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3"/>
  </p:handoutMasterIdLst>
  <p:sldIdLst>
    <p:sldId id="271" r:id="rId2"/>
  </p:sldIdLst>
  <p:sldSz cx="32399288" cy="43200638"/>
  <p:notesSz cx="6858000" cy="9144000"/>
  <p:defaultTextStyle>
    <a:defPPr>
      <a:defRPr lang="es-MX"/>
    </a:defPPr>
    <a:lvl1pPr marL="0" algn="l" defTabSz="3626368" rtl="0" eaLnBrk="1" latinLnBrk="0" hangingPunct="1">
      <a:defRPr sz="7135" kern="1200">
        <a:solidFill>
          <a:schemeClr val="tx1"/>
        </a:solidFill>
        <a:latin typeface="+mn-lt"/>
        <a:ea typeface="+mn-ea"/>
        <a:cs typeface="+mn-cs"/>
      </a:defRPr>
    </a:lvl1pPr>
    <a:lvl2pPr marL="1813184" algn="l" defTabSz="3626368" rtl="0" eaLnBrk="1" latinLnBrk="0" hangingPunct="1">
      <a:defRPr sz="7135" kern="1200">
        <a:solidFill>
          <a:schemeClr val="tx1"/>
        </a:solidFill>
        <a:latin typeface="+mn-lt"/>
        <a:ea typeface="+mn-ea"/>
        <a:cs typeface="+mn-cs"/>
      </a:defRPr>
    </a:lvl2pPr>
    <a:lvl3pPr marL="3626368" algn="l" defTabSz="3626368" rtl="0" eaLnBrk="1" latinLnBrk="0" hangingPunct="1">
      <a:defRPr sz="7135" kern="1200">
        <a:solidFill>
          <a:schemeClr val="tx1"/>
        </a:solidFill>
        <a:latin typeface="+mn-lt"/>
        <a:ea typeface="+mn-ea"/>
        <a:cs typeface="+mn-cs"/>
      </a:defRPr>
    </a:lvl3pPr>
    <a:lvl4pPr marL="5439552" algn="l" defTabSz="3626368" rtl="0" eaLnBrk="1" latinLnBrk="0" hangingPunct="1">
      <a:defRPr sz="7135" kern="1200">
        <a:solidFill>
          <a:schemeClr val="tx1"/>
        </a:solidFill>
        <a:latin typeface="+mn-lt"/>
        <a:ea typeface="+mn-ea"/>
        <a:cs typeface="+mn-cs"/>
      </a:defRPr>
    </a:lvl4pPr>
    <a:lvl5pPr marL="7252735" algn="l" defTabSz="3626368" rtl="0" eaLnBrk="1" latinLnBrk="0" hangingPunct="1">
      <a:defRPr sz="7135" kern="1200">
        <a:solidFill>
          <a:schemeClr val="tx1"/>
        </a:solidFill>
        <a:latin typeface="+mn-lt"/>
        <a:ea typeface="+mn-ea"/>
        <a:cs typeface="+mn-cs"/>
      </a:defRPr>
    </a:lvl5pPr>
    <a:lvl6pPr marL="9065919" algn="l" defTabSz="3626368" rtl="0" eaLnBrk="1" latinLnBrk="0" hangingPunct="1">
      <a:defRPr sz="7135" kern="1200">
        <a:solidFill>
          <a:schemeClr val="tx1"/>
        </a:solidFill>
        <a:latin typeface="+mn-lt"/>
        <a:ea typeface="+mn-ea"/>
        <a:cs typeface="+mn-cs"/>
      </a:defRPr>
    </a:lvl6pPr>
    <a:lvl7pPr marL="10879099" algn="l" defTabSz="3626368" rtl="0" eaLnBrk="1" latinLnBrk="0" hangingPunct="1">
      <a:defRPr sz="7135" kern="1200">
        <a:solidFill>
          <a:schemeClr val="tx1"/>
        </a:solidFill>
        <a:latin typeface="+mn-lt"/>
        <a:ea typeface="+mn-ea"/>
        <a:cs typeface="+mn-cs"/>
      </a:defRPr>
    </a:lvl7pPr>
    <a:lvl8pPr marL="12692283" algn="l" defTabSz="3626368" rtl="0" eaLnBrk="1" latinLnBrk="0" hangingPunct="1">
      <a:defRPr sz="7135" kern="1200">
        <a:solidFill>
          <a:schemeClr val="tx1"/>
        </a:solidFill>
        <a:latin typeface="+mn-lt"/>
        <a:ea typeface="+mn-ea"/>
        <a:cs typeface="+mn-cs"/>
      </a:defRPr>
    </a:lvl8pPr>
    <a:lvl9pPr marL="14505467" algn="l" defTabSz="3626368" rtl="0" eaLnBrk="1" latinLnBrk="0" hangingPunct="1">
      <a:defRPr sz="713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2D64"/>
    <a:srgbClr val="CF7E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8" d="100"/>
          <a:sy n="18" d="100"/>
        </p:scale>
        <p:origin x="29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3E354-5283-4085-88B6-60061DF6BD13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4390B-7DB1-43AF-80E5-B1612A7939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2160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 userDrawn="1"/>
        </p:nvGrpSpPr>
        <p:grpSpPr>
          <a:xfrm>
            <a:off x="7" y="43333"/>
            <a:ext cx="32399281" cy="1406711"/>
            <a:chOff x="0" y="0"/>
            <a:chExt cx="5754825" cy="228600"/>
          </a:xfrm>
        </p:grpSpPr>
        <p:sp>
          <p:nvSpPr>
            <p:cNvPr id="8" name="Rectángulo 7"/>
            <p:cNvSpPr/>
            <p:nvPr userDrawn="1"/>
          </p:nvSpPr>
          <p:spPr>
            <a:xfrm>
              <a:off x="0" y="0"/>
              <a:ext cx="1440000" cy="228600"/>
            </a:xfrm>
            <a:prstGeom prst="rect">
              <a:avLst/>
            </a:prstGeom>
            <a:solidFill>
              <a:srgbClr val="182D64"/>
            </a:solidFill>
            <a:ln>
              <a:solidFill>
                <a:srgbClr val="182D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 sz="7143"/>
            </a:p>
          </p:txBody>
        </p:sp>
        <p:sp>
          <p:nvSpPr>
            <p:cNvPr id="9" name="Rectángulo 8"/>
            <p:cNvSpPr/>
            <p:nvPr userDrawn="1"/>
          </p:nvSpPr>
          <p:spPr>
            <a:xfrm>
              <a:off x="1438275" y="0"/>
              <a:ext cx="1440000" cy="228600"/>
            </a:xfrm>
            <a:prstGeom prst="rect">
              <a:avLst/>
            </a:prstGeom>
            <a:solidFill>
              <a:srgbClr val="8FAADC"/>
            </a:solidFill>
            <a:ln>
              <a:solidFill>
                <a:srgbClr val="8FAA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 sz="7143"/>
            </a:p>
          </p:txBody>
        </p:sp>
        <p:sp>
          <p:nvSpPr>
            <p:cNvPr id="10" name="Rectángulo 9"/>
            <p:cNvSpPr/>
            <p:nvPr userDrawn="1"/>
          </p:nvSpPr>
          <p:spPr>
            <a:xfrm>
              <a:off x="2876550" y="0"/>
              <a:ext cx="1440000" cy="228600"/>
            </a:xfrm>
            <a:prstGeom prst="rect">
              <a:avLst/>
            </a:prstGeom>
            <a:solidFill>
              <a:srgbClr val="D3D6DB"/>
            </a:solidFill>
            <a:ln>
              <a:solidFill>
                <a:srgbClr val="D3D6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 sz="7143"/>
            </a:p>
          </p:txBody>
        </p:sp>
        <p:sp>
          <p:nvSpPr>
            <p:cNvPr id="11" name="Rectángulo 10"/>
            <p:cNvSpPr/>
            <p:nvPr userDrawn="1"/>
          </p:nvSpPr>
          <p:spPr>
            <a:xfrm>
              <a:off x="4314825" y="0"/>
              <a:ext cx="1440000" cy="228600"/>
            </a:xfrm>
            <a:prstGeom prst="rect">
              <a:avLst/>
            </a:prstGeom>
            <a:solidFill>
              <a:srgbClr val="BA7147"/>
            </a:solidFill>
            <a:ln>
              <a:solidFill>
                <a:srgbClr val="CF7E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 sz="7143"/>
            </a:p>
          </p:txBody>
        </p:sp>
      </p:grpSp>
      <p:sp>
        <p:nvSpPr>
          <p:cNvPr id="34" name="Marcador de texto 33"/>
          <p:cNvSpPr>
            <a:spLocks noGrp="1"/>
          </p:cNvSpPr>
          <p:nvPr>
            <p:ph type="body" sz="quarter" idx="10" hasCustomPrompt="1"/>
          </p:nvPr>
        </p:nvSpPr>
        <p:spPr>
          <a:xfrm>
            <a:off x="1290170" y="4840943"/>
            <a:ext cx="5400000" cy="2700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11900" b="1">
                <a:solidFill>
                  <a:srgbClr val="CF7E4F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</a:lstStyle>
          <a:p>
            <a:pPr lvl="0"/>
            <a:r>
              <a:rPr lang="es-ES" dirty="0" smtClean="0"/>
              <a:t>Folio</a:t>
            </a:r>
          </a:p>
        </p:txBody>
      </p:sp>
      <p:sp>
        <p:nvSpPr>
          <p:cNvPr id="36" name="Marcador de texto 35"/>
          <p:cNvSpPr>
            <a:spLocks noGrp="1"/>
          </p:cNvSpPr>
          <p:nvPr>
            <p:ph type="body" sz="quarter" idx="11" hasCustomPrompt="1"/>
          </p:nvPr>
        </p:nvSpPr>
        <p:spPr>
          <a:xfrm>
            <a:off x="7077965" y="4840944"/>
            <a:ext cx="23904059" cy="2700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7500" b="1">
                <a:solidFill>
                  <a:srgbClr val="182D64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</a:lstStyle>
          <a:p>
            <a:pPr lvl="0"/>
            <a:r>
              <a:rPr lang="es-MX" dirty="0" smtClean="0"/>
              <a:t>Título del trabajo</a:t>
            </a:r>
            <a:endParaRPr lang="es-MX" dirty="0"/>
          </a:p>
        </p:txBody>
      </p:sp>
      <p:sp>
        <p:nvSpPr>
          <p:cNvPr id="38" name="Marcador de contenido 37"/>
          <p:cNvSpPr>
            <a:spLocks noGrp="1"/>
          </p:cNvSpPr>
          <p:nvPr>
            <p:ph sz="quarter" idx="12" hasCustomPrompt="1"/>
          </p:nvPr>
        </p:nvSpPr>
        <p:spPr>
          <a:xfrm>
            <a:off x="1290170" y="7960659"/>
            <a:ext cx="29691854" cy="29745641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35500" baseline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</a:lstStyle>
          <a:p>
            <a:pPr lvl="0"/>
            <a:r>
              <a:rPr lang="es-MX" dirty="0" smtClean="0"/>
              <a:t>Cuerpo del cartel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04753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theme" Target="../theme/theme1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 userDrawn="1"/>
        </p:nvGrpSpPr>
        <p:grpSpPr>
          <a:xfrm>
            <a:off x="7" y="-10455"/>
            <a:ext cx="32399281" cy="1460499"/>
            <a:chOff x="0" y="0"/>
            <a:chExt cx="5754825" cy="228600"/>
          </a:xfrm>
        </p:grpSpPr>
        <p:sp>
          <p:nvSpPr>
            <p:cNvPr id="8" name="Rectángulo 7"/>
            <p:cNvSpPr/>
            <p:nvPr userDrawn="1"/>
          </p:nvSpPr>
          <p:spPr>
            <a:xfrm>
              <a:off x="0" y="0"/>
              <a:ext cx="1440000" cy="228600"/>
            </a:xfrm>
            <a:prstGeom prst="rect">
              <a:avLst/>
            </a:prstGeom>
            <a:solidFill>
              <a:srgbClr val="182D64"/>
            </a:solidFill>
            <a:ln>
              <a:solidFill>
                <a:srgbClr val="182D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 sz="7143"/>
            </a:p>
          </p:txBody>
        </p:sp>
        <p:sp>
          <p:nvSpPr>
            <p:cNvPr id="9" name="Rectángulo 8"/>
            <p:cNvSpPr/>
            <p:nvPr userDrawn="1"/>
          </p:nvSpPr>
          <p:spPr>
            <a:xfrm>
              <a:off x="1438275" y="0"/>
              <a:ext cx="1440000" cy="228600"/>
            </a:xfrm>
            <a:prstGeom prst="rect">
              <a:avLst/>
            </a:prstGeom>
            <a:solidFill>
              <a:srgbClr val="8FAADC"/>
            </a:solidFill>
            <a:ln>
              <a:solidFill>
                <a:srgbClr val="8FAA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 sz="7143"/>
            </a:p>
          </p:txBody>
        </p:sp>
        <p:sp>
          <p:nvSpPr>
            <p:cNvPr id="10" name="Rectángulo 9"/>
            <p:cNvSpPr/>
            <p:nvPr userDrawn="1"/>
          </p:nvSpPr>
          <p:spPr>
            <a:xfrm>
              <a:off x="2876550" y="0"/>
              <a:ext cx="1440000" cy="228600"/>
            </a:xfrm>
            <a:prstGeom prst="rect">
              <a:avLst/>
            </a:prstGeom>
            <a:solidFill>
              <a:srgbClr val="D3D6DB"/>
            </a:solidFill>
            <a:ln>
              <a:solidFill>
                <a:srgbClr val="D3D6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 sz="7143"/>
            </a:p>
          </p:txBody>
        </p:sp>
        <p:sp>
          <p:nvSpPr>
            <p:cNvPr id="11" name="Rectángulo 10"/>
            <p:cNvSpPr/>
            <p:nvPr userDrawn="1"/>
          </p:nvSpPr>
          <p:spPr>
            <a:xfrm>
              <a:off x="4314825" y="0"/>
              <a:ext cx="1440000" cy="228600"/>
            </a:xfrm>
            <a:prstGeom prst="rect">
              <a:avLst/>
            </a:prstGeom>
            <a:solidFill>
              <a:srgbClr val="BA7147"/>
            </a:solidFill>
            <a:ln>
              <a:solidFill>
                <a:srgbClr val="CF7E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 sz="7143"/>
            </a:p>
          </p:txBody>
        </p:sp>
      </p:grpSp>
      <p:grpSp>
        <p:nvGrpSpPr>
          <p:cNvPr id="27" name="Grupo 26"/>
          <p:cNvGrpSpPr>
            <a:grpSpLocks noChangeAspect="1"/>
          </p:cNvGrpSpPr>
          <p:nvPr userDrawn="1"/>
        </p:nvGrpSpPr>
        <p:grpSpPr>
          <a:xfrm>
            <a:off x="1114839" y="37920706"/>
            <a:ext cx="30179328" cy="4817524"/>
            <a:chOff x="1422400" y="5354636"/>
            <a:chExt cx="9590088" cy="1530865"/>
          </a:xfrm>
        </p:grpSpPr>
        <p:pic>
          <p:nvPicPr>
            <p:cNvPr id="28" name="Picture 2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2400" y="5499099"/>
              <a:ext cx="1804988" cy="3444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29" name="Picture 3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2650" y="5400674"/>
              <a:ext cx="1439863" cy="549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30" name="Picture 4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8713" y="5505449"/>
              <a:ext cx="1614487" cy="3825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31" name="Picture 5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7325" y="5499099"/>
              <a:ext cx="1160463" cy="401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32" name="Picture 6"/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7788" y="5354636"/>
              <a:ext cx="1730375" cy="6889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33" name="Picture 7"/>
            <p:cNvPicPr>
              <a:picLocks noChangeAspect="1" noChangeArrowheads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28163" y="5462587"/>
              <a:ext cx="1584325" cy="4746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34" name="Picture 8"/>
            <p:cNvPicPr>
              <a:picLocks noChangeAspect="1" noChangeArrowheads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7436" y="6025510"/>
              <a:ext cx="900000" cy="778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35" name="Picture 9" descr="Archivo:Logo chapingo sin fondo.png - Wikipedia, la enciclopedia libre"/>
            <p:cNvPicPr>
              <a:picLocks noChangeAspect="1" noChangeArrowheads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2297" y="5949949"/>
              <a:ext cx="900000" cy="935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10"/>
            <p:cNvPicPr>
              <a:picLocks noChangeAspect="1" noChangeArrowheads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1137" y="6020836"/>
              <a:ext cx="702000" cy="7879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37" name="Picture 11"/>
            <p:cNvPicPr>
              <a:picLocks noChangeAspect="1" noChangeArrowheads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1977" y="6146527"/>
              <a:ext cx="1377950" cy="536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38" name="Picture 12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0300" y="5984610"/>
              <a:ext cx="817563" cy="798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39" name="Picture 13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19447" y="6011960"/>
              <a:ext cx="609600" cy="792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40" name="Imagen 39"/>
            <p:cNvPicPr>
              <a:picLocks noChangeAspect="1"/>
            </p:cNvPicPr>
            <p:nvPr userDrawn="1"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185" b="15185"/>
            <a:stretch/>
          </p:blipFill>
          <p:spPr>
            <a:xfrm>
              <a:off x="9788461" y="6054702"/>
              <a:ext cx="679547" cy="647142"/>
            </a:xfrm>
            <a:prstGeom prst="rect">
              <a:avLst/>
            </a:prstGeom>
          </p:spPr>
        </p:pic>
      </p:grpSp>
      <p:sp>
        <p:nvSpPr>
          <p:cNvPr id="41" name="Rectángulo 40"/>
          <p:cNvSpPr/>
          <p:nvPr userDrawn="1"/>
        </p:nvSpPr>
        <p:spPr>
          <a:xfrm>
            <a:off x="5173609" y="2173599"/>
            <a:ext cx="2630840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ctr">
              <a:spcAft>
                <a:spcPts val="0"/>
              </a:spcAft>
            </a:pPr>
            <a:r>
              <a:rPr lang="es-ES" sz="6600" b="1" dirty="0" smtClean="0">
                <a:solidFill>
                  <a:srgbClr val="BA7147"/>
                </a:solidFill>
                <a:effectLst/>
                <a:latin typeface="Patria" pitchFamily="50" charset="0"/>
                <a:ea typeface="Times New Roman" panose="02020603050405020304" pitchFamily="18" charset="0"/>
              </a:rPr>
              <a:t>37</a:t>
            </a:r>
            <a:r>
              <a:rPr lang="es-ES" sz="6600" b="1" baseline="30000" dirty="0" smtClean="0">
                <a:solidFill>
                  <a:srgbClr val="BA7147"/>
                </a:solidFill>
                <a:effectLst/>
                <a:latin typeface="Patria" pitchFamily="50" charset="0"/>
                <a:ea typeface="Times New Roman" panose="02020603050405020304" pitchFamily="18" charset="0"/>
              </a:rPr>
              <a:t>a</a:t>
            </a:r>
            <a:r>
              <a:rPr lang="es-ES" sz="6600" b="1" baseline="30000" dirty="0" smtClean="0">
                <a:effectLst/>
                <a:latin typeface="Patria" pitchFamily="50" charset="0"/>
                <a:ea typeface="Times New Roman" panose="02020603050405020304" pitchFamily="18" charset="0"/>
              </a:rPr>
              <a:t> </a:t>
            </a:r>
            <a:r>
              <a:rPr lang="es-ES" sz="6600" b="1" dirty="0" smtClean="0">
                <a:solidFill>
                  <a:srgbClr val="182D64"/>
                </a:solidFill>
                <a:effectLst/>
                <a:latin typeface="Patria" pitchFamily="50" charset="0"/>
                <a:ea typeface="Times New Roman" panose="02020603050405020304" pitchFamily="18" charset="0"/>
              </a:rPr>
              <a:t>Reunión Científica-Tecnológica Forestal y Agropecuaria</a:t>
            </a:r>
            <a:endParaRPr lang="es-MX" sz="6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70510" algn="ctr">
              <a:spcAft>
                <a:spcPts val="0"/>
              </a:spcAft>
            </a:pPr>
            <a:r>
              <a:rPr lang="es-ES" sz="6600" b="1" dirty="0" smtClean="0">
                <a:solidFill>
                  <a:srgbClr val="BA7147"/>
                </a:solidFill>
                <a:effectLst/>
                <a:latin typeface="Patria" pitchFamily="50" charset="0"/>
                <a:ea typeface="Times New Roman" panose="02020603050405020304" pitchFamily="18" charset="0"/>
              </a:rPr>
              <a:t>Veracruz 2025</a:t>
            </a:r>
            <a:endParaRPr lang="es-MX" sz="6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16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78" y="1547701"/>
            <a:ext cx="4279974" cy="291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67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</p:sldLayoutIdLst>
  <p:timing>
    <p:tnLst>
      <p:par>
        <p:cTn id="1" dur="indefinite" restart="never" nodeType="tmRoot"/>
      </p:par>
    </p:tnLst>
  </p:timing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51592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1137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Noto Sans</vt:lpstr>
      <vt:lpstr>Patria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INURRETA AGUIRRE HECTOR DANIEL</dc:creator>
  <cp:lastModifiedBy>INURRETA AGUIRRE HECTOR DANIEL</cp:lastModifiedBy>
  <cp:revision>40</cp:revision>
  <dcterms:created xsi:type="dcterms:W3CDTF">2025-03-05T17:10:21Z</dcterms:created>
  <dcterms:modified xsi:type="dcterms:W3CDTF">2025-08-22T19:30:57Z</dcterms:modified>
</cp:coreProperties>
</file>