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262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8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7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4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5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6BB6-EA62-49F4-A193-A6CAF88D7138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729B-BCB3-453C-B96B-15BB8D40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" y="1523"/>
            <a:ext cx="7770045" cy="100553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28800" y="8827902"/>
            <a:ext cx="5715000" cy="776793"/>
            <a:chOff x="2736144" y="8498790"/>
            <a:chExt cx="3750643" cy="776793"/>
          </a:xfrm>
        </p:grpSpPr>
        <p:sp>
          <p:nvSpPr>
            <p:cNvPr id="10" name="TextBox 9"/>
            <p:cNvSpPr txBox="1"/>
            <p:nvPr/>
          </p:nvSpPr>
          <p:spPr>
            <a:xfrm>
              <a:off x="2736144" y="8498790"/>
              <a:ext cx="3750643" cy="256765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r>
                <a:rPr lang="en-US" sz="1000" b="1" dirty="0">
                  <a:latin typeface="Trebuchet MS"/>
                  <a:cs typeface="Trebuchet MS"/>
                </a:rPr>
                <a:t>Start saving with Hosted PBX today!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27796" y="8911096"/>
              <a:ext cx="1074255" cy="364487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Trebuchet MS"/>
                  <a:cs typeface="Trebuchet MS"/>
                </a:rPr>
                <a:t>CALL US</a:t>
              </a:r>
            </a:p>
            <a:p>
              <a:r>
                <a:rPr lang="en-US" sz="900" dirty="0">
                  <a:solidFill>
                    <a:srgbClr val="FF0000"/>
                  </a:solidFill>
                  <a:latin typeface="Trebuchet MS"/>
                  <a:cs typeface="Trebuchet MS"/>
                </a:rPr>
                <a:t>973 432 9837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51050" y="8907601"/>
              <a:ext cx="1569047" cy="364487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r>
                <a:rPr lang="en-US" sz="800" dirty="0">
                  <a:solidFill>
                    <a:srgbClr val="7F7F7F"/>
                  </a:solidFill>
                  <a:latin typeface="Trebuchet MS"/>
                  <a:cs typeface="Trebuchet MS"/>
                </a:rPr>
                <a:t>EMAIL US</a:t>
              </a:r>
            </a:p>
            <a:p>
              <a:r>
                <a:rPr lang="en-US" sz="900" dirty="0">
                  <a:solidFill>
                    <a:srgbClr val="FF0000"/>
                  </a:solidFill>
                  <a:latin typeface="Trebuchet MS"/>
                  <a:cs typeface="Trebuchet MS"/>
                </a:rPr>
                <a:t>info@jjrcommunications.com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18987" y="8907601"/>
              <a:ext cx="1284599" cy="364487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r>
                <a:rPr lang="en-US" sz="800" dirty="0">
                  <a:solidFill>
                    <a:srgbClr val="7F7F7F"/>
                  </a:solidFill>
                  <a:latin typeface="Trebuchet MS"/>
                  <a:cs typeface="Trebuchet MS"/>
                </a:rPr>
                <a:t>ON THE WEB</a:t>
              </a:r>
            </a:p>
            <a:p>
              <a:r>
                <a:rPr lang="en-US" sz="900" dirty="0">
                  <a:solidFill>
                    <a:srgbClr val="FF0000"/>
                  </a:solidFill>
                  <a:latin typeface="Trebuchet MS"/>
                  <a:cs typeface="Trebuchet MS"/>
                </a:rPr>
                <a:t>www.jjrcommunications.com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EC94E51-671E-4F8A-9C8B-77CDE9A94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" y="8828912"/>
            <a:ext cx="1828800" cy="7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1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" y="1523"/>
            <a:ext cx="7770044" cy="100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0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" y="1523"/>
            <a:ext cx="7770044" cy="100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" y="1523"/>
            <a:ext cx="7770044" cy="100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7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" y="1523"/>
            <a:ext cx="7770044" cy="100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9"/>
            <a:ext cx="7770044" cy="100553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200" y="8827902"/>
            <a:ext cx="6189043" cy="773298"/>
            <a:chOff x="297744" y="8498790"/>
            <a:chExt cx="6189043" cy="773298"/>
          </a:xfrm>
        </p:grpSpPr>
        <p:sp>
          <p:nvSpPr>
            <p:cNvPr id="10" name="TextBox 9"/>
            <p:cNvSpPr txBox="1"/>
            <p:nvPr/>
          </p:nvSpPr>
          <p:spPr>
            <a:xfrm>
              <a:off x="2736144" y="8498790"/>
              <a:ext cx="3750643" cy="256765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r>
                <a:rPr lang="en-US" sz="1000" b="1" dirty="0">
                  <a:latin typeface="Trebuchet MS"/>
                  <a:cs typeface="Trebuchet MS"/>
                </a:rPr>
                <a:t>Start saving with Hosted PBX today!</a:t>
              </a:r>
            </a:p>
          </p:txBody>
        </p:sp>
        <p:sp>
          <p:nvSpPr>
            <p:cNvPr id="11" name="TextBox 10" descr="&#10;" title="973 432 9837"/>
            <p:cNvSpPr txBox="1"/>
            <p:nvPr/>
          </p:nvSpPr>
          <p:spPr>
            <a:xfrm>
              <a:off x="2286695" y="8878854"/>
              <a:ext cx="1359959" cy="364487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Trebuchet MS"/>
                  <a:cs typeface="Trebuchet MS"/>
                </a:rPr>
                <a:t>CALL US</a:t>
              </a:r>
            </a:p>
            <a:p>
              <a:r>
                <a:rPr lang="en-US" sz="900" dirty="0">
                  <a:solidFill>
                    <a:srgbClr val="FF0000"/>
                  </a:solidFill>
                  <a:latin typeface="Trebuchet MS"/>
                  <a:cs typeface="Trebuchet MS"/>
                </a:rPr>
                <a:t>972-432 9837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6654" y="8907601"/>
              <a:ext cx="1832690" cy="364487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/>
            <a:p>
              <a:r>
                <a:rPr lang="en-US" sz="800" dirty="0">
                  <a:solidFill>
                    <a:srgbClr val="7F7F7F"/>
                  </a:solidFill>
                  <a:latin typeface="Trebuchet MS"/>
                  <a:cs typeface="Trebuchet MS"/>
                </a:rPr>
                <a:t>EMAIL US</a:t>
              </a:r>
            </a:p>
            <a:p>
              <a:r>
                <a:rPr lang="en-US" sz="900" dirty="0">
                  <a:solidFill>
                    <a:srgbClr val="FF0000"/>
                  </a:solidFill>
                  <a:latin typeface="Trebuchet MS"/>
                  <a:cs typeface="Trebuchet MS"/>
                </a:rPr>
                <a:t>info@jjrcommunications.com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744" y="8534400"/>
              <a:ext cx="1409416" cy="69056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82" tIns="50941" rIns="101882" bIns="50941" spcCol="0" rtlCol="0" anchor="ctr"/>
            <a:lstStyle/>
            <a:p>
              <a:pPr algn="ctr"/>
              <a:r>
                <a:rPr lang="en-US" sz="1400" dirty="0"/>
                <a:t>Your Logo Here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3667385-6384-4BAA-890A-D18EAFEA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25" y="8863512"/>
            <a:ext cx="1408298" cy="688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9210B0-4510-42D6-A890-0A14E709F006}"/>
              </a:ext>
            </a:extLst>
          </p:cNvPr>
          <p:cNvSpPr txBox="1"/>
          <p:nvPr/>
        </p:nvSpPr>
        <p:spPr>
          <a:xfrm>
            <a:off x="5463177" y="9236713"/>
            <a:ext cx="18326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dirty="0">
                <a:solidFill>
                  <a:srgbClr val="7F7F7F"/>
                </a:solidFill>
                <a:latin typeface="Trebuchet MS"/>
                <a:cs typeface="Trebuchet MS"/>
              </a:rPr>
              <a:t>ON THE WEB</a:t>
            </a:r>
          </a:p>
          <a:p>
            <a:pPr lvl="0"/>
            <a:r>
              <a:rPr lang="en-US" sz="900" dirty="0">
                <a:solidFill>
                  <a:srgbClr val="FF0000"/>
                </a:solidFill>
                <a:latin typeface="Trebuchet MS"/>
                <a:cs typeface="Trebuchet MS"/>
              </a:rPr>
              <a:t>www.jjrcommunications.com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E08D59-A2FB-4E8F-8C0A-917DB09FB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975" y="4849352"/>
            <a:ext cx="1670449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56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Intermedia,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Murphy</dc:creator>
  <cp:lastModifiedBy>Stephen Roe</cp:lastModifiedBy>
  <cp:revision>15</cp:revision>
  <dcterms:created xsi:type="dcterms:W3CDTF">2014-04-25T15:19:45Z</dcterms:created>
  <dcterms:modified xsi:type="dcterms:W3CDTF">2018-04-18T23:39:24Z</dcterms:modified>
</cp:coreProperties>
</file>