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9D59B-E567-4196-A5F5-AD8D50986682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38D9-835A-47A6-94E1-293E27A523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9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B38D9-835A-47A6-94E1-293E27A523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06468-56A6-4D2A-8D33-9DB5B721046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B38D9-835A-47A6-94E1-293E27A523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7DC29-0FD2-4C55-A633-9EE9DC40BC8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8EC09-2AB7-4D62-84E7-F5C965DC1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35239"/>
              </p:ext>
            </p:extLst>
          </p:nvPr>
        </p:nvGraphicFramePr>
        <p:xfrm>
          <a:off x="838200" y="381000"/>
          <a:ext cx="731520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FAMILY</a:t>
                      </a:r>
                      <a:r>
                        <a:rPr lang="en-US" baseline="0" dirty="0"/>
                        <a:t> CENTERED PRACTICES - POST-ASSESSMENT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Multiple Choice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A family can be defined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as: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 mother, father and the children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 father and his children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Big extended, nuclear, multigenerational, with one parent, two parents, and grandparents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All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A family can be defined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as: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a)  As temporary as a few weeks or as permanent as forever, by birth, adoption, marriage or for desire for mutual support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b)  Living together every day as part of a family by birth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c)  Temporary living arrangement of multiple families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d)  All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Effective relationship with families depend upon: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a)  Open and honest communication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b)  On-going self reflection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c)  Commitment to the relationship</a:t>
                      </a:r>
                    </a:p>
                    <a:p>
                      <a:pPr marL="228600" indent="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d)  All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4.	Family-centered service delivery is guided by:  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Fully informed choices made by the family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Focuses upon the strengths and capabilities of the family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Focuses upon the family skills and ability to participate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 and B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All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5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The characteristics of family-centered practice outlined by Turnbull &amp; Turnbull include:  </a:t>
                      </a:r>
                    </a:p>
                    <a:p>
                      <a:pPr marL="4572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Families participation in decision making, planning assessment and service delivery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Service provisions guided by child’s developmental status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Developing services for the whole family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 and C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All of the above</a:t>
                      </a:r>
                    </a:p>
                    <a:p>
                      <a:pPr marL="457200" indent="-228600">
                        <a:buFont typeface="+mj-lt"/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00151"/>
              </p:ext>
            </p:extLst>
          </p:nvPr>
        </p:nvGraphicFramePr>
        <p:xfrm>
          <a:off x="685800" y="1"/>
          <a:ext cx="7620000" cy="674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3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FAMILY</a:t>
                      </a:r>
                      <a:r>
                        <a:rPr lang="en-US" baseline="0" dirty="0"/>
                        <a:t> CENTERED POST-ASSESSMENT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2261">
                <a:tc gridSpan="2"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6.	Families should be assisted in ways that help them maintain their: </a:t>
                      </a: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Financial status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Community status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Dignity and hope</a:t>
                      </a:r>
                    </a:p>
                    <a:p>
                      <a:pPr marL="457200" indent="-228600">
                        <a:buFont typeface="+mj-lt"/>
                        <a:buAutoNum type="alphaLcParenR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Personal possessions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6849">
                <a:tc gridSpan="2">
                  <a:txBody>
                    <a:bodyPr/>
                    <a:lstStyle/>
                    <a:p>
                      <a:pPr marL="228600" indent="-228600">
                        <a:buAutoNum type="arabicPeriod" startAt="7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In order to form successful partnerships with families, we must do the following except: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a)   Reflect on your own values and perceptions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b)   Strive for positive outcomes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c)    Focus upon a family’s strengths and deficits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d)    Respect cultural differences 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375">
                <a:tc gridSpan="2">
                  <a:txBody>
                    <a:bodyPr/>
                    <a:lstStyle/>
                    <a:p>
                      <a:pPr marL="228600" indent="-228600">
                        <a:buNone/>
                      </a:pPr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1586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AND FALSE</a:t>
                      </a:r>
                    </a:p>
                    <a:p>
                      <a:pPr marL="457200" indent="-228600">
                        <a:lnSpc>
                          <a:spcPct val="200000"/>
                        </a:lnSpc>
                        <a:buAutoNum type="arabicPeriod" startAt="8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Culture is all about race. </a:t>
                      </a:r>
                    </a:p>
                    <a:p>
                      <a:pPr marL="457200" indent="-228600">
                        <a:lnSpc>
                          <a:spcPct val="200000"/>
                        </a:lnSpc>
                        <a:buAutoNum type="arabicPeriod" startAt="8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Family-centered practices are guided by families priorities for goals and services .</a:t>
                      </a:r>
                    </a:p>
                    <a:p>
                      <a:pPr marL="457200" indent="-228600">
                        <a:lnSpc>
                          <a:spcPct val="200000"/>
                        </a:lnSpc>
                        <a:buAutoNum type="arabicPeriod" startAt="8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Families are active participants in all aspects of services. </a:t>
                      </a:r>
                    </a:p>
                    <a:p>
                      <a:pPr marL="457200" indent="-228600">
                        <a:lnSpc>
                          <a:spcPct val="200000"/>
                        </a:lnSpc>
                        <a:buAutoNum type="arabicPeriod" startAt="8"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Supports and resources are not flexible.  </a:t>
                      </a:r>
                    </a:p>
                    <a:p>
                      <a:pPr marL="4572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8"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Cultural features are linked to a sense of shared ancestry and continuity with the pass.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 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 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 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  <a:sym typeface="Wingding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¨"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False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¨"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True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        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   False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81478"/>
              </p:ext>
            </p:extLst>
          </p:nvPr>
        </p:nvGraphicFramePr>
        <p:xfrm>
          <a:off x="990600" y="533400"/>
          <a:ext cx="7162800" cy="739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FAMILY CENTERED</a:t>
                      </a:r>
                      <a:r>
                        <a:rPr lang="en-US" baseline="0"/>
                        <a:t> - POST- 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13.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Family-centered services involves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encouraging </a:t>
                      </a:r>
                      <a:r>
                        <a:rPr lang="en-US" sz="1000" u="sng" baseline="0" dirty="0">
                          <a:latin typeface="Arial" pitchFamily="34" charset="0"/>
                          <a:cs typeface="Arial" pitchFamily="34" charset="0"/>
                        </a:rPr>
                        <a:t>Family Driven 	</a:t>
                      </a: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 planning . </a:t>
                      </a:r>
                    </a:p>
                    <a:p>
                      <a:pPr marL="228600" indent="-228600">
                        <a:buNone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14.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Cultural assumptions are beliefs that are not completely accepted within the group.  </a:t>
                      </a:r>
                      <a:endParaRPr lang="en-US" sz="1000" u="sng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15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Family-Driven planning occurs when: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a)  Families make decisions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b)  Partnership of communication and collaboration with the family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c)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Participation is encouraged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 d)  Respect for the differing levels of participation chosen by each individual family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 e)  All of the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16. Family members may choose to identify their strengths, concerns, priorities, and resources related to enhancing their     </a:t>
                      </a:r>
                    </a:p>
                    <a:p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child’s development.  This is called: </a:t>
                      </a:r>
                    </a:p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</a:p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a)  B and D</a:t>
                      </a:r>
                    </a:p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b)  Family-Directed</a:t>
                      </a:r>
                    </a:p>
                    <a:p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c)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Family-centered practices</a:t>
                      </a:r>
                    </a:p>
                    <a:p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d)  Family-Based Assessment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AutoNum type="arabicPeriod" startAt="17"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Active Listening means: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a)  Communicating factual information to the family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b)  Giving the family documents regarding Part C services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c)  Effectively listening to the message and clarify with questions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      d)  Sharing with the family your views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Families and professionals decided which of the following are needed to make a particular routine successful: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a)  Changing the behavior of the child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b)  Changing the environment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c)  A, B, and D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     d)  changing the expectations for the child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19. Routing-Based Assessment enables teams to identify functional and individualized goals.  </a:t>
                      </a:r>
                      <a:r>
                        <a:rPr lang="en-US" sz="1000" u="sng" baseline="0" dirty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itchFamily="34" charset="0"/>
                          <a:cs typeface="Arial" pitchFamily="34" charset="0"/>
                        </a:rPr>
                        <a:t>20. Mutual</a:t>
                      </a:r>
                      <a:r>
                        <a:rPr lang="en-US" sz="1000" baseline="0" dirty="0">
                          <a:latin typeface="Arial" pitchFamily="34" charset="0"/>
                          <a:cs typeface="Arial" pitchFamily="34" charset="0"/>
                        </a:rPr>
                        <a:t> trust, respect, and honest characterizes the: </a:t>
                      </a: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en-US" sz="1000" u="none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Outcomes for the IFSP plan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Guidelines for Part C services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Family-provider relationship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000" u="none" baseline="0" dirty="0">
                          <a:latin typeface="Arial" pitchFamily="34" charset="0"/>
                          <a:cs typeface="Arial" pitchFamily="34" charset="0"/>
                        </a:rPr>
                        <a:t>Family daily routine schedule</a:t>
                      </a:r>
                      <a:endParaRPr lang="en-U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647</Words>
  <Application>Microsoft Office PowerPoint</Application>
  <PresentationFormat>On-screen Show (4:3)</PresentationFormat>
  <Paragraphs>94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Valarie Laday</dc:creator>
  <cp:lastModifiedBy>Shannon Stevens</cp:lastModifiedBy>
  <cp:revision>38</cp:revision>
  <dcterms:created xsi:type="dcterms:W3CDTF">2009-04-30T21:44:49Z</dcterms:created>
  <dcterms:modified xsi:type="dcterms:W3CDTF">2022-02-23T10:27:41Z</dcterms:modified>
</cp:coreProperties>
</file>