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62" r:id="rId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29" autoAdjust="0"/>
  </p:normalViewPr>
  <p:slideViewPr>
    <p:cSldViewPr>
      <p:cViewPr varScale="1">
        <p:scale>
          <a:sx n="70" d="100"/>
          <a:sy n="70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71B86-CE2F-4A3D-AE0E-80FA3857D73E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B65E8-E282-409E-89BA-91C6D0301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7003-4B33-4D0F-9ED1-2FE77EEADE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7003-4B33-4D0F-9ED1-2FE77EEADE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7003-4B33-4D0F-9ED1-2FE77EEADEE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EF508-8124-4205-805A-F036B3291C3B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4EAC-F380-4E06-85AD-57ED676FB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75BD-1BDB-43E3-A99A-D725AFECD1E8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74389"/>
              </p:ext>
            </p:extLst>
          </p:nvPr>
        </p:nvGraphicFramePr>
        <p:xfrm>
          <a:off x="304800" y="81836"/>
          <a:ext cx="8382000" cy="677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3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IFSP</a:t>
                      </a:r>
                      <a:r>
                        <a:rPr lang="en-US" baseline="0" dirty="0"/>
                        <a:t> POST-Exam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521">
                <a:tc>
                  <a:txBody>
                    <a:bodyPr/>
                    <a:lstStyle/>
                    <a:p>
                      <a:pPr marL="460375" lvl="0" indent="-460375">
                        <a:buFont typeface="+mj-lt"/>
                        <a:buAutoNum type="arabi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 IFSP is a: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written plan for EI services mandated by federal regulations,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 B of IDEA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written plan for EI services for a child and family mandated by Part C of IDEA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written plan to provide educational services for a child mandated by Part C of IDEA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above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37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	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IFSP is developed by: </a:t>
                      </a:r>
                    </a:p>
                    <a:p>
                      <a:pPr marL="914400" lvl="0" indent="-457200" defTabSz="969963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family</a:t>
                      </a:r>
                    </a:p>
                    <a:p>
                      <a:pPr marL="914400" lvl="0" indent="-457200" defTabSz="969963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family, evaluator, and intake coordinator</a:t>
                      </a:r>
                    </a:p>
                    <a:p>
                      <a:pPr marL="914400" lvl="0" indent="-457200" defTabSz="969963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family, including siblings and extended family, intake and service coordinator,  and EI providers</a:t>
                      </a:r>
                    </a:p>
                    <a:p>
                      <a:pPr marL="914400" lvl="0" indent="-457200" defTabSz="969963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None of the above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393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	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most important aspect of the IFSP is the: 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Written document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interactions, collaborations, and partnerships between families and professionals and implementation of the IFSP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services the family receives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Both A and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	Family-centered principles are: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 set of interconnected beliefs and attitudes that shape directors of program philosophy and behaviors of personnel as they organize and deliver services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set of values that the family wants the EI providers to respect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set of values selected by EI providers to guide services to the child and family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above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	Learning opportunities for children younger than 3 years occur in the context of: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 care routines and activities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 providers’ visits to the home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natural environment of the child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 A and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	The IFSP process includes:: 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Discussion with the family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Observation of the child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Formal eligibility determination and on-going assessments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of the above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	The IFSP should include: 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 outcomes and defined strategies and activities that will incorporate these outcomes in daily routines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Strategies to promote early literacy skills	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 outcomes and defined strategies and activities that will help the EI provider to select activities to </a:t>
                      </a:r>
                    </a:p>
                    <a:p>
                      <a:pPr marL="914400" lvl="0" indent="-457200">
                        <a:buFont typeface="+mj-lt"/>
                        <a:buNone/>
                        <a:tabLst/>
                      </a:pP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on</a:t>
                      </a:r>
                    </a:p>
                    <a:p>
                      <a:pPr marL="914400" lvl="0" indent="-457200">
                        <a:buFont typeface="+mj-lt"/>
                        <a:buNone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d)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	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of the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75BD-1BDB-43E3-A99A-D725AFECD1E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07090"/>
              </p:ext>
            </p:extLst>
          </p:nvPr>
        </p:nvGraphicFramePr>
        <p:xfrm>
          <a:off x="1219200" y="304800"/>
          <a:ext cx="7543800" cy="437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17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IFSP</a:t>
                      </a:r>
                      <a:r>
                        <a:rPr lang="en-US" baseline="0" dirty="0"/>
                        <a:t> POST-Exam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876">
                <a:tc>
                  <a:txBody>
                    <a:bodyPr/>
                    <a:lstStyle/>
                    <a:p>
                      <a:pPr lvl="0"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	What are the steps in the IFSP process? 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Identification, referral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evaluation 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IFSP development and implementation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Periodic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review  of the IFSP</a:t>
                      </a: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Transition 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lvl="0" indent="-457200">
                        <a:buFont typeface="+mj-lt"/>
                        <a:buAutoNum type="alphaLcParenR"/>
                        <a:tabLst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All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above</a:t>
                      </a:r>
                    </a:p>
                    <a:p>
                      <a:pPr lvl="0">
                        <a:buFont typeface="Wingdings" pitchFamily="2" charset="2"/>
                        <a:buNone/>
                        <a:tabLst>
                          <a:tab pos="457200" algn="l"/>
                        </a:tabLst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marL="228600" lvl="0" indent="-228600">
                        <a:buAutoNum type="arabicPeriod" startAt="9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child’s eligibility for Part C is determined through: </a:t>
                      </a:r>
                    </a:p>
                    <a:p>
                      <a:pPr marL="228600" lvl="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and referral</a:t>
                      </a:r>
                    </a:p>
                    <a:p>
                      <a:pPr marL="228600" lvl="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Eligibility determination</a:t>
                      </a:r>
                    </a:p>
                    <a:p>
                      <a:pPr marL="228600" lvl="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Initial IFSP meeting</a:t>
                      </a:r>
                    </a:p>
                    <a:p>
                      <a:pPr marL="228600" lvl="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393">
                <a:tc>
                  <a:txBody>
                    <a:bodyPr/>
                    <a:lstStyle/>
                    <a:p>
                      <a:pPr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following are components of the IFSP except:  </a:t>
                      </a:r>
                    </a:p>
                    <a:p>
                      <a:pPr marL="22860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 priorities</a:t>
                      </a:r>
                    </a:p>
                    <a:p>
                      <a:pPr marL="22860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 EI services to meet the needs of the child and family including frequency and intensity</a:t>
                      </a:r>
                    </a:p>
                    <a:p>
                      <a:pPr marL="22860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families financial status</a:t>
                      </a:r>
                    </a:p>
                    <a:p>
                      <a:pPr marL="228600" indent="-228600">
                        <a:buAutoNum type="alphaLcPeriod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Natural environment</a:t>
                      </a:r>
                    </a:p>
                    <a:p>
                      <a:pPr lvl="0">
                        <a:tabLst>
                          <a:tab pos="457200" algn="l"/>
                        </a:tabLst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E75BD-1BDB-43E3-A99A-D725AFECD1E8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40743"/>
              </p:ext>
            </p:extLst>
          </p:nvPr>
        </p:nvGraphicFramePr>
        <p:xfrm>
          <a:off x="1219200" y="533400"/>
          <a:ext cx="7696200" cy="7596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3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IFSP</a:t>
                      </a:r>
                      <a:r>
                        <a:rPr lang="en-US" baseline="0" dirty="0"/>
                        <a:t> POST-Exam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569">
                <a:tc>
                  <a:txBody>
                    <a:bodyPr/>
                    <a:lstStyle/>
                    <a:p>
                      <a:pPr algn="ctr"/>
                      <a:r>
                        <a:rPr kumimoji="0" lang="en-US" sz="4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1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IFSP contains a description of each child’s abilities and strengths. 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2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IFSP  along agrees on functional outcomes and strategies.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3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  priorities  are the family’s choices for how EI supports and services are going to be helpful for their family.   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4"/>
                        <a:tabLst>
                          <a:tab pos="4572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 outcomes should be important to the primary caregivers.  </a:t>
                      </a:r>
                    </a:p>
                    <a:p>
                      <a:pPr marL="461963" lvl="0" indent="-461963">
                        <a:buFont typeface="+mj-lt"/>
                        <a:buNone/>
                        <a:tabLst>
                          <a:tab pos="457200" algn="l"/>
                        </a:tabLst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5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IFSP may include information regarding the education background of the family. 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6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family centered IFSP process includes: 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Discussions with the family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Observations of the child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Formal eligibility determination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Ongoing assessments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of the above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7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Elements of collaboration needed by professionals in the family-centered IFSP process includes the following except: 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Mutual respect for skills and knowledge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Understanding and empathy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Disclosure of financial statements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of labeling and blaming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Respect for the desires and wishers of the family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AutoNum type="arabicPeriod" startAt="18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 Outcomes are: 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Reflect  family priorities for their child and family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future services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Are  observable and measurable</a:t>
                      </a:r>
                    </a:p>
                    <a:p>
                      <a:pPr marL="461963" lvl="0" indent="-461963">
                        <a:buFont typeface="+mj-lt"/>
                        <a:buAutoNum type="alphaLcPeriod"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 a and c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          The IFSP service page includes:</a:t>
                      </a:r>
                    </a:p>
                    <a:p>
                      <a:pPr marL="461963" lvl="0" indent="-461963" defTabSz="914400"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a.	The services and the providers necessary to support the child and family</a:t>
                      </a:r>
                    </a:p>
                    <a:p>
                      <a:pPr marL="461963" lvl="0" indent="-461963" defTabSz="914400">
                        <a:buFont typeface="+mj-lt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b.	The services’ frequency and intensity and the service providers names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c.	The day and time the provider will visit the child and family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d.         All of the above</a:t>
                      </a:r>
                    </a:p>
                    <a:p>
                      <a:pPr marL="461963" lvl="0" indent="-461963">
                        <a:buFont typeface="+mj-lt"/>
                        <a:buAutoNum type="alphaLcParenR"/>
                      </a:pP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	If a service is not provided in the natural environment, the IFSP must have: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a.	A location for services 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b.	A justification for services</a:t>
                      </a:r>
                      <a:r>
                        <a:rPr kumimoji="0" lang="en-US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not in the natural environment</a:t>
                      </a:r>
                      <a:endParaRPr kumimoji="0"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c.	A timeframe for moving to the natural environment</a:t>
                      </a:r>
                    </a:p>
                    <a:p>
                      <a:pPr marL="461963" lvl="0" indent="-461963">
                        <a:buFont typeface="+mj-lt"/>
                        <a:buNone/>
                      </a:pPr>
                      <a:r>
                        <a:rPr kumimoji="0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d.        Both a and c </a:t>
                      </a:r>
                    </a:p>
                    <a:p>
                      <a:pPr marL="742950" indent="-74295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701</Words>
  <Application>Microsoft Office PowerPoint</Application>
  <PresentationFormat>On-screen Show (4:3)</PresentationFormat>
  <Paragraphs>103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Valarie Laday</dc:creator>
  <cp:lastModifiedBy>Shannon Stevens</cp:lastModifiedBy>
  <cp:revision>18</cp:revision>
  <dcterms:created xsi:type="dcterms:W3CDTF">2009-05-02T19:35:14Z</dcterms:created>
  <dcterms:modified xsi:type="dcterms:W3CDTF">2022-02-23T10:28:17Z</dcterms:modified>
</cp:coreProperties>
</file>