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0E516-62E8-4B31-84F3-21F85C6EC0F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61C6B-9D1F-4F28-8A94-8DC7BA692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8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61C6B-9D1F-4F28-8A94-8DC7BA6924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61C6B-9D1F-4F28-8A94-8DC7BA69248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61C6B-9D1F-4F28-8A94-8DC7BA69248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5650-9A54-4A21-992E-F6771E2DE3CC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472D1-8667-4AB2-A58A-C814DE13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62479"/>
              </p:ext>
            </p:extLst>
          </p:nvPr>
        </p:nvGraphicFramePr>
        <p:xfrm>
          <a:off x="838200" y="228600"/>
          <a:ext cx="7391400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TEAMING PRACTICES – 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POST EXAM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What is the purpose of a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team?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Accomplish one or more tasks that  could be easily completed by one person with time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Accomplish one or more necessary tasks or responsibilities that cannot be accomplished by individuals working alone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Complete task that people have disagreement on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Both a and c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A collaborative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team can be defined as: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Two or more people who may or may not share a common set of values, beliefs, and assumptions about families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Two or more professionals who share a common set of values, beliefs, and assumptions about education, children, families, and professionals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Two or more people who work together 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None of the above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3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What are the four types of team members?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Contributor,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Collaborator, Communicator, and Challenger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Contributor, Collaborator, Manager, and Organizer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Contributor, Collaborator, Communicator, and Charger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None of the above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4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Who is hardworking, flexible, open-minded?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Collaborator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Communicator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Challenger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contributor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5.	Team development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needs to be 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Static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Changing to change 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None of the above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6.	Tuchman’s Four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Stages of Team Development are: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Norming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, creating, changing, and performing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Norming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, storming, performing, and storming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Storming, searching, creating, and performing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None of the above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480276"/>
              </p:ext>
            </p:extLst>
          </p:nvPr>
        </p:nvGraphicFramePr>
        <p:xfrm>
          <a:off x="685800" y="192999"/>
          <a:ext cx="7696200" cy="651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11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TEAMING </a:t>
                      </a:r>
                      <a:r>
                        <a:rPr lang="en-US" baseline="0" dirty="0"/>
                        <a:t>PRACTICES – POST EXAM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1908">
                <a:tc gridSpan="2">
                  <a:txBody>
                    <a:bodyPr/>
                    <a:lstStyle/>
                    <a:p>
                      <a:pPr marL="228600" indent="-228600">
                        <a:buAutoNum type="arabicPeriod" startAt="7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What is the forming stage of team development?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Define the geographical area/define core team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What are the roles and responsibilities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Agenda are clear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Team recognizes that no one member can do the team’s work alone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593">
                <a:tc gridSpan="2"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8.   Teamwork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is the act of:</a:t>
                      </a:r>
                    </a:p>
                    <a:p>
                      <a:pPr marL="514350" indent="-285750">
                        <a:buFont typeface="+mj-lt"/>
                        <a:buAutoNum type="alphaLcParenR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Two or more people working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on separate ideas</a:t>
                      </a:r>
                    </a:p>
                    <a:p>
                      <a:pPr marL="514350" indent="-28575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Two or more people working collaboratively to make something happen</a:t>
                      </a:r>
                    </a:p>
                    <a:p>
                      <a:pPr marL="514350" indent="-28575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Two or more people working to make something happen separately</a:t>
                      </a:r>
                    </a:p>
                    <a:p>
                      <a:pPr marL="514350" indent="-28575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All of the above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8389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or False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AutoNum type="arabicPeriod" startAt="9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The “Role Release process is a process professional work through within the </a:t>
                      </a: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Transdisciplinary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Team Based Model.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AutoNum type="arabicPeriod" startAt="9"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10.        </a:t>
                      </a:r>
                      <a:r>
                        <a:rPr lang="fr-FR" sz="1000" b="0" u="none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Role</a:t>
                      </a:r>
                      <a:r>
                        <a:rPr lang="fr-FR" sz="1000" b="0" u="non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Extension </a:t>
                      </a:r>
                      <a:r>
                        <a:rPr lang="fr-FR" sz="1000" b="0" u="none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occurs</a:t>
                      </a:r>
                      <a:r>
                        <a:rPr lang="fr-FR" sz="1000" b="0" u="non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fr-FR" sz="1000" b="0" u="none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when</a:t>
                      </a:r>
                      <a:r>
                        <a:rPr lang="fr-FR" sz="1000" b="0" u="none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eam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members increase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their own role expertise.</a:t>
                      </a:r>
                    </a:p>
                    <a:p>
                      <a:pPr marL="461963" indent="-461963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11.	Role Enrichment occurs when team member become perfect at their own role expertise.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12.	Role Expansion occurs when team members acquire significant knowledge outside their own discipline.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13.	Role Exchange  never occurs.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AutoNum type="arabicPeriod" startAt="14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Role Release occurs when team members practice new techniques independently with on-going consultation. </a:t>
                      </a:r>
                    </a:p>
                    <a:p>
                      <a:pPr marL="463550" indent="-463550">
                        <a:lnSpc>
                          <a:spcPct val="200000"/>
                        </a:lnSpc>
                        <a:buFont typeface="+mj-lt"/>
                        <a:buAutoNum type="arabicPeriod" startAt="14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Role Support is  when direct  service provision  occurs to support the primary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False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54766"/>
              </p:ext>
            </p:extLst>
          </p:nvPr>
        </p:nvGraphicFramePr>
        <p:xfrm>
          <a:off x="838200" y="533400"/>
          <a:ext cx="7391400" cy="600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TEAMING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PRACTICES -  POST EXAM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16.	What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are the three Team-Based Models of Early Intervention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Multidisciplinary, Dual disciplinary, and Interdisciplinary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Transdisciplinary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, Multidisciplinary, and </a:t>
                      </a: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Dualdisciplnary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Multidisciplinary, Interdisciplinary, and </a:t>
                      </a: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Transdisciplinary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None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17.	In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this model of Early Intervention  multiple professionals provide services to children and families from assessment to intervention and share information informally 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Dualdisciplinary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Multidisciplinary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Interdisciplinary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18.	In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this model of Early Intervention  multiple professionals provide services to children and families from assessment to intervention but information is not necessarily shared across providers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Dualdisciplinary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Multidisciplinary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Interdisciplinary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19.	In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this model of Early Intervention  professionals from multiple disciplines with special expertise working together  to help children and families accomplish identified outcomes  and share information with each other systematically 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Dualdisciplinary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Multidisciplinary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Interdisciplinary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 err="1">
                          <a:latin typeface="Arial" pitchFamily="34" charset="0"/>
                          <a:cs typeface="Arial" pitchFamily="34" charset="0"/>
                        </a:rPr>
                        <a:t>Transdiciplinary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indent="-228600"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0"/>
                        <a:tabLst/>
                        <a:defRPr/>
                      </a:pPr>
                      <a:r>
                        <a:rPr lang="en-US" sz="1000" dirty="0">
                          <a:cs typeface="Arial" charset="0"/>
                        </a:rPr>
                        <a:t>Why is the </a:t>
                      </a:r>
                      <a:r>
                        <a:rPr lang="en-US" sz="1000" dirty="0" err="1">
                          <a:cs typeface="Arial" charset="0"/>
                        </a:rPr>
                        <a:t>Transdisciplinary</a:t>
                      </a:r>
                      <a:r>
                        <a:rPr lang="en-US" sz="1000" dirty="0">
                          <a:cs typeface="Arial" charset="0"/>
                        </a:rPr>
                        <a:t> Model the recommended approach in Early Intervention?</a:t>
                      </a:r>
                    </a:p>
                    <a:p>
                      <a:pPr marL="4572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dirty="0">
                          <a:cs typeface="Arial" charset="0"/>
                        </a:rPr>
                        <a:t>Families have a team of providers working together to meet the needs of their child and family 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dirty="0">
                          <a:cs typeface="Arial" charset="0"/>
                        </a:rPr>
                        <a:t>One provider, the primary provider, who develops an ongoing relationship with the child and family serves  as the liaison with the child’s other providers to</a:t>
                      </a:r>
                      <a:r>
                        <a:rPr lang="en-US" sz="1000" baseline="0" dirty="0">
                          <a:cs typeface="Arial" charset="0"/>
                        </a:rPr>
                        <a:t>  prevent duplication and fragmented services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dirty="0">
                          <a:cs typeface="Arial" charset="0"/>
                        </a:rPr>
                        <a:t>Providers collaborate to support the primary service provider in working with the child and family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All of the above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666</Words>
  <Application>Microsoft Office PowerPoint</Application>
  <PresentationFormat>On-screen Show (4:3)</PresentationFormat>
  <Paragraphs>101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Sarintha</dc:creator>
  <cp:lastModifiedBy>Shannon Stevens</cp:lastModifiedBy>
  <cp:revision>33</cp:revision>
  <dcterms:created xsi:type="dcterms:W3CDTF">2009-04-30T21:42:02Z</dcterms:created>
  <dcterms:modified xsi:type="dcterms:W3CDTF">2022-02-23T10:26:54Z</dcterms:modified>
</cp:coreProperties>
</file>