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624" r:id="rId2"/>
    <p:sldId id="441" r:id="rId3"/>
    <p:sldId id="627" r:id="rId4"/>
    <p:sldId id="625" r:id="rId5"/>
    <p:sldId id="626" r:id="rId6"/>
    <p:sldId id="623" r:id="rId7"/>
    <p:sldId id="631" r:id="rId8"/>
    <p:sldId id="632" r:id="rId9"/>
    <p:sldId id="628" r:id="rId10"/>
    <p:sldId id="629" r:id="rId11"/>
    <p:sldId id="630" r:id="rId12"/>
    <p:sldId id="635" r:id="rId13"/>
    <p:sldId id="637" r:id="rId14"/>
    <p:sldId id="638" r:id="rId15"/>
    <p:sldId id="634" r:id="rId16"/>
    <p:sldId id="633" r:id="rId17"/>
    <p:sldId id="639" r:id="rId18"/>
    <p:sldId id="641" r:id="rId19"/>
    <p:sldId id="640" r:id="rId20"/>
    <p:sldId id="643" r:id="rId21"/>
    <p:sldId id="64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800000"/>
    <a:srgbClr val="8E0000"/>
    <a:srgbClr val="57267C"/>
    <a:srgbClr val="632B8D"/>
    <a:srgbClr val="367E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488" autoAdjust="0"/>
    <p:restoredTop sz="83303" autoAdjust="0"/>
  </p:normalViewPr>
  <p:slideViewPr>
    <p:cSldViewPr snapToGrid="0">
      <p:cViewPr varScale="1">
        <p:scale>
          <a:sx n="72" d="100"/>
          <a:sy n="72" d="100"/>
        </p:scale>
        <p:origin x="72"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DC9A52-1EFC-41D3-98F5-BCEA244A263D}" type="datetimeFigureOut">
              <a:rPr lang="en-US" smtClean="0"/>
              <a:t>9/22/2019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8C8632-BEDF-4ABE-A54A-88C76D246B56}" type="slidenum">
              <a:rPr lang="en-US" smtClean="0"/>
              <a:t>‹#›</a:t>
            </a:fld>
            <a:endParaRPr lang="en-US"/>
          </a:p>
        </p:txBody>
      </p:sp>
    </p:spTree>
    <p:extLst>
      <p:ext uri="{BB962C8B-B14F-4D97-AF65-F5344CB8AC3E}">
        <p14:creationId xmlns:p14="http://schemas.microsoft.com/office/powerpoint/2010/main" val="311783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a:t>
            </a:fld>
            <a:endParaRPr lang="en-US"/>
          </a:p>
        </p:txBody>
      </p:sp>
    </p:spTree>
    <p:extLst>
      <p:ext uri="{BB962C8B-B14F-4D97-AF65-F5344CB8AC3E}">
        <p14:creationId xmlns:p14="http://schemas.microsoft.com/office/powerpoint/2010/main" val="1333209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10</a:t>
            </a:fld>
            <a:endParaRPr lang="en-US"/>
          </a:p>
        </p:txBody>
      </p:sp>
    </p:spTree>
    <p:extLst>
      <p:ext uri="{BB962C8B-B14F-4D97-AF65-F5344CB8AC3E}">
        <p14:creationId xmlns:p14="http://schemas.microsoft.com/office/powerpoint/2010/main" val="2988823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11</a:t>
            </a:fld>
            <a:endParaRPr lang="en-US"/>
          </a:p>
        </p:txBody>
      </p:sp>
    </p:spTree>
    <p:extLst>
      <p:ext uri="{BB962C8B-B14F-4D97-AF65-F5344CB8AC3E}">
        <p14:creationId xmlns:p14="http://schemas.microsoft.com/office/powerpoint/2010/main" val="1205142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12</a:t>
            </a:fld>
            <a:endParaRPr lang="en-US"/>
          </a:p>
        </p:txBody>
      </p:sp>
    </p:spTree>
    <p:extLst>
      <p:ext uri="{BB962C8B-B14F-4D97-AF65-F5344CB8AC3E}">
        <p14:creationId xmlns:p14="http://schemas.microsoft.com/office/powerpoint/2010/main" val="4030640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13</a:t>
            </a:fld>
            <a:endParaRPr lang="en-US"/>
          </a:p>
        </p:txBody>
      </p:sp>
    </p:spTree>
    <p:extLst>
      <p:ext uri="{BB962C8B-B14F-4D97-AF65-F5344CB8AC3E}">
        <p14:creationId xmlns:p14="http://schemas.microsoft.com/office/powerpoint/2010/main" val="1909246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14</a:t>
            </a:fld>
            <a:endParaRPr lang="en-US"/>
          </a:p>
        </p:txBody>
      </p:sp>
    </p:spTree>
    <p:extLst>
      <p:ext uri="{BB962C8B-B14F-4D97-AF65-F5344CB8AC3E}">
        <p14:creationId xmlns:p14="http://schemas.microsoft.com/office/powerpoint/2010/main" val="3026891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15</a:t>
            </a:fld>
            <a:endParaRPr lang="en-US"/>
          </a:p>
        </p:txBody>
      </p:sp>
    </p:spTree>
    <p:extLst>
      <p:ext uri="{BB962C8B-B14F-4D97-AF65-F5344CB8AC3E}">
        <p14:creationId xmlns:p14="http://schemas.microsoft.com/office/powerpoint/2010/main" val="2882207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16</a:t>
            </a:fld>
            <a:endParaRPr lang="en-US"/>
          </a:p>
        </p:txBody>
      </p:sp>
    </p:spTree>
    <p:extLst>
      <p:ext uri="{BB962C8B-B14F-4D97-AF65-F5344CB8AC3E}">
        <p14:creationId xmlns:p14="http://schemas.microsoft.com/office/powerpoint/2010/main" val="3312668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17</a:t>
            </a:fld>
            <a:endParaRPr lang="en-US"/>
          </a:p>
        </p:txBody>
      </p:sp>
    </p:spTree>
    <p:extLst>
      <p:ext uri="{BB962C8B-B14F-4D97-AF65-F5344CB8AC3E}">
        <p14:creationId xmlns:p14="http://schemas.microsoft.com/office/powerpoint/2010/main" val="1174373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18</a:t>
            </a:fld>
            <a:endParaRPr lang="en-US"/>
          </a:p>
        </p:txBody>
      </p:sp>
    </p:spTree>
    <p:extLst>
      <p:ext uri="{BB962C8B-B14F-4D97-AF65-F5344CB8AC3E}">
        <p14:creationId xmlns:p14="http://schemas.microsoft.com/office/powerpoint/2010/main" val="1658062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19</a:t>
            </a:fld>
            <a:endParaRPr lang="en-US"/>
          </a:p>
        </p:txBody>
      </p:sp>
    </p:spTree>
    <p:extLst>
      <p:ext uri="{BB962C8B-B14F-4D97-AF65-F5344CB8AC3E}">
        <p14:creationId xmlns:p14="http://schemas.microsoft.com/office/powerpoint/2010/main" val="200486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2</a:t>
            </a:fld>
            <a:endParaRPr lang="en-US"/>
          </a:p>
        </p:txBody>
      </p:sp>
    </p:spTree>
    <p:extLst>
      <p:ext uri="{BB962C8B-B14F-4D97-AF65-F5344CB8AC3E}">
        <p14:creationId xmlns:p14="http://schemas.microsoft.com/office/powerpoint/2010/main" val="1003243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20</a:t>
            </a:fld>
            <a:endParaRPr lang="en-US"/>
          </a:p>
        </p:txBody>
      </p:sp>
    </p:spTree>
    <p:extLst>
      <p:ext uri="{BB962C8B-B14F-4D97-AF65-F5344CB8AC3E}">
        <p14:creationId xmlns:p14="http://schemas.microsoft.com/office/powerpoint/2010/main" val="1341717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21</a:t>
            </a:fld>
            <a:endParaRPr lang="en-US"/>
          </a:p>
        </p:txBody>
      </p:sp>
    </p:spTree>
    <p:extLst>
      <p:ext uri="{BB962C8B-B14F-4D97-AF65-F5344CB8AC3E}">
        <p14:creationId xmlns:p14="http://schemas.microsoft.com/office/powerpoint/2010/main" val="427588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3</a:t>
            </a:fld>
            <a:endParaRPr lang="en-US"/>
          </a:p>
        </p:txBody>
      </p:sp>
    </p:spTree>
    <p:extLst>
      <p:ext uri="{BB962C8B-B14F-4D97-AF65-F5344CB8AC3E}">
        <p14:creationId xmlns:p14="http://schemas.microsoft.com/office/powerpoint/2010/main" val="731734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4</a:t>
            </a:fld>
            <a:endParaRPr lang="en-US"/>
          </a:p>
        </p:txBody>
      </p:sp>
    </p:spTree>
    <p:extLst>
      <p:ext uri="{BB962C8B-B14F-4D97-AF65-F5344CB8AC3E}">
        <p14:creationId xmlns:p14="http://schemas.microsoft.com/office/powerpoint/2010/main" val="2237183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5</a:t>
            </a:fld>
            <a:endParaRPr lang="en-US"/>
          </a:p>
        </p:txBody>
      </p:sp>
    </p:spTree>
    <p:extLst>
      <p:ext uri="{BB962C8B-B14F-4D97-AF65-F5344CB8AC3E}">
        <p14:creationId xmlns:p14="http://schemas.microsoft.com/office/powerpoint/2010/main" val="1545062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6</a:t>
            </a:fld>
            <a:endParaRPr lang="en-US"/>
          </a:p>
        </p:txBody>
      </p:sp>
    </p:spTree>
    <p:extLst>
      <p:ext uri="{BB962C8B-B14F-4D97-AF65-F5344CB8AC3E}">
        <p14:creationId xmlns:p14="http://schemas.microsoft.com/office/powerpoint/2010/main" val="764995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7</a:t>
            </a:fld>
            <a:endParaRPr lang="en-US"/>
          </a:p>
        </p:txBody>
      </p:sp>
    </p:spTree>
    <p:extLst>
      <p:ext uri="{BB962C8B-B14F-4D97-AF65-F5344CB8AC3E}">
        <p14:creationId xmlns:p14="http://schemas.microsoft.com/office/powerpoint/2010/main" val="3765229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8</a:t>
            </a:fld>
            <a:endParaRPr lang="en-US"/>
          </a:p>
        </p:txBody>
      </p:sp>
    </p:spTree>
    <p:extLst>
      <p:ext uri="{BB962C8B-B14F-4D97-AF65-F5344CB8AC3E}">
        <p14:creationId xmlns:p14="http://schemas.microsoft.com/office/powerpoint/2010/main" val="2754894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8C8632-BEDF-4ABE-A54A-88C76D246B56}" type="slidenum">
              <a:rPr lang="en-US" smtClean="0"/>
              <a:t>9</a:t>
            </a:fld>
            <a:endParaRPr lang="en-US"/>
          </a:p>
        </p:txBody>
      </p:sp>
    </p:spTree>
    <p:extLst>
      <p:ext uri="{BB962C8B-B14F-4D97-AF65-F5344CB8AC3E}">
        <p14:creationId xmlns:p14="http://schemas.microsoft.com/office/powerpoint/2010/main" val="214718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788" y="0"/>
            <a:ext cx="12232787" cy="6858000"/>
          </a:xfrm>
          <a:prstGeom prst="rect">
            <a:avLst/>
          </a:prstGeom>
        </p:spPr>
      </p:pic>
      <p:sp>
        <p:nvSpPr>
          <p:cNvPr id="8" name="TextBox 7"/>
          <p:cNvSpPr txBox="1"/>
          <p:nvPr/>
        </p:nvSpPr>
        <p:spPr>
          <a:xfrm>
            <a:off x="143359" y="1295400"/>
            <a:ext cx="12057681" cy="4170372"/>
          </a:xfrm>
          <a:prstGeom prst="rect">
            <a:avLst/>
          </a:prstGeom>
          <a:noFill/>
        </p:spPr>
        <p:txBody>
          <a:bodyPr wrap="square" rtlCol="0">
            <a:spAutoFit/>
          </a:bodyPr>
          <a:lstStyle/>
          <a:p>
            <a:pPr algn="ctr"/>
            <a:r>
              <a:rPr lang="en-US" sz="5100" b="1" dirty="0" smtClean="0">
                <a:solidFill>
                  <a:srgbClr val="000066"/>
                </a:solidFill>
                <a:effectLst>
                  <a:outerShdw blurRad="38100" dist="38100" dir="2700000" algn="tl">
                    <a:srgbClr val="000000">
                      <a:alpha val="43137"/>
                    </a:srgbClr>
                  </a:outerShdw>
                </a:effectLst>
                <a:latin typeface="Book Antiqua" panose="02040602050305030304" pitchFamily="18" charset="0"/>
              </a:rPr>
              <a:t>A service of Witness to the Resurrection</a:t>
            </a:r>
          </a:p>
          <a:p>
            <a:pPr algn="ctr"/>
            <a:endParaRPr lang="en-US" sz="3600" b="1" dirty="0">
              <a:solidFill>
                <a:srgbClr val="000066"/>
              </a:solidFill>
              <a:effectLst>
                <a:outerShdw blurRad="38100" dist="38100" dir="2700000" algn="tl">
                  <a:srgbClr val="000000">
                    <a:alpha val="43137"/>
                  </a:srgbClr>
                </a:outerShdw>
              </a:effectLst>
              <a:latin typeface="Book Antiqua" panose="02040602050305030304" pitchFamily="18" charset="0"/>
            </a:endParaRPr>
          </a:p>
          <a:p>
            <a:pPr algn="ctr"/>
            <a:r>
              <a:rPr lang="en-US" sz="6000" b="1" dirty="0" smtClean="0">
                <a:solidFill>
                  <a:srgbClr val="000066"/>
                </a:solidFill>
                <a:effectLst>
                  <a:outerShdw blurRad="38100" dist="38100" dir="2700000" algn="tl">
                    <a:srgbClr val="000000">
                      <a:alpha val="43137"/>
                    </a:srgbClr>
                  </a:outerShdw>
                </a:effectLst>
                <a:latin typeface="Book Antiqua" panose="02040602050305030304" pitchFamily="18" charset="0"/>
              </a:rPr>
              <a:t>Celebration of Life</a:t>
            </a:r>
          </a:p>
          <a:p>
            <a:pPr algn="ctr"/>
            <a:endParaRPr lang="en-US" sz="4000" b="1" dirty="0">
              <a:solidFill>
                <a:srgbClr val="000066"/>
              </a:solidFill>
              <a:effectLst>
                <a:outerShdw blurRad="38100" dist="38100" dir="2700000" algn="tl">
                  <a:srgbClr val="000000">
                    <a:alpha val="43137"/>
                  </a:srgbClr>
                </a:outerShdw>
              </a:effectLst>
              <a:latin typeface="Book Antiqua" panose="02040602050305030304" pitchFamily="18" charset="0"/>
            </a:endParaRPr>
          </a:p>
          <a:p>
            <a:pPr algn="ctr"/>
            <a:r>
              <a:rPr lang="en-US" sz="7800" b="1" dirty="0" smtClean="0">
                <a:solidFill>
                  <a:srgbClr val="000066"/>
                </a:solidFill>
                <a:effectLst>
                  <a:outerShdw blurRad="38100" dist="38100" dir="2700000" algn="tl">
                    <a:srgbClr val="000000">
                      <a:alpha val="43137"/>
                    </a:srgbClr>
                  </a:outerShdw>
                </a:effectLst>
                <a:latin typeface="Book Antiqua" panose="02040602050305030304" pitchFamily="18" charset="0"/>
              </a:rPr>
              <a:t>Walter Dewitt </a:t>
            </a:r>
            <a:r>
              <a:rPr lang="en-US" sz="7800" b="1" dirty="0" err="1" smtClean="0">
                <a:solidFill>
                  <a:srgbClr val="000066"/>
                </a:solidFill>
                <a:effectLst>
                  <a:outerShdw blurRad="38100" dist="38100" dir="2700000" algn="tl">
                    <a:srgbClr val="000000">
                      <a:alpha val="43137"/>
                    </a:srgbClr>
                  </a:outerShdw>
                </a:effectLst>
                <a:latin typeface="Book Antiqua" panose="02040602050305030304" pitchFamily="18" charset="0"/>
              </a:rPr>
              <a:t>Heffern</a:t>
            </a:r>
            <a:endParaRPr lang="en-US" sz="7800" b="1" dirty="0">
              <a:solidFill>
                <a:srgbClr val="000066"/>
              </a:solidFill>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1573477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256045"/>
            <a:ext cx="11752881" cy="4247317"/>
          </a:xfrm>
          <a:prstGeom prst="rect">
            <a:avLst/>
          </a:prstGeom>
          <a:noFill/>
        </p:spPr>
        <p:txBody>
          <a:bodyPr wrap="square" rtlCol="0">
            <a:spAutoFit/>
          </a:bodyPr>
          <a:lstStyle/>
          <a:p>
            <a:pPr algn="ctr"/>
            <a:r>
              <a:rPr lang="en-US" sz="5400" b="1" dirty="0" smtClean="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Meditation</a:t>
            </a:r>
          </a:p>
          <a:p>
            <a:pPr algn="ctr"/>
            <a:endParaRPr lang="en-US" sz="5400" dirty="0">
              <a:solidFill>
                <a:srgbClr val="000066"/>
              </a:solidFill>
              <a:latin typeface="David" panose="020E0502060401010101" pitchFamily="34" charset="-79"/>
              <a:cs typeface="David" panose="020E0502060401010101" pitchFamily="34" charset="-79"/>
            </a:endParaRPr>
          </a:p>
          <a:p>
            <a:pPr algn="ctr"/>
            <a:r>
              <a:rPr lang="en-US" sz="5400" b="1" dirty="0" smtClean="0">
                <a:solidFill>
                  <a:srgbClr val="000066"/>
                </a:solidFill>
                <a:latin typeface="David" panose="020E0502060401010101" pitchFamily="34" charset="-79"/>
                <a:cs typeface="David" panose="020E0502060401010101" pitchFamily="34" charset="-79"/>
              </a:rPr>
              <a:t>The Rev. Claire </a:t>
            </a:r>
            <a:r>
              <a:rPr lang="en-US" sz="5400" b="1" dirty="0" err="1" smtClean="0">
                <a:solidFill>
                  <a:srgbClr val="000066"/>
                </a:solidFill>
                <a:latin typeface="David" panose="020E0502060401010101" pitchFamily="34" charset="-79"/>
                <a:cs typeface="David" panose="020E0502060401010101" pitchFamily="34" charset="-79"/>
              </a:rPr>
              <a:t>Megles</a:t>
            </a:r>
            <a:endParaRPr lang="en-US" sz="5400" b="1" dirty="0" smtClean="0">
              <a:solidFill>
                <a:srgbClr val="000066"/>
              </a:solidFill>
              <a:latin typeface="David" panose="020E0502060401010101" pitchFamily="34" charset="-79"/>
              <a:cs typeface="David" panose="020E0502060401010101" pitchFamily="34" charset="-79"/>
            </a:endParaRPr>
          </a:p>
          <a:p>
            <a:pPr algn="ctr"/>
            <a:endParaRPr lang="en-US" sz="5400" b="1" dirty="0">
              <a:solidFill>
                <a:srgbClr val="000066"/>
              </a:solidFill>
              <a:latin typeface="David" panose="020E0502060401010101" pitchFamily="34" charset="-79"/>
              <a:cs typeface="David" panose="020E0502060401010101" pitchFamily="34" charset="-79"/>
            </a:endParaRPr>
          </a:p>
          <a:p>
            <a:pPr algn="ctr"/>
            <a:r>
              <a:rPr lang="en-US" sz="5400" b="1" dirty="0" smtClean="0">
                <a:solidFill>
                  <a:srgbClr val="000066"/>
                </a:solidFill>
                <a:latin typeface="David" panose="020E0502060401010101" pitchFamily="34" charset="-79"/>
                <a:cs typeface="David" panose="020E0502060401010101" pitchFamily="34" charset="-79"/>
              </a:rPr>
              <a:t>Rev. Larry Myers</a:t>
            </a:r>
          </a:p>
        </p:txBody>
      </p:sp>
    </p:spTree>
    <p:extLst>
      <p:ext uri="{BB962C8B-B14F-4D97-AF65-F5344CB8AC3E}">
        <p14:creationId xmlns:p14="http://schemas.microsoft.com/office/powerpoint/2010/main" val="4151929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263471" y="256045"/>
            <a:ext cx="11639227" cy="1323439"/>
          </a:xfrm>
          <a:prstGeom prst="rect">
            <a:avLst/>
          </a:prstGeom>
          <a:noFill/>
        </p:spPr>
        <p:txBody>
          <a:bodyPr wrap="square" rtlCol="0">
            <a:spAutoFit/>
          </a:bodyPr>
          <a:lstStyle/>
          <a:p>
            <a:pPr algn="ctr"/>
            <a:r>
              <a:rPr lang="en-US" sz="4000" dirty="0" smtClean="0">
                <a:solidFill>
                  <a:srgbClr val="800000"/>
                </a:solidFill>
                <a:latin typeface="David" panose="020E0502060401010101" pitchFamily="34" charset="-79"/>
                <a:cs typeface="David" panose="020E0502060401010101" pitchFamily="34" charset="-79"/>
              </a:rPr>
              <a:t>*</a:t>
            </a:r>
            <a:r>
              <a:rPr lang="en-US" sz="4000" b="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Hymn    </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How Great Thou Art     #16       </a:t>
            </a:r>
            <a:r>
              <a:rPr lang="en-US" sz="32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 of 4)</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p>
          <a:p>
            <a:pPr algn="ctr"/>
            <a:endParaRPr lang="en-US" sz="4000" dirty="0">
              <a:solidFill>
                <a:srgbClr val="800000"/>
              </a:solidFill>
              <a:latin typeface="David" panose="020E0502060401010101" pitchFamily="34" charset="-79"/>
              <a:cs typeface="David" panose="020E0502060401010101" pitchFamily="34" charset="-79"/>
            </a:endParaRPr>
          </a:p>
        </p:txBody>
      </p:sp>
      <p:sp>
        <p:nvSpPr>
          <p:cNvPr id="10" name="TextBox 9"/>
          <p:cNvSpPr txBox="1"/>
          <p:nvPr/>
        </p:nvSpPr>
        <p:spPr>
          <a:xfrm>
            <a:off x="914400" y="1225541"/>
            <a:ext cx="10662834" cy="5016758"/>
          </a:xfrm>
          <a:prstGeom prst="rect">
            <a:avLst/>
          </a:prstGeom>
          <a:noFill/>
        </p:spPr>
        <p:txBody>
          <a:bodyPr wrap="square" rtlCol="0">
            <a:spAutoFit/>
          </a:bodyPr>
          <a:lstStyle/>
          <a:p>
            <a:pPr algn="ctr"/>
            <a:r>
              <a:rPr lang="en-US" sz="4000" b="1" dirty="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O Lord my God, when I in awesome wonder </a:t>
            </a:r>
            <a:endParaRPr lang="en-US" sz="4000" dirty="0">
              <a:latin typeface="Times New Roman" panose="02020603050405020304" pitchFamily="18" charset="0"/>
              <a:ea typeface="Times New Roman" panose="02020603050405020304" pitchFamily="18" charset="0"/>
            </a:endParaRPr>
          </a:p>
          <a:p>
            <a:pPr algn="ctr"/>
            <a:r>
              <a:rPr lang="en-US" sz="4000" b="1" dirty="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Consider all the worlds Thy hands have made, </a:t>
            </a:r>
            <a:endParaRPr lang="en-US" sz="4000" dirty="0">
              <a:latin typeface="Times New Roman" panose="02020603050405020304" pitchFamily="18" charset="0"/>
              <a:ea typeface="Times New Roman" panose="02020603050405020304" pitchFamily="18" charset="0"/>
            </a:endParaRPr>
          </a:p>
          <a:p>
            <a:pPr algn="ctr"/>
            <a:r>
              <a:rPr lang="en-US" sz="4000" b="1" dirty="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I see the stars, I hear the rolling thunder,</a:t>
            </a:r>
            <a:endParaRPr lang="en-US" sz="4000" dirty="0">
              <a:latin typeface="Times New Roman" panose="02020603050405020304" pitchFamily="18" charset="0"/>
              <a:ea typeface="Times New Roman" panose="02020603050405020304" pitchFamily="18" charset="0"/>
            </a:endParaRPr>
          </a:p>
          <a:p>
            <a:pPr algn="ctr"/>
            <a:r>
              <a:rPr lang="en-US" sz="4000" b="1" dirty="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Thy power thru-out the universe displayed!</a:t>
            </a:r>
            <a:endParaRPr lang="en-US" sz="4000" dirty="0">
              <a:latin typeface="Times New Roman" panose="02020603050405020304" pitchFamily="18" charset="0"/>
              <a:ea typeface="Times New Roman" panose="02020603050405020304" pitchFamily="18" charset="0"/>
            </a:endParaRPr>
          </a:p>
          <a:p>
            <a:pPr algn="ctr"/>
            <a:r>
              <a:rPr lang="en-US" sz="4000" b="1" dirty="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Then sings my soul, my Savior God, to Thee: </a:t>
            </a:r>
            <a:endParaRPr lang="en-US" sz="4000" dirty="0">
              <a:latin typeface="Times New Roman" panose="02020603050405020304" pitchFamily="18" charset="0"/>
              <a:ea typeface="Times New Roman" panose="02020603050405020304" pitchFamily="18" charset="0"/>
            </a:endParaRPr>
          </a:p>
          <a:p>
            <a:pPr algn="ctr"/>
            <a:r>
              <a:rPr lang="en-US" sz="4000" b="1" dirty="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How great Thou art, how great Thou art!</a:t>
            </a:r>
            <a:endParaRPr lang="en-US" sz="4000" dirty="0">
              <a:latin typeface="Times New Roman" panose="02020603050405020304" pitchFamily="18" charset="0"/>
              <a:ea typeface="Times New Roman" panose="02020603050405020304" pitchFamily="18" charset="0"/>
            </a:endParaRPr>
          </a:p>
          <a:p>
            <a:pPr algn="ctr"/>
            <a:r>
              <a:rPr lang="en-US" sz="4000" b="1" dirty="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Then sings my soul, my Savior God, to Thee:</a:t>
            </a:r>
            <a:endParaRPr lang="en-US" sz="4000" dirty="0">
              <a:latin typeface="Times New Roman" panose="02020603050405020304" pitchFamily="18" charset="0"/>
              <a:ea typeface="Times New Roman" panose="02020603050405020304" pitchFamily="18" charset="0"/>
            </a:endParaRPr>
          </a:p>
          <a:p>
            <a:pPr algn="ctr"/>
            <a:r>
              <a:rPr lang="en-US" sz="4000" b="1" dirty="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How great Thou art, how great Thou art</a:t>
            </a:r>
            <a:r>
              <a:rPr lang="en-US" sz="4000" b="1" dirty="0" smtClean="0">
                <a:solidFill>
                  <a:srgbClr val="800000"/>
                </a:solidFill>
                <a:effectLst>
                  <a:outerShdw blurRad="38100" dist="38100" dir="2700000" algn="tl">
                    <a:srgbClr val="000000">
                      <a:alpha val="43000"/>
                    </a:srgbClr>
                  </a:outerShdw>
                </a:effectLst>
                <a:latin typeface="David" panose="020E0502060401010101" pitchFamily="34" charset="-79"/>
                <a:ea typeface="Times New Roman" panose="02020603050405020304" pitchFamily="18" charset="0"/>
              </a:rPr>
              <a:t>!</a:t>
            </a:r>
            <a:endParaRPr lang="en-US" sz="4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8267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263471" y="256045"/>
            <a:ext cx="11639227" cy="1323439"/>
          </a:xfrm>
          <a:prstGeom prst="rect">
            <a:avLst/>
          </a:prstGeom>
          <a:noFill/>
        </p:spPr>
        <p:txBody>
          <a:bodyPr wrap="square" rtlCol="0">
            <a:spAutoFit/>
          </a:bodyPr>
          <a:lstStyle/>
          <a:p>
            <a:pPr algn="ctr"/>
            <a:r>
              <a:rPr lang="en-US" sz="4000" dirty="0" smtClean="0">
                <a:solidFill>
                  <a:srgbClr val="800000"/>
                </a:solidFill>
                <a:latin typeface="David" panose="020E0502060401010101" pitchFamily="34" charset="-79"/>
                <a:cs typeface="David" panose="020E0502060401010101" pitchFamily="34" charset="-79"/>
              </a:rPr>
              <a:t>*</a:t>
            </a:r>
            <a:r>
              <a:rPr lang="en-US" sz="4000" b="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Hymn    </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How Great Thou Art     #16       </a:t>
            </a:r>
            <a:r>
              <a:rPr lang="en-US" sz="32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 of 4)</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p>
          <a:p>
            <a:pPr algn="ctr"/>
            <a:endParaRPr lang="en-US" sz="4000" dirty="0">
              <a:solidFill>
                <a:srgbClr val="800000"/>
              </a:solidFill>
              <a:latin typeface="David" panose="020E0502060401010101" pitchFamily="34" charset="-79"/>
              <a:cs typeface="David" panose="020E0502060401010101" pitchFamily="34" charset="-79"/>
            </a:endParaRPr>
          </a:p>
        </p:txBody>
      </p:sp>
      <p:sp>
        <p:nvSpPr>
          <p:cNvPr id="10" name="TextBox 9"/>
          <p:cNvSpPr txBox="1"/>
          <p:nvPr/>
        </p:nvSpPr>
        <p:spPr>
          <a:xfrm>
            <a:off x="263471" y="1225541"/>
            <a:ext cx="11639227" cy="5361468"/>
          </a:xfrm>
          <a:prstGeom prst="rect">
            <a:avLst/>
          </a:prstGeom>
          <a:noFill/>
        </p:spPr>
        <p:txBody>
          <a:bodyPr wrap="square" rtlCol="0">
            <a:spAutoFit/>
          </a:bodyPr>
          <a:lstStyle/>
          <a:p>
            <a:pPr algn="ctr">
              <a:lnSpc>
                <a:spcPct val="107000"/>
              </a:lnSpc>
            </a:pPr>
            <a:r>
              <a:rPr lang="en-US" sz="4000" b="1" dirty="0" smtClean="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When </a:t>
            </a: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thru the woods and forest glades I wander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And hear the birds sing sweetly in the trees,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When I look down from lofty mountain grandeur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And hear the brook and feel the gentle breeze,</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Then sings my soul, my Savior God, to Thee: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How great Thou art, how great Thou art!</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Then sings my soul, my Savior God, to Thee:</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How great Thou art, how great Thou art</a:t>
            </a:r>
            <a:r>
              <a:rPr lang="en-US" sz="4000" b="1" dirty="0" smtClean="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5289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263471" y="256045"/>
            <a:ext cx="11639227" cy="1323439"/>
          </a:xfrm>
          <a:prstGeom prst="rect">
            <a:avLst/>
          </a:prstGeom>
          <a:noFill/>
        </p:spPr>
        <p:txBody>
          <a:bodyPr wrap="square" rtlCol="0">
            <a:spAutoFit/>
          </a:bodyPr>
          <a:lstStyle/>
          <a:p>
            <a:pPr algn="ctr"/>
            <a:r>
              <a:rPr lang="en-US" sz="4000" dirty="0" smtClean="0">
                <a:solidFill>
                  <a:srgbClr val="800000"/>
                </a:solidFill>
                <a:latin typeface="David" panose="020E0502060401010101" pitchFamily="34" charset="-79"/>
                <a:cs typeface="David" panose="020E0502060401010101" pitchFamily="34" charset="-79"/>
              </a:rPr>
              <a:t>*</a:t>
            </a:r>
            <a:r>
              <a:rPr lang="en-US" sz="4000" b="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Hymn    </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How Great Thou Art     #16       </a:t>
            </a:r>
            <a:r>
              <a:rPr lang="en-US" sz="32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(3 of 4)</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p>
          <a:p>
            <a:pPr algn="ctr"/>
            <a:endParaRPr lang="en-US" sz="4000" dirty="0">
              <a:solidFill>
                <a:srgbClr val="800000"/>
              </a:solidFill>
              <a:latin typeface="David" panose="020E0502060401010101" pitchFamily="34" charset="-79"/>
              <a:cs typeface="David" panose="020E0502060401010101" pitchFamily="34" charset="-79"/>
            </a:endParaRPr>
          </a:p>
        </p:txBody>
      </p:sp>
      <p:sp>
        <p:nvSpPr>
          <p:cNvPr id="10" name="TextBox 9"/>
          <p:cNvSpPr txBox="1"/>
          <p:nvPr/>
        </p:nvSpPr>
        <p:spPr>
          <a:xfrm>
            <a:off x="263471" y="1225541"/>
            <a:ext cx="11639227" cy="5361468"/>
          </a:xfrm>
          <a:prstGeom prst="rect">
            <a:avLst/>
          </a:prstGeom>
          <a:noFill/>
        </p:spPr>
        <p:txBody>
          <a:bodyPr wrap="square" rtlCol="0">
            <a:spAutoFit/>
          </a:bodyPr>
          <a:lstStyle/>
          <a:p>
            <a:pPr algn="ctr">
              <a:lnSpc>
                <a:spcPct val="107000"/>
              </a:lnSpc>
            </a:pPr>
            <a:r>
              <a:rPr lang="en-US" sz="4000" b="1" dirty="0" smtClean="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And </a:t>
            </a: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when I think that God, His Son not sparing,</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Sent Him to die, I scarce can take it in—</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That on the cross, my burden gladly bearing,</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He bled and died to take away my sin!</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Then sings my soul, my Savior God, to Thee: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How great Thou art, how great Thou art!</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Then sings my soul, my Savior God, to Thee:</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How great Thou art, how great Thou art</a:t>
            </a:r>
            <a:r>
              <a:rPr lang="en-US" sz="4000" b="1" dirty="0" smtClean="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3985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263471" y="256045"/>
            <a:ext cx="11639227" cy="1323439"/>
          </a:xfrm>
          <a:prstGeom prst="rect">
            <a:avLst/>
          </a:prstGeom>
          <a:noFill/>
        </p:spPr>
        <p:txBody>
          <a:bodyPr wrap="square" rtlCol="0">
            <a:spAutoFit/>
          </a:bodyPr>
          <a:lstStyle/>
          <a:p>
            <a:pPr algn="ctr"/>
            <a:r>
              <a:rPr lang="en-US" sz="4000" dirty="0" smtClean="0">
                <a:solidFill>
                  <a:srgbClr val="800000"/>
                </a:solidFill>
                <a:latin typeface="David" panose="020E0502060401010101" pitchFamily="34" charset="-79"/>
                <a:cs typeface="David" panose="020E0502060401010101" pitchFamily="34" charset="-79"/>
              </a:rPr>
              <a:t>*</a:t>
            </a:r>
            <a:r>
              <a:rPr lang="en-US" sz="4000" b="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Hymn    </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How Great Thou Art     #16       </a:t>
            </a:r>
            <a:r>
              <a:rPr lang="en-US" sz="32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(4 of 4)</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p>
          <a:p>
            <a:pPr algn="ctr"/>
            <a:endParaRPr lang="en-US" sz="4000" dirty="0">
              <a:solidFill>
                <a:srgbClr val="800000"/>
              </a:solidFill>
              <a:latin typeface="David" panose="020E0502060401010101" pitchFamily="34" charset="-79"/>
              <a:cs typeface="David" panose="020E0502060401010101" pitchFamily="34" charset="-79"/>
            </a:endParaRPr>
          </a:p>
        </p:txBody>
      </p:sp>
      <p:sp>
        <p:nvSpPr>
          <p:cNvPr id="10" name="TextBox 9"/>
          <p:cNvSpPr txBox="1"/>
          <p:nvPr/>
        </p:nvSpPr>
        <p:spPr>
          <a:xfrm>
            <a:off x="263471" y="1225541"/>
            <a:ext cx="11639227" cy="7952946"/>
          </a:xfrm>
          <a:prstGeom prst="rect">
            <a:avLst/>
          </a:prstGeom>
          <a:noFill/>
        </p:spPr>
        <p:txBody>
          <a:bodyPr wrap="square" rtlCol="0">
            <a:spAutoFit/>
          </a:bodyPr>
          <a:lstStyle/>
          <a:p>
            <a:pPr algn="ctr">
              <a:lnSpc>
                <a:spcPct val="107000"/>
              </a:lnSpc>
            </a:pPr>
            <a:r>
              <a:rPr lang="en-US" sz="4000" b="1" dirty="0" smtClean="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When </a:t>
            </a: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Christ shall come with shout of acclamation</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And take me home, what joy shall fill my heart!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Then I shall bow in humble adoration</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And there proclaim, my God, how great Thou art!</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Then sings my soul, my Savior God, to Thee: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How great Thou art, how great Thou art!</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Then sings my soul, my Savior God, to Thee:</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b="1" dirty="0">
                <a:solidFill>
                  <a:srgbClr val="800000"/>
                </a:solidFill>
                <a:effectLst>
                  <a:outerShdw blurRad="38100" dist="38100" dir="2700000" algn="tl">
                    <a:srgbClr val="000000">
                      <a:alpha val="43000"/>
                    </a:srgbClr>
                  </a:outerShdw>
                </a:effectLst>
                <a:latin typeface="David" panose="020E0502060401010101" pitchFamily="34" charset="-79"/>
                <a:cs typeface="Times New Roman" panose="02020603050405020304" pitchFamily="18" charset="0"/>
              </a:rPr>
              <a:t>How great Thou art, how great Thou art!</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dirty="0">
                <a:latin typeface="Times New Roman" panose="02020603050405020304" pitchFamily="18" charset="0"/>
                <a:ea typeface="Times New Roman" panose="02020603050405020304" pitchFamily="18" charset="0"/>
              </a:rPr>
              <a:t> </a:t>
            </a:r>
          </a:p>
          <a:p>
            <a:pPr>
              <a:lnSpc>
                <a:spcPct val="107000"/>
              </a:lnSpc>
              <a:spcAft>
                <a:spcPts val="800"/>
              </a:spcAft>
            </a:pPr>
            <a:r>
              <a:rPr lang="en-US" sz="4000" dirty="0">
                <a:latin typeface="Calibri" panose="020F050202020403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5081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256045"/>
            <a:ext cx="11845871" cy="5693866"/>
          </a:xfrm>
          <a:prstGeom prst="rect">
            <a:avLst/>
          </a:prstGeom>
          <a:noFill/>
        </p:spPr>
        <p:txBody>
          <a:bodyPr wrap="square" rtlCol="0">
            <a:spAutoFit/>
          </a:bodyPr>
          <a:lstStyle/>
          <a:p>
            <a:pPr algn="ctr"/>
            <a:r>
              <a:rPr lang="en-US" sz="4400" b="1" dirty="0" smtClean="0">
                <a:solidFill>
                  <a:srgbClr val="000066"/>
                </a:solidFill>
                <a:latin typeface="David" panose="020E0502060401010101" pitchFamily="34" charset="-79"/>
                <a:cs typeface="David" panose="020E0502060401010101" pitchFamily="34" charset="-79"/>
              </a:rPr>
              <a:t>Prayer of Thanksgiving    		Lord’s Prayer</a:t>
            </a:r>
          </a:p>
          <a:p>
            <a:pPr algn="ctr"/>
            <a:endParaRPr lang="en-US" sz="4000" dirty="0">
              <a:solidFill>
                <a:srgbClr val="000066"/>
              </a:solidFill>
              <a:latin typeface="David" panose="020E0502060401010101" pitchFamily="34" charset="-79"/>
              <a:cs typeface="David" panose="020E0502060401010101" pitchFamily="34" charset="-79"/>
            </a:endParaRPr>
          </a:p>
          <a:p>
            <a:pPr algn="ctr"/>
            <a:r>
              <a:rPr lang="en-US" sz="4000" b="1" dirty="0" smtClean="0">
                <a:solidFill>
                  <a:srgbClr val="000066"/>
                </a:solidFill>
                <a:latin typeface="David" panose="020E0502060401010101" pitchFamily="34" charset="-79"/>
                <a:cs typeface="David" panose="020E0502060401010101" pitchFamily="34" charset="-79"/>
              </a:rPr>
              <a:t>Our Father who art in Heaven, hallowed be Thy name.  Thy kingdom come.  Thy will be done on earth as it is I heaven.  Give us this day our daily bread.  And forgive us our debts, as we forgive our debtors.  And lead us not into temptation but deliver us from evil; for thine is the kingdom and the power, and the glory, forever.  Amen.</a:t>
            </a:r>
            <a:endParaRPr lang="en-US" sz="4000" b="1" dirty="0">
              <a:solidFill>
                <a:srgbClr val="000066"/>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85335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2744491" y="1781413"/>
            <a:ext cx="11907864" cy="2585323"/>
          </a:xfrm>
          <a:prstGeom prst="rect">
            <a:avLst/>
          </a:prstGeom>
          <a:noFill/>
        </p:spPr>
        <p:txBody>
          <a:bodyPr wrap="square" rtlCol="0">
            <a:spAutoFit/>
          </a:bodyPr>
          <a:lstStyle/>
          <a:p>
            <a:pPr algn="ctr"/>
            <a:r>
              <a:rPr lang="en-US" sz="5400" b="1" dirty="0" smtClean="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Commendation</a:t>
            </a:r>
          </a:p>
          <a:p>
            <a:pPr algn="ctr"/>
            <a:endParaRPr lang="en-US" sz="5400" b="1" dirty="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5400" b="1" dirty="0" smtClean="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Committal</a:t>
            </a:r>
            <a:endParaRPr lang="en-US" sz="5400" b="1" dirty="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6421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256045"/>
            <a:ext cx="11876867" cy="6155531"/>
          </a:xfrm>
          <a:prstGeom prst="rect">
            <a:avLst/>
          </a:prstGeom>
          <a:noFill/>
        </p:spPr>
        <p:txBody>
          <a:bodyPr wrap="square" rtlCol="0">
            <a:spAutoFit/>
          </a:bodyPr>
          <a:lstStyle/>
          <a:p>
            <a:r>
              <a:rPr lang="en-US" sz="4000" b="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*Hymn   	</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Amazing Grace    		293 					</a:t>
            </a:r>
            <a:r>
              <a:rPr lang="en-US" sz="32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 of 2)</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p>
          <a:p>
            <a:endParaRPr lang="en-US" sz="2000" b="1" i="1" dirty="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Amazing grace---how sweet the sound---</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That saved a wretch like me!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I once was lost but now am found,</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Was blind but now I see.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4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err="1">
                <a:solidFill>
                  <a:srgbClr val="800000"/>
                </a:solidFill>
                <a:latin typeface="David" panose="020E0502060401010101" pitchFamily="34" charset="-79"/>
                <a:ea typeface="Calibri" panose="020F0502020204030204" pitchFamily="34" charset="0"/>
                <a:cs typeface="Times New Roman" panose="02020603050405020304" pitchFamily="18" charset="0"/>
              </a:rPr>
              <a:t>‘Twas</a:t>
            </a: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 grace that taught my heart to fear,</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And grace my fears relieved;</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How precious did that grace appear</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The hour I first believed</a:t>
            </a:r>
            <a:r>
              <a:rPr lang="en-US" sz="4000" b="1" dirty="0" smtClean="0">
                <a:solidFill>
                  <a:srgbClr val="800000"/>
                </a:solidFill>
                <a:latin typeface="David" panose="020E0502060401010101" pitchFamily="34" charset="-79"/>
                <a:ea typeface="Calibri" panose="020F0502020204030204" pitchFamily="34"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3560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256045"/>
            <a:ext cx="11876867" cy="6771084"/>
          </a:xfrm>
          <a:prstGeom prst="rect">
            <a:avLst/>
          </a:prstGeom>
          <a:noFill/>
        </p:spPr>
        <p:txBody>
          <a:bodyPr wrap="square" rtlCol="0">
            <a:spAutoFit/>
          </a:bodyPr>
          <a:lstStyle/>
          <a:p>
            <a:r>
              <a:rPr lang="en-US" sz="4000" b="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*Hymn   	</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Amazing Grace    		293 					</a:t>
            </a:r>
            <a:r>
              <a:rPr lang="en-US" sz="32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 of 2)</a:t>
            </a:r>
            <a:r>
              <a:rPr lang="en-US" sz="4000" b="1" i="1" dirty="0" smtClean="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p>
          <a:p>
            <a:endParaRPr lang="en-US" sz="2000" b="1" i="1" dirty="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4000" b="1" dirty="0" smtClean="0">
                <a:solidFill>
                  <a:srgbClr val="800000"/>
                </a:solidFill>
                <a:latin typeface="David" panose="020E0502060401010101" pitchFamily="34" charset="-79"/>
                <a:ea typeface="Calibri" panose="020F0502020204030204" pitchFamily="34" charset="0"/>
                <a:cs typeface="Times New Roman" panose="02020603050405020304" pitchFamily="18" charset="0"/>
              </a:rPr>
              <a:t>Thru many dangers, toils and snares</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smtClean="0">
                <a:solidFill>
                  <a:srgbClr val="800000"/>
                </a:solidFill>
                <a:latin typeface="David" panose="020E0502060401010101" pitchFamily="34" charset="-79"/>
                <a:ea typeface="Calibri" panose="020F0502020204030204" pitchFamily="34" charset="0"/>
                <a:cs typeface="Times New Roman" panose="02020603050405020304" pitchFamily="18" charset="0"/>
              </a:rPr>
              <a:t>I </a:t>
            </a: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have already come;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err="1">
                <a:solidFill>
                  <a:srgbClr val="800000"/>
                </a:solidFill>
                <a:latin typeface="David" panose="020E0502060401010101" pitchFamily="34" charset="-79"/>
                <a:ea typeface="Calibri" panose="020F0502020204030204" pitchFamily="34" charset="0"/>
                <a:cs typeface="Times New Roman" panose="02020603050405020304" pitchFamily="18" charset="0"/>
              </a:rPr>
              <a:t>‘Tis</a:t>
            </a: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 grace hath brought me safe thus far,</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And grace will lead me home.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4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When we’ve been there ten thousand years,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Bright shining as the sun,</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We’ve no less days to sing God’s praise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solidFill>
                  <a:srgbClr val="800000"/>
                </a:solidFill>
                <a:latin typeface="David" panose="020E0502060401010101" pitchFamily="34" charset="-79"/>
                <a:ea typeface="Calibri" panose="020F0502020204030204" pitchFamily="34" charset="0"/>
                <a:cs typeface="Times New Roman" panose="02020603050405020304" pitchFamily="18" charset="0"/>
              </a:rPr>
              <a:t>Than when we’d first begun.</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n-US" sz="4000" b="1" dirty="0">
              <a:solidFill>
                <a:srgbClr val="8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69683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394" y="0"/>
            <a:ext cx="12232787" cy="6858000"/>
          </a:xfrm>
          <a:prstGeom prst="rect">
            <a:avLst/>
          </a:prstGeom>
        </p:spPr>
      </p:pic>
      <p:sp>
        <p:nvSpPr>
          <p:cNvPr id="3" name="TextBox 2"/>
          <p:cNvSpPr txBox="1"/>
          <p:nvPr/>
        </p:nvSpPr>
        <p:spPr>
          <a:xfrm>
            <a:off x="2536556" y="1804750"/>
            <a:ext cx="11861369" cy="2585323"/>
          </a:xfrm>
          <a:prstGeom prst="rect">
            <a:avLst/>
          </a:prstGeom>
          <a:noFill/>
        </p:spPr>
        <p:txBody>
          <a:bodyPr wrap="square" rtlCol="0">
            <a:spAutoFit/>
          </a:bodyPr>
          <a:lstStyle/>
          <a:p>
            <a:pPr algn="ctr"/>
            <a:r>
              <a:rPr lang="en-US" sz="5400" b="1" dirty="0" smtClean="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Blessing</a:t>
            </a:r>
          </a:p>
          <a:p>
            <a:pPr algn="ctr"/>
            <a:endParaRPr lang="en-US" sz="5400" b="1" dirty="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5400" b="1" dirty="0" smtClean="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Postlude</a:t>
            </a:r>
            <a:endParaRPr lang="en-US" sz="5400" b="1" dirty="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7711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10" name="TextBox 9"/>
          <p:cNvSpPr txBox="1"/>
          <p:nvPr/>
        </p:nvSpPr>
        <p:spPr>
          <a:xfrm>
            <a:off x="134319" y="256044"/>
            <a:ext cx="11704755" cy="6063198"/>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Sentences of Scripture          (1 of 2)</a:t>
            </a:r>
          </a:p>
          <a:p>
            <a:pPr algn="ctr"/>
            <a:endParaRPr lang="en-US" sz="14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r>
              <a:rPr lang="en-US" sz="4000" b="1" dirty="0" smtClean="0">
                <a:solidFill>
                  <a:srgbClr val="FF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Psalm 124:8</a:t>
            </a:r>
          </a:p>
          <a:p>
            <a:pPr algn="ct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Our help is in the name of the Lord, who made heaven and earth</a:t>
            </a:r>
            <a:r>
              <a:rPr lang="en-US" sz="4000"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a:t>
            </a:r>
          </a:p>
          <a:p>
            <a:pPr algn="ctr"/>
            <a:endParaRPr lang="en-US" sz="14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r>
              <a:rPr lang="en-US" sz="4000" b="1" dirty="0" smtClean="0">
                <a:solidFill>
                  <a:srgbClr val="FF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John 11:25-26</a:t>
            </a:r>
          </a:p>
          <a:p>
            <a:pPr algn="ct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I am the resurrection and the life says the Lord.﻿ Those who believe in me, even though they die, will live, and everyone who lives and believes in me will never die.</a:t>
            </a:r>
          </a:p>
          <a:p>
            <a:pPr algn="ctr"/>
            <a:endParaRPr lang="en-US" sz="4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31141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2092272" y="982325"/>
            <a:ext cx="10864312" cy="4247317"/>
          </a:xfrm>
          <a:prstGeom prst="rect">
            <a:avLst/>
          </a:prstGeom>
          <a:noFill/>
        </p:spPr>
        <p:txBody>
          <a:bodyPr wrap="square" rtlCol="0">
            <a:spAutoFit/>
          </a:bodyPr>
          <a:lstStyle/>
          <a:p>
            <a:pPr algn="ctr"/>
            <a:r>
              <a:rPr lang="en-US" sz="5400" b="1" dirty="0" smtClean="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Military Honors</a:t>
            </a:r>
          </a:p>
          <a:p>
            <a:pPr algn="ctr"/>
            <a:endParaRPr lang="en-US" sz="5400" b="1" dirty="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5400" b="1" dirty="0" smtClean="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By</a:t>
            </a:r>
          </a:p>
          <a:p>
            <a:pPr algn="ctr"/>
            <a:endParaRPr lang="en-US" sz="5400" b="1" dirty="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5400" b="1" dirty="0" smtClean="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V.E.T.S. Honor Guard</a:t>
            </a:r>
            <a:endParaRPr lang="en-US" sz="5400" b="1" dirty="0">
              <a:solidFill>
                <a:srgbClr val="000066"/>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36883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Tree>
    <p:extLst>
      <p:ext uri="{BB962C8B-B14F-4D97-AF65-F5344CB8AC3E}">
        <p14:creationId xmlns:p14="http://schemas.microsoft.com/office/powerpoint/2010/main" val="2851815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10" name="TextBox 9"/>
          <p:cNvSpPr txBox="1"/>
          <p:nvPr/>
        </p:nvSpPr>
        <p:spPr>
          <a:xfrm>
            <a:off x="134319" y="256044"/>
            <a:ext cx="11704755" cy="5447645"/>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Sentences of Scripture          (2 of 2)      </a:t>
            </a:r>
          </a:p>
          <a:p>
            <a:pPr algn="ctr"/>
            <a:endParaRPr lang="en-US" sz="14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r>
              <a:rPr lang="en-US" sz="4000" b="1" dirty="0" smtClean="0">
                <a:solidFill>
                  <a:srgbClr val="FF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Psalm 46:1</a:t>
            </a:r>
          </a:p>
          <a:p>
            <a:pPr algn="ct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God is our refuge and strength, a very present help in trouble.  Therefore, we will not fear</a:t>
            </a:r>
            <a:r>
              <a:rPr lang="en-US" sz="4000"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a:t>
            </a:r>
          </a:p>
          <a:p>
            <a:pPr algn="ctr"/>
            <a:endParaRPr lang="en-US" sz="14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r>
              <a:rPr lang="en-US" sz="4000" b="1" dirty="0" smtClean="0">
                <a:solidFill>
                  <a:srgbClr val="FF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Psalm 103:13, Isaiah 66:13</a:t>
            </a:r>
          </a:p>
          <a:p>
            <a:pPr algn="ct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As a father has compassion for his children, so the Lord has compassion for those who fear God.  As a mother comforts her child, so I will comfort you, says the Lord.</a:t>
            </a:r>
            <a:endParaRPr lang="en-US" sz="4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63314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256045"/>
            <a:ext cx="11849134" cy="7048083"/>
          </a:xfrm>
          <a:prstGeom prst="rect">
            <a:avLst/>
          </a:prstGeom>
          <a:noFill/>
        </p:spPr>
        <p:txBody>
          <a:bodyPr wrap="square" rtlCol="0">
            <a:spAutoFit/>
          </a:bodyPr>
          <a:lstStyle/>
          <a:p>
            <a:pPr algn="ctr"/>
            <a:r>
              <a:rPr lang="en-US" sz="4000" b="1" i="1" dirty="0" smtClean="0">
                <a:solidFill>
                  <a:srgbClr val="800000"/>
                </a:solidFill>
                <a:latin typeface="David" panose="020E0502060401010101" pitchFamily="34" charset="-79"/>
                <a:cs typeface="David" panose="020E0502060401010101" pitchFamily="34" charset="-79"/>
              </a:rPr>
              <a:t>*Hymn   His Name Is Wonderful   #209     (1 of 1) </a:t>
            </a:r>
          </a:p>
          <a:p>
            <a:pPr algn="ctr"/>
            <a:endParaRPr lang="en-US" sz="1200" b="1" dirty="0" smtClean="0">
              <a:solidFill>
                <a:srgbClr val="800000"/>
              </a:solidFill>
              <a:latin typeface="David" panose="020E0502060401010101" pitchFamily="34" charset="-79"/>
              <a:cs typeface="David" panose="020E0502060401010101" pitchFamily="34" charset="-79"/>
            </a:endParaRPr>
          </a:p>
          <a:p>
            <a:pPr algn="ctr"/>
            <a:r>
              <a:rPr lang="en-US" sz="4000" b="1" dirty="0" smtClean="0">
                <a:solidFill>
                  <a:srgbClr val="800000"/>
                </a:solidFill>
                <a:latin typeface="David" panose="020E0502060401010101" pitchFamily="34" charset="-79"/>
                <a:cs typeface="David" panose="020E0502060401010101" pitchFamily="34" charset="-79"/>
              </a:rPr>
              <a:t>His name is Wonderful, His name is Wonderful</a:t>
            </a:r>
          </a:p>
          <a:p>
            <a:pPr algn="ctr"/>
            <a:r>
              <a:rPr lang="en-US" sz="4000" b="1" dirty="0" smtClean="0">
                <a:solidFill>
                  <a:srgbClr val="800000"/>
                </a:solidFill>
                <a:latin typeface="David" panose="020E0502060401010101" pitchFamily="34" charset="-79"/>
                <a:cs typeface="David" panose="020E0502060401010101" pitchFamily="34" charset="-79"/>
              </a:rPr>
              <a:t>His name is Wonderful---Jesus, my Lord.</a:t>
            </a:r>
          </a:p>
          <a:p>
            <a:pPr algn="ctr"/>
            <a:r>
              <a:rPr lang="en-US" sz="4000" b="1" dirty="0" smtClean="0">
                <a:solidFill>
                  <a:srgbClr val="800000"/>
                </a:solidFill>
                <a:latin typeface="David" panose="020E0502060401010101" pitchFamily="34" charset="-79"/>
                <a:cs typeface="David" panose="020E0502060401010101" pitchFamily="34" charset="-79"/>
              </a:rPr>
              <a:t>He is the mighty King, Master of everything.</a:t>
            </a:r>
          </a:p>
          <a:p>
            <a:pPr algn="ctr"/>
            <a:r>
              <a:rPr lang="en-US" sz="4000" b="1" dirty="0" smtClean="0">
                <a:solidFill>
                  <a:srgbClr val="800000"/>
                </a:solidFill>
                <a:latin typeface="David" panose="020E0502060401010101" pitchFamily="34" charset="-79"/>
                <a:cs typeface="David" panose="020E0502060401010101" pitchFamily="34" charset="-79"/>
              </a:rPr>
              <a:t>His name is Wonderful---Jesus, my Lord.</a:t>
            </a:r>
          </a:p>
          <a:p>
            <a:pPr algn="ctr"/>
            <a:r>
              <a:rPr lang="en-US" sz="4000" b="1" dirty="0" smtClean="0">
                <a:solidFill>
                  <a:srgbClr val="800000"/>
                </a:solidFill>
                <a:latin typeface="David" panose="020E0502060401010101" pitchFamily="34" charset="-79"/>
                <a:cs typeface="David" panose="020E0502060401010101" pitchFamily="34" charset="-79"/>
              </a:rPr>
              <a:t>He’s the great Shepherd, the Rock of all ages,</a:t>
            </a:r>
          </a:p>
          <a:p>
            <a:pPr algn="ctr"/>
            <a:r>
              <a:rPr lang="en-US" sz="4000" b="1" dirty="0" smtClean="0">
                <a:solidFill>
                  <a:srgbClr val="800000"/>
                </a:solidFill>
                <a:latin typeface="David" panose="020E0502060401010101" pitchFamily="34" charset="-79"/>
                <a:cs typeface="David" panose="020E0502060401010101" pitchFamily="34" charset="-79"/>
              </a:rPr>
              <a:t>Almighty God is He..  Bow down before Him;</a:t>
            </a:r>
          </a:p>
          <a:p>
            <a:pPr algn="ctr"/>
            <a:r>
              <a:rPr lang="en-US" sz="4000" b="1" dirty="0" smtClean="0">
                <a:solidFill>
                  <a:srgbClr val="800000"/>
                </a:solidFill>
                <a:latin typeface="David" panose="020E0502060401010101" pitchFamily="34" charset="-79"/>
                <a:cs typeface="David" panose="020E0502060401010101" pitchFamily="34" charset="-79"/>
              </a:rPr>
              <a:t>Love and adore Him, His name is Wonderful---</a:t>
            </a:r>
          </a:p>
          <a:p>
            <a:pPr algn="ctr"/>
            <a:r>
              <a:rPr lang="en-US" sz="4000" b="1" dirty="0" smtClean="0">
                <a:solidFill>
                  <a:srgbClr val="800000"/>
                </a:solidFill>
                <a:latin typeface="David" panose="020E0502060401010101" pitchFamily="34" charset="-79"/>
                <a:cs typeface="David" panose="020E0502060401010101" pitchFamily="34" charset="-79"/>
              </a:rPr>
              <a:t>Jesus, my Lord.</a:t>
            </a:r>
            <a:endParaRPr lang="en-US" sz="4000" b="1" dirty="0">
              <a:solidFill>
                <a:srgbClr val="800000"/>
              </a:solidFill>
              <a:latin typeface="David" panose="020E0502060401010101" pitchFamily="34" charset="-79"/>
              <a:cs typeface="David" panose="020E0502060401010101" pitchFamily="34" charset="-79"/>
            </a:endParaRPr>
          </a:p>
          <a:p>
            <a:pPr algn="ctr"/>
            <a:endParaRPr lang="en-US" sz="4000" b="1" dirty="0">
              <a:solidFill>
                <a:srgbClr val="800000"/>
              </a:solidFill>
              <a:latin typeface="David" panose="020E0502060401010101" pitchFamily="34" charset="-79"/>
              <a:cs typeface="David" panose="020E0502060401010101" pitchFamily="34" charset="-79"/>
            </a:endParaRPr>
          </a:p>
          <a:p>
            <a:pPr algn="ctr"/>
            <a:endParaRPr lang="en-US" sz="4000" b="1" i="1" dirty="0">
              <a:solidFill>
                <a:srgbClr val="8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581778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23338"/>
            <a:ext cx="12232787" cy="6858000"/>
          </a:xfrm>
          <a:prstGeom prst="rect">
            <a:avLst/>
          </a:prstGeom>
        </p:spPr>
      </p:pic>
      <p:sp>
        <p:nvSpPr>
          <p:cNvPr id="3" name="TextBox 2"/>
          <p:cNvSpPr txBox="1"/>
          <p:nvPr/>
        </p:nvSpPr>
        <p:spPr>
          <a:xfrm>
            <a:off x="1371600" y="1074510"/>
            <a:ext cx="8373979" cy="4708981"/>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Words of Purpose</a:t>
            </a:r>
          </a:p>
          <a:p>
            <a:pPr algn="ctr"/>
            <a:endParaRPr lang="en-US" sz="60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endParaRPr lang="en-US" sz="6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endParaRPr lang="en-US" sz="6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60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Prayer</a:t>
            </a:r>
            <a:endParaRPr lang="en-US" sz="6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597467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0"/>
            <a:ext cx="11873197" cy="6586418"/>
          </a:xfrm>
          <a:prstGeom prst="rect">
            <a:avLst/>
          </a:prstGeom>
          <a:noFill/>
        </p:spPr>
        <p:txBody>
          <a:bodyPr wrap="square" rtlCol="0">
            <a:spAutoFit/>
          </a:bodyPr>
          <a:lstStyle/>
          <a:p>
            <a:r>
              <a:rPr lang="en-US" sz="54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Scriptures  Ecclesiastes 3:1-8      </a:t>
            </a:r>
            <a:r>
              <a:rPr lang="en-US" sz="32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(1 of 4)</a:t>
            </a:r>
            <a:endParaRPr lang="en-US" sz="54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endParaRPr lang="en-US" sz="800" dirty="0" smtClean="0">
              <a:latin typeface="David" panose="020E0502060401010101" pitchFamily="34" charset="-79"/>
              <a:cs typeface="David" panose="020E0502060401010101" pitchFamily="34" charset="-79"/>
            </a:endParaRPr>
          </a:p>
          <a:p>
            <a:pPr algn="ctr"/>
            <a:r>
              <a:rPr lang="en-US" sz="4000"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3 </a:t>
            </a: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For everything there is a season, and a time for every matter under heaven:2 a time to be born, and a time to die; a time to plant, and a time to pluck up what is planted; 3 a time to kill, and a time to heal; a time to break down, and a time to build up; 4 a time to weep, and a time to laugh; a time to mourn, and a time to dance; 5 a time to throw away stones, and a time to gather stones together; a time to embrace, and a time to refrain from embracing; </a:t>
            </a:r>
          </a:p>
        </p:txBody>
      </p:sp>
    </p:spTree>
    <p:extLst>
      <p:ext uri="{BB962C8B-B14F-4D97-AF65-F5344CB8AC3E}">
        <p14:creationId xmlns:p14="http://schemas.microsoft.com/office/powerpoint/2010/main" val="2231709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0"/>
            <a:ext cx="11873197" cy="6309420"/>
          </a:xfrm>
          <a:prstGeom prst="rect">
            <a:avLst/>
          </a:prstGeom>
          <a:noFill/>
        </p:spPr>
        <p:txBody>
          <a:bodyPr wrap="square" rtlCol="0">
            <a:spAutoFit/>
          </a:bodyPr>
          <a:lstStyle/>
          <a:p>
            <a:r>
              <a:rPr lang="en-US" sz="54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Scriptures  Ecclesiastes 3:1-8      </a:t>
            </a:r>
            <a:r>
              <a:rPr lang="en-US" sz="32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(2 of 4)</a:t>
            </a:r>
            <a:endParaRPr lang="en-US" sz="54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endParaRPr lang="en-US" sz="800" dirty="0" smtClean="0">
              <a:latin typeface="David" panose="020E0502060401010101" pitchFamily="34" charset="-79"/>
              <a:cs typeface="David" panose="020E0502060401010101" pitchFamily="34" charset="-79"/>
            </a:endParaRPr>
          </a:p>
          <a:p>
            <a:pPr algn="ctr"/>
            <a:r>
              <a:rPr lang="en-US" sz="4000"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6 </a:t>
            </a: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a time to seek, and a time to lose; a time to keep, and a time to throw away; 7 a time to tear, and a time to sew; a time to keep silence, and a time to speak; 8 a time to love, and a time to hate; a time for war, and a time for peace. </a:t>
            </a:r>
            <a:endParaRPr lang="en-US" sz="4000"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endParaRPr lang="en-US" sz="4000" dirty="0">
              <a:latin typeface="David" panose="020E0502060401010101" pitchFamily="34" charset="-79"/>
              <a:cs typeface="David" panose="020E0502060401010101" pitchFamily="34" charset="-79"/>
            </a:endParaRPr>
          </a:p>
          <a:p>
            <a:r>
              <a:rPr lang="en-US" sz="54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Scriptures  John 14:1-6</a:t>
            </a:r>
          </a:p>
          <a:p>
            <a:endParaRPr lang="en-US" sz="800" dirty="0">
              <a:latin typeface="David" panose="020E0502060401010101" pitchFamily="34" charset="-79"/>
              <a:cs typeface="David" panose="020E0502060401010101" pitchFamily="34" charset="-79"/>
            </a:endParaRPr>
          </a:p>
          <a:p>
            <a:pPr algn="ct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14 “Do not let your hearts be troubled. Believe in God, believe also in me. ﻿2﻿ In my Father’s house there are </a:t>
            </a:r>
            <a:r>
              <a:rPr lang="en-US" sz="4000"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many</a:t>
            </a:r>
            <a:endPar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72664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0"/>
            <a:ext cx="11873197" cy="6247864"/>
          </a:xfrm>
          <a:prstGeom prst="rect">
            <a:avLst/>
          </a:prstGeom>
          <a:noFill/>
        </p:spPr>
        <p:txBody>
          <a:bodyPr wrap="square" rtlCol="0">
            <a:spAutoFit/>
          </a:bodyPr>
          <a:lstStyle/>
          <a:p>
            <a:pPr algn="ctr"/>
            <a:r>
              <a:rPr lang="en-US" sz="4000"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en-US" sz="32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(3 of 4)</a:t>
            </a:r>
            <a:endParaRPr lang="en-US" sz="40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4000"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dwelling </a:t>
            </a: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places. If it were not so, would I have told you that I go to prepare a place for you? ﻿3﻿ And if I go and prepare a place for you, I will come again and will take you to myself, so that where I am, there you may be also. ﻿4﻿ And you know the way to the place where I am going.” ﻿5﻿ Thomas said to him, “Lord, we do not know where you are going. How can we know the way?” ﻿6﻿ Jesus said to him, “I am the way, and the truth, and the life. No one comes to the Father except through me. </a:t>
            </a:r>
          </a:p>
        </p:txBody>
      </p:sp>
    </p:spTree>
    <p:extLst>
      <p:ext uri="{BB962C8B-B14F-4D97-AF65-F5344CB8AC3E}">
        <p14:creationId xmlns:p14="http://schemas.microsoft.com/office/powerpoint/2010/main" val="3952083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1500" y="2286000"/>
            <a:ext cx="3581400" cy="3581400"/>
          </a:xfrm>
          <a:prstGeom prst="rect">
            <a:avLst/>
          </a:prstGeom>
          <a:ln w="228600" cap="sq" cmpd="thickThin">
            <a:solidFill>
              <a:srgbClr val="000000"/>
            </a:solidFill>
            <a:prstDash val="solid"/>
            <a:miter lim="800000"/>
          </a:ln>
          <a:effectLst>
            <a:innerShdw blurRad="76200">
              <a:srgbClr val="000000"/>
            </a:innerShdw>
          </a:effectLst>
        </p:spPr>
      </p:pic>
      <p:pic>
        <p:nvPicPr>
          <p:cNvPr id="4" name="Content Placeholder 3"/>
          <p:cNvPicPr>
            <a:picLocks noChangeAspect="1"/>
          </p:cNvPicPr>
          <p:nvPr/>
        </p:nvPicPr>
        <p:blipFill>
          <a:blip r:embed="rId4"/>
          <a:stretch>
            <a:fillRect/>
          </a:stretch>
        </p:blipFill>
        <p:spPr>
          <a:xfrm>
            <a:off x="0" y="1"/>
            <a:ext cx="12192000" cy="6858000"/>
          </a:xfrm>
          <a:prstGeom prst="rect">
            <a:avLst/>
          </a:prstGeom>
        </p:spPr>
      </p:pic>
      <p:sp>
        <p:nvSpPr>
          <p:cNvPr id="5" name="Rectangle 4"/>
          <p:cNvSpPr/>
          <p:nvPr/>
        </p:nvSpPr>
        <p:spPr>
          <a:xfrm>
            <a:off x="134319" y="2195037"/>
            <a:ext cx="12057681" cy="5463034"/>
          </a:xfrm>
          <a:prstGeom prst="rect">
            <a:avLst/>
          </a:prstGeom>
        </p:spPr>
        <p:txBody>
          <a:bodyPr wrap="square">
            <a:spAutoFit/>
          </a:bodyPr>
          <a:lstStyle/>
          <a:p>
            <a:pPr lvl="0" algn="ctr"/>
            <a:r>
              <a:rPr lang="en-US" sz="4400" b="1" dirty="0">
                <a:solidFill>
                  <a:srgbClr val="002060"/>
                </a:solidFill>
                <a:effectLst>
                  <a:outerShdw blurRad="38100" dist="38100" dir="2700000" algn="tl">
                    <a:srgbClr val="000000">
                      <a:alpha val="43137"/>
                    </a:srgbClr>
                  </a:outerShdw>
                </a:effectLst>
                <a:latin typeface="Constantia" panose="02030602050306030303" pitchFamily="18" charset="0"/>
              </a:rPr>
              <a:t>Welcoming &amp; </a:t>
            </a:r>
            <a:r>
              <a:rPr lang="en-US" sz="4400" b="1" dirty="0" smtClean="0">
                <a:solidFill>
                  <a:srgbClr val="002060"/>
                </a:solidFill>
                <a:effectLst>
                  <a:outerShdw blurRad="38100" dist="38100" dir="2700000" algn="tl">
                    <a:srgbClr val="000000">
                      <a:alpha val="43137"/>
                    </a:srgbClr>
                  </a:outerShdw>
                </a:effectLst>
                <a:latin typeface="Constantia" panose="02030602050306030303" pitchFamily="18" charset="0"/>
              </a:rPr>
              <a:t>Announcement</a:t>
            </a:r>
          </a:p>
          <a:p>
            <a:pPr lvl="0" algn="ctr"/>
            <a:endParaRPr lang="en-US" sz="10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Aug 18 – Blessing of backpacks</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 – Communion Sunday</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7 – Officer Training</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Sept 12 – Session Meeting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Suggestion Box for nominations for </a:t>
            </a:r>
          </a:p>
          <a:p>
            <a:pPr lvl="0" algn="ctr"/>
            <a:r>
              <a:rPr lang="en-US" sz="4200" b="1" dirty="0" smtClean="0">
                <a:solidFill>
                  <a:srgbClr val="002060"/>
                </a:solidFill>
                <a:effectLst>
                  <a:outerShdw blurRad="38100" dist="38100" dir="2700000" algn="tl">
                    <a:srgbClr val="000000">
                      <a:alpha val="43137"/>
                    </a:srgbClr>
                  </a:outerShdw>
                </a:effectLst>
                <a:latin typeface="Constantia" panose="02030602050306030303" pitchFamily="18" charset="0"/>
              </a:rPr>
              <a:t>Clerk of Session and new Session members</a:t>
            </a:r>
            <a:endParaRPr lang="en-US" sz="4200" b="1" dirty="0">
              <a:solidFill>
                <a:srgbClr val="002060"/>
              </a:solidFill>
              <a:effectLst>
                <a:outerShdw blurRad="38100" dist="38100" dir="2700000" algn="tl">
                  <a:srgbClr val="000000">
                    <a:alpha val="43137"/>
                  </a:srgbClr>
                </a:outerShdw>
              </a:effectLst>
              <a:latin typeface="Constantia" panose="02030602050306030303" pitchFamily="18" charset="0"/>
            </a:endParaRPr>
          </a:p>
          <a:p>
            <a:pPr lvl="0" algn="ctr"/>
            <a:endParaRPr lang="en-US" sz="4300" b="1" dirty="0">
              <a:solidFill>
                <a:srgbClr val="002060"/>
              </a:solidFill>
              <a:effectLst>
                <a:outerShdw blurRad="38100" dist="38100" dir="2700000" algn="tl">
                  <a:srgbClr val="000000">
                    <a:alpha val="43137"/>
                  </a:srgbClr>
                </a:outerShdw>
              </a:effectLst>
              <a:latin typeface="Constantia" panose="02030602050306030303" pitchFamily="18" charset="0"/>
            </a:endParaRPr>
          </a:p>
        </p:txBody>
      </p:sp>
      <p:sp>
        <p:nvSpPr>
          <p:cNvPr id="6" name="Rectangle 5"/>
          <p:cNvSpPr/>
          <p:nvPr/>
        </p:nvSpPr>
        <p:spPr>
          <a:xfrm>
            <a:off x="5124772" y="256045"/>
            <a:ext cx="6096000" cy="1938992"/>
          </a:xfrm>
          <a:prstGeom prst="rect">
            <a:avLst/>
          </a:prstGeom>
        </p:spPr>
        <p:txBody>
          <a:bodyPr>
            <a:spAutoFit/>
          </a:bodyPr>
          <a:lstStyle/>
          <a:p>
            <a:pPr lvl="0" algn="ct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Polk Presbyterian Church</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August 18, </a:t>
            </a:r>
            <a:r>
              <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2019</a:t>
            </a:r>
          </a:p>
          <a:p>
            <a:pPr lvl="0" algn="ctr"/>
            <a:r>
              <a:rPr lang="en-US" sz="4000" b="1" dirty="0" smtClean="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10th Sunday of Pentecost</a:t>
            </a:r>
            <a:endParaRPr lang="en-US" sz="4000" b="1" dirty="0">
              <a:solidFill>
                <a:srgbClr val="00206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7" y="0"/>
            <a:ext cx="12232787" cy="6858000"/>
          </a:xfrm>
          <a:prstGeom prst="rect">
            <a:avLst/>
          </a:prstGeom>
        </p:spPr>
      </p:pic>
      <p:sp>
        <p:nvSpPr>
          <p:cNvPr id="3" name="TextBox 2"/>
          <p:cNvSpPr txBox="1"/>
          <p:nvPr/>
        </p:nvSpPr>
        <p:spPr>
          <a:xfrm>
            <a:off x="134319" y="256044"/>
            <a:ext cx="11454063" cy="5355312"/>
          </a:xfrm>
          <a:prstGeom prst="rect">
            <a:avLst/>
          </a:prstGeom>
          <a:noFill/>
        </p:spPr>
        <p:txBody>
          <a:bodyPr wrap="square" rtlCol="0">
            <a:spAutoFit/>
          </a:bodyPr>
          <a:lstStyle/>
          <a:p>
            <a:r>
              <a:rPr lang="en-US" sz="54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Scriptures   2 Timothy 4:6-8				</a:t>
            </a:r>
            <a:r>
              <a:rPr lang="en-US" sz="32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(4 of 4)</a:t>
            </a:r>
            <a:endParaRPr lang="en-US" sz="54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endParaRPr lang="en-US" sz="8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40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﻿6﻿ As for me, I am already being poured out as a libation, and the time of my departure has come. ﻿7﻿ I have fought the good fight, I have finished the race, I have kept the faith. ﻿8﻿ From now on there is reserved for me the crown of righteousness, which the Lord, the righteous judge, will give me on that day, and not only to me but also to all who have longed for his appearing.</a:t>
            </a:r>
          </a:p>
        </p:txBody>
      </p:sp>
    </p:spTree>
    <p:extLst>
      <p:ext uri="{BB962C8B-B14F-4D97-AF65-F5344CB8AC3E}">
        <p14:creationId xmlns:p14="http://schemas.microsoft.com/office/powerpoint/2010/main" val="4286464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2253</TotalTime>
  <Words>1871</Words>
  <Application>Microsoft Office PowerPoint</Application>
  <PresentationFormat>Widescreen</PresentationFormat>
  <Paragraphs>382</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Book Antiqua</vt:lpstr>
      <vt:lpstr>Calibri</vt:lpstr>
      <vt:lpstr>Constantia</vt:lpstr>
      <vt:lpstr>David</vt:lpstr>
      <vt:lpstr>Franklin Gothic Book</vt:lpstr>
      <vt:lpstr>Times New Roman</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PPC</dc:creator>
  <cp:lastModifiedBy>Debbie Crum</cp:lastModifiedBy>
  <cp:revision>234</cp:revision>
  <dcterms:created xsi:type="dcterms:W3CDTF">2018-11-17T15:39:04Z</dcterms:created>
  <dcterms:modified xsi:type="dcterms:W3CDTF">2019-09-22T15:49:37Z</dcterms:modified>
</cp:coreProperties>
</file>