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71" r:id="rId3"/>
    <p:sldId id="257" r:id="rId4"/>
    <p:sldId id="258" r:id="rId5"/>
    <p:sldId id="259" r:id="rId6"/>
    <p:sldId id="260" r:id="rId7"/>
    <p:sldId id="262" r:id="rId8"/>
    <p:sldId id="261" r:id="rId9"/>
    <p:sldId id="263" r:id="rId10"/>
    <p:sldId id="265" r:id="rId11"/>
    <p:sldId id="273" r:id="rId12"/>
    <p:sldId id="269" r:id="rId13"/>
    <p:sldId id="267" r:id="rId14"/>
    <p:sldId id="272" r:id="rId15"/>
  </p:sldIdLst>
  <p:sldSz cx="18288000" cy="10287000"/>
  <p:notesSz cx="6858000" cy="9144000"/>
  <p:embeddedFontLst>
    <p:embeddedFont>
      <p:font typeface="Agency FB" panose="020B0503020202020204" pitchFamily="34" charset="0"/>
      <p:regular r:id="rId17"/>
      <p:bold r:id="rId18"/>
    </p:embeddedFont>
    <p:embeddedFont>
      <p:font typeface="Poppins" panose="00000500000000000000" pitchFamily="2" charset="0"/>
      <p:regular r:id="rId19"/>
      <p:bold r:id="rId20"/>
    </p:embeddedFont>
    <p:embeddedFont>
      <p:font typeface="Poppins Bold" panose="00000800000000000000"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0100"/>
    <a:srgbClr val="670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FD050-0E09-457D-9070-A5032853C7EB}" v="235" dt="2026-03-07T21:33:34.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1134" y="57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FANTINI" userId="05d254dfe8b74939" providerId="LiveId" clId="{5FCB2065-AFC5-4AC9-8436-6AEBE5DD4030}"/>
    <pc:docChg chg="undo custSel addSld delSld modSld sldOrd">
      <pc:chgData name="DOUGLAS FANTINI" userId="05d254dfe8b74939" providerId="LiveId" clId="{5FCB2065-AFC5-4AC9-8436-6AEBE5DD4030}" dt="2026-03-07T21:34:15.049" v="1271" actId="166"/>
      <pc:docMkLst>
        <pc:docMk/>
      </pc:docMkLst>
      <pc:sldChg chg="addSp delSp modSp mod">
        <pc:chgData name="DOUGLAS FANTINI" userId="05d254dfe8b74939" providerId="LiveId" clId="{5FCB2065-AFC5-4AC9-8436-6AEBE5DD4030}" dt="2026-02-21T15:58:25.454" v="136" actId="478"/>
        <pc:sldMkLst>
          <pc:docMk/>
          <pc:sldMk cId="0" sldId="256"/>
        </pc:sldMkLst>
        <pc:spChg chg="mod">
          <ac:chgData name="DOUGLAS FANTINI" userId="05d254dfe8b74939" providerId="LiveId" clId="{5FCB2065-AFC5-4AC9-8436-6AEBE5DD4030}" dt="2026-02-21T15:46:01.097" v="20" actId="20577"/>
          <ac:spMkLst>
            <pc:docMk/>
            <pc:sldMk cId="0" sldId="256"/>
            <ac:spMk id="12" creationId="{00000000-0000-0000-0000-000000000000}"/>
          </ac:spMkLst>
        </pc:spChg>
        <pc:spChg chg="mod">
          <ac:chgData name="DOUGLAS FANTINI" userId="05d254dfe8b74939" providerId="LiveId" clId="{5FCB2065-AFC5-4AC9-8436-6AEBE5DD4030}" dt="2026-02-21T15:58:05.932" v="135"/>
          <ac:spMkLst>
            <pc:docMk/>
            <pc:sldMk cId="0" sldId="256"/>
            <ac:spMk id="13" creationId="{00000000-0000-0000-0000-000000000000}"/>
          </ac:spMkLst>
        </pc:spChg>
        <pc:spChg chg="mod">
          <ac:chgData name="DOUGLAS FANTINI" userId="05d254dfe8b74939" providerId="LiveId" clId="{5FCB2065-AFC5-4AC9-8436-6AEBE5DD4030}" dt="2026-02-21T15:52:17.702" v="77" actId="20577"/>
          <ac:spMkLst>
            <pc:docMk/>
            <pc:sldMk cId="0" sldId="256"/>
            <ac:spMk id="15" creationId="{00000000-0000-0000-0000-000000000000}"/>
          </ac:spMkLst>
        </pc:spChg>
        <pc:spChg chg="mod ord">
          <ac:chgData name="DOUGLAS FANTINI" userId="05d254dfe8b74939" providerId="LiveId" clId="{5FCB2065-AFC5-4AC9-8436-6AEBE5DD4030}" dt="2026-02-21T15:54:00.034" v="118" actId="20577"/>
          <ac:spMkLst>
            <pc:docMk/>
            <pc:sldMk cId="0" sldId="256"/>
            <ac:spMk id="16" creationId="{00000000-0000-0000-0000-000000000000}"/>
          </ac:spMkLst>
        </pc:spChg>
        <pc:spChg chg="add mod">
          <ac:chgData name="DOUGLAS FANTINI" userId="05d254dfe8b74939" providerId="LiveId" clId="{5FCB2065-AFC5-4AC9-8436-6AEBE5DD4030}" dt="2026-02-21T15:54:02.210" v="119"/>
          <ac:spMkLst>
            <pc:docMk/>
            <pc:sldMk cId="0" sldId="256"/>
            <ac:spMk id="18" creationId="{00000000-0000-0000-0000-000000000000}"/>
          </ac:spMkLst>
        </pc:spChg>
        <pc:grpChg chg="mod ord">
          <ac:chgData name="DOUGLAS FANTINI" userId="05d254dfe8b74939" providerId="LiveId" clId="{5FCB2065-AFC5-4AC9-8436-6AEBE5DD4030}" dt="2026-02-21T15:53:31.551" v="98" actId="166"/>
          <ac:grpSpMkLst>
            <pc:docMk/>
            <pc:sldMk cId="0" sldId="256"/>
            <ac:grpSpMk id="7" creationId="{00000000-0000-0000-0000-000000000000}"/>
          </ac:grpSpMkLst>
        </pc:grpChg>
      </pc:sldChg>
      <pc:sldChg chg="addSp delSp modSp mod">
        <pc:chgData name="DOUGLAS FANTINI" userId="05d254dfe8b74939" providerId="LiveId" clId="{5FCB2065-AFC5-4AC9-8436-6AEBE5DD4030}" dt="2026-02-21T16:48:24.368" v="473" actId="14100"/>
        <pc:sldMkLst>
          <pc:docMk/>
          <pc:sldMk cId="0" sldId="257"/>
        </pc:sldMkLst>
        <pc:spChg chg="ord">
          <ac:chgData name="DOUGLAS FANTINI" userId="05d254dfe8b74939" providerId="LiveId" clId="{5FCB2065-AFC5-4AC9-8436-6AEBE5DD4030}" dt="2026-02-21T16:32:16.782" v="308" actId="166"/>
          <ac:spMkLst>
            <pc:docMk/>
            <pc:sldMk cId="0" sldId="257"/>
            <ac:spMk id="9" creationId="{00000000-0000-0000-0000-000000000000}"/>
          </ac:spMkLst>
        </pc:spChg>
        <pc:spChg chg="mod">
          <ac:chgData name="DOUGLAS FANTINI" userId="05d254dfe8b74939" providerId="LiveId" clId="{5FCB2065-AFC5-4AC9-8436-6AEBE5DD4030}" dt="2026-02-21T16:45:06.871" v="412" actId="1035"/>
          <ac:spMkLst>
            <pc:docMk/>
            <pc:sldMk cId="0" sldId="257"/>
            <ac:spMk id="10" creationId="{00000000-0000-0000-0000-000000000000}"/>
          </ac:spMkLst>
        </pc:spChg>
        <pc:spChg chg="mod">
          <ac:chgData name="DOUGLAS FANTINI" userId="05d254dfe8b74939" providerId="LiveId" clId="{5FCB2065-AFC5-4AC9-8436-6AEBE5DD4030}" dt="2026-02-21T16:45:06.871" v="412" actId="1035"/>
          <ac:spMkLst>
            <pc:docMk/>
            <pc:sldMk cId="0" sldId="257"/>
            <ac:spMk id="11" creationId="{00000000-0000-0000-0000-000000000000}"/>
          </ac:spMkLst>
        </pc:spChg>
        <pc:spChg chg="mod">
          <ac:chgData name="DOUGLAS FANTINI" userId="05d254dfe8b74939" providerId="LiveId" clId="{5FCB2065-AFC5-4AC9-8436-6AEBE5DD4030}" dt="2026-02-21T16:48:24.368" v="473" actId="14100"/>
          <ac:spMkLst>
            <pc:docMk/>
            <pc:sldMk cId="0" sldId="257"/>
            <ac:spMk id="12" creationId="{00000000-0000-0000-0000-000000000000}"/>
          </ac:spMkLst>
        </pc:spChg>
        <pc:spChg chg="mod">
          <ac:chgData name="DOUGLAS FANTINI" userId="05d254dfe8b74939" providerId="LiveId" clId="{5FCB2065-AFC5-4AC9-8436-6AEBE5DD4030}" dt="2026-02-21T16:48:06.884" v="465" actId="14100"/>
          <ac:spMkLst>
            <pc:docMk/>
            <pc:sldMk cId="0" sldId="257"/>
            <ac:spMk id="14" creationId="{00000000-0000-0000-0000-000000000000}"/>
          </ac:spMkLst>
        </pc:spChg>
        <pc:spChg chg="mod">
          <ac:chgData name="DOUGLAS FANTINI" userId="05d254dfe8b74939" providerId="LiveId" clId="{5FCB2065-AFC5-4AC9-8436-6AEBE5DD4030}" dt="2026-02-21T16:48:10.637" v="472" actId="20577"/>
          <ac:spMkLst>
            <pc:docMk/>
            <pc:sldMk cId="0" sldId="257"/>
            <ac:spMk id="15" creationId="{00000000-0000-0000-0000-000000000000}"/>
          </ac:spMkLst>
        </pc:spChg>
        <pc:spChg chg="add mod">
          <ac:chgData name="DOUGLAS FANTINI" userId="05d254dfe8b74939" providerId="LiveId" clId="{5FCB2065-AFC5-4AC9-8436-6AEBE5DD4030}" dt="2026-02-21T16:36:22.817" v="332" actId="1035"/>
          <ac:spMkLst>
            <pc:docMk/>
            <pc:sldMk cId="0" sldId="257"/>
            <ac:spMk id="18" creationId="{88727FF7-034E-2427-D76E-3378D0922CA6}"/>
          </ac:spMkLst>
        </pc:spChg>
        <pc:spChg chg="add mod">
          <ac:chgData name="DOUGLAS FANTINI" userId="05d254dfe8b74939" providerId="LiveId" clId="{5FCB2065-AFC5-4AC9-8436-6AEBE5DD4030}" dt="2026-02-21T16:36:37.174" v="335" actId="1076"/>
          <ac:spMkLst>
            <pc:docMk/>
            <pc:sldMk cId="0" sldId="257"/>
            <ac:spMk id="19" creationId="{7E8653BF-9F71-4498-D15E-6A06576EC30C}"/>
          </ac:spMkLst>
        </pc:spChg>
        <pc:picChg chg="add mod">
          <ac:chgData name="DOUGLAS FANTINI" userId="05d254dfe8b74939" providerId="LiveId" clId="{5FCB2065-AFC5-4AC9-8436-6AEBE5DD4030}" dt="2026-02-21T16:32:31.262" v="310" actId="14100"/>
          <ac:picMkLst>
            <pc:docMk/>
            <pc:sldMk cId="0" sldId="257"/>
            <ac:picMk id="17" creationId="{355084B2-DB5E-D06A-AEFE-50DD029F7A1B}"/>
          </ac:picMkLst>
        </pc:picChg>
        <pc:picChg chg="add mod">
          <ac:chgData name="DOUGLAS FANTINI" userId="05d254dfe8b74939" providerId="LiveId" clId="{5FCB2065-AFC5-4AC9-8436-6AEBE5DD4030}" dt="2026-02-21T16:34:27.593" v="319" actId="1440"/>
          <ac:picMkLst>
            <pc:docMk/>
            <pc:sldMk cId="0" sldId="257"/>
            <ac:picMk id="2052" creationId="{98756F32-B411-D038-9A56-CDD0FCB66C82}"/>
          </ac:picMkLst>
        </pc:picChg>
      </pc:sldChg>
      <pc:sldChg chg="addSp delSp modSp mod">
        <pc:chgData name="DOUGLAS FANTINI" userId="05d254dfe8b74939" providerId="LiveId" clId="{5FCB2065-AFC5-4AC9-8436-6AEBE5DD4030}" dt="2026-02-21T17:15:02.069" v="625" actId="1036"/>
        <pc:sldMkLst>
          <pc:docMk/>
          <pc:sldMk cId="0" sldId="258"/>
        </pc:sldMkLst>
        <pc:spChg chg="mod">
          <ac:chgData name="DOUGLAS FANTINI" userId="05d254dfe8b74939" providerId="LiveId" clId="{5FCB2065-AFC5-4AC9-8436-6AEBE5DD4030}" dt="2026-02-21T16:57:52.485" v="562" actId="1036"/>
          <ac:spMkLst>
            <pc:docMk/>
            <pc:sldMk cId="0" sldId="258"/>
            <ac:spMk id="10" creationId="{00000000-0000-0000-0000-000000000000}"/>
          </ac:spMkLst>
        </pc:spChg>
        <pc:spChg chg="mod">
          <ac:chgData name="DOUGLAS FANTINI" userId="05d254dfe8b74939" providerId="LiveId" clId="{5FCB2065-AFC5-4AC9-8436-6AEBE5DD4030}" dt="2026-02-21T16:58:18.051" v="570" actId="20577"/>
          <ac:spMkLst>
            <pc:docMk/>
            <pc:sldMk cId="0" sldId="258"/>
            <ac:spMk id="15" creationId="{00000000-0000-0000-0000-000000000000}"/>
          </ac:spMkLst>
        </pc:spChg>
        <pc:spChg chg="mod">
          <ac:chgData name="DOUGLAS FANTINI" userId="05d254dfe8b74939" providerId="LiveId" clId="{5FCB2065-AFC5-4AC9-8436-6AEBE5DD4030}" dt="2026-02-21T16:59:11.128" v="576" actId="14100"/>
          <ac:spMkLst>
            <pc:docMk/>
            <pc:sldMk cId="0" sldId="258"/>
            <ac:spMk id="16" creationId="{00000000-0000-0000-0000-000000000000}"/>
          </ac:spMkLst>
        </pc:spChg>
        <pc:spChg chg="add mod">
          <ac:chgData name="DOUGLAS FANTINI" userId="05d254dfe8b74939" providerId="LiveId" clId="{5FCB2065-AFC5-4AC9-8436-6AEBE5DD4030}" dt="2026-02-21T17:15:02.069" v="625" actId="1036"/>
          <ac:spMkLst>
            <pc:docMk/>
            <pc:sldMk cId="0" sldId="258"/>
            <ac:spMk id="19" creationId="{00000000-0000-0000-0000-000000000000}"/>
          </ac:spMkLst>
        </pc:spChg>
        <pc:spChg chg="add mod">
          <ac:chgData name="DOUGLAS FANTINI" userId="05d254dfe8b74939" providerId="LiveId" clId="{5FCB2065-AFC5-4AC9-8436-6AEBE5DD4030}" dt="2026-02-21T16:58:59.052" v="574" actId="1076"/>
          <ac:spMkLst>
            <pc:docMk/>
            <pc:sldMk cId="0" sldId="258"/>
            <ac:spMk id="20" creationId="{8C286A7D-8659-858F-7F03-39426CF49F1F}"/>
          </ac:spMkLst>
        </pc:spChg>
        <pc:spChg chg="add mod">
          <ac:chgData name="DOUGLAS FANTINI" userId="05d254dfe8b74939" providerId="LiveId" clId="{5FCB2065-AFC5-4AC9-8436-6AEBE5DD4030}" dt="2026-02-21T17:00:26.523" v="579"/>
          <ac:spMkLst>
            <pc:docMk/>
            <pc:sldMk cId="0" sldId="258"/>
            <ac:spMk id="21" creationId="{492FF3FD-0EE4-990C-92EA-C50EAC0052DC}"/>
          </ac:spMkLst>
        </pc:spChg>
        <pc:spChg chg="add mod">
          <ac:chgData name="DOUGLAS FANTINI" userId="05d254dfe8b74939" providerId="LiveId" clId="{5FCB2065-AFC5-4AC9-8436-6AEBE5DD4030}" dt="2026-02-21T17:00:26.523" v="579"/>
          <ac:spMkLst>
            <pc:docMk/>
            <pc:sldMk cId="0" sldId="258"/>
            <ac:spMk id="22" creationId="{6C97F7AC-553C-1C32-2581-5A0D5124A2A4}"/>
          </ac:spMkLst>
        </pc:spChg>
        <pc:spChg chg="add mod">
          <ac:chgData name="DOUGLAS FANTINI" userId="05d254dfe8b74939" providerId="LiveId" clId="{5FCB2065-AFC5-4AC9-8436-6AEBE5DD4030}" dt="2026-02-21T17:00:26.523" v="579"/>
          <ac:spMkLst>
            <pc:docMk/>
            <pc:sldMk cId="0" sldId="258"/>
            <ac:spMk id="23" creationId="{AFDC2A65-BFC1-61F8-0F87-EFA2F96B8E98}"/>
          </ac:spMkLst>
        </pc:spChg>
        <pc:grpChg chg="mod">
          <ac:chgData name="DOUGLAS FANTINI" userId="05d254dfe8b74939" providerId="LiveId" clId="{5FCB2065-AFC5-4AC9-8436-6AEBE5DD4030}" dt="2026-02-21T16:56:30.228" v="530" actId="1076"/>
          <ac:grpSpMkLst>
            <pc:docMk/>
            <pc:sldMk cId="0" sldId="258"/>
            <ac:grpSpMk id="3" creationId="{00000000-0000-0000-0000-000000000000}"/>
          </ac:grpSpMkLst>
        </pc:grpChg>
        <pc:picChg chg="add mod">
          <ac:chgData name="DOUGLAS FANTINI" userId="05d254dfe8b74939" providerId="LiveId" clId="{5FCB2065-AFC5-4AC9-8436-6AEBE5DD4030}" dt="2026-02-21T17:04:11.740" v="592" actId="14826"/>
          <ac:picMkLst>
            <pc:docMk/>
            <pc:sldMk cId="0" sldId="258"/>
            <ac:picMk id="24" creationId="{0FC606B7-1D61-6279-7043-F152992BCA69}"/>
          </ac:picMkLst>
        </pc:picChg>
      </pc:sldChg>
      <pc:sldChg chg="addSp delSp modSp mod">
        <pc:chgData name="DOUGLAS FANTINI" userId="05d254dfe8b74939" providerId="LiveId" clId="{5FCB2065-AFC5-4AC9-8436-6AEBE5DD4030}" dt="2026-02-21T22:14:31.209" v="1063"/>
        <pc:sldMkLst>
          <pc:docMk/>
          <pc:sldMk cId="0" sldId="259"/>
        </pc:sldMkLst>
        <pc:spChg chg="mod">
          <ac:chgData name="DOUGLAS FANTINI" userId="05d254dfe8b74939" providerId="LiveId" clId="{5FCB2065-AFC5-4AC9-8436-6AEBE5DD4030}" dt="2026-02-21T22:04:05.227" v="779" actId="1035"/>
          <ac:spMkLst>
            <pc:docMk/>
            <pc:sldMk cId="0" sldId="259"/>
            <ac:spMk id="12" creationId="{00000000-0000-0000-0000-000000000000}"/>
          </ac:spMkLst>
        </pc:spChg>
        <pc:spChg chg="mod">
          <ac:chgData name="DOUGLAS FANTINI" userId="05d254dfe8b74939" providerId="LiveId" clId="{5FCB2065-AFC5-4AC9-8436-6AEBE5DD4030}" dt="2026-02-21T21:41:13.254" v="634" actId="404"/>
          <ac:spMkLst>
            <pc:docMk/>
            <pc:sldMk cId="0" sldId="259"/>
            <ac:spMk id="13" creationId="{00000000-0000-0000-0000-000000000000}"/>
          </ac:spMkLst>
        </pc:spChg>
        <pc:spChg chg="mod">
          <ac:chgData name="DOUGLAS FANTINI" userId="05d254dfe8b74939" providerId="LiveId" clId="{5FCB2065-AFC5-4AC9-8436-6AEBE5DD4030}" dt="2026-02-21T22:04:34.929" v="783"/>
          <ac:spMkLst>
            <pc:docMk/>
            <pc:sldMk cId="0" sldId="259"/>
            <ac:spMk id="14" creationId="{00000000-0000-0000-0000-000000000000}"/>
          </ac:spMkLst>
        </pc:spChg>
        <pc:spChg chg="add mod">
          <ac:chgData name="DOUGLAS FANTINI" userId="05d254dfe8b74939" providerId="LiveId" clId="{5FCB2065-AFC5-4AC9-8436-6AEBE5DD4030}" dt="2026-02-21T22:14:31.209" v="1063"/>
          <ac:spMkLst>
            <pc:docMk/>
            <pc:sldMk cId="0" sldId="259"/>
            <ac:spMk id="19" creationId="{E073C91F-FFFF-625A-ABEC-E032CAF9B450}"/>
          </ac:spMkLst>
        </pc:spChg>
        <pc:spChg chg="add mod">
          <ac:chgData name="DOUGLAS FANTINI" userId="05d254dfe8b74939" providerId="LiveId" clId="{5FCB2065-AFC5-4AC9-8436-6AEBE5DD4030}" dt="2026-02-21T22:14:31.209" v="1063"/>
          <ac:spMkLst>
            <pc:docMk/>
            <pc:sldMk cId="0" sldId="259"/>
            <ac:spMk id="20" creationId="{E90C86FE-E54C-D95B-6BBC-4BE1ECA9D0F3}"/>
          </ac:spMkLst>
        </pc:spChg>
        <pc:spChg chg="add mod">
          <ac:chgData name="DOUGLAS FANTINI" userId="05d254dfe8b74939" providerId="LiveId" clId="{5FCB2065-AFC5-4AC9-8436-6AEBE5DD4030}" dt="2026-02-21T22:14:31.209" v="1063"/>
          <ac:spMkLst>
            <pc:docMk/>
            <pc:sldMk cId="0" sldId="259"/>
            <ac:spMk id="21" creationId="{820B023D-D66B-896C-FDB5-CDAAE3C9DB00}"/>
          </ac:spMkLst>
        </pc:spChg>
        <pc:picChg chg="add mod">
          <ac:chgData name="DOUGLAS FANTINI" userId="05d254dfe8b74939" providerId="LiveId" clId="{5FCB2065-AFC5-4AC9-8436-6AEBE5DD4030}" dt="2026-02-21T21:53:05.925" v="678" actId="108"/>
          <ac:picMkLst>
            <pc:docMk/>
            <pc:sldMk cId="0" sldId="259"/>
            <ac:picMk id="4098" creationId="{47643683-3C5C-ECD4-AA84-71D9938F1BB6}"/>
          </ac:picMkLst>
        </pc:picChg>
        <pc:picChg chg="add mod">
          <ac:chgData name="DOUGLAS FANTINI" userId="05d254dfe8b74939" providerId="LiveId" clId="{5FCB2065-AFC5-4AC9-8436-6AEBE5DD4030}" dt="2026-02-21T21:55:14.706" v="686" actId="14100"/>
          <ac:picMkLst>
            <pc:docMk/>
            <pc:sldMk cId="0" sldId="259"/>
            <ac:picMk id="4100" creationId="{728E88ED-34F8-262E-4C27-4BE3660EFE4F}"/>
          </ac:picMkLst>
        </pc:picChg>
      </pc:sldChg>
      <pc:sldChg chg="addSp delSp modSp mod">
        <pc:chgData name="DOUGLAS FANTINI" userId="05d254dfe8b74939" providerId="LiveId" clId="{5FCB2065-AFC5-4AC9-8436-6AEBE5DD4030}" dt="2026-02-21T22:14:26.159" v="1061"/>
        <pc:sldMkLst>
          <pc:docMk/>
          <pc:sldMk cId="0" sldId="260"/>
        </pc:sldMkLst>
        <pc:spChg chg="mod">
          <ac:chgData name="DOUGLAS FANTINI" userId="05d254dfe8b74939" providerId="LiveId" clId="{5FCB2065-AFC5-4AC9-8436-6AEBE5DD4030}" dt="2026-02-21T22:09:27.262" v="897" actId="1035"/>
          <ac:spMkLst>
            <pc:docMk/>
            <pc:sldMk cId="0" sldId="260"/>
            <ac:spMk id="21" creationId="{00000000-0000-0000-0000-000000000000}"/>
          </ac:spMkLst>
        </pc:spChg>
        <pc:spChg chg="mod">
          <ac:chgData name="DOUGLAS FANTINI" userId="05d254dfe8b74939" providerId="LiveId" clId="{5FCB2065-AFC5-4AC9-8436-6AEBE5DD4030}" dt="2026-02-21T22:09:33.029" v="911" actId="20577"/>
          <ac:spMkLst>
            <pc:docMk/>
            <pc:sldMk cId="0" sldId="260"/>
            <ac:spMk id="25" creationId="{00000000-0000-0000-0000-000000000000}"/>
          </ac:spMkLst>
        </pc:spChg>
        <pc:spChg chg="mod">
          <ac:chgData name="DOUGLAS FANTINI" userId="05d254dfe8b74939" providerId="LiveId" clId="{5FCB2065-AFC5-4AC9-8436-6AEBE5DD4030}" dt="2026-02-21T22:09:41.658" v="917" actId="5793"/>
          <ac:spMkLst>
            <pc:docMk/>
            <pc:sldMk cId="0" sldId="260"/>
            <ac:spMk id="26" creationId="{00000000-0000-0000-0000-000000000000}"/>
          </ac:spMkLst>
        </pc:spChg>
        <pc:spChg chg="mod">
          <ac:chgData name="DOUGLAS FANTINI" userId="05d254dfe8b74939" providerId="LiveId" clId="{5FCB2065-AFC5-4AC9-8436-6AEBE5DD4030}" dt="2026-02-21T22:08:06.041" v="848" actId="1035"/>
          <ac:spMkLst>
            <pc:docMk/>
            <pc:sldMk cId="0" sldId="260"/>
            <ac:spMk id="27" creationId="{00000000-0000-0000-0000-000000000000}"/>
          </ac:spMkLst>
        </pc:spChg>
        <pc:spChg chg="mod">
          <ac:chgData name="DOUGLAS FANTINI" userId="05d254dfe8b74939" providerId="LiveId" clId="{5FCB2065-AFC5-4AC9-8436-6AEBE5DD4030}" dt="2026-02-21T22:10:37.997" v="979" actId="20577"/>
          <ac:spMkLst>
            <pc:docMk/>
            <pc:sldMk cId="0" sldId="260"/>
            <ac:spMk id="28" creationId="{00000000-0000-0000-0000-000000000000}"/>
          </ac:spMkLst>
        </pc:spChg>
        <pc:spChg chg="add mod">
          <ac:chgData name="DOUGLAS FANTINI" userId="05d254dfe8b74939" providerId="LiveId" clId="{5FCB2065-AFC5-4AC9-8436-6AEBE5DD4030}" dt="2026-02-21T22:14:26.159" v="1061"/>
          <ac:spMkLst>
            <pc:docMk/>
            <pc:sldMk cId="0" sldId="260"/>
            <ac:spMk id="29" creationId="{07155DFB-78BE-8540-312A-B179E3C06610}"/>
          </ac:spMkLst>
        </pc:spChg>
        <pc:spChg chg="add mod">
          <ac:chgData name="DOUGLAS FANTINI" userId="05d254dfe8b74939" providerId="LiveId" clId="{5FCB2065-AFC5-4AC9-8436-6AEBE5DD4030}" dt="2026-02-21T22:14:26.159" v="1061"/>
          <ac:spMkLst>
            <pc:docMk/>
            <pc:sldMk cId="0" sldId="260"/>
            <ac:spMk id="30" creationId="{06009E7F-02B8-CD13-9C39-F84594769726}"/>
          </ac:spMkLst>
        </pc:spChg>
        <pc:spChg chg="add mod">
          <ac:chgData name="DOUGLAS FANTINI" userId="05d254dfe8b74939" providerId="LiveId" clId="{5FCB2065-AFC5-4AC9-8436-6AEBE5DD4030}" dt="2026-02-21T22:14:26.159" v="1061"/>
          <ac:spMkLst>
            <pc:docMk/>
            <pc:sldMk cId="0" sldId="260"/>
            <ac:spMk id="31" creationId="{25856BC1-144F-9379-A4A9-9EF8A402070B}"/>
          </ac:spMkLst>
        </pc:spChg>
        <pc:grpChg chg="mod">
          <ac:chgData name="DOUGLAS FANTINI" userId="05d254dfe8b74939" providerId="LiveId" clId="{5FCB2065-AFC5-4AC9-8436-6AEBE5DD4030}" dt="2026-02-21T22:08:01.414" v="836" actId="1035"/>
          <ac:grpSpMkLst>
            <pc:docMk/>
            <pc:sldMk cId="0" sldId="260"/>
            <ac:grpSpMk id="7" creationId="{00000000-0000-0000-0000-000000000000}"/>
          </ac:grpSpMkLst>
        </pc:grpChg>
        <pc:grpChg chg="mod">
          <ac:chgData name="DOUGLAS FANTINI" userId="05d254dfe8b74939" providerId="LiveId" clId="{5FCB2065-AFC5-4AC9-8436-6AEBE5DD4030}" dt="2026-02-21T22:08:06.041" v="848" actId="1035"/>
          <ac:grpSpMkLst>
            <pc:docMk/>
            <pc:sldMk cId="0" sldId="260"/>
            <ac:grpSpMk id="10" creationId="{00000000-0000-0000-0000-000000000000}"/>
          </ac:grpSpMkLst>
        </pc:grpChg>
        <pc:grpChg chg="mod">
          <ac:chgData name="DOUGLAS FANTINI" userId="05d254dfe8b74939" providerId="LiveId" clId="{5FCB2065-AFC5-4AC9-8436-6AEBE5DD4030}" dt="2026-02-21T22:06:09.029" v="812" actId="1036"/>
          <ac:grpSpMkLst>
            <pc:docMk/>
            <pc:sldMk cId="0" sldId="260"/>
            <ac:grpSpMk id="13" creationId="{00000000-0000-0000-0000-000000000000}"/>
          </ac:grpSpMkLst>
        </pc:grpChg>
      </pc:sldChg>
      <pc:sldChg chg="addSp delSp modSp mod">
        <pc:chgData name="DOUGLAS FANTINI" userId="05d254dfe8b74939" providerId="LiveId" clId="{5FCB2065-AFC5-4AC9-8436-6AEBE5DD4030}" dt="2026-02-21T22:14:20.497" v="1059"/>
        <pc:sldMkLst>
          <pc:docMk/>
          <pc:sldMk cId="0" sldId="261"/>
        </pc:sldMkLst>
        <pc:spChg chg="mod">
          <ac:chgData name="DOUGLAS FANTINI" userId="05d254dfe8b74939" providerId="LiveId" clId="{5FCB2065-AFC5-4AC9-8436-6AEBE5DD4030}" dt="2026-02-21T21:56:25.200" v="703"/>
          <ac:spMkLst>
            <pc:docMk/>
            <pc:sldMk cId="0" sldId="261"/>
            <ac:spMk id="15" creationId="{00000000-0000-0000-0000-000000000000}"/>
          </ac:spMkLst>
        </pc:spChg>
        <pc:spChg chg="mod">
          <ac:chgData name="DOUGLAS FANTINI" userId="05d254dfe8b74939" providerId="LiveId" clId="{5FCB2065-AFC5-4AC9-8436-6AEBE5DD4030}" dt="2026-02-21T21:56:28.684" v="704"/>
          <ac:spMkLst>
            <pc:docMk/>
            <pc:sldMk cId="0" sldId="261"/>
            <ac:spMk id="16" creationId="{00000000-0000-0000-0000-000000000000}"/>
          </ac:spMkLst>
        </pc:spChg>
        <pc:spChg chg="mod">
          <ac:chgData name="DOUGLAS FANTINI" userId="05d254dfe8b74939" providerId="LiveId" clId="{5FCB2065-AFC5-4AC9-8436-6AEBE5DD4030}" dt="2026-02-21T21:56:40.118" v="707"/>
          <ac:spMkLst>
            <pc:docMk/>
            <pc:sldMk cId="0" sldId="261"/>
            <ac:spMk id="23" creationId="{00000000-0000-0000-0000-000000000000}"/>
          </ac:spMkLst>
        </pc:spChg>
        <pc:spChg chg="add mod">
          <ac:chgData name="DOUGLAS FANTINI" userId="05d254dfe8b74939" providerId="LiveId" clId="{5FCB2065-AFC5-4AC9-8436-6AEBE5DD4030}" dt="2026-02-21T22:14:20.497" v="1059"/>
          <ac:spMkLst>
            <pc:docMk/>
            <pc:sldMk cId="0" sldId="261"/>
            <ac:spMk id="25" creationId="{B16FC42B-B310-1B1A-1FE6-FD25B54CCD93}"/>
          </ac:spMkLst>
        </pc:spChg>
        <pc:spChg chg="add mod">
          <ac:chgData name="DOUGLAS FANTINI" userId="05d254dfe8b74939" providerId="LiveId" clId="{5FCB2065-AFC5-4AC9-8436-6AEBE5DD4030}" dt="2026-02-21T22:14:20.497" v="1059"/>
          <ac:spMkLst>
            <pc:docMk/>
            <pc:sldMk cId="0" sldId="261"/>
            <ac:spMk id="26" creationId="{E4A61959-519A-E21C-E0D4-A6957613F3EC}"/>
          </ac:spMkLst>
        </pc:spChg>
        <pc:spChg chg="add mod">
          <ac:chgData name="DOUGLAS FANTINI" userId="05d254dfe8b74939" providerId="LiveId" clId="{5FCB2065-AFC5-4AC9-8436-6AEBE5DD4030}" dt="2026-02-21T22:14:20.497" v="1059"/>
          <ac:spMkLst>
            <pc:docMk/>
            <pc:sldMk cId="0" sldId="261"/>
            <ac:spMk id="27" creationId="{E647F551-8885-46AC-3C67-3A0996CB09AD}"/>
          </ac:spMkLst>
        </pc:spChg>
      </pc:sldChg>
      <pc:sldChg chg="addSp delSp modSp mod ord">
        <pc:chgData name="DOUGLAS FANTINI" userId="05d254dfe8b74939" providerId="LiveId" clId="{5FCB2065-AFC5-4AC9-8436-6AEBE5DD4030}" dt="2026-02-21T22:19:53.868" v="1111" actId="1076"/>
        <pc:sldMkLst>
          <pc:docMk/>
          <pc:sldMk cId="0" sldId="262"/>
        </pc:sldMkLst>
        <pc:spChg chg="mod">
          <ac:chgData name="DOUGLAS FANTINI" userId="05d254dfe8b74939" providerId="LiveId" clId="{5FCB2065-AFC5-4AC9-8436-6AEBE5DD4030}" dt="2026-02-21T22:15:32.744" v="1069" actId="404"/>
          <ac:spMkLst>
            <pc:docMk/>
            <pc:sldMk cId="0" sldId="262"/>
            <ac:spMk id="10" creationId="{00000000-0000-0000-0000-000000000000}"/>
          </ac:spMkLst>
        </pc:spChg>
        <pc:spChg chg="mod">
          <ac:chgData name="DOUGLAS FANTINI" userId="05d254dfe8b74939" providerId="LiveId" clId="{5FCB2065-AFC5-4AC9-8436-6AEBE5DD4030}" dt="2026-02-21T22:13:15.188" v="1042" actId="20577"/>
          <ac:spMkLst>
            <pc:docMk/>
            <pc:sldMk cId="0" sldId="262"/>
            <ac:spMk id="14" creationId="{00000000-0000-0000-0000-000000000000}"/>
          </ac:spMkLst>
        </pc:spChg>
        <pc:spChg chg="mod">
          <ac:chgData name="DOUGLAS FANTINI" userId="05d254dfe8b74939" providerId="LiveId" clId="{5FCB2065-AFC5-4AC9-8436-6AEBE5DD4030}" dt="2026-02-21T22:17:49.570" v="1080" actId="5793"/>
          <ac:spMkLst>
            <pc:docMk/>
            <pc:sldMk cId="0" sldId="262"/>
            <ac:spMk id="24" creationId="{00000000-0000-0000-0000-000000000000}"/>
          </ac:spMkLst>
        </pc:spChg>
        <pc:spChg chg="mod">
          <ac:chgData name="DOUGLAS FANTINI" userId="05d254dfe8b74939" providerId="LiveId" clId="{5FCB2065-AFC5-4AC9-8436-6AEBE5DD4030}" dt="2026-02-21T22:18:54.248" v="1102" actId="404"/>
          <ac:spMkLst>
            <pc:docMk/>
            <pc:sldMk cId="0" sldId="262"/>
            <ac:spMk id="25" creationId="{00000000-0000-0000-0000-000000000000}"/>
          </ac:spMkLst>
        </pc:spChg>
        <pc:spChg chg="mod">
          <ac:chgData name="DOUGLAS FANTINI" userId="05d254dfe8b74939" providerId="LiveId" clId="{5FCB2065-AFC5-4AC9-8436-6AEBE5DD4030}" dt="2026-02-21T22:19:53.868" v="1111" actId="1076"/>
          <ac:spMkLst>
            <pc:docMk/>
            <pc:sldMk cId="0" sldId="262"/>
            <ac:spMk id="26" creationId="{00000000-0000-0000-0000-000000000000}"/>
          </ac:spMkLst>
        </pc:spChg>
        <pc:spChg chg="add mod">
          <ac:chgData name="DOUGLAS FANTINI" userId="05d254dfe8b74939" providerId="LiveId" clId="{5FCB2065-AFC5-4AC9-8436-6AEBE5DD4030}" dt="2026-02-21T22:14:15.200" v="1057"/>
          <ac:spMkLst>
            <pc:docMk/>
            <pc:sldMk cId="0" sldId="262"/>
            <ac:spMk id="27" creationId="{BC46226A-CAFC-ED77-33F3-E72A995F9012}"/>
          </ac:spMkLst>
        </pc:spChg>
        <pc:spChg chg="add mod">
          <ac:chgData name="DOUGLAS FANTINI" userId="05d254dfe8b74939" providerId="LiveId" clId="{5FCB2065-AFC5-4AC9-8436-6AEBE5DD4030}" dt="2026-02-21T22:14:15.200" v="1057"/>
          <ac:spMkLst>
            <pc:docMk/>
            <pc:sldMk cId="0" sldId="262"/>
            <ac:spMk id="28" creationId="{BFE96893-C767-3E05-6C91-6EEBC4C7C3FD}"/>
          </ac:spMkLst>
        </pc:spChg>
        <pc:spChg chg="add mod">
          <ac:chgData name="DOUGLAS FANTINI" userId="05d254dfe8b74939" providerId="LiveId" clId="{5FCB2065-AFC5-4AC9-8436-6AEBE5DD4030}" dt="2026-02-21T22:14:15.200" v="1057"/>
          <ac:spMkLst>
            <pc:docMk/>
            <pc:sldMk cId="0" sldId="262"/>
            <ac:spMk id="29" creationId="{078E358B-4409-7664-3C0F-C1C9C1F90D81}"/>
          </ac:spMkLst>
        </pc:spChg>
        <pc:grpChg chg="mod">
          <ac:chgData name="DOUGLAS FANTINI" userId="05d254dfe8b74939" providerId="LiveId" clId="{5FCB2065-AFC5-4AC9-8436-6AEBE5DD4030}" dt="2026-02-21T22:12:59.369" v="1034" actId="1036"/>
          <ac:grpSpMkLst>
            <pc:docMk/>
            <pc:sldMk cId="0" sldId="262"/>
            <ac:grpSpMk id="15" creationId="{00000000-0000-0000-0000-000000000000}"/>
          </ac:grpSpMkLst>
        </pc:grpChg>
        <pc:grpChg chg="mod">
          <ac:chgData name="DOUGLAS FANTINI" userId="05d254dfe8b74939" providerId="LiveId" clId="{5FCB2065-AFC5-4AC9-8436-6AEBE5DD4030}" dt="2026-02-21T22:12:59.369" v="1034" actId="1036"/>
          <ac:grpSpMkLst>
            <pc:docMk/>
            <pc:sldMk cId="0" sldId="262"/>
            <ac:grpSpMk id="18" creationId="{00000000-0000-0000-0000-000000000000}"/>
          </ac:grpSpMkLst>
        </pc:grpChg>
        <pc:grpChg chg="mod">
          <ac:chgData name="DOUGLAS FANTINI" userId="05d254dfe8b74939" providerId="LiveId" clId="{5FCB2065-AFC5-4AC9-8436-6AEBE5DD4030}" dt="2026-02-21T22:19:53.868" v="1111" actId="1076"/>
          <ac:grpSpMkLst>
            <pc:docMk/>
            <pc:sldMk cId="0" sldId="262"/>
            <ac:grpSpMk id="21" creationId="{00000000-0000-0000-0000-000000000000}"/>
          </ac:grpSpMkLst>
        </pc:grpChg>
      </pc:sldChg>
      <pc:sldChg chg="addSp delSp modSp mod">
        <pc:chgData name="DOUGLAS FANTINI" userId="05d254dfe8b74939" providerId="LiveId" clId="{5FCB2065-AFC5-4AC9-8436-6AEBE5DD4030}" dt="2026-02-21T22:14:09.355" v="1055"/>
        <pc:sldMkLst>
          <pc:docMk/>
          <pc:sldMk cId="0" sldId="263"/>
        </pc:sldMkLst>
        <pc:spChg chg="mod">
          <ac:chgData name="DOUGLAS FANTINI" userId="05d254dfe8b74939" providerId="LiveId" clId="{5FCB2065-AFC5-4AC9-8436-6AEBE5DD4030}" dt="2026-02-21T21:56:54.091" v="714"/>
          <ac:spMkLst>
            <pc:docMk/>
            <pc:sldMk cId="0" sldId="263"/>
            <ac:spMk id="19" creationId="{00000000-0000-0000-0000-000000000000}"/>
          </ac:spMkLst>
        </pc:spChg>
        <pc:spChg chg="add mod">
          <ac:chgData name="DOUGLAS FANTINI" userId="05d254dfe8b74939" providerId="LiveId" clId="{5FCB2065-AFC5-4AC9-8436-6AEBE5DD4030}" dt="2026-02-21T22:14:09.355" v="1055"/>
          <ac:spMkLst>
            <pc:docMk/>
            <pc:sldMk cId="0" sldId="263"/>
            <ac:spMk id="27" creationId="{5CBC221A-46D9-6CD0-7AFE-991426B0CEC2}"/>
          </ac:spMkLst>
        </pc:spChg>
        <pc:spChg chg="add mod">
          <ac:chgData name="DOUGLAS FANTINI" userId="05d254dfe8b74939" providerId="LiveId" clId="{5FCB2065-AFC5-4AC9-8436-6AEBE5DD4030}" dt="2026-02-21T22:14:09.355" v="1055"/>
          <ac:spMkLst>
            <pc:docMk/>
            <pc:sldMk cId="0" sldId="263"/>
            <ac:spMk id="28" creationId="{AA88D526-A7B7-9C1E-7775-1CE12DCABCAB}"/>
          </ac:spMkLst>
        </pc:spChg>
        <pc:spChg chg="add mod">
          <ac:chgData name="DOUGLAS FANTINI" userId="05d254dfe8b74939" providerId="LiveId" clId="{5FCB2065-AFC5-4AC9-8436-6AEBE5DD4030}" dt="2026-02-21T22:14:09.355" v="1055"/>
          <ac:spMkLst>
            <pc:docMk/>
            <pc:sldMk cId="0" sldId="263"/>
            <ac:spMk id="29" creationId="{EC5753B5-C4FA-9E90-BBC6-81C1B12105BC}"/>
          </ac:spMkLst>
        </pc:spChg>
      </pc:sldChg>
      <pc:sldChg chg="addSp delSp modSp mod">
        <pc:chgData name="DOUGLAS FANTINI" userId="05d254dfe8b74939" providerId="LiveId" clId="{5FCB2065-AFC5-4AC9-8436-6AEBE5DD4030}" dt="2026-03-07T21:34:15.049" v="1271" actId="166"/>
        <pc:sldMkLst>
          <pc:docMk/>
          <pc:sldMk cId="0" sldId="265"/>
        </pc:sldMkLst>
        <pc:spChg chg="del mod">
          <ac:chgData name="DOUGLAS FANTINI" userId="05d254dfe8b74939" providerId="LiveId" clId="{5FCB2065-AFC5-4AC9-8436-6AEBE5DD4030}" dt="2026-03-07T21:32:05.218" v="1250" actId="478"/>
          <ac:spMkLst>
            <pc:docMk/>
            <pc:sldMk cId="0" sldId="265"/>
            <ac:spMk id="13" creationId="{00000000-0000-0000-0000-000000000000}"/>
          </ac:spMkLst>
        </pc:spChg>
        <pc:spChg chg="del mod">
          <ac:chgData name="DOUGLAS FANTINI" userId="05d254dfe8b74939" providerId="LiveId" clId="{5FCB2065-AFC5-4AC9-8436-6AEBE5DD4030}" dt="2026-03-07T21:32:10.291" v="1252" actId="478"/>
          <ac:spMkLst>
            <pc:docMk/>
            <pc:sldMk cId="0" sldId="265"/>
            <ac:spMk id="17" creationId="{00000000-0000-0000-0000-000000000000}"/>
          </ac:spMkLst>
        </pc:spChg>
        <pc:spChg chg="del mod">
          <ac:chgData name="DOUGLAS FANTINI" userId="05d254dfe8b74939" providerId="LiveId" clId="{5FCB2065-AFC5-4AC9-8436-6AEBE5DD4030}" dt="2026-03-07T21:32:07.821" v="1251" actId="478"/>
          <ac:spMkLst>
            <pc:docMk/>
            <pc:sldMk cId="0" sldId="265"/>
            <ac:spMk id="18" creationId="{00000000-0000-0000-0000-000000000000}"/>
          </ac:spMkLst>
        </pc:spChg>
        <pc:spChg chg="ord">
          <ac:chgData name="DOUGLAS FANTINI" userId="05d254dfe8b74939" providerId="LiveId" clId="{5FCB2065-AFC5-4AC9-8436-6AEBE5DD4030}" dt="2026-03-07T21:34:15.049" v="1271" actId="166"/>
          <ac:spMkLst>
            <pc:docMk/>
            <pc:sldMk cId="0" sldId="265"/>
            <ac:spMk id="19" creationId="{00000000-0000-0000-0000-000000000000}"/>
          </ac:spMkLst>
        </pc:spChg>
        <pc:spChg chg="ord">
          <ac:chgData name="DOUGLAS FANTINI" userId="05d254dfe8b74939" providerId="LiveId" clId="{5FCB2065-AFC5-4AC9-8436-6AEBE5DD4030}" dt="2026-03-07T21:33:07.909" v="1265" actId="166"/>
          <ac:spMkLst>
            <pc:docMk/>
            <pc:sldMk cId="0" sldId="265"/>
            <ac:spMk id="20" creationId="{00000000-0000-0000-0000-000000000000}"/>
          </ac:spMkLst>
        </pc:spChg>
        <pc:spChg chg="add mod">
          <ac:chgData name="DOUGLAS FANTINI" userId="05d254dfe8b74939" providerId="LiveId" clId="{5FCB2065-AFC5-4AC9-8436-6AEBE5DD4030}" dt="2026-02-21T22:13:55.278" v="1050"/>
          <ac:spMkLst>
            <pc:docMk/>
            <pc:sldMk cId="0" sldId="265"/>
            <ac:spMk id="22" creationId="{75C1AF45-DE25-78C5-F1AB-421D6DAA48E9}"/>
          </ac:spMkLst>
        </pc:spChg>
        <pc:spChg chg="add mod">
          <ac:chgData name="DOUGLAS FANTINI" userId="05d254dfe8b74939" providerId="LiveId" clId="{5FCB2065-AFC5-4AC9-8436-6AEBE5DD4030}" dt="2026-02-21T22:13:55.278" v="1050"/>
          <ac:spMkLst>
            <pc:docMk/>
            <pc:sldMk cId="0" sldId="265"/>
            <ac:spMk id="23" creationId="{CF53B765-10D9-1602-D428-34B87F4A970E}"/>
          </ac:spMkLst>
        </pc:spChg>
        <pc:spChg chg="add mod">
          <ac:chgData name="DOUGLAS FANTINI" userId="05d254dfe8b74939" providerId="LiveId" clId="{5FCB2065-AFC5-4AC9-8436-6AEBE5DD4030}" dt="2026-02-21T22:13:55.278" v="1050"/>
          <ac:spMkLst>
            <pc:docMk/>
            <pc:sldMk cId="0" sldId="265"/>
            <ac:spMk id="24" creationId="{965C5B42-6536-59C5-82C3-345C2AD910DC}"/>
          </ac:spMkLst>
        </pc:spChg>
        <pc:grpChg chg="del">
          <ac:chgData name="DOUGLAS FANTINI" userId="05d254dfe8b74939" providerId="LiveId" clId="{5FCB2065-AFC5-4AC9-8436-6AEBE5DD4030}" dt="2026-03-07T21:30:00.362" v="1241" actId="478"/>
          <ac:grpSpMkLst>
            <pc:docMk/>
            <pc:sldMk cId="0" sldId="265"/>
            <ac:grpSpMk id="6" creationId="{00000000-0000-0000-0000-000000000000}"/>
          </ac:grpSpMkLst>
        </pc:grpChg>
        <pc:grpChg chg="del">
          <ac:chgData name="DOUGLAS FANTINI" userId="05d254dfe8b74939" providerId="LiveId" clId="{5FCB2065-AFC5-4AC9-8436-6AEBE5DD4030}" dt="2026-03-07T21:29:26.681" v="1236" actId="478"/>
          <ac:grpSpMkLst>
            <pc:docMk/>
            <pc:sldMk cId="0" sldId="265"/>
            <ac:grpSpMk id="8" creationId="{00000000-0000-0000-0000-000000000000}"/>
          </ac:grpSpMkLst>
        </pc:grpChg>
        <pc:grpChg chg="del">
          <ac:chgData name="DOUGLAS FANTINI" userId="05d254dfe8b74939" providerId="LiveId" clId="{5FCB2065-AFC5-4AC9-8436-6AEBE5DD4030}" dt="2026-03-07T21:32:19.329" v="1256" actId="478"/>
          <ac:grpSpMkLst>
            <pc:docMk/>
            <pc:sldMk cId="0" sldId="265"/>
            <ac:grpSpMk id="10" creationId="{00000000-0000-0000-0000-000000000000}"/>
          </ac:grpSpMkLst>
        </pc:grpChg>
        <pc:picChg chg="add mod">
          <ac:chgData name="DOUGLAS FANTINI" userId="05d254dfe8b74939" providerId="LiveId" clId="{5FCB2065-AFC5-4AC9-8436-6AEBE5DD4030}" dt="2026-03-07T21:33:03.392" v="1264" actId="1076"/>
          <ac:picMkLst>
            <pc:docMk/>
            <pc:sldMk cId="0" sldId="265"/>
            <ac:picMk id="1026" creationId="{22AB268F-AC2A-7AC8-D229-066496EFD061}"/>
          </ac:picMkLst>
        </pc:picChg>
        <pc:picChg chg="add mod">
          <ac:chgData name="DOUGLAS FANTINI" userId="05d254dfe8b74939" providerId="LiveId" clId="{5FCB2065-AFC5-4AC9-8436-6AEBE5DD4030}" dt="2026-03-07T21:33:17.287" v="1267" actId="1076"/>
          <ac:picMkLst>
            <pc:docMk/>
            <pc:sldMk cId="0" sldId="265"/>
            <ac:picMk id="1028" creationId="{07F8BCD3-4DB9-A6FB-864B-4948E26EFF18}"/>
          </ac:picMkLst>
        </pc:picChg>
        <pc:picChg chg="add mod">
          <ac:chgData name="DOUGLAS FANTINI" userId="05d254dfe8b74939" providerId="LiveId" clId="{5FCB2065-AFC5-4AC9-8436-6AEBE5DD4030}" dt="2026-03-07T21:33:15.372" v="1266" actId="1076"/>
          <ac:picMkLst>
            <pc:docMk/>
            <pc:sldMk cId="0" sldId="265"/>
            <ac:picMk id="1030" creationId="{B540FF77-C663-C0C7-D29B-A9B53DCFC098}"/>
          </ac:picMkLst>
        </pc:picChg>
        <pc:picChg chg="add mod">
          <ac:chgData name="DOUGLAS FANTINI" userId="05d254dfe8b74939" providerId="LiveId" clId="{5FCB2065-AFC5-4AC9-8436-6AEBE5DD4030}" dt="2026-03-07T21:33:34.068" v="1270" actId="14100"/>
          <ac:picMkLst>
            <pc:docMk/>
            <pc:sldMk cId="0" sldId="265"/>
            <ac:picMk id="1032" creationId="{99CCE39E-41FC-A897-E8EB-4CE565DABFD5}"/>
          </ac:picMkLst>
        </pc:picChg>
      </pc:sldChg>
      <pc:sldChg chg="addSp delSp modSp mod">
        <pc:chgData name="DOUGLAS FANTINI" userId="05d254dfe8b74939" providerId="LiveId" clId="{5FCB2065-AFC5-4AC9-8436-6AEBE5DD4030}" dt="2026-02-21T22:13:44.872" v="1046"/>
        <pc:sldMkLst>
          <pc:docMk/>
          <pc:sldMk cId="0" sldId="267"/>
        </pc:sldMkLst>
        <pc:spChg chg="add mod">
          <ac:chgData name="DOUGLAS FANTINI" userId="05d254dfe8b74939" providerId="LiveId" clId="{5FCB2065-AFC5-4AC9-8436-6AEBE5DD4030}" dt="2026-02-21T22:13:44.872" v="1046"/>
          <ac:spMkLst>
            <pc:docMk/>
            <pc:sldMk cId="0" sldId="267"/>
            <ac:spMk id="25" creationId="{74EBB982-9219-D233-33EC-917790A19EB0}"/>
          </ac:spMkLst>
        </pc:spChg>
        <pc:spChg chg="add mod">
          <ac:chgData name="DOUGLAS FANTINI" userId="05d254dfe8b74939" providerId="LiveId" clId="{5FCB2065-AFC5-4AC9-8436-6AEBE5DD4030}" dt="2026-02-21T22:13:44.872" v="1046"/>
          <ac:spMkLst>
            <pc:docMk/>
            <pc:sldMk cId="0" sldId="267"/>
            <ac:spMk id="26" creationId="{0AEC4E9F-423B-06AE-6E44-56C9092BFB2A}"/>
          </ac:spMkLst>
        </pc:spChg>
        <pc:spChg chg="add mod">
          <ac:chgData name="DOUGLAS FANTINI" userId="05d254dfe8b74939" providerId="LiveId" clId="{5FCB2065-AFC5-4AC9-8436-6AEBE5DD4030}" dt="2026-02-21T22:13:44.872" v="1046"/>
          <ac:spMkLst>
            <pc:docMk/>
            <pc:sldMk cId="0" sldId="267"/>
            <ac:spMk id="27" creationId="{08E822BE-7598-CC47-B948-3FCE25C70111}"/>
          </ac:spMkLst>
        </pc:spChg>
      </pc:sldChg>
      <pc:sldChg chg="addSp delSp modSp mod addAnim delAnim modAnim">
        <pc:chgData name="DOUGLAS FANTINI" userId="05d254dfe8b74939" providerId="LiveId" clId="{5FCB2065-AFC5-4AC9-8436-6AEBE5DD4030}" dt="2026-02-23T21:12:13.069" v="1235"/>
        <pc:sldMkLst>
          <pc:docMk/>
          <pc:sldMk cId="0" sldId="269"/>
        </pc:sldMkLst>
        <pc:picChg chg="add mod">
          <ac:chgData name="DOUGLAS FANTINI" userId="05d254dfe8b74939" providerId="LiveId" clId="{5FCB2065-AFC5-4AC9-8436-6AEBE5DD4030}" dt="2026-02-23T21:11:32.072" v="1232" actId="164"/>
          <ac:picMkLst>
            <pc:docMk/>
            <pc:sldMk cId="0" sldId="269"/>
            <ac:picMk id="7" creationId="{AD205297-EADA-B429-2DB4-6A4270D95D52}"/>
          </ac:picMkLst>
        </pc:picChg>
        <pc:picChg chg="add mod">
          <ac:chgData name="DOUGLAS FANTINI" userId="05d254dfe8b74939" providerId="LiveId" clId="{5FCB2065-AFC5-4AC9-8436-6AEBE5DD4030}" dt="2026-02-23T21:11:32.072" v="1232" actId="164"/>
          <ac:picMkLst>
            <pc:docMk/>
            <pc:sldMk cId="0" sldId="269"/>
            <ac:picMk id="14" creationId="{527ED6FF-AC05-A309-858F-86F12888A7E6}"/>
          </ac:picMkLst>
        </pc:picChg>
        <pc:picChg chg="add mod">
          <ac:chgData name="DOUGLAS FANTINI" userId="05d254dfe8b74939" providerId="LiveId" clId="{5FCB2065-AFC5-4AC9-8436-6AEBE5DD4030}" dt="2026-02-23T21:09:54.752" v="1219" actId="1076"/>
          <ac:picMkLst>
            <pc:docMk/>
            <pc:sldMk cId="0" sldId="269"/>
            <ac:picMk id="16" creationId="{AC04A768-4CF1-74AC-D628-D8B3BC91FA55}"/>
          </ac:picMkLst>
        </pc:picChg>
        <pc:picChg chg="add mod">
          <ac:chgData name="DOUGLAS FANTINI" userId="05d254dfe8b74939" providerId="LiveId" clId="{5FCB2065-AFC5-4AC9-8436-6AEBE5DD4030}" dt="2026-02-23T21:10:44.146" v="1224" actId="1076"/>
          <ac:picMkLst>
            <pc:docMk/>
            <pc:sldMk cId="0" sldId="269"/>
            <ac:picMk id="24" creationId="{E2BAE035-95E7-D57E-5B33-388C20BA782B}"/>
          </ac:picMkLst>
        </pc:picChg>
        <pc:picChg chg="add mod">
          <ac:chgData name="DOUGLAS FANTINI" userId="05d254dfe8b74939" providerId="LiveId" clId="{5FCB2065-AFC5-4AC9-8436-6AEBE5DD4030}" dt="2026-02-23T21:11:32.072" v="1232" actId="164"/>
          <ac:picMkLst>
            <pc:docMk/>
            <pc:sldMk cId="0" sldId="269"/>
            <ac:picMk id="26" creationId="{F019AFA0-ED1D-4A33-E64C-504EA8F85593}"/>
          </ac:picMkLst>
        </pc:picChg>
        <pc:picChg chg="mod topLvl">
          <ac:chgData name="DOUGLAS FANTINI" userId="05d254dfe8b74939" providerId="LiveId" clId="{5FCB2065-AFC5-4AC9-8436-6AEBE5DD4030}" dt="2026-02-23T21:11:32.072" v="1232" actId="164"/>
          <ac:picMkLst>
            <pc:docMk/>
            <pc:sldMk cId="0" sldId="269"/>
            <ac:picMk id="30" creationId="{D32551B5-E928-DF00-DAA9-C50EEBF546C0}"/>
          </ac:picMkLst>
        </pc:picChg>
        <pc:picChg chg="mod topLvl">
          <ac:chgData name="DOUGLAS FANTINI" userId="05d254dfe8b74939" providerId="LiveId" clId="{5FCB2065-AFC5-4AC9-8436-6AEBE5DD4030}" dt="2026-02-23T21:05:18.831" v="1174" actId="1076"/>
          <ac:picMkLst>
            <pc:docMk/>
            <pc:sldMk cId="0" sldId="269"/>
            <ac:picMk id="31" creationId="{B2370F69-4933-8C43-CFB0-5F8D5AC72E53}"/>
          </ac:picMkLst>
        </pc:picChg>
        <pc:picChg chg="mod topLvl">
          <ac:chgData name="DOUGLAS FANTINI" userId="05d254dfe8b74939" providerId="LiveId" clId="{5FCB2065-AFC5-4AC9-8436-6AEBE5DD4030}" dt="2026-02-23T21:11:32.072" v="1232" actId="164"/>
          <ac:picMkLst>
            <pc:docMk/>
            <pc:sldMk cId="0" sldId="269"/>
            <ac:picMk id="33" creationId="{5B1950BD-61EB-649E-E272-EA4C0C1ED755}"/>
          </ac:picMkLst>
        </pc:picChg>
        <pc:picChg chg="mod">
          <ac:chgData name="DOUGLAS FANTINI" userId="05d254dfe8b74939" providerId="LiveId" clId="{5FCB2065-AFC5-4AC9-8436-6AEBE5DD4030}" dt="2026-02-23T21:11:32.072" v="1232" actId="164"/>
          <ac:picMkLst>
            <pc:docMk/>
            <pc:sldMk cId="0" sldId="269"/>
            <ac:picMk id="46" creationId="{72A75B72-ACED-6BCF-29F0-076ACCC956CB}"/>
          </ac:picMkLst>
        </pc:picChg>
        <pc:picChg chg="add mod">
          <ac:chgData name="DOUGLAS FANTINI" userId="05d254dfe8b74939" providerId="LiveId" clId="{5FCB2065-AFC5-4AC9-8436-6AEBE5DD4030}" dt="2026-02-23T21:11:32.072" v="1232" actId="164"/>
          <ac:picMkLst>
            <pc:docMk/>
            <pc:sldMk cId="0" sldId="269"/>
            <ac:picMk id="48" creationId="{E157482F-B231-8D8A-29CA-3378A7D76904}"/>
          </ac:picMkLst>
        </pc:picChg>
        <pc:picChg chg="add mod">
          <ac:chgData name="DOUGLAS FANTINI" userId="05d254dfe8b74939" providerId="LiveId" clId="{5FCB2065-AFC5-4AC9-8436-6AEBE5DD4030}" dt="2026-02-23T21:11:23.351" v="1231" actId="1076"/>
          <ac:picMkLst>
            <pc:docMk/>
            <pc:sldMk cId="0" sldId="269"/>
            <ac:picMk id="50" creationId="{9B5E2101-5225-1333-A958-A64BD6D59946}"/>
          </ac:picMkLst>
        </pc:picChg>
        <pc:picChg chg="mod">
          <ac:chgData name="DOUGLAS FANTINI" userId="05d254dfe8b74939" providerId="LiveId" clId="{5FCB2065-AFC5-4AC9-8436-6AEBE5DD4030}" dt="2026-02-23T21:08:23.122" v="1206" actId="1076"/>
          <ac:picMkLst>
            <pc:docMk/>
            <pc:sldMk cId="0" sldId="269"/>
            <ac:picMk id="52" creationId="{4D5FCCEB-57F9-2929-19A9-5ED6BFE74802}"/>
          </ac:picMkLst>
        </pc:picChg>
        <pc:picChg chg="add mod">
          <ac:chgData name="DOUGLAS FANTINI" userId="05d254dfe8b74939" providerId="LiveId" clId="{5FCB2065-AFC5-4AC9-8436-6AEBE5DD4030}" dt="2026-02-23T21:11:32.072" v="1232" actId="164"/>
          <ac:picMkLst>
            <pc:docMk/>
            <pc:sldMk cId="0" sldId="269"/>
            <ac:picMk id="54" creationId="{4E47ECBD-0DB4-27DA-EB6B-FB6770796F48}"/>
          </ac:picMkLst>
        </pc:picChg>
      </pc:sldChg>
      <pc:sldChg chg="addSp delSp modSp add mod">
        <pc:chgData name="DOUGLAS FANTINI" userId="05d254dfe8b74939" providerId="LiveId" clId="{5FCB2065-AFC5-4AC9-8436-6AEBE5DD4030}" dt="2026-02-21T22:01:37.166" v="748" actId="108"/>
        <pc:sldMkLst>
          <pc:docMk/>
          <pc:sldMk cId="1607492322" sldId="271"/>
        </pc:sldMkLst>
        <pc:spChg chg="ord">
          <ac:chgData name="DOUGLAS FANTINI" userId="05d254dfe8b74939" providerId="LiveId" clId="{5FCB2065-AFC5-4AC9-8436-6AEBE5DD4030}" dt="2026-02-21T21:48:27.481" v="667" actId="166"/>
          <ac:spMkLst>
            <pc:docMk/>
            <pc:sldMk cId="1607492322" sldId="271"/>
            <ac:spMk id="9" creationId="{00000000-0000-0000-0000-000000000000}"/>
          </ac:spMkLst>
        </pc:spChg>
        <pc:spChg chg="mod">
          <ac:chgData name="DOUGLAS FANTINI" userId="05d254dfe8b74939" providerId="LiveId" clId="{5FCB2065-AFC5-4AC9-8436-6AEBE5DD4030}" dt="2026-02-21T16:27:17.038" v="257" actId="1037"/>
          <ac:spMkLst>
            <pc:docMk/>
            <pc:sldMk cId="1607492322" sldId="271"/>
            <ac:spMk id="11" creationId="{00000000-0000-0000-0000-000000000000}"/>
          </ac:spMkLst>
        </pc:spChg>
        <pc:spChg chg="mod">
          <ac:chgData name="DOUGLAS FANTINI" userId="05d254dfe8b74939" providerId="LiveId" clId="{5FCB2065-AFC5-4AC9-8436-6AEBE5DD4030}" dt="2026-02-21T15:59:10.852" v="154" actId="20577"/>
          <ac:spMkLst>
            <pc:docMk/>
            <pc:sldMk cId="1607492322" sldId="271"/>
            <ac:spMk id="17" creationId="{00000000-0000-0000-0000-000000000000}"/>
          </ac:spMkLst>
        </pc:spChg>
        <pc:spChg chg="mod">
          <ac:chgData name="DOUGLAS FANTINI" userId="05d254dfe8b74939" providerId="LiveId" clId="{5FCB2065-AFC5-4AC9-8436-6AEBE5DD4030}" dt="2026-02-21T16:27:17.038" v="257" actId="1037"/>
          <ac:spMkLst>
            <pc:docMk/>
            <pc:sldMk cId="1607492322" sldId="271"/>
            <ac:spMk id="22" creationId="{00000000-0000-0000-0000-000000000000}"/>
          </ac:spMkLst>
        </pc:spChg>
        <pc:spChg chg="add mod">
          <ac:chgData name="DOUGLAS FANTINI" userId="05d254dfe8b74939" providerId="LiveId" clId="{5FCB2065-AFC5-4AC9-8436-6AEBE5DD4030}" dt="2026-02-21T15:59:24.659" v="156"/>
          <ac:spMkLst>
            <pc:docMk/>
            <pc:sldMk cId="1607492322" sldId="271"/>
            <ac:spMk id="23" creationId="{CAA3DF6D-12C8-44C3-4603-DAA811F3586C}"/>
          </ac:spMkLst>
        </pc:spChg>
        <pc:spChg chg="add mod">
          <ac:chgData name="DOUGLAS FANTINI" userId="05d254dfe8b74939" providerId="LiveId" clId="{5FCB2065-AFC5-4AC9-8436-6AEBE5DD4030}" dt="2026-02-21T15:59:24.659" v="156"/>
          <ac:spMkLst>
            <pc:docMk/>
            <pc:sldMk cId="1607492322" sldId="271"/>
            <ac:spMk id="24" creationId="{C00C1772-3E0E-9AB0-69E1-80980318BCA8}"/>
          </ac:spMkLst>
        </pc:spChg>
        <pc:spChg chg="add mod">
          <ac:chgData name="DOUGLAS FANTINI" userId="05d254dfe8b74939" providerId="LiveId" clId="{5FCB2065-AFC5-4AC9-8436-6AEBE5DD4030}" dt="2026-02-21T16:06:02.108" v="229" actId="1035"/>
          <ac:spMkLst>
            <pc:docMk/>
            <pc:sldMk cId="1607492322" sldId="271"/>
            <ac:spMk id="25" creationId="{6159DE06-2110-859E-59BC-FC8C80826F0A}"/>
          </ac:spMkLst>
        </pc:spChg>
        <pc:spChg chg="add mod">
          <ac:chgData name="DOUGLAS FANTINI" userId="05d254dfe8b74939" providerId="LiveId" clId="{5FCB2065-AFC5-4AC9-8436-6AEBE5DD4030}" dt="2026-02-21T16:06:10.686" v="230" actId="20577"/>
          <ac:spMkLst>
            <pc:docMk/>
            <pc:sldMk cId="1607492322" sldId="271"/>
            <ac:spMk id="26" creationId="{1DCD174B-ED67-9C2C-BF83-6D06038EA55D}"/>
          </ac:spMkLst>
        </pc:spChg>
        <pc:spChg chg="add mod">
          <ac:chgData name="DOUGLAS FANTINI" userId="05d254dfe8b74939" providerId="LiveId" clId="{5FCB2065-AFC5-4AC9-8436-6AEBE5DD4030}" dt="2026-02-21T16:26:23.448" v="244" actId="790"/>
          <ac:spMkLst>
            <pc:docMk/>
            <pc:sldMk cId="1607492322" sldId="271"/>
            <ac:spMk id="31" creationId="{34F53D9C-D38C-E332-09EE-516FE9C24F70}"/>
          </ac:spMkLst>
        </pc:spChg>
        <pc:spChg chg="add mod">
          <ac:chgData name="DOUGLAS FANTINI" userId="05d254dfe8b74939" providerId="LiveId" clId="{5FCB2065-AFC5-4AC9-8436-6AEBE5DD4030}" dt="2026-02-21T16:06:02.108" v="229" actId="1035"/>
          <ac:spMkLst>
            <pc:docMk/>
            <pc:sldMk cId="1607492322" sldId="271"/>
            <ac:spMk id="34" creationId="{FDDCCD74-6D3E-105B-5AE8-FE62662386B5}"/>
          </ac:spMkLst>
        </pc:spChg>
        <pc:spChg chg="add mod">
          <ac:chgData name="DOUGLAS FANTINI" userId="05d254dfe8b74939" providerId="LiveId" clId="{5FCB2065-AFC5-4AC9-8436-6AEBE5DD4030}" dt="2026-02-21T16:06:28.037" v="231" actId="1076"/>
          <ac:spMkLst>
            <pc:docMk/>
            <pc:sldMk cId="1607492322" sldId="271"/>
            <ac:spMk id="37" creationId="{9ED2A967-C2DD-B828-B2B0-102D6CE59445}"/>
          </ac:spMkLst>
        </pc:spChg>
        <pc:grpChg chg="mod">
          <ac:chgData name="DOUGLAS FANTINI" userId="05d254dfe8b74939" providerId="LiveId" clId="{5FCB2065-AFC5-4AC9-8436-6AEBE5DD4030}" dt="2026-02-21T16:06:47.897" v="233" actId="164"/>
          <ac:grpSpMkLst>
            <pc:docMk/>
            <pc:sldMk cId="1607492322" sldId="271"/>
            <ac:grpSpMk id="10" creationId="{00000000-0000-0000-0000-000000000000}"/>
          </ac:grpSpMkLst>
        </pc:grpChg>
        <pc:grpChg chg="add mod">
          <ac:chgData name="DOUGLAS FANTINI" userId="05d254dfe8b74939" providerId="LiveId" clId="{5FCB2065-AFC5-4AC9-8436-6AEBE5DD4030}" dt="2026-02-21T16:06:56.794" v="234" actId="1076"/>
          <ac:grpSpMkLst>
            <pc:docMk/>
            <pc:sldMk cId="1607492322" sldId="271"/>
            <ac:grpSpMk id="38" creationId="{DA4B058A-F845-3352-73E3-3ACDCDF8CCA1}"/>
          </ac:grpSpMkLst>
        </pc:grpChg>
        <pc:picChg chg="add mod">
          <ac:chgData name="DOUGLAS FANTINI" userId="05d254dfe8b74939" providerId="LiveId" clId="{5FCB2065-AFC5-4AC9-8436-6AEBE5DD4030}" dt="2026-02-21T22:01:37.166" v="748" actId="108"/>
          <ac:picMkLst>
            <pc:docMk/>
            <pc:sldMk cId="1607492322" sldId="271"/>
            <ac:picMk id="44" creationId="{B5B4809A-2037-F697-62C0-B0E9DE4EC726}"/>
          </ac:picMkLst>
        </pc:picChg>
        <pc:picChg chg="add mod">
          <ac:chgData name="DOUGLAS FANTINI" userId="05d254dfe8b74939" providerId="LiveId" clId="{5FCB2065-AFC5-4AC9-8436-6AEBE5DD4030}" dt="2026-02-21T17:06:12.310" v="603" actId="14100"/>
          <ac:picMkLst>
            <pc:docMk/>
            <pc:sldMk cId="1607492322" sldId="271"/>
            <ac:picMk id="1028" creationId="{F0983ADF-A66F-4B94-E246-2E461DE9CE41}"/>
          </ac:picMkLst>
        </pc:picChg>
        <pc:picChg chg="add mod">
          <ac:chgData name="DOUGLAS FANTINI" userId="05d254dfe8b74939" providerId="LiveId" clId="{5FCB2065-AFC5-4AC9-8436-6AEBE5DD4030}" dt="2026-02-21T21:43:19.247" v="646" actId="14100"/>
          <ac:picMkLst>
            <pc:docMk/>
            <pc:sldMk cId="1607492322" sldId="271"/>
            <ac:picMk id="1030" creationId="{8DE7DF7B-A80B-970C-3662-B8C2EA66BD3F}"/>
          </ac:picMkLst>
        </pc:picChg>
        <pc:picChg chg="add mod">
          <ac:chgData name="DOUGLAS FANTINI" userId="05d254dfe8b74939" providerId="LiveId" clId="{5FCB2065-AFC5-4AC9-8436-6AEBE5DD4030}" dt="2026-02-21T22:01:36.657" v="747" actId="108"/>
          <ac:picMkLst>
            <pc:docMk/>
            <pc:sldMk cId="1607492322" sldId="271"/>
            <ac:picMk id="1032" creationId="{F007C263-99C6-D37D-C8D0-59D0F8393877}"/>
          </ac:picMkLst>
        </pc:picChg>
        <pc:picChg chg="add mod">
          <ac:chgData name="DOUGLAS FANTINI" userId="05d254dfe8b74939" providerId="LiveId" clId="{5FCB2065-AFC5-4AC9-8436-6AEBE5DD4030}" dt="2026-02-21T21:50:35.323" v="673" actId="108"/>
          <ac:picMkLst>
            <pc:docMk/>
            <pc:sldMk cId="1607492322" sldId="271"/>
            <ac:picMk id="1040" creationId="{B75C01F3-0E11-7616-3403-D83D88329443}"/>
          </ac:picMkLst>
        </pc:picChg>
      </pc:sldChg>
      <pc:sldChg chg="addSp delSp modSp add mod ord">
        <pc:chgData name="DOUGLAS FANTINI" userId="05d254dfe8b74939" providerId="LiveId" clId="{5FCB2065-AFC5-4AC9-8436-6AEBE5DD4030}" dt="2026-02-21T21:58:30.079" v="745"/>
        <pc:sldMkLst>
          <pc:docMk/>
          <pc:sldMk cId="3437099038" sldId="272"/>
        </pc:sldMkLst>
        <pc:spChg chg="add mod">
          <ac:chgData name="DOUGLAS FANTINI" userId="05d254dfe8b74939" providerId="LiveId" clId="{5FCB2065-AFC5-4AC9-8436-6AEBE5DD4030}" dt="2026-02-21T21:58:30.079" v="745"/>
          <ac:spMkLst>
            <pc:docMk/>
            <pc:sldMk cId="3437099038" sldId="272"/>
            <ac:spMk id="11" creationId="{6D35DD61-BDEF-06AD-8286-9935CEB50B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223AE-8258-4F5F-8DAE-4B8A0D786281}" type="datetimeFigureOut">
              <a:rPr lang="pt-BR" smtClean="0"/>
              <a:t>07/03/2026</a:t>
            </a:fld>
            <a:endParaRPr lang="pt-B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F4148-29C8-4B33-93BF-FFD000214BA9}" type="slidenum">
              <a:rPr lang="pt-BR" smtClean="0"/>
              <a:t>‹#›</a:t>
            </a:fld>
            <a:endParaRPr lang="pt-BR" dirty="0"/>
          </a:p>
        </p:txBody>
      </p:sp>
    </p:spTree>
    <p:extLst>
      <p:ext uri="{BB962C8B-B14F-4D97-AF65-F5344CB8AC3E}">
        <p14:creationId xmlns:p14="http://schemas.microsoft.com/office/powerpoint/2010/main" val="326476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pt-BR" dirty="0"/>
          </a:p>
        </p:txBody>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E0F4148-29C8-4B33-93BF-FFD000214BA9}" type="slidenum">
              <a:rPr lang="pt-BR" smtClean="0"/>
              <a:t>3</a:t>
            </a:fld>
            <a:endParaRPr lang="pt-BR" dirty="0"/>
          </a:p>
        </p:txBody>
      </p:sp>
    </p:spTree>
    <p:extLst>
      <p:ext uri="{BB962C8B-B14F-4D97-AF65-F5344CB8AC3E}">
        <p14:creationId xmlns:p14="http://schemas.microsoft.com/office/powerpoint/2010/main" val="123722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pt-BR" dirty="0"/>
          </a:p>
        </p:txBody>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AE0F4148-29C8-4B33-93BF-FFD000214BA9}" type="slidenum">
              <a:rPr lang="pt-BR" smtClean="0"/>
              <a:t>12</a:t>
            </a:fld>
            <a:endParaRPr lang="pt-BR" dirty="0"/>
          </a:p>
        </p:txBody>
      </p:sp>
    </p:spTree>
    <p:extLst>
      <p:ext uri="{BB962C8B-B14F-4D97-AF65-F5344CB8AC3E}">
        <p14:creationId xmlns:p14="http://schemas.microsoft.com/office/powerpoint/2010/main" val="51200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image" Target="../media/image34.jpeg"/><Relationship Id="rId3" Type="http://schemas.openxmlformats.org/officeDocument/2006/relationships/image" Target="../media/image1.jpeg"/><Relationship Id="rId21" Type="http://schemas.openxmlformats.org/officeDocument/2006/relationships/image" Target="../media/image37.png"/><Relationship Id="rId7" Type="http://schemas.openxmlformats.org/officeDocument/2006/relationships/image" Target="../media/image3.svg"/><Relationship Id="rId12" Type="http://schemas.openxmlformats.org/officeDocument/2006/relationships/image" Target="../media/image28.jpg"/><Relationship Id="rId17" Type="http://schemas.openxmlformats.org/officeDocument/2006/relationships/image" Target="../media/image33.jpg"/><Relationship Id="rId2" Type="http://schemas.openxmlformats.org/officeDocument/2006/relationships/notesSlide" Target="../notesSlides/notesSlide2.xml"/><Relationship Id="rId16" Type="http://schemas.openxmlformats.org/officeDocument/2006/relationships/image" Target="../media/image32.jp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7.jpg"/><Relationship Id="rId5" Type="http://schemas.openxmlformats.org/officeDocument/2006/relationships/image" Target="../media/image23.jpe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jpeg"/><Relationship Id="rId4" Type="http://schemas.openxmlformats.org/officeDocument/2006/relationships/image" Target="../media/image22.png"/><Relationship Id="rId9" Type="http://schemas.openxmlformats.org/officeDocument/2006/relationships/image" Target="../media/image25.jpg"/><Relationship Id="rId14" Type="http://schemas.openxmlformats.org/officeDocument/2006/relationships/image" Target="../media/image30.jpeg"/><Relationship Id="rId22"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alpha val="87843"/>
              </a:srgbClr>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10" name="Freeform 10"/>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sp>
        <p:nvSpPr>
          <p:cNvPr id="12" name="TextBox 12"/>
          <p:cNvSpPr txBox="1"/>
          <p:nvPr/>
        </p:nvSpPr>
        <p:spPr>
          <a:xfrm>
            <a:off x="4142916" y="2154199"/>
            <a:ext cx="10002167" cy="376834"/>
          </a:xfrm>
          <a:prstGeom prst="rect">
            <a:avLst/>
          </a:prstGeom>
        </p:spPr>
        <p:txBody>
          <a:bodyPr lIns="0" tIns="0" rIns="0" bIns="0" rtlCol="0" anchor="t">
            <a:spAutoFit/>
          </a:bodyPr>
          <a:lstStyle/>
          <a:p>
            <a:pPr algn="ctr">
              <a:lnSpc>
                <a:spcPts val="3068"/>
              </a:lnSpc>
            </a:pPr>
            <a:r>
              <a:rPr lang="en-US" sz="2192" spc="1731" dirty="0">
                <a:solidFill>
                  <a:srgbClr val="FFFFFF"/>
                </a:solidFill>
                <a:latin typeface="Poppins"/>
                <a:ea typeface="Poppins"/>
                <a:cs typeface="Poppins"/>
                <a:sym typeface="Poppins"/>
              </a:rPr>
              <a:t>2026- Mackenzie</a:t>
            </a:r>
          </a:p>
        </p:txBody>
      </p:sp>
      <p:sp>
        <p:nvSpPr>
          <p:cNvPr id="13" name="TextBox 13"/>
          <p:cNvSpPr txBox="1"/>
          <p:nvPr/>
        </p:nvSpPr>
        <p:spPr>
          <a:xfrm>
            <a:off x="5079571" y="1122903"/>
            <a:ext cx="2323034" cy="341055"/>
          </a:xfrm>
          <a:prstGeom prst="rect">
            <a:avLst/>
          </a:prstGeom>
        </p:spPr>
        <p:txBody>
          <a:bodyPr wrap="square" lIns="0" tIns="0" rIns="0" bIns="0" rtlCol="0" anchor="t">
            <a:spAutoFit/>
          </a:bodyPr>
          <a:lstStyle/>
          <a:p>
            <a:pPr algn="ctr">
              <a:lnSpc>
                <a:spcPts val="2799"/>
              </a:lnSpc>
              <a:spcBef>
                <a:spcPct val="0"/>
              </a:spcBef>
            </a:pPr>
            <a:r>
              <a:rPr lang="pt-BR" sz="1999" noProof="0" dirty="0">
                <a:solidFill>
                  <a:srgbClr val="FFFFFF"/>
                </a:solidFill>
                <a:latin typeface="Poppins"/>
                <a:ea typeface="Poppins"/>
                <a:cs typeface="Poppins"/>
                <a:sym typeface="Poppins"/>
              </a:rPr>
              <a:t>Prof. Neide Silva</a:t>
            </a:r>
          </a:p>
        </p:txBody>
      </p:sp>
      <p:sp>
        <p:nvSpPr>
          <p:cNvPr id="15" name="TextBox 15"/>
          <p:cNvSpPr txBox="1"/>
          <p:nvPr/>
        </p:nvSpPr>
        <p:spPr>
          <a:xfrm>
            <a:off x="10372048" y="1122903"/>
            <a:ext cx="3115352"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Text by: Dr. Khalid Alqadi</a:t>
            </a:r>
          </a:p>
        </p:txBody>
      </p:sp>
      <p:grpSp>
        <p:nvGrpSpPr>
          <p:cNvPr id="7" name="Group 7"/>
          <p:cNvGrpSpPr/>
          <p:nvPr/>
        </p:nvGrpSpPr>
        <p:grpSpPr>
          <a:xfrm>
            <a:off x="6128532" y="8393093"/>
            <a:ext cx="6063468" cy="609306"/>
            <a:chOff x="0" y="0"/>
            <a:chExt cx="869136" cy="160476"/>
          </a:xfrm>
        </p:grpSpPr>
        <p:sp>
          <p:nvSpPr>
            <p:cNvPr id="8" name="Freeform 8"/>
            <p:cNvSpPr/>
            <p:nvPr/>
          </p:nvSpPr>
          <p:spPr>
            <a:xfrm>
              <a:off x="0" y="0"/>
              <a:ext cx="869136" cy="160476"/>
            </a:xfrm>
            <a:custGeom>
              <a:avLst/>
              <a:gdLst/>
              <a:ahLst/>
              <a:cxnLst/>
              <a:rect l="l" t="t" r="r" b="b"/>
              <a:pathLst>
                <a:path w="869136" h="160476">
                  <a:moveTo>
                    <a:pt x="32845" y="0"/>
                  </a:moveTo>
                  <a:lnTo>
                    <a:pt x="836291" y="0"/>
                  </a:lnTo>
                  <a:cubicBezTo>
                    <a:pt x="845002" y="0"/>
                    <a:pt x="853356" y="3460"/>
                    <a:pt x="859516" y="9620"/>
                  </a:cubicBezTo>
                  <a:cubicBezTo>
                    <a:pt x="865675" y="15779"/>
                    <a:pt x="869136" y="24134"/>
                    <a:pt x="869136" y="32845"/>
                  </a:cubicBezTo>
                  <a:lnTo>
                    <a:pt x="869136" y="127631"/>
                  </a:lnTo>
                  <a:cubicBezTo>
                    <a:pt x="869136" y="145771"/>
                    <a:pt x="854431" y="160476"/>
                    <a:pt x="836291" y="160476"/>
                  </a:cubicBezTo>
                  <a:lnTo>
                    <a:pt x="32845" y="160476"/>
                  </a:lnTo>
                  <a:cubicBezTo>
                    <a:pt x="24134" y="160476"/>
                    <a:pt x="15779" y="157015"/>
                    <a:pt x="9620" y="150856"/>
                  </a:cubicBezTo>
                  <a:cubicBezTo>
                    <a:pt x="3460" y="144696"/>
                    <a:pt x="0" y="136342"/>
                    <a:pt x="0" y="127631"/>
                  </a:cubicBezTo>
                  <a:lnTo>
                    <a:pt x="0" y="32845"/>
                  </a:lnTo>
                  <a:cubicBezTo>
                    <a:pt x="0" y="14705"/>
                    <a:pt x="14705" y="0"/>
                    <a:pt x="32845" y="0"/>
                  </a:cubicBezTo>
                  <a:close/>
                </a:path>
              </a:pathLst>
            </a:custGeom>
            <a:solidFill>
              <a:srgbClr val="FFFFFF"/>
            </a:solidFill>
          </p:spPr>
          <p:txBody>
            <a:bodyPr/>
            <a:lstStyle/>
            <a:p>
              <a:endParaRPr lang="pt-BR" dirty="0"/>
            </a:p>
          </p:txBody>
        </p:sp>
        <p:sp>
          <p:nvSpPr>
            <p:cNvPr id="9" name="TextBox 9"/>
            <p:cNvSpPr txBox="1"/>
            <p:nvPr/>
          </p:nvSpPr>
          <p:spPr>
            <a:xfrm>
              <a:off x="0" y="-57150"/>
              <a:ext cx="869136" cy="217626"/>
            </a:xfrm>
            <a:prstGeom prst="rect">
              <a:avLst/>
            </a:prstGeom>
          </p:spPr>
          <p:txBody>
            <a:bodyPr lIns="50800" tIns="50800" rIns="50800" bIns="50800" rtlCol="0" anchor="ctr"/>
            <a:lstStyle/>
            <a:p>
              <a:pPr algn="ctr">
                <a:lnSpc>
                  <a:spcPts val="3068"/>
                </a:lnSpc>
              </a:pPr>
              <a:endParaRPr dirty="0"/>
            </a:p>
          </p:txBody>
        </p:sp>
      </p:grpSp>
      <p:sp>
        <p:nvSpPr>
          <p:cNvPr id="16" name="TextBox 16"/>
          <p:cNvSpPr txBox="1"/>
          <p:nvPr/>
        </p:nvSpPr>
        <p:spPr>
          <a:xfrm>
            <a:off x="6324600" y="8496300"/>
            <a:ext cx="5834868" cy="342017"/>
          </a:xfrm>
          <a:prstGeom prst="rect">
            <a:avLst/>
          </a:prstGeom>
        </p:spPr>
        <p:txBody>
          <a:bodyPr wrap="square" lIns="0" tIns="0" rIns="0" bIns="0" rtlCol="0" anchor="t">
            <a:spAutoFit/>
          </a:bodyPr>
          <a:lstStyle/>
          <a:p>
            <a:pPr algn="ctr">
              <a:lnSpc>
                <a:spcPts val="2834"/>
              </a:lnSpc>
            </a:pPr>
            <a:r>
              <a:rPr lang="en-US" sz="2024" b="1" spc="384" dirty="0">
                <a:solidFill>
                  <a:srgbClr val="000000"/>
                </a:solidFill>
                <a:latin typeface="Poppins Bold"/>
                <a:ea typeface="Poppins Bold"/>
                <a:cs typeface="Poppins Bold"/>
                <a:sym typeface="Poppins Bold"/>
              </a:rPr>
              <a:t>Presented By: Douglas Fantini</a:t>
            </a:r>
          </a:p>
        </p:txBody>
      </p:sp>
      <p:sp>
        <p:nvSpPr>
          <p:cNvPr id="18" name="TextBox 11"/>
          <p:cNvSpPr txBox="1"/>
          <p:nvPr/>
        </p:nvSpPr>
        <p:spPr>
          <a:xfrm>
            <a:off x="3308180" y="2577234"/>
            <a:ext cx="11671641" cy="7515199"/>
          </a:xfrm>
          <a:prstGeom prst="rect">
            <a:avLst/>
          </a:prstGeom>
        </p:spPr>
        <p:txBody>
          <a:bodyPr lIns="0" tIns="0" rIns="0" bIns="0" rtlCol="0" anchor="t">
            <a:spAutoFit/>
          </a:bodyPr>
          <a:lstStyle/>
          <a:p>
            <a:pPr algn="ctr">
              <a:lnSpc>
                <a:spcPts val="14494"/>
              </a:lnSpc>
            </a:pPr>
            <a:r>
              <a:rPr lang="en-US" sz="12000" b="1" spc="-770" dirty="0">
                <a:solidFill>
                  <a:srgbClr val="FFFFFF"/>
                </a:solidFill>
                <a:latin typeface="Poppins Bold"/>
                <a:ea typeface="Poppins Bold"/>
                <a:cs typeface="Poppins Bold"/>
                <a:sym typeface="Poppins Bold"/>
              </a:rPr>
              <a:t>LITERATURE</a:t>
            </a:r>
            <a:r>
              <a:rPr lang="en-US" sz="15098" b="1" spc="-770" dirty="0">
                <a:solidFill>
                  <a:srgbClr val="FFFFFF"/>
                </a:solidFill>
                <a:latin typeface="Poppins Bold"/>
                <a:ea typeface="Poppins Bold"/>
                <a:cs typeface="Poppins Bold"/>
                <a:sym typeface="Poppins Bold"/>
              </a:rPr>
              <a:t> </a:t>
            </a:r>
          </a:p>
          <a:p>
            <a:pPr algn="ctr">
              <a:lnSpc>
                <a:spcPts val="14494"/>
              </a:lnSpc>
            </a:pPr>
            <a:r>
              <a:rPr lang="en-US" sz="15098" b="1" spc="-770" dirty="0">
                <a:solidFill>
                  <a:srgbClr val="FFFFFF"/>
                </a:solidFill>
                <a:latin typeface="Poppins Bold"/>
                <a:ea typeface="Poppins Bold"/>
                <a:cs typeface="Poppins Bold"/>
                <a:sym typeface="Poppins Bold"/>
              </a:rPr>
              <a:t>AND </a:t>
            </a:r>
          </a:p>
          <a:p>
            <a:pPr algn="ctr">
              <a:lnSpc>
                <a:spcPts val="14494"/>
              </a:lnSpc>
            </a:pPr>
            <a:r>
              <a:rPr lang="en-US" sz="15098" b="1" spc="-770" dirty="0">
                <a:solidFill>
                  <a:srgbClr val="FFFFFF"/>
                </a:solidFill>
                <a:latin typeface="Poppins Bold"/>
                <a:ea typeface="Poppins Bold"/>
                <a:cs typeface="Poppins Bold"/>
                <a:sym typeface="Poppins Bold"/>
              </a:rPr>
              <a:t>CINEMA</a:t>
            </a:r>
          </a:p>
          <a:p>
            <a:pPr algn="ctr">
              <a:lnSpc>
                <a:spcPts val="14494"/>
              </a:lnSpc>
            </a:pPr>
            <a:endParaRPr lang="en-US" sz="15098" b="1" spc="-770" dirty="0">
              <a:solidFill>
                <a:srgbClr val="FFFFFF"/>
              </a:solidFill>
              <a:latin typeface="Poppins Bold"/>
              <a:ea typeface="Poppins Bold"/>
              <a:cs typeface="Poppins Bold"/>
              <a:sym typeface="Poppi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a:p>
          </p:txBody>
        </p:sp>
      </p:grpSp>
      <p:sp>
        <p:nvSpPr>
          <p:cNvPr id="22" name="TextBox 13">
            <a:extLst>
              <a:ext uri="{FF2B5EF4-FFF2-40B4-BE49-F238E27FC236}">
                <a16:creationId xmlns:a16="http://schemas.microsoft.com/office/drawing/2014/main" id="{75C1AF45-DE25-78C5-F1AB-421D6DAA48E9}"/>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3" name="TextBox 14">
            <a:extLst>
              <a:ext uri="{FF2B5EF4-FFF2-40B4-BE49-F238E27FC236}">
                <a16:creationId xmlns:a16="http://schemas.microsoft.com/office/drawing/2014/main" id="{CF53B765-10D9-1602-D428-34B87F4A970E}"/>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4" name="TextBox 15">
            <a:extLst>
              <a:ext uri="{FF2B5EF4-FFF2-40B4-BE49-F238E27FC236}">
                <a16:creationId xmlns:a16="http://schemas.microsoft.com/office/drawing/2014/main" id="{965C5B42-6536-59C5-82C3-345C2AD910DC}"/>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pic>
        <p:nvPicPr>
          <p:cNvPr id="1026" name="Picture 2" descr="The Great Gatsby by F. Scott Fitzgerald | Project Gutenberg">
            <a:extLst>
              <a:ext uri="{FF2B5EF4-FFF2-40B4-BE49-F238E27FC236}">
                <a16:creationId xmlns:a16="http://schemas.microsoft.com/office/drawing/2014/main" id="{22AB268F-AC2A-7AC8-D229-066496EFD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158" y="1968185"/>
            <a:ext cx="5249555" cy="7480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reat Gatsby Movie Review">
            <a:extLst>
              <a:ext uri="{FF2B5EF4-FFF2-40B4-BE49-F238E27FC236}">
                <a16:creationId xmlns:a16="http://schemas.microsoft.com/office/drawing/2014/main" id="{07F8BCD3-4DB9-A6FB-864B-4948E26EF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2963" y="5812691"/>
            <a:ext cx="58293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Great Gatsby | The Guardian">
            <a:extLst>
              <a:ext uri="{FF2B5EF4-FFF2-40B4-BE49-F238E27FC236}">
                <a16:creationId xmlns:a16="http://schemas.microsoft.com/office/drawing/2014/main" id="{B540FF77-C663-C0C7-D29B-A9B53DCFC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713" y="5812691"/>
            <a:ext cx="4524375"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 J. Eckleburg - The Great Gatsby">
            <a:extLst>
              <a:ext uri="{FF2B5EF4-FFF2-40B4-BE49-F238E27FC236}">
                <a16:creationId xmlns:a16="http://schemas.microsoft.com/office/drawing/2014/main" id="{99CCE39E-41FC-A897-E8EB-4CE565DAB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431" y="2018978"/>
            <a:ext cx="10330832" cy="3793713"/>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20"/>
          <p:cNvSpPr/>
          <p:nvPr/>
        </p:nvSpPr>
        <p:spPr>
          <a:xfrm rot="-2700000">
            <a:off x="69897" y="6283833"/>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9" name="Freeform 19"/>
          <p:cNvSpPr/>
          <p:nvPr/>
        </p:nvSpPr>
        <p:spPr>
          <a:xfrm rot="-2700000">
            <a:off x="16317946" y="-1572166"/>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pt-B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grpSp>
        <p:nvGrpSpPr>
          <p:cNvPr id="7" name="Group 7"/>
          <p:cNvGrpSpPr/>
          <p:nvPr/>
        </p:nvGrpSpPr>
        <p:grpSpPr>
          <a:xfrm>
            <a:off x="14478000" y="1856797"/>
            <a:ext cx="2781300" cy="3150523"/>
            <a:chOff x="0" y="0"/>
            <a:chExt cx="1023528" cy="1159403"/>
          </a:xfrm>
        </p:grpSpPr>
        <p:sp>
          <p:nvSpPr>
            <p:cNvPr id="8" name="Freeform 8"/>
            <p:cNvSpPr/>
            <p:nvPr/>
          </p:nvSpPr>
          <p:spPr>
            <a:xfrm>
              <a:off x="0" y="0"/>
              <a:ext cx="1023528" cy="1159403"/>
            </a:xfrm>
            <a:custGeom>
              <a:avLst/>
              <a:gdLst/>
              <a:ahLst/>
              <a:cxnLst/>
              <a:rect l="l" t="t" r="r" b="b"/>
              <a:pathLst>
                <a:path w="1023528" h="1159403">
                  <a:moveTo>
                    <a:pt x="26675" y="0"/>
                  </a:moveTo>
                  <a:lnTo>
                    <a:pt x="996853" y="0"/>
                  </a:lnTo>
                  <a:cubicBezTo>
                    <a:pt x="1003928" y="0"/>
                    <a:pt x="1010712" y="2810"/>
                    <a:pt x="1015715" y="7813"/>
                  </a:cubicBezTo>
                  <a:cubicBezTo>
                    <a:pt x="1020717" y="12815"/>
                    <a:pt x="1023528" y="19600"/>
                    <a:pt x="1023528" y="26675"/>
                  </a:cubicBezTo>
                  <a:lnTo>
                    <a:pt x="1023528" y="1132728"/>
                  </a:lnTo>
                  <a:cubicBezTo>
                    <a:pt x="1023528" y="1139803"/>
                    <a:pt x="1020717" y="1146588"/>
                    <a:pt x="1015715" y="1151590"/>
                  </a:cubicBezTo>
                  <a:cubicBezTo>
                    <a:pt x="1010712" y="1156593"/>
                    <a:pt x="1003928" y="1159403"/>
                    <a:pt x="996853" y="1159403"/>
                  </a:cubicBezTo>
                  <a:lnTo>
                    <a:pt x="26675" y="1159403"/>
                  </a:lnTo>
                  <a:cubicBezTo>
                    <a:pt x="19600" y="1159403"/>
                    <a:pt x="12815" y="1156593"/>
                    <a:pt x="7813" y="1151590"/>
                  </a:cubicBezTo>
                  <a:cubicBezTo>
                    <a:pt x="2810" y="1146588"/>
                    <a:pt x="0" y="1139803"/>
                    <a:pt x="0" y="1132728"/>
                  </a:cubicBezTo>
                  <a:lnTo>
                    <a:pt x="0" y="26675"/>
                  </a:lnTo>
                  <a:cubicBezTo>
                    <a:pt x="0" y="19600"/>
                    <a:pt x="2810" y="12815"/>
                    <a:pt x="7813" y="7813"/>
                  </a:cubicBezTo>
                  <a:cubicBezTo>
                    <a:pt x="12815" y="2810"/>
                    <a:pt x="19600" y="0"/>
                    <a:pt x="26675" y="0"/>
                  </a:cubicBezTo>
                  <a:close/>
                </a:path>
              </a:pathLst>
            </a:custGeom>
            <a:blipFill>
              <a:blip r:embed="rId5"/>
              <a:stretch>
                <a:fillRect l="-35009" r="-35009"/>
              </a:stretch>
            </a:blipFill>
            <a:ln cap="rnd">
              <a:noFill/>
              <a:prstDash val="solid"/>
              <a:round/>
            </a:ln>
          </p:spPr>
          <p:txBody>
            <a:bodyPr/>
            <a:lstStyle/>
            <a:p>
              <a:endParaRPr lang="pt-BR" dirty="0"/>
            </a:p>
          </p:txBody>
        </p:sp>
      </p:grpSp>
      <p:sp>
        <p:nvSpPr>
          <p:cNvPr id="9" name="Freeform 9"/>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10" name="TextBox 10"/>
          <p:cNvSpPr txBox="1"/>
          <p:nvPr/>
        </p:nvSpPr>
        <p:spPr>
          <a:xfrm>
            <a:off x="914401" y="2663007"/>
            <a:ext cx="9669484" cy="1064394"/>
          </a:xfrm>
          <a:prstGeom prst="rect">
            <a:avLst/>
          </a:prstGeom>
        </p:spPr>
        <p:txBody>
          <a:bodyPr wrap="square" lIns="0" tIns="0" rIns="0" bIns="0" rtlCol="0" anchor="t">
            <a:spAutoFit/>
          </a:bodyPr>
          <a:lstStyle/>
          <a:p>
            <a:pPr marL="0" lvl="0" indent="0" algn="l">
              <a:lnSpc>
                <a:spcPts val="8319"/>
              </a:lnSpc>
              <a:spcBef>
                <a:spcPct val="0"/>
              </a:spcBef>
            </a:pPr>
            <a:r>
              <a:rPr lang="en-US" sz="7200" b="1" spc="-441" dirty="0">
                <a:solidFill>
                  <a:srgbClr val="FFFFFF"/>
                </a:solidFill>
                <a:latin typeface="Poppins Bold"/>
                <a:ea typeface="Poppins Bold"/>
                <a:cs typeface="Poppins Bold"/>
                <a:sym typeface="Poppins Bold"/>
              </a:rPr>
              <a:t>Conclusion:</a:t>
            </a:r>
          </a:p>
        </p:txBody>
      </p:sp>
      <p:sp>
        <p:nvSpPr>
          <p:cNvPr id="24" name="TextBox 24"/>
          <p:cNvSpPr txBox="1"/>
          <p:nvPr/>
        </p:nvSpPr>
        <p:spPr>
          <a:xfrm>
            <a:off x="1073294" y="3897591"/>
            <a:ext cx="13258799" cy="4470326"/>
          </a:xfrm>
          <a:prstGeom prst="rect">
            <a:avLst/>
          </a:prstGeom>
        </p:spPr>
        <p:txBody>
          <a:bodyPr wrap="square" lIns="0" tIns="0" rIns="0" bIns="0" rtlCol="0" anchor="t">
            <a:spAutoFit/>
          </a:bodyPr>
          <a:lstStyle/>
          <a:p>
            <a:pPr marL="342900" indent="-342900" algn="l">
              <a:lnSpc>
                <a:spcPts val="2867"/>
              </a:lnSpc>
              <a:buFont typeface="Arial" panose="020B0604020202020204" pitchFamily="34" charset="0"/>
              <a:buChar char="•"/>
            </a:pPr>
            <a:r>
              <a:rPr lang="en-US" sz="2400" spc="256" dirty="0">
                <a:solidFill>
                  <a:srgbClr val="FFFFFF"/>
                </a:solidFill>
                <a:latin typeface="Poppins"/>
                <a:ea typeface="Poppins"/>
                <a:cs typeface="Poppins"/>
                <a:sym typeface="Poppins"/>
              </a:rPr>
              <a:t>The two art expressions have </a:t>
            </a:r>
            <a:r>
              <a:rPr lang="en-US" sz="2800" b="1" spc="256" dirty="0">
                <a:solidFill>
                  <a:srgbClr val="FFFFFF"/>
                </a:solidFill>
                <a:latin typeface="Poppins"/>
                <a:ea typeface="Poppins"/>
                <a:cs typeface="Poppins"/>
                <a:sym typeface="Poppins"/>
              </a:rPr>
              <a:t>convergences</a:t>
            </a:r>
            <a:r>
              <a:rPr lang="en-US" sz="2400" spc="256" dirty="0">
                <a:solidFill>
                  <a:srgbClr val="FFFFFF"/>
                </a:solidFill>
                <a:latin typeface="Poppins"/>
                <a:ea typeface="Poppins"/>
                <a:cs typeface="Poppins"/>
                <a:sym typeface="Poppins"/>
              </a:rPr>
              <a:t> and </a:t>
            </a:r>
            <a:r>
              <a:rPr lang="en-US" sz="2800" b="1" spc="256" dirty="0">
                <a:solidFill>
                  <a:srgbClr val="FFFFFF"/>
                </a:solidFill>
                <a:latin typeface="Poppins"/>
                <a:cs typeface="Poppins"/>
                <a:sym typeface="Poppins"/>
              </a:rPr>
              <a:t>divergences</a:t>
            </a:r>
          </a:p>
          <a:p>
            <a:pPr algn="l">
              <a:lnSpc>
                <a:spcPts val="2867"/>
              </a:lnSpc>
            </a:pPr>
            <a:endParaRPr lang="en-US" sz="2400" spc="256" dirty="0">
              <a:solidFill>
                <a:srgbClr val="FFFFFF"/>
              </a:solidFill>
              <a:latin typeface="Poppins"/>
              <a:ea typeface="Poppins"/>
              <a:cs typeface="Poppins"/>
              <a:sym typeface="Poppins"/>
            </a:endParaRPr>
          </a:p>
          <a:p>
            <a:pPr marL="342900" indent="-342900" algn="l">
              <a:lnSpc>
                <a:spcPts val="2867"/>
              </a:lnSpc>
              <a:buFont typeface="Arial" panose="020B0604020202020204" pitchFamily="34" charset="0"/>
              <a:buChar char="•"/>
            </a:pPr>
            <a:r>
              <a:rPr lang="en-US" sz="2400" spc="256" dirty="0">
                <a:solidFill>
                  <a:srgbClr val="FFFFFF"/>
                </a:solidFill>
                <a:latin typeface="Poppins"/>
                <a:ea typeface="Poppins"/>
                <a:cs typeface="Poppins"/>
                <a:sym typeface="Poppins"/>
              </a:rPr>
              <a:t>The creation of cinema brought </a:t>
            </a:r>
            <a:r>
              <a:rPr lang="en-US" sz="2800" b="1" spc="256" dirty="0">
                <a:solidFill>
                  <a:srgbClr val="FFFFFF"/>
                </a:solidFill>
                <a:latin typeface="Poppins"/>
                <a:cs typeface="Poppins"/>
                <a:sym typeface="Poppins"/>
              </a:rPr>
              <a:t>new</a:t>
            </a:r>
            <a:r>
              <a:rPr lang="en-US" sz="2400" spc="256" dirty="0">
                <a:solidFill>
                  <a:srgbClr val="FFFFFF"/>
                </a:solidFill>
                <a:latin typeface="Poppins"/>
                <a:ea typeface="Poppins"/>
                <a:cs typeface="Poppins"/>
                <a:sym typeface="Poppins"/>
              </a:rPr>
              <a:t> </a:t>
            </a:r>
            <a:r>
              <a:rPr lang="en-US" sz="2800" b="1" spc="256" dirty="0">
                <a:solidFill>
                  <a:srgbClr val="FFFFFF"/>
                </a:solidFill>
                <a:latin typeface="Poppins"/>
                <a:cs typeface="Poppins"/>
                <a:sym typeface="Poppins"/>
              </a:rPr>
              <a:t>considerations</a:t>
            </a:r>
            <a:r>
              <a:rPr lang="en-US" sz="2400" spc="256" dirty="0">
                <a:solidFill>
                  <a:srgbClr val="FFFFFF"/>
                </a:solidFill>
                <a:latin typeface="Poppins"/>
                <a:ea typeface="Poppins"/>
                <a:cs typeface="Poppins"/>
                <a:sym typeface="Poppins"/>
              </a:rPr>
              <a:t> and approaches of the literary text.</a:t>
            </a:r>
          </a:p>
          <a:p>
            <a:pPr marL="342900" indent="-342900" algn="l">
              <a:lnSpc>
                <a:spcPts val="2867"/>
              </a:lnSpc>
              <a:buFont typeface="Arial" panose="020B0604020202020204" pitchFamily="34" charset="0"/>
              <a:buChar char="•"/>
            </a:pPr>
            <a:endParaRPr lang="en-US" sz="2400" spc="256" dirty="0">
              <a:solidFill>
                <a:srgbClr val="FFFFFF"/>
              </a:solidFill>
              <a:latin typeface="Poppins"/>
              <a:ea typeface="Poppins"/>
              <a:cs typeface="Poppins"/>
              <a:sym typeface="Poppins"/>
            </a:endParaRPr>
          </a:p>
          <a:p>
            <a:pPr marL="342900" indent="-342900" algn="l">
              <a:lnSpc>
                <a:spcPts val="2867"/>
              </a:lnSpc>
              <a:buFont typeface="Arial" panose="020B0604020202020204" pitchFamily="34" charset="0"/>
              <a:buChar char="•"/>
            </a:pPr>
            <a:r>
              <a:rPr lang="en-US" sz="2800" b="1" spc="256" dirty="0">
                <a:solidFill>
                  <a:srgbClr val="FFFFFF"/>
                </a:solidFill>
                <a:latin typeface="Poppins"/>
                <a:cs typeface="Poppins"/>
                <a:sym typeface="Poppins"/>
              </a:rPr>
              <a:t>Films</a:t>
            </a:r>
            <a:r>
              <a:rPr lang="en-US" sz="2400" spc="256" dirty="0">
                <a:solidFill>
                  <a:srgbClr val="FFFFFF"/>
                </a:solidFill>
                <a:latin typeface="Poppins"/>
                <a:ea typeface="Poppins"/>
                <a:cs typeface="Poppins"/>
                <a:sym typeface="Poppins"/>
              </a:rPr>
              <a:t> </a:t>
            </a:r>
            <a:r>
              <a:rPr lang="en-US" sz="2800" b="1" spc="256" dirty="0">
                <a:solidFill>
                  <a:srgbClr val="FFFFFF"/>
                </a:solidFill>
                <a:latin typeface="Poppins"/>
                <a:cs typeface="Poppins"/>
                <a:sym typeface="Poppins"/>
              </a:rPr>
              <a:t>have</a:t>
            </a:r>
            <a:r>
              <a:rPr lang="en-US" sz="2400" spc="256" dirty="0">
                <a:solidFill>
                  <a:srgbClr val="FFFFFF"/>
                </a:solidFill>
                <a:latin typeface="Poppins"/>
                <a:ea typeface="Poppins"/>
                <a:cs typeface="Poppins"/>
                <a:sym typeface="Poppins"/>
              </a:rPr>
              <a:t> </a:t>
            </a:r>
            <a:r>
              <a:rPr lang="en-US" sz="2800" b="1" spc="256" dirty="0">
                <a:solidFill>
                  <a:srgbClr val="FFFFFF"/>
                </a:solidFill>
                <a:latin typeface="Poppins"/>
                <a:cs typeface="Poppins"/>
                <a:sym typeface="Poppins"/>
              </a:rPr>
              <a:t>been</a:t>
            </a:r>
            <a:r>
              <a:rPr lang="en-US" sz="2400" spc="256" dirty="0">
                <a:solidFill>
                  <a:srgbClr val="FFFFFF"/>
                </a:solidFill>
                <a:latin typeface="Poppins"/>
                <a:ea typeface="Poppins"/>
                <a:cs typeface="Poppins"/>
                <a:sym typeface="Poppins"/>
              </a:rPr>
              <a:t> greatly influenced by literature</a:t>
            </a:r>
          </a:p>
          <a:p>
            <a:pPr marL="342900" indent="-342900" algn="l">
              <a:lnSpc>
                <a:spcPts val="2867"/>
              </a:lnSpc>
              <a:buFont typeface="Arial" panose="020B0604020202020204" pitchFamily="34" charset="0"/>
              <a:buChar char="•"/>
            </a:pPr>
            <a:endParaRPr lang="en-US" sz="2400" spc="256" dirty="0">
              <a:solidFill>
                <a:srgbClr val="FFFFFF"/>
              </a:solidFill>
              <a:latin typeface="Poppins"/>
              <a:ea typeface="Poppins"/>
              <a:cs typeface="Poppins"/>
              <a:sym typeface="Poppins"/>
            </a:endParaRPr>
          </a:p>
          <a:p>
            <a:pPr marL="342900" indent="-342900" algn="l">
              <a:lnSpc>
                <a:spcPts val="2867"/>
              </a:lnSpc>
              <a:buFont typeface="Arial" panose="020B0604020202020204" pitchFamily="34" charset="0"/>
              <a:buChar char="•"/>
            </a:pPr>
            <a:r>
              <a:rPr lang="en-US" sz="2800" b="1" spc="256" dirty="0">
                <a:solidFill>
                  <a:srgbClr val="FFFFFF"/>
                </a:solidFill>
                <a:latin typeface="Poppins"/>
                <a:cs typeface="Poppins"/>
                <a:sym typeface="Poppins"/>
              </a:rPr>
              <a:t>Adaptations</a:t>
            </a:r>
            <a:r>
              <a:rPr lang="en-US" sz="2400" spc="256" dirty="0">
                <a:solidFill>
                  <a:srgbClr val="FFFFFF"/>
                </a:solidFill>
                <a:latin typeface="Poppins"/>
                <a:ea typeface="Poppins"/>
                <a:cs typeface="Poppins"/>
                <a:sym typeface="Poppins"/>
              </a:rPr>
              <a:t> of classics </a:t>
            </a:r>
            <a:r>
              <a:rPr lang="en-US" sz="2800" b="1" spc="256" dirty="0">
                <a:solidFill>
                  <a:srgbClr val="FFFFFF"/>
                </a:solidFill>
                <a:latin typeface="Poppins"/>
                <a:cs typeface="Poppins"/>
                <a:sym typeface="Poppins"/>
              </a:rPr>
              <a:t>confirm</a:t>
            </a:r>
            <a:r>
              <a:rPr lang="en-US" sz="2400" spc="256" dirty="0">
                <a:solidFill>
                  <a:srgbClr val="FFFFFF"/>
                </a:solidFill>
                <a:latin typeface="Poppins"/>
                <a:ea typeface="Poppins"/>
                <a:cs typeface="Poppins"/>
                <a:sym typeface="Poppins"/>
              </a:rPr>
              <a:t> that novels have inspired film-makers</a:t>
            </a:r>
          </a:p>
          <a:p>
            <a:pPr marL="342900" indent="-342900" algn="l">
              <a:lnSpc>
                <a:spcPts val="2867"/>
              </a:lnSpc>
              <a:buFont typeface="Arial" panose="020B0604020202020204" pitchFamily="34" charset="0"/>
              <a:buChar char="•"/>
            </a:pPr>
            <a:endParaRPr lang="en-US" sz="2400" spc="256" dirty="0">
              <a:solidFill>
                <a:srgbClr val="FFFFFF"/>
              </a:solidFill>
              <a:latin typeface="Poppins"/>
              <a:ea typeface="Poppins"/>
              <a:cs typeface="Poppins"/>
              <a:sym typeface="Poppins"/>
            </a:endParaRPr>
          </a:p>
          <a:p>
            <a:pPr marL="342900" indent="-342900" algn="l">
              <a:lnSpc>
                <a:spcPts val="2867"/>
              </a:lnSpc>
              <a:buFont typeface="Arial" panose="020B0604020202020204" pitchFamily="34" charset="0"/>
              <a:buChar char="•"/>
            </a:pPr>
            <a:r>
              <a:rPr lang="en-US" sz="2800" b="1" spc="256" dirty="0">
                <a:solidFill>
                  <a:srgbClr val="FFFFFF"/>
                </a:solidFill>
                <a:latin typeface="Poppins"/>
                <a:cs typeface="Poppins"/>
                <a:sym typeface="Poppins"/>
              </a:rPr>
              <a:t>Classics</a:t>
            </a:r>
            <a:r>
              <a:rPr lang="en-US" sz="2400" spc="256" dirty="0">
                <a:solidFill>
                  <a:srgbClr val="FFFFFF"/>
                </a:solidFill>
                <a:latin typeface="Poppins"/>
                <a:ea typeface="Poppins"/>
                <a:cs typeface="Poppins"/>
                <a:sym typeface="Poppins"/>
              </a:rPr>
              <a:t> </a:t>
            </a:r>
            <a:r>
              <a:rPr lang="en-US" sz="2800" b="1" spc="256" dirty="0">
                <a:solidFill>
                  <a:srgbClr val="FFFFFF"/>
                </a:solidFill>
                <a:latin typeface="Poppins"/>
                <a:cs typeface="Poppins"/>
                <a:sym typeface="Poppins"/>
              </a:rPr>
              <a:t>provide</a:t>
            </a:r>
            <a:r>
              <a:rPr lang="en-US" sz="2400" spc="256" dirty="0">
                <a:solidFill>
                  <a:srgbClr val="FFFFFF"/>
                </a:solidFill>
                <a:latin typeface="Poppins"/>
                <a:ea typeface="Poppins"/>
                <a:cs typeface="Poppins"/>
                <a:sym typeface="Poppins"/>
              </a:rPr>
              <a:t> cinema with </a:t>
            </a:r>
            <a:r>
              <a:rPr lang="en-US" sz="2800" b="1" spc="256" dirty="0">
                <a:solidFill>
                  <a:srgbClr val="FFFFFF"/>
                </a:solidFill>
                <a:latin typeface="Poppins"/>
                <a:cs typeface="Poppins"/>
                <a:sym typeface="Poppins"/>
              </a:rPr>
              <a:t>ready-made</a:t>
            </a:r>
            <a:r>
              <a:rPr lang="en-US" sz="2400" spc="256" dirty="0">
                <a:solidFill>
                  <a:srgbClr val="FFFFFF"/>
                </a:solidFill>
                <a:latin typeface="Poppins"/>
                <a:ea typeface="Poppins"/>
                <a:cs typeface="Poppins"/>
                <a:sym typeface="Poppins"/>
              </a:rPr>
              <a:t>, </a:t>
            </a:r>
            <a:r>
              <a:rPr lang="en-US" sz="2800" b="1" spc="256" dirty="0">
                <a:solidFill>
                  <a:srgbClr val="FFFFFF"/>
                </a:solidFill>
                <a:latin typeface="Poppins"/>
                <a:cs typeface="Poppins"/>
                <a:sym typeface="Poppins"/>
              </a:rPr>
              <a:t>pretested</a:t>
            </a:r>
            <a:r>
              <a:rPr lang="en-US" sz="2400" spc="256" dirty="0">
                <a:solidFill>
                  <a:srgbClr val="FFFFFF"/>
                </a:solidFill>
                <a:latin typeface="Poppins"/>
                <a:ea typeface="Poppins"/>
                <a:cs typeface="Poppins"/>
                <a:sym typeface="Poppins"/>
              </a:rPr>
              <a:t> </a:t>
            </a:r>
            <a:r>
              <a:rPr lang="en-US" sz="2800" b="1" spc="256" dirty="0">
                <a:solidFill>
                  <a:srgbClr val="FFFFFF"/>
                </a:solidFill>
                <a:latin typeface="Poppins"/>
                <a:cs typeface="Poppins"/>
                <a:sym typeface="Poppins"/>
              </a:rPr>
              <a:t>material</a:t>
            </a:r>
          </a:p>
        </p:txBody>
      </p:sp>
      <p:sp>
        <p:nvSpPr>
          <p:cNvPr id="27" name="TextBox 13">
            <a:extLst>
              <a:ext uri="{FF2B5EF4-FFF2-40B4-BE49-F238E27FC236}">
                <a16:creationId xmlns:a16="http://schemas.microsoft.com/office/drawing/2014/main" id="{BC46226A-CAFC-ED77-33F3-E72A995F9012}"/>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8" name="TextBox 14">
            <a:extLst>
              <a:ext uri="{FF2B5EF4-FFF2-40B4-BE49-F238E27FC236}">
                <a16:creationId xmlns:a16="http://schemas.microsoft.com/office/drawing/2014/main" id="{BFE96893-C767-3E05-6C91-6EEBC4C7C3FD}"/>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9" name="TextBox 15">
            <a:extLst>
              <a:ext uri="{FF2B5EF4-FFF2-40B4-BE49-F238E27FC236}">
                <a16:creationId xmlns:a16="http://schemas.microsoft.com/office/drawing/2014/main" id="{078E358B-4409-7664-3C0F-C1C9C1F90D81}"/>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Tree>
    <p:extLst>
      <p:ext uri="{BB962C8B-B14F-4D97-AF65-F5344CB8AC3E}">
        <p14:creationId xmlns:p14="http://schemas.microsoft.com/office/powerpoint/2010/main" val="347878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pic>
        <p:nvPicPr>
          <p:cNvPr id="8" name="Picture 7">
            <a:extLst>
              <a:ext uri="{FF2B5EF4-FFF2-40B4-BE49-F238E27FC236}">
                <a16:creationId xmlns:a16="http://schemas.microsoft.com/office/drawing/2014/main" id="{1F1D62D2-9344-63EC-4461-265B5C37789C}"/>
              </a:ext>
            </a:extLst>
          </p:cNvPr>
          <p:cNvPicPr>
            <a:picLocks noChangeAspect="1"/>
          </p:cNvPicPr>
          <p:nvPr/>
        </p:nvPicPr>
        <p:blipFill>
          <a:blip r:embed="rId4"/>
          <a:stretch>
            <a:fillRect/>
          </a:stretch>
        </p:blipFill>
        <p:spPr>
          <a:xfrm>
            <a:off x="5595692" y="3721142"/>
            <a:ext cx="6767771" cy="6182289"/>
          </a:xfrm>
          <a:prstGeom prst="rect">
            <a:avLst/>
          </a:prstGeom>
        </p:spPr>
      </p:pic>
      <p:grpSp>
        <p:nvGrpSpPr>
          <p:cNvPr id="58" name="Group 57">
            <a:extLst>
              <a:ext uri="{FF2B5EF4-FFF2-40B4-BE49-F238E27FC236}">
                <a16:creationId xmlns:a16="http://schemas.microsoft.com/office/drawing/2014/main" id="{4A51F0D6-5BA9-B7A4-131A-6774FC2E3D77}"/>
              </a:ext>
            </a:extLst>
          </p:cNvPr>
          <p:cNvGrpSpPr/>
          <p:nvPr/>
        </p:nvGrpSpPr>
        <p:grpSpPr>
          <a:xfrm>
            <a:off x="-65940772" y="5296920"/>
            <a:ext cx="85865126" cy="3875643"/>
            <a:chOff x="-65940772" y="5296920"/>
            <a:chExt cx="85865126" cy="3875643"/>
          </a:xfrm>
        </p:grpSpPr>
        <p:pic>
          <p:nvPicPr>
            <p:cNvPr id="15" name="Picture 14">
              <a:extLst>
                <a:ext uri="{FF2B5EF4-FFF2-40B4-BE49-F238E27FC236}">
                  <a16:creationId xmlns:a16="http://schemas.microsoft.com/office/drawing/2014/main" id="{B7A4C545-AB57-3BC0-9F6A-C94EB76C4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6138" y="5296920"/>
              <a:ext cx="6456104" cy="3788219"/>
            </a:xfrm>
            <a:prstGeom prst="rect">
              <a:avLst/>
            </a:prstGeom>
          </p:spPr>
        </p:pic>
        <p:sp>
          <p:nvSpPr>
            <p:cNvPr id="9" name="Freeform 9"/>
            <p:cNvSpPr/>
            <p:nvPr/>
          </p:nvSpPr>
          <p:spPr>
            <a:xfrm rot="-7707164">
              <a:off x="16294306" y="4768556"/>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pt-BR" dirty="0"/>
            </a:p>
          </p:txBody>
        </p:sp>
        <p:grpSp>
          <p:nvGrpSpPr>
            <p:cNvPr id="55" name="Group 54">
              <a:extLst>
                <a:ext uri="{FF2B5EF4-FFF2-40B4-BE49-F238E27FC236}">
                  <a16:creationId xmlns:a16="http://schemas.microsoft.com/office/drawing/2014/main" id="{32B956E2-BD5E-F207-A838-BAB3D9C7C074}"/>
                </a:ext>
              </a:extLst>
            </p:cNvPr>
            <p:cNvGrpSpPr/>
            <p:nvPr/>
          </p:nvGrpSpPr>
          <p:grpSpPr>
            <a:xfrm>
              <a:off x="-65940772" y="5296920"/>
              <a:ext cx="85371772" cy="3875643"/>
              <a:chOff x="-65940772" y="5563027"/>
              <a:chExt cx="85371772" cy="3875643"/>
            </a:xfrm>
          </p:grpSpPr>
          <p:pic>
            <p:nvPicPr>
              <p:cNvPr id="26" name="Picture 25">
                <a:extLst>
                  <a:ext uri="{FF2B5EF4-FFF2-40B4-BE49-F238E27FC236}">
                    <a16:creationId xmlns:a16="http://schemas.microsoft.com/office/drawing/2014/main" id="{F019AFA0-ED1D-4A33-E64C-504EA8F85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69578" y="5563027"/>
                <a:ext cx="5057468" cy="3788219"/>
              </a:xfrm>
              <a:prstGeom prst="rect">
                <a:avLst/>
              </a:prstGeom>
            </p:spPr>
          </p:pic>
          <p:pic>
            <p:nvPicPr>
              <p:cNvPr id="16" name="Picture 15">
                <a:extLst>
                  <a:ext uri="{FF2B5EF4-FFF2-40B4-BE49-F238E27FC236}">
                    <a16:creationId xmlns:a16="http://schemas.microsoft.com/office/drawing/2014/main" id="{AC04A768-4CF1-74AC-D628-D8B3BC91F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38804" y="5589459"/>
                <a:ext cx="5622386" cy="3663922"/>
              </a:xfrm>
              <a:prstGeom prst="rect">
                <a:avLst/>
              </a:prstGeom>
            </p:spPr>
          </p:pic>
          <p:pic>
            <p:nvPicPr>
              <p:cNvPr id="24" name="Picture 23">
                <a:extLst>
                  <a:ext uri="{FF2B5EF4-FFF2-40B4-BE49-F238E27FC236}">
                    <a16:creationId xmlns:a16="http://schemas.microsoft.com/office/drawing/2014/main" id="{E2BAE035-95E7-D57E-5B33-388C20BA78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00329" y="5568513"/>
                <a:ext cx="5743092" cy="3688555"/>
              </a:xfrm>
              <a:prstGeom prst="rect">
                <a:avLst/>
              </a:prstGeom>
            </p:spPr>
          </p:pic>
          <p:pic>
            <p:nvPicPr>
              <p:cNvPr id="48" name="Picture 47">
                <a:extLst>
                  <a:ext uri="{FF2B5EF4-FFF2-40B4-BE49-F238E27FC236}">
                    <a16:creationId xmlns:a16="http://schemas.microsoft.com/office/drawing/2014/main" id="{E157482F-B231-8D8A-29CA-3378A7D769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1430" y="5622100"/>
                <a:ext cx="6135065" cy="3638026"/>
              </a:xfrm>
              <a:prstGeom prst="rect">
                <a:avLst/>
              </a:prstGeom>
            </p:spPr>
          </p:pic>
          <p:pic>
            <p:nvPicPr>
              <p:cNvPr id="14" name="Picture 13">
                <a:extLst>
                  <a:ext uri="{FF2B5EF4-FFF2-40B4-BE49-F238E27FC236}">
                    <a16:creationId xmlns:a16="http://schemas.microsoft.com/office/drawing/2014/main" id="{527ED6FF-AC05-A309-858F-86F12888A7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06380" y="5705589"/>
                <a:ext cx="8575612" cy="3573172"/>
              </a:xfrm>
              <a:prstGeom prst="rect">
                <a:avLst/>
              </a:prstGeom>
            </p:spPr>
          </p:pic>
          <p:pic>
            <p:nvPicPr>
              <p:cNvPr id="46" name="Picture 45">
                <a:extLst>
                  <a:ext uri="{FF2B5EF4-FFF2-40B4-BE49-F238E27FC236}">
                    <a16:creationId xmlns:a16="http://schemas.microsoft.com/office/drawing/2014/main" id="{72A75B72-ACED-6BCF-29F0-076ACCC956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534225" y="5722146"/>
                <a:ext cx="5323472" cy="3531236"/>
              </a:xfrm>
              <a:prstGeom prst="rect">
                <a:avLst/>
              </a:prstGeom>
            </p:spPr>
          </p:pic>
          <p:pic>
            <p:nvPicPr>
              <p:cNvPr id="7" name="Picture 6">
                <a:extLst>
                  <a:ext uri="{FF2B5EF4-FFF2-40B4-BE49-F238E27FC236}">
                    <a16:creationId xmlns:a16="http://schemas.microsoft.com/office/drawing/2014/main" id="{AD205297-EADA-B429-2DB4-6A4270D95D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51994" y="5612592"/>
                <a:ext cx="6574818" cy="3698335"/>
              </a:xfrm>
              <a:prstGeom prst="rect">
                <a:avLst/>
              </a:prstGeom>
            </p:spPr>
          </p:pic>
          <p:pic>
            <p:nvPicPr>
              <p:cNvPr id="50" name="Picture 49">
                <a:extLst>
                  <a:ext uri="{FF2B5EF4-FFF2-40B4-BE49-F238E27FC236}">
                    <a16:creationId xmlns:a16="http://schemas.microsoft.com/office/drawing/2014/main" id="{9B5E2101-5225-1333-A958-A64BD6D599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54873" y="5631472"/>
                <a:ext cx="4476127" cy="3688555"/>
              </a:xfrm>
              <a:prstGeom prst="rect">
                <a:avLst/>
              </a:prstGeom>
            </p:spPr>
          </p:pic>
          <p:pic>
            <p:nvPicPr>
              <p:cNvPr id="54" name="Picture 53">
                <a:extLst>
                  <a:ext uri="{FF2B5EF4-FFF2-40B4-BE49-F238E27FC236}">
                    <a16:creationId xmlns:a16="http://schemas.microsoft.com/office/drawing/2014/main" id="{4E47ECBD-0DB4-27DA-EB6B-FB6770796F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07652" y="5626111"/>
                <a:ext cx="4954131" cy="3727983"/>
              </a:xfrm>
              <a:prstGeom prst="rect">
                <a:avLst/>
              </a:prstGeom>
            </p:spPr>
          </p:pic>
          <p:pic>
            <p:nvPicPr>
              <p:cNvPr id="52" name="Picture 51">
                <a:extLst>
                  <a:ext uri="{FF2B5EF4-FFF2-40B4-BE49-F238E27FC236}">
                    <a16:creationId xmlns:a16="http://schemas.microsoft.com/office/drawing/2014/main" id="{4D5FCCEB-57F9-2929-19A9-5ED6BFE7480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77176" y="5628594"/>
                <a:ext cx="7119986" cy="3657084"/>
              </a:xfrm>
              <a:prstGeom prst="rect">
                <a:avLst/>
              </a:prstGeom>
            </p:spPr>
          </p:pic>
          <p:pic>
            <p:nvPicPr>
              <p:cNvPr id="30" name="Picture 8" descr="Harry Potter and the Sorcerer's Stone Arrival of Baby Harry">
                <a:extLst>
                  <a:ext uri="{FF2B5EF4-FFF2-40B4-BE49-F238E27FC236}">
                    <a16:creationId xmlns:a16="http://schemas.microsoft.com/office/drawing/2014/main" id="{D32551B5-E928-DF00-DAA9-C50EEBF546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940772" y="5563027"/>
                <a:ext cx="6557431" cy="38476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n Harry Potter and the Philosopher's (Sorcerer's) Stone, Aunt Petunia is  visible in the background of this scene dyeing Dudley's old clothes grey  for Harry's uniform. This is only ever mentioned in">
                <a:extLst>
                  <a:ext uri="{FF2B5EF4-FFF2-40B4-BE49-F238E27FC236}">
                    <a16:creationId xmlns:a16="http://schemas.microsoft.com/office/drawing/2014/main" id="{B2370F69-4933-8C43-CFB0-5F8D5AC72E5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450118" y="5568513"/>
                <a:ext cx="6641595" cy="38701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arry Potter: 5 Scenes That Made The Sorcerer's Stone Better (And 5 That  Made It Worse)">
                <a:extLst>
                  <a:ext uri="{FF2B5EF4-FFF2-40B4-BE49-F238E27FC236}">
                    <a16:creationId xmlns:a16="http://schemas.microsoft.com/office/drawing/2014/main" id="{5B1950BD-61EB-649E-E272-EA4C0C1ED75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830610" y="5568513"/>
                <a:ext cx="7008438" cy="368855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ECA4FB84-C3F8-D12B-F48A-10BCEB10B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6413" y="5296920"/>
              <a:ext cx="5211239" cy="3721468"/>
            </a:xfrm>
            <a:prstGeom prst="rect">
              <a:avLst/>
            </a:prstGeom>
          </p:spPr>
        </p:pic>
      </p:grpSp>
      <p:pic>
        <p:nvPicPr>
          <p:cNvPr id="11" name="Picture 10">
            <a:extLst>
              <a:ext uri="{FF2B5EF4-FFF2-40B4-BE49-F238E27FC236}">
                <a16:creationId xmlns:a16="http://schemas.microsoft.com/office/drawing/2014/main" id="{32AF0BD6-BB21-9808-9FC4-8F620796910E}"/>
              </a:ext>
            </a:extLst>
          </p:cNvPr>
          <p:cNvPicPr>
            <a:picLocks noChangeAspect="1"/>
          </p:cNvPicPr>
          <p:nvPr/>
        </p:nvPicPr>
        <p:blipFill>
          <a:blip r:embed="rId21"/>
          <a:stretch>
            <a:fillRect/>
          </a:stretch>
        </p:blipFill>
        <p:spPr>
          <a:xfrm>
            <a:off x="5076845" y="4351517"/>
            <a:ext cx="8022652" cy="885949"/>
          </a:xfrm>
          <a:prstGeom prst="rect">
            <a:avLst/>
          </a:prstGeom>
        </p:spPr>
      </p:pic>
      <p:pic>
        <p:nvPicPr>
          <p:cNvPr id="12" name="Picture 11">
            <a:extLst>
              <a:ext uri="{FF2B5EF4-FFF2-40B4-BE49-F238E27FC236}">
                <a16:creationId xmlns:a16="http://schemas.microsoft.com/office/drawing/2014/main" id="{F1543C17-1820-51B1-4960-17B32E1D6782}"/>
              </a:ext>
            </a:extLst>
          </p:cNvPr>
          <p:cNvPicPr>
            <a:picLocks noChangeAspect="1"/>
          </p:cNvPicPr>
          <p:nvPr/>
        </p:nvPicPr>
        <p:blipFill>
          <a:blip r:embed="rId21"/>
          <a:stretch>
            <a:fillRect/>
          </a:stretch>
        </p:blipFill>
        <p:spPr>
          <a:xfrm>
            <a:off x="5327096" y="9172562"/>
            <a:ext cx="7806075" cy="758885"/>
          </a:xfrm>
          <a:prstGeom prst="rect">
            <a:avLst/>
          </a:prstGeom>
        </p:spPr>
      </p:pic>
      <p:pic>
        <p:nvPicPr>
          <p:cNvPr id="13" name="Picture 12">
            <a:extLst>
              <a:ext uri="{FF2B5EF4-FFF2-40B4-BE49-F238E27FC236}">
                <a16:creationId xmlns:a16="http://schemas.microsoft.com/office/drawing/2014/main" id="{2065ACF3-8C0E-0577-C11F-BAF53D0FE716}"/>
              </a:ext>
            </a:extLst>
          </p:cNvPr>
          <p:cNvPicPr>
            <a:picLocks noChangeAspect="1"/>
          </p:cNvPicPr>
          <p:nvPr/>
        </p:nvPicPr>
        <p:blipFill>
          <a:blip r:embed="rId21"/>
          <a:stretch>
            <a:fillRect/>
          </a:stretch>
        </p:blipFill>
        <p:spPr>
          <a:xfrm>
            <a:off x="518846" y="-29059"/>
            <a:ext cx="17250306" cy="3113147"/>
          </a:xfrm>
          <a:prstGeom prst="rect">
            <a:avLst/>
          </a:prstGeom>
        </p:spPr>
      </p:pic>
      <p:pic>
        <p:nvPicPr>
          <p:cNvPr id="18" name="Picture 2" descr="Movie film tape 4773355 Vector Art at Vecteezy">
            <a:extLst>
              <a:ext uri="{FF2B5EF4-FFF2-40B4-BE49-F238E27FC236}">
                <a16:creationId xmlns:a16="http://schemas.microsoft.com/office/drawing/2014/main" id="{4DC2B67E-3A5E-7F26-9220-E1547CF37EE3}"/>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219700"/>
            <a:ext cx="12426186" cy="39747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ovie film tape 4773355 Vector Art at Vecteezy">
            <a:extLst>
              <a:ext uri="{FF2B5EF4-FFF2-40B4-BE49-F238E27FC236}">
                <a16:creationId xmlns:a16="http://schemas.microsoft.com/office/drawing/2014/main" id="{EA3B511E-1453-F141-AD52-419BFF3038F2}"/>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r="48547"/>
          <a:stretch>
            <a:fillRect/>
          </a:stretch>
        </p:blipFill>
        <p:spPr bwMode="auto">
          <a:xfrm>
            <a:off x="12426185" y="5207385"/>
            <a:ext cx="6393585" cy="3974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1224 -0.00324 L 0.19557 0.00417 " pathEditMode="relative" rAng="0" ptsTypes="AA">
                                      <p:cBhvr>
                                        <p:cTn id="6" dur="40000" fill="hold"/>
                                        <p:tgtEl>
                                          <p:spTgt spid="58"/>
                                        </p:tgtEl>
                                        <p:attrNameLst>
                                          <p:attrName>ppt_x</p:attrName>
                                          <p:attrName>ppt_y</p:attrName>
                                        </p:attrNameLst>
                                      </p:cBhvr>
                                      <p:rCtr x="-170833" y="370"/>
                                    </p:animMotion>
                                  </p:childTnLst>
                                </p:cTn>
                              </p:par>
                              <p:par>
                                <p:cTn id="7" presetID="64" presetClass="path" presetSubtype="0" accel="50000" decel="50000" fill="hold" nodeType="withEffect">
                                  <p:stCondLst>
                                    <p:cond delay="0"/>
                                  </p:stCondLst>
                                  <p:childTnLst>
                                    <p:animMotion origin="layout" path="M -2.22222E-6 -1.35802E-6 L 0.00078 -0.42886 " pathEditMode="relative" rAng="0" ptsTypes="AA">
                                      <p:cBhvr>
                                        <p:cTn id="8" dur="40000" fill="hold"/>
                                        <p:tgtEl>
                                          <p:spTgt spid="8"/>
                                        </p:tgtEl>
                                        <p:attrNameLst>
                                          <p:attrName>ppt_x</p:attrName>
                                          <p:attrName>ppt_y</p:attrName>
                                        </p:attrNameLst>
                                      </p:cBhvr>
                                      <p:rCtr x="35" y="-214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a:p>
        </p:txBody>
      </p:sp>
      <p:grpSp>
        <p:nvGrpSpPr>
          <p:cNvPr id="3" name="Group 3"/>
          <p:cNvGrpSpPr/>
          <p:nvPr/>
        </p:nvGrpSpPr>
        <p:grpSpPr>
          <a:xfrm>
            <a:off x="518846" y="571501"/>
            <a:ext cx="17250307" cy="9331930"/>
            <a:chOff x="0" y="0"/>
            <a:chExt cx="4543291" cy="2457792"/>
          </a:xfrm>
          <a:solidFill>
            <a:schemeClr val="tx1"/>
          </a:solidFill>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grpFill/>
          </p:spPr>
          <p:txBody>
            <a:bodyPr/>
            <a:lstStyle/>
            <a:p>
              <a:endParaRPr lang="pt-BR"/>
            </a:p>
          </p:txBody>
        </p:sp>
        <p:sp>
          <p:nvSpPr>
            <p:cNvPr id="5" name="TextBox 5"/>
            <p:cNvSpPr txBox="1"/>
            <p:nvPr/>
          </p:nvSpPr>
          <p:spPr>
            <a:xfrm>
              <a:off x="0" y="-57150"/>
              <a:ext cx="4543291" cy="2514942"/>
            </a:xfrm>
            <a:prstGeom prst="rect">
              <a:avLst/>
            </a:prstGeom>
            <a:grpFill/>
          </p:spPr>
          <p:txBody>
            <a:bodyPr lIns="50800" tIns="50800" rIns="50800" bIns="50800" rtlCol="0" anchor="ctr"/>
            <a:lstStyle/>
            <a:p>
              <a:pPr algn="ctr">
                <a:lnSpc>
                  <a:spcPts val="3080"/>
                </a:lnSpc>
              </a:pPr>
              <a:endParaRPr/>
            </a:p>
          </p:txBody>
        </p:sp>
      </p:grpSp>
      <p:sp>
        <p:nvSpPr>
          <p:cNvPr id="13" name="Freeform 13"/>
          <p:cNvSpPr/>
          <p:nvPr/>
        </p:nvSpPr>
        <p:spPr>
          <a:xfrm rot="-2700000">
            <a:off x="16317946" y="-1572166"/>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a:p>
        </p:txBody>
      </p:sp>
      <p:sp>
        <p:nvSpPr>
          <p:cNvPr id="14" name="Freeform 14"/>
          <p:cNvSpPr/>
          <p:nvPr/>
        </p:nvSpPr>
        <p:spPr>
          <a:xfrm rot="-2700000">
            <a:off x="-220991" y="6750477"/>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25" name="TextBox 13">
            <a:extLst>
              <a:ext uri="{FF2B5EF4-FFF2-40B4-BE49-F238E27FC236}">
                <a16:creationId xmlns:a16="http://schemas.microsoft.com/office/drawing/2014/main" id="{74EBB982-9219-D233-33EC-917790A19EB0}"/>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6" name="TextBox 14">
            <a:extLst>
              <a:ext uri="{FF2B5EF4-FFF2-40B4-BE49-F238E27FC236}">
                <a16:creationId xmlns:a16="http://schemas.microsoft.com/office/drawing/2014/main" id="{0AEC4E9F-423B-06AE-6E44-56C9092BFB2A}"/>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7" name="TextBox 15">
            <a:extLst>
              <a:ext uri="{FF2B5EF4-FFF2-40B4-BE49-F238E27FC236}">
                <a16:creationId xmlns:a16="http://schemas.microsoft.com/office/drawing/2014/main" id="{08E822BE-7598-CC47-B948-3FCE25C70111}"/>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
        <p:nvSpPr>
          <p:cNvPr id="18" name="TextBox 17">
            <a:extLst>
              <a:ext uri="{FF2B5EF4-FFF2-40B4-BE49-F238E27FC236}">
                <a16:creationId xmlns:a16="http://schemas.microsoft.com/office/drawing/2014/main" id="{511AC333-83C1-30C1-2D1C-CED93AF7C013}"/>
              </a:ext>
            </a:extLst>
          </p:cNvPr>
          <p:cNvSpPr txBox="1"/>
          <p:nvPr/>
        </p:nvSpPr>
        <p:spPr>
          <a:xfrm>
            <a:off x="1371599" y="2476500"/>
            <a:ext cx="15468601" cy="4048672"/>
          </a:xfrm>
          <a:prstGeom prst="rect">
            <a:avLst/>
          </a:prstGeom>
          <a:noFill/>
        </p:spPr>
        <p:txBody>
          <a:bodyPr wrap="square" rtlCol="0">
            <a:spAutoFit/>
          </a:bodyPr>
          <a:lstStyle/>
          <a:p>
            <a:pPr algn="ctr"/>
            <a:r>
              <a:rPr lang="en-US" sz="8000" b="1" dirty="0">
                <a:solidFill>
                  <a:schemeClr val="bg1"/>
                </a:solidFill>
                <a:latin typeface="Agency FB" panose="020B0503020202020204" pitchFamily="34" charset="0"/>
              </a:rPr>
              <a:t>References:</a:t>
            </a:r>
          </a:p>
          <a:p>
            <a:pPr>
              <a:lnSpc>
                <a:spcPct val="150000"/>
              </a:lnSpc>
            </a:pPr>
            <a:r>
              <a:rPr lang="pt-BR" sz="1999" dirty="0">
                <a:solidFill>
                  <a:srgbClr val="FFFFFF"/>
                </a:solidFill>
                <a:latin typeface="Poppins"/>
                <a:ea typeface="Poppins"/>
                <a:cs typeface="Poppins"/>
              </a:rPr>
              <a:t>Brito, João. Cinema e linguagem audiovisual. São Paulo: Papirus, 2006.</a:t>
            </a:r>
          </a:p>
          <a:p>
            <a:pPr>
              <a:lnSpc>
                <a:spcPct val="150000"/>
              </a:lnSpc>
            </a:pPr>
            <a:r>
              <a:rPr lang="pt-BR" sz="1999" dirty="0">
                <a:solidFill>
                  <a:srgbClr val="FFFFFF"/>
                </a:solidFill>
                <a:latin typeface="Poppins"/>
                <a:ea typeface="Poppins"/>
                <a:cs typeface="Poppins"/>
              </a:rPr>
              <a:t>Conrad, Joseph. Prefácio a: The nigger of the “Narcissus”. [S.l.]: Echo Library, 2007.</a:t>
            </a:r>
          </a:p>
          <a:p>
            <a:pPr>
              <a:lnSpc>
                <a:spcPct val="150000"/>
              </a:lnSpc>
            </a:pPr>
            <a:r>
              <a:rPr lang="pt-BR" sz="1999" dirty="0">
                <a:solidFill>
                  <a:srgbClr val="FFFFFF"/>
                </a:solidFill>
                <a:latin typeface="Poppins"/>
                <a:ea typeface="Poppins"/>
                <a:cs typeface="Poppins"/>
              </a:rPr>
              <a:t>Dudley, Andrew. The well-worn muse: adaptation in film history and theory. In: Narrative strategies. Macomb: Western Illinois University Press, 1980. p. 9.</a:t>
            </a:r>
          </a:p>
          <a:p>
            <a:pPr>
              <a:lnSpc>
                <a:spcPct val="150000"/>
              </a:lnSpc>
            </a:pPr>
            <a:r>
              <a:rPr lang="pt-BR" sz="1999" dirty="0">
                <a:solidFill>
                  <a:srgbClr val="FFFFFF"/>
                </a:solidFill>
                <a:latin typeface="Poppins"/>
                <a:ea typeface="Poppins"/>
                <a:cs typeface="Poppins"/>
              </a:rPr>
              <a:t>María José Fresnadillo Martínez: “Editorial: Literature and Cinema. History of a fascination”. J Med Mov 1 (2005): 57-59. Ediciones-Universidad de Salamanca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0" fill="hold"/>
                                        <p:tgtEl>
                                          <p:spTgt spid="18"/>
                                        </p:tgtEl>
                                        <p:attrNameLst>
                                          <p:attrName>ppt_x</p:attrName>
                                        </p:attrNameLst>
                                      </p:cBhvr>
                                      <p:tavLst>
                                        <p:tav tm="0">
                                          <p:val>
                                            <p:strVal val="#ppt_x"/>
                                          </p:val>
                                        </p:tav>
                                        <p:tav tm="100000">
                                          <p:val>
                                            <p:strVal val="#ppt_x"/>
                                          </p:val>
                                        </p:tav>
                                      </p:tavLst>
                                    </p:anim>
                                    <p:anim calcmode="lin" valueType="num">
                                      <p:cBhvr additive="base">
                                        <p:cTn id="8" dur="10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alpha val="87843"/>
              </a:srgbClr>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10" name="Freeform 10"/>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sp>
        <p:nvSpPr>
          <p:cNvPr id="11" name="TextBox 11">
            <a:extLst>
              <a:ext uri="{FF2B5EF4-FFF2-40B4-BE49-F238E27FC236}">
                <a16:creationId xmlns:a16="http://schemas.microsoft.com/office/drawing/2014/main" id="{6D35DD61-BDEF-06AD-8286-9935CEB50BAF}"/>
              </a:ext>
            </a:extLst>
          </p:cNvPr>
          <p:cNvSpPr txBox="1"/>
          <p:nvPr/>
        </p:nvSpPr>
        <p:spPr>
          <a:xfrm>
            <a:off x="3308180" y="2672484"/>
            <a:ext cx="11671641" cy="5729153"/>
          </a:xfrm>
          <a:prstGeom prst="rect">
            <a:avLst/>
          </a:prstGeom>
        </p:spPr>
        <p:txBody>
          <a:bodyPr lIns="0" tIns="0" rIns="0" bIns="0" rtlCol="0" anchor="t">
            <a:spAutoFit/>
          </a:bodyPr>
          <a:lstStyle/>
          <a:p>
            <a:pPr algn="ctr">
              <a:lnSpc>
                <a:spcPts val="21141"/>
              </a:lnSpc>
            </a:pPr>
            <a:r>
              <a:rPr lang="en-US" sz="22022" b="1" spc="-1123" dirty="0">
                <a:solidFill>
                  <a:srgbClr val="FFFFFF"/>
                </a:solidFill>
                <a:latin typeface="Poppins Bold"/>
                <a:ea typeface="Poppins Bold"/>
                <a:cs typeface="Poppins Bold"/>
                <a:sym typeface="Poppins Bold"/>
              </a:rPr>
              <a:t>THANK YOU</a:t>
            </a:r>
          </a:p>
        </p:txBody>
      </p:sp>
    </p:spTree>
    <p:extLst>
      <p:ext uri="{BB962C8B-B14F-4D97-AF65-F5344CB8AC3E}">
        <p14:creationId xmlns:p14="http://schemas.microsoft.com/office/powerpoint/2010/main" val="343709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8" name="Freeform 8"/>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sp>
        <p:nvSpPr>
          <p:cNvPr id="17" name="TextBox 17"/>
          <p:cNvSpPr txBox="1"/>
          <p:nvPr/>
        </p:nvSpPr>
        <p:spPr>
          <a:xfrm>
            <a:off x="1646567" y="2102163"/>
            <a:ext cx="5570361" cy="2173865"/>
          </a:xfrm>
          <a:prstGeom prst="rect">
            <a:avLst/>
          </a:prstGeom>
        </p:spPr>
        <p:txBody>
          <a:bodyPr lIns="0" tIns="0" rIns="0" bIns="0" rtlCol="0" anchor="t">
            <a:spAutoFit/>
          </a:bodyPr>
          <a:lstStyle/>
          <a:p>
            <a:pPr marL="0" lvl="0" indent="0" algn="l">
              <a:lnSpc>
                <a:spcPts val="8319"/>
              </a:lnSpc>
              <a:spcBef>
                <a:spcPct val="0"/>
              </a:spcBef>
            </a:pPr>
            <a:r>
              <a:rPr lang="en-US" sz="8666" b="1" spc="-441" dirty="0">
                <a:solidFill>
                  <a:srgbClr val="FFFFFF"/>
                </a:solidFill>
                <a:latin typeface="Poppins Bold"/>
                <a:ea typeface="Poppins Bold"/>
                <a:cs typeface="Poppins Bold"/>
                <a:sym typeface="Poppins Bold"/>
              </a:rPr>
              <a:t>List of Contents</a:t>
            </a:r>
          </a:p>
        </p:txBody>
      </p:sp>
      <p:grpSp>
        <p:nvGrpSpPr>
          <p:cNvPr id="38" name="Group 37">
            <a:extLst>
              <a:ext uri="{FF2B5EF4-FFF2-40B4-BE49-F238E27FC236}">
                <a16:creationId xmlns:a16="http://schemas.microsoft.com/office/drawing/2014/main" id="{DA4B058A-F845-3352-73E3-3ACDCDF8CCA1}"/>
              </a:ext>
            </a:extLst>
          </p:cNvPr>
          <p:cNvGrpSpPr/>
          <p:nvPr/>
        </p:nvGrpSpPr>
        <p:grpSpPr>
          <a:xfrm>
            <a:off x="8153400" y="2991091"/>
            <a:ext cx="6906441" cy="857009"/>
            <a:chOff x="7211355" y="2280445"/>
            <a:chExt cx="6906441" cy="857009"/>
          </a:xfrm>
        </p:grpSpPr>
        <p:grpSp>
          <p:nvGrpSpPr>
            <p:cNvPr id="10" name="Group 10"/>
            <p:cNvGrpSpPr/>
            <p:nvPr/>
          </p:nvGrpSpPr>
          <p:grpSpPr>
            <a:xfrm>
              <a:off x="7211355" y="2280445"/>
              <a:ext cx="389441" cy="810540"/>
              <a:chOff x="-710798" y="19050"/>
              <a:chExt cx="1447398" cy="3012464"/>
            </a:xfrm>
          </p:grpSpPr>
          <p:sp>
            <p:nvSpPr>
              <p:cNvPr id="11" name="Freeform 11"/>
              <p:cNvSpPr/>
              <p:nvPr/>
            </p:nvSpPr>
            <p:spPr>
              <a:xfrm>
                <a:off x="-710798" y="2218713"/>
                <a:ext cx="812799" cy="8128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sp>
          <p:nvSpPr>
            <p:cNvPr id="22" name="TextBox 22"/>
            <p:cNvSpPr txBox="1"/>
            <p:nvPr/>
          </p:nvSpPr>
          <p:spPr>
            <a:xfrm>
              <a:off x="7638423" y="2768672"/>
              <a:ext cx="6479373" cy="368782"/>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LIGHTS, CAMERA, ACTION!</a:t>
              </a:r>
            </a:p>
          </p:txBody>
        </p:sp>
      </p:grpSp>
      <p:sp>
        <p:nvSpPr>
          <p:cNvPr id="23" name="TextBox 13">
            <a:extLst>
              <a:ext uri="{FF2B5EF4-FFF2-40B4-BE49-F238E27FC236}">
                <a16:creationId xmlns:a16="http://schemas.microsoft.com/office/drawing/2014/main" id="{CAA3DF6D-12C8-44C3-4603-DAA811F3586C}"/>
              </a:ext>
            </a:extLst>
          </p:cNvPr>
          <p:cNvSpPr txBox="1"/>
          <p:nvPr/>
        </p:nvSpPr>
        <p:spPr>
          <a:xfrm>
            <a:off x="5079571" y="1122903"/>
            <a:ext cx="2323034" cy="341055"/>
          </a:xfrm>
          <a:prstGeom prst="rect">
            <a:avLst/>
          </a:prstGeom>
        </p:spPr>
        <p:txBody>
          <a:bodyPr wrap="square" lIns="0" tIns="0" rIns="0" bIns="0" rtlCol="0" anchor="t">
            <a:spAutoFit/>
          </a:bodyPr>
          <a:lstStyle/>
          <a:p>
            <a:pPr algn="ctr">
              <a:lnSpc>
                <a:spcPts val="2799"/>
              </a:lnSpc>
              <a:spcBef>
                <a:spcPct val="0"/>
              </a:spcBef>
            </a:pPr>
            <a:r>
              <a:rPr lang="pt-BR" sz="1999" noProof="0" dirty="0">
                <a:solidFill>
                  <a:srgbClr val="FFFFFF"/>
                </a:solidFill>
                <a:latin typeface="Poppins"/>
                <a:ea typeface="Poppins"/>
                <a:cs typeface="Poppins"/>
                <a:sym typeface="Poppins"/>
              </a:rPr>
              <a:t>Prof. Neide Silva</a:t>
            </a:r>
          </a:p>
        </p:txBody>
      </p:sp>
      <p:sp>
        <p:nvSpPr>
          <p:cNvPr id="24" name="TextBox 15">
            <a:extLst>
              <a:ext uri="{FF2B5EF4-FFF2-40B4-BE49-F238E27FC236}">
                <a16:creationId xmlns:a16="http://schemas.microsoft.com/office/drawing/2014/main" id="{C00C1772-3E0E-9AB0-69E1-80980318BCA8}"/>
              </a:ext>
            </a:extLst>
          </p:cNvPr>
          <p:cNvSpPr txBox="1"/>
          <p:nvPr/>
        </p:nvSpPr>
        <p:spPr>
          <a:xfrm>
            <a:off x="10372048" y="1122903"/>
            <a:ext cx="3115352"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Text by: Dr. Khalid Alqadi</a:t>
            </a:r>
          </a:p>
        </p:txBody>
      </p:sp>
      <p:sp>
        <p:nvSpPr>
          <p:cNvPr id="25" name="TextBox 13">
            <a:extLst>
              <a:ext uri="{FF2B5EF4-FFF2-40B4-BE49-F238E27FC236}">
                <a16:creationId xmlns:a16="http://schemas.microsoft.com/office/drawing/2014/main" id="{6159DE06-2110-859E-59BC-FC8C80826F0A}"/>
              </a:ext>
            </a:extLst>
          </p:cNvPr>
          <p:cNvSpPr txBox="1"/>
          <p:nvPr/>
        </p:nvSpPr>
        <p:spPr>
          <a:xfrm>
            <a:off x="1525225" y="4558021"/>
            <a:ext cx="2323034" cy="359073"/>
          </a:xfrm>
          <a:prstGeom prst="rect">
            <a:avLst/>
          </a:prstGeom>
        </p:spPr>
        <p:txBody>
          <a:bodyPr wrap="square" lIns="0" tIns="0" rIns="0" bIns="0" rtlCol="0" anchor="t">
            <a:spAutoFit/>
          </a:bodyPr>
          <a:lstStyle/>
          <a:p>
            <a:pPr algn="ctr">
              <a:lnSpc>
                <a:spcPts val="2799"/>
              </a:lnSpc>
              <a:spcBef>
                <a:spcPct val="0"/>
              </a:spcBef>
            </a:pPr>
            <a:r>
              <a:rPr lang="en-US" sz="2400" b="1" noProof="0" dirty="0">
                <a:solidFill>
                  <a:srgbClr val="FFFFFF"/>
                </a:solidFill>
                <a:latin typeface="Poppins"/>
                <a:ea typeface="Poppins"/>
                <a:cs typeface="Poppins"/>
                <a:sym typeface="Poppins"/>
              </a:rPr>
              <a:t>Introduction</a:t>
            </a:r>
            <a:endParaRPr lang="pt-BR" sz="2400" b="1" noProof="0" dirty="0">
              <a:solidFill>
                <a:srgbClr val="FFFFFF"/>
              </a:solidFill>
              <a:latin typeface="Poppins"/>
              <a:ea typeface="Poppins"/>
              <a:cs typeface="Poppins"/>
              <a:sym typeface="Poppins"/>
            </a:endParaRPr>
          </a:p>
        </p:txBody>
      </p:sp>
      <p:sp>
        <p:nvSpPr>
          <p:cNvPr id="26" name="TextBox 13">
            <a:extLst>
              <a:ext uri="{FF2B5EF4-FFF2-40B4-BE49-F238E27FC236}">
                <a16:creationId xmlns:a16="http://schemas.microsoft.com/office/drawing/2014/main" id="{1DCD174B-ED67-9C2C-BF83-6D06038EA55D}"/>
              </a:ext>
            </a:extLst>
          </p:cNvPr>
          <p:cNvSpPr txBox="1"/>
          <p:nvPr/>
        </p:nvSpPr>
        <p:spPr>
          <a:xfrm>
            <a:off x="4572002" y="4533900"/>
            <a:ext cx="3316082" cy="1077218"/>
          </a:xfrm>
          <a:prstGeom prst="rect">
            <a:avLst/>
          </a:prstGeom>
        </p:spPr>
        <p:txBody>
          <a:bodyPr wrap="square" lIns="0" tIns="0" rIns="0" bIns="0" rtlCol="0" anchor="t">
            <a:spAutoFit/>
          </a:bodyPr>
          <a:lstStyle/>
          <a:p>
            <a:pPr algn="ctr">
              <a:lnSpc>
                <a:spcPts val="2799"/>
              </a:lnSpc>
              <a:spcBef>
                <a:spcPct val="0"/>
              </a:spcBef>
            </a:pPr>
            <a:r>
              <a:rPr lang="en-US" sz="2400" b="1" noProof="0" dirty="0">
                <a:solidFill>
                  <a:srgbClr val="FFFFFF"/>
                </a:solidFill>
                <a:latin typeface="Poppins"/>
                <a:ea typeface="Poppins"/>
                <a:cs typeface="Poppins"/>
                <a:sym typeface="Poppins"/>
              </a:rPr>
              <a:t>1- Literature and Cinema: </a:t>
            </a:r>
          </a:p>
          <a:p>
            <a:pPr algn="ctr">
              <a:lnSpc>
                <a:spcPts val="2799"/>
              </a:lnSpc>
              <a:spcBef>
                <a:spcPct val="0"/>
              </a:spcBef>
            </a:pPr>
            <a:r>
              <a:rPr lang="en-US" sz="2400" b="1" noProof="0" dirty="0">
                <a:solidFill>
                  <a:srgbClr val="FFFFFF"/>
                </a:solidFill>
                <a:latin typeface="Poppins"/>
                <a:ea typeface="Poppins"/>
                <a:cs typeface="Poppins"/>
                <a:sym typeface="Poppins"/>
              </a:rPr>
              <a:t>On Adaptation</a:t>
            </a:r>
            <a:endParaRPr lang="pt-BR" sz="2400" b="1" noProof="0" dirty="0">
              <a:solidFill>
                <a:srgbClr val="FFFFFF"/>
              </a:solidFill>
              <a:latin typeface="Poppins"/>
              <a:ea typeface="Poppins"/>
              <a:cs typeface="Poppins"/>
              <a:sym typeface="Poppins"/>
            </a:endParaRPr>
          </a:p>
        </p:txBody>
      </p:sp>
      <p:sp>
        <p:nvSpPr>
          <p:cNvPr id="31" name="TextBox 13">
            <a:extLst>
              <a:ext uri="{FF2B5EF4-FFF2-40B4-BE49-F238E27FC236}">
                <a16:creationId xmlns:a16="http://schemas.microsoft.com/office/drawing/2014/main" id="{34F53D9C-D38C-E332-09EE-516FE9C24F70}"/>
              </a:ext>
            </a:extLst>
          </p:cNvPr>
          <p:cNvSpPr txBox="1"/>
          <p:nvPr/>
        </p:nvSpPr>
        <p:spPr>
          <a:xfrm>
            <a:off x="8115302" y="4563540"/>
            <a:ext cx="3316082" cy="718145"/>
          </a:xfrm>
          <a:prstGeom prst="rect">
            <a:avLst/>
          </a:prstGeom>
        </p:spPr>
        <p:txBody>
          <a:bodyPr wrap="square" lIns="0" tIns="0" rIns="0" bIns="0" rtlCol="0" anchor="t">
            <a:spAutoFit/>
          </a:bodyPr>
          <a:lstStyle/>
          <a:p>
            <a:pPr algn="ctr">
              <a:lnSpc>
                <a:spcPts val="2799"/>
              </a:lnSpc>
              <a:spcBef>
                <a:spcPct val="0"/>
              </a:spcBef>
            </a:pPr>
            <a:r>
              <a:rPr lang="fr-FR" sz="2400" b="1" noProof="0" dirty="0">
                <a:solidFill>
                  <a:srgbClr val="FFFFFF"/>
                </a:solidFill>
                <a:latin typeface="Poppins"/>
                <a:ea typeface="Poppins"/>
                <a:cs typeface="Poppins"/>
                <a:sym typeface="Poppins"/>
              </a:rPr>
              <a:t>2- </a:t>
            </a:r>
            <a:r>
              <a:rPr lang="en-US" sz="2400" b="1" noProof="0" dirty="0">
                <a:solidFill>
                  <a:srgbClr val="FFFFFF"/>
                </a:solidFill>
                <a:latin typeface="Poppins"/>
                <a:ea typeface="Poppins"/>
                <a:cs typeface="Poppins"/>
                <a:sym typeface="Poppins"/>
              </a:rPr>
              <a:t>Cinema Influence </a:t>
            </a:r>
          </a:p>
          <a:p>
            <a:pPr algn="ctr">
              <a:lnSpc>
                <a:spcPts val="2799"/>
              </a:lnSpc>
              <a:spcBef>
                <a:spcPct val="0"/>
              </a:spcBef>
            </a:pPr>
            <a:r>
              <a:rPr lang="en-US" sz="2400" b="1" noProof="0" dirty="0">
                <a:solidFill>
                  <a:srgbClr val="FFFFFF"/>
                </a:solidFill>
                <a:latin typeface="Poppins"/>
                <a:ea typeface="Poppins"/>
                <a:cs typeface="Poppins"/>
                <a:sym typeface="Poppins"/>
              </a:rPr>
              <a:t>on Literature</a:t>
            </a:r>
          </a:p>
        </p:txBody>
      </p:sp>
      <p:sp>
        <p:nvSpPr>
          <p:cNvPr id="34" name="TextBox 13">
            <a:extLst>
              <a:ext uri="{FF2B5EF4-FFF2-40B4-BE49-F238E27FC236}">
                <a16:creationId xmlns:a16="http://schemas.microsoft.com/office/drawing/2014/main" id="{FDDCCD74-6D3E-105B-5AE8-FE62662386B5}"/>
              </a:ext>
            </a:extLst>
          </p:cNvPr>
          <p:cNvSpPr txBox="1"/>
          <p:nvPr/>
        </p:nvSpPr>
        <p:spPr>
          <a:xfrm>
            <a:off x="11658602" y="4533900"/>
            <a:ext cx="3316082" cy="359073"/>
          </a:xfrm>
          <a:prstGeom prst="rect">
            <a:avLst/>
          </a:prstGeom>
        </p:spPr>
        <p:txBody>
          <a:bodyPr wrap="square" lIns="0" tIns="0" rIns="0" bIns="0" rtlCol="0" anchor="t">
            <a:spAutoFit/>
          </a:bodyPr>
          <a:lstStyle/>
          <a:p>
            <a:pPr algn="ctr">
              <a:lnSpc>
                <a:spcPts val="2799"/>
              </a:lnSpc>
              <a:spcBef>
                <a:spcPct val="0"/>
              </a:spcBef>
            </a:pPr>
            <a:r>
              <a:rPr lang="en-US" sz="2400" b="1" noProof="0" dirty="0">
                <a:solidFill>
                  <a:srgbClr val="FFFFFF"/>
                </a:solidFill>
                <a:latin typeface="Poppins"/>
                <a:ea typeface="Poppins"/>
                <a:cs typeface="Poppins"/>
                <a:sym typeface="Poppins"/>
              </a:rPr>
              <a:t>3- Conclusion</a:t>
            </a:r>
            <a:endParaRPr lang="pt-BR" sz="2400" b="1" noProof="0" dirty="0">
              <a:solidFill>
                <a:srgbClr val="FFFFFF"/>
              </a:solidFill>
              <a:latin typeface="Poppins"/>
              <a:ea typeface="Poppins"/>
              <a:cs typeface="Poppins"/>
              <a:sym typeface="Poppins"/>
            </a:endParaRPr>
          </a:p>
        </p:txBody>
      </p:sp>
      <p:sp>
        <p:nvSpPr>
          <p:cNvPr id="37" name="TextBox 13">
            <a:extLst>
              <a:ext uri="{FF2B5EF4-FFF2-40B4-BE49-F238E27FC236}">
                <a16:creationId xmlns:a16="http://schemas.microsoft.com/office/drawing/2014/main" id="{9ED2A967-C2DD-B828-B2B0-102D6CE59445}"/>
              </a:ext>
            </a:extLst>
          </p:cNvPr>
          <p:cNvSpPr txBox="1"/>
          <p:nvPr/>
        </p:nvSpPr>
        <p:spPr>
          <a:xfrm>
            <a:off x="15314490" y="4558021"/>
            <a:ext cx="2184807" cy="359073"/>
          </a:xfrm>
          <a:prstGeom prst="rect">
            <a:avLst/>
          </a:prstGeom>
        </p:spPr>
        <p:txBody>
          <a:bodyPr wrap="square" lIns="0" tIns="0" rIns="0" bIns="0" rtlCol="0" anchor="t">
            <a:spAutoFit/>
          </a:bodyPr>
          <a:lstStyle/>
          <a:p>
            <a:pPr algn="ctr">
              <a:lnSpc>
                <a:spcPts val="2799"/>
              </a:lnSpc>
              <a:spcBef>
                <a:spcPct val="0"/>
              </a:spcBef>
            </a:pPr>
            <a:r>
              <a:rPr lang="en-US" sz="2400" b="1" noProof="0" dirty="0">
                <a:solidFill>
                  <a:srgbClr val="FFFFFF"/>
                </a:solidFill>
                <a:latin typeface="Poppins"/>
                <a:ea typeface="Poppins"/>
                <a:cs typeface="Poppins"/>
                <a:sym typeface="Poppins"/>
              </a:rPr>
              <a:t>References</a:t>
            </a:r>
            <a:endParaRPr lang="pt-BR" sz="2400" b="1" noProof="0" dirty="0">
              <a:solidFill>
                <a:srgbClr val="FFFFFF"/>
              </a:solidFill>
              <a:latin typeface="Poppins"/>
              <a:ea typeface="Poppins"/>
              <a:cs typeface="Poppins"/>
              <a:sym typeface="Poppins"/>
            </a:endParaRPr>
          </a:p>
        </p:txBody>
      </p:sp>
      <p:pic>
        <p:nvPicPr>
          <p:cNvPr id="1028" name="Picture 4" descr="Inside the movies where the seats are red and the light is dark&#10;a book on the movie seat&#10;">
            <a:extLst>
              <a:ext uri="{FF2B5EF4-FFF2-40B4-BE49-F238E27FC236}">
                <a16:creationId xmlns:a16="http://schemas.microsoft.com/office/drawing/2014/main" id="{F0983ADF-A66F-4B94-E246-2E461DE9CE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605463"/>
            <a:ext cx="3386038" cy="3652837"/>
          </a:xfrm>
          <a:prstGeom prst="roundRect">
            <a:avLst>
              <a:gd name="adj" fmla="val 5778"/>
            </a:avLst>
          </a:prstGeom>
          <a:noFill/>
          <a:extLst>
            <a:ext uri="{909E8E84-426E-40DD-AFC4-6F175D3DCCD1}">
              <a14:hiddenFill xmlns:a14="http://schemas.microsoft.com/office/drawing/2010/main">
                <a:solidFill>
                  <a:srgbClr val="FFFFFF"/>
                </a:solidFill>
              </a14:hiddenFill>
            </a:ext>
          </a:extLst>
        </p:spPr>
      </p:pic>
      <p:pic>
        <p:nvPicPr>
          <p:cNvPr id="1030" name="Picture 6" descr="Beowulf - The Comics Journal">
            <a:extLst>
              <a:ext uri="{FF2B5EF4-FFF2-40B4-BE49-F238E27FC236}">
                <a16:creationId xmlns:a16="http://schemas.microsoft.com/office/drawing/2014/main" id="{8DE7DF7B-A80B-970C-3662-B8C2EA66BD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5254" y="5578994"/>
            <a:ext cx="3246129" cy="3679306"/>
          </a:xfrm>
          <a:prstGeom prst="roundRect">
            <a:avLst>
              <a:gd name="adj" fmla="val 4400"/>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007C263-99C6-D37D-C8D0-59D0F83938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1728552" y="5605463"/>
            <a:ext cx="3246129" cy="3652837"/>
          </a:xfrm>
          <a:prstGeom prst="roundRect">
            <a:avLst>
              <a:gd name="adj" fmla="val 5778"/>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5B4809A-2037-F697-62C0-B0E9DE4EC7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1176" y="5605463"/>
            <a:ext cx="2298295" cy="3652837"/>
          </a:xfrm>
          <a:prstGeom prst="roundRect">
            <a:avLst>
              <a:gd name="adj" fmla="val 5778"/>
            </a:avLst>
          </a:prstGeom>
          <a:noFill/>
        </p:spPr>
      </p:pic>
      <p:sp>
        <p:nvSpPr>
          <p:cNvPr id="9" name="Freeform 9"/>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pic>
        <p:nvPicPr>
          <p:cNvPr id="1040" name="Picture 16" descr="May be an image of 3 people and text that says &quot;film by Pier Paolo PierPaoloPasolini Pasolini Berlin International BerlinhnternationalEFimFestiva Film FilmFestival WINNER Golden Berlin GoldenBerlinBear Bear DVD VIDEO 통코끼! The 캔터베리이야기 Canterbury Tales Hugh Griflith LauraBetti Laura NinettoDavoli Davoli FrancoCitti Josephine Chaplin Alan hsptihcipihIlaaeem AanWebbVernonDohteheti Webb VernonDobteheti 15세 이상관람가&quot;">
            <a:extLst>
              <a:ext uri="{FF2B5EF4-FFF2-40B4-BE49-F238E27FC236}">
                <a16:creationId xmlns:a16="http://schemas.microsoft.com/office/drawing/2014/main" id="{B75C01F3-0E11-7616-3403-D83D883294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529" y="5578994"/>
            <a:ext cx="3626253" cy="3679306"/>
          </a:xfrm>
          <a:prstGeom prst="roundRect">
            <a:avLst>
              <a:gd name="adj" fmla="val 44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9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rot="-2700000">
            <a:off x="16317946" y="-1572166"/>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pt-BR" dirty="0"/>
          </a:p>
        </p:txBody>
      </p:sp>
      <p:sp>
        <p:nvSpPr>
          <p:cNvPr id="10" name="TextBox 10"/>
          <p:cNvSpPr txBox="1"/>
          <p:nvPr/>
        </p:nvSpPr>
        <p:spPr>
          <a:xfrm>
            <a:off x="8686538" y="3746171"/>
            <a:ext cx="6157855" cy="1096262"/>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CRITICS AND WRITERS SHARE ONE POINT OF VIEW, CONSIDERING THE INFLUENCE OF LITERATURE ON CINEMA.</a:t>
            </a:r>
          </a:p>
        </p:txBody>
      </p:sp>
      <p:sp>
        <p:nvSpPr>
          <p:cNvPr id="11" name="TextBox 11"/>
          <p:cNvSpPr txBox="1"/>
          <p:nvPr/>
        </p:nvSpPr>
        <p:spPr>
          <a:xfrm>
            <a:off x="8610600" y="2324100"/>
            <a:ext cx="7940926" cy="1109471"/>
          </a:xfrm>
          <a:prstGeom prst="rect">
            <a:avLst/>
          </a:prstGeom>
        </p:spPr>
        <p:txBody>
          <a:bodyPr lIns="0" tIns="0" rIns="0" bIns="0" rtlCol="0" anchor="t">
            <a:spAutoFit/>
          </a:bodyPr>
          <a:lstStyle/>
          <a:p>
            <a:pPr marL="0" lvl="0" indent="0" algn="l">
              <a:lnSpc>
                <a:spcPts val="8319"/>
              </a:lnSpc>
              <a:spcBef>
                <a:spcPct val="0"/>
              </a:spcBef>
            </a:pPr>
            <a:r>
              <a:rPr lang="en-US" sz="8666" b="1" u="none" strike="noStrike" spc="-441" dirty="0">
                <a:solidFill>
                  <a:srgbClr val="FFFFFF"/>
                </a:solidFill>
                <a:latin typeface="Poppins Bold"/>
                <a:ea typeface="Poppins Bold"/>
                <a:cs typeface="Poppins Bold"/>
                <a:sym typeface="Poppins Bold"/>
              </a:rPr>
              <a:t>INTRODUCTION</a:t>
            </a:r>
          </a:p>
        </p:txBody>
      </p:sp>
      <p:sp>
        <p:nvSpPr>
          <p:cNvPr id="12" name="TextBox 12"/>
          <p:cNvSpPr txBox="1"/>
          <p:nvPr/>
        </p:nvSpPr>
        <p:spPr>
          <a:xfrm>
            <a:off x="9296400" y="5460354"/>
            <a:ext cx="8001000" cy="3886962"/>
          </a:xfrm>
          <a:prstGeom prst="rect">
            <a:avLst/>
          </a:prstGeom>
        </p:spPr>
        <p:txBody>
          <a:bodyPr wrap="square" lIns="0" tIns="0" rIns="0" bIns="0" rtlCol="0" anchor="t">
            <a:spAutoFit/>
          </a:bodyPr>
          <a:lstStyle/>
          <a:p>
            <a:pPr marL="342900" indent="-342900">
              <a:lnSpc>
                <a:spcPts val="3400"/>
              </a:lnSpc>
              <a:spcBef>
                <a:spcPct val="0"/>
              </a:spcBef>
              <a:buFont typeface="Wingdings" panose="05000000000000000000" pitchFamily="2" charset="2"/>
              <a:buChar char="Ø"/>
            </a:pPr>
            <a:r>
              <a:rPr lang="en-US" sz="2000" dirty="0">
                <a:solidFill>
                  <a:srgbClr val="FFFFFF">
                    <a:alpha val="71765"/>
                  </a:srgbClr>
                </a:solidFill>
                <a:latin typeface="Poppins"/>
                <a:ea typeface="Poppins"/>
                <a:cs typeface="Poppins"/>
                <a:sym typeface="Poppins"/>
              </a:rPr>
              <a:t>But Many authors establish a forward and backward influence</a:t>
            </a:r>
          </a:p>
          <a:p>
            <a:pPr marL="342900" lvl="0" indent="-342900" algn="l">
              <a:lnSpc>
                <a:spcPts val="3400"/>
              </a:lnSpc>
              <a:spcBef>
                <a:spcPct val="0"/>
              </a:spcBef>
              <a:buFont typeface="Wingdings" panose="05000000000000000000" pitchFamily="2" charset="2"/>
              <a:buChar char="Ø"/>
            </a:pPr>
            <a:endParaRPr lang="en-US" sz="2000" u="none" strike="noStrike" noProof="0" dirty="0">
              <a:solidFill>
                <a:srgbClr val="FFFFFF">
                  <a:alpha val="71765"/>
                </a:srgbClr>
              </a:solidFill>
              <a:latin typeface="Poppins"/>
              <a:ea typeface="Poppins"/>
              <a:cs typeface="Poppins"/>
              <a:sym typeface="Poppins"/>
            </a:endParaRPr>
          </a:p>
          <a:p>
            <a:pPr marL="342900" lvl="0" indent="-342900" algn="l">
              <a:lnSpc>
                <a:spcPts val="3400"/>
              </a:lnSpc>
              <a:spcBef>
                <a:spcPct val="0"/>
              </a:spcBef>
              <a:buFont typeface="Wingdings" panose="05000000000000000000" pitchFamily="2" charset="2"/>
              <a:buChar char="Ø"/>
            </a:pPr>
            <a:r>
              <a:rPr lang="en-US" sz="2000" u="none" strike="noStrike" noProof="0" dirty="0">
                <a:solidFill>
                  <a:srgbClr val="FFFFFF">
                    <a:alpha val="71765"/>
                  </a:srgbClr>
                </a:solidFill>
                <a:latin typeface="Poppins"/>
                <a:ea typeface="Poppins"/>
                <a:cs typeface="Poppins"/>
                <a:sym typeface="Poppins"/>
              </a:rPr>
              <a:t>He introduces the idea </a:t>
            </a:r>
            <a:r>
              <a:rPr lang="en-US" sz="2000" noProof="0" dirty="0">
                <a:solidFill>
                  <a:srgbClr val="FFFFFF">
                    <a:alpha val="71765"/>
                  </a:srgbClr>
                </a:solidFill>
                <a:latin typeface="Poppins"/>
                <a:ea typeface="Poppins"/>
                <a:cs typeface="Poppins"/>
                <a:sym typeface="Poppins"/>
              </a:rPr>
              <a:t>of </a:t>
            </a:r>
            <a:r>
              <a:rPr lang="en-US" sz="2000" u="none" strike="noStrike" noProof="0" dirty="0">
                <a:solidFill>
                  <a:srgbClr val="FFFFFF">
                    <a:alpha val="71765"/>
                  </a:srgbClr>
                </a:solidFill>
                <a:latin typeface="Poppins"/>
                <a:ea typeface="Poppins"/>
                <a:cs typeface="Poppins"/>
                <a:sym typeface="Poppins"/>
              </a:rPr>
              <a:t>the movie being  faithful to a text or a novel or not.</a:t>
            </a:r>
          </a:p>
          <a:p>
            <a:pPr lvl="0">
              <a:lnSpc>
                <a:spcPts val="3400"/>
              </a:lnSpc>
              <a:spcBef>
                <a:spcPct val="0"/>
              </a:spcBef>
            </a:pPr>
            <a:endParaRPr lang="en-US" sz="2000" dirty="0">
              <a:solidFill>
                <a:srgbClr val="FFFFFF">
                  <a:alpha val="71765"/>
                </a:srgbClr>
              </a:solidFill>
              <a:latin typeface="Poppins"/>
              <a:ea typeface="Poppins"/>
              <a:cs typeface="Poppins"/>
              <a:sym typeface="Poppins"/>
            </a:endParaRPr>
          </a:p>
          <a:p>
            <a:pPr marL="342900" lvl="0" indent="-342900">
              <a:lnSpc>
                <a:spcPts val="3400"/>
              </a:lnSpc>
              <a:spcBef>
                <a:spcPct val="0"/>
              </a:spcBef>
              <a:buFont typeface="Wingdings" panose="05000000000000000000" pitchFamily="2" charset="2"/>
              <a:buChar char="Ø"/>
            </a:pPr>
            <a:r>
              <a:rPr lang="en-US" sz="2000" noProof="0" dirty="0">
                <a:solidFill>
                  <a:srgbClr val="FFFFFF">
                    <a:alpha val="71765"/>
                  </a:srgbClr>
                </a:solidFill>
                <a:latin typeface="Poppins"/>
                <a:ea typeface="Poppins"/>
                <a:cs typeface="Poppins"/>
                <a:sym typeface="Poppins"/>
              </a:rPr>
              <a:t>That cinema has the ability to translate deep and abstract ideas and thoughts to the screen as brilliantly as literature does.</a:t>
            </a:r>
            <a:endParaRPr lang="en-US" sz="2000" u="none" strike="noStrike" noProof="0" dirty="0">
              <a:solidFill>
                <a:srgbClr val="FFFFFF">
                  <a:alpha val="71765"/>
                </a:srgbClr>
              </a:solidFill>
              <a:latin typeface="Poppins"/>
              <a:ea typeface="Poppins"/>
              <a:cs typeface="Poppins"/>
              <a:sym typeface="Poppins"/>
            </a:endParaRPr>
          </a:p>
        </p:txBody>
      </p:sp>
      <p:sp>
        <p:nvSpPr>
          <p:cNvPr id="13" name="TextBox 13"/>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14" name="TextBox 14"/>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15" name="TextBox 15"/>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pic>
        <p:nvPicPr>
          <p:cNvPr id="17" name="Picture 2" descr="red and the light is dark - make a picture to represent - Literature vs Cinema">
            <a:extLst>
              <a:ext uri="{FF2B5EF4-FFF2-40B4-BE49-F238E27FC236}">
                <a16:creationId xmlns:a16="http://schemas.microsoft.com/office/drawing/2014/main" id="{355084B2-DB5E-D06A-AEFE-50DD029F7A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94" y="2036264"/>
            <a:ext cx="7187795" cy="7187795"/>
          </a:xfrm>
          <a:prstGeom prst="roundRect">
            <a:avLst>
              <a:gd name="adj" fmla="val 4151"/>
            </a:avLst>
          </a:prstGeom>
          <a:noFill/>
          <a:extLst>
            <a:ext uri="{909E8E84-426E-40DD-AFC4-6F175D3DCCD1}">
              <a14:hiddenFill xmlns:a14="http://schemas.microsoft.com/office/drawing/2010/main">
                <a:solidFill>
                  <a:srgbClr val="FFFFFF"/>
                </a:solidFill>
              </a14:hiddenFill>
            </a:ext>
          </a:extLst>
        </p:spPr>
      </p:pic>
      <p:sp>
        <p:nvSpPr>
          <p:cNvPr id="9" name="Freeform 9"/>
          <p:cNvSpPr/>
          <p:nvPr/>
        </p:nvSpPr>
        <p:spPr>
          <a:xfrm rot="-2700000">
            <a:off x="69897" y="6283833"/>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pt-BR" dirty="0"/>
          </a:p>
        </p:txBody>
      </p:sp>
      <p:pic>
        <p:nvPicPr>
          <p:cNvPr id="2052" name="Picture 4" descr="a half-opened book with pages torn and worn, the cover is made of old brown leather with golden lettering on the spine, the pages are yellowed with black ink text, the book is placed on a wooden table with a soft, warm light shining down, the background is a blurred mix of earthy tones, the overall aesthetic is nostalgic and vintage, with a shallow depth of field to emphasize the book's texture and details.">
            <a:extLst>
              <a:ext uri="{FF2B5EF4-FFF2-40B4-BE49-F238E27FC236}">
                <a16:creationId xmlns:a16="http://schemas.microsoft.com/office/drawing/2014/main" id="{98756F32-B411-D038-9A56-CDD0FCB66C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510"/>
          <a:stretch>
            <a:fillRect/>
          </a:stretch>
        </p:blipFill>
        <p:spPr bwMode="auto">
          <a:xfrm>
            <a:off x="4272193" y="2033047"/>
            <a:ext cx="3772863" cy="7187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Arrow: Curved Left 17">
            <a:extLst>
              <a:ext uri="{FF2B5EF4-FFF2-40B4-BE49-F238E27FC236}">
                <a16:creationId xmlns:a16="http://schemas.microsoft.com/office/drawing/2014/main" id="{88727FF7-034E-2427-D76E-3378D0922CA6}"/>
              </a:ext>
            </a:extLst>
          </p:cNvPr>
          <p:cNvSpPr/>
          <p:nvPr/>
        </p:nvSpPr>
        <p:spPr>
          <a:xfrm>
            <a:off x="4254987" y="2019300"/>
            <a:ext cx="927892" cy="1542621"/>
          </a:xfrm>
          <a:prstGeom prst="curvedLeftArrow">
            <a:avLst/>
          </a:prstGeom>
          <a:solidFill>
            <a:srgbClr val="C000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9" name="Arrow: Curved Left 18">
            <a:extLst>
              <a:ext uri="{FF2B5EF4-FFF2-40B4-BE49-F238E27FC236}">
                <a16:creationId xmlns:a16="http://schemas.microsoft.com/office/drawing/2014/main" id="{7E8653BF-9F71-4498-D15E-6A06576EC30C}"/>
              </a:ext>
            </a:extLst>
          </p:cNvPr>
          <p:cNvSpPr/>
          <p:nvPr/>
        </p:nvSpPr>
        <p:spPr>
          <a:xfrm rot="11688670">
            <a:off x="3609283" y="7605431"/>
            <a:ext cx="927892" cy="1542621"/>
          </a:xfrm>
          <a:prstGeom prst="curvedLeftArrow">
            <a:avLst/>
          </a:prstGeom>
          <a:solidFill>
            <a:srgbClr val="C0000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 name="Arrow: Right 6">
            <a:extLst>
              <a:ext uri="{FF2B5EF4-FFF2-40B4-BE49-F238E27FC236}">
                <a16:creationId xmlns:a16="http://schemas.microsoft.com/office/drawing/2014/main" id="{0145F767-974A-8DE5-87D1-1332C9DF69C2}"/>
              </a:ext>
            </a:extLst>
          </p:cNvPr>
          <p:cNvSpPr/>
          <p:nvPr/>
        </p:nvSpPr>
        <p:spPr>
          <a:xfrm>
            <a:off x="14844393" y="3803042"/>
            <a:ext cx="2176139" cy="981342"/>
          </a:xfrm>
          <a:prstGeom prst="rightArrow">
            <a:avLst/>
          </a:prstGeom>
          <a:solidFill>
            <a:srgbClr val="D801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b="1" dirty="0">
                <a:solidFill>
                  <a:srgbClr val="FFC000"/>
                </a:solidFill>
              </a:rPr>
              <a:t>L               C</a:t>
            </a:r>
            <a:endParaRPr lang="pt-BR" sz="2800" b="1" dirty="0">
              <a:solidFill>
                <a:srgbClr val="FFC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652339"/>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grpSp>
        <p:nvGrpSpPr>
          <p:cNvPr id="6" name="Group 6"/>
          <p:cNvGrpSpPr/>
          <p:nvPr/>
        </p:nvGrpSpPr>
        <p:grpSpPr>
          <a:xfrm>
            <a:off x="13830989" y="1227754"/>
            <a:ext cx="3651308" cy="6770402"/>
            <a:chOff x="0" y="0"/>
            <a:chExt cx="630529" cy="1169152"/>
          </a:xfrm>
        </p:grpSpPr>
        <p:sp>
          <p:nvSpPr>
            <p:cNvPr id="7" name="Freeform 7"/>
            <p:cNvSpPr/>
            <p:nvPr/>
          </p:nvSpPr>
          <p:spPr>
            <a:xfrm>
              <a:off x="0" y="0"/>
              <a:ext cx="630529" cy="1169152"/>
            </a:xfrm>
            <a:custGeom>
              <a:avLst/>
              <a:gdLst/>
              <a:ahLst/>
              <a:cxnLst/>
              <a:rect l="l" t="t" r="r" b="b"/>
              <a:pathLst>
                <a:path w="630529" h="1169152">
                  <a:moveTo>
                    <a:pt x="48767" y="0"/>
                  </a:moveTo>
                  <a:lnTo>
                    <a:pt x="581762" y="0"/>
                  </a:lnTo>
                  <a:cubicBezTo>
                    <a:pt x="608695" y="0"/>
                    <a:pt x="630529" y="21834"/>
                    <a:pt x="630529" y="48767"/>
                  </a:cubicBezTo>
                  <a:lnTo>
                    <a:pt x="630529" y="1120385"/>
                  </a:lnTo>
                  <a:cubicBezTo>
                    <a:pt x="630529" y="1133319"/>
                    <a:pt x="625391" y="1145723"/>
                    <a:pt x="616245" y="1154868"/>
                  </a:cubicBezTo>
                  <a:cubicBezTo>
                    <a:pt x="607100" y="1164014"/>
                    <a:pt x="594696" y="1169152"/>
                    <a:pt x="581762" y="1169152"/>
                  </a:cubicBezTo>
                  <a:lnTo>
                    <a:pt x="48767" y="1169152"/>
                  </a:lnTo>
                  <a:cubicBezTo>
                    <a:pt x="35833" y="1169152"/>
                    <a:pt x="23429" y="1164014"/>
                    <a:pt x="14284" y="1154868"/>
                  </a:cubicBezTo>
                  <a:cubicBezTo>
                    <a:pt x="5138" y="1145723"/>
                    <a:pt x="0" y="1133319"/>
                    <a:pt x="0" y="1120385"/>
                  </a:cubicBezTo>
                  <a:lnTo>
                    <a:pt x="0" y="48767"/>
                  </a:lnTo>
                  <a:cubicBezTo>
                    <a:pt x="0" y="35833"/>
                    <a:pt x="5138" y="23429"/>
                    <a:pt x="14284" y="14284"/>
                  </a:cubicBezTo>
                  <a:cubicBezTo>
                    <a:pt x="23429" y="5138"/>
                    <a:pt x="35833" y="0"/>
                    <a:pt x="48767" y="0"/>
                  </a:cubicBezTo>
                  <a:close/>
                </a:path>
              </a:pathLst>
            </a:custGeom>
            <a:blipFill>
              <a:blip r:embed="rId3"/>
              <a:stretch>
                <a:fillRect l="-100928" r="-77381"/>
              </a:stretch>
            </a:blipFill>
          </p:spPr>
          <p:txBody>
            <a:bodyPr/>
            <a:lstStyle/>
            <a:p>
              <a:endParaRPr lang="pt-BR" dirty="0"/>
            </a:p>
          </p:txBody>
        </p:sp>
      </p:grpSp>
      <p:sp>
        <p:nvSpPr>
          <p:cNvPr id="10" name="TextBox 10"/>
          <p:cNvSpPr txBox="1"/>
          <p:nvPr/>
        </p:nvSpPr>
        <p:spPr>
          <a:xfrm>
            <a:off x="1646567" y="5397406"/>
            <a:ext cx="7324882" cy="352469"/>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Brito (2006)</a:t>
            </a:r>
          </a:p>
        </p:txBody>
      </p:sp>
      <p:sp>
        <p:nvSpPr>
          <p:cNvPr id="15" name="TextBox 15"/>
          <p:cNvSpPr txBox="1"/>
          <p:nvPr/>
        </p:nvSpPr>
        <p:spPr>
          <a:xfrm>
            <a:off x="1646567" y="5753100"/>
            <a:ext cx="8063836" cy="1270861"/>
          </a:xfrm>
          <a:prstGeom prst="rect">
            <a:avLst/>
          </a:prstGeom>
        </p:spPr>
        <p:txBody>
          <a:bodyPr wrap="square" lIns="0" tIns="0" rIns="0" bIns="0" rtlCol="0" anchor="t">
            <a:spAutoFit/>
          </a:bodyPr>
          <a:lstStyle/>
          <a:p>
            <a:pPr marL="0" lvl="0" indent="0" algn="l">
              <a:lnSpc>
                <a:spcPts val="3400"/>
              </a:lnSpc>
              <a:spcBef>
                <a:spcPct val="0"/>
              </a:spcBef>
            </a:pPr>
            <a:r>
              <a:rPr lang="en-US" sz="2000" u="none" strike="noStrike" dirty="0">
                <a:solidFill>
                  <a:srgbClr val="FFFFFF">
                    <a:alpha val="71765"/>
                  </a:srgbClr>
                </a:solidFill>
                <a:latin typeface="Poppins"/>
                <a:ea typeface="Poppins"/>
                <a:cs typeface="Poppins"/>
                <a:sym typeface="Poppins"/>
              </a:rPr>
              <a:t>"In the era of interdisciplinary, nothing is healthier than trying to see the literature’s verbality from the perspective of cinema and the movie iconicity from the perspective of literature".</a:t>
            </a:r>
          </a:p>
        </p:txBody>
      </p:sp>
      <p:sp>
        <p:nvSpPr>
          <p:cNvPr id="16" name="TextBox 16"/>
          <p:cNvSpPr txBox="1"/>
          <p:nvPr/>
        </p:nvSpPr>
        <p:spPr>
          <a:xfrm>
            <a:off x="1646566" y="7900433"/>
            <a:ext cx="8063835" cy="1706878"/>
          </a:xfrm>
          <a:prstGeom prst="rect">
            <a:avLst/>
          </a:prstGeom>
        </p:spPr>
        <p:txBody>
          <a:bodyPr wrap="square" lIns="0" tIns="0" rIns="0" bIns="0" rtlCol="0" anchor="t">
            <a:spAutoFit/>
          </a:bodyPr>
          <a:lstStyle/>
          <a:p>
            <a:pPr marL="0" lvl="0" indent="0" algn="l">
              <a:lnSpc>
                <a:spcPts val="3400"/>
              </a:lnSpc>
              <a:spcBef>
                <a:spcPct val="0"/>
              </a:spcBef>
            </a:pPr>
            <a:r>
              <a:rPr lang="en-US" sz="2000" u="none" strike="noStrike" dirty="0">
                <a:solidFill>
                  <a:srgbClr val="FFFFFF">
                    <a:alpha val="71765"/>
                  </a:srgbClr>
                </a:solidFill>
                <a:latin typeface="Poppins"/>
                <a:ea typeface="Poppins"/>
                <a:cs typeface="Poppins"/>
                <a:sym typeface="Poppins"/>
              </a:rPr>
              <a:t>“My task which I am trying to achieve is, by the power of the written word, to make you hear, to make you feel-it is, before all, to make you see”.</a:t>
            </a:r>
          </a:p>
          <a:p>
            <a:pPr marL="0" lvl="0" indent="0" algn="l">
              <a:lnSpc>
                <a:spcPts val="3400"/>
              </a:lnSpc>
              <a:spcBef>
                <a:spcPct val="0"/>
              </a:spcBef>
            </a:pPr>
            <a:endParaRPr lang="en-US" sz="2000" u="none" strike="noStrike" dirty="0">
              <a:solidFill>
                <a:srgbClr val="FFFFFF">
                  <a:alpha val="71765"/>
                </a:srgbClr>
              </a:solidFill>
              <a:latin typeface="Poppins"/>
              <a:ea typeface="Poppins"/>
              <a:cs typeface="Poppins"/>
              <a:sym typeface="Poppins"/>
            </a:endParaRPr>
          </a:p>
        </p:txBody>
      </p:sp>
      <p:sp>
        <p:nvSpPr>
          <p:cNvPr id="17" name="Freeform 17"/>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pt-BR" dirty="0"/>
          </a:p>
        </p:txBody>
      </p:sp>
      <p:sp>
        <p:nvSpPr>
          <p:cNvPr id="18" name="Freeform 18"/>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dirty="0"/>
          </a:p>
        </p:txBody>
      </p:sp>
      <p:sp>
        <p:nvSpPr>
          <p:cNvPr id="19" name="TextBox 11"/>
          <p:cNvSpPr txBox="1"/>
          <p:nvPr/>
        </p:nvSpPr>
        <p:spPr>
          <a:xfrm>
            <a:off x="500397" y="2248711"/>
            <a:ext cx="7424403" cy="2056589"/>
          </a:xfrm>
          <a:prstGeom prst="rect">
            <a:avLst/>
          </a:prstGeom>
        </p:spPr>
        <p:txBody>
          <a:bodyPr wrap="square" lIns="0" tIns="0" rIns="0" bIns="0" rtlCol="0" anchor="t">
            <a:spAutoFit/>
          </a:bodyPr>
          <a:lstStyle/>
          <a:p>
            <a:pPr marL="0" lvl="0" indent="0" algn="ctr">
              <a:lnSpc>
                <a:spcPts val="8319"/>
              </a:lnSpc>
              <a:spcBef>
                <a:spcPct val="0"/>
              </a:spcBef>
            </a:pPr>
            <a:r>
              <a:rPr lang="en-US" sz="8000" b="1" spc="-441" dirty="0">
                <a:solidFill>
                  <a:srgbClr val="FFFFFF"/>
                </a:solidFill>
                <a:latin typeface="Poppins Bold"/>
                <a:ea typeface="Poppins Bold"/>
                <a:cs typeface="Poppins Bold"/>
                <a:sym typeface="Poppins Bold"/>
              </a:rPr>
              <a:t>NARRATIVE </a:t>
            </a:r>
          </a:p>
          <a:p>
            <a:pPr marL="0" lvl="0" indent="0" algn="ctr">
              <a:lnSpc>
                <a:spcPts val="8319"/>
              </a:lnSpc>
              <a:spcBef>
                <a:spcPct val="0"/>
              </a:spcBef>
            </a:pPr>
            <a:r>
              <a:rPr lang="en-US" sz="5400" b="1" spc="-441" dirty="0">
                <a:solidFill>
                  <a:srgbClr val="FFFFFF"/>
                </a:solidFill>
                <a:latin typeface="Poppins Bold"/>
                <a:ea typeface="Poppins Bold"/>
                <a:cs typeface="Poppins Bold"/>
                <a:sym typeface="Poppins Bold"/>
              </a:rPr>
              <a:t>&amp; STORY-TELLING</a:t>
            </a:r>
            <a:endParaRPr lang="en-US" sz="6000" b="1" spc="-441" dirty="0">
              <a:solidFill>
                <a:srgbClr val="FFFFFF"/>
              </a:solidFill>
              <a:latin typeface="Poppins Bold"/>
              <a:ea typeface="Poppins Bold"/>
              <a:cs typeface="Poppins Bold"/>
              <a:sym typeface="Poppins Bold"/>
            </a:endParaRPr>
          </a:p>
        </p:txBody>
      </p:sp>
      <p:sp>
        <p:nvSpPr>
          <p:cNvPr id="20" name="TextBox 10">
            <a:extLst>
              <a:ext uri="{FF2B5EF4-FFF2-40B4-BE49-F238E27FC236}">
                <a16:creationId xmlns:a16="http://schemas.microsoft.com/office/drawing/2014/main" id="{8C286A7D-8659-858F-7F03-39426CF49F1F}"/>
              </a:ext>
            </a:extLst>
          </p:cNvPr>
          <p:cNvSpPr txBox="1"/>
          <p:nvPr/>
        </p:nvSpPr>
        <p:spPr>
          <a:xfrm>
            <a:off x="1662071" y="7473740"/>
            <a:ext cx="7324882" cy="352469"/>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Conrad (1897)</a:t>
            </a:r>
          </a:p>
        </p:txBody>
      </p:sp>
      <p:sp>
        <p:nvSpPr>
          <p:cNvPr id="21" name="TextBox 13">
            <a:extLst>
              <a:ext uri="{FF2B5EF4-FFF2-40B4-BE49-F238E27FC236}">
                <a16:creationId xmlns:a16="http://schemas.microsoft.com/office/drawing/2014/main" id="{492FF3FD-0EE4-990C-92EA-C50EAC0052DC}"/>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2" name="TextBox 14">
            <a:extLst>
              <a:ext uri="{FF2B5EF4-FFF2-40B4-BE49-F238E27FC236}">
                <a16:creationId xmlns:a16="http://schemas.microsoft.com/office/drawing/2014/main" id="{6C97F7AC-553C-1C32-2581-5A0D5124A2A4}"/>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3" name="TextBox 15">
            <a:extLst>
              <a:ext uri="{FF2B5EF4-FFF2-40B4-BE49-F238E27FC236}">
                <a16:creationId xmlns:a16="http://schemas.microsoft.com/office/drawing/2014/main" id="{AFDC2A65-BFC1-61F8-0F87-EFA2F96B8E98}"/>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pic>
        <p:nvPicPr>
          <p:cNvPr id="24" name="Picture 2">
            <a:extLst>
              <a:ext uri="{FF2B5EF4-FFF2-40B4-BE49-F238E27FC236}">
                <a16:creationId xmlns:a16="http://schemas.microsoft.com/office/drawing/2014/main" id="{0FC606B7-1D61-6279-7043-F152992BC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095" r="23095"/>
          <a:stretch/>
        </p:blipFill>
        <p:spPr bwMode="auto">
          <a:xfrm>
            <a:off x="9800161" y="2834110"/>
            <a:ext cx="3658685" cy="6799322"/>
          </a:xfrm>
          <a:prstGeom prst="roundRect">
            <a:avLst>
              <a:gd name="adj" fmla="val 9411"/>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10" name="Freeform 10"/>
          <p:cNvSpPr/>
          <p:nvPr/>
        </p:nvSpPr>
        <p:spPr>
          <a:xfrm rot="-2700000">
            <a:off x="16317946" y="-1572166"/>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11" name="Freeform 11"/>
          <p:cNvSpPr/>
          <p:nvPr/>
        </p:nvSpPr>
        <p:spPr>
          <a:xfrm rot="-2700000">
            <a:off x="69897" y="6283833"/>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sp>
        <p:nvSpPr>
          <p:cNvPr id="12" name="TextBox 12"/>
          <p:cNvSpPr txBox="1"/>
          <p:nvPr/>
        </p:nvSpPr>
        <p:spPr>
          <a:xfrm>
            <a:off x="8930007" y="5524500"/>
            <a:ext cx="7940926" cy="352469"/>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ADAPTATION IS THE TRANSLATION OF A NOVEL </a:t>
            </a:r>
          </a:p>
        </p:txBody>
      </p:sp>
      <p:sp>
        <p:nvSpPr>
          <p:cNvPr id="13" name="TextBox 13"/>
          <p:cNvSpPr txBox="1"/>
          <p:nvPr/>
        </p:nvSpPr>
        <p:spPr>
          <a:xfrm>
            <a:off x="8382185" y="1836155"/>
            <a:ext cx="8464418" cy="3238259"/>
          </a:xfrm>
          <a:prstGeom prst="rect">
            <a:avLst/>
          </a:prstGeom>
        </p:spPr>
        <p:txBody>
          <a:bodyPr wrap="square" lIns="0" tIns="0" rIns="0" bIns="0" rtlCol="0" anchor="t">
            <a:spAutoFit/>
          </a:bodyPr>
          <a:lstStyle/>
          <a:p>
            <a:pPr marL="0" lvl="0" indent="0" algn="l">
              <a:lnSpc>
                <a:spcPts val="8319"/>
              </a:lnSpc>
              <a:spcBef>
                <a:spcPct val="0"/>
              </a:spcBef>
            </a:pPr>
            <a:r>
              <a:rPr lang="en-US" sz="6000" b="1" spc="-441" dirty="0">
                <a:solidFill>
                  <a:srgbClr val="FFFFFF"/>
                </a:solidFill>
                <a:latin typeface="Poppins Bold"/>
                <a:ea typeface="Poppins Bold"/>
                <a:cs typeface="Poppins Bold"/>
                <a:sym typeface="Poppins Bold"/>
              </a:rPr>
              <a:t>1- LITERATURE AND CINEMA: </a:t>
            </a:r>
          </a:p>
          <a:p>
            <a:pPr marL="0" lvl="0" indent="0" algn="l">
              <a:lnSpc>
                <a:spcPts val="8319"/>
              </a:lnSpc>
              <a:spcBef>
                <a:spcPct val="0"/>
              </a:spcBef>
            </a:pPr>
            <a:r>
              <a:rPr lang="en-US" sz="8666" b="1" spc="-441" dirty="0">
                <a:solidFill>
                  <a:srgbClr val="FFFFFF"/>
                </a:solidFill>
                <a:latin typeface="Poppins Bold"/>
                <a:ea typeface="Poppins Bold"/>
                <a:cs typeface="Poppins Bold"/>
                <a:sym typeface="Poppins Bold"/>
              </a:rPr>
              <a:t>ON ADAPTATION</a:t>
            </a:r>
          </a:p>
        </p:txBody>
      </p:sp>
      <p:sp>
        <p:nvSpPr>
          <p:cNvPr id="14" name="TextBox 14"/>
          <p:cNvSpPr txBox="1"/>
          <p:nvPr/>
        </p:nvSpPr>
        <p:spPr>
          <a:xfrm>
            <a:off x="8930007" y="6120045"/>
            <a:ext cx="7747372" cy="3014928"/>
          </a:xfrm>
          <a:prstGeom prst="rect">
            <a:avLst/>
          </a:prstGeom>
        </p:spPr>
        <p:txBody>
          <a:bodyPr lIns="0" tIns="0" rIns="0" bIns="0" rtlCol="0" anchor="t">
            <a:spAutoFit/>
          </a:bodyPr>
          <a:lstStyle/>
          <a:p>
            <a:pPr marL="342900" lvl="0" indent="-342900" algn="l">
              <a:lnSpc>
                <a:spcPts val="3400"/>
              </a:lnSpc>
              <a:spcBef>
                <a:spcPct val="0"/>
              </a:spcBef>
              <a:buFont typeface="Wingdings" panose="05000000000000000000" pitchFamily="2" charset="2"/>
              <a:buChar char="Ø"/>
            </a:pPr>
            <a:r>
              <a:rPr lang="en-US" sz="2000" u="none" strike="noStrike" dirty="0">
                <a:solidFill>
                  <a:srgbClr val="FFFFFF">
                    <a:alpha val="71765"/>
                  </a:srgbClr>
                </a:solidFill>
                <a:latin typeface="Poppins"/>
                <a:ea typeface="Poppins"/>
                <a:cs typeface="Poppins"/>
                <a:sym typeface="Poppins"/>
              </a:rPr>
              <a:t>so that it fits a new destination, a new target or a new audience.</a:t>
            </a:r>
          </a:p>
          <a:p>
            <a:pPr marL="342900" lvl="0" indent="-342900" algn="l">
              <a:lnSpc>
                <a:spcPts val="3400"/>
              </a:lnSpc>
              <a:spcBef>
                <a:spcPct val="0"/>
              </a:spcBef>
              <a:buFont typeface="Wingdings" panose="05000000000000000000" pitchFamily="2" charset="2"/>
              <a:buChar char="Ø"/>
            </a:pPr>
            <a:endParaRPr lang="en-US" sz="2000" dirty="0">
              <a:solidFill>
                <a:srgbClr val="FFFFFF">
                  <a:alpha val="71765"/>
                </a:srgbClr>
              </a:solidFill>
              <a:latin typeface="Poppins"/>
              <a:ea typeface="Poppins"/>
              <a:cs typeface="Poppins"/>
              <a:sym typeface="Poppins"/>
            </a:endParaRPr>
          </a:p>
          <a:p>
            <a:pPr marL="342900" lvl="0" indent="-342900" algn="l">
              <a:lnSpc>
                <a:spcPts val="3400"/>
              </a:lnSpc>
              <a:spcBef>
                <a:spcPct val="0"/>
              </a:spcBef>
              <a:buFont typeface="Wingdings" panose="05000000000000000000" pitchFamily="2" charset="2"/>
              <a:buChar char="Ø"/>
            </a:pPr>
            <a:r>
              <a:rPr lang="en-US" sz="2000" u="none" strike="noStrike" dirty="0">
                <a:solidFill>
                  <a:srgbClr val="FFFFFF">
                    <a:alpha val="71765"/>
                  </a:srgbClr>
                </a:solidFill>
                <a:latin typeface="Poppins"/>
                <a:ea typeface="Poppins"/>
                <a:cs typeface="Poppins"/>
                <a:sym typeface="Poppins"/>
              </a:rPr>
              <a:t>critics eager to continually discuss the degree to which a film is faithful to the literary work</a:t>
            </a:r>
          </a:p>
          <a:p>
            <a:pPr marL="342900" lvl="0" indent="-342900" algn="l">
              <a:lnSpc>
                <a:spcPts val="3400"/>
              </a:lnSpc>
              <a:spcBef>
                <a:spcPct val="0"/>
              </a:spcBef>
              <a:buFont typeface="Wingdings" panose="05000000000000000000" pitchFamily="2" charset="2"/>
              <a:buChar char="Ø"/>
            </a:pPr>
            <a:endParaRPr lang="en-US" sz="2000" dirty="0">
              <a:solidFill>
                <a:srgbClr val="FFFFFF">
                  <a:alpha val="71765"/>
                </a:srgbClr>
              </a:solidFill>
              <a:latin typeface="Poppins"/>
              <a:ea typeface="Poppins"/>
              <a:cs typeface="Poppins"/>
              <a:sym typeface="Poppins"/>
            </a:endParaRPr>
          </a:p>
          <a:p>
            <a:pPr marL="342900" lvl="0" indent="-342900" algn="l">
              <a:lnSpc>
                <a:spcPts val="3400"/>
              </a:lnSpc>
              <a:spcBef>
                <a:spcPct val="0"/>
              </a:spcBef>
              <a:buFont typeface="Wingdings" panose="05000000000000000000" pitchFamily="2" charset="2"/>
              <a:buChar char="Ø"/>
            </a:pPr>
            <a:r>
              <a:rPr lang="en-US" sz="2000" u="none" strike="noStrike" dirty="0">
                <a:solidFill>
                  <a:srgbClr val="FFFFFF">
                    <a:alpha val="71765"/>
                  </a:srgbClr>
                </a:solidFill>
                <a:latin typeface="Poppins"/>
                <a:ea typeface="Poppins"/>
                <a:cs typeface="Poppins"/>
                <a:sym typeface="Poppins"/>
              </a:rPr>
              <a:t>in literature the reader fills in the blanks himself</a:t>
            </a:r>
          </a:p>
        </p:txBody>
      </p:sp>
      <p:pic>
        <p:nvPicPr>
          <p:cNvPr id="4098" name="Picture 2" descr="1939: one of the greatest years in cinematic history. Hollywood took on  three major literary classics: “Gone with the Wind,” “The Wizard of Oz,”  and “Wuthering Heights.” While “Gone with the Wind”">
            <a:extLst>
              <a:ext uri="{FF2B5EF4-FFF2-40B4-BE49-F238E27FC236}">
                <a16:creationId xmlns:a16="http://schemas.microsoft.com/office/drawing/2014/main" id="{47643683-3C5C-ECD4-AA84-71D9938F1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51865"/>
            <a:ext cx="3568423" cy="4721298"/>
          </a:xfrm>
          <a:prstGeom prst="roundRect">
            <a:avLst>
              <a:gd name="adj" fmla="val 5778"/>
            </a:avLst>
          </a:prstGeom>
          <a:noFill/>
          <a:extLst>
            <a:ext uri="{909E8E84-426E-40DD-AFC4-6F175D3DCCD1}">
              <a14:hiddenFill xmlns:a14="http://schemas.microsoft.com/office/drawing/2010/main">
                <a:solidFill>
                  <a:srgbClr val="FFFFFF"/>
                </a:solidFill>
              </a14:hiddenFill>
            </a:ext>
          </a:extLst>
        </p:spPr>
      </p:pic>
      <p:pic>
        <p:nvPicPr>
          <p:cNvPr id="4100" name="Picture 4" descr="Cartaz Oficial de 30 Anos de 'Drácula de Bram Stoker' : r/movies">
            <a:extLst>
              <a:ext uri="{FF2B5EF4-FFF2-40B4-BE49-F238E27FC236}">
                <a16:creationId xmlns:a16="http://schemas.microsoft.com/office/drawing/2014/main" id="{728E88ED-34F8-262E-4C27-4BE3660EFE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3724" y="4381500"/>
            <a:ext cx="3466016" cy="5133665"/>
          </a:xfrm>
          <a:prstGeom prst="roundRect">
            <a:avLst>
              <a:gd name="adj" fmla="val 5778"/>
            </a:avLst>
          </a:prstGeom>
          <a:noFill/>
          <a:extLst>
            <a:ext uri="{909E8E84-426E-40DD-AFC4-6F175D3DCCD1}">
              <a14:hiddenFill xmlns:a14="http://schemas.microsoft.com/office/drawing/2010/main">
                <a:solidFill>
                  <a:srgbClr val="FFFFFF"/>
                </a:solidFill>
              </a14:hiddenFill>
            </a:ext>
          </a:extLst>
        </p:spPr>
      </p:pic>
      <p:sp>
        <p:nvSpPr>
          <p:cNvPr id="19" name="TextBox 13">
            <a:extLst>
              <a:ext uri="{FF2B5EF4-FFF2-40B4-BE49-F238E27FC236}">
                <a16:creationId xmlns:a16="http://schemas.microsoft.com/office/drawing/2014/main" id="{E073C91F-FFFF-625A-ABEC-E032CAF9B450}"/>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0" name="TextBox 14">
            <a:extLst>
              <a:ext uri="{FF2B5EF4-FFF2-40B4-BE49-F238E27FC236}">
                <a16:creationId xmlns:a16="http://schemas.microsoft.com/office/drawing/2014/main" id="{E90C86FE-E54C-D95B-6BBC-4BE1ECA9D0F3}"/>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1" name="TextBox 15">
            <a:extLst>
              <a:ext uri="{FF2B5EF4-FFF2-40B4-BE49-F238E27FC236}">
                <a16:creationId xmlns:a16="http://schemas.microsoft.com/office/drawing/2014/main" id="{820B023D-D66B-896C-FDB5-CDAAE3C9DB00}"/>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grpSp>
        <p:nvGrpSpPr>
          <p:cNvPr id="7" name="Group 7"/>
          <p:cNvGrpSpPr/>
          <p:nvPr/>
        </p:nvGrpSpPr>
        <p:grpSpPr>
          <a:xfrm>
            <a:off x="1646567" y="4819747"/>
            <a:ext cx="218694" cy="21869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grpSp>
        <p:nvGrpSpPr>
          <p:cNvPr id="10" name="Group 10"/>
          <p:cNvGrpSpPr/>
          <p:nvPr/>
        </p:nvGrpSpPr>
        <p:grpSpPr>
          <a:xfrm>
            <a:off x="1646567" y="6904864"/>
            <a:ext cx="218694" cy="2186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grpSp>
        <p:nvGrpSpPr>
          <p:cNvPr id="13" name="Group 13"/>
          <p:cNvGrpSpPr/>
          <p:nvPr/>
        </p:nvGrpSpPr>
        <p:grpSpPr>
          <a:xfrm>
            <a:off x="1646567" y="8457396"/>
            <a:ext cx="218694" cy="21869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grpSp>
        <p:nvGrpSpPr>
          <p:cNvPr id="16" name="Group 16"/>
          <p:cNvGrpSpPr/>
          <p:nvPr/>
        </p:nvGrpSpPr>
        <p:grpSpPr>
          <a:xfrm>
            <a:off x="10682782" y="2070506"/>
            <a:ext cx="6675415" cy="3488144"/>
            <a:chOff x="0" y="0"/>
            <a:chExt cx="1023528" cy="534830"/>
          </a:xfrm>
        </p:grpSpPr>
        <p:sp>
          <p:nvSpPr>
            <p:cNvPr id="17" name="Freeform 17"/>
            <p:cNvSpPr/>
            <p:nvPr/>
          </p:nvSpPr>
          <p:spPr>
            <a:xfrm>
              <a:off x="0" y="0"/>
              <a:ext cx="1023528" cy="534830"/>
            </a:xfrm>
            <a:custGeom>
              <a:avLst/>
              <a:gdLst/>
              <a:ahLst/>
              <a:cxnLst/>
              <a:rect l="l" t="t" r="r" b="b"/>
              <a:pathLst>
                <a:path w="1023528" h="534830">
                  <a:moveTo>
                    <a:pt x="26675" y="0"/>
                  </a:moveTo>
                  <a:lnTo>
                    <a:pt x="996853" y="0"/>
                  </a:lnTo>
                  <a:cubicBezTo>
                    <a:pt x="1003928" y="0"/>
                    <a:pt x="1010712" y="2810"/>
                    <a:pt x="1015715" y="7813"/>
                  </a:cubicBezTo>
                  <a:cubicBezTo>
                    <a:pt x="1020717" y="12815"/>
                    <a:pt x="1023528" y="19600"/>
                    <a:pt x="1023528" y="26675"/>
                  </a:cubicBezTo>
                  <a:lnTo>
                    <a:pt x="1023528" y="508155"/>
                  </a:lnTo>
                  <a:cubicBezTo>
                    <a:pt x="1023528" y="515230"/>
                    <a:pt x="1020717" y="522015"/>
                    <a:pt x="1015715" y="527017"/>
                  </a:cubicBezTo>
                  <a:cubicBezTo>
                    <a:pt x="1010712" y="532020"/>
                    <a:pt x="1003928" y="534830"/>
                    <a:pt x="996853" y="534830"/>
                  </a:cubicBezTo>
                  <a:lnTo>
                    <a:pt x="26675" y="534830"/>
                  </a:lnTo>
                  <a:cubicBezTo>
                    <a:pt x="19600" y="534830"/>
                    <a:pt x="12815" y="532020"/>
                    <a:pt x="7813" y="527017"/>
                  </a:cubicBezTo>
                  <a:cubicBezTo>
                    <a:pt x="2810" y="522015"/>
                    <a:pt x="0" y="515230"/>
                    <a:pt x="0" y="508155"/>
                  </a:cubicBezTo>
                  <a:lnTo>
                    <a:pt x="0" y="26675"/>
                  </a:lnTo>
                  <a:cubicBezTo>
                    <a:pt x="0" y="19600"/>
                    <a:pt x="2810" y="12815"/>
                    <a:pt x="7813" y="7813"/>
                  </a:cubicBezTo>
                  <a:cubicBezTo>
                    <a:pt x="12815" y="2810"/>
                    <a:pt x="19600" y="0"/>
                    <a:pt x="26675" y="0"/>
                  </a:cubicBezTo>
                  <a:close/>
                </a:path>
              </a:pathLst>
            </a:custGeom>
            <a:blipFill>
              <a:blip r:embed="rId5"/>
              <a:stretch>
                <a:fillRect t="-8475" b="-19266"/>
              </a:stretch>
            </a:blipFill>
            <a:ln cap="rnd">
              <a:noFill/>
              <a:prstDash val="solid"/>
              <a:round/>
            </a:ln>
          </p:spPr>
          <p:txBody>
            <a:bodyPr/>
            <a:lstStyle/>
            <a:p>
              <a:endParaRPr lang="pt-BR" dirty="0"/>
            </a:p>
          </p:txBody>
        </p:sp>
      </p:grpSp>
      <p:grpSp>
        <p:nvGrpSpPr>
          <p:cNvPr id="18" name="Group 18"/>
          <p:cNvGrpSpPr/>
          <p:nvPr/>
        </p:nvGrpSpPr>
        <p:grpSpPr>
          <a:xfrm>
            <a:off x="10682782" y="5930244"/>
            <a:ext cx="6675415" cy="3488144"/>
            <a:chOff x="0" y="0"/>
            <a:chExt cx="1023528" cy="534830"/>
          </a:xfrm>
        </p:grpSpPr>
        <p:sp>
          <p:nvSpPr>
            <p:cNvPr id="19" name="Freeform 19"/>
            <p:cNvSpPr/>
            <p:nvPr/>
          </p:nvSpPr>
          <p:spPr>
            <a:xfrm>
              <a:off x="0" y="0"/>
              <a:ext cx="1023528" cy="534830"/>
            </a:xfrm>
            <a:custGeom>
              <a:avLst/>
              <a:gdLst/>
              <a:ahLst/>
              <a:cxnLst/>
              <a:rect l="l" t="t" r="r" b="b"/>
              <a:pathLst>
                <a:path w="1023528" h="534830">
                  <a:moveTo>
                    <a:pt x="26675" y="0"/>
                  </a:moveTo>
                  <a:lnTo>
                    <a:pt x="996853" y="0"/>
                  </a:lnTo>
                  <a:cubicBezTo>
                    <a:pt x="1003928" y="0"/>
                    <a:pt x="1010712" y="2810"/>
                    <a:pt x="1015715" y="7813"/>
                  </a:cubicBezTo>
                  <a:cubicBezTo>
                    <a:pt x="1020717" y="12815"/>
                    <a:pt x="1023528" y="19600"/>
                    <a:pt x="1023528" y="26675"/>
                  </a:cubicBezTo>
                  <a:lnTo>
                    <a:pt x="1023528" y="508155"/>
                  </a:lnTo>
                  <a:cubicBezTo>
                    <a:pt x="1023528" y="515230"/>
                    <a:pt x="1020717" y="522015"/>
                    <a:pt x="1015715" y="527017"/>
                  </a:cubicBezTo>
                  <a:cubicBezTo>
                    <a:pt x="1010712" y="532020"/>
                    <a:pt x="1003928" y="534830"/>
                    <a:pt x="996853" y="534830"/>
                  </a:cubicBezTo>
                  <a:lnTo>
                    <a:pt x="26675" y="534830"/>
                  </a:lnTo>
                  <a:cubicBezTo>
                    <a:pt x="19600" y="534830"/>
                    <a:pt x="12815" y="532020"/>
                    <a:pt x="7813" y="527017"/>
                  </a:cubicBezTo>
                  <a:cubicBezTo>
                    <a:pt x="2810" y="522015"/>
                    <a:pt x="0" y="515230"/>
                    <a:pt x="0" y="508155"/>
                  </a:cubicBezTo>
                  <a:lnTo>
                    <a:pt x="0" y="26675"/>
                  </a:lnTo>
                  <a:cubicBezTo>
                    <a:pt x="0" y="19600"/>
                    <a:pt x="2810" y="12815"/>
                    <a:pt x="7813" y="7813"/>
                  </a:cubicBezTo>
                  <a:cubicBezTo>
                    <a:pt x="12815" y="2810"/>
                    <a:pt x="19600" y="0"/>
                    <a:pt x="26675" y="0"/>
                  </a:cubicBezTo>
                  <a:close/>
                </a:path>
              </a:pathLst>
            </a:custGeom>
            <a:blipFill>
              <a:blip r:embed="rId6"/>
              <a:stretch>
                <a:fillRect t="-13871" b="-13871"/>
              </a:stretch>
            </a:blipFill>
            <a:ln cap="rnd">
              <a:noFill/>
              <a:prstDash val="solid"/>
              <a:round/>
            </a:ln>
          </p:spPr>
          <p:txBody>
            <a:bodyPr/>
            <a:lstStyle/>
            <a:p>
              <a:endParaRPr lang="pt-BR" dirty="0"/>
            </a:p>
          </p:txBody>
        </p:sp>
      </p:grpSp>
      <p:sp>
        <p:nvSpPr>
          <p:cNvPr id="20" name="Freeform 20"/>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21" name="TextBox 21"/>
          <p:cNvSpPr txBox="1"/>
          <p:nvPr/>
        </p:nvSpPr>
        <p:spPr>
          <a:xfrm>
            <a:off x="1646567" y="2095500"/>
            <a:ext cx="8517368" cy="1109471"/>
          </a:xfrm>
          <a:prstGeom prst="rect">
            <a:avLst/>
          </a:prstGeom>
        </p:spPr>
        <p:txBody>
          <a:bodyPr wrap="square" lIns="0" tIns="0" rIns="0" bIns="0" rtlCol="0" anchor="t">
            <a:spAutoFit/>
          </a:bodyPr>
          <a:lstStyle/>
          <a:p>
            <a:pPr marL="0" lvl="0" indent="0" algn="l">
              <a:lnSpc>
                <a:spcPts val="8319"/>
              </a:lnSpc>
              <a:spcBef>
                <a:spcPct val="0"/>
              </a:spcBef>
            </a:pPr>
            <a:r>
              <a:rPr lang="en-US" sz="8666" b="1" spc="-441" dirty="0">
                <a:solidFill>
                  <a:srgbClr val="FFFFFF"/>
                </a:solidFill>
                <a:latin typeface="Poppins Bold"/>
                <a:ea typeface="Poppins Bold"/>
                <a:cs typeface="Poppins Bold"/>
                <a:sym typeface="Poppins Bold"/>
              </a:rPr>
              <a:t>Studies Showed</a:t>
            </a:r>
          </a:p>
        </p:txBody>
      </p:sp>
      <p:sp>
        <p:nvSpPr>
          <p:cNvPr id="25" name="TextBox 25"/>
          <p:cNvSpPr txBox="1"/>
          <p:nvPr/>
        </p:nvSpPr>
        <p:spPr>
          <a:xfrm>
            <a:off x="1646567" y="3924300"/>
            <a:ext cx="7245206" cy="398827"/>
          </a:xfrm>
          <a:prstGeom prst="rect">
            <a:avLst/>
          </a:prstGeom>
        </p:spPr>
        <p:txBody>
          <a:bodyPr lIns="0" tIns="0" rIns="0" bIns="0" rtlCol="0" anchor="t">
            <a:spAutoFit/>
          </a:bodyPr>
          <a:lstStyle/>
          <a:p>
            <a:pPr marL="0" lvl="0" indent="0" algn="l">
              <a:lnSpc>
                <a:spcPts val="3400"/>
              </a:lnSpc>
              <a:spcBef>
                <a:spcPct val="0"/>
              </a:spcBef>
            </a:pPr>
            <a:r>
              <a:rPr lang="en-US" sz="2000" u="none" strike="noStrike" dirty="0">
                <a:solidFill>
                  <a:srgbClr val="FFFFFF">
                    <a:alpha val="71765"/>
                  </a:srgbClr>
                </a:solidFill>
                <a:latin typeface="Poppins"/>
                <a:ea typeface="Poppins"/>
                <a:cs typeface="Poppins"/>
                <a:sym typeface="Poppins"/>
              </a:rPr>
              <a:t>On adaptations</a:t>
            </a:r>
          </a:p>
        </p:txBody>
      </p:sp>
      <p:sp>
        <p:nvSpPr>
          <p:cNvPr id="26" name="TextBox 26"/>
          <p:cNvSpPr txBox="1"/>
          <p:nvPr/>
        </p:nvSpPr>
        <p:spPr>
          <a:xfrm>
            <a:off x="2140780" y="4716159"/>
            <a:ext cx="8071495" cy="1096262"/>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They do not make young people more interested in reading books</a:t>
            </a:r>
          </a:p>
          <a:p>
            <a:pPr algn="l">
              <a:lnSpc>
                <a:spcPts val="2867"/>
              </a:lnSpc>
            </a:pPr>
            <a:r>
              <a:rPr lang="en-US" sz="2048" spc="256" dirty="0">
                <a:solidFill>
                  <a:srgbClr val="FFFFFF"/>
                </a:solidFill>
                <a:latin typeface="Poppins"/>
                <a:ea typeface="Poppins"/>
                <a:cs typeface="Poppins"/>
                <a:sym typeface="Poppins"/>
              </a:rPr>
              <a:t>			The opposite is more frequent</a:t>
            </a:r>
          </a:p>
        </p:txBody>
      </p:sp>
      <p:sp>
        <p:nvSpPr>
          <p:cNvPr id="27" name="TextBox 27"/>
          <p:cNvSpPr txBox="1"/>
          <p:nvPr/>
        </p:nvSpPr>
        <p:spPr>
          <a:xfrm>
            <a:off x="2140780" y="6819900"/>
            <a:ext cx="8071495" cy="1096262"/>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each reader perceives his readings from his own point of view. Two readers of the same novel may</a:t>
            </a:r>
          </a:p>
          <a:p>
            <a:pPr algn="l">
              <a:lnSpc>
                <a:spcPts val="2867"/>
              </a:lnSpc>
            </a:pPr>
            <a:r>
              <a:rPr lang="en-US" sz="2048" spc="256" dirty="0">
                <a:solidFill>
                  <a:srgbClr val="FFFFFF"/>
                </a:solidFill>
                <a:latin typeface="Poppins"/>
                <a:ea typeface="Poppins"/>
                <a:cs typeface="Poppins"/>
                <a:sym typeface="Poppins"/>
              </a:rPr>
              <a:t>not see or capture the same things or feelings.</a:t>
            </a:r>
          </a:p>
        </p:txBody>
      </p:sp>
      <p:sp>
        <p:nvSpPr>
          <p:cNvPr id="28" name="TextBox 28"/>
          <p:cNvSpPr txBox="1"/>
          <p:nvPr/>
        </p:nvSpPr>
        <p:spPr>
          <a:xfrm>
            <a:off x="2140780" y="8372431"/>
            <a:ext cx="7294614" cy="724365"/>
          </a:xfrm>
          <a:prstGeom prst="rect">
            <a:avLst/>
          </a:prstGeom>
        </p:spPr>
        <p:txBody>
          <a:bodyPr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So, do we receive the readings from the movie “creators”?</a:t>
            </a:r>
          </a:p>
        </p:txBody>
      </p:sp>
      <p:sp>
        <p:nvSpPr>
          <p:cNvPr id="29" name="TextBox 13">
            <a:extLst>
              <a:ext uri="{FF2B5EF4-FFF2-40B4-BE49-F238E27FC236}">
                <a16:creationId xmlns:a16="http://schemas.microsoft.com/office/drawing/2014/main" id="{07155DFB-78BE-8540-312A-B179E3C06610}"/>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30" name="TextBox 14">
            <a:extLst>
              <a:ext uri="{FF2B5EF4-FFF2-40B4-BE49-F238E27FC236}">
                <a16:creationId xmlns:a16="http://schemas.microsoft.com/office/drawing/2014/main" id="{06009E7F-02B8-CD13-9C39-F84594769726}"/>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31" name="TextBox 15">
            <a:extLst>
              <a:ext uri="{FF2B5EF4-FFF2-40B4-BE49-F238E27FC236}">
                <a16:creationId xmlns:a16="http://schemas.microsoft.com/office/drawing/2014/main" id="{25856BC1-144F-9379-A4A9-9EF8A402070B}"/>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
        <p:nvSpPr>
          <p:cNvPr id="23" name="TextBox 22">
            <a:extLst>
              <a:ext uri="{FF2B5EF4-FFF2-40B4-BE49-F238E27FC236}">
                <a16:creationId xmlns:a16="http://schemas.microsoft.com/office/drawing/2014/main" id="{FE24A7BE-02BB-DC6E-374C-E68B4E538028}"/>
              </a:ext>
            </a:extLst>
          </p:cNvPr>
          <p:cNvSpPr txBox="1"/>
          <p:nvPr/>
        </p:nvSpPr>
        <p:spPr>
          <a:xfrm>
            <a:off x="10682782" y="4902973"/>
            <a:ext cx="4562956" cy="722634"/>
          </a:xfrm>
          <a:prstGeom prst="rect">
            <a:avLst/>
          </a:prstGeom>
          <a:noFill/>
        </p:spPr>
        <p:txBody>
          <a:bodyPr wrap="square">
            <a:spAutoFit/>
          </a:bodyPr>
          <a:lstStyle/>
          <a:p>
            <a:r>
              <a:rPr lang="en-US" sz="2048" spc="256" dirty="0">
                <a:solidFill>
                  <a:srgbClr val="FFFFFF"/>
                </a:solidFill>
                <a:highlight>
                  <a:srgbClr val="000000"/>
                </a:highlight>
                <a:latin typeface="Poppins"/>
                <a:cs typeface="Poppins"/>
              </a:rPr>
              <a:t>different intentions rather than infidelity or violation</a:t>
            </a:r>
            <a:endParaRPr lang="pt-BR" sz="2048" spc="256" dirty="0">
              <a:solidFill>
                <a:srgbClr val="FFFFFF"/>
              </a:solidFill>
              <a:highlight>
                <a:srgbClr val="000000"/>
              </a:highlight>
              <a:latin typeface="Poppins"/>
              <a:cs typeface="Poppins"/>
            </a:endParaRPr>
          </a:p>
        </p:txBody>
      </p:sp>
      <p:sp>
        <p:nvSpPr>
          <p:cNvPr id="24" name="TextBox 23">
            <a:extLst>
              <a:ext uri="{FF2B5EF4-FFF2-40B4-BE49-F238E27FC236}">
                <a16:creationId xmlns:a16="http://schemas.microsoft.com/office/drawing/2014/main" id="{96618A8A-8935-5E94-4F52-B5793DFDB976}"/>
              </a:ext>
            </a:extLst>
          </p:cNvPr>
          <p:cNvSpPr txBox="1"/>
          <p:nvPr/>
        </p:nvSpPr>
        <p:spPr>
          <a:xfrm>
            <a:off x="10731121" y="6924544"/>
            <a:ext cx="2180813" cy="2613536"/>
          </a:xfrm>
          <a:prstGeom prst="rect">
            <a:avLst/>
          </a:prstGeom>
          <a:noFill/>
        </p:spPr>
        <p:txBody>
          <a:bodyPr wrap="square">
            <a:spAutoFit/>
          </a:bodyPr>
          <a:lstStyle/>
          <a:p>
            <a:r>
              <a:rPr lang="en-US" sz="2048" spc="256" dirty="0">
                <a:solidFill>
                  <a:srgbClr val="FFFFFF"/>
                </a:solidFill>
                <a:highlight>
                  <a:srgbClr val="000000"/>
                </a:highlight>
                <a:latin typeface="Poppins"/>
                <a:cs typeface="Poppins"/>
              </a:rPr>
              <a:t>Fidelity criteria </a:t>
            </a:r>
          </a:p>
          <a:p>
            <a:endParaRPr lang="en-US" sz="2048" spc="256" dirty="0">
              <a:solidFill>
                <a:srgbClr val="FFFFFF"/>
              </a:solidFill>
              <a:highlight>
                <a:srgbClr val="000000"/>
              </a:highlight>
              <a:latin typeface="Poppins"/>
              <a:cs typeface="Poppins"/>
            </a:endParaRPr>
          </a:p>
          <a:p>
            <a:r>
              <a:rPr lang="en-US" sz="2048" spc="256" dirty="0">
                <a:solidFill>
                  <a:srgbClr val="FFFFFF"/>
                </a:solidFill>
                <a:highlight>
                  <a:srgbClr val="000000"/>
                </a:highlight>
                <a:latin typeface="Poppins"/>
                <a:cs typeface="Poppins"/>
              </a:rPr>
              <a:t>Ranking from irrelevant to outstanding</a:t>
            </a:r>
          </a:p>
          <a:p>
            <a:r>
              <a:rPr lang="en-US" sz="2048" spc="256" dirty="0">
                <a:solidFill>
                  <a:srgbClr val="FFFFFF"/>
                </a:solidFill>
                <a:highlight>
                  <a:srgbClr val="000000"/>
                </a:highlight>
                <a:latin typeface="Poppins"/>
                <a:cs typeface="Poppins"/>
              </a:rPr>
              <a:t>	</a:t>
            </a:r>
            <a:endParaRPr lang="pt-BR" sz="2048" spc="256" dirty="0">
              <a:solidFill>
                <a:srgbClr val="FFFFFF"/>
              </a:solidFill>
              <a:highlight>
                <a:srgbClr val="000000"/>
              </a:highlight>
              <a:latin typeface="Poppins"/>
              <a:cs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sp>
        <p:nvSpPr>
          <p:cNvPr id="6" name="Freeform 6"/>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grpSp>
        <p:nvGrpSpPr>
          <p:cNvPr id="7" name="Group 7"/>
          <p:cNvGrpSpPr/>
          <p:nvPr/>
        </p:nvGrpSpPr>
        <p:grpSpPr>
          <a:xfrm>
            <a:off x="10583885" y="1856797"/>
            <a:ext cx="6675415" cy="7561590"/>
            <a:chOff x="0" y="0"/>
            <a:chExt cx="1023528" cy="1159403"/>
          </a:xfrm>
        </p:grpSpPr>
        <p:sp>
          <p:nvSpPr>
            <p:cNvPr id="8" name="Freeform 8"/>
            <p:cNvSpPr/>
            <p:nvPr/>
          </p:nvSpPr>
          <p:spPr>
            <a:xfrm>
              <a:off x="0" y="0"/>
              <a:ext cx="1023528" cy="1159403"/>
            </a:xfrm>
            <a:custGeom>
              <a:avLst/>
              <a:gdLst/>
              <a:ahLst/>
              <a:cxnLst/>
              <a:rect l="l" t="t" r="r" b="b"/>
              <a:pathLst>
                <a:path w="1023528" h="1159403">
                  <a:moveTo>
                    <a:pt x="26675" y="0"/>
                  </a:moveTo>
                  <a:lnTo>
                    <a:pt x="996853" y="0"/>
                  </a:lnTo>
                  <a:cubicBezTo>
                    <a:pt x="1003928" y="0"/>
                    <a:pt x="1010712" y="2810"/>
                    <a:pt x="1015715" y="7813"/>
                  </a:cubicBezTo>
                  <a:cubicBezTo>
                    <a:pt x="1020717" y="12815"/>
                    <a:pt x="1023528" y="19600"/>
                    <a:pt x="1023528" y="26675"/>
                  </a:cubicBezTo>
                  <a:lnTo>
                    <a:pt x="1023528" y="1132728"/>
                  </a:lnTo>
                  <a:cubicBezTo>
                    <a:pt x="1023528" y="1139803"/>
                    <a:pt x="1020717" y="1146588"/>
                    <a:pt x="1015715" y="1151590"/>
                  </a:cubicBezTo>
                  <a:cubicBezTo>
                    <a:pt x="1010712" y="1156593"/>
                    <a:pt x="1003928" y="1159403"/>
                    <a:pt x="996853" y="1159403"/>
                  </a:cubicBezTo>
                  <a:lnTo>
                    <a:pt x="26675" y="1159403"/>
                  </a:lnTo>
                  <a:cubicBezTo>
                    <a:pt x="19600" y="1159403"/>
                    <a:pt x="12815" y="1156593"/>
                    <a:pt x="7813" y="1151590"/>
                  </a:cubicBezTo>
                  <a:cubicBezTo>
                    <a:pt x="2810" y="1146588"/>
                    <a:pt x="0" y="1139803"/>
                    <a:pt x="0" y="1132728"/>
                  </a:cubicBezTo>
                  <a:lnTo>
                    <a:pt x="0" y="26675"/>
                  </a:lnTo>
                  <a:cubicBezTo>
                    <a:pt x="0" y="19600"/>
                    <a:pt x="2810" y="12815"/>
                    <a:pt x="7813" y="7813"/>
                  </a:cubicBezTo>
                  <a:cubicBezTo>
                    <a:pt x="12815" y="2810"/>
                    <a:pt x="19600" y="0"/>
                    <a:pt x="26675" y="0"/>
                  </a:cubicBezTo>
                  <a:close/>
                </a:path>
              </a:pathLst>
            </a:custGeom>
            <a:blipFill>
              <a:blip r:embed="rId5"/>
              <a:stretch>
                <a:fillRect l="-35009" r="-35009"/>
              </a:stretch>
            </a:blipFill>
            <a:ln cap="rnd">
              <a:noFill/>
              <a:prstDash val="solid"/>
              <a:round/>
            </a:ln>
          </p:spPr>
          <p:txBody>
            <a:bodyPr/>
            <a:lstStyle/>
            <a:p>
              <a:endParaRPr lang="pt-BR" dirty="0"/>
            </a:p>
          </p:txBody>
        </p:sp>
      </p:grpSp>
      <p:sp>
        <p:nvSpPr>
          <p:cNvPr id="9" name="Freeform 9"/>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10" name="TextBox 10"/>
          <p:cNvSpPr txBox="1"/>
          <p:nvPr/>
        </p:nvSpPr>
        <p:spPr>
          <a:xfrm>
            <a:off x="1646567" y="2663007"/>
            <a:ext cx="8937318" cy="1064394"/>
          </a:xfrm>
          <a:prstGeom prst="rect">
            <a:avLst/>
          </a:prstGeom>
        </p:spPr>
        <p:txBody>
          <a:bodyPr wrap="square" lIns="0" tIns="0" rIns="0" bIns="0" rtlCol="0" anchor="t">
            <a:spAutoFit/>
          </a:bodyPr>
          <a:lstStyle/>
          <a:p>
            <a:pPr marL="0" lvl="0" indent="0" algn="l">
              <a:lnSpc>
                <a:spcPts val="8319"/>
              </a:lnSpc>
              <a:spcBef>
                <a:spcPct val="0"/>
              </a:spcBef>
            </a:pPr>
            <a:r>
              <a:rPr lang="en-US" sz="7200" b="1" spc="-441" dirty="0">
                <a:solidFill>
                  <a:srgbClr val="FFFFFF"/>
                </a:solidFill>
                <a:latin typeface="Poppins Bold"/>
                <a:ea typeface="Poppins Bold"/>
                <a:cs typeface="Poppins Bold"/>
                <a:sym typeface="Poppins Bold"/>
              </a:rPr>
              <a:t>THE THREE CLASSES</a:t>
            </a:r>
          </a:p>
        </p:txBody>
      </p:sp>
      <p:sp>
        <p:nvSpPr>
          <p:cNvPr id="14" name="TextBox 14"/>
          <p:cNvSpPr txBox="1"/>
          <p:nvPr/>
        </p:nvSpPr>
        <p:spPr>
          <a:xfrm>
            <a:off x="1659696" y="5229767"/>
            <a:ext cx="8185233" cy="398827"/>
          </a:xfrm>
          <a:prstGeom prst="rect">
            <a:avLst/>
          </a:prstGeom>
        </p:spPr>
        <p:txBody>
          <a:bodyPr lIns="0" tIns="0" rIns="0" bIns="0" rtlCol="0" anchor="t">
            <a:spAutoFit/>
          </a:bodyPr>
          <a:lstStyle/>
          <a:p>
            <a:pPr lvl="0">
              <a:lnSpc>
                <a:spcPts val="3400"/>
              </a:lnSpc>
              <a:spcBef>
                <a:spcPct val="0"/>
              </a:spcBef>
            </a:pPr>
            <a:r>
              <a:rPr lang="en-US" sz="2000" dirty="0">
                <a:solidFill>
                  <a:srgbClr val="FFFFFF">
                    <a:alpha val="71765"/>
                  </a:srgbClr>
                </a:solidFill>
                <a:latin typeface="Poppins"/>
                <a:ea typeface="Poppins"/>
                <a:cs typeface="Poppins"/>
                <a:sym typeface="Poppins"/>
              </a:rPr>
              <a:t>Suggested by Geoffrey Wagner</a:t>
            </a:r>
            <a:endParaRPr lang="en-US" sz="2000" u="none" strike="noStrike" dirty="0">
              <a:solidFill>
                <a:srgbClr val="FFFFFF">
                  <a:alpha val="71765"/>
                </a:srgbClr>
              </a:solidFill>
              <a:latin typeface="Poppins"/>
              <a:ea typeface="Poppins"/>
              <a:cs typeface="Poppins"/>
              <a:sym typeface="Poppins"/>
            </a:endParaRPr>
          </a:p>
        </p:txBody>
      </p:sp>
      <p:grpSp>
        <p:nvGrpSpPr>
          <p:cNvPr id="15" name="Group 15"/>
          <p:cNvGrpSpPr/>
          <p:nvPr/>
        </p:nvGrpSpPr>
        <p:grpSpPr>
          <a:xfrm>
            <a:off x="1646567" y="6368930"/>
            <a:ext cx="218694" cy="21869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grpSp>
        <p:nvGrpSpPr>
          <p:cNvPr id="18" name="Group 18"/>
          <p:cNvGrpSpPr/>
          <p:nvPr/>
        </p:nvGrpSpPr>
        <p:grpSpPr>
          <a:xfrm>
            <a:off x="1646567" y="7063873"/>
            <a:ext cx="218694" cy="21869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grpSp>
        <p:nvGrpSpPr>
          <p:cNvPr id="21" name="Group 21"/>
          <p:cNvGrpSpPr/>
          <p:nvPr/>
        </p:nvGrpSpPr>
        <p:grpSpPr>
          <a:xfrm>
            <a:off x="1646567" y="7716356"/>
            <a:ext cx="218694" cy="21869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pt-BR" dirty="0"/>
            </a:p>
          </p:txBody>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2799"/>
                </a:lnSpc>
              </a:pPr>
              <a:endParaRPr dirty="0"/>
            </a:p>
          </p:txBody>
        </p:sp>
      </p:grpSp>
      <p:sp>
        <p:nvSpPr>
          <p:cNvPr id="24" name="TextBox 24"/>
          <p:cNvSpPr txBox="1"/>
          <p:nvPr/>
        </p:nvSpPr>
        <p:spPr>
          <a:xfrm>
            <a:off x="2140780" y="6265342"/>
            <a:ext cx="7704149" cy="352469"/>
          </a:xfrm>
          <a:prstGeom prst="rect">
            <a:avLst/>
          </a:prstGeom>
        </p:spPr>
        <p:txBody>
          <a:bodyPr wrap="square"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“Transposition” – no substantial interference. </a:t>
            </a:r>
          </a:p>
        </p:txBody>
      </p:sp>
      <p:sp>
        <p:nvSpPr>
          <p:cNvPr id="25" name="TextBox 25"/>
          <p:cNvSpPr txBox="1"/>
          <p:nvPr/>
        </p:nvSpPr>
        <p:spPr>
          <a:xfrm>
            <a:off x="2140780" y="6978909"/>
            <a:ext cx="8185232" cy="352469"/>
          </a:xfrm>
          <a:prstGeom prst="rect">
            <a:avLst/>
          </a:prstGeom>
        </p:spPr>
        <p:txBody>
          <a:bodyPr wrap="square"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“Commentary” - </a:t>
            </a:r>
            <a:r>
              <a:rPr lang="en-US" spc="256" dirty="0">
                <a:solidFill>
                  <a:srgbClr val="FFFFFF"/>
                </a:solidFill>
                <a:latin typeface="Poppins"/>
                <a:cs typeface="Poppins"/>
                <a:sym typeface="Poppins"/>
              </a:rPr>
              <a:t>intentionally or involuntarily altered </a:t>
            </a:r>
            <a:endParaRPr lang="en-US" sz="2048" spc="256" dirty="0">
              <a:solidFill>
                <a:srgbClr val="FFFFFF"/>
              </a:solidFill>
              <a:latin typeface="Poppins"/>
              <a:cs typeface="Poppins"/>
              <a:sym typeface="Poppins"/>
            </a:endParaRPr>
          </a:p>
        </p:txBody>
      </p:sp>
      <p:sp>
        <p:nvSpPr>
          <p:cNvPr id="26" name="TextBox 26"/>
          <p:cNvSpPr txBox="1"/>
          <p:nvPr/>
        </p:nvSpPr>
        <p:spPr>
          <a:xfrm>
            <a:off x="2140780" y="7631392"/>
            <a:ext cx="8185232" cy="352469"/>
          </a:xfrm>
          <a:prstGeom prst="rect">
            <a:avLst/>
          </a:prstGeom>
        </p:spPr>
        <p:txBody>
          <a:bodyPr wrap="square"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“Analogy” - </a:t>
            </a:r>
            <a:r>
              <a:rPr lang="en-US" spc="256" dirty="0">
                <a:solidFill>
                  <a:srgbClr val="FFFFFF"/>
                </a:solidFill>
                <a:latin typeface="Poppins"/>
                <a:ea typeface="Poppins"/>
                <a:cs typeface="Poppins"/>
                <a:sym typeface="Poppins"/>
              </a:rPr>
              <a:t>for the sake of making another work of art </a:t>
            </a:r>
            <a:endParaRPr lang="en-US" sz="2048" spc="256" dirty="0">
              <a:solidFill>
                <a:srgbClr val="FFFFFF"/>
              </a:solidFill>
              <a:latin typeface="Poppins"/>
              <a:ea typeface="Poppins"/>
              <a:cs typeface="Poppins"/>
              <a:sym typeface="Poppins"/>
            </a:endParaRPr>
          </a:p>
        </p:txBody>
      </p:sp>
      <p:sp>
        <p:nvSpPr>
          <p:cNvPr id="27" name="TextBox 13">
            <a:extLst>
              <a:ext uri="{FF2B5EF4-FFF2-40B4-BE49-F238E27FC236}">
                <a16:creationId xmlns:a16="http://schemas.microsoft.com/office/drawing/2014/main" id="{BC46226A-CAFC-ED77-33F3-E72A995F9012}"/>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8" name="TextBox 14">
            <a:extLst>
              <a:ext uri="{FF2B5EF4-FFF2-40B4-BE49-F238E27FC236}">
                <a16:creationId xmlns:a16="http://schemas.microsoft.com/office/drawing/2014/main" id="{BFE96893-C767-3E05-6C91-6EEBC4C7C3FD}"/>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9" name="TextBox 15">
            <a:extLst>
              <a:ext uri="{FF2B5EF4-FFF2-40B4-BE49-F238E27FC236}">
                <a16:creationId xmlns:a16="http://schemas.microsoft.com/office/drawing/2014/main" id="{078E358B-4409-7664-3C0F-C1C9C1F90D81}"/>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dirty="0"/>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dirty="0"/>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dirty="0"/>
            </a:p>
          </p:txBody>
        </p:sp>
      </p:grpSp>
      <p:grpSp>
        <p:nvGrpSpPr>
          <p:cNvPr id="9" name="Group 9"/>
          <p:cNvGrpSpPr/>
          <p:nvPr/>
        </p:nvGrpSpPr>
        <p:grpSpPr>
          <a:xfrm>
            <a:off x="2209800" y="4812074"/>
            <a:ext cx="5040667" cy="3662294"/>
            <a:chOff x="0" y="0"/>
            <a:chExt cx="1327583" cy="964555"/>
          </a:xfrm>
        </p:grpSpPr>
        <p:sp>
          <p:nvSpPr>
            <p:cNvPr id="10" name="Freeform 10"/>
            <p:cNvSpPr/>
            <p:nvPr/>
          </p:nvSpPr>
          <p:spPr>
            <a:xfrm>
              <a:off x="0" y="0"/>
              <a:ext cx="1327583" cy="964555"/>
            </a:xfrm>
            <a:custGeom>
              <a:avLst/>
              <a:gdLst/>
              <a:ahLst/>
              <a:cxnLst/>
              <a:rect l="l" t="t" r="r" b="b"/>
              <a:pathLst>
                <a:path w="1327583" h="964555">
                  <a:moveTo>
                    <a:pt x="93689" y="0"/>
                  </a:moveTo>
                  <a:lnTo>
                    <a:pt x="1233894" y="0"/>
                  </a:lnTo>
                  <a:cubicBezTo>
                    <a:pt x="1285637" y="0"/>
                    <a:pt x="1327583" y="41946"/>
                    <a:pt x="1327583" y="93689"/>
                  </a:cubicBezTo>
                  <a:lnTo>
                    <a:pt x="1327583" y="870865"/>
                  </a:lnTo>
                  <a:cubicBezTo>
                    <a:pt x="1327583" y="895713"/>
                    <a:pt x="1317712" y="919544"/>
                    <a:pt x="1300142" y="937114"/>
                  </a:cubicBezTo>
                  <a:cubicBezTo>
                    <a:pt x="1282572" y="954684"/>
                    <a:pt x="1258742" y="964555"/>
                    <a:pt x="1233894" y="964555"/>
                  </a:cubicBezTo>
                  <a:lnTo>
                    <a:pt x="93689" y="964555"/>
                  </a:lnTo>
                  <a:cubicBezTo>
                    <a:pt x="68841" y="964555"/>
                    <a:pt x="45011" y="954684"/>
                    <a:pt x="27441" y="937114"/>
                  </a:cubicBezTo>
                  <a:cubicBezTo>
                    <a:pt x="9871" y="919544"/>
                    <a:pt x="0" y="895713"/>
                    <a:pt x="0" y="870865"/>
                  </a:cubicBezTo>
                  <a:lnTo>
                    <a:pt x="0" y="93689"/>
                  </a:lnTo>
                  <a:cubicBezTo>
                    <a:pt x="0" y="68841"/>
                    <a:pt x="9871" y="45011"/>
                    <a:pt x="27441" y="27441"/>
                  </a:cubicBezTo>
                  <a:cubicBezTo>
                    <a:pt x="45011" y="9871"/>
                    <a:pt x="68841" y="0"/>
                    <a:pt x="93689" y="0"/>
                  </a:cubicBezTo>
                  <a:close/>
                </a:path>
              </a:pathLst>
            </a:custGeom>
            <a:solidFill>
              <a:srgbClr val="FFFFFF"/>
            </a:solidFill>
          </p:spPr>
          <p:txBody>
            <a:bodyPr/>
            <a:lstStyle/>
            <a:p>
              <a:endParaRPr lang="pt-BR" dirty="0"/>
            </a:p>
          </p:txBody>
        </p:sp>
        <p:sp>
          <p:nvSpPr>
            <p:cNvPr id="11" name="TextBox 11"/>
            <p:cNvSpPr txBox="1"/>
            <p:nvPr/>
          </p:nvSpPr>
          <p:spPr>
            <a:xfrm>
              <a:off x="0" y="-57150"/>
              <a:ext cx="1327583" cy="1021705"/>
            </a:xfrm>
            <a:prstGeom prst="rect">
              <a:avLst/>
            </a:prstGeom>
          </p:spPr>
          <p:txBody>
            <a:bodyPr lIns="50800" tIns="50800" rIns="50800" bIns="50800" rtlCol="0" anchor="ctr"/>
            <a:lstStyle/>
            <a:p>
              <a:pPr algn="ctr">
                <a:lnSpc>
                  <a:spcPts val="3080"/>
                </a:lnSpc>
              </a:pPr>
              <a:endParaRPr dirty="0"/>
            </a:p>
          </p:txBody>
        </p:sp>
      </p:grpSp>
      <p:sp>
        <p:nvSpPr>
          <p:cNvPr id="12" name="Freeform 12"/>
          <p:cNvSpPr/>
          <p:nvPr/>
        </p:nvSpPr>
        <p:spPr>
          <a:xfrm rot="-2700000">
            <a:off x="16317946" y="-1572166"/>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dirty="0"/>
          </a:p>
        </p:txBody>
      </p:sp>
      <p:sp>
        <p:nvSpPr>
          <p:cNvPr id="13" name="Freeform 13"/>
          <p:cNvSpPr/>
          <p:nvPr/>
        </p:nvSpPr>
        <p:spPr>
          <a:xfrm rot="-2700000">
            <a:off x="69897" y="6283833"/>
            <a:ext cx="1454067" cy="5806029"/>
          </a:xfrm>
          <a:custGeom>
            <a:avLst/>
            <a:gdLst/>
            <a:ahLst/>
            <a:cxnLst/>
            <a:rect l="l" t="t" r="r" b="b"/>
            <a:pathLst>
              <a:path w="1454067" h="5806029">
                <a:moveTo>
                  <a:pt x="0" y="0"/>
                </a:moveTo>
                <a:lnTo>
                  <a:pt x="1454068" y="0"/>
                </a:lnTo>
                <a:lnTo>
                  <a:pt x="1454068"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dirty="0"/>
          </a:p>
        </p:txBody>
      </p:sp>
      <p:sp>
        <p:nvSpPr>
          <p:cNvPr id="14" name="TextBox 14"/>
          <p:cNvSpPr txBox="1"/>
          <p:nvPr/>
        </p:nvSpPr>
        <p:spPr>
          <a:xfrm>
            <a:off x="2555788" y="5297892"/>
            <a:ext cx="2797503" cy="352469"/>
          </a:xfrm>
          <a:prstGeom prst="rect">
            <a:avLst/>
          </a:prstGeom>
        </p:spPr>
        <p:txBody>
          <a:bodyPr lIns="0" tIns="0" rIns="0" bIns="0" rtlCol="0" anchor="t">
            <a:spAutoFit/>
          </a:bodyPr>
          <a:lstStyle/>
          <a:p>
            <a:pPr algn="l">
              <a:lnSpc>
                <a:spcPts val="2867"/>
              </a:lnSpc>
            </a:pPr>
            <a:r>
              <a:rPr lang="en-US" sz="2048" spc="256" dirty="0">
                <a:solidFill>
                  <a:srgbClr val="AA240D"/>
                </a:solidFill>
                <a:latin typeface="Poppins"/>
                <a:ea typeface="Poppins"/>
                <a:cs typeface="Poppins"/>
                <a:sym typeface="Poppins"/>
              </a:rPr>
              <a:t>Dudley</a:t>
            </a:r>
          </a:p>
        </p:txBody>
      </p:sp>
      <p:sp>
        <p:nvSpPr>
          <p:cNvPr id="15" name="TextBox 15"/>
          <p:cNvSpPr txBox="1"/>
          <p:nvPr/>
        </p:nvSpPr>
        <p:spPr>
          <a:xfrm>
            <a:off x="1925300" y="2516483"/>
            <a:ext cx="14009416" cy="1109471"/>
          </a:xfrm>
          <a:prstGeom prst="rect">
            <a:avLst/>
          </a:prstGeom>
        </p:spPr>
        <p:txBody>
          <a:bodyPr lIns="0" tIns="0" rIns="0" bIns="0" rtlCol="0" anchor="t">
            <a:spAutoFit/>
          </a:bodyPr>
          <a:lstStyle/>
          <a:p>
            <a:pPr marL="0" lvl="0" indent="0">
              <a:lnSpc>
                <a:spcPts val="8319"/>
              </a:lnSpc>
              <a:spcBef>
                <a:spcPct val="0"/>
              </a:spcBef>
            </a:pPr>
            <a:r>
              <a:rPr lang="en-US" sz="8666" b="1" spc="-441" dirty="0">
                <a:solidFill>
                  <a:srgbClr val="FFFFFF"/>
                </a:solidFill>
                <a:latin typeface="Poppins Bold"/>
                <a:ea typeface="Poppins Bold"/>
                <a:cs typeface="Poppins Bold"/>
                <a:sym typeface="Poppins Bold"/>
              </a:rPr>
              <a:t>Three categories </a:t>
            </a:r>
          </a:p>
        </p:txBody>
      </p:sp>
      <p:sp>
        <p:nvSpPr>
          <p:cNvPr id="16" name="TextBox 16"/>
          <p:cNvSpPr txBox="1"/>
          <p:nvPr/>
        </p:nvSpPr>
        <p:spPr>
          <a:xfrm>
            <a:off x="2555788" y="5893437"/>
            <a:ext cx="4471407" cy="1270861"/>
          </a:xfrm>
          <a:prstGeom prst="rect">
            <a:avLst/>
          </a:prstGeom>
        </p:spPr>
        <p:txBody>
          <a:bodyPr lIns="0" tIns="0" rIns="0" bIns="0" rtlCol="0" anchor="t">
            <a:spAutoFit/>
          </a:bodyPr>
          <a:lstStyle/>
          <a:p>
            <a:pPr marL="342900" lvl="0" indent="-342900" algn="l">
              <a:lnSpc>
                <a:spcPts val="3400"/>
              </a:lnSpc>
              <a:spcBef>
                <a:spcPct val="0"/>
              </a:spcBef>
              <a:buFont typeface="Arial" panose="020B0604020202020204" pitchFamily="34" charset="0"/>
              <a:buChar char="•"/>
            </a:pPr>
            <a:r>
              <a:rPr lang="en-US" sz="2000" u="none" strike="noStrike" dirty="0">
                <a:solidFill>
                  <a:srgbClr val="000000">
                    <a:alpha val="71765"/>
                  </a:srgbClr>
                </a:solidFill>
                <a:latin typeface="Poppins"/>
                <a:ea typeface="Poppins"/>
                <a:cs typeface="Poppins"/>
                <a:sym typeface="Poppins"/>
              </a:rPr>
              <a:t>Borrowing</a:t>
            </a:r>
          </a:p>
          <a:p>
            <a:pPr marL="342900" lvl="0" indent="-342900" algn="l">
              <a:lnSpc>
                <a:spcPts val="3400"/>
              </a:lnSpc>
              <a:spcBef>
                <a:spcPct val="0"/>
              </a:spcBef>
              <a:buFont typeface="Arial" panose="020B0604020202020204" pitchFamily="34" charset="0"/>
              <a:buChar char="•"/>
            </a:pPr>
            <a:r>
              <a:rPr lang="en-US" sz="2000" u="none" strike="noStrike" dirty="0">
                <a:solidFill>
                  <a:srgbClr val="000000">
                    <a:alpha val="71765"/>
                  </a:srgbClr>
                </a:solidFill>
                <a:latin typeface="Poppins"/>
                <a:ea typeface="Poppins"/>
                <a:cs typeface="Poppins"/>
                <a:sym typeface="Poppins"/>
              </a:rPr>
              <a:t>Intersection  </a:t>
            </a:r>
          </a:p>
          <a:p>
            <a:pPr marL="342900" lvl="0" indent="-342900" algn="l">
              <a:lnSpc>
                <a:spcPts val="3400"/>
              </a:lnSpc>
              <a:spcBef>
                <a:spcPct val="0"/>
              </a:spcBef>
              <a:buFont typeface="Arial" panose="020B0604020202020204" pitchFamily="34" charset="0"/>
              <a:buChar char="•"/>
            </a:pPr>
            <a:r>
              <a:rPr lang="en-US" sz="2000" u="none" strike="noStrike" dirty="0">
                <a:solidFill>
                  <a:srgbClr val="000000">
                    <a:alpha val="71765"/>
                  </a:srgbClr>
                </a:solidFill>
                <a:latin typeface="Poppins"/>
                <a:ea typeface="Poppins"/>
                <a:cs typeface="Poppins"/>
                <a:sym typeface="Poppins"/>
              </a:rPr>
              <a:t>Fidelity – comes last</a:t>
            </a:r>
          </a:p>
        </p:txBody>
      </p:sp>
      <p:sp>
        <p:nvSpPr>
          <p:cNvPr id="23" name="TextBox 23"/>
          <p:cNvSpPr txBox="1"/>
          <p:nvPr/>
        </p:nvSpPr>
        <p:spPr>
          <a:xfrm>
            <a:off x="2548281" y="4270169"/>
            <a:ext cx="5686282" cy="352469"/>
          </a:xfrm>
          <a:prstGeom prst="rect">
            <a:avLst/>
          </a:prstGeom>
        </p:spPr>
        <p:txBody>
          <a:bodyPr wrap="square" lIns="0" tIns="0" rIns="0" bIns="0" rtlCol="0" anchor="t">
            <a:spAutoFit/>
          </a:bodyPr>
          <a:lstStyle/>
          <a:p>
            <a:pPr algn="l">
              <a:lnSpc>
                <a:spcPts val="2867"/>
              </a:lnSpc>
            </a:pPr>
            <a:r>
              <a:rPr lang="en-US" sz="2048" spc="256" dirty="0">
                <a:solidFill>
                  <a:srgbClr val="FFFFFF"/>
                </a:solidFill>
                <a:latin typeface="Poppins"/>
                <a:ea typeface="Poppins"/>
                <a:cs typeface="Poppins"/>
                <a:sym typeface="Poppins"/>
              </a:rPr>
              <a:t>in reverse compared to Wagner’s</a:t>
            </a:r>
          </a:p>
        </p:txBody>
      </p:sp>
      <p:sp>
        <p:nvSpPr>
          <p:cNvPr id="25" name="TextBox 13">
            <a:extLst>
              <a:ext uri="{FF2B5EF4-FFF2-40B4-BE49-F238E27FC236}">
                <a16:creationId xmlns:a16="http://schemas.microsoft.com/office/drawing/2014/main" id="{B16FC42B-B310-1B1A-1FE6-FD25B54CCD93}"/>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6" name="TextBox 14">
            <a:extLst>
              <a:ext uri="{FF2B5EF4-FFF2-40B4-BE49-F238E27FC236}">
                <a16:creationId xmlns:a16="http://schemas.microsoft.com/office/drawing/2014/main" id="{E4A61959-519A-E21C-E0D4-A6957613F3EC}"/>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7" name="TextBox 15">
            <a:extLst>
              <a:ext uri="{FF2B5EF4-FFF2-40B4-BE49-F238E27FC236}">
                <a16:creationId xmlns:a16="http://schemas.microsoft.com/office/drawing/2014/main" id="{E647F551-8885-46AC-3C67-3A0996CB09AD}"/>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
        <p:nvSpPr>
          <p:cNvPr id="17" name="Arrow: Right 16">
            <a:extLst>
              <a:ext uri="{FF2B5EF4-FFF2-40B4-BE49-F238E27FC236}">
                <a16:creationId xmlns:a16="http://schemas.microsoft.com/office/drawing/2014/main" id="{B30D581F-9093-9B68-30A7-DDE0B8B8C1C2}"/>
              </a:ext>
            </a:extLst>
          </p:cNvPr>
          <p:cNvSpPr/>
          <p:nvPr/>
        </p:nvSpPr>
        <p:spPr>
          <a:xfrm rot="5400000">
            <a:off x="5426186" y="5774993"/>
            <a:ext cx="2176139" cy="981342"/>
          </a:xfrm>
          <a:prstGeom prst="rightArrow">
            <a:avLst/>
          </a:prstGeom>
          <a:solidFill>
            <a:srgbClr val="D801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b="1" dirty="0">
                <a:solidFill>
                  <a:srgbClr val="FFC000"/>
                </a:solidFill>
              </a:rPr>
              <a:t>L               C</a:t>
            </a:r>
            <a:endParaRPr lang="pt-BR" sz="2800" b="1" dirty="0">
              <a:solidFill>
                <a:srgbClr val="FFC000"/>
              </a:solidFill>
            </a:endParaRPr>
          </a:p>
        </p:txBody>
      </p:sp>
      <p:grpSp>
        <p:nvGrpSpPr>
          <p:cNvPr id="18" name="Group 9">
            <a:extLst>
              <a:ext uri="{FF2B5EF4-FFF2-40B4-BE49-F238E27FC236}">
                <a16:creationId xmlns:a16="http://schemas.microsoft.com/office/drawing/2014/main" id="{A05FC89B-C16F-C56D-0482-FAF1771CE884}"/>
              </a:ext>
            </a:extLst>
          </p:cNvPr>
          <p:cNvGrpSpPr/>
          <p:nvPr/>
        </p:nvGrpSpPr>
        <p:grpSpPr>
          <a:xfrm>
            <a:off x="9064137" y="4788868"/>
            <a:ext cx="5040667" cy="3662294"/>
            <a:chOff x="0" y="0"/>
            <a:chExt cx="1327583" cy="964555"/>
          </a:xfrm>
        </p:grpSpPr>
        <p:sp>
          <p:nvSpPr>
            <p:cNvPr id="19" name="Freeform 10">
              <a:extLst>
                <a:ext uri="{FF2B5EF4-FFF2-40B4-BE49-F238E27FC236}">
                  <a16:creationId xmlns:a16="http://schemas.microsoft.com/office/drawing/2014/main" id="{FA288475-0E4F-8572-A0DE-09A91F330553}"/>
                </a:ext>
              </a:extLst>
            </p:cNvPr>
            <p:cNvSpPr/>
            <p:nvPr/>
          </p:nvSpPr>
          <p:spPr>
            <a:xfrm>
              <a:off x="0" y="0"/>
              <a:ext cx="1327583" cy="964555"/>
            </a:xfrm>
            <a:custGeom>
              <a:avLst/>
              <a:gdLst/>
              <a:ahLst/>
              <a:cxnLst/>
              <a:rect l="l" t="t" r="r" b="b"/>
              <a:pathLst>
                <a:path w="1327583" h="964555">
                  <a:moveTo>
                    <a:pt x="93689" y="0"/>
                  </a:moveTo>
                  <a:lnTo>
                    <a:pt x="1233894" y="0"/>
                  </a:lnTo>
                  <a:cubicBezTo>
                    <a:pt x="1285637" y="0"/>
                    <a:pt x="1327583" y="41946"/>
                    <a:pt x="1327583" y="93689"/>
                  </a:cubicBezTo>
                  <a:lnTo>
                    <a:pt x="1327583" y="870865"/>
                  </a:lnTo>
                  <a:cubicBezTo>
                    <a:pt x="1327583" y="895713"/>
                    <a:pt x="1317712" y="919544"/>
                    <a:pt x="1300142" y="937114"/>
                  </a:cubicBezTo>
                  <a:cubicBezTo>
                    <a:pt x="1282572" y="954684"/>
                    <a:pt x="1258742" y="964555"/>
                    <a:pt x="1233894" y="964555"/>
                  </a:cubicBezTo>
                  <a:lnTo>
                    <a:pt x="93689" y="964555"/>
                  </a:lnTo>
                  <a:cubicBezTo>
                    <a:pt x="68841" y="964555"/>
                    <a:pt x="45011" y="954684"/>
                    <a:pt x="27441" y="937114"/>
                  </a:cubicBezTo>
                  <a:cubicBezTo>
                    <a:pt x="9871" y="919544"/>
                    <a:pt x="0" y="895713"/>
                    <a:pt x="0" y="870865"/>
                  </a:cubicBezTo>
                  <a:lnTo>
                    <a:pt x="0" y="93689"/>
                  </a:lnTo>
                  <a:cubicBezTo>
                    <a:pt x="0" y="68841"/>
                    <a:pt x="9871" y="45011"/>
                    <a:pt x="27441" y="27441"/>
                  </a:cubicBezTo>
                  <a:cubicBezTo>
                    <a:pt x="45011" y="9871"/>
                    <a:pt x="68841" y="0"/>
                    <a:pt x="93689" y="0"/>
                  </a:cubicBezTo>
                  <a:close/>
                </a:path>
              </a:pathLst>
            </a:custGeom>
            <a:solidFill>
              <a:srgbClr val="FFFFFF"/>
            </a:solidFill>
          </p:spPr>
          <p:txBody>
            <a:bodyPr/>
            <a:lstStyle/>
            <a:p>
              <a:endParaRPr lang="pt-BR" dirty="0"/>
            </a:p>
          </p:txBody>
        </p:sp>
        <p:sp>
          <p:nvSpPr>
            <p:cNvPr id="20" name="TextBox 11">
              <a:extLst>
                <a:ext uri="{FF2B5EF4-FFF2-40B4-BE49-F238E27FC236}">
                  <a16:creationId xmlns:a16="http://schemas.microsoft.com/office/drawing/2014/main" id="{87D4F7AD-E198-A17E-3676-619D4BB13F5A}"/>
                </a:ext>
              </a:extLst>
            </p:cNvPr>
            <p:cNvSpPr txBox="1"/>
            <p:nvPr/>
          </p:nvSpPr>
          <p:spPr>
            <a:xfrm>
              <a:off x="0" y="-57150"/>
              <a:ext cx="1327583" cy="1021705"/>
            </a:xfrm>
            <a:prstGeom prst="rect">
              <a:avLst/>
            </a:prstGeom>
          </p:spPr>
          <p:txBody>
            <a:bodyPr lIns="50800" tIns="50800" rIns="50800" bIns="50800" rtlCol="0" anchor="ctr"/>
            <a:lstStyle/>
            <a:p>
              <a:pPr algn="ctr">
                <a:lnSpc>
                  <a:spcPts val="3080"/>
                </a:lnSpc>
              </a:pPr>
              <a:endParaRPr dirty="0"/>
            </a:p>
          </p:txBody>
        </p:sp>
      </p:grpSp>
      <p:sp>
        <p:nvSpPr>
          <p:cNvPr id="28" name="TextBox 14">
            <a:extLst>
              <a:ext uri="{FF2B5EF4-FFF2-40B4-BE49-F238E27FC236}">
                <a16:creationId xmlns:a16="http://schemas.microsoft.com/office/drawing/2014/main" id="{24540312-6D52-3F5F-0988-8D52DEA66967}"/>
              </a:ext>
            </a:extLst>
          </p:cNvPr>
          <p:cNvSpPr txBox="1"/>
          <p:nvPr/>
        </p:nvSpPr>
        <p:spPr>
          <a:xfrm>
            <a:off x="9410125" y="5274686"/>
            <a:ext cx="2797503" cy="724365"/>
          </a:xfrm>
          <a:prstGeom prst="rect">
            <a:avLst/>
          </a:prstGeom>
        </p:spPr>
        <p:txBody>
          <a:bodyPr lIns="0" tIns="0" rIns="0" bIns="0" rtlCol="0" anchor="t">
            <a:spAutoFit/>
          </a:bodyPr>
          <a:lstStyle/>
          <a:p>
            <a:pPr>
              <a:lnSpc>
                <a:spcPts val="2867"/>
              </a:lnSpc>
            </a:pPr>
            <a:r>
              <a:rPr lang="en-US" sz="2048" spc="256" dirty="0">
                <a:solidFill>
                  <a:srgbClr val="AA240D"/>
                </a:solidFill>
                <a:latin typeface="Poppins"/>
                <a:cs typeface="Poppins"/>
                <a:sym typeface="Poppins"/>
              </a:rPr>
              <a:t>Michal Klein and </a:t>
            </a:r>
            <a:r>
              <a:rPr lang="pt-BR" sz="2048" spc="256" dirty="0">
                <a:solidFill>
                  <a:srgbClr val="AA240D"/>
                </a:solidFill>
                <a:latin typeface="Poppins"/>
                <a:cs typeface="Poppins"/>
              </a:rPr>
              <a:t>Gillian </a:t>
            </a:r>
            <a:r>
              <a:rPr lang="pt-BR" sz="2048" spc="256" dirty="0" err="1">
                <a:solidFill>
                  <a:srgbClr val="AA240D"/>
                </a:solidFill>
                <a:latin typeface="Poppins"/>
                <a:cs typeface="Poppins"/>
              </a:rPr>
              <a:t>Parker’s</a:t>
            </a:r>
            <a:endParaRPr lang="en-US" sz="2048" spc="256" dirty="0">
              <a:solidFill>
                <a:srgbClr val="AA240D"/>
              </a:solidFill>
              <a:latin typeface="Poppins"/>
              <a:cs typeface="Poppins"/>
              <a:sym typeface="Poppins"/>
            </a:endParaRPr>
          </a:p>
        </p:txBody>
      </p:sp>
      <p:sp>
        <p:nvSpPr>
          <p:cNvPr id="29" name="TextBox 16">
            <a:extLst>
              <a:ext uri="{FF2B5EF4-FFF2-40B4-BE49-F238E27FC236}">
                <a16:creationId xmlns:a16="http://schemas.microsoft.com/office/drawing/2014/main" id="{3CA85584-5862-68E9-049F-18954DE957C3}"/>
              </a:ext>
            </a:extLst>
          </p:cNvPr>
          <p:cNvSpPr txBox="1"/>
          <p:nvPr/>
        </p:nvSpPr>
        <p:spPr>
          <a:xfrm>
            <a:off x="9410125" y="6451162"/>
            <a:ext cx="4471407" cy="1706878"/>
          </a:xfrm>
          <a:prstGeom prst="rect">
            <a:avLst/>
          </a:prstGeom>
        </p:spPr>
        <p:txBody>
          <a:bodyPr lIns="0" tIns="0" rIns="0" bIns="0" rtlCol="0" anchor="t">
            <a:spAutoFit/>
          </a:bodyPr>
          <a:lstStyle/>
          <a:p>
            <a:pPr marL="342900" lvl="0" indent="-342900" algn="l">
              <a:lnSpc>
                <a:spcPts val="3400"/>
              </a:lnSpc>
              <a:spcBef>
                <a:spcPct val="0"/>
              </a:spcBef>
              <a:buFont typeface="Arial" panose="020B0604020202020204" pitchFamily="34" charset="0"/>
              <a:buChar char="•"/>
            </a:pPr>
            <a:r>
              <a:rPr lang="en-US" sz="2000" dirty="0">
                <a:solidFill>
                  <a:srgbClr val="000000">
                    <a:alpha val="71765"/>
                  </a:srgbClr>
                </a:solidFill>
                <a:latin typeface="Poppins"/>
                <a:cs typeface="Poppins"/>
                <a:sym typeface="Poppins"/>
              </a:rPr>
              <a:t>Fidelity </a:t>
            </a:r>
          </a:p>
          <a:p>
            <a:pPr marL="342900" lvl="0" indent="-342900">
              <a:lnSpc>
                <a:spcPts val="3400"/>
              </a:lnSpc>
              <a:spcBef>
                <a:spcPct val="0"/>
              </a:spcBef>
              <a:buFont typeface="Arial" panose="020B0604020202020204" pitchFamily="34" charset="0"/>
              <a:buChar char="•"/>
            </a:pPr>
            <a:r>
              <a:rPr lang="pt-BR" sz="2000" dirty="0" err="1">
                <a:solidFill>
                  <a:srgbClr val="000000">
                    <a:alpha val="71765"/>
                  </a:srgbClr>
                </a:solidFill>
                <a:latin typeface="Poppins"/>
                <a:cs typeface="Poppins"/>
              </a:rPr>
              <a:t>Reinterpretation</a:t>
            </a:r>
            <a:r>
              <a:rPr lang="pt-BR" sz="2000" dirty="0">
                <a:solidFill>
                  <a:srgbClr val="000000">
                    <a:alpha val="71765"/>
                  </a:srgbClr>
                </a:solidFill>
                <a:latin typeface="Poppins"/>
                <a:cs typeface="Poppins"/>
              </a:rPr>
              <a:t> </a:t>
            </a:r>
          </a:p>
          <a:p>
            <a:pPr marL="342900" lvl="0" indent="-342900">
              <a:lnSpc>
                <a:spcPts val="3400"/>
              </a:lnSpc>
              <a:spcBef>
                <a:spcPct val="0"/>
              </a:spcBef>
              <a:buFont typeface="Arial" panose="020B0604020202020204" pitchFamily="34" charset="0"/>
              <a:buChar char="•"/>
            </a:pPr>
            <a:r>
              <a:rPr lang="pt-BR" sz="2000" dirty="0">
                <a:solidFill>
                  <a:srgbClr val="000000">
                    <a:alpha val="71765"/>
                  </a:srgbClr>
                </a:solidFill>
                <a:latin typeface="Poppins"/>
                <a:cs typeface="Poppins"/>
              </a:rPr>
              <a:t>Raw-material </a:t>
            </a:r>
            <a:r>
              <a:rPr lang="en-US" sz="2000" dirty="0">
                <a:solidFill>
                  <a:srgbClr val="000000">
                    <a:alpha val="71765"/>
                  </a:srgbClr>
                </a:solidFill>
                <a:latin typeface="Poppins"/>
                <a:cs typeface="Poppins"/>
              </a:rPr>
              <a:t>and an input to an original work</a:t>
            </a:r>
            <a:r>
              <a:rPr lang="pt-BR" sz="2000" dirty="0">
                <a:solidFill>
                  <a:srgbClr val="000000">
                    <a:alpha val="71765"/>
                  </a:srgbClr>
                </a:solidFill>
                <a:latin typeface="Poppins"/>
                <a:cs typeface="Poppins"/>
              </a:rPr>
              <a:t> </a:t>
            </a:r>
            <a:endParaRPr lang="en-US" sz="2000" dirty="0">
              <a:solidFill>
                <a:srgbClr val="000000">
                  <a:alpha val="71765"/>
                </a:srgbClr>
              </a:solidFill>
              <a:latin typeface="Poppins"/>
              <a:cs typeface="Poppins"/>
              <a:sym typeface="Poppins"/>
            </a:endParaRPr>
          </a:p>
        </p:txBody>
      </p:sp>
      <p:sp>
        <p:nvSpPr>
          <p:cNvPr id="30" name="Arrow: Right 29">
            <a:extLst>
              <a:ext uri="{FF2B5EF4-FFF2-40B4-BE49-F238E27FC236}">
                <a16:creationId xmlns:a16="http://schemas.microsoft.com/office/drawing/2014/main" id="{76F9568B-248F-21B5-E412-51DF569C1CAD}"/>
              </a:ext>
            </a:extLst>
          </p:cNvPr>
          <p:cNvSpPr/>
          <p:nvPr/>
        </p:nvSpPr>
        <p:spPr>
          <a:xfrm rot="2661651">
            <a:off x="12007390" y="5711793"/>
            <a:ext cx="2176139" cy="981342"/>
          </a:xfrm>
          <a:prstGeom prst="rightArrow">
            <a:avLst/>
          </a:prstGeom>
          <a:solidFill>
            <a:srgbClr val="D801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b="1" dirty="0">
                <a:solidFill>
                  <a:srgbClr val="FFC000"/>
                </a:solidFill>
              </a:rPr>
              <a:t>L               C</a:t>
            </a:r>
            <a:endParaRPr lang="pt-BR" sz="2800" b="1" dirty="0">
              <a:solidFill>
                <a:srgbClr val="FFC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pt-BR"/>
          </a:p>
        </p:txBody>
      </p:sp>
      <p:grpSp>
        <p:nvGrpSpPr>
          <p:cNvPr id="3" name="Group 3"/>
          <p:cNvGrpSpPr/>
          <p:nvPr/>
        </p:nvGrpSpPr>
        <p:grpSpPr>
          <a:xfrm>
            <a:off x="518846" y="571501"/>
            <a:ext cx="17250307" cy="9331930"/>
            <a:chOff x="0" y="0"/>
            <a:chExt cx="4543291" cy="2457792"/>
          </a:xfrm>
        </p:grpSpPr>
        <p:sp>
          <p:nvSpPr>
            <p:cNvPr id="4" name="Freeform 4"/>
            <p:cNvSpPr/>
            <p:nvPr/>
          </p:nvSpPr>
          <p:spPr>
            <a:xfrm>
              <a:off x="0" y="0"/>
              <a:ext cx="4543291" cy="2457792"/>
            </a:xfrm>
            <a:custGeom>
              <a:avLst/>
              <a:gdLst/>
              <a:ahLst/>
              <a:cxnLst/>
              <a:rect l="l" t="t" r="r" b="b"/>
              <a:pathLst>
                <a:path w="4543291" h="2457792">
                  <a:moveTo>
                    <a:pt x="27377" y="0"/>
                  </a:moveTo>
                  <a:lnTo>
                    <a:pt x="4515914" y="0"/>
                  </a:lnTo>
                  <a:cubicBezTo>
                    <a:pt x="4523175" y="0"/>
                    <a:pt x="4530138" y="2884"/>
                    <a:pt x="4535272" y="8018"/>
                  </a:cubicBezTo>
                  <a:cubicBezTo>
                    <a:pt x="4540407" y="13153"/>
                    <a:pt x="4543291" y="20116"/>
                    <a:pt x="4543291" y="27377"/>
                  </a:cubicBezTo>
                  <a:lnTo>
                    <a:pt x="4543291" y="2430415"/>
                  </a:lnTo>
                  <a:cubicBezTo>
                    <a:pt x="4543291" y="2445535"/>
                    <a:pt x="4531034" y="2457792"/>
                    <a:pt x="4515914" y="2457792"/>
                  </a:cubicBezTo>
                  <a:lnTo>
                    <a:pt x="27377" y="2457792"/>
                  </a:lnTo>
                  <a:cubicBezTo>
                    <a:pt x="20116" y="2457792"/>
                    <a:pt x="13153" y="2454908"/>
                    <a:pt x="8018" y="2449774"/>
                  </a:cubicBezTo>
                  <a:cubicBezTo>
                    <a:pt x="2884" y="2444640"/>
                    <a:pt x="0" y="2437676"/>
                    <a:pt x="0" y="2430415"/>
                  </a:cubicBezTo>
                  <a:lnTo>
                    <a:pt x="0" y="27377"/>
                  </a:lnTo>
                  <a:cubicBezTo>
                    <a:pt x="0" y="20116"/>
                    <a:pt x="2884" y="13153"/>
                    <a:pt x="8018" y="8018"/>
                  </a:cubicBezTo>
                  <a:cubicBezTo>
                    <a:pt x="13153" y="2884"/>
                    <a:pt x="20116" y="0"/>
                    <a:pt x="27377" y="0"/>
                  </a:cubicBezTo>
                  <a:close/>
                </a:path>
              </a:pathLst>
            </a:custGeom>
            <a:solidFill>
              <a:srgbClr val="004AAD"/>
            </a:solidFill>
          </p:spPr>
          <p:txBody>
            <a:bodyPr/>
            <a:lstStyle/>
            <a:p>
              <a:endParaRPr lang="pt-BR"/>
            </a:p>
          </p:txBody>
        </p:sp>
        <p:sp>
          <p:nvSpPr>
            <p:cNvPr id="5" name="TextBox 5"/>
            <p:cNvSpPr txBox="1"/>
            <p:nvPr/>
          </p:nvSpPr>
          <p:spPr>
            <a:xfrm>
              <a:off x="0" y="-57150"/>
              <a:ext cx="4543291" cy="2514942"/>
            </a:xfrm>
            <a:prstGeom prst="rect">
              <a:avLst/>
            </a:prstGeom>
          </p:spPr>
          <p:txBody>
            <a:bodyPr lIns="50800" tIns="50800" rIns="50800" bIns="50800" rtlCol="0" anchor="ctr"/>
            <a:lstStyle/>
            <a:p>
              <a:pPr algn="ctr">
                <a:lnSpc>
                  <a:spcPts val="3080"/>
                </a:lnSpc>
              </a:pPr>
              <a:endParaRPr/>
            </a:p>
          </p:txBody>
        </p:sp>
      </p:grpSp>
      <p:sp>
        <p:nvSpPr>
          <p:cNvPr id="11" name="Freeform 11"/>
          <p:cNvSpPr/>
          <p:nvPr/>
        </p:nvSpPr>
        <p:spPr>
          <a:xfrm rot="-7707164">
            <a:off x="690351" y="-2189935"/>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2" name="Freeform 12"/>
          <p:cNvSpPr/>
          <p:nvPr/>
        </p:nvSpPr>
        <p:spPr>
          <a:xfrm rot="-7707164">
            <a:off x="16294306" y="6543150"/>
            <a:ext cx="1454067" cy="5806029"/>
          </a:xfrm>
          <a:custGeom>
            <a:avLst/>
            <a:gdLst/>
            <a:ahLst/>
            <a:cxnLst/>
            <a:rect l="l" t="t" r="r" b="b"/>
            <a:pathLst>
              <a:path w="1454067" h="5806029">
                <a:moveTo>
                  <a:pt x="0" y="0"/>
                </a:moveTo>
                <a:lnTo>
                  <a:pt x="1454067" y="0"/>
                </a:lnTo>
                <a:lnTo>
                  <a:pt x="1454067" y="5806029"/>
                </a:lnTo>
                <a:lnTo>
                  <a:pt x="0" y="580602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pt-BR"/>
          </a:p>
        </p:txBody>
      </p:sp>
      <p:sp>
        <p:nvSpPr>
          <p:cNvPr id="19" name="TextBox 19"/>
          <p:cNvSpPr txBox="1"/>
          <p:nvPr/>
        </p:nvSpPr>
        <p:spPr>
          <a:xfrm>
            <a:off x="1673863" y="1818468"/>
            <a:ext cx="14500146" cy="2173865"/>
          </a:xfrm>
          <a:prstGeom prst="rect">
            <a:avLst/>
          </a:prstGeom>
        </p:spPr>
        <p:txBody>
          <a:bodyPr wrap="square" lIns="0" tIns="0" rIns="0" bIns="0" rtlCol="0" anchor="t">
            <a:spAutoFit/>
          </a:bodyPr>
          <a:lstStyle/>
          <a:p>
            <a:pPr marL="0" lvl="0" indent="0" algn="l">
              <a:lnSpc>
                <a:spcPts val="8319"/>
              </a:lnSpc>
              <a:spcBef>
                <a:spcPct val="0"/>
              </a:spcBef>
            </a:pPr>
            <a:r>
              <a:rPr lang="fr-FR" sz="8666" b="1" spc="-441" dirty="0">
                <a:solidFill>
                  <a:srgbClr val="FFFFFF"/>
                </a:solidFill>
                <a:latin typeface="Poppins Bold"/>
                <a:ea typeface="Poppins Bold"/>
                <a:cs typeface="Poppins Bold"/>
                <a:sym typeface="Poppins Bold"/>
              </a:rPr>
              <a:t>2- </a:t>
            </a:r>
            <a:r>
              <a:rPr lang="fr-FR" sz="8666" b="1" spc="-441" dirty="0" err="1">
                <a:solidFill>
                  <a:srgbClr val="FFFFFF"/>
                </a:solidFill>
                <a:latin typeface="Poppins Bold"/>
                <a:ea typeface="Poppins Bold"/>
                <a:cs typeface="Poppins Bold"/>
                <a:sym typeface="Poppins Bold"/>
              </a:rPr>
              <a:t>Cinema</a:t>
            </a:r>
            <a:r>
              <a:rPr lang="fr-FR" sz="8666" b="1" spc="-441" dirty="0">
                <a:solidFill>
                  <a:srgbClr val="FFFFFF"/>
                </a:solidFill>
                <a:latin typeface="Poppins Bold"/>
                <a:ea typeface="Poppins Bold"/>
                <a:cs typeface="Poppins Bold"/>
                <a:sym typeface="Poppins Bold"/>
              </a:rPr>
              <a:t>  Influence on Literature</a:t>
            </a:r>
            <a:endParaRPr lang="en-US" sz="8666" b="1" spc="-441" dirty="0">
              <a:solidFill>
                <a:srgbClr val="FFFFFF"/>
              </a:solidFill>
              <a:latin typeface="Poppins Bold"/>
              <a:ea typeface="Poppins Bold"/>
              <a:cs typeface="Poppins Bold"/>
              <a:sym typeface="Poppins Bold"/>
            </a:endParaRPr>
          </a:p>
        </p:txBody>
      </p:sp>
      <p:sp>
        <p:nvSpPr>
          <p:cNvPr id="27" name="TextBox 13">
            <a:extLst>
              <a:ext uri="{FF2B5EF4-FFF2-40B4-BE49-F238E27FC236}">
                <a16:creationId xmlns:a16="http://schemas.microsoft.com/office/drawing/2014/main" id="{5CBC221A-46D9-6CD0-7AFE-991426B0CEC2}"/>
              </a:ext>
            </a:extLst>
          </p:cNvPr>
          <p:cNvSpPr txBox="1"/>
          <p:nvPr/>
        </p:nvSpPr>
        <p:spPr>
          <a:xfrm>
            <a:off x="6474713" y="1122903"/>
            <a:ext cx="927891" cy="358742"/>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Home</a:t>
            </a:r>
          </a:p>
        </p:txBody>
      </p:sp>
      <p:sp>
        <p:nvSpPr>
          <p:cNvPr id="28" name="TextBox 14">
            <a:extLst>
              <a:ext uri="{FF2B5EF4-FFF2-40B4-BE49-F238E27FC236}">
                <a16:creationId xmlns:a16="http://schemas.microsoft.com/office/drawing/2014/main" id="{AA88D526-A7B7-9C1E-7775-1CE12DCABCAB}"/>
              </a:ext>
            </a:extLst>
          </p:cNvPr>
          <p:cNvSpPr txBox="1"/>
          <p:nvPr/>
        </p:nvSpPr>
        <p:spPr>
          <a:xfrm>
            <a:off x="8507504" y="1122903"/>
            <a:ext cx="1246096" cy="341055"/>
          </a:xfrm>
          <a:prstGeom prst="rect">
            <a:avLst/>
          </a:prstGeom>
        </p:spPr>
        <p:txBody>
          <a:bodyPr wrap="square"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Subtitles</a:t>
            </a:r>
          </a:p>
        </p:txBody>
      </p:sp>
      <p:sp>
        <p:nvSpPr>
          <p:cNvPr id="29" name="TextBox 15">
            <a:extLst>
              <a:ext uri="{FF2B5EF4-FFF2-40B4-BE49-F238E27FC236}">
                <a16:creationId xmlns:a16="http://schemas.microsoft.com/office/drawing/2014/main" id="{EC5753B5-C4FA-9E90-BBC6-81C1B12105BC}"/>
              </a:ext>
            </a:extLst>
          </p:cNvPr>
          <p:cNvSpPr txBox="1"/>
          <p:nvPr/>
        </p:nvSpPr>
        <p:spPr>
          <a:xfrm>
            <a:off x="10372048" y="1122903"/>
            <a:ext cx="1441239" cy="341055"/>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a:ea typeface="Poppins"/>
                <a:cs typeface="Poppins"/>
                <a:sym typeface="Poppins"/>
              </a:rPr>
              <a:t>Credits</a:t>
            </a:r>
          </a:p>
        </p:txBody>
      </p:sp>
      <p:sp>
        <p:nvSpPr>
          <p:cNvPr id="32" name="Oval 31">
            <a:extLst>
              <a:ext uri="{FF2B5EF4-FFF2-40B4-BE49-F238E27FC236}">
                <a16:creationId xmlns:a16="http://schemas.microsoft.com/office/drawing/2014/main" id="{8EB24796-C0B4-3CCD-638C-D8B151C01C27}"/>
              </a:ext>
            </a:extLst>
          </p:cNvPr>
          <p:cNvSpPr/>
          <p:nvPr/>
        </p:nvSpPr>
        <p:spPr>
          <a:xfrm>
            <a:off x="4267200" y="4155272"/>
            <a:ext cx="3505200" cy="3505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Poppins"/>
                <a:cs typeface="Poppins"/>
              </a:rPr>
              <a:t>Image and word</a:t>
            </a:r>
          </a:p>
        </p:txBody>
      </p:sp>
      <p:sp>
        <p:nvSpPr>
          <p:cNvPr id="33" name="Oval 32">
            <a:extLst>
              <a:ext uri="{FF2B5EF4-FFF2-40B4-BE49-F238E27FC236}">
                <a16:creationId xmlns:a16="http://schemas.microsoft.com/office/drawing/2014/main" id="{AA195CB2-0C07-172E-9870-300B86F70732}"/>
              </a:ext>
            </a:extLst>
          </p:cNvPr>
          <p:cNvSpPr/>
          <p:nvPr/>
        </p:nvSpPr>
        <p:spPr>
          <a:xfrm>
            <a:off x="9960913" y="4441704"/>
            <a:ext cx="3505200" cy="3505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Poppins"/>
                <a:cs typeface="Poppins"/>
              </a:rPr>
              <a:t>Knowledge and feelings</a:t>
            </a:r>
            <a:endParaRPr lang="pt-BR" sz="3200" dirty="0">
              <a:solidFill>
                <a:srgbClr val="FFFFFF"/>
              </a:solidFill>
              <a:latin typeface="Poppins"/>
              <a:cs typeface="Poppins"/>
            </a:endParaRPr>
          </a:p>
        </p:txBody>
      </p:sp>
      <p:sp>
        <p:nvSpPr>
          <p:cNvPr id="34" name="Oval 33">
            <a:extLst>
              <a:ext uri="{FF2B5EF4-FFF2-40B4-BE49-F238E27FC236}">
                <a16:creationId xmlns:a16="http://schemas.microsoft.com/office/drawing/2014/main" id="{48E5511D-3F4B-DC9E-B0F9-C5F83A91B217}"/>
              </a:ext>
            </a:extLst>
          </p:cNvPr>
          <p:cNvSpPr/>
          <p:nvPr/>
        </p:nvSpPr>
        <p:spPr>
          <a:xfrm>
            <a:off x="7153193" y="3166763"/>
            <a:ext cx="3505200" cy="3505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Poppins"/>
                <a:cs typeface="Poppins"/>
              </a:rPr>
              <a:t>Space and time</a:t>
            </a:r>
          </a:p>
        </p:txBody>
      </p:sp>
      <p:sp>
        <p:nvSpPr>
          <p:cNvPr id="35" name="Oval 34">
            <a:extLst>
              <a:ext uri="{FF2B5EF4-FFF2-40B4-BE49-F238E27FC236}">
                <a16:creationId xmlns:a16="http://schemas.microsoft.com/office/drawing/2014/main" id="{23F5C9A8-4993-781E-10B2-BB4946B38CD5}"/>
              </a:ext>
            </a:extLst>
          </p:cNvPr>
          <p:cNvSpPr/>
          <p:nvPr/>
        </p:nvSpPr>
        <p:spPr>
          <a:xfrm>
            <a:off x="7153193" y="5457427"/>
            <a:ext cx="3505200" cy="3505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Poppins"/>
                <a:cs typeface="Poppins"/>
              </a:rPr>
              <a:t>Reality and fiction</a:t>
            </a:r>
          </a:p>
        </p:txBody>
      </p:sp>
      <p:sp>
        <p:nvSpPr>
          <p:cNvPr id="37" name="TextBox 36">
            <a:extLst>
              <a:ext uri="{FF2B5EF4-FFF2-40B4-BE49-F238E27FC236}">
                <a16:creationId xmlns:a16="http://schemas.microsoft.com/office/drawing/2014/main" id="{95A01F2B-1F8D-1B78-B3DE-6A6B3EB58392}"/>
              </a:ext>
            </a:extLst>
          </p:cNvPr>
          <p:cNvSpPr txBox="1"/>
          <p:nvPr/>
        </p:nvSpPr>
        <p:spPr>
          <a:xfrm>
            <a:off x="1669973" y="5042888"/>
            <a:ext cx="10537370" cy="399981"/>
          </a:xfrm>
          <a:prstGeom prst="rect">
            <a:avLst/>
          </a:prstGeom>
          <a:noFill/>
        </p:spPr>
        <p:txBody>
          <a:bodyPr wrap="square">
            <a:spAutoFit/>
          </a:bodyPr>
          <a:lstStyle/>
          <a:p>
            <a:r>
              <a:rPr lang="pt-BR" sz="1999" dirty="0">
                <a:solidFill>
                  <a:srgbClr val="FFFFFF"/>
                </a:solidFill>
                <a:latin typeface="Poppins"/>
                <a:cs typeface="Poppins"/>
              </a:rPr>
              <a:t>Martínez (2005)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687</TotalTime>
  <Words>619</Words>
  <Application>Microsoft Office PowerPoint</Application>
  <PresentationFormat>Custom</PresentationFormat>
  <Paragraphs>123</Paragraphs>
  <Slides>14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Poppins</vt:lpstr>
      <vt:lpstr>Wingdings</vt:lpstr>
      <vt:lpstr>Agency FB</vt:lpstr>
      <vt:lpstr>Aptos</vt:lpstr>
      <vt:lpstr>Poppins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Black Modern Bold Cinema Club Presentation</dc:title>
  <cp:lastModifiedBy>DOUGLAS FANTINI</cp:lastModifiedBy>
  <cp:revision>3</cp:revision>
  <dcterms:created xsi:type="dcterms:W3CDTF">2006-08-16T00:00:00Z</dcterms:created>
  <dcterms:modified xsi:type="dcterms:W3CDTF">2026-03-07T21:34:26Z</dcterms:modified>
  <dc:identifier>DAHB3p39Ky0</dc:identifier>
</cp:coreProperties>
</file>