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264" r:id="rId3"/>
    <p:sldId id="265" r:id="rId4"/>
    <p:sldId id="269" r:id="rId5"/>
    <p:sldId id="267" r:id="rId6"/>
    <p:sldId id="270" r:id="rId7"/>
    <p:sldId id="403" r:id="rId8"/>
    <p:sldId id="266" r:id="rId9"/>
    <p:sldId id="268" r:id="rId10"/>
    <p:sldId id="271" r:id="rId11"/>
    <p:sldId id="274" r:id="rId12"/>
    <p:sldId id="272" r:id="rId13"/>
    <p:sldId id="273" r:id="rId14"/>
    <p:sldId id="275" r:id="rId15"/>
    <p:sldId id="404" r:id="rId16"/>
    <p:sldId id="405" r:id="rId17"/>
    <p:sldId id="258"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5E"/>
    <a:srgbClr val="2D36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0" autoAdjust="0"/>
    <p:restoredTop sz="96247" autoAdjust="0"/>
  </p:normalViewPr>
  <p:slideViewPr>
    <p:cSldViewPr snapToGrid="0">
      <p:cViewPr varScale="1">
        <p:scale>
          <a:sx n="106" d="100"/>
          <a:sy n="106" d="100"/>
        </p:scale>
        <p:origin x="708" y="78"/>
      </p:cViewPr>
      <p:guideLst/>
    </p:cSldViewPr>
  </p:slideViewPr>
  <p:notesTextViewPr>
    <p:cViewPr>
      <p:scale>
        <a:sx n="3" d="2"/>
        <a:sy n="3" d="2"/>
      </p:scale>
      <p:origin x="0" y="0"/>
    </p:cViewPr>
  </p:notesTextViewPr>
  <p:sorterViewPr>
    <p:cViewPr>
      <p:scale>
        <a:sx n="100" d="100"/>
        <a:sy n="100" d="100"/>
      </p:scale>
      <p:origin x="0" y="-21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FANTINI" userId="05d254dfe8b74939" providerId="LiveId" clId="{5FCB2065-AFC5-4AC9-8436-6AEBE5DD4030}"/>
    <pc:docChg chg="delSld">
      <pc:chgData name="DOUGLAS FANTINI" userId="05d254dfe8b74939" providerId="LiveId" clId="{5FCB2065-AFC5-4AC9-8436-6AEBE5DD4030}" dt="2026-06-11T20:50:53.851" v="1" actId="47"/>
      <pc:docMkLst>
        <pc:docMk/>
      </pc:docMkLst>
      <pc:sldChg chg="del">
        <pc:chgData name="DOUGLAS FANTINI" userId="05d254dfe8b74939" providerId="LiveId" clId="{5FCB2065-AFC5-4AC9-8436-6AEBE5DD4030}" dt="2026-06-11T20:50:53.851" v="1" actId="47"/>
        <pc:sldMkLst>
          <pc:docMk/>
          <pc:sldMk cId="2904460502" sldId="402"/>
        </pc:sldMkLst>
      </pc:sldChg>
      <pc:sldChg chg="del">
        <pc:chgData name="DOUGLAS FANTINI" userId="05d254dfe8b74939" providerId="LiveId" clId="{5FCB2065-AFC5-4AC9-8436-6AEBE5DD4030}" dt="2026-06-11T20:50:51.124" v="0" actId="47"/>
        <pc:sldMkLst>
          <pc:docMk/>
          <pc:sldMk cId="1956567256" sldId="40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5" Type="http://schemas.openxmlformats.org/officeDocument/2006/relationships/image" Target="../media/image6.sv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image" Target="../media/image2.svg"/><Relationship Id="rId5" Type="http://schemas.openxmlformats.org/officeDocument/2006/relationships/image" Target="../media/image6.svg"/><Relationship Id="rId4" Type="http://schemas.openxmlformats.org/officeDocument/2006/relationships/image" Target="../media/image10.svg"/></Relationships>
</file>

<file path=ppt/diagrams/_rels/data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 Id="rId5" Type="http://schemas.openxmlformats.org/officeDocument/2006/relationships/image" Target="../media/image28.sv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5" Type="http://schemas.openxmlformats.org/officeDocument/2006/relationships/image" Target="../media/image6.sv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image" Target="../media/image2.svg"/><Relationship Id="rId5" Type="http://schemas.openxmlformats.org/officeDocument/2006/relationships/image" Target="../media/image6.sv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 Id="rId5" Type="http://schemas.openxmlformats.org/officeDocument/2006/relationships/image" Target="../media/image28.sv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BulletTimelineDefaultColorVariant">
  <dgm:title val="Bullet Timeline Default Color Variant"/>
  <dgm:desc val="Bullet Timeline Default Color Variant"/>
  <dgm:catLst>
    <dgm:cat type="Other" pri="2"/>
  </dgm:catLst>
  <dgm:styleLbl name="node0">
    <dgm:fillClrLst meth="repeat">
      <a:schemeClr val="dk1"/>
    </dgm:fillClrLst>
    <dgm:linClrLst meth="repeat">
      <a:schemeClr val="lt1"/>
    </dgm:linClrLst>
    <dgm:effectClrLst/>
    <dgm:txLinClrLst/>
    <dgm:txFillClrLst/>
    <dgm:txEffectClrLst/>
  </dgm:styleLbl>
  <dgm:styleLbl name="node1">
    <dgm:fillClrLst meth="repeat">
      <a:schemeClr val="dk1"/>
    </dgm:fillClrLst>
    <dgm:linClrLst meth="repeat">
      <a:schemeClr val="lt1"/>
    </dgm:linClrLst>
    <dgm:effectClrLst/>
    <dgm:txLinClrLst/>
    <dgm:txFillClrLst/>
    <dgm:txEffectClrLst/>
  </dgm:styleLbl>
  <dgm:styleLbl name="alignNode1">
    <dgm:fillClrLst meth="repeat">
      <a:schemeClr val="dk1"/>
    </dgm:fillClrLst>
    <dgm:linClrLst meth="repeat">
      <a:schemeClr val="dk1"/>
    </dgm:linClrLst>
    <dgm:effectClrLst/>
    <dgm:txLinClrLst/>
    <dgm:txFillClrLst/>
    <dgm:txEffectClrLst/>
  </dgm:styleLbl>
  <dgm:styleLbl name="lnNode1">
    <dgm:fillClrLst meth="repeat">
      <a:schemeClr val="dk1"/>
    </dgm:fillClrLst>
    <dgm:linClrLst meth="repeat">
      <a:schemeClr val="lt1"/>
    </dgm:linClrLst>
    <dgm:effectClrLst/>
    <dgm:txLinClrLst/>
    <dgm:txFillClrLst/>
    <dgm:txEffectClrLst/>
  </dgm:styleLbl>
  <dgm:styleLbl name="vennNode1">
    <dgm:fillClrLst meth="repeat">
      <a:schemeClr val="dk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accent1"/>
    </dgm:linClrLst>
    <dgm:effectClrLst/>
    <dgm:txLinClrLst/>
    <dgm:txFillClrLst/>
    <dgm:txEffectClrLst/>
  </dgm:styleLbl>
  <dgm:styleLbl name="node3">
    <dgm:fillClrLst meth="repeat">
      <a:schemeClr val="dk1"/>
    </dgm:fillClrLst>
    <dgm:linClrLst meth="repeat">
      <a:schemeClr val="lt1"/>
    </dgm:linClrLst>
    <dgm:effectClrLst/>
    <dgm:txLinClrLst/>
    <dgm:txFillClrLst/>
    <dgm:txEffectClrLst/>
  </dgm:styleLbl>
  <dgm:styleLbl name="node4">
    <dgm:fillClrLst meth="repeat">
      <a:schemeClr val="dk1"/>
    </dgm:fillClrLst>
    <dgm:linClrLst meth="repeat">
      <a:schemeClr val="lt1"/>
    </dgm:linClrLst>
    <dgm:effectClrLst/>
    <dgm:txLinClrLst/>
    <dgm:txFillClrLst/>
    <dgm:txEffectClrLst/>
  </dgm:styleLbl>
  <dgm:styleLbl name="fg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a:tint val="50000"/>
      </a:schemeClr>
    </dgm:linClrLst>
    <dgm:effectClrLst/>
    <dgm:txLinClrLst/>
    <dgm:txFillClrLst meth="repeat">
      <a:schemeClr val="tx1"/>
    </dgm:txFillClrLst>
    <dgm:txEffectClrLst/>
  </dgm:styleLbl>
  <dgm:styleLbl name="asst0">
    <dgm:fillClrLst meth="repeat">
      <a:schemeClr val="dk1"/>
    </dgm:fillClrLst>
    <dgm:linClrLst meth="repeat">
      <a:schemeClr val="lt1"/>
    </dgm:linClrLst>
    <dgm:effectClrLst/>
    <dgm:txLinClrLst/>
    <dgm:txFillClrLst/>
    <dgm:txEffectClrLst/>
  </dgm:styleLbl>
  <dgm:styleLbl name="asst1">
    <dgm:fillClrLst meth="repeat">
      <a:schemeClr val="dk1"/>
    </dgm:fillClrLst>
    <dgm:linClrLst meth="repeat">
      <a:schemeClr val="lt1"/>
    </dgm:linClrLst>
    <dgm:effectClrLst/>
    <dgm:txLinClrLst/>
    <dgm:txFillClrLst/>
    <dgm:txEffectClrLst/>
  </dgm:styleLbl>
  <dgm:styleLbl name="asst2">
    <dgm:fillClrLst meth="repeat">
      <a:schemeClr val="dk1"/>
    </dgm:fillClrLst>
    <dgm:linClrLst meth="repeat">
      <a:schemeClr val="lt1"/>
    </dgm:linClrLst>
    <dgm:effectClrLst/>
    <dgm:txLinClrLst/>
    <dgm:txFillClrLst/>
    <dgm:txEffectClrLst/>
  </dgm:styleLbl>
  <dgm:styleLbl name="asst3">
    <dgm:fillClrLst meth="repeat">
      <a:schemeClr val="dk1"/>
    </dgm:fillClrLst>
    <dgm:linClrLst meth="repeat">
      <a:schemeClr val="lt1"/>
    </dgm:linClrLst>
    <dgm:effectClrLst/>
    <dgm:txLinClrLst/>
    <dgm:txFillClrLst/>
    <dgm:txEffectClrLst/>
  </dgm:styleLbl>
  <dgm:styleLbl name="asst4">
    <dgm:fillClrLst meth="repeat">
      <a:schemeClr val="dk1"/>
    </dgm:fillClrLst>
    <dgm:linClrLst meth="repeat">
      <a:schemeClr val="lt1"/>
    </dgm:linClrLst>
    <dgm:effectClrLst/>
    <dgm:txLinClrLst/>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meth="repeat">
      <a:schemeClr val="lt1"/>
    </dgm:txFillClrLst>
    <dgm:txEffectClrLst/>
  </dgm:styleLbl>
  <dgm:styleLbl name="parChTrans2D2">
    <dgm:fillClrLst meth="repeat">
      <a:schemeClr val="dk1"/>
    </dgm:fillClrLst>
    <dgm:linClrLst meth="repeat">
      <a:schemeClr val="dk1"/>
    </dgm:linClrLst>
    <dgm:effectClrLst/>
    <dgm:txLinClrLst/>
    <dgm:txFillClrLst meth="repeat">
      <a:schemeClr val="lt1"/>
    </dgm:txFillClrLst>
    <dgm:txEffectClrLst/>
  </dgm:styleLbl>
  <dgm:styleLbl name="parChTrans2D3">
    <dgm:fillClrLst meth="repeat">
      <a:schemeClr val="dk1"/>
    </dgm:fillClrLst>
    <dgm:linClrLst meth="repeat">
      <a:schemeClr val="dk1"/>
    </dgm:linClrLst>
    <dgm:effectClrLst/>
    <dgm:txLinClrLst/>
    <dgm:txFillClrLst meth="repeat">
      <a:schemeClr val="lt1"/>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dk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align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bg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3F045E-2362-4D35-B89B-E5414063212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5EFCDF7-5806-41C1-8F42-0A7457058A55}">
      <dgm:prSet custT="1"/>
      <dgm:spPr/>
      <dgm:t>
        <a:bodyPr/>
        <a:lstStyle/>
        <a:p>
          <a:r>
            <a:rPr lang="en-US" sz="4000" dirty="0"/>
            <a:t>My book</a:t>
          </a:r>
        </a:p>
      </dgm:t>
    </dgm:pt>
    <dgm:pt modelId="{B74C8210-400C-4F11-B556-1225B13E29E6}" type="parTrans" cxnId="{0CBE9FFF-02A1-458D-ABF1-3CFF2BAE17A0}">
      <dgm:prSet/>
      <dgm:spPr/>
      <dgm:t>
        <a:bodyPr/>
        <a:lstStyle/>
        <a:p>
          <a:endParaRPr lang="en-US"/>
        </a:p>
      </dgm:t>
    </dgm:pt>
    <dgm:pt modelId="{7C7F1EA9-48AA-49F7-A55A-8324A0467732}" type="sibTrans" cxnId="{0CBE9FFF-02A1-458D-ABF1-3CFF2BAE17A0}">
      <dgm:prSet/>
      <dgm:spPr/>
      <dgm:t>
        <a:bodyPr/>
        <a:lstStyle/>
        <a:p>
          <a:endParaRPr lang="en-US"/>
        </a:p>
      </dgm:t>
    </dgm:pt>
    <dgm:pt modelId="{DD9D854B-6F33-4EF0-9B76-6017C47AA1F2}">
      <dgm:prSet custT="1"/>
      <dgm:spPr/>
      <dgm:t>
        <a:bodyPr/>
        <a:lstStyle/>
        <a:p>
          <a:pPr marL="0" lvl="0" indent="0" algn="l" defTabSz="1778000">
            <a:lnSpc>
              <a:spcPct val="90000"/>
            </a:lnSpc>
            <a:spcBef>
              <a:spcPct val="0"/>
            </a:spcBef>
            <a:spcAft>
              <a:spcPct val="35000"/>
            </a:spcAft>
            <a:buNone/>
          </a:pPr>
          <a:r>
            <a:rPr lang="en-US" sz="4000" kern="1200" dirty="0">
              <a:solidFill>
                <a:prstClr val="black">
                  <a:hueOff val="0"/>
                  <a:satOff val="0"/>
                  <a:lumOff val="0"/>
                  <a:alphaOff val="0"/>
                </a:prstClr>
              </a:solidFill>
              <a:latin typeface="Aptos" panose="02110004020202020204"/>
              <a:ea typeface="+mn-ea"/>
              <a:cs typeface="+mn-cs"/>
            </a:rPr>
            <a:t>My video in Wales</a:t>
          </a:r>
        </a:p>
      </dgm:t>
    </dgm:pt>
    <dgm:pt modelId="{47FDF754-C46F-4C03-9B12-23644E4679F0}" type="parTrans" cxnId="{5FBC78F6-8E8F-46D0-83DC-407915340EDD}">
      <dgm:prSet/>
      <dgm:spPr/>
      <dgm:t>
        <a:bodyPr/>
        <a:lstStyle/>
        <a:p>
          <a:endParaRPr lang="en-US"/>
        </a:p>
      </dgm:t>
    </dgm:pt>
    <dgm:pt modelId="{59454DED-49F7-4426-877F-1007AB24D5AF}" type="sibTrans" cxnId="{5FBC78F6-8E8F-46D0-83DC-407915340EDD}">
      <dgm:prSet/>
      <dgm:spPr/>
      <dgm:t>
        <a:bodyPr/>
        <a:lstStyle/>
        <a:p>
          <a:endParaRPr lang="en-US"/>
        </a:p>
      </dgm:t>
    </dgm:pt>
    <dgm:pt modelId="{C2E88A16-596E-43EA-A844-C9F357C049D8}">
      <dgm:prSet custT="1"/>
      <dgm:spPr/>
      <dgm:t>
        <a:bodyPr/>
        <a:lstStyle/>
        <a:p>
          <a:pPr marL="0" lvl="0" indent="0" algn="l" defTabSz="1778000">
            <a:lnSpc>
              <a:spcPct val="90000"/>
            </a:lnSpc>
            <a:spcBef>
              <a:spcPct val="0"/>
            </a:spcBef>
            <a:spcAft>
              <a:spcPct val="35000"/>
            </a:spcAft>
            <a:buNone/>
          </a:pPr>
          <a:r>
            <a:rPr lang="en-US" sz="4000" kern="1200" dirty="0">
              <a:solidFill>
                <a:prstClr val="black">
                  <a:hueOff val="0"/>
                  <a:satOff val="0"/>
                  <a:lumOff val="0"/>
                  <a:alphaOff val="0"/>
                </a:prstClr>
              </a:solidFill>
              <a:latin typeface="Aptos" panose="02110004020202020204"/>
              <a:ea typeface="+mn-ea"/>
              <a:cs typeface="+mn-cs"/>
            </a:rPr>
            <a:t>My Podcast</a:t>
          </a:r>
        </a:p>
      </dgm:t>
    </dgm:pt>
    <dgm:pt modelId="{7E920845-D618-4965-9AA3-BED29E929B7A}" type="parTrans" cxnId="{73EFD1AF-9B3B-49F6-9BE5-7A93726064D3}">
      <dgm:prSet/>
      <dgm:spPr/>
      <dgm:t>
        <a:bodyPr/>
        <a:lstStyle/>
        <a:p>
          <a:endParaRPr lang="en-US"/>
        </a:p>
      </dgm:t>
    </dgm:pt>
    <dgm:pt modelId="{87440748-8DC1-4C04-87F5-4FEE47F1DC8D}" type="sibTrans" cxnId="{73EFD1AF-9B3B-49F6-9BE5-7A93726064D3}">
      <dgm:prSet/>
      <dgm:spPr/>
      <dgm:t>
        <a:bodyPr/>
        <a:lstStyle/>
        <a:p>
          <a:endParaRPr lang="en-US"/>
        </a:p>
      </dgm:t>
    </dgm:pt>
    <dgm:pt modelId="{FD23410A-E90C-43BD-86D8-9308ECA577BA}">
      <dgm:prSet custT="1"/>
      <dgm:spPr/>
      <dgm:t>
        <a:bodyPr/>
        <a:lstStyle/>
        <a:p>
          <a:pPr marL="0" lvl="0" indent="0" algn="l" defTabSz="1778000">
            <a:lnSpc>
              <a:spcPct val="90000"/>
            </a:lnSpc>
            <a:spcBef>
              <a:spcPct val="0"/>
            </a:spcBef>
            <a:spcAft>
              <a:spcPct val="35000"/>
            </a:spcAft>
            <a:buNone/>
          </a:pPr>
          <a:r>
            <a:rPr lang="en-US" sz="4000" kern="1200" dirty="0">
              <a:solidFill>
                <a:prstClr val="black">
                  <a:hueOff val="0"/>
                  <a:satOff val="0"/>
                  <a:lumOff val="0"/>
                  <a:alphaOff val="0"/>
                </a:prstClr>
              </a:solidFill>
              <a:latin typeface="Aptos" panose="02110004020202020204"/>
              <a:ea typeface="+mn-ea"/>
              <a:cs typeface="+mn-cs"/>
            </a:rPr>
            <a:t>Accents and dialects</a:t>
          </a:r>
        </a:p>
      </dgm:t>
    </dgm:pt>
    <dgm:pt modelId="{BC5E0BAC-71DC-48EE-8B0E-8B5A2FE05C16}" type="parTrans" cxnId="{DA1ED7D7-9711-4C15-A7C3-1FBAE7BC0307}">
      <dgm:prSet/>
      <dgm:spPr/>
      <dgm:t>
        <a:bodyPr/>
        <a:lstStyle/>
        <a:p>
          <a:endParaRPr lang="en-US"/>
        </a:p>
      </dgm:t>
    </dgm:pt>
    <dgm:pt modelId="{5244D2F7-2EFC-4200-BDD5-AA7B9501D35A}" type="sibTrans" cxnId="{DA1ED7D7-9711-4C15-A7C3-1FBAE7BC0307}">
      <dgm:prSet/>
      <dgm:spPr/>
      <dgm:t>
        <a:bodyPr/>
        <a:lstStyle/>
        <a:p>
          <a:endParaRPr lang="en-US"/>
        </a:p>
      </dgm:t>
    </dgm:pt>
    <dgm:pt modelId="{C3E86476-5AEA-43AB-B9F1-68C5C6EA1BCA}">
      <dgm:prSet custT="1"/>
      <dgm:spPr/>
      <dgm:t>
        <a:bodyPr/>
        <a:lstStyle/>
        <a:p>
          <a:pPr marL="0" lvl="0" indent="0" algn="l" defTabSz="1778000">
            <a:lnSpc>
              <a:spcPct val="90000"/>
            </a:lnSpc>
            <a:spcBef>
              <a:spcPct val="0"/>
            </a:spcBef>
            <a:spcAft>
              <a:spcPct val="35000"/>
            </a:spcAft>
            <a:buNone/>
          </a:pPr>
          <a:r>
            <a:rPr lang="en-US" sz="4000" kern="1200" dirty="0">
              <a:solidFill>
                <a:prstClr val="black">
                  <a:hueOff val="0"/>
                  <a:satOff val="0"/>
                  <a:lumOff val="0"/>
                  <a:alphaOff val="0"/>
                </a:prstClr>
              </a:solidFill>
              <a:latin typeface="Aptos" panose="02110004020202020204"/>
              <a:ea typeface="+mn-ea"/>
              <a:cs typeface="+mn-cs"/>
            </a:rPr>
            <a:t>Language and Society</a:t>
          </a:r>
        </a:p>
      </dgm:t>
    </dgm:pt>
    <dgm:pt modelId="{C1CE524D-3A69-44CD-BBCD-1B7ABAE5F34D}" type="parTrans" cxnId="{07A6111F-2CAE-47B9-9EE6-73B8998C632A}">
      <dgm:prSet/>
      <dgm:spPr/>
      <dgm:t>
        <a:bodyPr/>
        <a:lstStyle/>
        <a:p>
          <a:endParaRPr lang="en-US"/>
        </a:p>
      </dgm:t>
    </dgm:pt>
    <dgm:pt modelId="{9B76C459-FCF5-438C-BE4A-367B9A246283}" type="sibTrans" cxnId="{07A6111F-2CAE-47B9-9EE6-73B8998C632A}">
      <dgm:prSet/>
      <dgm:spPr/>
      <dgm:t>
        <a:bodyPr/>
        <a:lstStyle/>
        <a:p>
          <a:endParaRPr lang="en-US"/>
        </a:p>
      </dgm:t>
    </dgm:pt>
    <dgm:pt modelId="{021CD280-40BB-4EFA-9DAA-4F11B2F3AC04}" type="pres">
      <dgm:prSet presAssocID="{233F045E-2362-4D35-B89B-E54140632124}" presName="root" presStyleCnt="0">
        <dgm:presLayoutVars>
          <dgm:dir/>
          <dgm:resizeHandles val="exact"/>
        </dgm:presLayoutVars>
      </dgm:prSet>
      <dgm:spPr/>
    </dgm:pt>
    <dgm:pt modelId="{B6AF45C7-3738-40E2-BD4C-790A2CC0BA64}" type="pres">
      <dgm:prSet presAssocID="{95EFCDF7-5806-41C1-8F42-0A7457058A55}" presName="compNode" presStyleCnt="0"/>
      <dgm:spPr/>
    </dgm:pt>
    <dgm:pt modelId="{DE151ECA-336F-4AEC-AFB1-99AB767C16B9}" type="pres">
      <dgm:prSet presAssocID="{95EFCDF7-5806-41C1-8F42-0A7457058A55}" presName="bgRect" presStyleLbl="bgShp" presStyleIdx="0" presStyleCnt="5"/>
      <dgm:spPr/>
    </dgm:pt>
    <dgm:pt modelId="{CA2BAE63-F114-4D72-A799-F836224E54FF}" type="pres">
      <dgm:prSet presAssocID="{95EFCDF7-5806-41C1-8F42-0A7457058A55}"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CAC78FBA-BA92-4E1B-ABC8-467166648F51}" type="pres">
      <dgm:prSet presAssocID="{95EFCDF7-5806-41C1-8F42-0A7457058A55}" presName="spaceRect" presStyleCnt="0"/>
      <dgm:spPr/>
    </dgm:pt>
    <dgm:pt modelId="{C1B96D29-CD4C-4CA6-BC81-6F56C65853F3}" type="pres">
      <dgm:prSet presAssocID="{95EFCDF7-5806-41C1-8F42-0A7457058A55}" presName="parTx" presStyleLbl="revTx" presStyleIdx="0" presStyleCnt="5">
        <dgm:presLayoutVars>
          <dgm:chMax val="0"/>
          <dgm:chPref val="0"/>
        </dgm:presLayoutVars>
      </dgm:prSet>
      <dgm:spPr/>
    </dgm:pt>
    <dgm:pt modelId="{8C58899D-912B-4ACC-83DE-4FE074FBE12D}" type="pres">
      <dgm:prSet presAssocID="{7C7F1EA9-48AA-49F7-A55A-8324A0467732}" presName="sibTrans" presStyleCnt="0"/>
      <dgm:spPr/>
    </dgm:pt>
    <dgm:pt modelId="{F9CC4E51-5522-41D6-A53F-C31B2FE044B4}" type="pres">
      <dgm:prSet presAssocID="{DD9D854B-6F33-4EF0-9B76-6017C47AA1F2}" presName="compNode" presStyleCnt="0"/>
      <dgm:spPr/>
    </dgm:pt>
    <dgm:pt modelId="{C79CF912-904A-4A8B-82A9-0EFB9E44D1F0}" type="pres">
      <dgm:prSet presAssocID="{DD9D854B-6F33-4EF0-9B76-6017C47AA1F2}" presName="bgRect" presStyleLbl="bgShp" presStyleIdx="1" presStyleCnt="5"/>
      <dgm:spPr/>
    </dgm:pt>
    <dgm:pt modelId="{2C2B861C-545D-418F-8F88-F417F527A42A}" type="pres">
      <dgm:prSet presAssocID="{DD9D854B-6F33-4EF0-9B76-6017C47AA1F2}"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deo camera"/>
        </a:ext>
      </dgm:extLst>
    </dgm:pt>
    <dgm:pt modelId="{F4FD8D27-B37F-4ABE-9337-E43747CB6DF7}" type="pres">
      <dgm:prSet presAssocID="{DD9D854B-6F33-4EF0-9B76-6017C47AA1F2}" presName="spaceRect" presStyleCnt="0"/>
      <dgm:spPr/>
    </dgm:pt>
    <dgm:pt modelId="{7731B34D-CE6F-4DC2-950D-272B7F57B23E}" type="pres">
      <dgm:prSet presAssocID="{DD9D854B-6F33-4EF0-9B76-6017C47AA1F2}" presName="parTx" presStyleLbl="revTx" presStyleIdx="1" presStyleCnt="5">
        <dgm:presLayoutVars>
          <dgm:chMax val="0"/>
          <dgm:chPref val="0"/>
        </dgm:presLayoutVars>
      </dgm:prSet>
      <dgm:spPr/>
    </dgm:pt>
    <dgm:pt modelId="{F9FD3C31-A798-47A1-B0E8-8A2D487449A6}" type="pres">
      <dgm:prSet presAssocID="{59454DED-49F7-4426-877F-1007AB24D5AF}" presName="sibTrans" presStyleCnt="0"/>
      <dgm:spPr/>
    </dgm:pt>
    <dgm:pt modelId="{DA3D2DC7-02A7-4F50-BC05-5E185ADD6185}" type="pres">
      <dgm:prSet presAssocID="{C2E88A16-596E-43EA-A844-C9F357C049D8}" presName="compNode" presStyleCnt="0"/>
      <dgm:spPr/>
    </dgm:pt>
    <dgm:pt modelId="{43B167F7-0901-4F81-BA2A-BF33F415E580}" type="pres">
      <dgm:prSet presAssocID="{C2E88A16-596E-43EA-A844-C9F357C049D8}" presName="bgRect" presStyleLbl="bgShp" presStyleIdx="2" presStyleCnt="5"/>
      <dgm:spPr/>
    </dgm:pt>
    <dgm:pt modelId="{8FF485DD-5B45-42F7-BBF3-2FDB8F5DF37D}" type="pres">
      <dgm:prSet presAssocID="{C2E88A16-596E-43EA-A844-C9F357C049D8}"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dphones"/>
        </a:ext>
      </dgm:extLst>
    </dgm:pt>
    <dgm:pt modelId="{F605D879-457D-4A07-B501-6037F7444697}" type="pres">
      <dgm:prSet presAssocID="{C2E88A16-596E-43EA-A844-C9F357C049D8}" presName="spaceRect" presStyleCnt="0"/>
      <dgm:spPr/>
    </dgm:pt>
    <dgm:pt modelId="{C199C90B-22B3-4DDD-AAED-F5217016A401}" type="pres">
      <dgm:prSet presAssocID="{C2E88A16-596E-43EA-A844-C9F357C049D8}" presName="parTx" presStyleLbl="revTx" presStyleIdx="2" presStyleCnt="5">
        <dgm:presLayoutVars>
          <dgm:chMax val="0"/>
          <dgm:chPref val="0"/>
        </dgm:presLayoutVars>
      </dgm:prSet>
      <dgm:spPr/>
    </dgm:pt>
    <dgm:pt modelId="{1F96CDA4-7994-4B3C-87E1-D602A2695F7A}" type="pres">
      <dgm:prSet presAssocID="{87440748-8DC1-4C04-87F5-4FEE47F1DC8D}" presName="sibTrans" presStyleCnt="0"/>
      <dgm:spPr/>
    </dgm:pt>
    <dgm:pt modelId="{55C43B57-1E77-4683-8344-5F06D57728B5}" type="pres">
      <dgm:prSet presAssocID="{FD23410A-E90C-43BD-86D8-9308ECA577BA}" presName="compNode" presStyleCnt="0"/>
      <dgm:spPr/>
    </dgm:pt>
    <dgm:pt modelId="{2BD68362-3498-494D-9D82-72043B41CCB9}" type="pres">
      <dgm:prSet presAssocID="{FD23410A-E90C-43BD-86D8-9308ECA577BA}" presName="bgRect" presStyleLbl="bgShp" presStyleIdx="3" presStyleCnt="5"/>
      <dgm:spPr/>
    </dgm:pt>
    <dgm:pt modelId="{BB805519-3772-4454-8BF3-E07B9CC27828}" type="pres">
      <dgm:prSet presAssocID="{FD23410A-E90C-43BD-86D8-9308ECA577BA}"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312A5D27-B4E8-4757-BFFC-864DDB522A23}" type="pres">
      <dgm:prSet presAssocID="{FD23410A-E90C-43BD-86D8-9308ECA577BA}" presName="spaceRect" presStyleCnt="0"/>
      <dgm:spPr/>
    </dgm:pt>
    <dgm:pt modelId="{F465222E-BACE-4813-9187-8500927800C6}" type="pres">
      <dgm:prSet presAssocID="{FD23410A-E90C-43BD-86D8-9308ECA577BA}" presName="parTx" presStyleLbl="revTx" presStyleIdx="3" presStyleCnt="5">
        <dgm:presLayoutVars>
          <dgm:chMax val="0"/>
          <dgm:chPref val="0"/>
        </dgm:presLayoutVars>
      </dgm:prSet>
      <dgm:spPr/>
    </dgm:pt>
    <dgm:pt modelId="{213F8722-6A49-400F-822E-D7D8432AAA28}" type="pres">
      <dgm:prSet presAssocID="{5244D2F7-2EFC-4200-BDD5-AA7B9501D35A}" presName="sibTrans" presStyleCnt="0"/>
      <dgm:spPr/>
    </dgm:pt>
    <dgm:pt modelId="{6B04699E-2385-4300-8D91-65D63FA30CC7}" type="pres">
      <dgm:prSet presAssocID="{C3E86476-5AEA-43AB-B9F1-68C5C6EA1BCA}" presName="compNode" presStyleCnt="0"/>
      <dgm:spPr/>
    </dgm:pt>
    <dgm:pt modelId="{0019FECB-3509-49FD-AC6D-24F538A8F799}" type="pres">
      <dgm:prSet presAssocID="{C3E86476-5AEA-43AB-B9F1-68C5C6EA1BCA}" presName="bgRect" presStyleLbl="bgShp" presStyleIdx="4" presStyleCnt="5"/>
      <dgm:spPr/>
    </dgm:pt>
    <dgm:pt modelId="{D151632A-6E83-4E17-9CB6-420D196F4E87}" type="pres">
      <dgm:prSet presAssocID="{C3E86476-5AEA-43AB-B9F1-68C5C6EA1BCA}"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Lightbulb"/>
        </a:ext>
      </dgm:extLst>
    </dgm:pt>
    <dgm:pt modelId="{15608478-65FB-4743-8F3A-CB65A062DD91}" type="pres">
      <dgm:prSet presAssocID="{C3E86476-5AEA-43AB-B9F1-68C5C6EA1BCA}" presName="spaceRect" presStyleCnt="0"/>
      <dgm:spPr/>
    </dgm:pt>
    <dgm:pt modelId="{7C2DE33B-1614-49D7-B57E-E7CBC5A32F90}" type="pres">
      <dgm:prSet presAssocID="{C3E86476-5AEA-43AB-B9F1-68C5C6EA1BCA}" presName="parTx" presStyleLbl="revTx" presStyleIdx="4" presStyleCnt="5">
        <dgm:presLayoutVars>
          <dgm:chMax val="0"/>
          <dgm:chPref val="0"/>
        </dgm:presLayoutVars>
      </dgm:prSet>
      <dgm:spPr/>
    </dgm:pt>
  </dgm:ptLst>
  <dgm:cxnLst>
    <dgm:cxn modelId="{07A6111F-2CAE-47B9-9EE6-73B8998C632A}" srcId="{233F045E-2362-4D35-B89B-E54140632124}" destId="{C3E86476-5AEA-43AB-B9F1-68C5C6EA1BCA}" srcOrd="4" destOrd="0" parTransId="{C1CE524D-3A69-44CD-BBCD-1B7ABAE5F34D}" sibTransId="{9B76C459-FCF5-438C-BE4A-367B9A246283}"/>
    <dgm:cxn modelId="{EFB1D633-E334-4B26-AE75-8E4FE4645A9A}" type="presOf" srcId="{FD23410A-E90C-43BD-86D8-9308ECA577BA}" destId="{F465222E-BACE-4813-9187-8500927800C6}" srcOrd="0" destOrd="0" presId="urn:microsoft.com/office/officeart/2018/2/layout/IconVerticalSolidList"/>
    <dgm:cxn modelId="{2A82656A-827B-4578-83F0-BC535362E269}" type="presOf" srcId="{C3E86476-5AEA-43AB-B9F1-68C5C6EA1BCA}" destId="{7C2DE33B-1614-49D7-B57E-E7CBC5A32F90}" srcOrd="0" destOrd="0" presId="urn:microsoft.com/office/officeart/2018/2/layout/IconVerticalSolidList"/>
    <dgm:cxn modelId="{15705A6E-42A4-447E-B6EC-9095BEF5B225}" type="presOf" srcId="{95EFCDF7-5806-41C1-8F42-0A7457058A55}" destId="{C1B96D29-CD4C-4CA6-BC81-6F56C65853F3}" srcOrd="0" destOrd="0" presId="urn:microsoft.com/office/officeart/2018/2/layout/IconVerticalSolidList"/>
    <dgm:cxn modelId="{0AB46B83-0C1A-4862-9DA1-EA5C8C7EE387}" type="presOf" srcId="{233F045E-2362-4D35-B89B-E54140632124}" destId="{021CD280-40BB-4EFA-9DAA-4F11B2F3AC04}" srcOrd="0" destOrd="0" presId="urn:microsoft.com/office/officeart/2018/2/layout/IconVerticalSolidList"/>
    <dgm:cxn modelId="{98000F9F-AE46-4126-9B6A-CEADC8177790}" type="presOf" srcId="{DD9D854B-6F33-4EF0-9B76-6017C47AA1F2}" destId="{7731B34D-CE6F-4DC2-950D-272B7F57B23E}" srcOrd="0" destOrd="0" presId="urn:microsoft.com/office/officeart/2018/2/layout/IconVerticalSolidList"/>
    <dgm:cxn modelId="{7FBD3BAD-4ECF-4D0C-83FF-AF6532816D58}" type="presOf" srcId="{C2E88A16-596E-43EA-A844-C9F357C049D8}" destId="{C199C90B-22B3-4DDD-AAED-F5217016A401}" srcOrd="0" destOrd="0" presId="urn:microsoft.com/office/officeart/2018/2/layout/IconVerticalSolidList"/>
    <dgm:cxn modelId="{73EFD1AF-9B3B-49F6-9BE5-7A93726064D3}" srcId="{233F045E-2362-4D35-B89B-E54140632124}" destId="{C2E88A16-596E-43EA-A844-C9F357C049D8}" srcOrd="2" destOrd="0" parTransId="{7E920845-D618-4965-9AA3-BED29E929B7A}" sibTransId="{87440748-8DC1-4C04-87F5-4FEE47F1DC8D}"/>
    <dgm:cxn modelId="{DA1ED7D7-9711-4C15-A7C3-1FBAE7BC0307}" srcId="{233F045E-2362-4D35-B89B-E54140632124}" destId="{FD23410A-E90C-43BD-86D8-9308ECA577BA}" srcOrd="3" destOrd="0" parTransId="{BC5E0BAC-71DC-48EE-8B0E-8B5A2FE05C16}" sibTransId="{5244D2F7-2EFC-4200-BDD5-AA7B9501D35A}"/>
    <dgm:cxn modelId="{5FBC78F6-8E8F-46D0-83DC-407915340EDD}" srcId="{233F045E-2362-4D35-B89B-E54140632124}" destId="{DD9D854B-6F33-4EF0-9B76-6017C47AA1F2}" srcOrd="1" destOrd="0" parTransId="{47FDF754-C46F-4C03-9B12-23644E4679F0}" sibTransId="{59454DED-49F7-4426-877F-1007AB24D5AF}"/>
    <dgm:cxn modelId="{0CBE9FFF-02A1-458D-ABF1-3CFF2BAE17A0}" srcId="{233F045E-2362-4D35-B89B-E54140632124}" destId="{95EFCDF7-5806-41C1-8F42-0A7457058A55}" srcOrd="0" destOrd="0" parTransId="{B74C8210-400C-4F11-B556-1225B13E29E6}" sibTransId="{7C7F1EA9-48AA-49F7-A55A-8324A0467732}"/>
    <dgm:cxn modelId="{4C01421A-4CB5-46D2-B2EC-B9ECF0CC7E82}" type="presParOf" srcId="{021CD280-40BB-4EFA-9DAA-4F11B2F3AC04}" destId="{B6AF45C7-3738-40E2-BD4C-790A2CC0BA64}" srcOrd="0" destOrd="0" presId="urn:microsoft.com/office/officeart/2018/2/layout/IconVerticalSolidList"/>
    <dgm:cxn modelId="{F48D7104-5465-4997-8714-C91785A950DA}" type="presParOf" srcId="{B6AF45C7-3738-40E2-BD4C-790A2CC0BA64}" destId="{DE151ECA-336F-4AEC-AFB1-99AB767C16B9}" srcOrd="0" destOrd="0" presId="urn:microsoft.com/office/officeart/2018/2/layout/IconVerticalSolidList"/>
    <dgm:cxn modelId="{8E2A00DC-3138-4937-B995-ACFB69BCB3F7}" type="presParOf" srcId="{B6AF45C7-3738-40E2-BD4C-790A2CC0BA64}" destId="{CA2BAE63-F114-4D72-A799-F836224E54FF}" srcOrd="1" destOrd="0" presId="urn:microsoft.com/office/officeart/2018/2/layout/IconVerticalSolidList"/>
    <dgm:cxn modelId="{802B65F2-2EE6-4A2E-A925-029BFC44751F}" type="presParOf" srcId="{B6AF45C7-3738-40E2-BD4C-790A2CC0BA64}" destId="{CAC78FBA-BA92-4E1B-ABC8-467166648F51}" srcOrd="2" destOrd="0" presId="urn:microsoft.com/office/officeart/2018/2/layout/IconVerticalSolidList"/>
    <dgm:cxn modelId="{25EDACEF-EC5E-4983-AC61-948FF20F49B0}" type="presParOf" srcId="{B6AF45C7-3738-40E2-BD4C-790A2CC0BA64}" destId="{C1B96D29-CD4C-4CA6-BC81-6F56C65853F3}" srcOrd="3" destOrd="0" presId="urn:microsoft.com/office/officeart/2018/2/layout/IconVerticalSolidList"/>
    <dgm:cxn modelId="{3AB8C238-3A26-470E-91F5-ADB79627408F}" type="presParOf" srcId="{021CD280-40BB-4EFA-9DAA-4F11B2F3AC04}" destId="{8C58899D-912B-4ACC-83DE-4FE074FBE12D}" srcOrd="1" destOrd="0" presId="urn:microsoft.com/office/officeart/2018/2/layout/IconVerticalSolidList"/>
    <dgm:cxn modelId="{35262DA1-7FE9-40D0-8D9A-D6A4414E78E7}" type="presParOf" srcId="{021CD280-40BB-4EFA-9DAA-4F11B2F3AC04}" destId="{F9CC4E51-5522-41D6-A53F-C31B2FE044B4}" srcOrd="2" destOrd="0" presId="urn:microsoft.com/office/officeart/2018/2/layout/IconVerticalSolidList"/>
    <dgm:cxn modelId="{F5BA5A30-272B-4027-8AC9-717FA7FB3B77}" type="presParOf" srcId="{F9CC4E51-5522-41D6-A53F-C31B2FE044B4}" destId="{C79CF912-904A-4A8B-82A9-0EFB9E44D1F0}" srcOrd="0" destOrd="0" presId="urn:microsoft.com/office/officeart/2018/2/layout/IconVerticalSolidList"/>
    <dgm:cxn modelId="{9C0C1ECD-EDDF-4FF0-9D85-AA9980E9AF2D}" type="presParOf" srcId="{F9CC4E51-5522-41D6-A53F-C31B2FE044B4}" destId="{2C2B861C-545D-418F-8F88-F417F527A42A}" srcOrd="1" destOrd="0" presId="urn:microsoft.com/office/officeart/2018/2/layout/IconVerticalSolidList"/>
    <dgm:cxn modelId="{EBFC008C-17AB-4625-B1E3-D7247AA12E31}" type="presParOf" srcId="{F9CC4E51-5522-41D6-A53F-C31B2FE044B4}" destId="{F4FD8D27-B37F-4ABE-9337-E43747CB6DF7}" srcOrd="2" destOrd="0" presId="urn:microsoft.com/office/officeart/2018/2/layout/IconVerticalSolidList"/>
    <dgm:cxn modelId="{0ADCF662-AC27-4B7F-87AA-AFF87EA9D412}" type="presParOf" srcId="{F9CC4E51-5522-41D6-A53F-C31B2FE044B4}" destId="{7731B34D-CE6F-4DC2-950D-272B7F57B23E}" srcOrd="3" destOrd="0" presId="urn:microsoft.com/office/officeart/2018/2/layout/IconVerticalSolidList"/>
    <dgm:cxn modelId="{E92AD8BF-BD6B-43A4-9CD3-9B0933701BDF}" type="presParOf" srcId="{021CD280-40BB-4EFA-9DAA-4F11B2F3AC04}" destId="{F9FD3C31-A798-47A1-B0E8-8A2D487449A6}" srcOrd="3" destOrd="0" presId="urn:microsoft.com/office/officeart/2018/2/layout/IconVerticalSolidList"/>
    <dgm:cxn modelId="{8B2D221F-70B7-47A7-A34A-7F7D375D984A}" type="presParOf" srcId="{021CD280-40BB-4EFA-9DAA-4F11B2F3AC04}" destId="{DA3D2DC7-02A7-4F50-BC05-5E185ADD6185}" srcOrd="4" destOrd="0" presId="urn:microsoft.com/office/officeart/2018/2/layout/IconVerticalSolidList"/>
    <dgm:cxn modelId="{582F871B-042D-4610-9934-3EAE4AE8B560}" type="presParOf" srcId="{DA3D2DC7-02A7-4F50-BC05-5E185ADD6185}" destId="{43B167F7-0901-4F81-BA2A-BF33F415E580}" srcOrd="0" destOrd="0" presId="urn:microsoft.com/office/officeart/2018/2/layout/IconVerticalSolidList"/>
    <dgm:cxn modelId="{FE482023-F440-4C53-9673-9464B50639A2}" type="presParOf" srcId="{DA3D2DC7-02A7-4F50-BC05-5E185ADD6185}" destId="{8FF485DD-5B45-42F7-BBF3-2FDB8F5DF37D}" srcOrd="1" destOrd="0" presId="urn:microsoft.com/office/officeart/2018/2/layout/IconVerticalSolidList"/>
    <dgm:cxn modelId="{AF691EDB-7DF5-4EF0-A52A-7B420EB56365}" type="presParOf" srcId="{DA3D2DC7-02A7-4F50-BC05-5E185ADD6185}" destId="{F605D879-457D-4A07-B501-6037F7444697}" srcOrd="2" destOrd="0" presId="urn:microsoft.com/office/officeart/2018/2/layout/IconVerticalSolidList"/>
    <dgm:cxn modelId="{26E079C7-57D7-4D16-8C4F-9AD4AEBBE122}" type="presParOf" srcId="{DA3D2DC7-02A7-4F50-BC05-5E185ADD6185}" destId="{C199C90B-22B3-4DDD-AAED-F5217016A401}" srcOrd="3" destOrd="0" presId="urn:microsoft.com/office/officeart/2018/2/layout/IconVerticalSolidList"/>
    <dgm:cxn modelId="{6A0C106D-DE1C-44A8-9B39-44C53AE76903}" type="presParOf" srcId="{021CD280-40BB-4EFA-9DAA-4F11B2F3AC04}" destId="{1F96CDA4-7994-4B3C-87E1-D602A2695F7A}" srcOrd="5" destOrd="0" presId="urn:microsoft.com/office/officeart/2018/2/layout/IconVerticalSolidList"/>
    <dgm:cxn modelId="{3C8AE51A-555C-42B5-80AE-0D454211CABB}" type="presParOf" srcId="{021CD280-40BB-4EFA-9DAA-4F11B2F3AC04}" destId="{55C43B57-1E77-4683-8344-5F06D57728B5}" srcOrd="6" destOrd="0" presId="urn:microsoft.com/office/officeart/2018/2/layout/IconVerticalSolidList"/>
    <dgm:cxn modelId="{7AF7B579-F0BA-4C89-B405-44A75C6C5189}" type="presParOf" srcId="{55C43B57-1E77-4683-8344-5F06D57728B5}" destId="{2BD68362-3498-494D-9D82-72043B41CCB9}" srcOrd="0" destOrd="0" presId="urn:microsoft.com/office/officeart/2018/2/layout/IconVerticalSolidList"/>
    <dgm:cxn modelId="{26BA7D16-765D-4595-8ECE-15B763366C27}" type="presParOf" srcId="{55C43B57-1E77-4683-8344-5F06D57728B5}" destId="{BB805519-3772-4454-8BF3-E07B9CC27828}" srcOrd="1" destOrd="0" presId="urn:microsoft.com/office/officeart/2018/2/layout/IconVerticalSolidList"/>
    <dgm:cxn modelId="{7DC867B8-A42D-42D9-9293-EB6060EFD5EB}" type="presParOf" srcId="{55C43B57-1E77-4683-8344-5F06D57728B5}" destId="{312A5D27-B4E8-4757-BFFC-864DDB522A23}" srcOrd="2" destOrd="0" presId="urn:microsoft.com/office/officeart/2018/2/layout/IconVerticalSolidList"/>
    <dgm:cxn modelId="{404E7257-561E-4392-8BAC-9D443BBB0FAE}" type="presParOf" srcId="{55C43B57-1E77-4683-8344-5F06D57728B5}" destId="{F465222E-BACE-4813-9187-8500927800C6}" srcOrd="3" destOrd="0" presId="urn:microsoft.com/office/officeart/2018/2/layout/IconVerticalSolidList"/>
    <dgm:cxn modelId="{C220A793-59D1-438B-980C-1B2C198D7091}" type="presParOf" srcId="{021CD280-40BB-4EFA-9DAA-4F11B2F3AC04}" destId="{213F8722-6A49-400F-822E-D7D8432AAA28}" srcOrd="7" destOrd="0" presId="urn:microsoft.com/office/officeart/2018/2/layout/IconVerticalSolidList"/>
    <dgm:cxn modelId="{ADCD0CDF-E2CC-4F1A-B0F3-CFE8FDA8078F}" type="presParOf" srcId="{021CD280-40BB-4EFA-9DAA-4F11B2F3AC04}" destId="{6B04699E-2385-4300-8D91-65D63FA30CC7}" srcOrd="8" destOrd="0" presId="urn:microsoft.com/office/officeart/2018/2/layout/IconVerticalSolidList"/>
    <dgm:cxn modelId="{C4E33C88-A78D-4719-BCF3-65A6350A80A9}" type="presParOf" srcId="{6B04699E-2385-4300-8D91-65D63FA30CC7}" destId="{0019FECB-3509-49FD-AC6D-24F538A8F799}" srcOrd="0" destOrd="0" presId="urn:microsoft.com/office/officeart/2018/2/layout/IconVerticalSolidList"/>
    <dgm:cxn modelId="{8A76DD00-2792-4268-8C70-06A0CBF10753}" type="presParOf" srcId="{6B04699E-2385-4300-8D91-65D63FA30CC7}" destId="{D151632A-6E83-4E17-9CB6-420D196F4E87}" srcOrd="1" destOrd="0" presId="urn:microsoft.com/office/officeart/2018/2/layout/IconVerticalSolidList"/>
    <dgm:cxn modelId="{FFFFCE8F-9C6C-430E-B462-7E6DB6F0F8C1}" type="presParOf" srcId="{6B04699E-2385-4300-8D91-65D63FA30CC7}" destId="{15608478-65FB-4743-8F3A-CB65A062DD91}" srcOrd="2" destOrd="0" presId="urn:microsoft.com/office/officeart/2018/2/layout/IconVerticalSolidList"/>
    <dgm:cxn modelId="{CF1D3BC9-2FDD-4E42-A9C4-0BE5B9EB5145}" type="presParOf" srcId="{6B04699E-2385-4300-8D91-65D63FA30CC7}" destId="{7C2DE33B-1614-49D7-B57E-E7CBC5A32F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3F045E-2362-4D35-B89B-E5414063212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5EFCDF7-5806-41C1-8F42-0A7457058A55}">
      <dgm:prSet custT="1"/>
      <dgm:spPr/>
      <dgm:t>
        <a:bodyPr/>
        <a:lstStyle/>
        <a:p>
          <a:r>
            <a:rPr lang="pt-BR" sz="1400" kern="1200" dirty="0"/>
            <a:t>☑ </a:t>
          </a:r>
          <a:r>
            <a:rPr lang="pt-BR" sz="1600" b="1" kern="1200" dirty="0">
              <a:solidFill>
                <a:schemeClr val="tx2">
                  <a:lumMod val="75000"/>
                  <a:lumOff val="25000"/>
                </a:schemeClr>
              </a:solidFill>
            </a:rPr>
            <a:t>Você não está no </a:t>
          </a:r>
          <a:r>
            <a:rPr lang="pt-BR" sz="1600" b="1" kern="1200" dirty="0">
              <a:solidFill>
                <a:srgbClr val="0E2841">
                  <a:lumMod val="75000"/>
                  <a:lumOff val="25000"/>
                </a:srgbClr>
              </a:solidFill>
              <a:latin typeface="Aptos" panose="02110004020202020204"/>
              <a:ea typeface="+mn-ea"/>
              <a:cs typeface="+mn-cs"/>
            </a:rPr>
            <a:t>Zero in English </a:t>
          </a:r>
          <a:r>
            <a:rPr lang="en-US" sz="1400" kern="1200" dirty="0"/>
            <a:t>is aimed at teaching more people, even remotely.</a:t>
          </a:r>
        </a:p>
      </dgm:t>
    </dgm:pt>
    <dgm:pt modelId="{B74C8210-400C-4F11-B556-1225B13E29E6}" type="parTrans" cxnId="{0CBE9FFF-02A1-458D-ABF1-3CFF2BAE17A0}">
      <dgm:prSet/>
      <dgm:spPr/>
      <dgm:t>
        <a:bodyPr/>
        <a:lstStyle/>
        <a:p>
          <a:endParaRPr lang="en-US"/>
        </a:p>
      </dgm:t>
    </dgm:pt>
    <dgm:pt modelId="{7C7F1EA9-48AA-49F7-A55A-8324A0467732}" type="sibTrans" cxnId="{0CBE9FFF-02A1-458D-ABF1-3CFF2BAE17A0}">
      <dgm:prSet/>
      <dgm:spPr/>
      <dgm:t>
        <a:bodyPr/>
        <a:lstStyle/>
        <a:p>
          <a:endParaRPr lang="en-US"/>
        </a:p>
      </dgm:t>
    </dgm:pt>
    <dgm:pt modelId="{DD9D854B-6F33-4EF0-9B76-6017C47AA1F2}">
      <dgm:prSet/>
      <dgm:spPr/>
      <dgm:t>
        <a:bodyPr/>
        <a:lstStyle/>
        <a:p>
          <a:r>
            <a:rPr lang="en-US" dirty="0"/>
            <a:t>☑ The overall flow of the content is to help beginner students.</a:t>
          </a:r>
        </a:p>
      </dgm:t>
    </dgm:pt>
    <dgm:pt modelId="{47FDF754-C46F-4C03-9B12-23644E4679F0}" type="parTrans" cxnId="{5FBC78F6-8E8F-46D0-83DC-407915340EDD}">
      <dgm:prSet/>
      <dgm:spPr/>
      <dgm:t>
        <a:bodyPr/>
        <a:lstStyle/>
        <a:p>
          <a:endParaRPr lang="en-US"/>
        </a:p>
      </dgm:t>
    </dgm:pt>
    <dgm:pt modelId="{59454DED-49F7-4426-877F-1007AB24D5AF}" type="sibTrans" cxnId="{5FBC78F6-8E8F-46D0-83DC-407915340EDD}">
      <dgm:prSet/>
      <dgm:spPr/>
      <dgm:t>
        <a:bodyPr/>
        <a:lstStyle/>
        <a:p>
          <a:endParaRPr lang="en-US"/>
        </a:p>
      </dgm:t>
    </dgm:pt>
    <dgm:pt modelId="{C2E88A16-596E-43EA-A844-C9F357C049D8}">
      <dgm:prSet/>
      <dgm:spPr/>
      <dgm:t>
        <a:bodyPr/>
        <a:lstStyle/>
        <a:p>
          <a:r>
            <a:rPr lang="en-US" dirty="0"/>
            <a:t>☑ The sections that made sense during my classes, entered the book.</a:t>
          </a:r>
        </a:p>
      </dgm:t>
    </dgm:pt>
    <dgm:pt modelId="{7E920845-D618-4965-9AA3-BED29E929B7A}" type="parTrans" cxnId="{73EFD1AF-9B3B-49F6-9BE5-7A93726064D3}">
      <dgm:prSet/>
      <dgm:spPr/>
      <dgm:t>
        <a:bodyPr/>
        <a:lstStyle/>
        <a:p>
          <a:endParaRPr lang="en-US"/>
        </a:p>
      </dgm:t>
    </dgm:pt>
    <dgm:pt modelId="{87440748-8DC1-4C04-87F5-4FEE47F1DC8D}" type="sibTrans" cxnId="{73EFD1AF-9B3B-49F6-9BE5-7A93726064D3}">
      <dgm:prSet/>
      <dgm:spPr/>
      <dgm:t>
        <a:bodyPr/>
        <a:lstStyle/>
        <a:p>
          <a:endParaRPr lang="en-US"/>
        </a:p>
      </dgm:t>
    </dgm:pt>
    <dgm:pt modelId="{FD23410A-E90C-43BD-86D8-9308ECA577BA}">
      <dgm:prSet/>
      <dgm:spPr/>
      <dgm:t>
        <a:bodyPr/>
        <a:lstStyle/>
        <a:p>
          <a:r>
            <a:rPr lang="en-US" dirty="0"/>
            <a:t>☑ I love when the students read and their feedback help me to think about some adjustments in the future.</a:t>
          </a:r>
          <a:endParaRPr lang="pt-BR" dirty="0"/>
        </a:p>
      </dgm:t>
    </dgm:pt>
    <dgm:pt modelId="{BC5E0BAC-71DC-48EE-8B0E-8B5A2FE05C16}" type="parTrans" cxnId="{DA1ED7D7-9711-4C15-A7C3-1FBAE7BC0307}">
      <dgm:prSet/>
      <dgm:spPr/>
      <dgm:t>
        <a:bodyPr/>
        <a:lstStyle/>
        <a:p>
          <a:endParaRPr lang="en-US"/>
        </a:p>
      </dgm:t>
    </dgm:pt>
    <dgm:pt modelId="{5244D2F7-2EFC-4200-BDD5-AA7B9501D35A}" type="sibTrans" cxnId="{DA1ED7D7-9711-4C15-A7C3-1FBAE7BC0307}">
      <dgm:prSet/>
      <dgm:spPr/>
      <dgm:t>
        <a:bodyPr/>
        <a:lstStyle/>
        <a:p>
          <a:endParaRPr lang="en-US"/>
        </a:p>
      </dgm:t>
    </dgm:pt>
    <dgm:pt modelId="{C3E86476-5AEA-43AB-B9F1-68C5C6EA1BCA}">
      <dgm:prSet/>
      <dgm:spPr/>
      <dgm:t>
        <a:bodyPr/>
        <a:lstStyle/>
        <a:p>
          <a:r>
            <a:rPr lang="en-US" dirty="0"/>
            <a:t>☑ I completed the final version of the manuscript, and this is a very important moment in my life</a:t>
          </a:r>
        </a:p>
        <a:p>
          <a:r>
            <a:rPr lang="en-US" dirty="0"/>
            <a:t>☑ I intend to continue writing.</a:t>
          </a:r>
        </a:p>
      </dgm:t>
    </dgm:pt>
    <dgm:pt modelId="{C1CE524D-3A69-44CD-BBCD-1B7ABAE5F34D}" type="parTrans" cxnId="{07A6111F-2CAE-47B9-9EE6-73B8998C632A}">
      <dgm:prSet/>
      <dgm:spPr/>
      <dgm:t>
        <a:bodyPr/>
        <a:lstStyle/>
        <a:p>
          <a:endParaRPr lang="en-US"/>
        </a:p>
      </dgm:t>
    </dgm:pt>
    <dgm:pt modelId="{9B76C459-FCF5-438C-BE4A-367B9A246283}" type="sibTrans" cxnId="{07A6111F-2CAE-47B9-9EE6-73B8998C632A}">
      <dgm:prSet/>
      <dgm:spPr/>
      <dgm:t>
        <a:bodyPr/>
        <a:lstStyle/>
        <a:p>
          <a:endParaRPr lang="en-US"/>
        </a:p>
      </dgm:t>
    </dgm:pt>
    <dgm:pt modelId="{021CD280-40BB-4EFA-9DAA-4F11B2F3AC04}" type="pres">
      <dgm:prSet presAssocID="{233F045E-2362-4D35-B89B-E54140632124}" presName="root" presStyleCnt="0">
        <dgm:presLayoutVars>
          <dgm:dir/>
          <dgm:resizeHandles val="exact"/>
        </dgm:presLayoutVars>
      </dgm:prSet>
      <dgm:spPr/>
    </dgm:pt>
    <dgm:pt modelId="{B6AF45C7-3738-40E2-BD4C-790A2CC0BA64}" type="pres">
      <dgm:prSet presAssocID="{95EFCDF7-5806-41C1-8F42-0A7457058A55}" presName="compNode" presStyleCnt="0"/>
      <dgm:spPr/>
    </dgm:pt>
    <dgm:pt modelId="{DE151ECA-336F-4AEC-AFB1-99AB767C16B9}" type="pres">
      <dgm:prSet presAssocID="{95EFCDF7-5806-41C1-8F42-0A7457058A55}" presName="bgRect" presStyleLbl="bgShp" presStyleIdx="0" presStyleCnt="5"/>
      <dgm:spPr/>
    </dgm:pt>
    <dgm:pt modelId="{CA2BAE63-F114-4D72-A799-F836224E54FF}" type="pres">
      <dgm:prSet presAssocID="{95EFCDF7-5806-41C1-8F42-0A7457058A55}"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CAC78FBA-BA92-4E1B-ABC8-467166648F51}" type="pres">
      <dgm:prSet presAssocID="{95EFCDF7-5806-41C1-8F42-0A7457058A55}" presName="spaceRect" presStyleCnt="0"/>
      <dgm:spPr/>
    </dgm:pt>
    <dgm:pt modelId="{C1B96D29-CD4C-4CA6-BC81-6F56C65853F3}" type="pres">
      <dgm:prSet presAssocID="{95EFCDF7-5806-41C1-8F42-0A7457058A55}" presName="parTx" presStyleLbl="revTx" presStyleIdx="0" presStyleCnt="5">
        <dgm:presLayoutVars>
          <dgm:chMax val="0"/>
          <dgm:chPref val="0"/>
        </dgm:presLayoutVars>
      </dgm:prSet>
      <dgm:spPr/>
    </dgm:pt>
    <dgm:pt modelId="{8C58899D-912B-4ACC-83DE-4FE074FBE12D}" type="pres">
      <dgm:prSet presAssocID="{7C7F1EA9-48AA-49F7-A55A-8324A0467732}" presName="sibTrans" presStyleCnt="0"/>
      <dgm:spPr/>
    </dgm:pt>
    <dgm:pt modelId="{F9CC4E51-5522-41D6-A53F-C31B2FE044B4}" type="pres">
      <dgm:prSet presAssocID="{DD9D854B-6F33-4EF0-9B76-6017C47AA1F2}" presName="compNode" presStyleCnt="0"/>
      <dgm:spPr/>
    </dgm:pt>
    <dgm:pt modelId="{C79CF912-904A-4A8B-82A9-0EFB9E44D1F0}" type="pres">
      <dgm:prSet presAssocID="{DD9D854B-6F33-4EF0-9B76-6017C47AA1F2}" presName="bgRect" presStyleLbl="bgShp" presStyleIdx="1" presStyleCnt="5"/>
      <dgm:spPr/>
    </dgm:pt>
    <dgm:pt modelId="{2C2B861C-545D-418F-8F88-F417F527A42A}" type="pres">
      <dgm:prSet presAssocID="{DD9D854B-6F33-4EF0-9B76-6017C47AA1F2}"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peat"/>
        </a:ext>
      </dgm:extLst>
    </dgm:pt>
    <dgm:pt modelId="{F4FD8D27-B37F-4ABE-9337-E43747CB6DF7}" type="pres">
      <dgm:prSet presAssocID="{DD9D854B-6F33-4EF0-9B76-6017C47AA1F2}" presName="spaceRect" presStyleCnt="0"/>
      <dgm:spPr/>
    </dgm:pt>
    <dgm:pt modelId="{7731B34D-CE6F-4DC2-950D-272B7F57B23E}" type="pres">
      <dgm:prSet presAssocID="{DD9D854B-6F33-4EF0-9B76-6017C47AA1F2}" presName="parTx" presStyleLbl="revTx" presStyleIdx="1" presStyleCnt="5">
        <dgm:presLayoutVars>
          <dgm:chMax val="0"/>
          <dgm:chPref val="0"/>
        </dgm:presLayoutVars>
      </dgm:prSet>
      <dgm:spPr/>
    </dgm:pt>
    <dgm:pt modelId="{F9FD3C31-A798-47A1-B0E8-8A2D487449A6}" type="pres">
      <dgm:prSet presAssocID="{59454DED-49F7-4426-877F-1007AB24D5AF}" presName="sibTrans" presStyleCnt="0"/>
      <dgm:spPr/>
    </dgm:pt>
    <dgm:pt modelId="{DA3D2DC7-02A7-4F50-BC05-5E185ADD6185}" type="pres">
      <dgm:prSet presAssocID="{C2E88A16-596E-43EA-A844-C9F357C049D8}" presName="compNode" presStyleCnt="0"/>
      <dgm:spPr/>
    </dgm:pt>
    <dgm:pt modelId="{43B167F7-0901-4F81-BA2A-BF33F415E580}" type="pres">
      <dgm:prSet presAssocID="{C2E88A16-596E-43EA-A844-C9F357C049D8}" presName="bgRect" presStyleLbl="bgShp" presStyleIdx="2" presStyleCnt="5"/>
      <dgm:spPr/>
    </dgm:pt>
    <dgm:pt modelId="{8FF485DD-5B45-42F7-BBF3-2FDB8F5DF37D}" type="pres">
      <dgm:prSet presAssocID="{C2E88A16-596E-43EA-A844-C9F357C049D8}"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esentation with Checklist"/>
        </a:ext>
      </dgm:extLst>
    </dgm:pt>
    <dgm:pt modelId="{F605D879-457D-4A07-B501-6037F7444697}" type="pres">
      <dgm:prSet presAssocID="{C2E88A16-596E-43EA-A844-C9F357C049D8}" presName="spaceRect" presStyleCnt="0"/>
      <dgm:spPr/>
    </dgm:pt>
    <dgm:pt modelId="{C199C90B-22B3-4DDD-AAED-F5217016A401}" type="pres">
      <dgm:prSet presAssocID="{C2E88A16-596E-43EA-A844-C9F357C049D8}" presName="parTx" presStyleLbl="revTx" presStyleIdx="2" presStyleCnt="5">
        <dgm:presLayoutVars>
          <dgm:chMax val="0"/>
          <dgm:chPref val="0"/>
        </dgm:presLayoutVars>
      </dgm:prSet>
      <dgm:spPr/>
    </dgm:pt>
    <dgm:pt modelId="{1F96CDA4-7994-4B3C-87E1-D602A2695F7A}" type="pres">
      <dgm:prSet presAssocID="{87440748-8DC1-4C04-87F5-4FEE47F1DC8D}" presName="sibTrans" presStyleCnt="0"/>
      <dgm:spPr/>
    </dgm:pt>
    <dgm:pt modelId="{55C43B57-1E77-4683-8344-5F06D57728B5}" type="pres">
      <dgm:prSet presAssocID="{FD23410A-E90C-43BD-86D8-9308ECA577BA}" presName="compNode" presStyleCnt="0"/>
      <dgm:spPr/>
    </dgm:pt>
    <dgm:pt modelId="{2BD68362-3498-494D-9D82-72043B41CCB9}" type="pres">
      <dgm:prSet presAssocID="{FD23410A-E90C-43BD-86D8-9308ECA577BA}" presName="bgRect" presStyleLbl="bgShp" presStyleIdx="3" presStyleCnt="5"/>
      <dgm:spPr/>
    </dgm:pt>
    <dgm:pt modelId="{BB805519-3772-4454-8BF3-E07B9CC27828}" type="pres">
      <dgm:prSet presAssocID="{FD23410A-E90C-43BD-86D8-9308ECA577BA}"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s"/>
        </a:ext>
      </dgm:extLst>
    </dgm:pt>
    <dgm:pt modelId="{312A5D27-B4E8-4757-BFFC-864DDB522A23}" type="pres">
      <dgm:prSet presAssocID="{FD23410A-E90C-43BD-86D8-9308ECA577BA}" presName="spaceRect" presStyleCnt="0"/>
      <dgm:spPr/>
    </dgm:pt>
    <dgm:pt modelId="{F465222E-BACE-4813-9187-8500927800C6}" type="pres">
      <dgm:prSet presAssocID="{FD23410A-E90C-43BD-86D8-9308ECA577BA}" presName="parTx" presStyleLbl="revTx" presStyleIdx="3" presStyleCnt="5">
        <dgm:presLayoutVars>
          <dgm:chMax val="0"/>
          <dgm:chPref val="0"/>
        </dgm:presLayoutVars>
      </dgm:prSet>
      <dgm:spPr/>
    </dgm:pt>
    <dgm:pt modelId="{213F8722-6A49-400F-822E-D7D8432AAA28}" type="pres">
      <dgm:prSet presAssocID="{5244D2F7-2EFC-4200-BDD5-AA7B9501D35A}" presName="sibTrans" presStyleCnt="0"/>
      <dgm:spPr/>
    </dgm:pt>
    <dgm:pt modelId="{6B04699E-2385-4300-8D91-65D63FA30CC7}" type="pres">
      <dgm:prSet presAssocID="{C3E86476-5AEA-43AB-B9F1-68C5C6EA1BCA}" presName="compNode" presStyleCnt="0"/>
      <dgm:spPr/>
    </dgm:pt>
    <dgm:pt modelId="{0019FECB-3509-49FD-AC6D-24F538A8F799}" type="pres">
      <dgm:prSet presAssocID="{C3E86476-5AEA-43AB-B9F1-68C5C6EA1BCA}" presName="bgRect" presStyleLbl="bgShp" presStyleIdx="4" presStyleCnt="5"/>
      <dgm:spPr/>
    </dgm:pt>
    <dgm:pt modelId="{D151632A-6E83-4E17-9CB6-420D196F4E87}" type="pres">
      <dgm:prSet presAssocID="{C3E86476-5AEA-43AB-B9F1-68C5C6EA1BCA}"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Lightbulb"/>
        </a:ext>
      </dgm:extLst>
    </dgm:pt>
    <dgm:pt modelId="{15608478-65FB-4743-8F3A-CB65A062DD91}" type="pres">
      <dgm:prSet presAssocID="{C3E86476-5AEA-43AB-B9F1-68C5C6EA1BCA}" presName="spaceRect" presStyleCnt="0"/>
      <dgm:spPr/>
    </dgm:pt>
    <dgm:pt modelId="{7C2DE33B-1614-49D7-B57E-E7CBC5A32F90}" type="pres">
      <dgm:prSet presAssocID="{C3E86476-5AEA-43AB-B9F1-68C5C6EA1BCA}" presName="parTx" presStyleLbl="revTx" presStyleIdx="4" presStyleCnt="5">
        <dgm:presLayoutVars>
          <dgm:chMax val="0"/>
          <dgm:chPref val="0"/>
        </dgm:presLayoutVars>
      </dgm:prSet>
      <dgm:spPr/>
    </dgm:pt>
  </dgm:ptLst>
  <dgm:cxnLst>
    <dgm:cxn modelId="{07A6111F-2CAE-47B9-9EE6-73B8998C632A}" srcId="{233F045E-2362-4D35-B89B-E54140632124}" destId="{C3E86476-5AEA-43AB-B9F1-68C5C6EA1BCA}" srcOrd="4" destOrd="0" parTransId="{C1CE524D-3A69-44CD-BBCD-1B7ABAE5F34D}" sibTransId="{9B76C459-FCF5-438C-BE4A-367B9A246283}"/>
    <dgm:cxn modelId="{EFB1D633-E334-4B26-AE75-8E4FE4645A9A}" type="presOf" srcId="{FD23410A-E90C-43BD-86D8-9308ECA577BA}" destId="{F465222E-BACE-4813-9187-8500927800C6}" srcOrd="0" destOrd="0" presId="urn:microsoft.com/office/officeart/2018/2/layout/IconVerticalSolidList"/>
    <dgm:cxn modelId="{2A82656A-827B-4578-83F0-BC535362E269}" type="presOf" srcId="{C3E86476-5AEA-43AB-B9F1-68C5C6EA1BCA}" destId="{7C2DE33B-1614-49D7-B57E-E7CBC5A32F90}" srcOrd="0" destOrd="0" presId="urn:microsoft.com/office/officeart/2018/2/layout/IconVerticalSolidList"/>
    <dgm:cxn modelId="{15705A6E-42A4-447E-B6EC-9095BEF5B225}" type="presOf" srcId="{95EFCDF7-5806-41C1-8F42-0A7457058A55}" destId="{C1B96D29-CD4C-4CA6-BC81-6F56C65853F3}" srcOrd="0" destOrd="0" presId="urn:microsoft.com/office/officeart/2018/2/layout/IconVerticalSolidList"/>
    <dgm:cxn modelId="{0AB46B83-0C1A-4862-9DA1-EA5C8C7EE387}" type="presOf" srcId="{233F045E-2362-4D35-B89B-E54140632124}" destId="{021CD280-40BB-4EFA-9DAA-4F11B2F3AC04}" srcOrd="0" destOrd="0" presId="urn:microsoft.com/office/officeart/2018/2/layout/IconVerticalSolidList"/>
    <dgm:cxn modelId="{98000F9F-AE46-4126-9B6A-CEADC8177790}" type="presOf" srcId="{DD9D854B-6F33-4EF0-9B76-6017C47AA1F2}" destId="{7731B34D-CE6F-4DC2-950D-272B7F57B23E}" srcOrd="0" destOrd="0" presId="urn:microsoft.com/office/officeart/2018/2/layout/IconVerticalSolidList"/>
    <dgm:cxn modelId="{7FBD3BAD-4ECF-4D0C-83FF-AF6532816D58}" type="presOf" srcId="{C2E88A16-596E-43EA-A844-C9F357C049D8}" destId="{C199C90B-22B3-4DDD-AAED-F5217016A401}" srcOrd="0" destOrd="0" presId="urn:microsoft.com/office/officeart/2018/2/layout/IconVerticalSolidList"/>
    <dgm:cxn modelId="{73EFD1AF-9B3B-49F6-9BE5-7A93726064D3}" srcId="{233F045E-2362-4D35-B89B-E54140632124}" destId="{C2E88A16-596E-43EA-A844-C9F357C049D8}" srcOrd="2" destOrd="0" parTransId="{7E920845-D618-4965-9AA3-BED29E929B7A}" sibTransId="{87440748-8DC1-4C04-87F5-4FEE47F1DC8D}"/>
    <dgm:cxn modelId="{DA1ED7D7-9711-4C15-A7C3-1FBAE7BC0307}" srcId="{233F045E-2362-4D35-B89B-E54140632124}" destId="{FD23410A-E90C-43BD-86D8-9308ECA577BA}" srcOrd="3" destOrd="0" parTransId="{BC5E0BAC-71DC-48EE-8B0E-8B5A2FE05C16}" sibTransId="{5244D2F7-2EFC-4200-BDD5-AA7B9501D35A}"/>
    <dgm:cxn modelId="{5FBC78F6-8E8F-46D0-83DC-407915340EDD}" srcId="{233F045E-2362-4D35-B89B-E54140632124}" destId="{DD9D854B-6F33-4EF0-9B76-6017C47AA1F2}" srcOrd="1" destOrd="0" parTransId="{47FDF754-C46F-4C03-9B12-23644E4679F0}" sibTransId="{59454DED-49F7-4426-877F-1007AB24D5AF}"/>
    <dgm:cxn modelId="{0CBE9FFF-02A1-458D-ABF1-3CFF2BAE17A0}" srcId="{233F045E-2362-4D35-B89B-E54140632124}" destId="{95EFCDF7-5806-41C1-8F42-0A7457058A55}" srcOrd="0" destOrd="0" parTransId="{B74C8210-400C-4F11-B556-1225B13E29E6}" sibTransId="{7C7F1EA9-48AA-49F7-A55A-8324A0467732}"/>
    <dgm:cxn modelId="{4C01421A-4CB5-46D2-B2EC-B9ECF0CC7E82}" type="presParOf" srcId="{021CD280-40BB-4EFA-9DAA-4F11B2F3AC04}" destId="{B6AF45C7-3738-40E2-BD4C-790A2CC0BA64}" srcOrd="0" destOrd="0" presId="urn:microsoft.com/office/officeart/2018/2/layout/IconVerticalSolidList"/>
    <dgm:cxn modelId="{F48D7104-5465-4997-8714-C91785A950DA}" type="presParOf" srcId="{B6AF45C7-3738-40E2-BD4C-790A2CC0BA64}" destId="{DE151ECA-336F-4AEC-AFB1-99AB767C16B9}" srcOrd="0" destOrd="0" presId="urn:microsoft.com/office/officeart/2018/2/layout/IconVerticalSolidList"/>
    <dgm:cxn modelId="{8E2A00DC-3138-4937-B995-ACFB69BCB3F7}" type="presParOf" srcId="{B6AF45C7-3738-40E2-BD4C-790A2CC0BA64}" destId="{CA2BAE63-F114-4D72-A799-F836224E54FF}" srcOrd="1" destOrd="0" presId="urn:microsoft.com/office/officeart/2018/2/layout/IconVerticalSolidList"/>
    <dgm:cxn modelId="{802B65F2-2EE6-4A2E-A925-029BFC44751F}" type="presParOf" srcId="{B6AF45C7-3738-40E2-BD4C-790A2CC0BA64}" destId="{CAC78FBA-BA92-4E1B-ABC8-467166648F51}" srcOrd="2" destOrd="0" presId="urn:microsoft.com/office/officeart/2018/2/layout/IconVerticalSolidList"/>
    <dgm:cxn modelId="{25EDACEF-EC5E-4983-AC61-948FF20F49B0}" type="presParOf" srcId="{B6AF45C7-3738-40E2-BD4C-790A2CC0BA64}" destId="{C1B96D29-CD4C-4CA6-BC81-6F56C65853F3}" srcOrd="3" destOrd="0" presId="urn:microsoft.com/office/officeart/2018/2/layout/IconVerticalSolidList"/>
    <dgm:cxn modelId="{3AB8C238-3A26-470E-91F5-ADB79627408F}" type="presParOf" srcId="{021CD280-40BB-4EFA-9DAA-4F11B2F3AC04}" destId="{8C58899D-912B-4ACC-83DE-4FE074FBE12D}" srcOrd="1" destOrd="0" presId="urn:microsoft.com/office/officeart/2018/2/layout/IconVerticalSolidList"/>
    <dgm:cxn modelId="{35262DA1-7FE9-40D0-8D9A-D6A4414E78E7}" type="presParOf" srcId="{021CD280-40BB-4EFA-9DAA-4F11B2F3AC04}" destId="{F9CC4E51-5522-41D6-A53F-C31B2FE044B4}" srcOrd="2" destOrd="0" presId="urn:microsoft.com/office/officeart/2018/2/layout/IconVerticalSolidList"/>
    <dgm:cxn modelId="{F5BA5A30-272B-4027-8AC9-717FA7FB3B77}" type="presParOf" srcId="{F9CC4E51-5522-41D6-A53F-C31B2FE044B4}" destId="{C79CF912-904A-4A8B-82A9-0EFB9E44D1F0}" srcOrd="0" destOrd="0" presId="urn:microsoft.com/office/officeart/2018/2/layout/IconVerticalSolidList"/>
    <dgm:cxn modelId="{9C0C1ECD-EDDF-4FF0-9D85-AA9980E9AF2D}" type="presParOf" srcId="{F9CC4E51-5522-41D6-A53F-C31B2FE044B4}" destId="{2C2B861C-545D-418F-8F88-F417F527A42A}" srcOrd="1" destOrd="0" presId="urn:microsoft.com/office/officeart/2018/2/layout/IconVerticalSolidList"/>
    <dgm:cxn modelId="{EBFC008C-17AB-4625-B1E3-D7247AA12E31}" type="presParOf" srcId="{F9CC4E51-5522-41D6-A53F-C31B2FE044B4}" destId="{F4FD8D27-B37F-4ABE-9337-E43747CB6DF7}" srcOrd="2" destOrd="0" presId="urn:microsoft.com/office/officeart/2018/2/layout/IconVerticalSolidList"/>
    <dgm:cxn modelId="{0ADCF662-AC27-4B7F-87AA-AFF87EA9D412}" type="presParOf" srcId="{F9CC4E51-5522-41D6-A53F-C31B2FE044B4}" destId="{7731B34D-CE6F-4DC2-950D-272B7F57B23E}" srcOrd="3" destOrd="0" presId="urn:microsoft.com/office/officeart/2018/2/layout/IconVerticalSolidList"/>
    <dgm:cxn modelId="{E92AD8BF-BD6B-43A4-9CD3-9B0933701BDF}" type="presParOf" srcId="{021CD280-40BB-4EFA-9DAA-4F11B2F3AC04}" destId="{F9FD3C31-A798-47A1-B0E8-8A2D487449A6}" srcOrd="3" destOrd="0" presId="urn:microsoft.com/office/officeart/2018/2/layout/IconVerticalSolidList"/>
    <dgm:cxn modelId="{8B2D221F-70B7-47A7-A34A-7F7D375D984A}" type="presParOf" srcId="{021CD280-40BB-4EFA-9DAA-4F11B2F3AC04}" destId="{DA3D2DC7-02A7-4F50-BC05-5E185ADD6185}" srcOrd="4" destOrd="0" presId="urn:microsoft.com/office/officeart/2018/2/layout/IconVerticalSolidList"/>
    <dgm:cxn modelId="{582F871B-042D-4610-9934-3EAE4AE8B560}" type="presParOf" srcId="{DA3D2DC7-02A7-4F50-BC05-5E185ADD6185}" destId="{43B167F7-0901-4F81-BA2A-BF33F415E580}" srcOrd="0" destOrd="0" presId="urn:microsoft.com/office/officeart/2018/2/layout/IconVerticalSolidList"/>
    <dgm:cxn modelId="{FE482023-F440-4C53-9673-9464B50639A2}" type="presParOf" srcId="{DA3D2DC7-02A7-4F50-BC05-5E185ADD6185}" destId="{8FF485DD-5B45-42F7-BBF3-2FDB8F5DF37D}" srcOrd="1" destOrd="0" presId="urn:microsoft.com/office/officeart/2018/2/layout/IconVerticalSolidList"/>
    <dgm:cxn modelId="{AF691EDB-7DF5-4EF0-A52A-7B420EB56365}" type="presParOf" srcId="{DA3D2DC7-02A7-4F50-BC05-5E185ADD6185}" destId="{F605D879-457D-4A07-B501-6037F7444697}" srcOrd="2" destOrd="0" presId="urn:microsoft.com/office/officeart/2018/2/layout/IconVerticalSolidList"/>
    <dgm:cxn modelId="{26E079C7-57D7-4D16-8C4F-9AD4AEBBE122}" type="presParOf" srcId="{DA3D2DC7-02A7-4F50-BC05-5E185ADD6185}" destId="{C199C90B-22B3-4DDD-AAED-F5217016A401}" srcOrd="3" destOrd="0" presId="urn:microsoft.com/office/officeart/2018/2/layout/IconVerticalSolidList"/>
    <dgm:cxn modelId="{6A0C106D-DE1C-44A8-9B39-44C53AE76903}" type="presParOf" srcId="{021CD280-40BB-4EFA-9DAA-4F11B2F3AC04}" destId="{1F96CDA4-7994-4B3C-87E1-D602A2695F7A}" srcOrd="5" destOrd="0" presId="urn:microsoft.com/office/officeart/2018/2/layout/IconVerticalSolidList"/>
    <dgm:cxn modelId="{3C8AE51A-555C-42B5-80AE-0D454211CABB}" type="presParOf" srcId="{021CD280-40BB-4EFA-9DAA-4F11B2F3AC04}" destId="{55C43B57-1E77-4683-8344-5F06D57728B5}" srcOrd="6" destOrd="0" presId="urn:microsoft.com/office/officeart/2018/2/layout/IconVerticalSolidList"/>
    <dgm:cxn modelId="{7AF7B579-F0BA-4C89-B405-44A75C6C5189}" type="presParOf" srcId="{55C43B57-1E77-4683-8344-5F06D57728B5}" destId="{2BD68362-3498-494D-9D82-72043B41CCB9}" srcOrd="0" destOrd="0" presId="urn:microsoft.com/office/officeart/2018/2/layout/IconVerticalSolidList"/>
    <dgm:cxn modelId="{26BA7D16-765D-4595-8ECE-15B763366C27}" type="presParOf" srcId="{55C43B57-1E77-4683-8344-5F06D57728B5}" destId="{BB805519-3772-4454-8BF3-E07B9CC27828}" srcOrd="1" destOrd="0" presId="urn:microsoft.com/office/officeart/2018/2/layout/IconVerticalSolidList"/>
    <dgm:cxn modelId="{7DC867B8-A42D-42D9-9293-EB6060EFD5EB}" type="presParOf" srcId="{55C43B57-1E77-4683-8344-5F06D57728B5}" destId="{312A5D27-B4E8-4757-BFFC-864DDB522A23}" srcOrd="2" destOrd="0" presId="urn:microsoft.com/office/officeart/2018/2/layout/IconVerticalSolidList"/>
    <dgm:cxn modelId="{404E7257-561E-4392-8BAC-9D443BBB0FAE}" type="presParOf" srcId="{55C43B57-1E77-4683-8344-5F06D57728B5}" destId="{F465222E-BACE-4813-9187-8500927800C6}" srcOrd="3" destOrd="0" presId="urn:microsoft.com/office/officeart/2018/2/layout/IconVerticalSolidList"/>
    <dgm:cxn modelId="{C220A793-59D1-438B-980C-1B2C198D7091}" type="presParOf" srcId="{021CD280-40BB-4EFA-9DAA-4F11B2F3AC04}" destId="{213F8722-6A49-400F-822E-D7D8432AAA28}" srcOrd="7" destOrd="0" presId="urn:microsoft.com/office/officeart/2018/2/layout/IconVerticalSolidList"/>
    <dgm:cxn modelId="{ADCD0CDF-E2CC-4F1A-B0F3-CFE8FDA8078F}" type="presParOf" srcId="{021CD280-40BB-4EFA-9DAA-4F11B2F3AC04}" destId="{6B04699E-2385-4300-8D91-65D63FA30CC7}" srcOrd="8" destOrd="0" presId="urn:microsoft.com/office/officeart/2018/2/layout/IconVerticalSolidList"/>
    <dgm:cxn modelId="{C4E33C88-A78D-4719-BCF3-65A6350A80A9}" type="presParOf" srcId="{6B04699E-2385-4300-8D91-65D63FA30CC7}" destId="{0019FECB-3509-49FD-AC6D-24F538A8F799}" srcOrd="0" destOrd="0" presId="urn:microsoft.com/office/officeart/2018/2/layout/IconVerticalSolidList"/>
    <dgm:cxn modelId="{8A76DD00-2792-4268-8C70-06A0CBF10753}" type="presParOf" srcId="{6B04699E-2385-4300-8D91-65D63FA30CC7}" destId="{D151632A-6E83-4E17-9CB6-420D196F4E87}" srcOrd="1" destOrd="0" presId="urn:microsoft.com/office/officeart/2018/2/layout/IconVerticalSolidList"/>
    <dgm:cxn modelId="{FFFFCE8F-9C6C-430E-B462-7E6DB6F0F8C1}" type="presParOf" srcId="{6B04699E-2385-4300-8D91-65D63FA30CC7}" destId="{15608478-65FB-4743-8F3A-CB65A062DD91}" srcOrd="2" destOrd="0" presId="urn:microsoft.com/office/officeart/2018/2/layout/IconVerticalSolidList"/>
    <dgm:cxn modelId="{CF1D3BC9-2FDD-4E42-A9C4-0BE5B9EB5145}" type="presParOf" srcId="{6B04699E-2385-4300-8D91-65D63FA30CC7}" destId="{7C2DE33B-1614-49D7-B57E-E7CBC5A32F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4E4DB6-4835-43C1-9654-12740817B6FB}"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E556F3BF-0B1E-42D6-AF0E-4D8BD3BDE312}">
      <dgm:prSet/>
      <dgm:spPr/>
      <dgm:t>
        <a:bodyPr/>
        <a:lstStyle/>
        <a:p>
          <a:r>
            <a:rPr lang="en-US" dirty="0"/>
            <a:t>🎥 I recorded around Cardiff </a:t>
          </a:r>
        </a:p>
      </dgm:t>
    </dgm:pt>
    <dgm:pt modelId="{F43C61C7-3B7E-4D02-ABBD-45BEBE678E31}" type="parTrans" cxnId="{5EDDF5CC-10DC-4183-920C-7A118A3121AE}">
      <dgm:prSet/>
      <dgm:spPr/>
      <dgm:t>
        <a:bodyPr/>
        <a:lstStyle/>
        <a:p>
          <a:endParaRPr lang="en-US"/>
        </a:p>
      </dgm:t>
    </dgm:pt>
    <dgm:pt modelId="{2AE39387-EFCD-4362-960C-1E48220DDD0A}" type="sibTrans" cxnId="{5EDDF5CC-10DC-4183-920C-7A118A3121AE}">
      <dgm:prSet/>
      <dgm:spPr/>
      <dgm:t>
        <a:bodyPr/>
        <a:lstStyle/>
        <a:p>
          <a:endParaRPr lang="en-US"/>
        </a:p>
      </dgm:t>
    </dgm:pt>
    <dgm:pt modelId="{7D20D3C4-3071-4A46-88DF-E4757E53AAA9}">
      <dgm:prSet/>
      <dgm:spPr/>
      <dgm:t>
        <a:bodyPr/>
        <a:lstStyle/>
        <a:p>
          <a:r>
            <a:rPr lang="en-US" dirty="0"/>
            <a:t>🗣️ I captured moments of language use and culture </a:t>
          </a:r>
        </a:p>
      </dgm:t>
    </dgm:pt>
    <dgm:pt modelId="{03EF20D4-0993-414A-B4E3-12B4A6FD02D8}" type="parTrans" cxnId="{D193AC8C-ADD5-4472-BC3C-19E92E5F7621}">
      <dgm:prSet/>
      <dgm:spPr/>
      <dgm:t>
        <a:bodyPr/>
        <a:lstStyle/>
        <a:p>
          <a:endParaRPr lang="en-US"/>
        </a:p>
      </dgm:t>
    </dgm:pt>
    <dgm:pt modelId="{F3C2ACE8-AC8B-4321-A81E-387470E17C49}" type="sibTrans" cxnId="{D193AC8C-ADD5-4472-BC3C-19E92E5F7621}">
      <dgm:prSet/>
      <dgm:spPr/>
      <dgm:t>
        <a:bodyPr/>
        <a:lstStyle/>
        <a:p>
          <a:endParaRPr lang="en-US"/>
        </a:p>
      </dgm:t>
    </dgm:pt>
    <dgm:pt modelId="{B9548DDA-8940-4606-89B0-BC0A28E50014}">
      <dgm:prSet/>
      <dgm:spPr/>
      <dgm:t>
        <a:bodyPr/>
        <a:lstStyle/>
        <a:p>
          <a:r>
            <a:rPr lang="en-US" dirty="0"/>
            <a:t>📝 I noted historical and linguistic context while filming </a:t>
          </a:r>
        </a:p>
      </dgm:t>
    </dgm:pt>
    <dgm:pt modelId="{5C3C53CD-D1D4-4EE7-AD80-9335FF2920CF}" type="parTrans" cxnId="{08712C9F-4AC6-473E-B6A4-6155A2DA3CCC}">
      <dgm:prSet/>
      <dgm:spPr/>
      <dgm:t>
        <a:bodyPr/>
        <a:lstStyle/>
        <a:p>
          <a:endParaRPr lang="en-US"/>
        </a:p>
      </dgm:t>
    </dgm:pt>
    <dgm:pt modelId="{F85988EA-962C-4E9E-9850-EE8327B05BE9}" type="sibTrans" cxnId="{08712C9F-4AC6-473E-B6A4-6155A2DA3CCC}">
      <dgm:prSet/>
      <dgm:spPr/>
      <dgm:t>
        <a:bodyPr/>
        <a:lstStyle/>
        <a:p>
          <a:endParaRPr lang="en-US"/>
        </a:p>
      </dgm:t>
    </dgm:pt>
    <dgm:pt modelId="{FB7E7A4C-0581-48D6-8FB3-8EDAB80F03B7}">
      <dgm:prSet/>
      <dgm:spPr/>
      <dgm:t>
        <a:bodyPr/>
        <a:lstStyle/>
        <a:p>
          <a:r>
            <a:rPr lang="en-US" dirty="0"/>
            <a:t>✂️ I edited the video with structure.</a:t>
          </a:r>
        </a:p>
      </dgm:t>
    </dgm:pt>
    <dgm:pt modelId="{A6C71C40-CFA4-4295-B4BF-16B2EA8CFA4D}" type="parTrans" cxnId="{61A3888C-DA27-4084-8C82-99BDCED7AF84}">
      <dgm:prSet/>
      <dgm:spPr/>
      <dgm:t>
        <a:bodyPr/>
        <a:lstStyle/>
        <a:p>
          <a:endParaRPr lang="en-US"/>
        </a:p>
      </dgm:t>
    </dgm:pt>
    <dgm:pt modelId="{88AED564-2642-4E85-8F03-43E56B58C509}" type="sibTrans" cxnId="{61A3888C-DA27-4084-8C82-99BDCED7AF84}">
      <dgm:prSet/>
      <dgm:spPr/>
      <dgm:t>
        <a:bodyPr/>
        <a:lstStyle/>
        <a:p>
          <a:endParaRPr lang="en-US"/>
        </a:p>
      </dgm:t>
    </dgm:pt>
    <dgm:pt modelId="{82602986-BD67-4149-B415-E8BF7D82976F}">
      <dgm:prSet/>
      <dgm:spPr/>
      <dgm:t>
        <a:bodyPr/>
        <a:lstStyle/>
        <a:p>
          <a:r>
            <a:rPr lang="en-US" dirty="0"/>
            <a:t>📤 I exported the final travel video for sharing</a:t>
          </a:r>
        </a:p>
      </dgm:t>
    </dgm:pt>
    <dgm:pt modelId="{87499229-E285-4722-99FA-57CD7F0CD46A}" type="parTrans" cxnId="{212BBEB0-1AB0-4208-8E61-E4B9353AA387}">
      <dgm:prSet/>
      <dgm:spPr/>
      <dgm:t>
        <a:bodyPr/>
        <a:lstStyle/>
        <a:p>
          <a:endParaRPr lang="en-US"/>
        </a:p>
      </dgm:t>
    </dgm:pt>
    <dgm:pt modelId="{529A4BEE-51BD-4AD6-AC98-EFB9A548A69F}" type="sibTrans" cxnId="{212BBEB0-1AB0-4208-8E61-E4B9353AA387}">
      <dgm:prSet/>
      <dgm:spPr/>
      <dgm:t>
        <a:bodyPr/>
        <a:lstStyle/>
        <a:p>
          <a:endParaRPr lang="en-US"/>
        </a:p>
      </dgm:t>
    </dgm:pt>
    <dgm:pt modelId="{11B00915-C6F2-497C-B03E-A3244E5E3208}" type="pres">
      <dgm:prSet presAssocID="{F74E4DB6-4835-43C1-9654-12740817B6FB}" presName="compositeShape" presStyleCnt="0">
        <dgm:presLayoutVars>
          <dgm:chMax val="7"/>
          <dgm:dir/>
          <dgm:resizeHandles val="exact"/>
        </dgm:presLayoutVars>
      </dgm:prSet>
      <dgm:spPr/>
    </dgm:pt>
    <dgm:pt modelId="{081B47E1-F542-46F6-A6B8-E17231EE2594}" type="pres">
      <dgm:prSet presAssocID="{F74E4DB6-4835-43C1-9654-12740817B6FB}" presName="wedge1" presStyleLbl="node1" presStyleIdx="0" presStyleCnt="5"/>
      <dgm:spPr/>
    </dgm:pt>
    <dgm:pt modelId="{A4BB5366-2D26-4A35-A521-C5A53442DEA2}" type="pres">
      <dgm:prSet presAssocID="{F74E4DB6-4835-43C1-9654-12740817B6FB}" presName="dummy1a" presStyleCnt="0"/>
      <dgm:spPr/>
    </dgm:pt>
    <dgm:pt modelId="{F76B2E60-5065-4C1F-9303-5FE54E21A0E1}" type="pres">
      <dgm:prSet presAssocID="{F74E4DB6-4835-43C1-9654-12740817B6FB}" presName="dummy1b" presStyleCnt="0"/>
      <dgm:spPr/>
    </dgm:pt>
    <dgm:pt modelId="{FE6CA4BA-AE11-4182-A2F5-B44877DD64FA}" type="pres">
      <dgm:prSet presAssocID="{F74E4DB6-4835-43C1-9654-12740817B6FB}" presName="wedge1Tx" presStyleLbl="node1" presStyleIdx="0" presStyleCnt="5">
        <dgm:presLayoutVars>
          <dgm:chMax val="0"/>
          <dgm:chPref val="0"/>
          <dgm:bulletEnabled val="1"/>
        </dgm:presLayoutVars>
      </dgm:prSet>
      <dgm:spPr/>
    </dgm:pt>
    <dgm:pt modelId="{0AF65B78-3753-4884-9528-EB11B926F4C9}" type="pres">
      <dgm:prSet presAssocID="{F74E4DB6-4835-43C1-9654-12740817B6FB}" presName="wedge2" presStyleLbl="node1" presStyleIdx="1" presStyleCnt="5"/>
      <dgm:spPr/>
    </dgm:pt>
    <dgm:pt modelId="{438C425A-9A76-4314-AB86-F983B1CA1308}" type="pres">
      <dgm:prSet presAssocID="{F74E4DB6-4835-43C1-9654-12740817B6FB}" presName="dummy2a" presStyleCnt="0"/>
      <dgm:spPr/>
    </dgm:pt>
    <dgm:pt modelId="{A14E6EB4-EE8E-41B3-9113-371CCBCC29AF}" type="pres">
      <dgm:prSet presAssocID="{F74E4DB6-4835-43C1-9654-12740817B6FB}" presName="dummy2b" presStyleCnt="0"/>
      <dgm:spPr/>
    </dgm:pt>
    <dgm:pt modelId="{30AADD4A-C21A-457A-AB6C-3CE7A8013426}" type="pres">
      <dgm:prSet presAssocID="{F74E4DB6-4835-43C1-9654-12740817B6FB}" presName="wedge2Tx" presStyleLbl="node1" presStyleIdx="1" presStyleCnt="5">
        <dgm:presLayoutVars>
          <dgm:chMax val="0"/>
          <dgm:chPref val="0"/>
          <dgm:bulletEnabled val="1"/>
        </dgm:presLayoutVars>
      </dgm:prSet>
      <dgm:spPr/>
    </dgm:pt>
    <dgm:pt modelId="{EA40509D-519F-4575-9888-32A8B0B52FC9}" type="pres">
      <dgm:prSet presAssocID="{F74E4DB6-4835-43C1-9654-12740817B6FB}" presName="wedge3" presStyleLbl="node1" presStyleIdx="2" presStyleCnt="5"/>
      <dgm:spPr/>
    </dgm:pt>
    <dgm:pt modelId="{98EE1553-074F-4F64-B7E4-0E9831307473}" type="pres">
      <dgm:prSet presAssocID="{F74E4DB6-4835-43C1-9654-12740817B6FB}" presName="dummy3a" presStyleCnt="0"/>
      <dgm:spPr/>
    </dgm:pt>
    <dgm:pt modelId="{CFDB652F-BD9D-49A3-B606-6F5B37D406DF}" type="pres">
      <dgm:prSet presAssocID="{F74E4DB6-4835-43C1-9654-12740817B6FB}" presName="dummy3b" presStyleCnt="0"/>
      <dgm:spPr/>
    </dgm:pt>
    <dgm:pt modelId="{C8766541-BEF2-4E05-9996-43D2A15D1139}" type="pres">
      <dgm:prSet presAssocID="{F74E4DB6-4835-43C1-9654-12740817B6FB}" presName="wedge3Tx" presStyleLbl="node1" presStyleIdx="2" presStyleCnt="5">
        <dgm:presLayoutVars>
          <dgm:chMax val="0"/>
          <dgm:chPref val="0"/>
          <dgm:bulletEnabled val="1"/>
        </dgm:presLayoutVars>
      </dgm:prSet>
      <dgm:spPr/>
    </dgm:pt>
    <dgm:pt modelId="{AAE2DAEA-E4D1-4BB3-85BF-92F284B6CD7E}" type="pres">
      <dgm:prSet presAssocID="{F74E4DB6-4835-43C1-9654-12740817B6FB}" presName="wedge4" presStyleLbl="node1" presStyleIdx="3" presStyleCnt="5"/>
      <dgm:spPr/>
    </dgm:pt>
    <dgm:pt modelId="{AAE4AF5F-DB83-47BC-9E88-E4D4639C7635}" type="pres">
      <dgm:prSet presAssocID="{F74E4DB6-4835-43C1-9654-12740817B6FB}" presName="dummy4a" presStyleCnt="0"/>
      <dgm:spPr/>
    </dgm:pt>
    <dgm:pt modelId="{749E63CC-43DF-4F27-B6A6-845B1809EC8C}" type="pres">
      <dgm:prSet presAssocID="{F74E4DB6-4835-43C1-9654-12740817B6FB}" presName="dummy4b" presStyleCnt="0"/>
      <dgm:spPr/>
    </dgm:pt>
    <dgm:pt modelId="{F05E2E63-2D9B-42EF-B2E4-BA9EB677AC48}" type="pres">
      <dgm:prSet presAssocID="{F74E4DB6-4835-43C1-9654-12740817B6FB}" presName="wedge4Tx" presStyleLbl="node1" presStyleIdx="3" presStyleCnt="5">
        <dgm:presLayoutVars>
          <dgm:chMax val="0"/>
          <dgm:chPref val="0"/>
          <dgm:bulletEnabled val="1"/>
        </dgm:presLayoutVars>
      </dgm:prSet>
      <dgm:spPr/>
    </dgm:pt>
    <dgm:pt modelId="{5F5C860B-23F0-417B-842C-47D5DB4E0FF3}" type="pres">
      <dgm:prSet presAssocID="{F74E4DB6-4835-43C1-9654-12740817B6FB}" presName="wedge5" presStyleLbl="node1" presStyleIdx="4" presStyleCnt="5"/>
      <dgm:spPr/>
    </dgm:pt>
    <dgm:pt modelId="{375AB35B-ECF9-4AF2-88E7-C137AA3700EC}" type="pres">
      <dgm:prSet presAssocID="{F74E4DB6-4835-43C1-9654-12740817B6FB}" presName="dummy5a" presStyleCnt="0"/>
      <dgm:spPr/>
    </dgm:pt>
    <dgm:pt modelId="{37B23086-1D9A-4C99-923A-8B5FE4CE8474}" type="pres">
      <dgm:prSet presAssocID="{F74E4DB6-4835-43C1-9654-12740817B6FB}" presName="dummy5b" presStyleCnt="0"/>
      <dgm:spPr/>
    </dgm:pt>
    <dgm:pt modelId="{D54AC35C-44B0-4E7A-95DA-9E5EF4CFB308}" type="pres">
      <dgm:prSet presAssocID="{F74E4DB6-4835-43C1-9654-12740817B6FB}" presName="wedge5Tx" presStyleLbl="node1" presStyleIdx="4" presStyleCnt="5">
        <dgm:presLayoutVars>
          <dgm:chMax val="0"/>
          <dgm:chPref val="0"/>
          <dgm:bulletEnabled val="1"/>
        </dgm:presLayoutVars>
      </dgm:prSet>
      <dgm:spPr/>
    </dgm:pt>
    <dgm:pt modelId="{4FE9C22D-45C2-46B3-9733-56F764B1C71D}" type="pres">
      <dgm:prSet presAssocID="{2AE39387-EFCD-4362-960C-1E48220DDD0A}" presName="arrowWedge1" presStyleLbl="fgSibTrans2D1" presStyleIdx="0" presStyleCnt="5"/>
      <dgm:spPr/>
    </dgm:pt>
    <dgm:pt modelId="{554BDF8E-A3C7-48F0-8895-016EA104FE06}" type="pres">
      <dgm:prSet presAssocID="{F3C2ACE8-AC8B-4321-A81E-387470E17C49}" presName="arrowWedge2" presStyleLbl="fgSibTrans2D1" presStyleIdx="1" presStyleCnt="5"/>
      <dgm:spPr/>
    </dgm:pt>
    <dgm:pt modelId="{13D32363-AB0E-4377-ACF0-8857C66C3338}" type="pres">
      <dgm:prSet presAssocID="{F85988EA-962C-4E9E-9850-EE8327B05BE9}" presName="arrowWedge3" presStyleLbl="fgSibTrans2D1" presStyleIdx="2" presStyleCnt="5"/>
      <dgm:spPr/>
    </dgm:pt>
    <dgm:pt modelId="{495DCAEC-4537-416C-94AB-9A9CD13BE396}" type="pres">
      <dgm:prSet presAssocID="{88AED564-2642-4E85-8F03-43E56B58C509}" presName="arrowWedge4" presStyleLbl="fgSibTrans2D1" presStyleIdx="3" presStyleCnt="5"/>
      <dgm:spPr/>
    </dgm:pt>
    <dgm:pt modelId="{279C5C5B-AE2C-4E43-BF76-4B2F163BA6AF}" type="pres">
      <dgm:prSet presAssocID="{529A4BEE-51BD-4AD6-AC98-EFB9A548A69F}" presName="arrowWedge5" presStyleLbl="fgSibTrans2D1" presStyleIdx="4" presStyleCnt="5"/>
      <dgm:spPr/>
    </dgm:pt>
  </dgm:ptLst>
  <dgm:cxnLst>
    <dgm:cxn modelId="{FDB8C50C-F167-46AA-A3CC-1A1CF217C9D0}" type="presOf" srcId="{E556F3BF-0B1E-42D6-AF0E-4D8BD3BDE312}" destId="{FE6CA4BA-AE11-4182-A2F5-B44877DD64FA}" srcOrd="1" destOrd="0" presId="urn:microsoft.com/office/officeart/2005/8/layout/cycle8"/>
    <dgm:cxn modelId="{DCA87165-2612-4CBF-8E2D-D0FFA0A4D8F0}" type="presOf" srcId="{F74E4DB6-4835-43C1-9654-12740817B6FB}" destId="{11B00915-C6F2-497C-B03E-A3244E5E3208}" srcOrd="0" destOrd="0" presId="urn:microsoft.com/office/officeart/2005/8/layout/cycle8"/>
    <dgm:cxn modelId="{A0B65665-D4F1-4376-8D78-1BB20A6A4FFF}" type="presOf" srcId="{FB7E7A4C-0581-48D6-8FB3-8EDAB80F03B7}" destId="{AAE2DAEA-E4D1-4BB3-85BF-92F284B6CD7E}" srcOrd="0" destOrd="0" presId="urn:microsoft.com/office/officeart/2005/8/layout/cycle8"/>
    <dgm:cxn modelId="{9054005A-B81A-4FA1-BCE0-A29B77FCD68F}" type="presOf" srcId="{82602986-BD67-4149-B415-E8BF7D82976F}" destId="{5F5C860B-23F0-417B-842C-47D5DB4E0FF3}" srcOrd="0" destOrd="0" presId="urn:microsoft.com/office/officeart/2005/8/layout/cycle8"/>
    <dgm:cxn modelId="{5B2CE783-78CA-4BD9-9824-08B0094262F7}" type="presOf" srcId="{E556F3BF-0B1E-42D6-AF0E-4D8BD3BDE312}" destId="{081B47E1-F542-46F6-A6B8-E17231EE2594}" srcOrd="0" destOrd="0" presId="urn:microsoft.com/office/officeart/2005/8/layout/cycle8"/>
    <dgm:cxn modelId="{61A3888C-DA27-4084-8C82-99BDCED7AF84}" srcId="{F74E4DB6-4835-43C1-9654-12740817B6FB}" destId="{FB7E7A4C-0581-48D6-8FB3-8EDAB80F03B7}" srcOrd="3" destOrd="0" parTransId="{A6C71C40-CFA4-4295-B4BF-16B2EA8CFA4D}" sibTransId="{88AED564-2642-4E85-8F03-43E56B58C509}"/>
    <dgm:cxn modelId="{D193AC8C-ADD5-4472-BC3C-19E92E5F7621}" srcId="{F74E4DB6-4835-43C1-9654-12740817B6FB}" destId="{7D20D3C4-3071-4A46-88DF-E4757E53AAA9}" srcOrd="1" destOrd="0" parTransId="{03EF20D4-0993-414A-B4E3-12B4A6FD02D8}" sibTransId="{F3C2ACE8-AC8B-4321-A81E-387470E17C49}"/>
    <dgm:cxn modelId="{2440CC91-45E1-43C5-A991-C79809339125}" type="presOf" srcId="{FB7E7A4C-0581-48D6-8FB3-8EDAB80F03B7}" destId="{F05E2E63-2D9B-42EF-B2E4-BA9EB677AC48}" srcOrd="1" destOrd="0" presId="urn:microsoft.com/office/officeart/2005/8/layout/cycle8"/>
    <dgm:cxn modelId="{86F46A98-D099-438C-A0E9-422AB109BD26}" type="presOf" srcId="{7D20D3C4-3071-4A46-88DF-E4757E53AAA9}" destId="{30AADD4A-C21A-457A-AB6C-3CE7A8013426}" srcOrd="1" destOrd="0" presId="urn:microsoft.com/office/officeart/2005/8/layout/cycle8"/>
    <dgm:cxn modelId="{08712C9F-4AC6-473E-B6A4-6155A2DA3CCC}" srcId="{F74E4DB6-4835-43C1-9654-12740817B6FB}" destId="{B9548DDA-8940-4606-89B0-BC0A28E50014}" srcOrd="2" destOrd="0" parTransId="{5C3C53CD-D1D4-4EE7-AD80-9335FF2920CF}" sibTransId="{F85988EA-962C-4E9E-9850-EE8327B05BE9}"/>
    <dgm:cxn modelId="{212BBEB0-1AB0-4208-8E61-E4B9353AA387}" srcId="{F74E4DB6-4835-43C1-9654-12740817B6FB}" destId="{82602986-BD67-4149-B415-E8BF7D82976F}" srcOrd="4" destOrd="0" parTransId="{87499229-E285-4722-99FA-57CD7F0CD46A}" sibTransId="{529A4BEE-51BD-4AD6-AC98-EFB9A548A69F}"/>
    <dgm:cxn modelId="{E4EAB3BD-6A22-465A-9BDE-46A643E842AA}" type="presOf" srcId="{B9548DDA-8940-4606-89B0-BC0A28E50014}" destId="{EA40509D-519F-4575-9888-32A8B0B52FC9}" srcOrd="0" destOrd="0" presId="urn:microsoft.com/office/officeart/2005/8/layout/cycle8"/>
    <dgm:cxn modelId="{5EDDF5CC-10DC-4183-920C-7A118A3121AE}" srcId="{F74E4DB6-4835-43C1-9654-12740817B6FB}" destId="{E556F3BF-0B1E-42D6-AF0E-4D8BD3BDE312}" srcOrd="0" destOrd="0" parTransId="{F43C61C7-3B7E-4D02-ABBD-45BEBE678E31}" sibTransId="{2AE39387-EFCD-4362-960C-1E48220DDD0A}"/>
    <dgm:cxn modelId="{62C96BD8-5DCA-4A39-8C5A-923FAF20D979}" type="presOf" srcId="{7D20D3C4-3071-4A46-88DF-E4757E53AAA9}" destId="{0AF65B78-3753-4884-9528-EB11B926F4C9}" srcOrd="0" destOrd="0" presId="urn:microsoft.com/office/officeart/2005/8/layout/cycle8"/>
    <dgm:cxn modelId="{DBA36EE1-76E5-49D1-A611-F3FDD1F031D9}" type="presOf" srcId="{82602986-BD67-4149-B415-E8BF7D82976F}" destId="{D54AC35C-44B0-4E7A-95DA-9E5EF4CFB308}" srcOrd="1" destOrd="0" presId="urn:microsoft.com/office/officeart/2005/8/layout/cycle8"/>
    <dgm:cxn modelId="{C60B40FE-66E0-4B2F-BA29-6242F76516A9}" type="presOf" srcId="{B9548DDA-8940-4606-89B0-BC0A28E50014}" destId="{C8766541-BEF2-4E05-9996-43D2A15D1139}" srcOrd="1" destOrd="0" presId="urn:microsoft.com/office/officeart/2005/8/layout/cycle8"/>
    <dgm:cxn modelId="{784FBF82-A14E-475D-AF02-692E574E7283}" type="presParOf" srcId="{11B00915-C6F2-497C-B03E-A3244E5E3208}" destId="{081B47E1-F542-46F6-A6B8-E17231EE2594}" srcOrd="0" destOrd="0" presId="urn:microsoft.com/office/officeart/2005/8/layout/cycle8"/>
    <dgm:cxn modelId="{8EF69AC1-541E-46F7-9684-ADE91115953D}" type="presParOf" srcId="{11B00915-C6F2-497C-B03E-A3244E5E3208}" destId="{A4BB5366-2D26-4A35-A521-C5A53442DEA2}" srcOrd="1" destOrd="0" presId="urn:microsoft.com/office/officeart/2005/8/layout/cycle8"/>
    <dgm:cxn modelId="{E830F072-E33E-48CE-B1A3-B2C5F5E3995F}" type="presParOf" srcId="{11B00915-C6F2-497C-B03E-A3244E5E3208}" destId="{F76B2E60-5065-4C1F-9303-5FE54E21A0E1}" srcOrd="2" destOrd="0" presId="urn:microsoft.com/office/officeart/2005/8/layout/cycle8"/>
    <dgm:cxn modelId="{9E992191-D10C-490B-AB37-BA035198D26D}" type="presParOf" srcId="{11B00915-C6F2-497C-B03E-A3244E5E3208}" destId="{FE6CA4BA-AE11-4182-A2F5-B44877DD64FA}" srcOrd="3" destOrd="0" presId="urn:microsoft.com/office/officeart/2005/8/layout/cycle8"/>
    <dgm:cxn modelId="{05A8C5C6-A25B-4C01-A0E9-6C09C2A05749}" type="presParOf" srcId="{11B00915-C6F2-497C-B03E-A3244E5E3208}" destId="{0AF65B78-3753-4884-9528-EB11B926F4C9}" srcOrd="4" destOrd="0" presId="urn:microsoft.com/office/officeart/2005/8/layout/cycle8"/>
    <dgm:cxn modelId="{F35D71ED-C26A-422E-8D52-6FB06DE61D2F}" type="presParOf" srcId="{11B00915-C6F2-497C-B03E-A3244E5E3208}" destId="{438C425A-9A76-4314-AB86-F983B1CA1308}" srcOrd="5" destOrd="0" presId="urn:microsoft.com/office/officeart/2005/8/layout/cycle8"/>
    <dgm:cxn modelId="{69EE1074-1298-40C6-9A7B-7C218D382568}" type="presParOf" srcId="{11B00915-C6F2-497C-B03E-A3244E5E3208}" destId="{A14E6EB4-EE8E-41B3-9113-371CCBCC29AF}" srcOrd="6" destOrd="0" presId="urn:microsoft.com/office/officeart/2005/8/layout/cycle8"/>
    <dgm:cxn modelId="{9322F421-6708-44B5-A117-6C7CADD85444}" type="presParOf" srcId="{11B00915-C6F2-497C-B03E-A3244E5E3208}" destId="{30AADD4A-C21A-457A-AB6C-3CE7A8013426}" srcOrd="7" destOrd="0" presId="urn:microsoft.com/office/officeart/2005/8/layout/cycle8"/>
    <dgm:cxn modelId="{5F1C811D-F521-4042-9477-5AC092F886B1}" type="presParOf" srcId="{11B00915-C6F2-497C-B03E-A3244E5E3208}" destId="{EA40509D-519F-4575-9888-32A8B0B52FC9}" srcOrd="8" destOrd="0" presId="urn:microsoft.com/office/officeart/2005/8/layout/cycle8"/>
    <dgm:cxn modelId="{8A7CAE11-7D6C-4552-87CC-EF9AC83AF71F}" type="presParOf" srcId="{11B00915-C6F2-497C-B03E-A3244E5E3208}" destId="{98EE1553-074F-4F64-B7E4-0E9831307473}" srcOrd="9" destOrd="0" presId="urn:microsoft.com/office/officeart/2005/8/layout/cycle8"/>
    <dgm:cxn modelId="{BC7FEF05-C971-4498-B929-9EE994824242}" type="presParOf" srcId="{11B00915-C6F2-497C-B03E-A3244E5E3208}" destId="{CFDB652F-BD9D-49A3-B606-6F5B37D406DF}" srcOrd="10" destOrd="0" presId="urn:microsoft.com/office/officeart/2005/8/layout/cycle8"/>
    <dgm:cxn modelId="{96B93C01-67C9-450A-8852-357D6FF345A2}" type="presParOf" srcId="{11B00915-C6F2-497C-B03E-A3244E5E3208}" destId="{C8766541-BEF2-4E05-9996-43D2A15D1139}" srcOrd="11" destOrd="0" presId="urn:microsoft.com/office/officeart/2005/8/layout/cycle8"/>
    <dgm:cxn modelId="{F4EE2917-C865-49E2-AF54-C869C3D414F1}" type="presParOf" srcId="{11B00915-C6F2-497C-B03E-A3244E5E3208}" destId="{AAE2DAEA-E4D1-4BB3-85BF-92F284B6CD7E}" srcOrd="12" destOrd="0" presId="urn:microsoft.com/office/officeart/2005/8/layout/cycle8"/>
    <dgm:cxn modelId="{CE6661FF-5BAB-47DA-BF6B-1B67885C1781}" type="presParOf" srcId="{11B00915-C6F2-497C-B03E-A3244E5E3208}" destId="{AAE4AF5F-DB83-47BC-9E88-E4D4639C7635}" srcOrd="13" destOrd="0" presId="urn:microsoft.com/office/officeart/2005/8/layout/cycle8"/>
    <dgm:cxn modelId="{BB977A17-0F18-4722-81F8-EEFD312E3F80}" type="presParOf" srcId="{11B00915-C6F2-497C-B03E-A3244E5E3208}" destId="{749E63CC-43DF-4F27-B6A6-845B1809EC8C}" srcOrd="14" destOrd="0" presId="urn:microsoft.com/office/officeart/2005/8/layout/cycle8"/>
    <dgm:cxn modelId="{F5D62CEC-F0EF-484F-9B5E-80D99D647FE6}" type="presParOf" srcId="{11B00915-C6F2-497C-B03E-A3244E5E3208}" destId="{F05E2E63-2D9B-42EF-B2E4-BA9EB677AC48}" srcOrd="15" destOrd="0" presId="urn:microsoft.com/office/officeart/2005/8/layout/cycle8"/>
    <dgm:cxn modelId="{C07E2C8E-D6BA-4B39-9E64-60CF741765B3}" type="presParOf" srcId="{11B00915-C6F2-497C-B03E-A3244E5E3208}" destId="{5F5C860B-23F0-417B-842C-47D5DB4E0FF3}" srcOrd="16" destOrd="0" presId="urn:microsoft.com/office/officeart/2005/8/layout/cycle8"/>
    <dgm:cxn modelId="{B5D1AD67-78F7-47E7-AB5F-DFDDE2C9E6CB}" type="presParOf" srcId="{11B00915-C6F2-497C-B03E-A3244E5E3208}" destId="{375AB35B-ECF9-4AF2-88E7-C137AA3700EC}" srcOrd="17" destOrd="0" presId="urn:microsoft.com/office/officeart/2005/8/layout/cycle8"/>
    <dgm:cxn modelId="{9F965C4D-111A-460F-82FB-ADB5C83EB8BF}" type="presParOf" srcId="{11B00915-C6F2-497C-B03E-A3244E5E3208}" destId="{37B23086-1D9A-4C99-923A-8B5FE4CE8474}" srcOrd="18" destOrd="0" presId="urn:microsoft.com/office/officeart/2005/8/layout/cycle8"/>
    <dgm:cxn modelId="{2F3B0341-31D0-496C-8399-C5A6909FFF18}" type="presParOf" srcId="{11B00915-C6F2-497C-B03E-A3244E5E3208}" destId="{D54AC35C-44B0-4E7A-95DA-9E5EF4CFB308}" srcOrd="19" destOrd="0" presId="urn:microsoft.com/office/officeart/2005/8/layout/cycle8"/>
    <dgm:cxn modelId="{041066B4-FC3A-4082-9DE7-A4496883C06A}" type="presParOf" srcId="{11B00915-C6F2-497C-B03E-A3244E5E3208}" destId="{4FE9C22D-45C2-46B3-9733-56F764B1C71D}" srcOrd="20" destOrd="0" presId="urn:microsoft.com/office/officeart/2005/8/layout/cycle8"/>
    <dgm:cxn modelId="{250F70AB-A719-4A6F-91F2-70FA81E369F3}" type="presParOf" srcId="{11B00915-C6F2-497C-B03E-A3244E5E3208}" destId="{554BDF8E-A3C7-48F0-8895-016EA104FE06}" srcOrd="21" destOrd="0" presId="urn:microsoft.com/office/officeart/2005/8/layout/cycle8"/>
    <dgm:cxn modelId="{F7E2460A-E9B3-4598-B92B-F109BC29BD81}" type="presParOf" srcId="{11B00915-C6F2-497C-B03E-A3244E5E3208}" destId="{13D32363-AB0E-4377-ACF0-8857C66C3338}" srcOrd="22" destOrd="0" presId="urn:microsoft.com/office/officeart/2005/8/layout/cycle8"/>
    <dgm:cxn modelId="{F551ED70-CCED-409A-B2B5-F2738BBF6145}" type="presParOf" srcId="{11B00915-C6F2-497C-B03E-A3244E5E3208}" destId="{495DCAEC-4537-416C-94AB-9A9CD13BE396}" srcOrd="23" destOrd="0" presId="urn:microsoft.com/office/officeart/2005/8/layout/cycle8"/>
    <dgm:cxn modelId="{08BDFD87-5CFE-4850-B208-512145221376}" type="presParOf" srcId="{11B00915-C6F2-497C-B03E-A3244E5E3208}" destId="{279C5C5B-AE2C-4E43-BF76-4B2F163BA6AF}"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D833E9-70F7-47A6-931B-93631DAF6D50}" type="doc">
      <dgm:prSet loTypeId="urn:microsoft.com/office/officeart/2024/3/layout/BulletTimelineDefaultVariant" loCatId="Timeline" qsTypeId="urn:microsoft.com/office/officeart/2005/8/quickstyle/simple1" qsCatId="simple" csTypeId="urn:microsoft.com/office/officeart/2005/8/colors/BulletTimelineDefaultColorVariant" csCatId="other" phldr="1"/>
      <dgm:spPr/>
      <dgm:t>
        <a:bodyPr/>
        <a:lstStyle/>
        <a:p>
          <a:endParaRPr lang="pt-BR"/>
        </a:p>
      </dgm:t>
    </dgm:pt>
    <dgm:pt modelId="{4D1B3DA9-214B-4D00-A998-2AF2389846CB}">
      <dgm:prSet/>
      <dgm:spPr/>
      <dgm:t>
        <a:bodyPr/>
        <a:lstStyle/>
        <a:p>
          <a:pPr>
            <a:defRPr b="1"/>
          </a:pPr>
          <a:r>
            <a:rPr lang="pt-BR" dirty="0"/>
            <a:t>My Father and My niece</a:t>
          </a:r>
        </a:p>
      </dgm:t>
    </dgm:pt>
    <dgm:pt modelId="{5EE765F8-7B8F-4FCB-9A8A-B3C3FA12A2C7}" type="parTrans" cxnId="{4765A1EE-5F1C-45AB-9484-294AABF2666D}">
      <dgm:prSet/>
      <dgm:spPr/>
      <dgm:t>
        <a:bodyPr/>
        <a:lstStyle/>
        <a:p>
          <a:endParaRPr lang="pt-BR"/>
        </a:p>
      </dgm:t>
    </dgm:pt>
    <dgm:pt modelId="{2073EBC8-9E6D-4A23-B5CC-774B8D0C6C71}" type="sibTrans" cxnId="{4765A1EE-5F1C-45AB-9484-294AABF2666D}">
      <dgm:prSet/>
      <dgm:spPr/>
      <dgm:t>
        <a:bodyPr/>
        <a:lstStyle/>
        <a:p>
          <a:endParaRPr lang="pt-BR"/>
        </a:p>
      </dgm:t>
    </dgm:pt>
    <dgm:pt modelId="{60054B12-42A2-42B7-8C3F-13A647D25074}">
      <dgm:prSet/>
      <dgm:spPr/>
      <dgm:t>
        <a:bodyPr/>
        <a:lstStyle/>
        <a:p>
          <a:r>
            <a:rPr lang="pt-BR" dirty="0"/>
            <a:t>They speak totally differently</a:t>
          </a:r>
        </a:p>
      </dgm:t>
    </dgm:pt>
    <dgm:pt modelId="{E1797EEF-A3D9-4774-8A1F-5D5386B88D18}" type="parTrans" cxnId="{AC0B332D-21CB-4898-A638-CBFD3C6059F4}">
      <dgm:prSet/>
      <dgm:spPr/>
      <dgm:t>
        <a:bodyPr/>
        <a:lstStyle/>
        <a:p>
          <a:endParaRPr lang="pt-BR"/>
        </a:p>
      </dgm:t>
    </dgm:pt>
    <dgm:pt modelId="{C9DA2A7E-DE16-4FB4-B148-D65D10864F84}" type="sibTrans" cxnId="{AC0B332D-21CB-4898-A638-CBFD3C6059F4}">
      <dgm:prSet/>
      <dgm:spPr/>
      <dgm:t>
        <a:bodyPr/>
        <a:lstStyle/>
        <a:p>
          <a:endParaRPr lang="pt-BR"/>
        </a:p>
      </dgm:t>
    </dgm:pt>
    <dgm:pt modelId="{0CEE4C5C-B07D-4AC6-9F3D-3422424F69AA}">
      <dgm:prSet/>
      <dgm:spPr/>
      <dgm:t>
        <a:bodyPr/>
        <a:lstStyle/>
        <a:p>
          <a:pPr>
            <a:defRPr b="1"/>
          </a:pPr>
          <a:r>
            <a:rPr lang="pt-BR" dirty="0"/>
            <a:t>I walked along a pavement in England</a:t>
          </a:r>
        </a:p>
      </dgm:t>
    </dgm:pt>
    <dgm:pt modelId="{3E298C3B-FB4C-48E5-954A-914D72696A38}" type="parTrans" cxnId="{854C4D3B-9466-46B8-BB1E-B7561056AA23}">
      <dgm:prSet/>
      <dgm:spPr/>
      <dgm:t>
        <a:bodyPr/>
        <a:lstStyle/>
        <a:p>
          <a:endParaRPr lang="pt-BR"/>
        </a:p>
      </dgm:t>
    </dgm:pt>
    <dgm:pt modelId="{41E4721D-F7EE-4AB7-A68C-DC798F5A7473}" type="sibTrans" cxnId="{854C4D3B-9466-46B8-BB1E-B7561056AA23}">
      <dgm:prSet/>
      <dgm:spPr/>
      <dgm:t>
        <a:bodyPr/>
        <a:lstStyle/>
        <a:p>
          <a:endParaRPr lang="pt-BR"/>
        </a:p>
      </dgm:t>
    </dgm:pt>
    <dgm:pt modelId="{F3CB013F-D58C-4CF0-A462-7E16E788DD42}">
      <dgm:prSet/>
      <dgm:spPr/>
      <dgm:t>
        <a:bodyPr/>
        <a:lstStyle/>
        <a:p>
          <a:r>
            <a:rPr lang="pt-BR" dirty="0"/>
            <a:t>But I confess I called it a sidewalk</a:t>
          </a:r>
        </a:p>
        <a:p>
          <a:r>
            <a:rPr lang="pt-BR" dirty="0"/>
            <a:t>Cause I learned American Standard English</a:t>
          </a:r>
        </a:p>
      </dgm:t>
    </dgm:pt>
    <dgm:pt modelId="{3E58D822-C564-447D-A6ED-1904E8CD3E71}" type="parTrans" cxnId="{3230C94D-0530-42A4-B644-C00EAA1C1C2D}">
      <dgm:prSet/>
      <dgm:spPr/>
      <dgm:t>
        <a:bodyPr/>
        <a:lstStyle/>
        <a:p>
          <a:endParaRPr lang="pt-BR"/>
        </a:p>
      </dgm:t>
    </dgm:pt>
    <dgm:pt modelId="{33E08F9F-17A8-4131-BE86-F6573BE10E8C}" type="sibTrans" cxnId="{3230C94D-0530-42A4-B644-C00EAA1C1C2D}">
      <dgm:prSet/>
      <dgm:spPr/>
      <dgm:t>
        <a:bodyPr/>
        <a:lstStyle/>
        <a:p>
          <a:endParaRPr lang="pt-BR"/>
        </a:p>
      </dgm:t>
    </dgm:pt>
    <dgm:pt modelId="{B49286EE-8451-4FC1-AE11-E0301C7CB88C}">
      <dgm:prSet/>
      <dgm:spPr/>
      <dgm:t>
        <a:bodyPr/>
        <a:lstStyle/>
        <a:p>
          <a:pPr>
            <a:defRPr b="1"/>
          </a:pPr>
          <a:r>
            <a:rPr lang="pt-BR" dirty="0"/>
            <a:t>My Father is from Maceió Alagoas</a:t>
          </a:r>
        </a:p>
      </dgm:t>
    </dgm:pt>
    <dgm:pt modelId="{104E2D03-FEDC-47DA-9704-7D3F42A7D901}" type="parTrans" cxnId="{558B7548-4DAD-44C8-8D43-46DFD8EF03D8}">
      <dgm:prSet/>
      <dgm:spPr/>
      <dgm:t>
        <a:bodyPr/>
        <a:lstStyle/>
        <a:p>
          <a:endParaRPr lang="pt-BR"/>
        </a:p>
      </dgm:t>
    </dgm:pt>
    <dgm:pt modelId="{11B9BD3C-0FA9-4CD7-94A1-02E04EC54136}" type="sibTrans" cxnId="{558B7548-4DAD-44C8-8D43-46DFD8EF03D8}">
      <dgm:prSet/>
      <dgm:spPr/>
      <dgm:t>
        <a:bodyPr/>
        <a:lstStyle/>
        <a:p>
          <a:endParaRPr lang="pt-BR"/>
        </a:p>
      </dgm:t>
    </dgm:pt>
    <dgm:pt modelId="{839A9154-1BB4-4A28-9FD2-1B527FBA29D9}">
      <dgm:prSet/>
      <dgm:spPr/>
      <dgm:t>
        <a:bodyPr/>
        <a:lstStyle/>
        <a:p>
          <a:r>
            <a:rPr lang="pt-BR" dirty="0"/>
            <a:t>He lives in são Paulo but still carries his strong North Eastern Brazilian accent</a:t>
          </a:r>
        </a:p>
      </dgm:t>
    </dgm:pt>
    <dgm:pt modelId="{91B79027-9CBB-4658-8415-942040008D19}" type="parTrans" cxnId="{EB480C8E-D43D-409C-A5D3-D1D71DF9874C}">
      <dgm:prSet/>
      <dgm:spPr/>
      <dgm:t>
        <a:bodyPr/>
        <a:lstStyle/>
        <a:p>
          <a:endParaRPr lang="pt-BR"/>
        </a:p>
      </dgm:t>
    </dgm:pt>
    <dgm:pt modelId="{C3E06DCB-7515-4F1C-B32B-EC512CD70897}" type="sibTrans" cxnId="{EB480C8E-D43D-409C-A5D3-D1D71DF9874C}">
      <dgm:prSet/>
      <dgm:spPr/>
      <dgm:t>
        <a:bodyPr/>
        <a:lstStyle/>
        <a:p>
          <a:endParaRPr lang="pt-BR"/>
        </a:p>
      </dgm:t>
    </dgm:pt>
    <dgm:pt modelId="{8999A132-A797-4FDA-B341-7917CD852113}">
      <dgm:prSet/>
      <dgm:spPr/>
      <dgm:t>
        <a:bodyPr/>
        <a:lstStyle/>
        <a:p>
          <a:pPr>
            <a:defRPr b="1"/>
          </a:pPr>
          <a:r>
            <a:rPr lang="pt-BR" dirty="0"/>
            <a:t>The BBC English influenced me a lot</a:t>
          </a:r>
        </a:p>
      </dgm:t>
    </dgm:pt>
    <dgm:pt modelId="{080AD965-BB49-4831-A415-ECAB4688C2E4}" type="parTrans" cxnId="{65D1BA21-61B6-4B47-9AA2-8DF69F7F173F}">
      <dgm:prSet/>
      <dgm:spPr/>
      <dgm:t>
        <a:bodyPr/>
        <a:lstStyle/>
        <a:p>
          <a:endParaRPr lang="pt-BR"/>
        </a:p>
      </dgm:t>
    </dgm:pt>
    <dgm:pt modelId="{9FB02E14-5738-4287-8F40-6D1A0BB7F736}" type="sibTrans" cxnId="{65D1BA21-61B6-4B47-9AA2-8DF69F7F173F}">
      <dgm:prSet/>
      <dgm:spPr/>
      <dgm:t>
        <a:bodyPr/>
        <a:lstStyle/>
        <a:p>
          <a:endParaRPr lang="pt-BR"/>
        </a:p>
      </dgm:t>
    </dgm:pt>
    <dgm:pt modelId="{1F9D6D78-B69B-4E0E-BD6F-84A185629CFD}">
      <dgm:prSet/>
      <dgm:spPr/>
      <dgm:t>
        <a:bodyPr/>
        <a:lstStyle/>
        <a:p>
          <a:r>
            <a:rPr lang="pt-BR" dirty="0"/>
            <a:t>I preffered to listen to the Variety of prestigie found in London England </a:t>
          </a:r>
        </a:p>
        <a:p>
          <a:r>
            <a:rPr lang="pt-BR" dirty="0"/>
            <a:t>But my courses were in American English.</a:t>
          </a:r>
        </a:p>
      </dgm:t>
    </dgm:pt>
    <dgm:pt modelId="{3DC0B9F6-2166-4620-83EE-788C5E7AFEC5}" type="parTrans" cxnId="{2F69FCFC-E075-4817-A96F-395A4AAA5855}">
      <dgm:prSet/>
      <dgm:spPr/>
      <dgm:t>
        <a:bodyPr/>
        <a:lstStyle/>
        <a:p>
          <a:endParaRPr lang="pt-BR"/>
        </a:p>
      </dgm:t>
    </dgm:pt>
    <dgm:pt modelId="{48F1F0AE-76C3-47D6-A396-B4E9C02EF67C}" type="sibTrans" cxnId="{2F69FCFC-E075-4817-A96F-395A4AAA5855}">
      <dgm:prSet/>
      <dgm:spPr/>
      <dgm:t>
        <a:bodyPr/>
        <a:lstStyle/>
        <a:p>
          <a:endParaRPr lang="pt-BR"/>
        </a:p>
      </dgm:t>
    </dgm:pt>
    <dgm:pt modelId="{B5FCAA9A-E967-4508-B5BF-C80890DF7EE6}">
      <dgm:prSet/>
      <dgm:spPr/>
      <dgm:t>
        <a:bodyPr/>
        <a:lstStyle/>
        <a:p>
          <a:pPr>
            <a:defRPr b="1"/>
          </a:pPr>
          <a:r>
            <a:rPr lang="pt-BR" dirty="0"/>
            <a:t>I heard the “wee” word in Scotland</a:t>
          </a:r>
        </a:p>
      </dgm:t>
    </dgm:pt>
    <dgm:pt modelId="{242BDCF2-C7BD-4597-8F00-E73416BC9098}" type="parTrans" cxnId="{11FA052C-AFBE-46BC-9C69-6A0FFE1D4D5D}">
      <dgm:prSet/>
      <dgm:spPr/>
      <dgm:t>
        <a:bodyPr/>
        <a:lstStyle/>
        <a:p>
          <a:endParaRPr lang="pt-BR"/>
        </a:p>
      </dgm:t>
    </dgm:pt>
    <dgm:pt modelId="{EF2E9766-4652-4163-93E2-54220196012F}" type="sibTrans" cxnId="{11FA052C-AFBE-46BC-9C69-6A0FFE1D4D5D}">
      <dgm:prSet/>
      <dgm:spPr/>
      <dgm:t>
        <a:bodyPr/>
        <a:lstStyle/>
        <a:p>
          <a:endParaRPr lang="pt-BR"/>
        </a:p>
      </dgm:t>
    </dgm:pt>
    <dgm:pt modelId="{FB5C4093-CEDA-4160-9436-48BBC0BA33C8}">
      <dgm:prSet/>
      <dgm:spPr/>
      <dgm:t>
        <a:bodyPr/>
        <a:lstStyle/>
        <a:p>
          <a:r>
            <a:rPr lang="pt-BR" dirty="0"/>
            <a:t>The word wee means little in Scottish edinburgh dialet – I ate a wee hamburger called Haggis there.</a:t>
          </a:r>
        </a:p>
      </dgm:t>
    </dgm:pt>
    <dgm:pt modelId="{96BFD78B-958A-469C-A879-74101CF8A6E5}" type="parTrans" cxnId="{C710454D-F43A-4758-9AB2-244A7F99B642}">
      <dgm:prSet/>
      <dgm:spPr/>
      <dgm:t>
        <a:bodyPr/>
        <a:lstStyle/>
        <a:p>
          <a:endParaRPr lang="pt-BR"/>
        </a:p>
      </dgm:t>
    </dgm:pt>
    <dgm:pt modelId="{00A7B9BB-958D-4074-876C-A8E2FBDAE3BF}" type="sibTrans" cxnId="{C710454D-F43A-4758-9AB2-244A7F99B642}">
      <dgm:prSet/>
      <dgm:spPr/>
      <dgm:t>
        <a:bodyPr/>
        <a:lstStyle/>
        <a:p>
          <a:endParaRPr lang="pt-BR"/>
        </a:p>
      </dgm:t>
    </dgm:pt>
    <dgm:pt modelId="{95B1196D-135A-4E37-8AD3-9CCBB574DCAA}" type="pres">
      <dgm:prSet presAssocID="{91D833E9-70F7-47A6-931B-93631DAF6D50}" presName="root" presStyleCnt="0">
        <dgm:presLayoutVars>
          <dgm:chMax/>
          <dgm:chPref/>
          <dgm:animLvl val="lvl"/>
        </dgm:presLayoutVars>
      </dgm:prSet>
      <dgm:spPr/>
    </dgm:pt>
    <dgm:pt modelId="{35E0B401-1892-4343-9A3C-820D306891B0}" type="pres">
      <dgm:prSet presAssocID="{91D833E9-70F7-47A6-931B-93631DAF6D50}" presName="divider" presStyleLbl="fgAcc1" presStyleIdx="0" presStyleCnt="1"/>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tailEnd type="triangle" w="lg" len="lg"/>
        </a:ln>
        <a:effectLst/>
      </dgm:spPr>
    </dgm:pt>
    <dgm:pt modelId="{13908FC1-8238-4B2E-8577-8D4034F6116B}" type="pres">
      <dgm:prSet presAssocID="{91D833E9-70F7-47A6-931B-93631DAF6D50}" presName="nodes" presStyleCnt="0">
        <dgm:presLayoutVars>
          <dgm:chMax/>
          <dgm:chPref/>
          <dgm:animLvl val="lvl"/>
        </dgm:presLayoutVars>
      </dgm:prSet>
      <dgm:spPr/>
    </dgm:pt>
    <dgm:pt modelId="{00FCA557-7E65-4376-A620-3E302D79D5A1}" type="pres">
      <dgm:prSet presAssocID="{4D1B3DA9-214B-4D00-A998-2AF2389846CB}" presName="composite" presStyleCnt="0"/>
      <dgm:spPr/>
    </dgm:pt>
    <dgm:pt modelId="{2CEB4A0F-6938-4CDB-BDCF-526560D12438}" type="pres">
      <dgm:prSet presAssocID="{4D1B3DA9-214B-4D00-A998-2AF2389846CB}" presName="ConnectorPoint" presStyleLbl="lnNode1" presStyleIdx="0"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677A50E-FDD3-4950-BA85-32CB30C42B9B}" type="pres">
      <dgm:prSet presAssocID="{4D1B3DA9-214B-4D00-A998-2AF2389846CB}" presName="DropPinPlaceHolder" presStyleCnt="0"/>
      <dgm:spPr/>
    </dgm:pt>
    <dgm:pt modelId="{B05F31AD-68E4-42E4-92EB-9CE0363080F8}" type="pres">
      <dgm:prSet presAssocID="{4D1B3DA9-214B-4D00-A998-2AF2389846CB}" presName="DropPin" presStyleLbl="revTx" presStyleIdx="0" presStyleCnt="15"/>
      <dgm:spPr/>
    </dgm:pt>
    <dgm:pt modelId="{C6279CE6-95E3-44BA-A3F3-18BC6BFE358E}" type="pres">
      <dgm:prSet presAssocID="{4D1B3DA9-214B-4D00-A998-2AF2389846CB}" presName="Ellipse" presStyleLbl="node2" presStyleIdx="0" presStyleCnt="5"/>
      <dgm:spPr>
        <a:solidFill>
          <a:schemeClr val="accent1">
            <a:hueOff val="0"/>
            <a:satOff val="0"/>
            <a:lumOff val="0"/>
            <a:alphaOff val="0"/>
          </a:schemeClr>
        </a:solidFill>
        <a:ln w="19050" cap="flat" cmpd="sng" algn="ctr">
          <a:noFill/>
          <a:prstDash val="solid"/>
          <a:miter lim="800000"/>
        </a:ln>
        <a:effectLst/>
      </dgm:spPr>
    </dgm:pt>
    <dgm:pt modelId="{A117FF71-395D-4FF7-ABCB-8909C07F8E7E}" type="pres">
      <dgm:prSet presAssocID="{4D1B3DA9-214B-4D00-A998-2AF2389846CB}" presName="L2TextContainer" presStyleLbl="revTx" presStyleIdx="1" presStyleCnt="15">
        <dgm:presLayoutVars>
          <dgm:bulletEnabled val="1"/>
        </dgm:presLayoutVars>
      </dgm:prSet>
      <dgm:spPr/>
    </dgm:pt>
    <dgm:pt modelId="{E9E58FC0-C1DA-406D-AC29-74D7DBAC1BA7}" type="pres">
      <dgm:prSet presAssocID="{4D1B3DA9-214B-4D00-A998-2AF2389846CB}" presName="L1TextContainer" presStyleLbl="revTx" presStyleIdx="2" presStyleCnt="15">
        <dgm:presLayoutVars>
          <dgm:chMax val="1"/>
          <dgm:chPref val="1"/>
          <dgm:bulletEnabled val="1"/>
        </dgm:presLayoutVars>
      </dgm:prSet>
      <dgm:spPr/>
    </dgm:pt>
    <dgm:pt modelId="{4600BD08-21C5-4495-A2E5-9EC50DFA9EF7}" type="pres">
      <dgm:prSet presAssocID="{4D1B3DA9-214B-4D00-A998-2AF2389846CB}" presName="ConnectLine" presStyleLbl="sibTrans1D1" presStyleIdx="0" presStyleCnt="5"/>
      <dgm:spPr/>
    </dgm:pt>
    <dgm:pt modelId="{205AEB5A-31EE-4DD9-9454-A56BBF19CF85}" type="pres">
      <dgm:prSet presAssocID="{4D1B3DA9-214B-4D00-A998-2AF2389846CB}" presName="EmptyPlaceHolder" presStyleCnt="0"/>
      <dgm:spPr/>
    </dgm:pt>
    <dgm:pt modelId="{2C37F503-30D2-494E-8032-6FB2F4F7A7FF}" type="pres">
      <dgm:prSet presAssocID="{2073EBC8-9E6D-4A23-B5CC-774B8D0C6C71}" presName="spaceBetweenRectangles" presStyleCnt="0"/>
      <dgm:spPr/>
    </dgm:pt>
    <dgm:pt modelId="{E4EBA6FC-79D4-44AD-97AF-9EFEFBD76628}" type="pres">
      <dgm:prSet presAssocID="{0CEE4C5C-B07D-4AC6-9F3D-3422424F69AA}" presName="composite" presStyleCnt="0"/>
      <dgm:spPr/>
    </dgm:pt>
    <dgm:pt modelId="{3E72B7CE-4FC9-4B8A-BDA8-B71327F974FC}" type="pres">
      <dgm:prSet presAssocID="{0CEE4C5C-B07D-4AC6-9F3D-3422424F69AA}" presName="ConnectorPoint" presStyleLbl="lnNode1" presStyleIdx="1"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4937EBC-745E-4C83-902C-754CBC1F8FF7}" type="pres">
      <dgm:prSet presAssocID="{0CEE4C5C-B07D-4AC6-9F3D-3422424F69AA}" presName="DropPinPlaceHolder" presStyleCnt="0"/>
      <dgm:spPr/>
    </dgm:pt>
    <dgm:pt modelId="{B79A3A1A-8394-422E-80C6-EBC18A6E034C}" type="pres">
      <dgm:prSet presAssocID="{0CEE4C5C-B07D-4AC6-9F3D-3422424F69AA}" presName="DropPin" presStyleLbl="revTx" presStyleIdx="3" presStyleCnt="15"/>
      <dgm:spPr/>
    </dgm:pt>
    <dgm:pt modelId="{8F72F311-70D9-488D-AB27-3E69E6F8E4FB}" type="pres">
      <dgm:prSet presAssocID="{0CEE4C5C-B07D-4AC6-9F3D-3422424F69AA}" presName="Ellipse" presStyleLbl="node2" presStyleIdx="1" presStyleCnt="5"/>
      <dgm:spPr>
        <a:solidFill>
          <a:schemeClr val="accent1">
            <a:hueOff val="0"/>
            <a:satOff val="0"/>
            <a:lumOff val="0"/>
            <a:alphaOff val="0"/>
          </a:schemeClr>
        </a:solidFill>
        <a:ln w="19050" cap="flat" cmpd="sng" algn="ctr">
          <a:noFill/>
          <a:prstDash val="solid"/>
          <a:miter lim="800000"/>
        </a:ln>
        <a:effectLst/>
      </dgm:spPr>
    </dgm:pt>
    <dgm:pt modelId="{7891F952-7E92-40EF-8858-EA9C6059A941}" type="pres">
      <dgm:prSet presAssocID="{0CEE4C5C-B07D-4AC6-9F3D-3422424F69AA}" presName="L2TextContainer" presStyleLbl="revTx" presStyleIdx="4" presStyleCnt="15">
        <dgm:presLayoutVars>
          <dgm:bulletEnabled val="1"/>
        </dgm:presLayoutVars>
      </dgm:prSet>
      <dgm:spPr/>
    </dgm:pt>
    <dgm:pt modelId="{B4D3FE50-3394-412E-B3EC-A51DC91D8F70}" type="pres">
      <dgm:prSet presAssocID="{0CEE4C5C-B07D-4AC6-9F3D-3422424F69AA}" presName="L1TextContainer" presStyleLbl="revTx" presStyleIdx="5" presStyleCnt="15">
        <dgm:presLayoutVars>
          <dgm:chMax val="1"/>
          <dgm:chPref val="1"/>
          <dgm:bulletEnabled val="1"/>
        </dgm:presLayoutVars>
      </dgm:prSet>
      <dgm:spPr/>
    </dgm:pt>
    <dgm:pt modelId="{1F67747C-7DB3-4DF5-80C6-2C79AFA251AE}" type="pres">
      <dgm:prSet presAssocID="{0CEE4C5C-B07D-4AC6-9F3D-3422424F69AA}" presName="ConnectLine" presStyleLbl="sibTrans1D1" presStyleIdx="1" presStyleCnt="5"/>
      <dgm:spPr/>
    </dgm:pt>
    <dgm:pt modelId="{45E0FE29-B4CC-4AD2-97F6-CAB8887B035A}" type="pres">
      <dgm:prSet presAssocID="{0CEE4C5C-B07D-4AC6-9F3D-3422424F69AA}" presName="EmptyPlaceHolder" presStyleCnt="0"/>
      <dgm:spPr/>
    </dgm:pt>
    <dgm:pt modelId="{9759F775-075D-43F4-A86B-BC74DB4EB02D}" type="pres">
      <dgm:prSet presAssocID="{41E4721D-F7EE-4AB7-A68C-DC798F5A7473}" presName="spaceBetweenRectangles" presStyleCnt="0"/>
      <dgm:spPr/>
    </dgm:pt>
    <dgm:pt modelId="{A0F6FDC4-DA64-4122-BC4C-8C10B3F19AF2}" type="pres">
      <dgm:prSet presAssocID="{B49286EE-8451-4FC1-AE11-E0301C7CB88C}" presName="composite" presStyleCnt="0"/>
      <dgm:spPr/>
    </dgm:pt>
    <dgm:pt modelId="{C59A9416-BB00-4840-8609-45485108B966}" type="pres">
      <dgm:prSet presAssocID="{B49286EE-8451-4FC1-AE11-E0301C7CB88C}" presName="ConnectorPoint" presStyleLbl="lnNode1" presStyleIdx="2"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6ED4F5E-D442-4BD8-AFA0-B35C0BA18413}" type="pres">
      <dgm:prSet presAssocID="{B49286EE-8451-4FC1-AE11-E0301C7CB88C}" presName="DropPinPlaceHolder" presStyleCnt="0"/>
      <dgm:spPr/>
    </dgm:pt>
    <dgm:pt modelId="{154CFD36-1743-4534-8601-4DD168659ECE}" type="pres">
      <dgm:prSet presAssocID="{B49286EE-8451-4FC1-AE11-E0301C7CB88C}" presName="DropPin" presStyleLbl="revTx" presStyleIdx="6" presStyleCnt="15"/>
      <dgm:spPr/>
    </dgm:pt>
    <dgm:pt modelId="{BEA5EFA4-9142-469A-9E0A-8D330C6877BB}" type="pres">
      <dgm:prSet presAssocID="{B49286EE-8451-4FC1-AE11-E0301C7CB88C}" presName="Ellipse" presStyleLbl="node2" presStyleIdx="2" presStyleCnt="5"/>
      <dgm:spPr>
        <a:solidFill>
          <a:schemeClr val="accent1">
            <a:hueOff val="0"/>
            <a:satOff val="0"/>
            <a:lumOff val="0"/>
            <a:alphaOff val="0"/>
          </a:schemeClr>
        </a:solidFill>
        <a:ln w="19050" cap="flat" cmpd="sng" algn="ctr">
          <a:noFill/>
          <a:prstDash val="solid"/>
          <a:miter lim="800000"/>
        </a:ln>
        <a:effectLst/>
      </dgm:spPr>
    </dgm:pt>
    <dgm:pt modelId="{46A5114C-61E4-4B21-BD42-49BE56660F13}" type="pres">
      <dgm:prSet presAssocID="{B49286EE-8451-4FC1-AE11-E0301C7CB88C}" presName="L2TextContainer" presStyleLbl="revTx" presStyleIdx="7" presStyleCnt="15">
        <dgm:presLayoutVars>
          <dgm:bulletEnabled val="1"/>
        </dgm:presLayoutVars>
      </dgm:prSet>
      <dgm:spPr/>
    </dgm:pt>
    <dgm:pt modelId="{7A618EB7-06AA-42B0-B999-8707058C29C6}" type="pres">
      <dgm:prSet presAssocID="{B49286EE-8451-4FC1-AE11-E0301C7CB88C}" presName="L1TextContainer" presStyleLbl="revTx" presStyleIdx="8" presStyleCnt="15">
        <dgm:presLayoutVars>
          <dgm:chMax val="1"/>
          <dgm:chPref val="1"/>
          <dgm:bulletEnabled val="1"/>
        </dgm:presLayoutVars>
      </dgm:prSet>
      <dgm:spPr/>
    </dgm:pt>
    <dgm:pt modelId="{B90DC7AF-5F4F-40D9-BFED-BA573F72A48D}" type="pres">
      <dgm:prSet presAssocID="{B49286EE-8451-4FC1-AE11-E0301C7CB88C}" presName="ConnectLine" presStyleLbl="sibTrans1D1" presStyleIdx="2" presStyleCnt="5"/>
      <dgm:spPr/>
    </dgm:pt>
    <dgm:pt modelId="{079A1573-8853-4B4E-8A7A-B856C862CE54}" type="pres">
      <dgm:prSet presAssocID="{B49286EE-8451-4FC1-AE11-E0301C7CB88C}" presName="EmptyPlaceHolder" presStyleCnt="0"/>
      <dgm:spPr/>
    </dgm:pt>
    <dgm:pt modelId="{E6A0EE53-025B-4909-A7AA-E8AC4D1A3F68}" type="pres">
      <dgm:prSet presAssocID="{11B9BD3C-0FA9-4CD7-94A1-02E04EC54136}" presName="spaceBetweenRectangles" presStyleCnt="0"/>
      <dgm:spPr/>
    </dgm:pt>
    <dgm:pt modelId="{EE3F5339-8071-47A8-8283-0B5FAB1BB309}" type="pres">
      <dgm:prSet presAssocID="{8999A132-A797-4FDA-B341-7917CD852113}" presName="composite" presStyleCnt="0"/>
      <dgm:spPr/>
    </dgm:pt>
    <dgm:pt modelId="{09D06659-0446-4819-8ACC-FAFB0DE015B7}" type="pres">
      <dgm:prSet presAssocID="{8999A132-A797-4FDA-B341-7917CD852113}" presName="ConnectorPoint" presStyleLbl="lnNode1" presStyleIdx="3"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0A50983-A13E-4C68-A52D-9A3724F4246B}" type="pres">
      <dgm:prSet presAssocID="{8999A132-A797-4FDA-B341-7917CD852113}" presName="DropPinPlaceHolder" presStyleCnt="0"/>
      <dgm:spPr/>
    </dgm:pt>
    <dgm:pt modelId="{570A0D69-93EC-4A27-B48F-E35AE90F3128}" type="pres">
      <dgm:prSet presAssocID="{8999A132-A797-4FDA-B341-7917CD852113}" presName="DropPin" presStyleLbl="revTx" presStyleIdx="9" presStyleCnt="15"/>
      <dgm:spPr/>
    </dgm:pt>
    <dgm:pt modelId="{61FF4DC9-BEFF-4145-A6B0-6DD19147ED6A}" type="pres">
      <dgm:prSet presAssocID="{8999A132-A797-4FDA-B341-7917CD852113}" presName="Ellipse" presStyleLbl="node2" presStyleIdx="3" presStyleCnt="5"/>
      <dgm:spPr>
        <a:solidFill>
          <a:schemeClr val="accent1">
            <a:hueOff val="0"/>
            <a:satOff val="0"/>
            <a:lumOff val="0"/>
            <a:alphaOff val="0"/>
          </a:schemeClr>
        </a:solidFill>
        <a:ln w="19050" cap="flat" cmpd="sng" algn="ctr">
          <a:noFill/>
          <a:prstDash val="solid"/>
          <a:miter lim="800000"/>
        </a:ln>
        <a:effectLst/>
      </dgm:spPr>
    </dgm:pt>
    <dgm:pt modelId="{0C00B568-01C7-4053-9308-3349989D30A8}" type="pres">
      <dgm:prSet presAssocID="{8999A132-A797-4FDA-B341-7917CD852113}" presName="L2TextContainer" presStyleLbl="revTx" presStyleIdx="10" presStyleCnt="15">
        <dgm:presLayoutVars>
          <dgm:bulletEnabled val="1"/>
        </dgm:presLayoutVars>
      </dgm:prSet>
      <dgm:spPr/>
    </dgm:pt>
    <dgm:pt modelId="{77C49698-9F92-492A-BD0F-93A16D444836}" type="pres">
      <dgm:prSet presAssocID="{8999A132-A797-4FDA-B341-7917CD852113}" presName="L1TextContainer" presStyleLbl="revTx" presStyleIdx="11" presStyleCnt="15">
        <dgm:presLayoutVars>
          <dgm:chMax val="1"/>
          <dgm:chPref val="1"/>
          <dgm:bulletEnabled val="1"/>
        </dgm:presLayoutVars>
      </dgm:prSet>
      <dgm:spPr/>
    </dgm:pt>
    <dgm:pt modelId="{D8B5B58E-CB0B-4645-9579-16A721B82EB7}" type="pres">
      <dgm:prSet presAssocID="{8999A132-A797-4FDA-B341-7917CD852113}" presName="ConnectLine" presStyleLbl="sibTrans1D1" presStyleIdx="3" presStyleCnt="5"/>
      <dgm:spPr/>
    </dgm:pt>
    <dgm:pt modelId="{55E14393-4688-4B0A-94EE-384E220CB759}" type="pres">
      <dgm:prSet presAssocID="{8999A132-A797-4FDA-B341-7917CD852113}" presName="EmptyPlaceHolder" presStyleCnt="0"/>
      <dgm:spPr/>
    </dgm:pt>
    <dgm:pt modelId="{5DE628CE-0303-4168-907B-CE1891D7B7F4}" type="pres">
      <dgm:prSet presAssocID="{9FB02E14-5738-4287-8F40-6D1A0BB7F736}" presName="spaceBetweenRectangles" presStyleCnt="0"/>
      <dgm:spPr/>
    </dgm:pt>
    <dgm:pt modelId="{6940BCD4-D009-4DEC-AE5A-7D479389F46D}" type="pres">
      <dgm:prSet presAssocID="{B5FCAA9A-E967-4508-B5BF-C80890DF7EE6}" presName="composite" presStyleCnt="0"/>
      <dgm:spPr/>
    </dgm:pt>
    <dgm:pt modelId="{31E3B61C-BBD3-40D0-A407-57100CCA37CE}" type="pres">
      <dgm:prSet presAssocID="{B5FCAA9A-E967-4508-B5BF-C80890DF7EE6}" presName="ConnectorPoint" presStyleLbl="lnNode1" presStyleIdx="4"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31D0F44-6244-4F58-A230-4E677D38AD7A}" type="pres">
      <dgm:prSet presAssocID="{B5FCAA9A-E967-4508-B5BF-C80890DF7EE6}" presName="DropPinPlaceHolder" presStyleCnt="0"/>
      <dgm:spPr/>
    </dgm:pt>
    <dgm:pt modelId="{A7420F1F-AED5-4C71-A16F-06110E7C180C}" type="pres">
      <dgm:prSet presAssocID="{B5FCAA9A-E967-4508-B5BF-C80890DF7EE6}" presName="DropPin" presStyleLbl="revTx" presStyleIdx="12" presStyleCnt="15"/>
      <dgm:spPr/>
    </dgm:pt>
    <dgm:pt modelId="{1B291CE1-DAA2-4D9B-A333-1F5B54961EBE}" type="pres">
      <dgm:prSet presAssocID="{B5FCAA9A-E967-4508-B5BF-C80890DF7EE6}" presName="Ellipse" presStyleLbl="node2" presStyleIdx="4" presStyleCnt="5"/>
      <dgm:spPr>
        <a:solidFill>
          <a:schemeClr val="accent1">
            <a:hueOff val="0"/>
            <a:satOff val="0"/>
            <a:lumOff val="0"/>
            <a:alphaOff val="0"/>
          </a:schemeClr>
        </a:solidFill>
        <a:ln w="19050" cap="flat" cmpd="sng" algn="ctr">
          <a:noFill/>
          <a:prstDash val="solid"/>
          <a:miter lim="800000"/>
        </a:ln>
        <a:effectLst/>
      </dgm:spPr>
    </dgm:pt>
    <dgm:pt modelId="{8104EDEF-DFA9-4260-BD06-CEF94616AD44}" type="pres">
      <dgm:prSet presAssocID="{B5FCAA9A-E967-4508-B5BF-C80890DF7EE6}" presName="L2TextContainer" presStyleLbl="revTx" presStyleIdx="13" presStyleCnt="15">
        <dgm:presLayoutVars>
          <dgm:bulletEnabled val="1"/>
        </dgm:presLayoutVars>
      </dgm:prSet>
      <dgm:spPr/>
    </dgm:pt>
    <dgm:pt modelId="{5E4954B7-9901-4826-9C96-2E35AE27269B}" type="pres">
      <dgm:prSet presAssocID="{B5FCAA9A-E967-4508-B5BF-C80890DF7EE6}" presName="L1TextContainer" presStyleLbl="revTx" presStyleIdx="14" presStyleCnt="15">
        <dgm:presLayoutVars>
          <dgm:chMax val="1"/>
          <dgm:chPref val="1"/>
          <dgm:bulletEnabled val="1"/>
        </dgm:presLayoutVars>
      </dgm:prSet>
      <dgm:spPr/>
    </dgm:pt>
    <dgm:pt modelId="{928FDD40-5C0C-4C77-B984-EC017F6A574A}" type="pres">
      <dgm:prSet presAssocID="{B5FCAA9A-E967-4508-B5BF-C80890DF7EE6}" presName="ConnectLine" presStyleLbl="sibTrans1D1" presStyleIdx="4" presStyleCnt="5"/>
      <dgm:spPr/>
    </dgm:pt>
    <dgm:pt modelId="{6882E914-2DE4-429B-B0D0-C74D9E873218}" type="pres">
      <dgm:prSet presAssocID="{B5FCAA9A-E967-4508-B5BF-C80890DF7EE6}" presName="EmptyPlaceHolder" presStyleCnt="0"/>
      <dgm:spPr/>
    </dgm:pt>
  </dgm:ptLst>
  <dgm:cxnLst>
    <dgm:cxn modelId="{BF631206-D726-4060-B127-9BCFF1409646}" type="presOf" srcId="{FB5C4093-CEDA-4160-9436-48BBC0BA33C8}" destId="{8104EDEF-DFA9-4260-BD06-CEF94616AD44}" srcOrd="0" destOrd="0" presId="urn:microsoft.com/office/officeart/2024/3/layout/BulletTimelineDefaultVariant"/>
    <dgm:cxn modelId="{9E40E619-00B5-412B-9D56-8610DBA43D16}" type="presOf" srcId="{B49286EE-8451-4FC1-AE11-E0301C7CB88C}" destId="{7A618EB7-06AA-42B0-B999-8707058C29C6}" srcOrd="0" destOrd="0" presId="urn:microsoft.com/office/officeart/2024/3/layout/BulletTimelineDefaultVariant"/>
    <dgm:cxn modelId="{65D1BA21-61B6-4B47-9AA2-8DF69F7F173F}" srcId="{91D833E9-70F7-47A6-931B-93631DAF6D50}" destId="{8999A132-A797-4FDA-B341-7917CD852113}" srcOrd="3" destOrd="0" parTransId="{080AD965-BB49-4831-A415-ECAB4688C2E4}" sibTransId="{9FB02E14-5738-4287-8F40-6D1A0BB7F736}"/>
    <dgm:cxn modelId="{DF4FDB27-030B-4926-BA92-C06CEE38F2CC}" type="presOf" srcId="{B5FCAA9A-E967-4508-B5BF-C80890DF7EE6}" destId="{5E4954B7-9901-4826-9C96-2E35AE27269B}" srcOrd="0" destOrd="0" presId="urn:microsoft.com/office/officeart/2024/3/layout/BulletTimelineDefaultVariant"/>
    <dgm:cxn modelId="{11FA052C-AFBE-46BC-9C69-6A0FFE1D4D5D}" srcId="{91D833E9-70F7-47A6-931B-93631DAF6D50}" destId="{B5FCAA9A-E967-4508-B5BF-C80890DF7EE6}" srcOrd="4" destOrd="0" parTransId="{242BDCF2-C7BD-4597-8F00-E73416BC9098}" sibTransId="{EF2E9766-4652-4163-93E2-54220196012F}"/>
    <dgm:cxn modelId="{AC0B332D-21CB-4898-A638-CBFD3C6059F4}" srcId="{4D1B3DA9-214B-4D00-A998-2AF2389846CB}" destId="{60054B12-42A2-42B7-8C3F-13A647D25074}" srcOrd="0" destOrd="0" parTransId="{E1797EEF-A3D9-4774-8A1F-5D5386B88D18}" sibTransId="{C9DA2A7E-DE16-4FB4-B148-D65D10864F84}"/>
    <dgm:cxn modelId="{854C4D3B-9466-46B8-BB1E-B7561056AA23}" srcId="{91D833E9-70F7-47A6-931B-93631DAF6D50}" destId="{0CEE4C5C-B07D-4AC6-9F3D-3422424F69AA}" srcOrd="1" destOrd="0" parTransId="{3E298C3B-FB4C-48E5-954A-914D72696A38}" sibTransId="{41E4721D-F7EE-4AB7-A68C-DC798F5A7473}"/>
    <dgm:cxn modelId="{558B7548-4DAD-44C8-8D43-46DFD8EF03D8}" srcId="{91D833E9-70F7-47A6-931B-93631DAF6D50}" destId="{B49286EE-8451-4FC1-AE11-E0301C7CB88C}" srcOrd="2" destOrd="0" parTransId="{104E2D03-FEDC-47DA-9704-7D3F42A7D901}" sibTransId="{11B9BD3C-0FA9-4CD7-94A1-02E04EC54136}"/>
    <dgm:cxn modelId="{C710454D-F43A-4758-9AB2-244A7F99B642}" srcId="{B5FCAA9A-E967-4508-B5BF-C80890DF7EE6}" destId="{FB5C4093-CEDA-4160-9436-48BBC0BA33C8}" srcOrd="0" destOrd="0" parTransId="{96BFD78B-958A-469C-A879-74101CF8A6E5}" sibTransId="{00A7B9BB-958D-4074-876C-A8E2FBDAE3BF}"/>
    <dgm:cxn modelId="{3230C94D-0530-42A4-B644-C00EAA1C1C2D}" srcId="{0CEE4C5C-B07D-4AC6-9F3D-3422424F69AA}" destId="{F3CB013F-D58C-4CF0-A462-7E16E788DD42}" srcOrd="0" destOrd="0" parTransId="{3E58D822-C564-447D-A6ED-1904E8CD3E71}" sibTransId="{33E08F9F-17A8-4131-BE86-F6573BE10E8C}"/>
    <dgm:cxn modelId="{92885052-3494-4D3F-92B7-94C1A72FD557}" type="presOf" srcId="{4D1B3DA9-214B-4D00-A998-2AF2389846CB}" destId="{E9E58FC0-C1DA-406D-AC29-74D7DBAC1BA7}" srcOrd="0" destOrd="0" presId="urn:microsoft.com/office/officeart/2024/3/layout/BulletTimelineDefaultVariant"/>
    <dgm:cxn modelId="{5C658E74-BCD5-419D-B2D9-74475ED7459C}" type="presOf" srcId="{8999A132-A797-4FDA-B341-7917CD852113}" destId="{77C49698-9F92-492A-BD0F-93A16D444836}" srcOrd="0" destOrd="0" presId="urn:microsoft.com/office/officeart/2024/3/layout/BulletTimelineDefaultVariant"/>
    <dgm:cxn modelId="{77DBF078-E3BF-43DE-9529-9294F73577F3}" type="presOf" srcId="{60054B12-42A2-42B7-8C3F-13A647D25074}" destId="{A117FF71-395D-4FF7-ABCB-8909C07F8E7E}" srcOrd="0" destOrd="0" presId="urn:microsoft.com/office/officeart/2024/3/layout/BulletTimelineDefaultVariant"/>
    <dgm:cxn modelId="{73003F8D-0C09-42EF-875A-337A218FB960}" type="presOf" srcId="{839A9154-1BB4-4A28-9FD2-1B527FBA29D9}" destId="{46A5114C-61E4-4B21-BD42-49BE56660F13}" srcOrd="0" destOrd="0" presId="urn:microsoft.com/office/officeart/2024/3/layout/BulletTimelineDefaultVariant"/>
    <dgm:cxn modelId="{EB480C8E-D43D-409C-A5D3-D1D71DF9874C}" srcId="{B49286EE-8451-4FC1-AE11-E0301C7CB88C}" destId="{839A9154-1BB4-4A28-9FD2-1B527FBA29D9}" srcOrd="0" destOrd="0" parTransId="{91B79027-9CBB-4658-8415-942040008D19}" sibTransId="{C3E06DCB-7515-4F1C-B32B-EC512CD70897}"/>
    <dgm:cxn modelId="{FF0768E0-04FA-423E-86DA-404B228C78FE}" type="presOf" srcId="{1F9D6D78-B69B-4E0E-BD6F-84A185629CFD}" destId="{0C00B568-01C7-4053-9308-3349989D30A8}" srcOrd="0" destOrd="0" presId="urn:microsoft.com/office/officeart/2024/3/layout/BulletTimelineDefaultVariant"/>
    <dgm:cxn modelId="{84906EE1-85C1-444C-899F-3AD666A1361A}" type="presOf" srcId="{F3CB013F-D58C-4CF0-A462-7E16E788DD42}" destId="{7891F952-7E92-40EF-8858-EA9C6059A941}" srcOrd="0" destOrd="0" presId="urn:microsoft.com/office/officeart/2024/3/layout/BulletTimelineDefaultVariant"/>
    <dgm:cxn modelId="{4765A1EE-5F1C-45AB-9484-294AABF2666D}" srcId="{91D833E9-70F7-47A6-931B-93631DAF6D50}" destId="{4D1B3DA9-214B-4D00-A998-2AF2389846CB}" srcOrd="0" destOrd="0" parTransId="{5EE765F8-7B8F-4FCB-9A8A-B3C3FA12A2C7}" sibTransId="{2073EBC8-9E6D-4A23-B5CC-774B8D0C6C71}"/>
    <dgm:cxn modelId="{B53671FC-E3A8-4EDC-8FCF-56B3F8C41696}" type="presOf" srcId="{91D833E9-70F7-47A6-931B-93631DAF6D50}" destId="{95B1196D-135A-4E37-8AD3-9CCBB574DCAA}" srcOrd="0" destOrd="0" presId="urn:microsoft.com/office/officeart/2024/3/layout/BulletTimelineDefaultVariant"/>
    <dgm:cxn modelId="{2F69FCFC-E075-4817-A96F-395A4AAA5855}" srcId="{8999A132-A797-4FDA-B341-7917CD852113}" destId="{1F9D6D78-B69B-4E0E-BD6F-84A185629CFD}" srcOrd="0" destOrd="0" parTransId="{3DC0B9F6-2166-4620-83EE-788C5E7AFEC5}" sibTransId="{48F1F0AE-76C3-47D6-A396-B4E9C02EF67C}"/>
    <dgm:cxn modelId="{5A02B9FE-6F01-4A5B-9E63-E68B1B64A39B}" type="presOf" srcId="{0CEE4C5C-B07D-4AC6-9F3D-3422424F69AA}" destId="{B4D3FE50-3394-412E-B3EC-A51DC91D8F70}" srcOrd="0" destOrd="0" presId="urn:microsoft.com/office/officeart/2024/3/layout/BulletTimelineDefaultVariant"/>
    <dgm:cxn modelId="{63886CD1-F9FA-40FC-8270-D2EB57605CD1}" type="presParOf" srcId="{95B1196D-135A-4E37-8AD3-9CCBB574DCAA}" destId="{35E0B401-1892-4343-9A3C-820D306891B0}" srcOrd="0" destOrd="0" presId="urn:microsoft.com/office/officeart/2024/3/layout/BulletTimelineDefaultVariant"/>
    <dgm:cxn modelId="{A0BFF01E-44F0-4490-B1EA-6E3C29C05DA9}" type="presParOf" srcId="{95B1196D-135A-4E37-8AD3-9CCBB574DCAA}" destId="{13908FC1-8238-4B2E-8577-8D4034F6116B}" srcOrd="1" destOrd="0" presId="urn:microsoft.com/office/officeart/2024/3/layout/BulletTimelineDefaultVariant"/>
    <dgm:cxn modelId="{45729298-1033-44B5-A78F-6D5904758103}" type="presParOf" srcId="{13908FC1-8238-4B2E-8577-8D4034F6116B}" destId="{00FCA557-7E65-4376-A620-3E302D79D5A1}" srcOrd="0" destOrd="0" presId="urn:microsoft.com/office/officeart/2024/3/layout/BulletTimelineDefaultVariant"/>
    <dgm:cxn modelId="{1D3C1525-394B-40D0-B2FC-7FA0B1E1C4CB}" type="presParOf" srcId="{00FCA557-7E65-4376-A620-3E302D79D5A1}" destId="{2CEB4A0F-6938-4CDB-BDCF-526560D12438}" srcOrd="0" destOrd="0" presId="urn:microsoft.com/office/officeart/2024/3/layout/BulletTimelineDefaultVariant"/>
    <dgm:cxn modelId="{11843CF9-15CF-4170-BEA5-AFBA07609D73}" type="presParOf" srcId="{00FCA557-7E65-4376-A620-3E302D79D5A1}" destId="{4677A50E-FDD3-4950-BA85-32CB30C42B9B}" srcOrd="1" destOrd="0" presId="urn:microsoft.com/office/officeart/2024/3/layout/BulletTimelineDefaultVariant"/>
    <dgm:cxn modelId="{7BF285FB-CC72-4055-8A77-814E65F155B0}" type="presParOf" srcId="{4677A50E-FDD3-4950-BA85-32CB30C42B9B}" destId="{B05F31AD-68E4-42E4-92EB-9CE0363080F8}" srcOrd="0" destOrd="0" presId="urn:microsoft.com/office/officeart/2024/3/layout/BulletTimelineDefaultVariant"/>
    <dgm:cxn modelId="{FE578E79-75AA-4EB3-85A7-00EC132E0488}" type="presParOf" srcId="{4677A50E-FDD3-4950-BA85-32CB30C42B9B}" destId="{C6279CE6-95E3-44BA-A3F3-18BC6BFE358E}" srcOrd="1" destOrd="0" presId="urn:microsoft.com/office/officeart/2024/3/layout/BulletTimelineDefaultVariant"/>
    <dgm:cxn modelId="{2E62FCBC-7193-44D8-B7B6-C2D99B7B3EC2}" type="presParOf" srcId="{00FCA557-7E65-4376-A620-3E302D79D5A1}" destId="{A117FF71-395D-4FF7-ABCB-8909C07F8E7E}" srcOrd="2" destOrd="0" presId="urn:microsoft.com/office/officeart/2024/3/layout/BulletTimelineDefaultVariant"/>
    <dgm:cxn modelId="{B9E35AC9-FB4C-41E2-9357-03E0D66F9BC2}" type="presParOf" srcId="{00FCA557-7E65-4376-A620-3E302D79D5A1}" destId="{E9E58FC0-C1DA-406D-AC29-74D7DBAC1BA7}" srcOrd="3" destOrd="0" presId="urn:microsoft.com/office/officeart/2024/3/layout/BulletTimelineDefaultVariant"/>
    <dgm:cxn modelId="{CDFE24E6-7D31-4DFD-BB89-4306CDE6053C}" type="presParOf" srcId="{00FCA557-7E65-4376-A620-3E302D79D5A1}" destId="{4600BD08-21C5-4495-A2E5-9EC50DFA9EF7}" srcOrd="4" destOrd="0" presId="urn:microsoft.com/office/officeart/2024/3/layout/BulletTimelineDefaultVariant"/>
    <dgm:cxn modelId="{ED8DA968-B5D8-4B77-902F-529E270B6C5F}" type="presParOf" srcId="{00FCA557-7E65-4376-A620-3E302D79D5A1}" destId="{205AEB5A-31EE-4DD9-9454-A56BBF19CF85}" srcOrd="5" destOrd="0" presId="urn:microsoft.com/office/officeart/2024/3/layout/BulletTimelineDefaultVariant"/>
    <dgm:cxn modelId="{E08524DA-6926-49DF-97F0-3DBF6C5AE364}" type="presParOf" srcId="{13908FC1-8238-4B2E-8577-8D4034F6116B}" destId="{2C37F503-30D2-494E-8032-6FB2F4F7A7FF}" srcOrd="1" destOrd="0" presId="urn:microsoft.com/office/officeart/2024/3/layout/BulletTimelineDefaultVariant"/>
    <dgm:cxn modelId="{A4E96C99-5722-441E-A481-246DA4AE64E7}" type="presParOf" srcId="{13908FC1-8238-4B2E-8577-8D4034F6116B}" destId="{E4EBA6FC-79D4-44AD-97AF-9EFEFBD76628}" srcOrd="2" destOrd="0" presId="urn:microsoft.com/office/officeart/2024/3/layout/BulletTimelineDefaultVariant"/>
    <dgm:cxn modelId="{72D26ABC-E5D1-4264-9FCD-9E1468C3AFA2}" type="presParOf" srcId="{E4EBA6FC-79D4-44AD-97AF-9EFEFBD76628}" destId="{3E72B7CE-4FC9-4B8A-BDA8-B71327F974FC}" srcOrd="0" destOrd="0" presId="urn:microsoft.com/office/officeart/2024/3/layout/BulletTimelineDefaultVariant"/>
    <dgm:cxn modelId="{907B8AF6-00C1-4BAE-8722-93D156F18838}" type="presParOf" srcId="{E4EBA6FC-79D4-44AD-97AF-9EFEFBD76628}" destId="{A4937EBC-745E-4C83-902C-754CBC1F8FF7}" srcOrd="1" destOrd="0" presId="urn:microsoft.com/office/officeart/2024/3/layout/BulletTimelineDefaultVariant"/>
    <dgm:cxn modelId="{1B2BD5C5-8E51-4530-8688-537E9CE14FC3}" type="presParOf" srcId="{A4937EBC-745E-4C83-902C-754CBC1F8FF7}" destId="{B79A3A1A-8394-422E-80C6-EBC18A6E034C}" srcOrd="0" destOrd="0" presId="urn:microsoft.com/office/officeart/2024/3/layout/BulletTimelineDefaultVariant"/>
    <dgm:cxn modelId="{492C6685-B08C-4DCD-8618-9A65D58EBB8A}" type="presParOf" srcId="{A4937EBC-745E-4C83-902C-754CBC1F8FF7}" destId="{8F72F311-70D9-488D-AB27-3E69E6F8E4FB}" srcOrd="1" destOrd="0" presId="urn:microsoft.com/office/officeart/2024/3/layout/BulletTimelineDefaultVariant"/>
    <dgm:cxn modelId="{2D2C6BB6-BA48-434E-8B9B-516F1D7B4CF4}" type="presParOf" srcId="{E4EBA6FC-79D4-44AD-97AF-9EFEFBD76628}" destId="{7891F952-7E92-40EF-8858-EA9C6059A941}" srcOrd="2" destOrd="0" presId="urn:microsoft.com/office/officeart/2024/3/layout/BulletTimelineDefaultVariant"/>
    <dgm:cxn modelId="{160BE034-9E40-4F80-8DA0-710823351199}" type="presParOf" srcId="{E4EBA6FC-79D4-44AD-97AF-9EFEFBD76628}" destId="{B4D3FE50-3394-412E-B3EC-A51DC91D8F70}" srcOrd="3" destOrd="0" presId="urn:microsoft.com/office/officeart/2024/3/layout/BulletTimelineDefaultVariant"/>
    <dgm:cxn modelId="{6396BDDE-830A-40F5-991C-937E72668E9C}" type="presParOf" srcId="{E4EBA6FC-79D4-44AD-97AF-9EFEFBD76628}" destId="{1F67747C-7DB3-4DF5-80C6-2C79AFA251AE}" srcOrd="4" destOrd="0" presId="urn:microsoft.com/office/officeart/2024/3/layout/BulletTimelineDefaultVariant"/>
    <dgm:cxn modelId="{8DDD3668-CB74-4A57-BBE1-4D67DEA5F8B0}" type="presParOf" srcId="{E4EBA6FC-79D4-44AD-97AF-9EFEFBD76628}" destId="{45E0FE29-B4CC-4AD2-97F6-CAB8887B035A}" srcOrd="5" destOrd="0" presId="urn:microsoft.com/office/officeart/2024/3/layout/BulletTimelineDefaultVariant"/>
    <dgm:cxn modelId="{F967AC05-964D-49FF-9F78-99F92A9C16E2}" type="presParOf" srcId="{13908FC1-8238-4B2E-8577-8D4034F6116B}" destId="{9759F775-075D-43F4-A86B-BC74DB4EB02D}" srcOrd="3" destOrd="0" presId="urn:microsoft.com/office/officeart/2024/3/layout/BulletTimelineDefaultVariant"/>
    <dgm:cxn modelId="{766684D3-03AD-48E3-9E07-96324AB8DA27}" type="presParOf" srcId="{13908FC1-8238-4B2E-8577-8D4034F6116B}" destId="{A0F6FDC4-DA64-4122-BC4C-8C10B3F19AF2}" srcOrd="4" destOrd="0" presId="urn:microsoft.com/office/officeart/2024/3/layout/BulletTimelineDefaultVariant"/>
    <dgm:cxn modelId="{A757D149-B0C0-4C27-AA14-9DB15C08F0AA}" type="presParOf" srcId="{A0F6FDC4-DA64-4122-BC4C-8C10B3F19AF2}" destId="{C59A9416-BB00-4840-8609-45485108B966}" srcOrd="0" destOrd="0" presId="urn:microsoft.com/office/officeart/2024/3/layout/BulletTimelineDefaultVariant"/>
    <dgm:cxn modelId="{0C259EF6-DB16-4283-8424-5CB396755736}" type="presParOf" srcId="{A0F6FDC4-DA64-4122-BC4C-8C10B3F19AF2}" destId="{16ED4F5E-D442-4BD8-AFA0-B35C0BA18413}" srcOrd="1" destOrd="0" presId="urn:microsoft.com/office/officeart/2024/3/layout/BulletTimelineDefaultVariant"/>
    <dgm:cxn modelId="{28CB88DC-3E8E-49F5-A42E-6EC4DB6C0CE7}" type="presParOf" srcId="{16ED4F5E-D442-4BD8-AFA0-B35C0BA18413}" destId="{154CFD36-1743-4534-8601-4DD168659ECE}" srcOrd="0" destOrd="0" presId="urn:microsoft.com/office/officeart/2024/3/layout/BulletTimelineDefaultVariant"/>
    <dgm:cxn modelId="{F31B86EA-1B15-43B2-9A03-DFDB754D018B}" type="presParOf" srcId="{16ED4F5E-D442-4BD8-AFA0-B35C0BA18413}" destId="{BEA5EFA4-9142-469A-9E0A-8D330C6877BB}" srcOrd="1" destOrd="0" presId="urn:microsoft.com/office/officeart/2024/3/layout/BulletTimelineDefaultVariant"/>
    <dgm:cxn modelId="{D8147D31-B937-422B-AB71-8C33F3F09007}" type="presParOf" srcId="{A0F6FDC4-DA64-4122-BC4C-8C10B3F19AF2}" destId="{46A5114C-61E4-4B21-BD42-49BE56660F13}" srcOrd="2" destOrd="0" presId="urn:microsoft.com/office/officeart/2024/3/layout/BulletTimelineDefaultVariant"/>
    <dgm:cxn modelId="{13C37860-0D82-4ED6-8B12-83DC20FC8F6A}" type="presParOf" srcId="{A0F6FDC4-DA64-4122-BC4C-8C10B3F19AF2}" destId="{7A618EB7-06AA-42B0-B999-8707058C29C6}" srcOrd="3" destOrd="0" presId="urn:microsoft.com/office/officeart/2024/3/layout/BulletTimelineDefaultVariant"/>
    <dgm:cxn modelId="{4C691955-1916-4EC7-9F63-D205F51EA643}" type="presParOf" srcId="{A0F6FDC4-DA64-4122-BC4C-8C10B3F19AF2}" destId="{B90DC7AF-5F4F-40D9-BFED-BA573F72A48D}" srcOrd="4" destOrd="0" presId="urn:microsoft.com/office/officeart/2024/3/layout/BulletTimelineDefaultVariant"/>
    <dgm:cxn modelId="{CE288BF9-8290-40F0-8FC3-78B34568CD38}" type="presParOf" srcId="{A0F6FDC4-DA64-4122-BC4C-8C10B3F19AF2}" destId="{079A1573-8853-4B4E-8A7A-B856C862CE54}" srcOrd="5" destOrd="0" presId="urn:microsoft.com/office/officeart/2024/3/layout/BulletTimelineDefaultVariant"/>
    <dgm:cxn modelId="{79656045-5197-492A-A4CB-F6547823A11E}" type="presParOf" srcId="{13908FC1-8238-4B2E-8577-8D4034F6116B}" destId="{E6A0EE53-025B-4909-A7AA-E8AC4D1A3F68}" srcOrd="5" destOrd="0" presId="urn:microsoft.com/office/officeart/2024/3/layout/BulletTimelineDefaultVariant"/>
    <dgm:cxn modelId="{A2193682-F902-4CF0-A3D3-FB18A5B7231F}" type="presParOf" srcId="{13908FC1-8238-4B2E-8577-8D4034F6116B}" destId="{EE3F5339-8071-47A8-8283-0B5FAB1BB309}" srcOrd="6" destOrd="0" presId="urn:microsoft.com/office/officeart/2024/3/layout/BulletTimelineDefaultVariant"/>
    <dgm:cxn modelId="{F3111AC3-DB72-4810-9E6F-626AD8BB8B05}" type="presParOf" srcId="{EE3F5339-8071-47A8-8283-0B5FAB1BB309}" destId="{09D06659-0446-4819-8ACC-FAFB0DE015B7}" srcOrd="0" destOrd="0" presId="urn:microsoft.com/office/officeart/2024/3/layout/BulletTimelineDefaultVariant"/>
    <dgm:cxn modelId="{E5DEE726-93C8-4650-BE5A-B85DB81C7B1D}" type="presParOf" srcId="{EE3F5339-8071-47A8-8283-0B5FAB1BB309}" destId="{E0A50983-A13E-4C68-A52D-9A3724F4246B}" srcOrd="1" destOrd="0" presId="urn:microsoft.com/office/officeart/2024/3/layout/BulletTimelineDefaultVariant"/>
    <dgm:cxn modelId="{2B5DE3C8-1CDE-4B28-9AA3-5E44E2F131B3}" type="presParOf" srcId="{E0A50983-A13E-4C68-A52D-9A3724F4246B}" destId="{570A0D69-93EC-4A27-B48F-E35AE90F3128}" srcOrd="0" destOrd="0" presId="urn:microsoft.com/office/officeart/2024/3/layout/BulletTimelineDefaultVariant"/>
    <dgm:cxn modelId="{0C475001-DDA3-4CE8-B718-3B0803BC492E}" type="presParOf" srcId="{E0A50983-A13E-4C68-A52D-9A3724F4246B}" destId="{61FF4DC9-BEFF-4145-A6B0-6DD19147ED6A}" srcOrd="1" destOrd="0" presId="urn:microsoft.com/office/officeart/2024/3/layout/BulletTimelineDefaultVariant"/>
    <dgm:cxn modelId="{9B0EE256-30B3-4515-85EE-52D8FA1635E0}" type="presParOf" srcId="{EE3F5339-8071-47A8-8283-0B5FAB1BB309}" destId="{0C00B568-01C7-4053-9308-3349989D30A8}" srcOrd="2" destOrd="0" presId="urn:microsoft.com/office/officeart/2024/3/layout/BulletTimelineDefaultVariant"/>
    <dgm:cxn modelId="{551B935C-F108-4071-A5CF-52F7FC50C080}" type="presParOf" srcId="{EE3F5339-8071-47A8-8283-0B5FAB1BB309}" destId="{77C49698-9F92-492A-BD0F-93A16D444836}" srcOrd="3" destOrd="0" presId="urn:microsoft.com/office/officeart/2024/3/layout/BulletTimelineDefaultVariant"/>
    <dgm:cxn modelId="{09B19D0E-1900-4E63-A580-1DDE48D9805D}" type="presParOf" srcId="{EE3F5339-8071-47A8-8283-0B5FAB1BB309}" destId="{D8B5B58E-CB0B-4645-9579-16A721B82EB7}" srcOrd="4" destOrd="0" presId="urn:microsoft.com/office/officeart/2024/3/layout/BulletTimelineDefaultVariant"/>
    <dgm:cxn modelId="{B250007B-A7D1-4F9F-9716-A5222CD78C4B}" type="presParOf" srcId="{EE3F5339-8071-47A8-8283-0B5FAB1BB309}" destId="{55E14393-4688-4B0A-94EE-384E220CB759}" srcOrd="5" destOrd="0" presId="urn:microsoft.com/office/officeart/2024/3/layout/BulletTimelineDefaultVariant"/>
    <dgm:cxn modelId="{B6981048-9EDF-4F2F-80CB-EC95F8261499}" type="presParOf" srcId="{13908FC1-8238-4B2E-8577-8D4034F6116B}" destId="{5DE628CE-0303-4168-907B-CE1891D7B7F4}" srcOrd="7" destOrd="0" presId="urn:microsoft.com/office/officeart/2024/3/layout/BulletTimelineDefaultVariant"/>
    <dgm:cxn modelId="{17B93EA8-EF81-4EC2-AA0F-081F370E6FEC}" type="presParOf" srcId="{13908FC1-8238-4B2E-8577-8D4034F6116B}" destId="{6940BCD4-D009-4DEC-AE5A-7D479389F46D}" srcOrd="8" destOrd="0" presId="urn:microsoft.com/office/officeart/2024/3/layout/BulletTimelineDefaultVariant"/>
    <dgm:cxn modelId="{94E6CC48-EFB9-44DD-A5AC-20221C53545F}" type="presParOf" srcId="{6940BCD4-D009-4DEC-AE5A-7D479389F46D}" destId="{31E3B61C-BBD3-40D0-A407-57100CCA37CE}" srcOrd="0" destOrd="0" presId="urn:microsoft.com/office/officeart/2024/3/layout/BulletTimelineDefaultVariant"/>
    <dgm:cxn modelId="{560D2394-0408-4D54-87AE-06F6DD80D36B}" type="presParOf" srcId="{6940BCD4-D009-4DEC-AE5A-7D479389F46D}" destId="{031D0F44-6244-4F58-A230-4E677D38AD7A}" srcOrd="1" destOrd="0" presId="urn:microsoft.com/office/officeart/2024/3/layout/BulletTimelineDefaultVariant"/>
    <dgm:cxn modelId="{05CB96D4-51DB-4680-BC29-3A5997A123EA}" type="presParOf" srcId="{031D0F44-6244-4F58-A230-4E677D38AD7A}" destId="{A7420F1F-AED5-4C71-A16F-06110E7C180C}" srcOrd="0" destOrd="0" presId="urn:microsoft.com/office/officeart/2024/3/layout/BulletTimelineDefaultVariant"/>
    <dgm:cxn modelId="{65D4EB31-AAF7-43B0-A538-052B5315965B}" type="presParOf" srcId="{031D0F44-6244-4F58-A230-4E677D38AD7A}" destId="{1B291CE1-DAA2-4D9B-A333-1F5B54961EBE}" srcOrd="1" destOrd="0" presId="urn:microsoft.com/office/officeart/2024/3/layout/BulletTimelineDefaultVariant"/>
    <dgm:cxn modelId="{4B679915-73A1-4431-A19C-C344202DA438}" type="presParOf" srcId="{6940BCD4-D009-4DEC-AE5A-7D479389F46D}" destId="{8104EDEF-DFA9-4260-BD06-CEF94616AD44}" srcOrd="2" destOrd="0" presId="urn:microsoft.com/office/officeart/2024/3/layout/BulletTimelineDefaultVariant"/>
    <dgm:cxn modelId="{80EA5C6D-BBC2-4832-9095-3555F27EE8B5}" type="presParOf" srcId="{6940BCD4-D009-4DEC-AE5A-7D479389F46D}" destId="{5E4954B7-9901-4826-9C96-2E35AE27269B}" srcOrd="3" destOrd="0" presId="urn:microsoft.com/office/officeart/2024/3/layout/BulletTimelineDefaultVariant"/>
    <dgm:cxn modelId="{93EE68B7-F8AA-4E50-8188-8822909FD4AB}" type="presParOf" srcId="{6940BCD4-D009-4DEC-AE5A-7D479389F46D}" destId="{928FDD40-5C0C-4C77-B984-EC017F6A574A}" srcOrd="4" destOrd="0" presId="urn:microsoft.com/office/officeart/2024/3/layout/BulletTimelineDefaultVariant"/>
    <dgm:cxn modelId="{9415691B-78D8-4184-A7C3-9DBC0AF45B41}" type="presParOf" srcId="{6940BCD4-D009-4DEC-AE5A-7D479389F46D}" destId="{6882E914-2DE4-429B-B0D0-C74D9E873218}" srcOrd="5" destOrd="0" presId="urn:microsoft.com/office/officeart/2024/3/layout/BulletTimelineDefaultVaria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15599B-7105-4F81-9319-62C82B359337}" type="doc">
      <dgm:prSet loTypeId="urn:microsoft.com/office/officeart/2018/2/layout/IconCircleList" loCatId="icon" qsTypeId="urn:microsoft.com/office/officeart/2005/8/quickstyle/simple5" qsCatId="simple" csTypeId="urn:microsoft.com/office/officeart/2005/8/colors/colorful1" csCatId="colorful" phldr="1"/>
      <dgm:spPr/>
      <dgm:t>
        <a:bodyPr/>
        <a:lstStyle/>
        <a:p>
          <a:endParaRPr lang="en-US"/>
        </a:p>
      </dgm:t>
    </dgm:pt>
    <dgm:pt modelId="{032DEF58-E13C-411D-B7C5-E91149771C5A}">
      <dgm:prSet/>
      <dgm:spPr/>
      <dgm:t>
        <a:bodyPr/>
        <a:lstStyle/>
        <a:p>
          <a:pPr>
            <a:lnSpc>
              <a:spcPct val="100000"/>
            </a:lnSpc>
          </a:pPr>
          <a:r>
            <a:rPr lang="pt-BR" dirty="0"/>
            <a:t>Royal family </a:t>
          </a:r>
          <a:endParaRPr lang="en-US" dirty="0"/>
        </a:p>
      </dgm:t>
    </dgm:pt>
    <dgm:pt modelId="{81B4A5AE-8653-43A7-87C6-4929FD890CE2}" type="parTrans" cxnId="{FF42FB0D-47A1-4C84-8CB3-F4C219021973}">
      <dgm:prSet/>
      <dgm:spPr/>
      <dgm:t>
        <a:bodyPr/>
        <a:lstStyle/>
        <a:p>
          <a:endParaRPr lang="en-US"/>
        </a:p>
      </dgm:t>
    </dgm:pt>
    <dgm:pt modelId="{16DCAC14-A682-4D80-86E3-38A24080697B}" type="sibTrans" cxnId="{FF42FB0D-47A1-4C84-8CB3-F4C219021973}">
      <dgm:prSet/>
      <dgm:spPr/>
      <dgm:t>
        <a:bodyPr/>
        <a:lstStyle/>
        <a:p>
          <a:pPr>
            <a:lnSpc>
              <a:spcPct val="100000"/>
            </a:lnSpc>
          </a:pPr>
          <a:endParaRPr lang="en-US"/>
        </a:p>
      </dgm:t>
    </dgm:pt>
    <dgm:pt modelId="{1D87B550-B81C-4746-9565-B2115F426DB3}">
      <dgm:prSet/>
      <dgm:spPr/>
      <dgm:t>
        <a:bodyPr/>
        <a:lstStyle/>
        <a:p>
          <a:pPr>
            <a:lnSpc>
              <a:spcPct val="100000"/>
            </a:lnSpc>
          </a:pPr>
          <a:r>
            <a:rPr lang="pt-BR" dirty="0"/>
            <a:t>Bishops </a:t>
          </a:r>
          <a:endParaRPr lang="en-US" dirty="0"/>
        </a:p>
      </dgm:t>
    </dgm:pt>
    <dgm:pt modelId="{D42F5439-8486-4A29-BA2C-32BD4F27C1C2}" type="parTrans" cxnId="{15DEB465-0291-40AD-A6BF-E9926F56A87D}">
      <dgm:prSet/>
      <dgm:spPr/>
      <dgm:t>
        <a:bodyPr/>
        <a:lstStyle/>
        <a:p>
          <a:endParaRPr lang="en-US"/>
        </a:p>
      </dgm:t>
    </dgm:pt>
    <dgm:pt modelId="{9C556025-B80D-4E1A-AC60-2F8D1568381C}" type="sibTrans" cxnId="{15DEB465-0291-40AD-A6BF-E9926F56A87D}">
      <dgm:prSet/>
      <dgm:spPr/>
      <dgm:t>
        <a:bodyPr/>
        <a:lstStyle/>
        <a:p>
          <a:pPr>
            <a:lnSpc>
              <a:spcPct val="100000"/>
            </a:lnSpc>
          </a:pPr>
          <a:endParaRPr lang="en-US"/>
        </a:p>
      </dgm:t>
    </dgm:pt>
    <dgm:pt modelId="{C99D1298-49B5-4FC7-9855-1B9B36A472C0}">
      <dgm:prSet/>
      <dgm:spPr/>
      <dgm:t>
        <a:bodyPr/>
        <a:lstStyle/>
        <a:p>
          <a:pPr>
            <a:lnSpc>
              <a:spcPct val="100000"/>
            </a:lnSpc>
          </a:pPr>
          <a:r>
            <a:rPr lang="pt-BR" dirty="0"/>
            <a:t>Professors </a:t>
          </a:r>
          <a:endParaRPr lang="en-US" dirty="0"/>
        </a:p>
      </dgm:t>
    </dgm:pt>
    <dgm:pt modelId="{401D936E-0046-4E12-9554-43C924473D2A}" type="parTrans" cxnId="{B38BF26F-ACC5-46C0-A381-21AB3979CD56}">
      <dgm:prSet/>
      <dgm:spPr/>
      <dgm:t>
        <a:bodyPr/>
        <a:lstStyle/>
        <a:p>
          <a:endParaRPr lang="en-US"/>
        </a:p>
      </dgm:t>
    </dgm:pt>
    <dgm:pt modelId="{2464B69B-D82B-43B4-A64F-8F7EBB3CE132}" type="sibTrans" cxnId="{B38BF26F-ACC5-46C0-A381-21AB3979CD56}">
      <dgm:prSet/>
      <dgm:spPr/>
      <dgm:t>
        <a:bodyPr/>
        <a:lstStyle/>
        <a:p>
          <a:pPr>
            <a:lnSpc>
              <a:spcPct val="100000"/>
            </a:lnSpc>
          </a:pPr>
          <a:endParaRPr lang="en-US"/>
        </a:p>
      </dgm:t>
    </dgm:pt>
    <dgm:pt modelId="{49C13373-8C85-4712-8DDC-F1EA08076783}">
      <dgm:prSet/>
      <dgm:spPr/>
      <dgm:t>
        <a:bodyPr/>
        <a:lstStyle/>
        <a:p>
          <a:pPr>
            <a:lnSpc>
              <a:spcPct val="100000"/>
            </a:lnSpc>
          </a:pPr>
          <a:r>
            <a:rPr lang="pt-BR" dirty="0"/>
            <a:t>Doctors </a:t>
          </a:r>
          <a:endParaRPr lang="en-US" dirty="0"/>
        </a:p>
      </dgm:t>
    </dgm:pt>
    <dgm:pt modelId="{77315319-3A2E-4710-A1EA-3545F5914CCC}" type="parTrans" cxnId="{5169B138-0C32-407D-B95C-8B81E4418C43}">
      <dgm:prSet/>
      <dgm:spPr/>
      <dgm:t>
        <a:bodyPr/>
        <a:lstStyle/>
        <a:p>
          <a:endParaRPr lang="en-US"/>
        </a:p>
      </dgm:t>
    </dgm:pt>
    <dgm:pt modelId="{9C681CCF-2F6F-4E2B-A3E5-63A59158C041}" type="sibTrans" cxnId="{5169B138-0C32-407D-B95C-8B81E4418C43}">
      <dgm:prSet/>
      <dgm:spPr/>
      <dgm:t>
        <a:bodyPr/>
        <a:lstStyle/>
        <a:p>
          <a:pPr>
            <a:lnSpc>
              <a:spcPct val="100000"/>
            </a:lnSpc>
          </a:pPr>
          <a:endParaRPr lang="en-US"/>
        </a:p>
      </dgm:t>
    </dgm:pt>
    <dgm:pt modelId="{70EF5AE7-A592-497A-A263-23D8365AAD22}">
      <dgm:prSet/>
      <dgm:spPr/>
      <dgm:t>
        <a:bodyPr/>
        <a:lstStyle/>
        <a:p>
          <a:pPr>
            <a:lnSpc>
              <a:spcPct val="100000"/>
            </a:lnSpc>
          </a:pPr>
          <a:r>
            <a:rPr lang="pt-BR" dirty="0"/>
            <a:t>Judges</a:t>
          </a:r>
          <a:endParaRPr lang="en-US" dirty="0"/>
        </a:p>
      </dgm:t>
    </dgm:pt>
    <dgm:pt modelId="{4E81FB7E-8C25-4564-97FB-97DFC7E2980A}" type="parTrans" cxnId="{ADEF9B2D-2B79-419E-8C2E-92DA2480B3E2}">
      <dgm:prSet/>
      <dgm:spPr/>
      <dgm:t>
        <a:bodyPr/>
        <a:lstStyle/>
        <a:p>
          <a:endParaRPr lang="en-US"/>
        </a:p>
      </dgm:t>
    </dgm:pt>
    <dgm:pt modelId="{9801AA56-B4F5-4941-9745-8325AB187B19}" type="sibTrans" cxnId="{ADEF9B2D-2B79-419E-8C2E-92DA2480B3E2}">
      <dgm:prSet/>
      <dgm:spPr/>
      <dgm:t>
        <a:bodyPr/>
        <a:lstStyle/>
        <a:p>
          <a:endParaRPr lang="en-US"/>
        </a:p>
      </dgm:t>
    </dgm:pt>
    <dgm:pt modelId="{F0E1758E-80EB-445D-B250-D19CFC575ABD}" type="pres">
      <dgm:prSet presAssocID="{3F15599B-7105-4F81-9319-62C82B359337}" presName="root" presStyleCnt="0">
        <dgm:presLayoutVars>
          <dgm:dir/>
          <dgm:resizeHandles val="exact"/>
        </dgm:presLayoutVars>
      </dgm:prSet>
      <dgm:spPr/>
    </dgm:pt>
    <dgm:pt modelId="{896CFFFD-42BF-455B-81D1-2A902C887EE2}" type="pres">
      <dgm:prSet presAssocID="{3F15599B-7105-4F81-9319-62C82B359337}" presName="container" presStyleCnt="0">
        <dgm:presLayoutVars>
          <dgm:dir/>
          <dgm:resizeHandles val="exact"/>
        </dgm:presLayoutVars>
      </dgm:prSet>
      <dgm:spPr/>
    </dgm:pt>
    <dgm:pt modelId="{652CD70C-3AA7-4BB7-944A-62422B67BC8B}" type="pres">
      <dgm:prSet presAssocID="{032DEF58-E13C-411D-B7C5-E91149771C5A}" presName="compNode" presStyleCnt="0"/>
      <dgm:spPr/>
    </dgm:pt>
    <dgm:pt modelId="{34A65D9B-B642-446D-B56D-A1450A22106F}" type="pres">
      <dgm:prSet presAssocID="{032DEF58-E13C-411D-B7C5-E91149771C5A}" presName="iconBgRect" presStyleLbl="bgShp" presStyleIdx="0" presStyleCnt="5"/>
      <dgm:spPr/>
    </dgm:pt>
    <dgm:pt modelId="{F08EC6D7-74FD-4F5B-A800-53B4B37DC01F}" type="pres">
      <dgm:prSet presAssocID="{032DEF58-E13C-411D-B7C5-E91149771C5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rown"/>
        </a:ext>
      </dgm:extLst>
    </dgm:pt>
    <dgm:pt modelId="{D47B6241-F633-4C19-888D-B73AABCD0B06}" type="pres">
      <dgm:prSet presAssocID="{032DEF58-E13C-411D-B7C5-E91149771C5A}" presName="spaceRect" presStyleCnt="0"/>
      <dgm:spPr/>
    </dgm:pt>
    <dgm:pt modelId="{E40D293C-C521-48F1-BBF8-C945372DEF59}" type="pres">
      <dgm:prSet presAssocID="{032DEF58-E13C-411D-B7C5-E91149771C5A}" presName="textRect" presStyleLbl="revTx" presStyleIdx="0" presStyleCnt="5">
        <dgm:presLayoutVars>
          <dgm:chMax val="1"/>
          <dgm:chPref val="1"/>
        </dgm:presLayoutVars>
      </dgm:prSet>
      <dgm:spPr/>
    </dgm:pt>
    <dgm:pt modelId="{AB7C3596-CF5D-46E9-A9AE-53EBFE58D25E}" type="pres">
      <dgm:prSet presAssocID="{16DCAC14-A682-4D80-86E3-38A24080697B}" presName="sibTrans" presStyleLbl="sibTrans2D1" presStyleIdx="0" presStyleCnt="0"/>
      <dgm:spPr/>
    </dgm:pt>
    <dgm:pt modelId="{20C80F8D-09D9-43B0-9F17-7E39B45FD9B6}" type="pres">
      <dgm:prSet presAssocID="{1D87B550-B81C-4746-9565-B2115F426DB3}" presName="compNode" presStyleCnt="0"/>
      <dgm:spPr/>
    </dgm:pt>
    <dgm:pt modelId="{EA6FA357-D74C-4887-AC25-F13E3929BBF9}" type="pres">
      <dgm:prSet presAssocID="{1D87B550-B81C-4746-9565-B2115F426DB3}" presName="iconBgRect" presStyleLbl="bgShp" presStyleIdx="1" presStyleCnt="5"/>
      <dgm:spPr/>
    </dgm:pt>
    <dgm:pt modelId="{479480DA-CDAD-4591-A4FA-695D9FB29690}" type="pres">
      <dgm:prSet presAssocID="{1D87B550-B81C-4746-9565-B2115F426DB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ycle with People"/>
        </a:ext>
      </dgm:extLst>
    </dgm:pt>
    <dgm:pt modelId="{2D4033F8-374C-4B53-8174-CE4FCBC22CD8}" type="pres">
      <dgm:prSet presAssocID="{1D87B550-B81C-4746-9565-B2115F426DB3}" presName="spaceRect" presStyleCnt="0"/>
      <dgm:spPr/>
    </dgm:pt>
    <dgm:pt modelId="{21272588-A746-44A3-8C10-1C3D526765C4}" type="pres">
      <dgm:prSet presAssocID="{1D87B550-B81C-4746-9565-B2115F426DB3}" presName="textRect" presStyleLbl="revTx" presStyleIdx="1" presStyleCnt="5">
        <dgm:presLayoutVars>
          <dgm:chMax val="1"/>
          <dgm:chPref val="1"/>
        </dgm:presLayoutVars>
      </dgm:prSet>
      <dgm:spPr/>
    </dgm:pt>
    <dgm:pt modelId="{47945813-D2A2-46CE-B6A9-DA95DD65D94F}" type="pres">
      <dgm:prSet presAssocID="{9C556025-B80D-4E1A-AC60-2F8D1568381C}" presName="sibTrans" presStyleLbl="sibTrans2D1" presStyleIdx="0" presStyleCnt="0"/>
      <dgm:spPr/>
    </dgm:pt>
    <dgm:pt modelId="{99FA9727-1EFC-49F0-9785-747E1E6C9385}" type="pres">
      <dgm:prSet presAssocID="{C99D1298-49B5-4FC7-9855-1B9B36A472C0}" presName="compNode" presStyleCnt="0"/>
      <dgm:spPr/>
    </dgm:pt>
    <dgm:pt modelId="{627ECEE5-0B36-49B0-99E8-F89B76D53A0F}" type="pres">
      <dgm:prSet presAssocID="{C99D1298-49B5-4FC7-9855-1B9B36A472C0}" presName="iconBgRect" presStyleLbl="bgShp" presStyleIdx="2" presStyleCnt="5"/>
      <dgm:spPr/>
    </dgm:pt>
    <dgm:pt modelId="{61890B8E-06D2-47D2-80AD-07BCEEFFF805}" type="pres">
      <dgm:prSet presAssocID="{C99D1298-49B5-4FC7-9855-1B9B36A472C0}"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lassroom"/>
        </a:ext>
      </dgm:extLst>
    </dgm:pt>
    <dgm:pt modelId="{5357C39C-EC53-428B-9537-41A407BDEC22}" type="pres">
      <dgm:prSet presAssocID="{C99D1298-49B5-4FC7-9855-1B9B36A472C0}" presName="spaceRect" presStyleCnt="0"/>
      <dgm:spPr/>
    </dgm:pt>
    <dgm:pt modelId="{562A5F56-A4B6-43D0-9074-FD96B269EDFB}" type="pres">
      <dgm:prSet presAssocID="{C99D1298-49B5-4FC7-9855-1B9B36A472C0}" presName="textRect" presStyleLbl="revTx" presStyleIdx="2" presStyleCnt="5">
        <dgm:presLayoutVars>
          <dgm:chMax val="1"/>
          <dgm:chPref val="1"/>
        </dgm:presLayoutVars>
      </dgm:prSet>
      <dgm:spPr/>
    </dgm:pt>
    <dgm:pt modelId="{B3739BDA-D4E2-4F49-A5DE-1A3258A56AD1}" type="pres">
      <dgm:prSet presAssocID="{2464B69B-D82B-43B4-A64F-8F7EBB3CE132}" presName="sibTrans" presStyleLbl="sibTrans2D1" presStyleIdx="0" presStyleCnt="0"/>
      <dgm:spPr/>
    </dgm:pt>
    <dgm:pt modelId="{2F0F54A2-8CD7-4CFD-924F-E92BDD21B5E2}" type="pres">
      <dgm:prSet presAssocID="{49C13373-8C85-4712-8DDC-F1EA08076783}" presName="compNode" presStyleCnt="0"/>
      <dgm:spPr/>
    </dgm:pt>
    <dgm:pt modelId="{2F801038-DD05-4DA0-9DB8-FB81C3DBA5BC}" type="pres">
      <dgm:prSet presAssocID="{49C13373-8C85-4712-8DDC-F1EA08076783}" presName="iconBgRect" presStyleLbl="bgShp" presStyleIdx="3" presStyleCnt="5"/>
      <dgm:spPr/>
    </dgm:pt>
    <dgm:pt modelId="{9074DD28-232C-4BE8-8DE2-721897A8B7EB}" type="pres">
      <dgm:prSet presAssocID="{49C13373-8C85-4712-8DDC-F1EA08076783}"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8B950654-20EC-4E80-BC29-BA5C1FA2B98E}" type="pres">
      <dgm:prSet presAssocID="{49C13373-8C85-4712-8DDC-F1EA08076783}" presName="spaceRect" presStyleCnt="0"/>
      <dgm:spPr/>
    </dgm:pt>
    <dgm:pt modelId="{4E1AD884-83E9-4B5F-8B5E-070063B667AA}" type="pres">
      <dgm:prSet presAssocID="{49C13373-8C85-4712-8DDC-F1EA08076783}" presName="textRect" presStyleLbl="revTx" presStyleIdx="3" presStyleCnt="5">
        <dgm:presLayoutVars>
          <dgm:chMax val="1"/>
          <dgm:chPref val="1"/>
        </dgm:presLayoutVars>
      </dgm:prSet>
      <dgm:spPr/>
    </dgm:pt>
    <dgm:pt modelId="{C0F6DFB9-15FD-49F6-B03B-1B8C8085F7E3}" type="pres">
      <dgm:prSet presAssocID="{9C681CCF-2F6F-4E2B-A3E5-63A59158C041}" presName="sibTrans" presStyleLbl="sibTrans2D1" presStyleIdx="0" presStyleCnt="0"/>
      <dgm:spPr/>
    </dgm:pt>
    <dgm:pt modelId="{9AB0E317-7FF0-48FA-9B1D-A27E15800745}" type="pres">
      <dgm:prSet presAssocID="{70EF5AE7-A592-497A-A263-23D8365AAD22}" presName="compNode" presStyleCnt="0"/>
      <dgm:spPr/>
    </dgm:pt>
    <dgm:pt modelId="{44C10489-3993-4870-8F44-AC3A59A136BB}" type="pres">
      <dgm:prSet presAssocID="{70EF5AE7-A592-497A-A263-23D8365AAD22}" presName="iconBgRect" presStyleLbl="bgShp" presStyleIdx="4" presStyleCnt="5"/>
      <dgm:spPr/>
    </dgm:pt>
    <dgm:pt modelId="{3951DB5A-AA9E-4A87-AB7D-332154B70E2B}" type="pres">
      <dgm:prSet presAssocID="{70EF5AE7-A592-497A-A263-23D8365AAD22}"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Gavel"/>
        </a:ext>
      </dgm:extLst>
    </dgm:pt>
    <dgm:pt modelId="{02124DA2-A96B-42E8-A241-6AFD226E420B}" type="pres">
      <dgm:prSet presAssocID="{70EF5AE7-A592-497A-A263-23D8365AAD22}" presName="spaceRect" presStyleCnt="0"/>
      <dgm:spPr/>
    </dgm:pt>
    <dgm:pt modelId="{CA72522D-4855-4F29-987B-8404D0F4B621}" type="pres">
      <dgm:prSet presAssocID="{70EF5AE7-A592-497A-A263-23D8365AAD22}" presName="textRect" presStyleLbl="revTx" presStyleIdx="4" presStyleCnt="5">
        <dgm:presLayoutVars>
          <dgm:chMax val="1"/>
          <dgm:chPref val="1"/>
        </dgm:presLayoutVars>
      </dgm:prSet>
      <dgm:spPr/>
    </dgm:pt>
  </dgm:ptLst>
  <dgm:cxnLst>
    <dgm:cxn modelId="{FF42FB0D-47A1-4C84-8CB3-F4C219021973}" srcId="{3F15599B-7105-4F81-9319-62C82B359337}" destId="{032DEF58-E13C-411D-B7C5-E91149771C5A}" srcOrd="0" destOrd="0" parTransId="{81B4A5AE-8653-43A7-87C6-4929FD890CE2}" sibTransId="{16DCAC14-A682-4D80-86E3-38A24080697B}"/>
    <dgm:cxn modelId="{114E2628-6C5E-43B4-9755-F79E37774EB7}" type="presOf" srcId="{C99D1298-49B5-4FC7-9855-1B9B36A472C0}" destId="{562A5F56-A4B6-43D0-9074-FD96B269EDFB}" srcOrd="0" destOrd="0" presId="urn:microsoft.com/office/officeart/2018/2/layout/IconCircleList"/>
    <dgm:cxn modelId="{9681302A-642B-4449-9D35-4604C6AFDDCC}" type="presOf" srcId="{2464B69B-D82B-43B4-A64F-8F7EBB3CE132}" destId="{B3739BDA-D4E2-4F49-A5DE-1A3258A56AD1}" srcOrd="0" destOrd="0" presId="urn:microsoft.com/office/officeart/2018/2/layout/IconCircleList"/>
    <dgm:cxn modelId="{ADEF9B2D-2B79-419E-8C2E-92DA2480B3E2}" srcId="{3F15599B-7105-4F81-9319-62C82B359337}" destId="{70EF5AE7-A592-497A-A263-23D8365AAD22}" srcOrd="4" destOrd="0" parTransId="{4E81FB7E-8C25-4564-97FB-97DFC7E2980A}" sibTransId="{9801AA56-B4F5-4941-9745-8325AB187B19}"/>
    <dgm:cxn modelId="{5169B138-0C32-407D-B95C-8B81E4418C43}" srcId="{3F15599B-7105-4F81-9319-62C82B359337}" destId="{49C13373-8C85-4712-8DDC-F1EA08076783}" srcOrd="3" destOrd="0" parTransId="{77315319-3A2E-4710-A1EA-3545F5914CCC}" sibTransId="{9C681CCF-2F6F-4E2B-A3E5-63A59158C041}"/>
    <dgm:cxn modelId="{BC246042-5CC7-4E8B-9213-610003243343}" type="presOf" srcId="{49C13373-8C85-4712-8DDC-F1EA08076783}" destId="{4E1AD884-83E9-4B5F-8B5E-070063B667AA}" srcOrd="0" destOrd="0" presId="urn:microsoft.com/office/officeart/2018/2/layout/IconCircleList"/>
    <dgm:cxn modelId="{BF43FF43-6FFD-4C01-AD85-8BA384E1200C}" type="presOf" srcId="{1D87B550-B81C-4746-9565-B2115F426DB3}" destId="{21272588-A746-44A3-8C10-1C3D526765C4}" srcOrd="0" destOrd="0" presId="urn:microsoft.com/office/officeart/2018/2/layout/IconCircleList"/>
    <dgm:cxn modelId="{15DEB465-0291-40AD-A6BF-E9926F56A87D}" srcId="{3F15599B-7105-4F81-9319-62C82B359337}" destId="{1D87B550-B81C-4746-9565-B2115F426DB3}" srcOrd="1" destOrd="0" parTransId="{D42F5439-8486-4A29-BA2C-32BD4F27C1C2}" sibTransId="{9C556025-B80D-4E1A-AC60-2F8D1568381C}"/>
    <dgm:cxn modelId="{85397C47-F421-4941-A203-2C7F09E30B49}" type="presOf" srcId="{3F15599B-7105-4F81-9319-62C82B359337}" destId="{F0E1758E-80EB-445D-B250-D19CFC575ABD}" srcOrd="0" destOrd="0" presId="urn:microsoft.com/office/officeart/2018/2/layout/IconCircleList"/>
    <dgm:cxn modelId="{F277A067-CC66-4735-9BF7-4A702A9D77BB}" type="presOf" srcId="{9C681CCF-2F6F-4E2B-A3E5-63A59158C041}" destId="{C0F6DFB9-15FD-49F6-B03B-1B8C8085F7E3}" srcOrd="0" destOrd="0" presId="urn:microsoft.com/office/officeart/2018/2/layout/IconCircleList"/>
    <dgm:cxn modelId="{FBECD76B-C781-4683-873F-683EB99C68E5}" type="presOf" srcId="{032DEF58-E13C-411D-B7C5-E91149771C5A}" destId="{E40D293C-C521-48F1-BBF8-C945372DEF59}" srcOrd="0" destOrd="0" presId="urn:microsoft.com/office/officeart/2018/2/layout/IconCircleList"/>
    <dgm:cxn modelId="{97025F6D-42D6-42D3-9C94-3425C356BE04}" type="presOf" srcId="{9C556025-B80D-4E1A-AC60-2F8D1568381C}" destId="{47945813-D2A2-46CE-B6A9-DA95DD65D94F}" srcOrd="0" destOrd="0" presId="urn:microsoft.com/office/officeart/2018/2/layout/IconCircleList"/>
    <dgm:cxn modelId="{B38BF26F-ACC5-46C0-A381-21AB3979CD56}" srcId="{3F15599B-7105-4F81-9319-62C82B359337}" destId="{C99D1298-49B5-4FC7-9855-1B9B36A472C0}" srcOrd="2" destOrd="0" parTransId="{401D936E-0046-4E12-9554-43C924473D2A}" sibTransId="{2464B69B-D82B-43B4-A64F-8F7EBB3CE132}"/>
    <dgm:cxn modelId="{AA957555-62F1-42A8-A4F4-0DC238111C86}" type="presOf" srcId="{16DCAC14-A682-4D80-86E3-38A24080697B}" destId="{AB7C3596-CF5D-46E9-A9AE-53EBFE58D25E}" srcOrd="0" destOrd="0" presId="urn:microsoft.com/office/officeart/2018/2/layout/IconCircleList"/>
    <dgm:cxn modelId="{914266E2-CB10-43CD-9E87-E3E99F69EF1C}" type="presOf" srcId="{70EF5AE7-A592-497A-A263-23D8365AAD22}" destId="{CA72522D-4855-4F29-987B-8404D0F4B621}" srcOrd="0" destOrd="0" presId="urn:microsoft.com/office/officeart/2018/2/layout/IconCircleList"/>
    <dgm:cxn modelId="{52D7D6A6-5D56-4E77-9304-FE952D6A0A05}" type="presParOf" srcId="{F0E1758E-80EB-445D-B250-D19CFC575ABD}" destId="{896CFFFD-42BF-455B-81D1-2A902C887EE2}" srcOrd="0" destOrd="0" presId="urn:microsoft.com/office/officeart/2018/2/layout/IconCircleList"/>
    <dgm:cxn modelId="{C294EDF2-2580-4C8C-B61B-0F4E94B3E7BE}" type="presParOf" srcId="{896CFFFD-42BF-455B-81D1-2A902C887EE2}" destId="{652CD70C-3AA7-4BB7-944A-62422B67BC8B}" srcOrd="0" destOrd="0" presId="urn:microsoft.com/office/officeart/2018/2/layout/IconCircleList"/>
    <dgm:cxn modelId="{CCBE19DF-95CE-487C-A891-ECE9FC2CDDD4}" type="presParOf" srcId="{652CD70C-3AA7-4BB7-944A-62422B67BC8B}" destId="{34A65D9B-B642-446D-B56D-A1450A22106F}" srcOrd="0" destOrd="0" presId="urn:microsoft.com/office/officeart/2018/2/layout/IconCircleList"/>
    <dgm:cxn modelId="{7055C0FF-F188-4B1B-8600-0BB28B507C80}" type="presParOf" srcId="{652CD70C-3AA7-4BB7-944A-62422B67BC8B}" destId="{F08EC6D7-74FD-4F5B-A800-53B4B37DC01F}" srcOrd="1" destOrd="0" presId="urn:microsoft.com/office/officeart/2018/2/layout/IconCircleList"/>
    <dgm:cxn modelId="{CD32AF36-8422-4771-8E1C-9B80B6392C07}" type="presParOf" srcId="{652CD70C-3AA7-4BB7-944A-62422B67BC8B}" destId="{D47B6241-F633-4C19-888D-B73AABCD0B06}" srcOrd="2" destOrd="0" presId="urn:microsoft.com/office/officeart/2018/2/layout/IconCircleList"/>
    <dgm:cxn modelId="{C39D483C-3EB3-4BAC-8CE5-D57D7AD2C982}" type="presParOf" srcId="{652CD70C-3AA7-4BB7-944A-62422B67BC8B}" destId="{E40D293C-C521-48F1-BBF8-C945372DEF59}" srcOrd="3" destOrd="0" presId="urn:microsoft.com/office/officeart/2018/2/layout/IconCircleList"/>
    <dgm:cxn modelId="{FD4477CF-0497-4E41-93CB-F3B3B76A9CAA}" type="presParOf" srcId="{896CFFFD-42BF-455B-81D1-2A902C887EE2}" destId="{AB7C3596-CF5D-46E9-A9AE-53EBFE58D25E}" srcOrd="1" destOrd="0" presId="urn:microsoft.com/office/officeart/2018/2/layout/IconCircleList"/>
    <dgm:cxn modelId="{1601F706-8FA4-4B83-9BAC-8BA7B44963FF}" type="presParOf" srcId="{896CFFFD-42BF-455B-81D1-2A902C887EE2}" destId="{20C80F8D-09D9-43B0-9F17-7E39B45FD9B6}" srcOrd="2" destOrd="0" presId="urn:microsoft.com/office/officeart/2018/2/layout/IconCircleList"/>
    <dgm:cxn modelId="{A3A2B0E2-5256-402C-ACAD-4243C0D786D8}" type="presParOf" srcId="{20C80F8D-09D9-43B0-9F17-7E39B45FD9B6}" destId="{EA6FA357-D74C-4887-AC25-F13E3929BBF9}" srcOrd="0" destOrd="0" presId="urn:microsoft.com/office/officeart/2018/2/layout/IconCircleList"/>
    <dgm:cxn modelId="{8BC33BF3-6A4C-4FC0-999F-CD43149C9540}" type="presParOf" srcId="{20C80F8D-09D9-43B0-9F17-7E39B45FD9B6}" destId="{479480DA-CDAD-4591-A4FA-695D9FB29690}" srcOrd="1" destOrd="0" presId="urn:microsoft.com/office/officeart/2018/2/layout/IconCircleList"/>
    <dgm:cxn modelId="{40D7EA02-B053-479B-BE41-FB2C3DE866CC}" type="presParOf" srcId="{20C80F8D-09D9-43B0-9F17-7E39B45FD9B6}" destId="{2D4033F8-374C-4B53-8174-CE4FCBC22CD8}" srcOrd="2" destOrd="0" presId="urn:microsoft.com/office/officeart/2018/2/layout/IconCircleList"/>
    <dgm:cxn modelId="{89A3C79A-A92E-49B0-A62C-4AE3F4E9DCF6}" type="presParOf" srcId="{20C80F8D-09D9-43B0-9F17-7E39B45FD9B6}" destId="{21272588-A746-44A3-8C10-1C3D526765C4}" srcOrd="3" destOrd="0" presId="urn:microsoft.com/office/officeart/2018/2/layout/IconCircleList"/>
    <dgm:cxn modelId="{18303FCD-7AA5-421D-8176-1AA11A3829A0}" type="presParOf" srcId="{896CFFFD-42BF-455B-81D1-2A902C887EE2}" destId="{47945813-D2A2-46CE-B6A9-DA95DD65D94F}" srcOrd="3" destOrd="0" presId="urn:microsoft.com/office/officeart/2018/2/layout/IconCircleList"/>
    <dgm:cxn modelId="{59011AEB-FBAA-45C5-8CCA-2095C6674074}" type="presParOf" srcId="{896CFFFD-42BF-455B-81D1-2A902C887EE2}" destId="{99FA9727-1EFC-49F0-9785-747E1E6C9385}" srcOrd="4" destOrd="0" presId="urn:microsoft.com/office/officeart/2018/2/layout/IconCircleList"/>
    <dgm:cxn modelId="{10FD03CB-FBCB-49AD-A37F-C2315D239A13}" type="presParOf" srcId="{99FA9727-1EFC-49F0-9785-747E1E6C9385}" destId="{627ECEE5-0B36-49B0-99E8-F89B76D53A0F}" srcOrd="0" destOrd="0" presId="urn:microsoft.com/office/officeart/2018/2/layout/IconCircleList"/>
    <dgm:cxn modelId="{E627109A-2E14-421D-A34C-DBFB6C9F2495}" type="presParOf" srcId="{99FA9727-1EFC-49F0-9785-747E1E6C9385}" destId="{61890B8E-06D2-47D2-80AD-07BCEEFFF805}" srcOrd="1" destOrd="0" presId="urn:microsoft.com/office/officeart/2018/2/layout/IconCircleList"/>
    <dgm:cxn modelId="{E2B2BF7B-3FC1-4FD3-ABE4-E78582571CF2}" type="presParOf" srcId="{99FA9727-1EFC-49F0-9785-747E1E6C9385}" destId="{5357C39C-EC53-428B-9537-41A407BDEC22}" srcOrd="2" destOrd="0" presId="urn:microsoft.com/office/officeart/2018/2/layout/IconCircleList"/>
    <dgm:cxn modelId="{0684DDC6-005A-4F49-B861-B359A9DD7F81}" type="presParOf" srcId="{99FA9727-1EFC-49F0-9785-747E1E6C9385}" destId="{562A5F56-A4B6-43D0-9074-FD96B269EDFB}" srcOrd="3" destOrd="0" presId="urn:microsoft.com/office/officeart/2018/2/layout/IconCircleList"/>
    <dgm:cxn modelId="{69D8E7A9-B0D8-4C39-9F15-6F5AE6066E7F}" type="presParOf" srcId="{896CFFFD-42BF-455B-81D1-2A902C887EE2}" destId="{B3739BDA-D4E2-4F49-A5DE-1A3258A56AD1}" srcOrd="5" destOrd="0" presId="urn:microsoft.com/office/officeart/2018/2/layout/IconCircleList"/>
    <dgm:cxn modelId="{EDEAA87F-0014-4A69-8459-2BA470C09734}" type="presParOf" srcId="{896CFFFD-42BF-455B-81D1-2A902C887EE2}" destId="{2F0F54A2-8CD7-4CFD-924F-E92BDD21B5E2}" srcOrd="6" destOrd="0" presId="urn:microsoft.com/office/officeart/2018/2/layout/IconCircleList"/>
    <dgm:cxn modelId="{AB2B18F3-9A5A-4C0B-8865-E6032A7D0AC6}" type="presParOf" srcId="{2F0F54A2-8CD7-4CFD-924F-E92BDD21B5E2}" destId="{2F801038-DD05-4DA0-9DB8-FB81C3DBA5BC}" srcOrd="0" destOrd="0" presId="urn:microsoft.com/office/officeart/2018/2/layout/IconCircleList"/>
    <dgm:cxn modelId="{DDD4C75D-73F3-44E9-9FAA-74CFD9E762BC}" type="presParOf" srcId="{2F0F54A2-8CD7-4CFD-924F-E92BDD21B5E2}" destId="{9074DD28-232C-4BE8-8DE2-721897A8B7EB}" srcOrd="1" destOrd="0" presId="urn:microsoft.com/office/officeart/2018/2/layout/IconCircleList"/>
    <dgm:cxn modelId="{9CBA7071-E339-4AF3-9C47-9D3B50A04B57}" type="presParOf" srcId="{2F0F54A2-8CD7-4CFD-924F-E92BDD21B5E2}" destId="{8B950654-20EC-4E80-BC29-BA5C1FA2B98E}" srcOrd="2" destOrd="0" presId="urn:microsoft.com/office/officeart/2018/2/layout/IconCircleList"/>
    <dgm:cxn modelId="{5CB5D14F-2BDC-4DF5-A43B-D96AB2357758}" type="presParOf" srcId="{2F0F54A2-8CD7-4CFD-924F-E92BDD21B5E2}" destId="{4E1AD884-83E9-4B5F-8B5E-070063B667AA}" srcOrd="3" destOrd="0" presId="urn:microsoft.com/office/officeart/2018/2/layout/IconCircleList"/>
    <dgm:cxn modelId="{4AC60B9B-1E6E-48CA-AFDD-183E8641EA8F}" type="presParOf" srcId="{896CFFFD-42BF-455B-81D1-2A902C887EE2}" destId="{C0F6DFB9-15FD-49F6-B03B-1B8C8085F7E3}" srcOrd="7" destOrd="0" presId="urn:microsoft.com/office/officeart/2018/2/layout/IconCircleList"/>
    <dgm:cxn modelId="{2002E74C-776D-4CC7-BBFA-102EE752DA66}" type="presParOf" srcId="{896CFFFD-42BF-455B-81D1-2A902C887EE2}" destId="{9AB0E317-7FF0-48FA-9B1D-A27E15800745}" srcOrd="8" destOrd="0" presId="urn:microsoft.com/office/officeart/2018/2/layout/IconCircleList"/>
    <dgm:cxn modelId="{94537144-5F0E-4625-B437-91F3952572B1}" type="presParOf" srcId="{9AB0E317-7FF0-48FA-9B1D-A27E15800745}" destId="{44C10489-3993-4870-8F44-AC3A59A136BB}" srcOrd="0" destOrd="0" presId="urn:microsoft.com/office/officeart/2018/2/layout/IconCircleList"/>
    <dgm:cxn modelId="{295A6144-12D0-4207-B418-6EEB136D79C8}" type="presParOf" srcId="{9AB0E317-7FF0-48FA-9B1D-A27E15800745}" destId="{3951DB5A-AA9E-4A87-AB7D-332154B70E2B}" srcOrd="1" destOrd="0" presId="urn:microsoft.com/office/officeart/2018/2/layout/IconCircleList"/>
    <dgm:cxn modelId="{3D6988D9-9D0E-4182-B933-6B9C11C9366D}" type="presParOf" srcId="{9AB0E317-7FF0-48FA-9B1D-A27E15800745}" destId="{02124DA2-A96B-42E8-A241-6AFD226E420B}" srcOrd="2" destOrd="0" presId="urn:microsoft.com/office/officeart/2018/2/layout/IconCircleList"/>
    <dgm:cxn modelId="{359A3519-5951-4B7F-A8DE-7AE8092B7B23}" type="presParOf" srcId="{9AB0E317-7FF0-48FA-9B1D-A27E15800745}" destId="{CA72522D-4855-4F29-987B-8404D0F4B62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51ECA-336F-4AEC-AFB1-99AB767C16B9}">
      <dsp:nvSpPr>
        <dsp:cNvPr id="0" name=""/>
        <dsp:cNvSpPr/>
      </dsp:nvSpPr>
      <dsp:spPr>
        <a:xfrm>
          <a:off x="0" y="430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2BAE63-F114-4D72-A799-F836224E54FF}">
      <dsp:nvSpPr>
        <dsp:cNvPr id="0" name=""/>
        <dsp:cNvSpPr/>
      </dsp:nvSpPr>
      <dsp:spPr>
        <a:xfrm>
          <a:off x="277554" y="21075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B96D29-CD4C-4CA6-BC81-6F56C65853F3}">
      <dsp:nvSpPr>
        <dsp:cNvPr id="0" name=""/>
        <dsp:cNvSpPr/>
      </dsp:nvSpPr>
      <dsp:spPr>
        <a:xfrm>
          <a:off x="1059754" y="430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1778000">
            <a:lnSpc>
              <a:spcPct val="90000"/>
            </a:lnSpc>
            <a:spcBef>
              <a:spcPct val="0"/>
            </a:spcBef>
            <a:spcAft>
              <a:spcPct val="35000"/>
            </a:spcAft>
            <a:buNone/>
          </a:pPr>
          <a:r>
            <a:rPr lang="en-US" sz="4000" kern="1200" dirty="0"/>
            <a:t>My book</a:t>
          </a:r>
        </a:p>
      </dsp:txBody>
      <dsp:txXfrm>
        <a:off x="1059754" y="4307"/>
        <a:ext cx="5304469" cy="917536"/>
      </dsp:txXfrm>
    </dsp:sp>
    <dsp:sp modelId="{C79CF912-904A-4A8B-82A9-0EFB9E44D1F0}">
      <dsp:nvSpPr>
        <dsp:cNvPr id="0" name=""/>
        <dsp:cNvSpPr/>
      </dsp:nvSpPr>
      <dsp:spPr>
        <a:xfrm>
          <a:off x="0" y="115122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2B861C-545D-418F-8F88-F417F527A42A}">
      <dsp:nvSpPr>
        <dsp:cNvPr id="0" name=""/>
        <dsp:cNvSpPr/>
      </dsp:nvSpPr>
      <dsp:spPr>
        <a:xfrm>
          <a:off x="277554" y="135767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31B34D-CE6F-4DC2-950D-272B7F57B23E}">
      <dsp:nvSpPr>
        <dsp:cNvPr id="0" name=""/>
        <dsp:cNvSpPr/>
      </dsp:nvSpPr>
      <dsp:spPr>
        <a:xfrm>
          <a:off x="1059754" y="115122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1778000">
            <a:lnSpc>
              <a:spcPct val="90000"/>
            </a:lnSpc>
            <a:spcBef>
              <a:spcPct val="0"/>
            </a:spcBef>
            <a:spcAft>
              <a:spcPct val="35000"/>
            </a:spcAft>
            <a:buNone/>
          </a:pPr>
          <a:r>
            <a:rPr lang="en-US" sz="4000" kern="1200" dirty="0">
              <a:solidFill>
                <a:prstClr val="black">
                  <a:hueOff val="0"/>
                  <a:satOff val="0"/>
                  <a:lumOff val="0"/>
                  <a:alphaOff val="0"/>
                </a:prstClr>
              </a:solidFill>
              <a:latin typeface="Aptos" panose="02110004020202020204"/>
              <a:ea typeface="+mn-ea"/>
              <a:cs typeface="+mn-cs"/>
            </a:rPr>
            <a:t>My video in Wales</a:t>
          </a:r>
        </a:p>
      </dsp:txBody>
      <dsp:txXfrm>
        <a:off x="1059754" y="1151227"/>
        <a:ext cx="5304469" cy="917536"/>
      </dsp:txXfrm>
    </dsp:sp>
    <dsp:sp modelId="{43B167F7-0901-4F81-BA2A-BF33F415E580}">
      <dsp:nvSpPr>
        <dsp:cNvPr id="0" name=""/>
        <dsp:cNvSpPr/>
      </dsp:nvSpPr>
      <dsp:spPr>
        <a:xfrm>
          <a:off x="0" y="229814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485DD-5B45-42F7-BBF3-2FDB8F5DF37D}">
      <dsp:nvSpPr>
        <dsp:cNvPr id="0" name=""/>
        <dsp:cNvSpPr/>
      </dsp:nvSpPr>
      <dsp:spPr>
        <a:xfrm>
          <a:off x="277554" y="250459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99C90B-22B3-4DDD-AAED-F5217016A401}">
      <dsp:nvSpPr>
        <dsp:cNvPr id="0" name=""/>
        <dsp:cNvSpPr/>
      </dsp:nvSpPr>
      <dsp:spPr>
        <a:xfrm>
          <a:off x="1059754" y="229814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1778000">
            <a:lnSpc>
              <a:spcPct val="90000"/>
            </a:lnSpc>
            <a:spcBef>
              <a:spcPct val="0"/>
            </a:spcBef>
            <a:spcAft>
              <a:spcPct val="35000"/>
            </a:spcAft>
            <a:buNone/>
          </a:pPr>
          <a:r>
            <a:rPr lang="en-US" sz="4000" kern="1200" dirty="0">
              <a:solidFill>
                <a:prstClr val="black">
                  <a:hueOff val="0"/>
                  <a:satOff val="0"/>
                  <a:lumOff val="0"/>
                  <a:alphaOff val="0"/>
                </a:prstClr>
              </a:solidFill>
              <a:latin typeface="Aptos" panose="02110004020202020204"/>
              <a:ea typeface="+mn-ea"/>
              <a:cs typeface="+mn-cs"/>
            </a:rPr>
            <a:t>My Podcast</a:t>
          </a:r>
        </a:p>
      </dsp:txBody>
      <dsp:txXfrm>
        <a:off x="1059754" y="2298147"/>
        <a:ext cx="5304469" cy="917536"/>
      </dsp:txXfrm>
    </dsp:sp>
    <dsp:sp modelId="{2BD68362-3498-494D-9D82-72043B41CCB9}">
      <dsp:nvSpPr>
        <dsp:cNvPr id="0" name=""/>
        <dsp:cNvSpPr/>
      </dsp:nvSpPr>
      <dsp:spPr>
        <a:xfrm>
          <a:off x="0" y="344506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805519-3772-4454-8BF3-E07B9CC27828}">
      <dsp:nvSpPr>
        <dsp:cNvPr id="0" name=""/>
        <dsp:cNvSpPr/>
      </dsp:nvSpPr>
      <dsp:spPr>
        <a:xfrm>
          <a:off x="277554" y="365151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65222E-BACE-4813-9187-8500927800C6}">
      <dsp:nvSpPr>
        <dsp:cNvPr id="0" name=""/>
        <dsp:cNvSpPr/>
      </dsp:nvSpPr>
      <dsp:spPr>
        <a:xfrm>
          <a:off x="1059754" y="344506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1778000">
            <a:lnSpc>
              <a:spcPct val="90000"/>
            </a:lnSpc>
            <a:spcBef>
              <a:spcPct val="0"/>
            </a:spcBef>
            <a:spcAft>
              <a:spcPct val="35000"/>
            </a:spcAft>
            <a:buNone/>
          </a:pPr>
          <a:r>
            <a:rPr lang="en-US" sz="4000" kern="1200" dirty="0">
              <a:solidFill>
                <a:prstClr val="black">
                  <a:hueOff val="0"/>
                  <a:satOff val="0"/>
                  <a:lumOff val="0"/>
                  <a:alphaOff val="0"/>
                </a:prstClr>
              </a:solidFill>
              <a:latin typeface="Aptos" panose="02110004020202020204"/>
              <a:ea typeface="+mn-ea"/>
              <a:cs typeface="+mn-cs"/>
            </a:rPr>
            <a:t>Accents and dialects</a:t>
          </a:r>
        </a:p>
      </dsp:txBody>
      <dsp:txXfrm>
        <a:off x="1059754" y="3445068"/>
        <a:ext cx="5304469" cy="917536"/>
      </dsp:txXfrm>
    </dsp:sp>
    <dsp:sp modelId="{0019FECB-3509-49FD-AC6D-24F538A8F799}">
      <dsp:nvSpPr>
        <dsp:cNvPr id="0" name=""/>
        <dsp:cNvSpPr/>
      </dsp:nvSpPr>
      <dsp:spPr>
        <a:xfrm>
          <a:off x="0" y="459198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51632A-6E83-4E17-9CB6-420D196F4E87}">
      <dsp:nvSpPr>
        <dsp:cNvPr id="0" name=""/>
        <dsp:cNvSpPr/>
      </dsp:nvSpPr>
      <dsp:spPr>
        <a:xfrm>
          <a:off x="277554" y="479843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2DE33B-1614-49D7-B57E-E7CBC5A32F90}">
      <dsp:nvSpPr>
        <dsp:cNvPr id="0" name=""/>
        <dsp:cNvSpPr/>
      </dsp:nvSpPr>
      <dsp:spPr>
        <a:xfrm>
          <a:off x="1059754" y="459198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1778000">
            <a:lnSpc>
              <a:spcPct val="90000"/>
            </a:lnSpc>
            <a:spcBef>
              <a:spcPct val="0"/>
            </a:spcBef>
            <a:spcAft>
              <a:spcPct val="35000"/>
            </a:spcAft>
            <a:buNone/>
          </a:pPr>
          <a:r>
            <a:rPr lang="en-US" sz="4000" kern="1200" dirty="0">
              <a:solidFill>
                <a:prstClr val="black">
                  <a:hueOff val="0"/>
                  <a:satOff val="0"/>
                  <a:lumOff val="0"/>
                  <a:alphaOff val="0"/>
                </a:prstClr>
              </a:solidFill>
              <a:latin typeface="Aptos" panose="02110004020202020204"/>
              <a:ea typeface="+mn-ea"/>
              <a:cs typeface="+mn-cs"/>
            </a:rPr>
            <a:t>Language and Society</a:t>
          </a:r>
        </a:p>
      </dsp:txBody>
      <dsp:txXfrm>
        <a:off x="1059754" y="4591988"/>
        <a:ext cx="5304469" cy="917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51ECA-336F-4AEC-AFB1-99AB767C16B9}">
      <dsp:nvSpPr>
        <dsp:cNvPr id="0" name=""/>
        <dsp:cNvSpPr/>
      </dsp:nvSpPr>
      <dsp:spPr>
        <a:xfrm>
          <a:off x="0" y="430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2BAE63-F114-4D72-A799-F836224E54FF}">
      <dsp:nvSpPr>
        <dsp:cNvPr id="0" name=""/>
        <dsp:cNvSpPr/>
      </dsp:nvSpPr>
      <dsp:spPr>
        <a:xfrm>
          <a:off x="277554" y="21075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B96D29-CD4C-4CA6-BC81-6F56C65853F3}">
      <dsp:nvSpPr>
        <dsp:cNvPr id="0" name=""/>
        <dsp:cNvSpPr/>
      </dsp:nvSpPr>
      <dsp:spPr>
        <a:xfrm>
          <a:off x="1059754" y="430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622300">
            <a:lnSpc>
              <a:spcPct val="90000"/>
            </a:lnSpc>
            <a:spcBef>
              <a:spcPct val="0"/>
            </a:spcBef>
            <a:spcAft>
              <a:spcPct val="35000"/>
            </a:spcAft>
            <a:buNone/>
          </a:pPr>
          <a:r>
            <a:rPr lang="pt-BR" sz="1400" kern="1200" dirty="0"/>
            <a:t>☑ </a:t>
          </a:r>
          <a:r>
            <a:rPr lang="pt-BR" sz="1600" b="1" kern="1200" dirty="0">
              <a:solidFill>
                <a:schemeClr val="tx2">
                  <a:lumMod val="75000"/>
                  <a:lumOff val="25000"/>
                </a:schemeClr>
              </a:solidFill>
            </a:rPr>
            <a:t>Você não está no </a:t>
          </a:r>
          <a:r>
            <a:rPr lang="pt-BR" sz="1600" b="1" kern="1200" dirty="0">
              <a:solidFill>
                <a:srgbClr val="0E2841">
                  <a:lumMod val="75000"/>
                  <a:lumOff val="25000"/>
                </a:srgbClr>
              </a:solidFill>
              <a:latin typeface="Aptos" panose="02110004020202020204"/>
              <a:ea typeface="+mn-ea"/>
              <a:cs typeface="+mn-cs"/>
            </a:rPr>
            <a:t>Zero in English </a:t>
          </a:r>
          <a:r>
            <a:rPr lang="en-US" sz="1400" kern="1200" dirty="0"/>
            <a:t>is aimed at teaching more people, even remotely.</a:t>
          </a:r>
        </a:p>
      </dsp:txBody>
      <dsp:txXfrm>
        <a:off x="1059754" y="4307"/>
        <a:ext cx="5304469" cy="917536"/>
      </dsp:txXfrm>
    </dsp:sp>
    <dsp:sp modelId="{C79CF912-904A-4A8B-82A9-0EFB9E44D1F0}">
      <dsp:nvSpPr>
        <dsp:cNvPr id="0" name=""/>
        <dsp:cNvSpPr/>
      </dsp:nvSpPr>
      <dsp:spPr>
        <a:xfrm>
          <a:off x="0" y="115122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2B861C-545D-418F-8F88-F417F527A42A}">
      <dsp:nvSpPr>
        <dsp:cNvPr id="0" name=""/>
        <dsp:cNvSpPr/>
      </dsp:nvSpPr>
      <dsp:spPr>
        <a:xfrm>
          <a:off x="277554" y="135767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31B34D-CE6F-4DC2-950D-272B7F57B23E}">
      <dsp:nvSpPr>
        <dsp:cNvPr id="0" name=""/>
        <dsp:cNvSpPr/>
      </dsp:nvSpPr>
      <dsp:spPr>
        <a:xfrm>
          <a:off x="1059754" y="115122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666750">
            <a:lnSpc>
              <a:spcPct val="90000"/>
            </a:lnSpc>
            <a:spcBef>
              <a:spcPct val="0"/>
            </a:spcBef>
            <a:spcAft>
              <a:spcPct val="35000"/>
            </a:spcAft>
            <a:buNone/>
          </a:pPr>
          <a:r>
            <a:rPr lang="en-US" sz="1500" kern="1200" dirty="0"/>
            <a:t>☑ The overall flow of the content is to help beginner students.</a:t>
          </a:r>
        </a:p>
      </dsp:txBody>
      <dsp:txXfrm>
        <a:off x="1059754" y="1151227"/>
        <a:ext cx="5304469" cy="917536"/>
      </dsp:txXfrm>
    </dsp:sp>
    <dsp:sp modelId="{43B167F7-0901-4F81-BA2A-BF33F415E580}">
      <dsp:nvSpPr>
        <dsp:cNvPr id="0" name=""/>
        <dsp:cNvSpPr/>
      </dsp:nvSpPr>
      <dsp:spPr>
        <a:xfrm>
          <a:off x="0" y="2298147"/>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485DD-5B45-42F7-BBF3-2FDB8F5DF37D}">
      <dsp:nvSpPr>
        <dsp:cNvPr id="0" name=""/>
        <dsp:cNvSpPr/>
      </dsp:nvSpPr>
      <dsp:spPr>
        <a:xfrm>
          <a:off x="277554" y="250459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99C90B-22B3-4DDD-AAED-F5217016A401}">
      <dsp:nvSpPr>
        <dsp:cNvPr id="0" name=""/>
        <dsp:cNvSpPr/>
      </dsp:nvSpPr>
      <dsp:spPr>
        <a:xfrm>
          <a:off x="1059754" y="229814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666750">
            <a:lnSpc>
              <a:spcPct val="90000"/>
            </a:lnSpc>
            <a:spcBef>
              <a:spcPct val="0"/>
            </a:spcBef>
            <a:spcAft>
              <a:spcPct val="35000"/>
            </a:spcAft>
            <a:buNone/>
          </a:pPr>
          <a:r>
            <a:rPr lang="en-US" sz="1500" kern="1200" dirty="0"/>
            <a:t>☑ The sections that made sense during my classes, entered the book.</a:t>
          </a:r>
        </a:p>
      </dsp:txBody>
      <dsp:txXfrm>
        <a:off x="1059754" y="2298147"/>
        <a:ext cx="5304469" cy="917536"/>
      </dsp:txXfrm>
    </dsp:sp>
    <dsp:sp modelId="{2BD68362-3498-494D-9D82-72043B41CCB9}">
      <dsp:nvSpPr>
        <dsp:cNvPr id="0" name=""/>
        <dsp:cNvSpPr/>
      </dsp:nvSpPr>
      <dsp:spPr>
        <a:xfrm>
          <a:off x="0" y="344506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805519-3772-4454-8BF3-E07B9CC27828}">
      <dsp:nvSpPr>
        <dsp:cNvPr id="0" name=""/>
        <dsp:cNvSpPr/>
      </dsp:nvSpPr>
      <dsp:spPr>
        <a:xfrm>
          <a:off x="277554" y="365151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65222E-BACE-4813-9187-8500927800C6}">
      <dsp:nvSpPr>
        <dsp:cNvPr id="0" name=""/>
        <dsp:cNvSpPr/>
      </dsp:nvSpPr>
      <dsp:spPr>
        <a:xfrm>
          <a:off x="1059754" y="344506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666750">
            <a:lnSpc>
              <a:spcPct val="90000"/>
            </a:lnSpc>
            <a:spcBef>
              <a:spcPct val="0"/>
            </a:spcBef>
            <a:spcAft>
              <a:spcPct val="35000"/>
            </a:spcAft>
            <a:buNone/>
          </a:pPr>
          <a:r>
            <a:rPr lang="en-US" sz="1500" kern="1200" dirty="0"/>
            <a:t>☑ I love when the students read and their feedback help me to think about some adjustments in the future.</a:t>
          </a:r>
          <a:endParaRPr lang="pt-BR" sz="1500" kern="1200" dirty="0"/>
        </a:p>
      </dsp:txBody>
      <dsp:txXfrm>
        <a:off x="1059754" y="3445068"/>
        <a:ext cx="5304469" cy="917536"/>
      </dsp:txXfrm>
    </dsp:sp>
    <dsp:sp modelId="{0019FECB-3509-49FD-AC6D-24F538A8F799}">
      <dsp:nvSpPr>
        <dsp:cNvPr id="0" name=""/>
        <dsp:cNvSpPr/>
      </dsp:nvSpPr>
      <dsp:spPr>
        <a:xfrm>
          <a:off x="0" y="4591988"/>
          <a:ext cx="6364224" cy="9175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51632A-6E83-4E17-9CB6-420D196F4E87}">
      <dsp:nvSpPr>
        <dsp:cNvPr id="0" name=""/>
        <dsp:cNvSpPr/>
      </dsp:nvSpPr>
      <dsp:spPr>
        <a:xfrm>
          <a:off x="277554" y="4798433"/>
          <a:ext cx="504644" cy="50464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2DE33B-1614-49D7-B57E-E7CBC5A32F90}">
      <dsp:nvSpPr>
        <dsp:cNvPr id="0" name=""/>
        <dsp:cNvSpPr/>
      </dsp:nvSpPr>
      <dsp:spPr>
        <a:xfrm>
          <a:off x="1059754" y="459198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666750">
            <a:lnSpc>
              <a:spcPct val="90000"/>
            </a:lnSpc>
            <a:spcBef>
              <a:spcPct val="0"/>
            </a:spcBef>
            <a:spcAft>
              <a:spcPct val="35000"/>
            </a:spcAft>
            <a:buNone/>
          </a:pPr>
          <a:r>
            <a:rPr lang="en-US" sz="1500" kern="1200" dirty="0"/>
            <a:t>☑ I completed the final version of the manuscript, and this is a very important moment in my life</a:t>
          </a:r>
        </a:p>
        <a:p>
          <a:pPr marL="0" lvl="0" indent="0" algn="l" defTabSz="666750">
            <a:lnSpc>
              <a:spcPct val="90000"/>
            </a:lnSpc>
            <a:spcBef>
              <a:spcPct val="0"/>
            </a:spcBef>
            <a:spcAft>
              <a:spcPct val="35000"/>
            </a:spcAft>
            <a:buNone/>
          </a:pPr>
          <a:r>
            <a:rPr lang="en-US" sz="1500" kern="1200" dirty="0"/>
            <a:t>☑ I intend to continue writing.</a:t>
          </a:r>
        </a:p>
      </dsp:txBody>
      <dsp:txXfrm>
        <a:off x="1059754" y="4591988"/>
        <a:ext cx="5304469" cy="917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B47E1-F542-46F6-A6B8-E17231EE2594}">
      <dsp:nvSpPr>
        <dsp:cNvPr id="0" name=""/>
        <dsp:cNvSpPr/>
      </dsp:nvSpPr>
      <dsp:spPr>
        <a:xfrm>
          <a:off x="877321" y="285212"/>
          <a:ext cx="3870412" cy="3870412"/>
        </a:xfrm>
        <a:prstGeom prst="pie">
          <a:avLst>
            <a:gd name="adj1" fmla="val 16200000"/>
            <a:gd name="adj2" fmla="val 205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 I recorded around Cardiff </a:t>
          </a:r>
        </a:p>
      </dsp:txBody>
      <dsp:txXfrm>
        <a:off x="2896387" y="935810"/>
        <a:ext cx="1244061" cy="829374"/>
      </dsp:txXfrm>
    </dsp:sp>
    <dsp:sp modelId="{0AF65B78-3753-4884-9528-EB11B926F4C9}">
      <dsp:nvSpPr>
        <dsp:cNvPr id="0" name=""/>
        <dsp:cNvSpPr/>
      </dsp:nvSpPr>
      <dsp:spPr>
        <a:xfrm>
          <a:off x="910496" y="388423"/>
          <a:ext cx="3870412" cy="3870412"/>
        </a:xfrm>
        <a:prstGeom prst="pie">
          <a:avLst>
            <a:gd name="adj1" fmla="val 20520000"/>
            <a:gd name="adj2" fmla="val 32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 I captured moments of language use and culture </a:t>
          </a:r>
        </a:p>
      </dsp:txBody>
      <dsp:txXfrm>
        <a:off x="3403226" y="2156833"/>
        <a:ext cx="1151908" cy="921526"/>
      </dsp:txXfrm>
    </dsp:sp>
    <dsp:sp modelId="{EA40509D-519F-4575-9888-32A8B0B52FC9}">
      <dsp:nvSpPr>
        <dsp:cNvPr id="0" name=""/>
        <dsp:cNvSpPr/>
      </dsp:nvSpPr>
      <dsp:spPr>
        <a:xfrm>
          <a:off x="822951" y="452008"/>
          <a:ext cx="3870412" cy="3870412"/>
        </a:xfrm>
        <a:prstGeom prst="pie">
          <a:avLst>
            <a:gd name="adj1" fmla="val 3240000"/>
            <a:gd name="adj2" fmla="val 756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 I noted historical and linguistic context while filming </a:t>
          </a:r>
        </a:p>
      </dsp:txBody>
      <dsp:txXfrm>
        <a:off x="2205241" y="3170512"/>
        <a:ext cx="1105832" cy="1013679"/>
      </dsp:txXfrm>
    </dsp:sp>
    <dsp:sp modelId="{AAE2DAEA-E4D1-4BB3-85BF-92F284B6CD7E}">
      <dsp:nvSpPr>
        <dsp:cNvPr id="0" name=""/>
        <dsp:cNvSpPr/>
      </dsp:nvSpPr>
      <dsp:spPr>
        <a:xfrm>
          <a:off x="735406" y="388423"/>
          <a:ext cx="3870412" cy="3870412"/>
        </a:xfrm>
        <a:prstGeom prst="pie">
          <a:avLst>
            <a:gd name="adj1" fmla="val 7560000"/>
            <a:gd name="adj2" fmla="val 1188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 I edited the video with structure.</a:t>
          </a:r>
        </a:p>
      </dsp:txBody>
      <dsp:txXfrm>
        <a:off x="961180" y="2156833"/>
        <a:ext cx="1151908" cy="921526"/>
      </dsp:txXfrm>
    </dsp:sp>
    <dsp:sp modelId="{5F5C860B-23F0-417B-842C-47D5DB4E0FF3}">
      <dsp:nvSpPr>
        <dsp:cNvPr id="0" name=""/>
        <dsp:cNvSpPr/>
      </dsp:nvSpPr>
      <dsp:spPr>
        <a:xfrm>
          <a:off x="768581" y="285212"/>
          <a:ext cx="3870412" cy="3870412"/>
        </a:xfrm>
        <a:prstGeom prst="pie">
          <a:avLst>
            <a:gd name="adj1" fmla="val 1188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 I exported the final travel video for sharing</a:t>
          </a:r>
        </a:p>
      </dsp:txBody>
      <dsp:txXfrm>
        <a:off x="1375867" y="935810"/>
        <a:ext cx="1244061" cy="829374"/>
      </dsp:txXfrm>
    </dsp:sp>
    <dsp:sp modelId="{4FE9C22D-45C2-46B3-9733-56F764B1C71D}">
      <dsp:nvSpPr>
        <dsp:cNvPr id="0" name=""/>
        <dsp:cNvSpPr/>
      </dsp:nvSpPr>
      <dsp:spPr>
        <a:xfrm>
          <a:off x="637542" y="45615"/>
          <a:ext cx="4349606" cy="4349606"/>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4BDF8E-A3C7-48F0-8895-016EA104FE06}">
      <dsp:nvSpPr>
        <dsp:cNvPr id="0" name=""/>
        <dsp:cNvSpPr/>
      </dsp:nvSpPr>
      <dsp:spPr>
        <a:xfrm>
          <a:off x="671167" y="148792"/>
          <a:ext cx="4349606" cy="4349606"/>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D32363-AB0E-4377-ACF0-8857C66C3338}">
      <dsp:nvSpPr>
        <dsp:cNvPr id="0" name=""/>
        <dsp:cNvSpPr/>
      </dsp:nvSpPr>
      <dsp:spPr>
        <a:xfrm>
          <a:off x="583354" y="212572"/>
          <a:ext cx="4349606" cy="4349606"/>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5DCAEC-4537-416C-94AB-9A9CD13BE396}">
      <dsp:nvSpPr>
        <dsp:cNvPr id="0" name=""/>
        <dsp:cNvSpPr/>
      </dsp:nvSpPr>
      <dsp:spPr>
        <a:xfrm>
          <a:off x="495542" y="148792"/>
          <a:ext cx="4349606" cy="4349606"/>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9C5C5B-AE2C-4E43-BF76-4B2F163BA6AF}">
      <dsp:nvSpPr>
        <dsp:cNvPr id="0" name=""/>
        <dsp:cNvSpPr/>
      </dsp:nvSpPr>
      <dsp:spPr>
        <a:xfrm>
          <a:off x="529166" y="45615"/>
          <a:ext cx="4349606" cy="4349606"/>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0B401-1892-4343-9A3C-820D306891B0}">
      <dsp:nvSpPr>
        <dsp:cNvPr id="0" name=""/>
        <dsp:cNvSpPr/>
      </dsp:nvSpPr>
      <dsp:spPr>
        <a:xfrm>
          <a:off x="0" y="2216536"/>
          <a:ext cx="11391089" cy="0"/>
        </a:xfrm>
        <a:prstGeom prst="line">
          <a:avLst/>
        </a:prstGeom>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05F31AD-68E4-42E4-92EB-9CE0363080F8}">
      <dsp:nvSpPr>
        <dsp:cNvPr id="0" name=""/>
        <dsp:cNvSpPr/>
      </dsp:nvSpPr>
      <dsp:spPr>
        <a:xfrm rot="8100000">
          <a:off x="74328" y="510824"/>
          <a:ext cx="326004" cy="326004"/>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C6279CE6-95E3-44BA-A3F3-18BC6BFE358E}">
      <dsp:nvSpPr>
        <dsp:cNvPr id="0" name=""/>
        <dsp:cNvSpPr/>
      </dsp:nvSpPr>
      <dsp:spPr>
        <a:xfrm>
          <a:off x="145122" y="581619"/>
          <a:ext cx="184415" cy="184415"/>
        </a:xfrm>
        <a:prstGeom prst="ellipse">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17FF71-395D-4FF7-ABCB-8909C07F8E7E}">
      <dsp:nvSpPr>
        <dsp:cNvPr id="0" name=""/>
        <dsp:cNvSpPr/>
      </dsp:nvSpPr>
      <dsp:spPr>
        <a:xfrm>
          <a:off x="467849" y="1074576"/>
          <a:ext cx="3155428" cy="114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pt-BR" sz="1300" kern="1200" dirty="0"/>
            <a:t>They speak totally differently</a:t>
          </a:r>
        </a:p>
      </dsp:txBody>
      <dsp:txXfrm>
        <a:off x="467849" y="1074576"/>
        <a:ext cx="3155428" cy="1141959"/>
      </dsp:txXfrm>
    </dsp:sp>
    <dsp:sp modelId="{E9E58FC0-C1DA-406D-AC29-74D7DBAC1BA7}">
      <dsp:nvSpPr>
        <dsp:cNvPr id="0" name=""/>
        <dsp:cNvSpPr/>
      </dsp:nvSpPr>
      <dsp:spPr>
        <a:xfrm>
          <a:off x="467849" y="443307"/>
          <a:ext cx="3155428" cy="63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pt-BR" sz="1700" kern="1200" dirty="0"/>
            <a:t>My Father and My niece</a:t>
          </a:r>
        </a:p>
      </dsp:txBody>
      <dsp:txXfrm>
        <a:off x="467849" y="443307"/>
        <a:ext cx="3155428" cy="631269"/>
      </dsp:txXfrm>
    </dsp:sp>
    <dsp:sp modelId="{4600BD08-21C5-4495-A2E5-9EC50DFA9EF7}">
      <dsp:nvSpPr>
        <dsp:cNvPr id="0" name=""/>
        <dsp:cNvSpPr/>
      </dsp:nvSpPr>
      <dsp:spPr>
        <a:xfrm>
          <a:off x="237330" y="812138"/>
          <a:ext cx="0" cy="1404397"/>
        </a:xfrm>
        <a:prstGeom prst="line">
          <a:avLst/>
        </a:pr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EB4A0F-6938-4CDB-BDCF-526560D12438}">
      <dsp:nvSpPr>
        <dsp:cNvPr id="0" name=""/>
        <dsp:cNvSpPr/>
      </dsp:nvSpPr>
      <dsp:spPr>
        <a:xfrm>
          <a:off x="195836" y="2175042"/>
          <a:ext cx="82987" cy="82987"/>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9A3A1A-8394-422E-80C6-EBC18A6E034C}">
      <dsp:nvSpPr>
        <dsp:cNvPr id="0" name=""/>
        <dsp:cNvSpPr/>
      </dsp:nvSpPr>
      <dsp:spPr>
        <a:xfrm rot="18900000">
          <a:off x="1968264" y="3596242"/>
          <a:ext cx="326004" cy="326004"/>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8F72F311-70D9-488D-AB27-3E69E6F8E4FB}">
      <dsp:nvSpPr>
        <dsp:cNvPr id="0" name=""/>
        <dsp:cNvSpPr/>
      </dsp:nvSpPr>
      <dsp:spPr>
        <a:xfrm>
          <a:off x="2039058" y="3667037"/>
          <a:ext cx="184415" cy="184415"/>
        </a:xfrm>
        <a:prstGeom prst="ellipse">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91F952-7E92-40EF-8858-EA9C6059A941}">
      <dsp:nvSpPr>
        <dsp:cNvPr id="0" name=""/>
        <dsp:cNvSpPr/>
      </dsp:nvSpPr>
      <dsp:spPr>
        <a:xfrm>
          <a:off x="2361786" y="3025128"/>
          <a:ext cx="3155428" cy="96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3825" rIns="0" bIns="82550" numCol="1" spcCol="1270" anchor="t" anchorCtr="0">
          <a:noAutofit/>
        </a:bodyPr>
        <a:lstStyle/>
        <a:p>
          <a:pPr marL="0" lvl="0" indent="0" algn="l" defTabSz="577850">
            <a:lnSpc>
              <a:spcPct val="90000"/>
            </a:lnSpc>
            <a:spcBef>
              <a:spcPct val="0"/>
            </a:spcBef>
            <a:spcAft>
              <a:spcPct val="35000"/>
            </a:spcAft>
            <a:buNone/>
          </a:pPr>
          <a:r>
            <a:rPr lang="pt-BR" sz="1300" kern="1200" dirty="0"/>
            <a:t>But I confess I called it a sidewalk</a:t>
          </a:r>
        </a:p>
        <a:p>
          <a:pPr marL="0" lvl="0" indent="0" algn="l" defTabSz="577850">
            <a:lnSpc>
              <a:spcPct val="90000"/>
            </a:lnSpc>
            <a:spcBef>
              <a:spcPct val="0"/>
            </a:spcBef>
            <a:spcAft>
              <a:spcPct val="35000"/>
            </a:spcAft>
            <a:buNone/>
          </a:pPr>
          <a:r>
            <a:rPr lang="pt-BR" sz="1300" kern="1200" dirty="0"/>
            <a:t>Cause I learned American Standard English</a:t>
          </a:r>
        </a:p>
      </dsp:txBody>
      <dsp:txXfrm>
        <a:off x="2361786" y="3025128"/>
        <a:ext cx="3155428" cy="964636"/>
      </dsp:txXfrm>
    </dsp:sp>
    <dsp:sp modelId="{B4D3FE50-3394-412E-B3EC-A51DC91D8F70}">
      <dsp:nvSpPr>
        <dsp:cNvPr id="0" name=""/>
        <dsp:cNvSpPr/>
      </dsp:nvSpPr>
      <dsp:spPr>
        <a:xfrm>
          <a:off x="2361786" y="2393858"/>
          <a:ext cx="3155428" cy="63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pt-BR" sz="1700" kern="1200" dirty="0"/>
            <a:t>I walked along a pavement in England</a:t>
          </a:r>
        </a:p>
      </dsp:txBody>
      <dsp:txXfrm>
        <a:off x="2361786" y="2393858"/>
        <a:ext cx="3155428" cy="631269"/>
      </dsp:txXfrm>
    </dsp:sp>
    <dsp:sp modelId="{1F67747C-7DB3-4DF5-80C6-2C79AFA251AE}">
      <dsp:nvSpPr>
        <dsp:cNvPr id="0" name=""/>
        <dsp:cNvSpPr/>
      </dsp:nvSpPr>
      <dsp:spPr>
        <a:xfrm>
          <a:off x="2131266" y="2216536"/>
          <a:ext cx="0" cy="1383118"/>
        </a:xfrm>
        <a:prstGeom prst="line">
          <a:avLst/>
        </a:pr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72B7CE-4FC9-4B8A-BDA8-B71327F974FC}">
      <dsp:nvSpPr>
        <dsp:cNvPr id="0" name=""/>
        <dsp:cNvSpPr/>
      </dsp:nvSpPr>
      <dsp:spPr>
        <a:xfrm>
          <a:off x="2089773" y="2175042"/>
          <a:ext cx="82987" cy="82987"/>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CFD36-1743-4534-8601-4DD168659ECE}">
      <dsp:nvSpPr>
        <dsp:cNvPr id="0" name=""/>
        <dsp:cNvSpPr/>
      </dsp:nvSpPr>
      <dsp:spPr>
        <a:xfrm rot="8100000">
          <a:off x="3862201" y="510824"/>
          <a:ext cx="326004" cy="326004"/>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BEA5EFA4-9142-469A-9E0A-8D330C6877BB}">
      <dsp:nvSpPr>
        <dsp:cNvPr id="0" name=""/>
        <dsp:cNvSpPr/>
      </dsp:nvSpPr>
      <dsp:spPr>
        <a:xfrm>
          <a:off x="3932995" y="581619"/>
          <a:ext cx="184415" cy="184415"/>
        </a:xfrm>
        <a:prstGeom prst="ellipse">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A5114C-61E4-4B21-BD42-49BE56660F13}">
      <dsp:nvSpPr>
        <dsp:cNvPr id="0" name=""/>
        <dsp:cNvSpPr/>
      </dsp:nvSpPr>
      <dsp:spPr>
        <a:xfrm>
          <a:off x="4255723" y="1074576"/>
          <a:ext cx="3155428" cy="114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pt-BR" sz="1300" kern="1200" dirty="0"/>
            <a:t>He lives in são Paulo but still carries his strong North Eastern Brazilian accent</a:t>
          </a:r>
        </a:p>
      </dsp:txBody>
      <dsp:txXfrm>
        <a:off x="4255723" y="1074576"/>
        <a:ext cx="3155428" cy="1141959"/>
      </dsp:txXfrm>
    </dsp:sp>
    <dsp:sp modelId="{7A618EB7-06AA-42B0-B999-8707058C29C6}">
      <dsp:nvSpPr>
        <dsp:cNvPr id="0" name=""/>
        <dsp:cNvSpPr/>
      </dsp:nvSpPr>
      <dsp:spPr>
        <a:xfrm>
          <a:off x="4255723" y="443307"/>
          <a:ext cx="3155428" cy="63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pt-BR" sz="1700" kern="1200" dirty="0"/>
            <a:t>My Father is from Maceió Alagoas</a:t>
          </a:r>
        </a:p>
      </dsp:txBody>
      <dsp:txXfrm>
        <a:off x="4255723" y="443307"/>
        <a:ext cx="3155428" cy="631269"/>
      </dsp:txXfrm>
    </dsp:sp>
    <dsp:sp modelId="{B90DC7AF-5F4F-40D9-BFED-BA573F72A48D}">
      <dsp:nvSpPr>
        <dsp:cNvPr id="0" name=""/>
        <dsp:cNvSpPr/>
      </dsp:nvSpPr>
      <dsp:spPr>
        <a:xfrm>
          <a:off x="4025203" y="812138"/>
          <a:ext cx="0" cy="1404397"/>
        </a:xfrm>
        <a:prstGeom prst="line">
          <a:avLst/>
        </a:pr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A9416-BB00-4840-8609-45485108B966}">
      <dsp:nvSpPr>
        <dsp:cNvPr id="0" name=""/>
        <dsp:cNvSpPr/>
      </dsp:nvSpPr>
      <dsp:spPr>
        <a:xfrm>
          <a:off x="3983709" y="2175042"/>
          <a:ext cx="82987" cy="82987"/>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A0D69-93EC-4A27-B48F-E35AE90F3128}">
      <dsp:nvSpPr>
        <dsp:cNvPr id="0" name=""/>
        <dsp:cNvSpPr/>
      </dsp:nvSpPr>
      <dsp:spPr>
        <a:xfrm rot="18900000">
          <a:off x="5756138" y="3596242"/>
          <a:ext cx="326004" cy="326004"/>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61FF4DC9-BEFF-4145-A6B0-6DD19147ED6A}">
      <dsp:nvSpPr>
        <dsp:cNvPr id="0" name=""/>
        <dsp:cNvSpPr/>
      </dsp:nvSpPr>
      <dsp:spPr>
        <a:xfrm>
          <a:off x="5826932" y="3667037"/>
          <a:ext cx="184415" cy="184415"/>
        </a:xfrm>
        <a:prstGeom prst="ellipse">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00B568-01C7-4053-9308-3349989D30A8}">
      <dsp:nvSpPr>
        <dsp:cNvPr id="0" name=""/>
        <dsp:cNvSpPr/>
      </dsp:nvSpPr>
      <dsp:spPr>
        <a:xfrm>
          <a:off x="6149659" y="3025128"/>
          <a:ext cx="3155428" cy="964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3825" rIns="0" bIns="82550" numCol="1" spcCol="1270" anchor="t" anchorCtr="0">
          <a:noAutofit/>
        </a:bodyPr>
        <a:lstStyle/>
        <a:p>
          <a:pPr marL="0" lvl="0" indent="0" algn="l" defTabSz="577850">
            <a:lnSpc>
              <a:spcPct val="90000"/>
            </a:lnSpc>
            <a:spcBef>
              <a:spcPct val="0"/>
            </a:spcBef>
            <a:spcAft>
              <a:spcPct val="35000"/>
            </a:spcAft>
            <a:buNone/>
          </a:pPr>
          <a:r>
            <a:rPr lang="pt-BR" sz="1300" kern="1200" dirty="0"/>
            <a:t>I preffered to listen to the Variety of prestigie found in London England </a:t>
          </a:r>
        </a:p>
        <a:p>
          <a:pPr marL="0" lvl="0" indent="0" algn="l" defTabSz="577850">
            <a:lnSpc>
              <a:spcPct val="90000"/>
            </a:lnSpc>
            <a:spcBef>
              <a:spcPct val="0"/>
            </a:spcBef>
            <a:spcAft>
              <a:spcPct val="35000"/>
            </a:spcAft>
            <a:buNone/>
          </a:pPr>
          <a:r>
            <a:rPr lang="pt-BR" sz="1300" kern="1200" dirty="0"/>
            <a:t>But my courses were in American English.</a:t>
          </a:r>
        </a:p>
      </dsp:txBody>
      <dsp:txXfrm>
        <a:off x="6149659" y="3025128"/>
        <a:ext cx="3155428" cy="964636"/>
      </dsp:txXfrm>
    </dsp:sp>
    <dsp:sp modelId="{77C49698-9F92-492A-BD0F-93A16D444836}">
      <dsp:nvSpPr>
        <dsp:cNvPr id="0" name=""/>
        <dsp:cNvSpPr/>
      </dsp:nvSpPr>
      <dsp:spPr>
        <a:xfrm>
          <a:off x="6149659" y="2393858"/>
          <a:ext cx="3155428" cy="63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pt-BR" sz="1700" kern="1200" dirty="0"/>
            <a:t>The BBC English influenced me a lot</a:t>
          </a:r>
        </a:p>
      </dsp:txBody>
      <dsp:txXfrm>
        <a:off x="6149659" y="2393858"/>
        <a:ext cx="3155428" cy="631269"/>
      </dsp:txXfrm>
    </dsp:sp>
    <dsp:sp modelId="{D8B5B58E-CB0B-4645-9579-16A721B82EB7}">
      <dsp:nvSpPr>
        <dsp:cNvPr id="0" name=""/>
        <dsp:cNvSpPr/>
      </dsp:nvSpPr>
      <dsp:spPr>
        <a:xfrm>
          <a:off x="5919140" y="2216536"/>
          <a:ext cx="0" cy="1383118"/>
        </a:xfrm>
        <a:prstGeom prst="line">
          <a:avLst/>
        </a:pr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D06659-0446-4819-8ACC-FAFB0DE015B7}">
      <dsp:nvSpPr>
        <dsp:cNvPr id="0" name=""/>
        <dsp:cNvSpPr/>
      </dsp:nvSpPr>
      <dsp:spPr>
        <a:xfrm>
          <a:off x="5876809" y="2175042"/>
          <a:ext cx="82987" cy="82987"/>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20F1F-AED5-4C71-A16F-06110E7C180C}">
      <dsp:nvSpPr>
        <dsp:cNvPr id="0" name=""/>
        <dsp:cNvSpPr/>
      </dsp:nvSpPr>
      <dsp:spPr>
        <a:xfrm rot="8100000">
          <a:off x="7650074" y="510824"/>
          <a:ext cx="326004" cy="326004"/>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1B291CE1-DAA2-4D9B-A333-1F5B54961EBE}">
      <dsp:nvSpPr>
        <dsp:cNvPr id="0" name=""/>
        <dsp:cNvSpPr/>
      </dsp:nvSpPr>
      <dsp:spPr>
        <a:xfrm>
          <a:off x="7720868" y="581619"/>
          <a:ext cx="184415" cy="184415"/>
        </a:xfrm>
        <a:prstGeom prst="ellipse">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04EDEF-DFA9-4260-BD06-CEF94616AD44}">
      <dsp:nvSpPr>
        <dsp:cNvPr id="0" name=""/>
        <dsp:cNvSpPr/>
      </dsp:nvSpPr>
      <dsp:spPr>
        <a:xfrm>
          <a:off x="8043596" y="1074576"/>
          <a:ext cx="3155428" cy="114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pt-BR" sz="1300" kern="1200" dirty="0"/>
            <a:t>The word wee means little in Scottish edinburgh dialet – I ate a wee hamburger called Haggis there.</a:t>
          </a:r>
        </a:p>
      </dsp:txBody>
      <dsp:txXfrm>
        <a:off x="8043596" y="1074576"/>
        <a:ext cx="3155428" cy="1141959"/>
      </dsp:txXfrm>
    </dsp:sp>
    <dsp:sp modelId="{5E4954B7-9901-4826-9C96-2E35AE27269B}">
      <dsp:nvSpPr>
        <dsp:cNvPr id="0" name=""/>
        <dsp:cNvSpPr/>
      </dsp:nvSpPr>
      <dsp:spPr>
        <a:xfrm>
          <a:off x="8043596" y="443307"/>
          <a:ext cx="3155428" cy="63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pt-BR" sz="1700" kern="1200" dirty="0"/>
            <a:t>I heard the “wee” word in Scotland</a:t>
          </a:r>
        </a:p>
      </dsp:txBody>
      <dsp:txXfrm>
        <a:off x="8043596" y="443307"/>
        <a:ext cx="3155428" cy="631269"/>
      </dsp:txXfrm>
    </dsp:sp>
    <dsp:sp modelId="{928FDD40-5C0C-4C77-B984-EC017F6A574A}">
      <dsp:nvSpPr>
        <dsp:cNvPr id="0" name=""/>
        <dsp:cNvSpPr/>
      </dsp:nvSpPr>
      <dsp:spPr>
        <a:xfrm>
          <a:off x="7813076" y="812138"/>
          <a:ext cx="0" cy="1404397"/>
        </a:xfrm>
        <a:prstGeom prst="line">
          <a:avLst/>
        </a:prstGeom>
        <a:noFill/>
        <a:ln w="1270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E3B61C-BBD3-40D0-A407-57100CCA37CE}">
      <dsp:nvSpPr>
        <dsp:cNvPr id="0" name=""/>
        <dsp:cNvSpPr/>
      </dsp:nvSpPr>
      <dsp:spPr>
        <a:xfrm>
          <a:off x="7770746" y="2175042"/>
          <a:ext cx="82987" cy="82987"/>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65D9B-B642-446D-B56D-A1450A22106F}">
      <dsp:nvSpPr>
        <dsp:cNvPr id="0" name=""/>
        <dsp:cNvSpPr/>
      </dsp:nvSpPr>
      <dsp:spPr>
        <a:xfrm>
          <a:off x="82613" y="908559"/>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08EC6D7-74FD-4F5B-A800-53B4B37DC01F}">
      <dsp:nvSpPr>
        <dsp:cNvPr id="0" name=""/>
        <dsp:cNvSpPr/>
      </dsp:nvSpPr>
      <dsp:spPr>
        <a:xfrm>
          <a:off x="271034" y="109698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0D293C-C521-48F1-BBF8-C945372DEF59}">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pt-BR" sz="2400" kern="1200" dirty="0"/>
            <a:t>Royal family </a:t>
          </a:r>
          <a:endParaRPr lang="en-US" sz="2400" kern="1200" dirty="0"/>
        </a:p>
      </dsp:txBody>
      <dsp:txXfrm>
        <a:off x="1172126" y="908559"/>
        <a:ext cx="2114937" cy="897246"/>
      </dsp:txXfrm>
    </dsp:sp>
    <dsp:sp modelId="{EA6FA357-D74C-4887-AC25-F13E3929BBF9}">
      <dsp:nvSpPr>
        <dsp:cNvPr id="0" name=""/>
        <dsp:cNvSpPr/>
      </dsp:nvSpPr>
      <dsp:spPr>
        <a:xfrm>
          <a:off x="3655575" y="908559"/>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79480DA-CDAD-4591-A4FA-695D9FB29690}">
      <dsp:nvSpPr>
        <dsp:cNvPr id="0" name=""/>
        <dsp:cNvSpPr/>
      </dsp:nvSpPr>
      <dsp:spPr>
        <a:xfrm>
          <a:off x="3843996" y="109698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1272588-A746-44A3-8C10-1C3D526765C4}">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pt-BR" sz="2400" kern="1200" dirty="0"/>
            <a:t>Bishops </a:t>
          </a:r>
          <a:endParaRPr lang="en-US" sz="2400" kern="1200" dirty="0"/>
        </a:p>
      </dsp:txBody>
      <dsp:txXfrm>
        <a:off x="4745088" y="908559"/>
        <a:ext cx="2114937" cy="897246"/>
      </dsp:txXfrm>
    </dsp:sp>
    <dsp:sp modelId="{627ECEE5-0B36-49B0-99E8-F89B76D53A0F}">
      <dsp:nvSpPr>
        <dsp:cNvPr id="0" name=""/>
        <dsp:cNvSpPr/>
      </dsp:nvSpPr>
      <dsp:spPr>
        <a:xfrm>
          <a:off x="7228536" y="908559"/>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1890B8E-06D2-47D2-80AD-07BCEEFFF805}">
      <dsp:nvSpPr>
        <dsp:cNvPr id="0" name=""/>
        <dsp:cNvSpPr/>
      </dsp:nvSpPr>
      <dsp:spPr>
        <a:xfrm>
          <a:off x="7416958" y="1096980"/>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62A5F56-A4B6-43D0-9074-FD96B269EDFB}">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pt-BR" sz="2400" kern="1200" dirty="0"/>
            <a:t>Professors </a:t>
          </a:r>
          <a:endParaRPr lang="en-US" sz="2400" kern="1200" dirty="0"/>
        </a:p>
      </dsp:txBody>
      <dsp:txXfrm>
        <a:off x="8318049" y="908559"/>
        <a:ext cx="2114937" cy="897246"/>
      </dsp:txXfrm>
    </dsp:sp>
    <dsp:sp modelId="{2F801038-DD05-4DA0-9DB8-FB81C3DBA5BC}">
      <dsp:nvSpPr>
        <dsp:cNvPr id="0" name=""/>
        <dsp:cNvSpPr/>
      </dsp:nvSpPr>
      <dsp:spPr>
        <a:xfrm>
          <a:off x="82613" y="2545532"/>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074DD28-232C-4BE8-8DE2-721897A8B7EB}">
      <dsp:nvSpPr>
        <dsp:cNvPr id="0" name=""/>
        <dsp:cNvSpPr/>
      </dsp:nvSpPr>
      <dsp:spPr>
        <a:xfrm>
          <a:off x="271034" y="2733954"/>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E1AD884-83E9-4B5F-8B5E-070063B667AA}">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pt-BR" sz="2400" kern="1200" dirty="0"/>
            <a:t>Doctors </a:t>
          </a:r>
          <a:endParaRPr lang="en-US" sz="2400" kern="1200" dirty="0"/>
        </a:p>
      </dsp:txBody>
      <dsp:txXfrm>
        <a:off x="1172126" y="2545532"/>
        <a:ext cx="2114937" cy="897246"/>
      </dsp:txXfrm>
    </dsp:sp>
    <dsp:sp modelId="{44C10489-3993-4870-8F44-AC3A59A136BB}">
      <dsp:nvSpPr>
        <dsp:cNvPr id="0" name=""/>
        <dsp:cNvSpPr/>
      </dsp:nvSpPr>
      <dsp:spPr>
        <a:xfrm>
          <a:off x="3655575" y="2545532"/>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951DB5A-AA9E-4A87-AB7D-332154B70E2B}">
      <dsp:nvSpPr>
        <dsp:cNvPr id="0" name=""/>
        <dsp:cNvSpPr/>
      </dsp:nvSpPr>
      <dsp:spPr>
        <a:xfrm>
          <a:off x="3843996" y="2733954"/>
          <a:ext cx="520402" cy="5204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A72522D-4855-4F29-987B-8404D0F4B621}">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pt-BR" sz="2400" kern="1200" dirty="0"/>
            <a:t>Judges</a:t>
          </a:r>
          <a:endParaRPr lang="en-US" sz="2400" kern="1200" dirty="0"/>
        </a:p>
      </dsp:txBody>
      <dsp:txXfrm>
        <a:off x="4745088" y="25455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24/3/layout/BulletTimelineDefaultVariant">
  <dgm:title val="Bullet Timeline"/>
  <dgm:desc val="Displays bulleted events in chronological order. Each event should have a date or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270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78"/>
                        <dgm:constr type="b" for="ch" forName="L2TextContainer1" refType="h" fact="0.5"/>
                        <dgm:constr type="w" for="ch" forName="L1TextContainer1" refType="w" fact="0.83"/>
                        <dgm:constr type="l" for="ch" forName="L1TextContainer1" refType="r" refFor="ch" refForName="DropPinPlaceHolder1"/>
                        <dgm:constr type="b" for="ch" forName="L1TextContainer1" refType="h" fact="0.178"/>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8"/>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t" for="ch" forName="L1TextContainer1" refType="h" fact="0.55"/>
                        <dgm:constr type="b" for="ch" forName="L1TextContainer1" refType="h" fact="0.728"/>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72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fact="0.89"/>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78"/>
                        <dgm:constr type="b" for="ch" forName="L2TextContainer1" refType="h" fact="0.5"/>
                        <dgm:constr type="w" for="ch" forName="L1TextContainer1" refType="w" fact="0.83"/>
                        <dgm:constr type="l" for="ch" forName="L1TextContainer1" refType="r" refFor="ch" refForName="DropPinPlaceHolder1"/>
                        <dgm:constr type="b" for="ch" forName="L1TextContainer1" refType="h" fact="0.178"/>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8"/>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t" for="ch" forName="L1TextContainer1" refType="h" fact="0.55"/>
                        <dgm:constr type="b" for="ch" forName="L1TextContainer1" refType="h" fact="0.728"/>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72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fact="0.89"/>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4"/>
                  <dgm:constr type="h" for="ch" forName="Ellipse1" refType="w" refFor="ch" refForName="DropPin1" fact="0.4"/>
                  <dgm:constr type="ctrX" for="ch" forName="Ellipse1" refType="ctrX" refFor="ch" refForName="DropPin1"/>
                  <dgm:constr type="ctrY" for="ch" forName="Ellipse1" refType="ctrY" refFor="ch" refForName="DropPin1"/>
                </dgm:constrLst>
                <dgm:layoutNode name="DropPin1" styleLbl="revTx">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node2"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5" fact="NaN" max="NaN"/>
                </dgm:ruleLst>
              </dgm:layoutNode>
              <dgm:layoutNode name="ConnectLine1" styleLbl="sibTrans1D1">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78"/>
                        <dgm:constr type="b" for="ch" forName="L2TextContainer" refType="h" fact="0.5"/>
                        <dgm:constr type="w" for="ch" forName="L1TextContainer" refType="w" fact="0.83"/>
                        <dgm:constr type="l" for="ch" forName="L1TextContainer" refType="r" refFor="ch" refForName="DropPinPlaceHolder"/>
                        <dgm:constr type="b" for="ch" forName="L1TextContainer" refType="h" fact="0.178"/>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8"/>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t" for="ch" forName="L1TextContainer" refType="h" fact="0.55"/>
                        <dgm:constr type="b" for="ch" forName="L1TextContainer" refType="h" fact="0.728"/>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72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fact="0.89"/>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78"/>
                        <dgm:constr type="b" for="ch" forName="L2TextContainer" refType="h" fact="0.5"/>
                        <dgm:constr type="w" for="ch" forName="L1TextContainer" refType="w" fact="0.83"/>
                        <dgm:constr type="l" for="ch" forName="L1TextContainer" refType="r" refFor="ch" refForName="DropPinPlaceHolder"/>
                        <dgm:constr type="b" for="ch" forName="L1TextContainer" refType="h" fact="0.178"/>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8"/>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t" for="ch" forName="L1TextContainer" refType="h" fact="0.55"/>
                        <dgm:constr type="b" for="ch" forName="L1TextContainer" refType="h" fact="0.728"/>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72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fact="0.89"/>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4"/>
                  <dgm:constr type="h" for="ch" forName="Ellipse" refType="w" refFor="ch" refForName="DropPin" fact="0.4"/>
                  <dgm:constr type="ctrX" for="ch" forName="Ellipse" refType="ctrX" refFor="ch" refForName="DropPin"/>
                  <dgm:constr type="ctrY" for="ch" forName="Ellipse" refType="ctrY" refFor="ch" refForName="DropPin"/>
                </dgm:constrLst>
                <dgm:layoutNode name="DropPin" styleLbl="revTx">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node2"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5" fact="NaN" max="NaN"/>
                </dgm:ruleLst>
              </dgm:layoutNode>
              <dgm:layoutNode name="ConnectLine" styleLbl="sibTrans1D1">
                <dgm:alg type="sp"/>
                <dgm:shape xmlns:r="http://schemas.openxmlformats.org/officeDocument/2006/relationships" type="line" r:blip="">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D51EB-0F44-4460-8185-03B14F860B2C}" type="datetimeFigureOut">
              <a:rPr lang="pt-BR" smtClean="0"/>
              <a:t>11/06/2026</a:t>
            </a:fld>
            <a:endParaRPr lang="pt-B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87508-5B95-4E58-AC9D-B1C2BB233443}" type="slidenum">
              <a:rPr lang="pt-BR" smtClean="0"/>
              <a:t>‹#›</a:t>
            </a:fld>
            <a:endParaRPr lang="pt-BR" dirty="0"/>
          </a:p>
        </p:txBody>
      </p:sp>
    </p:spTree>
    <p:extLst>
      <p:ext uri="{BB962C8B-B14F-4D97-AF65-F5344CB8AC3E}">
        <p14:creationId xmlns:p14="http://schemas.microsoft.com/office/powerpoint/2010/main" val="304407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31A00-0DF2-4CCA-1081-73F7561CB883}"/>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endParaRPr lang="pt-BR"/>
          </a:p>
        </p:txBody>
      </p:sp>
      <p:sp>
        <p:nvSpPr>
          <p:cNvPr id="3" name="Subtitle 2">
            <a:extLst>
              <a:ext uri="{FF2B5EF4-FFF2-40B4-BE49-F238E27FC236}">
                <a16:creationId xmlns:a16="http://schemas.microsoft.com/office/drawing/2014/main" id="{474A6B63-7DDC-48D5-4893-32F2FFCA40CE}"/>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CCF887F7-608A-57D2-D81A-4F459BE2B54F}"/>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843E1BC-234C-4878-8F1D-FDB0570A9B16}" type="datetime1">
              <a:rPr lang="pt-BR" smtClean="0"/>
              <a:t>11/06/2026</a:t>
            </a:fld>
            <a:endParaRPr lang="pt-BR"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74D8D2CC-A636-FF5C-C07C-981D100D66CB}"/>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pt-BR"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AFEE861-26FB-8DF4-C53A-978DC24A876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60E9D4D-398F-411E-8105-D000BD485748}" type="slidenum">
              <a:rPr lang="pt-BR" smtClean="0"/>
              <a:pPr/>
              <a:t>‹#›</a:t>
            </a:fld>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75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0602-E3B1-47F1-DB1E-B5E7B824A839}"/>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AE43DE29-8BFD-CCFE-0D61-3A8683CE9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2664CE1-C618-CE10-B2BD-B3B3FC38A478}"/>
              </a:ext>
            </a:extLst>
          </p:cNvPr>
          <p:cNvSpPr>
            <a:spLocks noGrp="1"/>
          </p:cNvSpPr>
          <p:nvPr>
            <p:ph type="dt" sz="half" idx="10"/>
          </p:nvPr>
        </p:nvSpPr>
        <p:spPr/>
        <p:txBody>
          <a:bodyPr/>
          <a:lstStyle/>
          <a:p>
            <a:fld id="{C3EFEFF9-023F-44F5-A0C3-4EAF6DB11850}" type="datetime1">
              <a:rPr lang="pt-BR" smtClean="0"/>
              <a:t>11/06/2026</a:t>
            </a:fld>
            <a:endParaRPr lang="pt-BR" dirty="0"/>
          </a:p>
        </p:txBody>
      </p:sp>
      <p:sp>
        <p:nvSpPr>
          <p:cNvPr id="5" name="Footer Placeholder 4">
            <a:extLst>
              <a:ext uri="{FF2B5EF4-FFF2-40B4-BE49-F238E27FC236}">
                <a16:creationId xmlns:a16="http://schemas.microsoft.com/office/drawing/2014/main" id="{64893C29-A510-4E37-4309-FFD3F89EE385}"/>
              </a:ext>
            </a:extLst>
          </p:cNvPr>
          <p:cNvSpPr>
            <a:spLocks noGrp="1"/>
          </p:cNvSpPr>
          <p:nvPr>
            <p:ph type="ftr" sz="quarter" idx="11"/>
          </p:nvPr>
        </p:nvSpPr>
        <p:spPr/>
        <p:txBody>
          <a:bodyPr/>
          <a:lstStyle/>
          <a:p>
            <a:endParaRPr lang="pt-BR" dirty="0"/>
          </a:p>
        </p:txBody>
      </p:sp>
      <p:sp>
        <p:nvSpPr>
          <p:cNvPr id="6" name="Slide Number Placeholder 5">
            <a:extLst>
              <a:ext uri="{FF2B5EF4-FFF2-40B4-BE49-F238E27FC236}">
                <a16:creationId xmlns:a16="http://schemas.microsoft.com/office/drawing/2014/main" id="{0E01A2D5-9598-D13F-E226-991CEAA0E5A6}"/>
              </a:ext>
            </a:extLst>
          </p:cNvPr>
          <p:cNvSpPr>
            <a:spLocks noGrp="1"/>
          </p:cNvSpPr>
          <p:nvPr>
            <p:ph type="sldNum" sz="quarter" idx="12"/>
          </p:nvPr>
        </p:nvSpPr>
        <p:spPr/>
        <p:txBody>
          <a:bodyPr/>
          <a:lstStyle/>
          <a:p>
            <a:fld id="{A60E9D4D-398F-411E-8105-D000BD485748}" type="slidenum">
              <a:rPr lang="pt-BR" smtClean="0"/>
              <a:t>‹#›</a:t>
            </a:fld>
            <a:endParaRPr lang="pt-BR" dirty="0"/>
          </a:p>
        </p:txBody>
      </p:sp>
    </p:spTree>
    <p:extLst>
      <p:ext uri="{BB962C8B-B14F-4D97-AF65-F5344CB8AC3E}">
        <p14:creationId xmlns:p14="http://schemas.microsoft.com/office/powerpoint/2010/main" val="413340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929BB7-5B82-D56C-B096-34E9D72CD4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44FCB49-50B0-45C8-1F54-2B371BD79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CF77BB55-D0F0-CADD-8724-BFDAB8BDEEB1}"/>
              </a:ext>
            </a:extLst>
          </p:cNvPr>
          <p:cNvSpPr>
            <a:spLocks noGrp="1"/>
          </p:cNvSpPr>
          <p:nvPr>
            <p:ph type="dt" sz="half" idx="10"/>
          </p:nvPr>
        </p:nvSpPr>
        <p:spPr/>
        <p:txBody>
          <a:bodyPr/>
          <a:lstStyle/>
          <a:p>
            <a:fld id="{285BDBFA-8B6F-4FCA-8610-7B654E12E5D0}" type="datetime1">
              <a:rPr lang="pt-BR" smtClean="0"/>
              <a:t>11/06/2026</a:t>
            </a:fld>
            <a:endParaRPr lang="pt-BR" dirty="0"/>
          </a:p>
        </p:txBody>
      </p:sp>
      <p:sp>
        <p:nvSpPr>
          <p:cNvPr id="5" name="Footer Placeholder 4">
            <a:extLst>
              <a:ext uri="{FF2B5EF4-FFF2-40B4-BE49-F238E27FC236}">
                <a16:creationId xmlns:a16="http://schemas.microsoft.com/office/drawing/2014/main" id="{999FF5AB-86C8-228D-304E-1B58DBC97453}"/>
              </a:ext>
            </a:extLst>
          </p:cNvPr>
          <p:cNvSpPr>
            <a:spLocks noGrp="1"/>
          </p:cNvSpPr>
          <p:nvPr>
            <p:ph type="ftr" sz="quarter" idx="11"/>
          </p:nvPr>
        </p:nvSpPr>
        <p:spPr/>
        <p:txBody>
          <a:bodyPr/>
          <a:lstStyle/>
          <a:p>
            <a:endParaRPr lang="pt-BR" dirty="0"/>
          </a:p>
        </p:txBody>
      </p:sp>
      <p:sp>
        <p:nvSpPr>
          <p:cNvPr id="6" name="Slide Number Placeholder 5">
            <a:extLst>
              <a:ext uri="{FF2B5EF4-FFF2-40B4-BE49-F238E27FC236}">
                <a16:creationId xmlns:a16="http://schemas.microsoft.com/office/drawing/2014/main" id="{A0AA4163-0F47-1DE7-F2D7-93DD259C30A0}"/>
              </a:ext>
            </a:extLst>
          </p:cNvPr>
          <p:cNvSpPr>
            <a:spLocks noGrp="1"/>
          </p:cNvSpPr>
          <p:nvPr>
            <p:ph type="sldNum" sz="quarter" idx="12"/>
          </p:nvPr>
        </p:nvSpPr>
        <p:spPr/>
        <p:txBody>
          <a:bodyPr/>
          <a:lstStyle/>
          <a:p>
            <a:fld id="{A60E9D4D-398F-411E-8105-D000BD485748}" type="slidenum">
              <a:rPr lang="pt-BR" smtClean="0"/>
              <a:t>‹#›</a:t>
            </a:fld>
            <a:endParaRPr lang="pt-BR" dirty="0"/>
          </a:p>
        </p:txBody>
      </p:sp>
    </p:spTree>
    <p:extLst>
      <p:ext uri="{BB962C8B-B14F-4D97-AF65-F5344CB8AC3E}">
        <p14:creationId xmlns:p14="http://schemas.microsoft.com/office/powerpoint/2010/main" val="226100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B25E-7D4D-087B-6E8B-EF39A18A7214}"/>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D00F9B30-7597-12E3-4E56-CF9874AD13EC}"/>
              </a:ext>
            </a:extLst>
          </p:cNvPr>
          <p:cNvSpPr>
            <a:spLocks noGrp="1"/>
          </p:cNvSpPr>
          <p:nvPr>
            <p:ph idx="1"/>
          </p:nvPr>
        </p:nvSpPr>
        <p:spPr/>
        <p:txBody>
          <a:bodyPr/>
          <a:lstStyle>
            <a:lvl1pPr>
              <a:lnSpc>
                <a:spcPct val="150000"/>
              </a:lnSpc>
              <a:defRPr>
                <a:latin typeface="Arial" panose="020B0604020202020204" pitchFamily="34" charset="0"/>
                <a:cs typeface="Arial" panose="020B0604020202020204" pitchFamily="34" charset="0"/>
              </a:defRPr>
            </a:lvl1pPr>
            <a:lvl2pPr>
              <a:lnSpc>
                <a:spcPct val="150000"/>
              </a:lnSpc>
              <a:defRPr>
                <a:latin typeface="Arial" panose="020B0604020202020204" pitchFamily="34" charset="0"/>
                <a:cs typeface="Arial" panose="020B0604020202020204" pitchFamily="34" charset="0"/>
              </a:defRPr>
            </a:lvl2pPr>
            <a:lvl3pPr>
              <a:lnSpc>
                <a:spcPct val="150000"/>
              </a:lnSpc>
              <a:defRPr>
                <a:latin typeface="Arial" panose="020B0604020202020204" pitchFamily="34" charset="0"/>
                <a:cs typeface="Arial" panose="020B0604020202020204" pitchFamily="34" charset="0"/>
              </a:defRPr>
            </a:lvl3pPr>
            <a:lvl4pPr>
              <a:lnSpc>
                <a:spcPct val="150000"/>
              </a:lnSpc>
              <a:defRPr>
                <a:latin typeface="Arial" panose="020B0604020202020204" pitchFamily="34" charset="0"/>
                <a:cs typeface="Arial" panose="020B0604020202020204" pitchFamily="34" charset="0"/>
              </a:defRPr>
            </a:lvl4pPr>
            <a:lvl5pPr>
              <a:lnSpc>
                <a:spcPct val="15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dirty="0"/>
          </a:p>
        </p:txBody>
      </p:sp>
      <p:sp>
        <p:nvSpPr>
          <p:cNvPr id="4" name="Date Placeholder 3">
            <a:extLst>
              <a:ext uri="{FF2B5EF4-FFF2-40B4-BE49-F238E27FC236}">
                <a16:creationId xmlns:a16="http://schemas.microsoft.com/office/drawing/2014/main" id="{27363CA9-090E-A1A2-F392-26E9FB304EA1}"/>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1FB407E-4FCD-4CE3-A3DF-C9C9686572A8}" type="datetime1">
              <a:rPr lang="pt-BR" smtClean="0"/>
              <a:t>11/06/2026</a:t>
            </a:fld>
            <a:endParaRPr lang="pt-BR"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F4E07C30-00B7-0F38-1B00-F21B4DB78305}"/>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pt-BR"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E1D250E-53FF-C60E-57B2-4BAAA78CC830}"/>
              </a:ext>
            </a:extLst>
          </p:cNvPr>
          <p:cNvSpPr>
            <a:spLocks noGrp="1"/>
          </p:cNvSpPr>
          <p:nvPr>
            <p:ph type="sldNum" sz="quarter" idx="12"/>
          </p:nvPr>
        </p:nvSpPr>
        <p:spPr/>
        <p:txBody>
          <a:bodyPr/>
          <a:lstStyle>
            <a:lvl1pPr>
              <a:defRPr sz="2800">
                <a:solidFill>
                  <a:srgbClr val="00155E"/>
                </a:solidFill>
                <a:latin typeface="Arial" panose="020B0604020202020204" pitchFamily="34" charset="0"/>
                <a:cs typeface="Arial" panose="020B0604020202020204" pitchFamily="34" charset="0"/>
              </a:defRPr>
            </a:lvl1pPr>
          </a:lstStyle>
          <a:p>
            <a:fld id="{A60E9D4D-398F-411E-8105-D000BD485748}" type="slidenum">
              <a:rPr lang="pt-BR" smtClean="0"/>
              <a:pPr/>
              <a:t>‹#›</a:t>
            </a:fld>
            <a:endParaRPr lang="pt-BR" dirty="0"/>
          </a:p>
        </p:txBody>
      </p:sp>
    </p:spTree>
    <p:extLst>
      <p:ext uri="{BB962C8B-B14F-4D97-AF65-F5344CB8AC3E}">
        <p14:creationId xmlns:p14="http://schemas.microsoft.com/office/powerpoint/2010/main" val="196383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A098-5996-911C-ACC4-97AE5EB968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dirty="0"/>
          </a:p>
        </p:txBody>
      </p:sp>
      <p:sp>
        <p:nvSpPr>
          <p:cNvPr id="3" name="Text Placeholder 2">
            <a:extLst>
              <a:ext uri="{FF2B5EF4-FFF2-40B4-BE49-F238E27FC236}">
                <a16:creationId xmlns:a16="http://schemas.microsoft.com/office/drawing/2014/main" id="{CA75DD6A-39FE-FE61-1556-8363123F27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8BC692-9B5D-4784-FD2E-2039959EAC3E}"/>
              </a:ext>
            </a:extLst>
          </p:cNvPr>
          <p:cNvSpPr>
            <a:spLocks noGrp="1"/>
          </p:cNvSpPr>
          <p:nvPr>
            <p:ph type="dt" sz="half" idx="10"/>
          </p:nvPr>
        </p:nvSpPr>
        <p:spPr/>
        <p:txBody>
          <a:bodyPr/>
          <a:lstStyle/>
          <a:p>
            <a:fld id="{FC9C3506-6D00-463C-8F84-6127EEEFCC1D}" type="datetime1">
              <a:rPr lang="pt-BR" smtClean="0"/>
              <a:t>11/06/2026</a:t>
            </a:fld>
            <a:endParaRPr lang="pt-BR" dirty="0"/>
          </a:p>
        </p:txBody>
      </p:sp>
      <p:sp>
        <p:nvSpPr>
          <p:cNvPr id="5" name="Footer Placeholder 4">
            <a:extLst>
              <a:ext uri="{FF2B5EF4-FFF2-40B4-BE49-F238E27FC236}">
                <a16:creationId xmlns:a16="http://schemas.microsoft.com/office/drawing/2014/main" id="{8D513E47-962A-8441-32F0-512099E78C67}"/>
              </a:ext>
            </a:extLst>
          </p:cNvPr>
          <p:cNvSpPr>
            <a:spLocks noGrp="1"/>
          </p:cNvSpPr>
          <p:nvPr>
            <p:ph type="ftr" sz="quarter" idx="11"/>
          </p:nvPr>
        </p:nvSpPr>
        <p:spPr/>
        <p:txBody>
          <a:bodyPr/>
          <a:lstStyle/>
          <a:p>
            <a:endParaRPr lang="pt-BR" dirty="0"/>
          </a:p>
        </p:txBody>
      </p:sp>
      <p:sp>
        <p:nvSpPr>
          <p:cNvPr id="6" name="Slide Number Placeholder 5">
            <a:extLst>
              <a:ext uri="{FF2B5EF4-FFF2-40B4-BE49-F238E27FC236}">
                <a16:creationId xmlns:a16="http://schemas.microsoft.com/office/drawing/2014/main" id="{3E6D615A-ACFA-FF21-28C1-68618BE8F903}"/>
              </a:ext>
            </a:extLst>
          </p:cNvPr>
          <p:cNvSpPr>
            <a:spLocks noGrp="1"/>
          </p:cNvSpPr>
          <p:nvPr>
            <p:ph type="sldNum" sz="quarter" idx="12"/>
          </p:nvPr>
        </p:nvSpPr>
        <p:spPr/>
        <p:txBody>
          <a:bodyPr/>
          <a:lstStyle>
            <a:lvl1pPr>
              <a:defRPr sz="2800">
                <a:solidFill>
                  <a:srgbClr val="00155E"/>
                </a:solidFill>
              </a:defRPr>
            </a:lvl1pPr>
          </a:lstStyle>
          <a:p>
            <a:fld id="{A60E9D4D-398F-411E-8105-D000BD485748}" type="slidenum">
              <a:rPr lang="pt-BR" smtClean="0"/>
              <a:pPr/>
              <a:t>‹#›</a:t>
            </a:fld>
            <a:endParaRPr lang="pt-BR" dirty="0"/>
          </a:p>
        </p:txBody>
      </p:sp>
    </p:spTree>
    <p:extLst>
      <p:ext uri="{BB962C8B-B14F-4D97-AF65-F5344CB8AC3E}">
        <p14:creationId xmlns:p14="http://schemas.microsoft.com/office/powerpoint/2010/main" val="31825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D1FE-2885-3196-E574-86EC12BFBFCF}"/>
              </a:ext>
            </a:extLst>
          </p:cNvPr>
          <p:cNvSpPr>
            <a:spLocks noGrp="1"/>
          </p:cNvSpPr>
          <p:nvPr>
            <p:ph type="title"/>
          </p:nvPr>
        </p:nvSpPr>
        <p:spPr/>
        <p:txBody>
          <a:bodyPr/>
          <a:lstStyle/>
          <a:p>
            <a:r>
              <a:rPr lang="en-US"/>
              <a:t>Click to edit Master title style</a:t>
            </a:r>
            <a:endParaRPr lang="pt-BR" dirty="0"/>
          </a:p>
        </p:txBody>
      </p:sp>
      <p:sp>
        <p:nvSpPr>
          <p:cNvPr id="3" name="Content Placeholder 2">
            <a:extLst>
              <a:ext uri="{FF2B5EF4-FFF2-40B4-BE49-F238E27FC236}">
                <a16:creationId xmlns:a16="http://schemas.microsoft.com/office/drawing/2014/main" id="{4B7B3C10-6E8E-F83B-8891-77B103528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376A8C27-0495-9DFB-95ED-5F5AC2B9B0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8973584E-38CD-732C-5583-127B8E603FF9}"/>
              </a:ext>
            </a:extLst>
          </p:cNvPr>
          <p:cNvSpPr>
            <a:spLocks noGrp="1"/>
          </p:cNvSpPr>
          <p:nvPr>
            <p:ph type="dt" sz="half" idx="10"/>
          </p:nvPr>
        </p:nvSpPr>
        <p:spPr/>
        <p:txBody>
          <a:bodyPr/>
          <a:lstStyle/>
          <a:p>
            <a:fld id="{18E748CD-E779-4769-8980-C058094B7B90}" type="datetime1">
              <a:rPr lang="pt-BR" smtClean="0"/>
              <a:t>11/06/2026</a:t>
            </a:fld>
            <a:endParaRPr lang="pt-BR" dirty="0"/>
          </a:p>
        </p:txBody>
      </p:sp>
      <p:sp>
        <p:nvSpPr>
          <p:cNvPr id="6" name="Footer Placeholder 5">
            <a:extLst>
              <a:ext uri="{FF2B5EF4-FFF2-40B4-BE49-F238E27FC236}">
                <a16:creationId xmlns:a16="http://schemas.microsoft.com/office/drawing/2014/main" id="{EEB0DB78-9CD0-02B8-082F-1123AF2D6AC2}"/>
              </a:ext>
            </a:extLst>
          </p:cNvPr>
          <p:cNvSpPr>
            <a:spLocks noGrp="1"/>
          </p:cNvSpPr>
          <p:nvPr>
            <p:ph type="ftr" sz="quarter" idx="11"/>
          </p:nvPr>
        </p:nvSpPr>
        <p:spPr/>
        <p:txBody>
          <a:bodyPr/>
          <a:lstStyle/>
          <a:p>
            <a:endParaRPr lang="pt-BR" dirty="0"/>
          </a:p>
        </p:txBody>
      </p:sp>
      <p:sp>
        <p:nvSpPr>
          <p:cNvPr id="7" name="Slide Number Placeholder 6">
            <a:extLst>
              <a:ext uri="{FF2B5EF4-FFF2-40B4-BE49-F238E27FC236}">
                <a16:creationId xmlns:a16="http://schemas.microsoft.com/office/drawing/2014/main" id="{B4F51CE4-13D7-6D96-298F-831E06EAE743}"/>
              </a:ext>
            </a:extLst>
          </p:cNvPr>
          <p:cNvSpPr>
            <a:spLocks noGrp="1"/>
          </p:cNvSpPr>
          <p:nvPr>
            <p:ph type="sldNum" sz="quarter" idx="12"/>
          </p:nvPr>
        </p:nvSpPr>
        <p:spPr/>
        <p:txBody>
          <a:bodyPr/>
          <a:lstStyle/>
          <a:p>
            <a:fld id="{A60E9D4D-398F-411E-8105-D000BD485748}" type="slidenum">
              <a:rPr lang="pt-BR" smtClean="0"/>
              <a:t>‹#›</a:t>
            </a:fld>
            <a:endParaRPr lang="pt-BR" dirty="0"/>
          </a:p>
        </p:txBody>
      </p:sp>
    </p:spTree>
    <p:extLst>
      <p:ext uri="{BB962C8B-B14F-4D97-AF65-F5344CB8AC3E}">
        <p14:creationId xmlns:p14="http://schemas.microsoft.com/office/powerpoint/2010/main" val="85494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B791-DD7D-833E-3A3F-1CC2AF00B1DF}"/>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786063F4-9C20-3047-3F34-18929266B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3BC40B-DF21-BF7A-2536-8E6CD123C3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BDD4416A-35A0-4C3E-816A-F51C5DC54E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726898-73A9-C23D-D1AC-718C53B942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7F158C36-7AD6-CB96-BF58-D58C8A499B6A}"/>
              </a:ext>
            </a:extLst>
          </p:cNvPr>
          <p:cNvSpPr>
            <a:spLocks noGrp="1"/>
          </p:cNvSpPr>
          <p:nvPr>
            <p:ph type="dt" sz="half" idx="10"/>
          </p:nvPr>
        </p:nvSpPr>
        <p:spPr/>
        <p:txBody>
          <a:bodyPr/>
          <a:lstStyle/>
          <a:p>
            <a:fld id="{FD9C0458-7A6B-4508-B309-61C4A13D7732}" type="datetime1">
              <a:rPr lang="pt-BR" smtClean="0"/>
              <a:t>11/06/2026</a:t>
            </a:fld>
            <a:endParaRPr lang="pt-BR" dirty="0"/>
          </a:p>
        </p:txBody>
      </p:sp>
      <p:sp>
        <p:nvSpPr>
          <p:cNvPr id="8" name="Footer Placeholder 7">
            <a:extLst>
              <a:ext uri="{FF2B5EF4-FFF2-40B4-BE49-F238E27FC236}">
                <a16:creationId xmlns:a16="http://schemas.microsoft.com/office/drawing/2014/main" id="{B6449FDE-4227-5618-D7E7-CBD912517666}"/>
              </a:ext>
            </a:extLst>
          </p:cNvPr>
          <p:cNvSpPr>
            <a:spLocks noGrp="1"/>
          </p:cNvSpPr>
          <p:nvPr>
            <p:ph type="ftr" sz="quarter" idx="11"/>
          </p:nvPr>
        </p:nvSpPr>
        <p:spPr/>
        <p:txBody>
          <a:bodyPr/>
          <a:lstStyle/>
          <a:p>
            <a:endParaRPr lang="pt-BR" dirty="0"/>
          </a:p>
        </p:txBody>
      </p:sp>
      <p:sp>
        <p:nvSpPr>
          <p:cNvPr id="9" name="Slide Number Placeholder 8">
            <a:extLst>
              <a:ext uri="{FF2B5EF4-FFF2-40B4-BE49-F238E27FC236}">
                <a16:creationId xmlns:a16="http://schemas.microsoft.com/office/drawing/2014/main" id="{CD84C2DC-272B-7045-45BB-A6CD4F0D1204}"/>
              </a:ext>
            </a:extLst>
          </p:cNvPr>
          <p:cNvSpPr>
            <a:spLocks noGrp="1"/>
          </p:cNvSpPr>
          <p:nvPr>
            <p:ph type="sldNum" sz="quarter" idx="12"/>
          </p:nvPr>
        </p:nvSpPr>
        <p:spPr/>
        <p:txBody>
          <a:bodyPr/>
          <a:lstStyle/>
          <a:p>
            <a:fld id="{A60E9D4D-398F-411E-8105-D000BD485748}" type="slidenum">
              <a:rPr lang="pt-BR" smtClean="0"/>
              <a:t>‹#›</a:t>
            </a:fld>
            <a:endParaRPr lang="pt-BR" dirty="0"/>
          </a:p>
        </p:txBody>
      </p:sp>
    </p:spTree>
    <p:extLst>
      <p:ext uri="{BB962C8B-B14F-4D97-AF65-F5344CB8AC3E}">
        <p14:creationId xmlns:p14="http://schemas.microsoft.com/office/powerpoint/2010/main" val="3408701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D037-2A74-9409-8110-732207E2231F}"/>
              </a:ext>
            </a:extLst>
          </p:cNvPr>
          <p:cNvSpPr>
            <a:spLocks noGrp="1"/>
          </p:cNvSpPr>
          <p:nvPr>
            <p:ph type="title"/>
          </p:nvPr>
        </p:nvSpPr>
        <p:spPr/>
        <p:txBody>
          <a:bodyPr/>
          <a:lstStyle/>
          <a:p>
            <a:r>
              <a:rPr lang="en-US"/>
              <a:t>Click to edit Master title style</a:t>
            </a:r>
            <a:endParaRPr lang="pt-BR" dirty="0"/>
          </a:p>
        </p:txBody>
      </p:sp>
      <p:sp>
        <p:nvSpPr>
          <p:cNvPr id="3" name="Date Placeholder 2">
            <a:extLst>
              <a:ext uri="{FF2B5EF4-FFF2-40B4-BE49-F238E27FC236}">
                <a16:creationId xmlns:a16="http://schemas.microsoft.com/office/drawing/2014/main" id="{17C416A0-C2C3-BFF9-A365-AE3633CA2C3E}"/>
              </a:ext>
            </a:extLst>
          </p:cNvPr>
          <p:cNvSpPr>
            <a:spLocks noGrp="1"/>
          </p:cNvSpPr>
          <p:nvPr>
            <p:ph type="dt" sz="half" idx="10"/>
          </p:nvPr>
        </p:nvSpPr>
        <p:spPr/>
        <p:txBody>
          <a:bodyPr/>
          <a:lstStyle/>
          <a:p>
            <a:fld id="{63488ECC-F740-42EE-A6C7-FD6B54492A89}" type="datetime1">
              <a:rPr lang="pt-BR" smtClean="0"/>
              <a:t>11/06/2026</a:t>
            </a:fld>
            <a:endParaRPr lang="pt-BR" dirty="0"/>
          </a:p>
        </p:txBody>
      </p:sp>
      <p:sp>
        <p:nvSpPr>
          <p:cNvPr id="4" name="Footer Placeholder 3">
            <a:extLst>
              <a:ext uri="{FF2B5EF4-FFF2-40B4-BE49-F238E27FC236}">
                <a16:creationId xmlns:a16="http://schemas.microsoft.com/office/drawing/2014/main" id="{398693B3-8167-45A4-3E18-D1CBF28DD388}"/>
              </a:ext>
            </a:extLst>
          </p:cNvPr>
          <p:cNvSpPr>
            <a:spLocks noGrp="1"/>
          </p:cNvSpPr>
          <p:nvPr>
            <p:ph type="ftr" sz="quarter" idx="11"/>
          </p:nvPr>
        </p:nvSpPr>
        <p:spPr/>
        <p:txBody>
          <a:bodyPr/>
          <a:lstStyle/>
          <a:p>
            <a:endParaRPr lang="pt-BR" dirty="0"/>
          </a:p>
        </p:txBody>
      </p:sp>
      <p:sp>
        <p:nvSpPr>
          <p:cNvPr id="5" name="Slide Number Placeholder 4">
            <a:extLst>
              <a:ext uri="{FF2B5EF4-FFF2-40B4-BE49-F238E27FC236}">
                <a16:creationId xmlns:a16="http://schemas.microsoft.com/office/drawing/2014/main" id="{65321360-8C35-B017-54D9-BAB552FD87C5}"/>
              </a:ext>
            </a:extLst>
          </p:cNvPr>
          <p:cNvSpPr>
            <a:spLocks noGrp="1"/>
          </p:cNvSpPr>
          <p:nvPr>
            <p:ph type="sldNum" sz="quarter" idx="12"/>
          </p:nvPr>
        </p:nvSpPr>
        <p:spPr/>
        <p:txBody>
          <a:bodyPr/>
          <a:lstStyle/>
          <a:p>
            <a:fld id="{A60E9D4D-398F-411E-8105-D000BD485748}" type="slidenum">
              <a:rPr lang="pt-BR" smtClean="0"/>
              <a:t>‹#›</a:t>
            </a:fld>
            <a:endParaRPr lang="pt-BR" dirty="0"/>
          </a:p>
        </p:txBody>
      </p:sp>
    </p:spTree>
    <p:extLst>
      <p:ext uri="{BB962C8B-B14F-4D97-AF65-F5344CB8AC3E}">
        <p14:creationId xmlns:p14="http://schemas.microsoft.com/office/powerpoint/2010/main" val="190405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6B0A0-556A-2C97-BB04-CC9BAEF97B4E}"/>
              </a:ext>
            </a:extLst>
          </p:cNvPr>
          <p:cNvSpPr>
            <a:spLocks noGrp="1"/>
          </p:cNvSpPr>
          <p:nvPr>
            <p:ph type="dt" sz="half" idx="10"/>
          </p:nvPr>
        </p:nvSpPr>
        <p:spPr/>
        <p:txBody>
          <a:bodyPr/>
          <a:lstStyle/>
          <a:p>
            <a:fld id="{5D0B441E-B035-4FF3-8576-D0CB5C3874DF}" type="datetime1">
              <a:rPr lang="pt-BR" smtClean="0"/>
              <a:t>11/06/2026</a:t>
            </a:fld>
            <a:endParaRPr lang="pt-BR" dirty="0"/>
          </a:p>
        </p:txBody>
      </p:sp>
      <p:sp>
        <p:nvSpPr>
          <p:cNvPr id="3" name="Footer Placeholder 2">
            <a:extLst>
              <a:ext uri="{FF2B5EF4-FFF2-40B4-BE49-F238E27FC236}">
                <a16:creationId xmlns:a16="http://schemas.microsoft.com/office/drawing/2014/main" id="{7204EE11-0103-4665-98F4-899701726335}"/>
              </a:ext>
            </a:extLst>
          </p:cNvPr>
          <p:cNvSpPr>
            <a:spLocks noGrp="1"/>
          </p:cNvSpPr>
          <p:nvPr>
            <p:ph type="ftr" sz="quarter" idx="11"/>
          </p:nvPr>
        </p:nvSpPr>
        <p:spPr/>
        <p:txBody>
          <a:bodyPr/>
          <a:lstStyle/>
          <a:p>
            <a:endParaRPr lang="pt-BR" dirty="0"/>
          </a:p>
        </p:txBody>
      </p:sp>
      <p:sp>
        <p:nvSpPr>
          <p:cNvPr id="4" name="Slide Number Placeholder 3">
            <a:extLst>
              <a:ext uri="{FF2B5EF4-FFF2-40B4-BE49-F238E27FC236}">
                <a16:creationId xmlns:a16="http://schemas.microsoft.com/office/drawing/2014/main" id="{67E5FA30-C0B7-4F80-57A8-44B3BA753A9F}"/>
              </a:ext>
            </a:extLst>
          </p:cNvPr>
          <p:cNvSpPr>
            <a:spLocks noGrp="1"/>
          </p:cNvSpPr>
          <p:nvPr>
            <p:ph type="sldNum" sz="quarter" idx="12"/>
          </p:nvPr>
        </p:nvSpPr>
        <p:spPr/>
        <p:txBody>
          <a:bodyPr/>
          <a:lstStyle/>
          <a:p>
            <a:fld id="{A60E9D4D-398F-411E-8105-D000BD485748}" type="slidenum">
              <a:rPr lang="pt-BR" smtClean="0"/>
              <a:t>‹#›</a:t>
            </a:fld>
            <a:endParaRPr lang="pt-BR" dirty="0"/>
          </a:p>
        </p:txBody>
      </p:sp>
    </p:spTree>
    <p:extLst>
      <p:ext uri="{BB962C8B-B14F-4D97-AF65-F5344CB8AC3E}">
        <p14:creationId xmlns:p14="http://schemas.microsoft.com/office/powerpoint/2010/main" val="206700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77E0-0A9F-AE16-4394-6111BC6DA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25AC7E06-50A1-725B-8B89-DB6CFFD58B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F2054CCA-DFBE-A88B-32EF-3F829C058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C3E22-B0D0-E5D9-BE59-73CB0AB5D3DC}"/>
              </a:ext>
            </a:extLst>
          </p:cNvPr>
          <p:cNvSpPr>
            <a:spLocks noGrp="1"/>
          </p:cNvSpPr>
          <p:nvPr>
            <p:ph type="dt" sz="half" idx="10"/>
          </p:nvPr>
        </p:nvSpPr>
        <p:spPr/>
        <p:txBody>
          <a:bodyPr/>
          <a:lstStyle/>
          <a:p>
            <a:fld id="{77DBB2B9-BBDC-4FAB-9A69-547F9D589163}" type="datetime1">
              <a:rPr lang="pt-BR" smtClean="0"/>
              <a:t>11/06/2026</a:t>
            </a:fld>
            <a:endParaRPr lang="pt-BR" dirty="0"/>
          </a:p>
        </p:txBody>
      </p:sp>
      <p:sp>
        <p:nvSpPr>
          <p:cNvPr id="6" name="Footer Placeholder 5">
            <a:extLst>
              <a:ext uri="{FF2B5EF4-FFF2-40B4-BE49-F238E27FC236}">
                <a16:creationId xmlns:a16="http://schemas.microsoft.com/office/drawing/2014/main" id="{2A0E6F47-28F7-D551-BB86-D24023DBC22E}"/>
              </a:ext>
            </a:extLst>
          </p:cNvPr>
          <p:cNvSpPr>
            <a:spLocks noGrp="1"/>
          </p:cNvSpPr>
          <p:nvPr>
            <p:ph type="ftr" sz="quarter" idx="11"/>
          </p:nvPr>
        </p:nvSpPr>
        <p:spPr/>
        <p:txBody>
          <a:bodyPr/>
          <a:lstStyle/>
          <a:p>
            <a:endParaRPr lang="pt-BR" dirty="0"/>
          </a:p>
        </p:txBody>
      </p:sp>
      <p:sp>
        <p:nvSpPr>
          <p:cNvPr id="7" name="Slide Number Placeholder 6">
            <a:extLst>
              <a:ext uri="{FF2B5EF4-FFF2-40B4-BE49-F238E27FC236}">
                <a16:creationId xmlns:a16="http://schemas.microsoft.com/office/drawing/2014/main" id="{4C62E1EF-F0E4-8AB6-DB39-141788141433}"/>
              </a:ext>
            </a:extLst>
          </p:cNvPr>
          <p:cNvSpPr>
            <a:spLocks noGrp="1"/>
          </p:cNvSpPr>
          <p:nvPr>
            <p:ph type="sldNum" sz="quarter" idx="12"/>
          </p:nvPr>
        </p:nvSpPr>
        <p:spPr/>
        <p:txBody>
          <a:bodyPr/>
          <a:lstStyle/>
          <a:p>
            <a:fld id="{A60E9D4D-398F-411E-8105-D000BD485748}" type="slidenum">
              <a:rPr lang="pt-BR" smtClean="0"/>
              <a:t>‹#›</a:t>
            </a:fld>
            <a:endParaRPr lang="pt-BR" dirty="0"/>
          </a:p>
        </p:txBody>
      </p:sp>
    </p:spTree>
    <p:extLst>
      <p:ext uri="{BB962C8B-B14F-4D97-AF65-F5344CB8AC3E}">
        <p14:creationId xmlns:p14="http://schemas.microsoft.com/office/powerpoint/2010/main" val="22059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5DA5-D9E3-625A-2874-3E979E3434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C8AFDFA1-C7BE-373D-9029-4A4F4C70D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pt-BR" dirty="0"/>
          </a:p>
        </p:txBody>
      </p:sp>
      <p:sp>
        <p:nvSpPr>
          <p:cNvPr id="4" name="Text Placeholder 3">
            <a:extLst>
              <a:ext uri="{FF2B5EF4-FFF2-40B4-BE49-F238E27FC236}">
                <a16:creationId xmlns:a16="http://schemas.microsoft.com/office/drawing/2014/main" id="{A8D7850A-09B1-AF24-9BEA-074EF6FA8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20F5F-0ACA-31C3-1052-C213A86A37D2}"/>
              </a:ext>
            </a:extLst>
          </p:cNvPr>
          <p:cNvSpPr>
            <a:spLocks noGrp="1"/>
          </p:cNvSpPr>
          <p:nvPr>
            <p:ph type="dt" sz="half" idx="10"/>
          </p:nvPr>
        </p:nvSpPr>
        <p:spPr/>
        <p:txBody>
          <a:bodyPr/>
          <a:lstStyle/>
          <a:p>
            <a:fld id="{8FBE292F-3746-49C1-8DD2-4BE016CC8979}" type="datetime1">
              <a:rPr lang="pt-BR" smtClean="0"/>
              <a:t>11/06/2026</a:t>
            </a:fld>
            <a:endParaRPr lang="pt-BR" dirty="0"/>
          </a:p>
        </p:txBody>
      </p:sp>
      <p:sp>
        <p:nvSpPr>
          <p:cNvPr id="6" name="Footer Placeholder 5">
            <a:extLst>
              <a:ext uri="{FF2B5EF4-FFF2-40B4-BE49-F238E27FC236}">
                <a16:creationId xmlns:a16="http://schemas.microsoft.com/office/drawing/2014/main" id="{058C37BA-DFAD-2224-C291-42D29C2555D0}"/>
              </a:ext>
            </a:extLst>
          </p:cNvPr>
          <p:cNvSpPr>
            <a:spLocks noGrp="1"/>
          </p:cNvSpPr>
          <p:nvPr>
            <p:ph type="ftr" sz="quarter" idx="11"/>
          </p:nvPr>
        </p:nvSpPr>
        <p:spPr/>
        <p:txBody>
          <a:bodyPr/>
          <a:lstStyle/>
          <a:p>
            <a:endParaRPr lang="pt-BR" dirty="0"/>
          </a:p>
        </p:txBody>
      </p:sp>
      <p:sp>
        <p:nvSpPr>
          <p:cNvPr id="7" name="Slide Number Placeholder 6">
            <a:extLst>
              <a:ext uri="{FF2B5EF4-FFF2-40B4-BE49-F238E27FC236}">
                <a16:creationId xmlns:a16="http://schemas.microsoft.com/office/drawing/2014/main" id="{FD9BD836-12CB-59A8-86C7-438CBB0CC2A5}"/>
              </a:ext>
            </a:extLst>
          </p:cNvPr>
          <p:cNvSpPr>
            <a:spLocks noGrp="1"/>
          </p:cNvSpPr>
          <p:nvPr>
            <p:ph type="sldNum" sz="quarter" idx="12"/>
          </p:nvPr>
        </p:nvSpPr>
        <p:spPr/>
        <p:txBody>
          <a:bodyPr/>
          <a:lstStyle/>
          <a:p>
            <a:fld id="{A60E9D4D-398F-411E-8105-D000BD485748}" type="slidenum">
              <a:rPr lang="pt-BR" smtClean="0"/>
              <a:t>‹#›</a:t>
            </a:fld>
            <a:endParaRPr lang="pt-BR" dirty="0"/>
          </a:p>
        </p:txBody>
      </p:sp>
    </p:spTree>
    <p:extLst>
      <p:ext uri="{BB962C8B-B14F-4D97-AF65-F5344CB8AC3E}">
        <p14:creationId xmlns:p14="http://schemas.microsoft.com/office/powerpoint/2010/main" val="53509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29681-D2F0-CB74-9A58-8637DDC500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0AC40A32-7AEF-EC4F-EBB1-C893FA406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970653A5-A638-FCC1-1321-4715A58B5F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EF36D38E-63CB-4DA8-91A5-49489DFE97FC}" type="datetime1">
              <a:rPr lang="pt-BR" smtClean="0"/>
              <a:t>11/06/2026</a:t>
            </a:fld>
            <a:endParaRPr lang="pt-BR" dirty="0"/>
          </a:p>
        </p:txBody>
      </p:sp>
      <p:sp>
        <p:nvSpPr>
          <p:cNvPr id="5" name="Footer Placeholder 4">
            <a:extLst>
              <a:ext uri="{FF2B5EF4-FFF2-40B4-BE49-F238E27FC236}">
                <a16:creationId xmlns:a16="http://schemas.microsoft.com/office/drawing/2014/main" id="{DE27B2A1-0542-FBAA-6A1E-9A3D096E4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pt-BR" dirty="0"/>
          </a:p>
        </p:txBody>
      </p:sp>
      <p:sp>
        <p:nvSpPr>
          <p:cNvPr id="6" name="Slide Number Placeholder 5">
            <a:extLst>
              <a:ext uri="{FF2B5EF4-FFF2-40B4-BE49-F238E27FC236}">
                <a16:creationId xmlns:a16="http://schemas.microsoft.com/office/drawing/2014/main" id="{7C2BAD21-7E95-F245-88D3-85DE1557E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A60E9D4D-398F-411E-8105-D000BD485748}" type="slidenum">
              <a:rPr lang="pt-BR" smtClean="0"/>
              <a:pPr/>
              <a:t>‹#›</a:t>
            </a:fld>
            <a:endParaRPr lang="pt-BR" dirty="0"/>
          </a:p>
        </p:txBody>
      </p:sp>
    </p:spTree>
    <p:extLst>
      <p:ext uri="{BB962C8B-B14F-4D97-AF65-F5344CB8AC3E}">
        <p14:creationId xmlns:p14="http://schemas.microsoft.com/office/powerpoint/2010/main" val="206475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sMZwtfReHXY" TargetMode="Externa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pen.spotify.com/show/3I9h7aiUbNFJXOOFDpUOgX"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20DC3B-A1E5-4EBB-4A2B-7EC23B07E025}"/>
              </a:ext>
            </a:extLst>
          </p:cNvPr>
          <p:cNvSpPr>
            <a:spLocks noGrp="1"/>
          </p:cNvSpPr>
          <p:nvPr>
            <p:ph type="ctrTitle"/>
          </p:nvPr>
        </p:nvSpPr>
        <p:spPr>
          <a:xfrm>
            <a:off x="6513788" y="365125"/>
            <a:ext cx="5005112" cy="2225675"/>
          </a:xfrm>
        </p:spPr>
        <p:txBody>
          <a:bodyPr vert="horz" lIns="91440" tIns="45720" rIns="91440" bIns="45720" rtlCol="0" anchor="ctr">
            <a:normAutofit/>
          </a:bodyPr>
          <a:lstStyle/>
          <a:p>
            <a:pPr algn="l"/>
            <a:r>
              <a:rPr lang="en-US" sz="5400" dirty="0">
                <a:latin typeface="+mj-lt"/>
                <a:cs typeface="+mj-cs"/>
              </a:rPr>
              <a:t>My Personal Portfolio</a:t>
            </a:r>
          </a:p>
        </p:txBody>
      </p:sp>
      <p:pic>
        <p:nvPicPr>
          <p:cNvPr id="5" name="Picture 4">
            <a:extLst>
              <a:ext uri="{FF2B5EF4-FFF2-40B4-BE49-F238E27FC236}">
                <a16:creationId xmlns:a16="http://schemas.microsoft.com/office/drawing/2014/main" id="{038DAD98-6860-41BE-779A-8EA42EEF47D9}"/>
              </a:ext>
            </a:extLst>
          </p:cNvPr>
          <p:cNvPicPr>
            <a:picLocks noChangeAspect="1"/>
          </p:cNvPicPr>
          <p:nvPr/>
        </p:nvPicPr>
        <p:blipFill>
          <a:blip r:embed="rId2">
            <a:extLst>
              <a:ext uri="{28A0092B-C50C-407E-A947-70E740481C1C}">
                <a14:useLocalDpi xmlns:a14="http://schemas.microsoft.com/office/drawing/2010/main" val="0"/>
              </a:ext>
            </a:extLst>
          </a:blip>
          <a:srcRect r="-2" b="25157"/>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ubtitle 2">
            <a:extLst>
              <a:ext uri="{FF2B5EF4-FFF2-40B4-BE49-F238E27FC236}">
                <a16:creationId xmlns:a16="http://schemas.microsoft.com/office/drawing/2014/main" id="{2588FA22-B695-54E6-9C02-6B9F418E5C25}"/>
              </a:ext>
            </a:extLst>
          </p:cNvPr>
          <p:cNvSpPr>
            <a:spLocks noGrp="1"/>
          </p:cNvSpPr>
          <p:nvPr>
            <p:ph type="subTitle" idx="1"/>
          </p:nvPr>
        </p:nvSpPr>
        <p:spPr>
          <a:xfrm>
            <a:off x="6513788" y="2333296"/>
            <a:ext cx="5005112" cy="4159579"/>
          </a:xfrm>
        </p:spPr>
        <p:txBody>
          <a:bodyPr vert="horz" lIns="91440" tIns="45720" rIns="91440" bIns="45720" rtlCol="0">
            <a:normAutofit fontScale="32500" lnSpcReduction="20000"/>
          </a:bodyPr>
          <a:lstStyle/>
          <a:p>
            <a:pPr indent="-228600" algn="l">
              <a:buFont typeface="Arial" panose="020B0604020202020204" pitchFamily="34" charset="0"/>
              <a:buChar char="•"/>
            </a:pPr>
            <a:endParaRPr lang="en-US" sz="2000" dirty="0">
              <a:latin typeface="+mn-lt"/>
              <a:cs typeface="+mn-cs"/>
            </a:endParaRPr>
          </a:p>
          <a:p>
            <a:pPr indent="-228600" algn="l">
              <a:buFont typeface="Arial" panose="020B0604020202020204" pitchFamily="34" charset="0"/>
              <a:buChar char="•"/>
            </a:pPr>
            <a:endParaRPr lang="en-US" sz="2000" dirty="0">
              <a:latin typeface="+mn-lt"/>
              <a:cs typeface="+mn-cs"/>
            </a:endParaRPr>
          </a:p>
          <a:p>
            <a:pPr indent="-228600" algn="l">
              <a:buFont typeface="Arial" panose="020B0604020202020204" pitchFamily="34" charset="0"/>
              <a:buChar char="•"/>
            </a:pPr>
            <a:endParaRPr lang="en-US" sz="2000" dirty="0">
              <a:latin typeface="+mn-lt"/>
              <a:cs typeface="+mn-cs"/>
            </a:endParaRPr>
          </a:p>
          <a:p>
            <a:pPr>
              <a:lnSpc>
                <a:spcPct val="170000"/>
              </a:lnSpc>
            </a:pPr>
            <a:r>
              <a:rPr lang="en-US" sz="11100" dirty="0">
                <a:latin typeface="+mn-lt"/>
                <a:cs typeface="+mn-cs"/>
              </a:rPr>
              <a:t>Language, Culture </a:t>
            </a:r>
          </a:p>
          <a:p>
            <a:pPr>
              <a:lnSpc>
                <a:spcPct val="170000"/>
              </a:lnSpc>
            </a:pPr>
            <a:r>
              <a:rPr lang="en-US" sz="11100" dirty="0">
                <a:latin typeface="+mn-lt"/>
                <a:cs typeface="+mn-cs"/>
              </a:rPr>
              <a:t>and Society</a:t>
            </a:r>
          </a:p>
          <a:p>
            <a:pPr algn="l"/>
            <a:endParaRPr lang="en-US" sz="2000" dirty="0">
              <a:latin typeface="+mn-lt"/>
              <a:cs typeface="+mn-cs"/>
            </a:endParaRPr>
          </a:p>
          <a:p>
            <a:pPr algn="l"/>
            <a:endParaRPr lang="en-US" sz="2000" dirty="0">
              <a:latin typeface="+mn-lt"/>
              <a:cs typeface="+mn-cs"/>
            </a:endParaRPr>
          </a:p>
          <a:p>
            <a:pPr algn="l"/>
            <a:endParaRPr lang="en-US" sz="2000" dirty="0">
              <a:latin typeface="+mn-lt"/>
              <a:cs typeface="+mn-cs"/>
            </a:endParaRPr>
          </a:p>
          <a:p>
            <a:pPr algn="l"/>
            <a:endParaRPr lang="en-US" sz="2000" dirty="0">
              <a:latin typeface="+mn-lt"/>
              <a:cs typeface="+mn-cs"/>
            </a:endParaRPr>
          </a:p>
          <a:p>
            <a:pPr algn="r"/>
            <a:endParaRPr lang="en-US" sz="2000" dirty="0">
              <a:latin typeface="+mn-lt"/>
              <a:cs typeface="+mn-cs"/>
            </a:endParaRPr>
          </a:p>
          <a:p>
            <a:pPr algn="r"/>
            <a:endParaRPr lang="en-US" sz="2000" dirty="0">
              <a:latin typeface="+mn-lt"/>
              <a:cs typeface="+mn-cs"/>
            </a:endParaRPr>
          </a:p>
          <a:p>
            <a:pPr algn="r"/>
            <a:r>
              <a:rPr lang="en-US" sz="5500" dirty="0">
                <a:latin typeface="+mn-lt"/>
                <a:cs typeface="+mn-cs"/>
              </a:rPr>
              <a:t>Douglas Fantini da Silva</a:t>
            </a:r>
          </a:p>
        </p:txBody>
      </p:sp>
    </p:spTree>
    <p:extLst>
      <p:ext uri="{BB962C8B-B14F-4D97-AF65-F5344CB8AC3E}">
        <p14:creationId xmlns:p14="http://schemas.microsoft.com/office/powerpoint/2010/main" val="3951280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045BF01-625E-4022-91E5-488DB3FCB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0658"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schemeClr>
              </a:solidFill>
            </a:endParaRPr>
          </a:p>
        </p:txBody>
      </p:sp>
      <p:sp>
        <p:nvSpPr>
          <p:cNvPr id="6" name="Title 5">
            <a:extLst>
              <a:ext uri="{FF2B5EF4-FFF2-40B4-BE49-F238E27FC236}">
                <a16:creationId xmlns:a16="http://schemas.microsoft.com/office/drawing/2014/main" id="{06B5A4CA-4F47-BAE3-58B1-A2C96F0452D9}"/>
              </a:ext>
            </a:extLst>
          </p:cNvPr>
          <p:cNvSpPr>
            <a:spLocks noGrp="1"/>
          </p:cNvSpPr>
          <p:nvPr>
            <p:ph type="title"/>
          </p:nvPr>
        </p:nvSpPr>
        <p:spPr>
          <a:xfrm>
            <a:off x="475488" y="2745736"/>
            <a:ext cx="3703320" cy="1366528"/>
          </a:xfrm>
          <a:solidFill>
            <a:schemeClr val="tx1">
              <a:alpha val="50000"/>
            </a:schemeClr>
          </a:solidFill>
          <a:ln w="25400" cap="sq" cmpd="sng">
            <a:solidFill>
              <a:schemeClr val="bg1"/>
            </a:solidFill>
            <a:miter lim="800000"/>
          </a:ln>
        </p:spPr>
        <p:txBody>
          <a:bodyPr>
            <a:normAutofit/>
          </a:bodyPr>
          <a:lstStyle/>
          <a:p>
            <a:pPr algn="ctr"/>
            <a:r>
              <a:rPr lang="en-US" sz="3000" b="1" dirty="0">
                <a:solidFill>
                  <a:schemeClr val="bg1"/>
                </a:solidFill>
              </a:rPr>
              <a:t>David Crystal</a:t>
            </a:r>
            <a:br>
              <a:rPr lang="en-US" sz="3000" b="1" dirty="0">
                <a:solidFill>
                  <a:schemeClr val="bg1"/>
                </a:solidFill>
              </a:rPr>
            </a:br>
            <a:br>
              <a:rPr lang="en-US" sz="3000" b="1" dirty="0">
                <a:solidFill>
                  <a:schemeClr val="bg1"/>
                </a:solidFill>
              </a:rPr>
            </a:br>
            <a:endParaRPr lang="pt-BR" sz="3000" b="1" dirty="0">
              <a:solidFill>
                <a:schemeClr val="bg1"/>
              </a:solidFill>
            </a:endParaRPr>
          </a:p>
        </p:txBody>
      </p:sp>
      <p:sp useBgFill="1">
        <p:nvSpPr>
          <p:cNvPr id="18" name="Rectangle 17">
            <a:extLst>
              <a:ext uri="{FF2B5EF4-FFF2-40B4-BE49-F238E27FC236}">
                <a16:creationId xmlns:a16="http://schemas.microsoft.com/office/drawing/2014/main" id="{0E442549-290E-4B7E-892E-F2DB911DD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0A57F93-29F2-8B06-AA1A-4B37514A874C}"/>
              </a:ext>
            </a:extLst>
          </p:cNvPr>
          <p:cNvSpPr>
            <a:spLocks noGrp="1"/>
          </p:cNvSpPr>
          <p:nvPr>
            <p:ph type="sldNum" sz="quarter" idx="12"/>
          </p:nvPr>
        </p:nvSpPr>
        <p:spPr>
          <a:xfrm>
            <a:off x="10589676" y="6356350"/>
            <a:ext cx="764124" cy="365125"/>
          </a:xfrm>
        </p:spPr>
        <p:txBody>
          <a:bodyPr>
            <a:noAutofit/>
          </a:bodyPr>
          <a:lstStyle/>
          <a:p>
            <a:pPr>
              <a:spcAft>
                <a:spcPts val="600"/>
              </a:spcAft>
            </a:pPr>
            <a:fld id="{A60E9D4D-398F-411E-8105-D000BD485748}" type="slidenum">
              <a:rPr lang="pt-BR" sz="2800">
                <a:solidFill>
                  <a:schemeClr val="tx1">
                    <a:alpha val="70000"/>
                  </a:schemeClr>
                </a:solidFill>
              </a:rPr>
              <a:pPr>
                <a:spcAft>
                  <a:spcPts val="600"/>
                </a:spcAft>
              </a:pPr>
              <a:t>10</a:t>
            </a:fld>
            <a:endParaRPr lang="pt-BR" sz="2800" dirty="0">
              <a:solidFill>
                <a:schemeClr val="tx1">
                  <a:alpha val="70000"/>
                </a:schemeClr>
              </a:solidFill>
            </a:endParaRPr>
          </a:p>
        </p:txBody>
      </p:sp>
      <p:pic>
        <p:nvPicPr>
          <p:cNvPr id="1026" name="Picture 2" descr="The Gift of the Gab • Words • Kings Place">
            <a:extLst>
              <a:ext uri="{FF2B5EF4-FFF2-40B4-BE49-F238E27FC236}">
                <a16:creationId xmlns:a16="http://schemas.microsoft.com/office/drawing/2014/main" id="{A2BC946F-BF64-B302-59E3-F48987FCF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50658" cy="26159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B6A590C-3DA7-2B37-CD41-8ECB9698A3BC}"/>
              </a:ext>
            </a:extLst>
          </p:cNvPr>
          <p:cNvSpPr txBox="1"/>
          <p:nvPr/>
        </p:nvSpPr>
        <p:spPr>
          <a:xfrm>
            <a:off x="5259421" y="-144242"/>
            <a:ext cx="6867923" cy="6891054"/>
          </a:xfrm>
          <a:prstGeom prst="rect">
            <a:avLst/>
          </a:prstGeom>
          <a:noFill/>
        </p:spPr>
        <p:txBody>
          <a:bodyPr wrap="square">
            <a:spAutoFit/>
          </a:bodyPr>
          <a:lstStyle/>
          <a:p>
            <a:pPr>
              <a:lnSpc>
                <a:spcPct val="200000"/>
              </a:lnSpc>
            </a:pPr>
            <a:r>
              <a:rPr lang="en-US" sz="3600" noProof="0" dirty="0">
                <a:latin typeface="Arial" panose="020B0604020202020204" pitchFamily="34" charset="0"/>
                <a:cs typeface="Arial" panose="020B0604020202020204" pitchFamily="34" charset="0"/>
              </a:rPr>
              <a:t>Accents and Dialects</a:t>
            </a:r>
          </a:p>
          <a:p>
            <a:pPr algn="ctr">
              <a:lnSpc>
                <a:spcPct val="200000"/>
              </a:lnSpc>
            </a:pPr>
            <a:r>
              <a:rPr lang="pt-BR" sz="2400" b="1" dirty="0">
                <a:latin typeface="Arial" panose="020B0604020202020204" pitchFamily="34" charset="0"/>
                <a:cs typeface="Arial" panose="020B0604020202020204" pitchFamily="34" charset="0"/>
              </a:rPr>
              <a:t>I </a:t>
            </a:r>
            <a:r>
              <a:rPr lang="en-US" sz="2400" b="1" noProof="0" dirty="0">
                <a:latin typeface="Arial" panose="020B0604020202020204" pitchFamily="34" charset="0"/>
                <a:cs typeface="Arial" panose="020B0604020202020204" pitchFamily="34" charset="0"/>
              </a:rPr>
              <a:t>could</a:t>
            </a:r>
            <a:r>
              <a:rPr lang="en-US" sz="2400" b="1" dirty="0">
                <a:latin typeface="Arial" panose="020B0604020202020204" pitchFamily="34" charset="0"/>
                <a:cs typeface="Arial" panose="020B0604020202020204" pitchFamily="34" charset="0"/>
              </a:rPr>
              <a:t> read this amazing David Crystal’s text</a:t>
            </a:r>
          </a:p>
          <a:p>
            <a:pPr algn="ctr">
              <a:lnSpc>
                <a:spcPct val="200000"/>
              </a:lnSpc>
            </a:pPr>
            <a:r>
              <a:rPr lang="en-US" sz="2400" b="1" dirty="0">
                <a:latin typeface="Arial" panose="020B0604020202020204" pitchFamily="34" charset="0"/>
                <a:cs typeface="Arial" panose="020B0604020202020204" pitchFamily="34" charset="0"/>
              </a:rPr>
              <a:t>The topic really interests me</a:t>
            </a:r>
          </a:p>
          <a:p>
            <a:pPr algn="ctr">
              <a:lnSpc>
                <a:spcPct val="200000"/>
              </a:lnSpc>
            </a:pPr>
            <a:r>
              <a:rPr lang="pt-BR" sz="2000" dirty="0">
                <a:latin typeface="Arial" panose="020B0604020202020204" pitchFamily="34" charset="0"/>
                <a:cs typeface="Arial" panose="020B0604020202020204" pitchFamily="34" charset="0"/>
              </a:rPr>
              <a:t>The Difference between accent and dialect</a:t>
            </a:r>
          </a:p>
          <a:p>
            <a:pPr marL="342900" indent="-342900">
              <a:lnSpc>
                <a:spcPct val="200000"/>
              </a:lnSpc>
              <a:buFont typeface="+mj-lt"/>
              <a:buAutoNum type="arabicPeriod"/>
            </a:pPr>
            <a:r>
              <a:rPr lang="pt-BR" sz="2000" dirty="0">
                <a:latin typeface="Arial" panose="020B0604020202020204" pitchFamily="34" charset="0"/>
                <a:cs typeface="Arial" panose="020B0604020202020204" pitchFamily="34" charset="0"/>
              </a:rPr>
              <a:t>Geographical variation (regional dialects)</a:t>
            </a:r>
          </a:p>
          <a:p>
            <a:pPr marL="342900" indent="-342900">
              <a:lnSpc>
                <a:spcPct val="200000"/>
              </a:lnSpc>
              <a:buFont typeface="+mj-lt"/>
              <a:buAutoNum type="arabicPeriod"/>
            </a:pPr>
            <a:r>
              <a:rPr lang="pt-BR" sz="2000" dirty="0">
                <a:latin typeface="Arial" panose="020B0604020202020204" pitchFamily="34" charset="0"/>
                <a:cs typeface="Arial" panose="020B0604020202020204" pitchFamily="34" charset="0"/>
              </a:rPr>
              <a:t>Social variation (sociolects)</a:t>
            </a:r>
          </a:p>
          <a:p>
            <a:pPr marL="342900" indent="-342900">
              <a:lnSpc>
                <a:spcPct val="200000"/>
              </a:lnSpc>
              <a:buFont typeface="+mj-lt"/>
              <a:buAutoNum type="arabicPeriod"/>
            </a:pPr>
            <a:r>
              <a:rPr lang="pt-BR" sz="2000" dirty="0">
                <a:latin typeface="Arial" panose="020B0604020202020204" pitchFamily="34" charset="0"/>
                <a:cs typeface="Arial" panose="020B0604020202020204" pitchFamily="34" charset="0"/>
              </a:rPr>
              <a:t>Prestige and stigma in accents</a:t>
            </a:r>
          </a:p>
          <a:p>
            <a:pPr marL="342900" indent="-342900">
              <a:lnSpc>
                <a:spcPct val="200000"/>
              </a:lnSpc>
              <a:buFont typeface="+mj-lt"/>
              <a:buAutoNum type="arabicPeriod"/>
            </a:pPr>
            <a:r>
              <a:rPr lang="pt-BR" sz="2000" dirty="0">
                <a:latin typeface="Arial" panose="020B0604020202020204" pitchFamily="34" charset="0"/>
                <a:cs typeface="Arial" panose="020B0604020202020204" pitchFamily="34" charset="0"/>
              </a:rPr>
              <a:t>Mutual intelligibility</a:t>
            </a:r>
          </a:p>
          <a:p>
            <a:pPr marL="342900" indent="-342900">
              <a:lnSpc>
                <a:spcPct val="200000"/>
              </a:lnSpc>
              <a:buFont typeface="+mj-lt"/>
              <a:buAutoNum type="arabicPeriod"/>
            </a:pPr>
            <a:r>
              <a:rPr lang="pt-BR" sz="2000" dirty="0">
                <a:latin typeface="Arial" panose="020B0604020202020204" pitchFamily="34" charset="0"/>
                <a:cs typeface="Arial" panose="020B0604020202020204" pitchFamily="34" charset="0"/>
              </a:rPr>
              <a:t>Accent change and language evolution</a:t>
            </a:r>
          </a:p>
          <a:p>
            <a:pPr marL="342900" indent="-342900">
              <a:lnSpc>
                <a:spcPct val="200000"/>
              </a:lnSpc>
              <a:buFont typeface="+mj-lt"/>
              <a:buAutoNum type="arabicPeriod"/>
            </a:pPr>
            <a:r>
              <a:rPr lang="pt-BR" sz="2000" dirty="0">
                <a:latin typeface="Arial" panose="020B0604020202020204" pitchFamily="34" charset="0"/>
                <a:cs typeface="Arial" panose="020B0604020202020204" pitchFamily="34" charset="0"/>
              </a:rPr>
              <a:t>Attitudes and stereotypes about speech</a:t>
            </a:r>
          </a:p>
        </p:txBody>
      </p:sp>
      <p:sp>
        <p:nvSpPr>
          <p:cNvPr id="12" name="Title 5">
            <a:extLst>
              <a:ext uri="{FF2B5EF4-FFF2-40B4-BE49-F238E27FC236}">
                <a16:creationId xmlns:a16="http://schemas.microsoft.com/office/drawing/2014/main" id="{B75E7AA1-C042-7F03-29AC-537645283C36}"/>
              </a:ext>
            </a:extLst>
          </p:cNvPr>
          <p:cNvSpPr txBox="1">
            <a:spLocks/>
          </p:cNvSpPr>
          <p:nvPr/>
        </p:nvSpPr>
        <p:spPr>
          <a:xfrm>
            <a:off x="451349" y="4801868"/>
            <a:ext cx="3703320" cy="1366528"/>
          </a:xfrm>
          <a:prstGeom prst="rect">
            <a:avLst/>
          </a:prstGeom>
          <a:solidFill>
            <a:schemeClr val="tx1">
              <a:alpha val="50000"/>
            </a:schemeClr>
          </a:solidFill>
          <a:ln w="25400" cap="sq" cmpd="sng">
            <a:solidFill>
              <a:schemeClr val="bg1"/>
            </a:solidFill>
            <a:miter lim="800000"/>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000" b="1" dirty="0">
                <a:solidFill>
                  <a:schemeClr val="bg1"/>
                </a:solidFill>
              </a:rPr>
              <a:t>Key Concepts</a:t>
            </a:r>
            <a:endParaRPr lang="pt-BR" sz="3000" b="1" dirty="0">
              <a:solidFill>
                <a:schemeClr val="bg1"/>
              </a:solidFill>
            </a:endParaRPr>
          </a:p>
        </p:txBody>
      </p:sp>
    </p:spTree>
    <p:extLst>
      <p:ext uri="{BB962C8B-B14F-4D97-AF65-F5344CB8AC3E}">
        <p14:creationId xmlns:p14="http://schemas.microsoft.com/office/powerpoint/2010/main" val="428254550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D3CBCE-84A1-648C-0FD9-043BE3E4587F}"/>
              </a:ext>
            </a:extLst>
          </p:cNvPr>
          <p:cNvSpPr>
            <a:spLocks noGrp="1"/>
          </p:cNvSpPr>
          <p:nvPr>
            <p:ph type="title"/>
          </p:nvPr>
        </p:nvSpPr>
        <p:spPr>
          <a:xfrm>
            <a:off x="764949" y="3499076"/>
            <a:ext cx="6053558" cy="2424774"/>
          </a:xfrm>
        </p:spPr>
        <p:txBody>
          <a:bodyPr>
            <a:normAutofit/>
          </a:bodyPr>
          <a:lstStyle/>
          <a:p>
            <a:r>
              <a:rPr lang="en-US" dirty="0">
                <a:solidFill>
                  <a:srgbClr val="FFFFFF"/>
                </a:solidFill>
              </a:rPr>
              <a:t>Accents vs Dialect</a:t>
            </a:r>
            <a:endParaRPr lang="pt-BR" dirty="0">
              <a:solidFill>
                <a:srgbClr val="FFFFFF"/>
              </a:solidFill>
            </a:endParaRPr>
          </a:p>
        </p:txBody>
      </p:sp>
      <p:sp>
        <p:nvSpPr>
          <p:cNvPr id="5" name="Slide Number Placeholder 4">
            <a:extLst>
              <a:ext uri="{FF2B5EF4-FFF2-40B4-BE49-F238E27FC236}">
                <a16:creationId xmlns:a16="http://schemas.microsoft.com/office/drawing/2014/main" id="{741DD198-ACEF-CA71-5CCC-E9443ACBB2FA}"/>
              </a:ext>
            </a:extLst>
          </p:cNvPr>
          <p:cNvSpPr>
            <a:spLocks noGrp="1"/>
          </p:cNvSpPr>
          <p:nvPr>
            <p:ph type="sldNum" sz="quarter" idx="12"/>
          </p:nvPr>
        </p:nvSpPr>
        <p:spPr>
          <a:xfrm>
            <a:off x="804672" y="603504"/>
            <a:ext cx="548640" cy="548640"/>
          </a:xfrm>
          <a:prstGeom prst="ellipse">
            <a:avLst/>
          </a:prstGeom>
          <a:solidFill>
            <a:srgbClr val="7F7F7F"/>
          </a:solidFill>
        </p:spPr>
        <p:txBody>
          <a:bodyPr>
            <a:normAutofit fontScale="92500"/>
          </a:bodyPr>
          <a:lstStyle/>
          <a:p>
            <a:pPr algn="ctr">
              <a:spcAft>
                <a:spcPts val="600"/>
              </a:spcAft>
            </a:pPr>
            <a:fld id="{A60E9D4D-398F-411E-8105-D000BD485748}" type="slidenum">
              <a:rPr lang="pt-BR" sz="1500">
                <a:solidFill>
                  <a:srgbClr val="FFFFFF"/>
                </a:solidFill>
              </a:rPr>
              <a:pPr algn="ctr">
                <a:spcAft>
                  <a:spcPts val="600"/>
                </a:spcAft>
              </a:pPr>
              <a:t>11</a:t>
            </a:fld>
            <a:endParaRPr lang="pt-BR" sz="1500" dirty="0">
              <a:solidFill>
                <a:srgbClr val="FFFFFF"/>
              </a:solidFill>
            </a:endParaRPr>
          </a:p>
        </p:txBody>
      </p:sp>
      <p:sp>
        <p:nvSpPr>
          <p:cNvPr id="19" name="Freeform: Shape 18">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3A5707F-622F-C65F-14DD-3E826824EE3C}"/>
              </a:ext>
            </a:extLst>
          </p:cNvPr>
          <p:cNvSpPr>
            <a:spLocks noGrp="1"/>
          </p:cNvSpPr>
          <p:nvPr>
            <p:ph sz="half" idx="1"/>
          </p:nvPr>
        </p:nvSpPr>
        <p:spPr>
          <a:xfrm>
            <a:off x="4215161" y="356187"/>
            <a:ext cx="2878409" cy="1792281"/>
          </a:xfrm>
        </p:spPr>
        <p:txBody>
          <a:bodyPr anchor="ctr">
            <a:normAutofit fontScale="92500" lnSpcReduction="10000"/>
          </a:bodyPr>
          <a:lstStyle/>
          <a:p>
            <a:pPr marL="0" indent="0">
              <a:buNone/>
            </a:pPr>
            <a:r>
              <a:rPr lang="en-US" sz="2000" dirty="0"/>
              <a:t>A dialect is a way of talking that belongs to a particular part of a country.</a:t>
            </a:r>
          </a:p>
          <a:p>
            <a:pPr marL="0" indent="0">
              <a:buNone/>
            </a:pPr>
            <a:endParaRPr lang="en-US" sz="2000" dirty="0"/>
          </a:p>
          <a:p>
            <a:pPr marL="0" indent="0">
              <a:buNone/>
            </a:pPr>
            <a:r>
              <a:rPr lang="en-US" sz="2000" dirty="0"/>
              <a:t>p.71</a:t>
            </a:r>
            <a:endParaRPr lang="pt-BR" sz="2000" dirty="0"/>
          </a:p>
        </p:txBody>
      </p:sp>
      <p:sp>
        <p:nvSpPr>
          <p:cNvPr id="25" name="Freeform: Shape 24">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BC4D74F7-8B92-5FF7-6A47-3B8937FA6478}"/>
              </a:ext>
            </a:extLst>
          </p:cNvPr>
          <p:cNvSpPr>
            <a:spLocks noGrp="1"/>
          </p:cNvSpPr>
          <p:nvPr>
            <p:ph sz="half" idx="2"/>
          </p:nvPr>
        </p:nvSpPr>
        <p:spPr>
          <a:xfrm>
            <a:off x="8386139" y="3143438"/>
            <a:ext cx="3474621" cy="2780412"/>
          </a:xfrm>
        </p:spPr>
        <p:txBody>
          <a:bodyPr anchor="ctr">
            <a:normAutofit fontScale="92500" lnSpcReduction="10000"/>
          </a:bodyPr>
          <a:lstStyle/>
          <a:p>
            <a:pPr marL="0" indent="0">
              <a:buNone/>
            </a:pPr>
            <a:r>
              <a:rPr lang="en-US" sz="2000" dirty="0"/>
              <a:t>Accents are only to do with pronunciation.</a:t>
            </a:r>
          </a:p>
          <a:p>
            <a:pPr marL="0" indent="0">
              <a:buNone/>
            </a:pPr>
            <a:endParaRPr lang="en-US" sz="2000" dirty="0"/>
          </a:p>
          <a:p>
            <a:pPr marL="0" indent="0">
              <a:buNone/>
            </a:pPr>
            <a:r>
              <a:rPr lang="en-US" sz="2000" dirty="0"/>
              <a:t>p.73</a:t>
            </a:r>
            <a:endParaRPr lang="pt-BR" sz="2000" dirty="0"/>
          </a:p>
        </p:txBody>
      </p:sp>
      <p:pic>
        <p:nvPicPr>
          <p:cNvPr id="3074" name="Picture 2" descr="Scientists Create 'Pockets' of Music from Inaudible Ultrasound Waves |  Scientific American">
            <a:extLst>
              <a:ext uri="{FF2B5EF4-FFF2-40B4-BE49-F238E27FC236}">
                <a16:creationId xmlns:a16="http://schemas.microsoft.com/office/drawing/2014/main" id="{8B2F7F59-6843-227E-C4CF-CBF342C37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9051" y="4893013"/>
            <a:ext cx="2575496" cy="1778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A190186-E017-359A-6F5D-97EC480F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241401" y="1290849"/>
            <a:ext cx="1726527" cy="11118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D7C5F4-1F30-BA69-E730-7E69F3614B29}"/>
              </a:ext>
            </a:extLst>
          </p:cNvPr>
          <p:cNvSpPr txBox="1"/>
          <p:nvPr/>
        </p:nvSpPr>
        <p:spPr>
          <a:xfrm>
            <a:off x="804672" y="5554056"/>
            <a:ext cx="6104106" cy="1015663"/>
          </a:xfrm>
          <a:prstGeom prst="rect">
            <a:avLst/>
          </a:prstGeom>
          <a:noFill/>
        </p:spPr>
        <p:txBody>
          <a:bodyPr wrap="square">
            <a:spAutoFit/>
          </a:bodyPr>
          <a:lstStyle/>
          <a:p>
            <a:pPr algn="ctr"/>
            <a:r>
              <a:rPr lang="pt-BR" sz="2400" i="1" dirty="0">
                <a:solidFill>
                  <a:schemeClr val="bg1"/>
                </a:solidFill>
                <a:latin typeface="Arial" panose="020B0604020202020204" pitchFamily="34" charset="0"/>
                <a:cs typeface="Arial" panose="020B0604020202020204" pitchFamily="34" charset="0"/>
              </a:rPr>
              <a:t>People from Scotland speak in </a:t>
            </a:r>
            <a:r>
              <a:rPr lang="pt-BR" sz="3200" i="1" dirty="0">
                <a:solidFill>
                  <a:schemeClr val="bg1"/>
                </a:solidFill>
                <a:latin typeface="Arial" panose="020B0604020202020204" pitchFamily="34" charset="0"/>
                <a:cs typeface="Arial" panose="020B0604020202020204" pitchFamily="34" charset="0"/>
              </a:rPr>
              <a:t>one</a:t>
            </a:r>
            <a:r>
              <a:rPr lang="pt-BR" sz="2400" i="1" dirty="0">
                <a:solidFill>
                  <a:schemeClr val="bg1"/>
                </a:solidFill>
                <a:latin typeface="Arial" panose="020B0604020202020204" pitchFamily="34" charset="0"/>
                <a:cs typeface="Arial" panose="020B0604020202020204" pitchFamily="34" charset="0"/>
              </a:rPr>
              <a:t> of </a:t>
            </a:r>
            <a:r>
              <a:rPr lang="pt-BR" sz="2800" i="1" dirty="0">
                <a:solidFill>
                  <a:schemeClr val="bg1"/>
                </a:solidFill>
                <a:latin typeface="Arial" panose="020B0604020202020204" pitchFamily="34" charset="0"/>
                <a:cs typeface="Arial" panose="020B0604020202020204" pitchFamily="34" charset="0"/>
              </a:rPr>
              <a:t>many possible </a:t>
            </a:r>
            <a:r>
              <a:rPr lang="pt-BR" sz="2400" i="1" dirty="0">
                <a:solidFill>
                  <a:schemeClr val="bg1"/>
                </a:solidFill>
                <a:latin typeface="Arial" panose="020B0604020202020204" pitchFamily="34" charset="0"/>
                <a:cs typeface="Arial" panose="020B0604020202020204" pitchFamily="34" charset="0"/>
              </a:rPr>
              <a:t>Scottish accents. p73</a:t>
            </a:r>
          </a:p>
        </p:txBody>
      </p:sp>
    </p:spTree>
    <p:extLst>
      <p:ext uri="{BB962C8B-B14F-4D97-AF65-F5344CB8AC3E}">
        <p14:creationId xmlns:p14="http://schemas.microsoft.com/office/powerpoint/2010/main" val="4091321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CFAF56-3BF3-8A03-90B6-8BB28EBE9949}"/>
              </a:ext>
            </a:extLst>
          </p:cNvPr>
          <p:cNvSpPr>
            <a:spLocks noGrp="1"/>
          </p:cNvSpPr>
          <p:nvPr>
            <p:ph type="title"/>
          </p:nvPr>
        </p:nvSpPr>
        <p:spPr>
          <a:xfrm>
            <a:off x="1371597" y="348865"/>
            <a:ext cx="10044023" cy="877729"/>
          </a:xfrm>
        </p:spPr>
        <p:txBody>
          <a:bodyPr anchor="ctr">
            <a:normAutofit fontScale="90000"/>
          </a:bodyPr>
          <a:lstStyle/>
          <a:p>
            <a:r>
              <a:rPr lang="en-US" sz="4000" noProof="0" dirty="0">
                <a:solidFill>
                  <a:srgbClr val="FFFFFF"/>
                </a:solidFill>
              </a:rPr>
              <a:t>On Accents and Dialects </a:t>
            </a:r>
            <a:br>
              <a:rPr lang="en-US" sz="4000" noProof="0" dirty="0">
                <a:solidFill>
                  <a:srgbClr val="FFFFFF"/>
                </a:solidFill>
              </a:rPr>
            </a:br>
            <a:r>
              <a:rPr lang="en-US" sz="4000" noProof="0" dirty="0">
                <a:solidFill>
                  <a:srgbClr val="FFFFFF"/>
                </a:solidFill>
              </a:rPr>
              <a:t>(my Personal Experiences</a:t>
            </a:r>
          </a:p>
        </p:txBody>
      </p:sp>
      <p:sp>
        <p:nvSpPr>
          <p:cNvPr id="4" name="Slide Number Placeholder 3">
            <a:extLst>
              <a:ext uri="{FF2B5EF4-FFF2-40B4-BE49-F238E27FC236}">
                <a16:creationId xmlns:a16="http://schemas.microsoft.com/office/drawing/2014/main" id="{949F92C7-A6A7-5E14-4878-C09EF2715F87}"/>
              </a:ext>
            </a:extLst>
          </p:cNvPr>
          <p:cNvSpPr>
            <a:spLocks noGrp="1"/>
          </p:cNvSpPr>
          <p:nvPr>
            <p:ph type="sldNum" sz="quarter" idx="12"/>
          </p:nvPr>
        </p:nvSpPr>
        <p:spPr>
          <a:xfrm>
            <a:off x="11128436" y="6261104"/>
            <a:ext cx="829380" cy="365125"/>
          </a:xfrm>
        </p:spPr>
        <p:txBody>
          <a:bodyPr>
            <a:noAutofit/>
          </a:bodyPr>
          <a:lstStyle/>
          <a:p>
            <a:pPr>
              <a:spcAft>
                <a:spcPts val="600"/>
              </a:spcAft>
            </a:pPr>
            <a:fld id="{A60E9D4D-398F-411E-8105-D000BD485748}" type="slidenum">
              <a:rPr lang="pt-BR" smtClean="0"/>
              <a:pPr>
                <a:spcAft>
                  <a:spcPts val="600"/>
                </a:spcAft>
              </a:pPr>
              <a:t>12</a:t>
            </a:fld>
            <a:endParaRPr lang="pt-BR" dirty="0"/>
          </a:p>
        </p:txBody>
      </p:sp>
      <p:graphicFrame>
        <p:nvGraphicFramePr>
          <p:cNvPr id="5" name="Content Placeholder 5">
            <a:extLst>
              <a:ext uri="{FF2B5EF4-FFF2-40B4-BE49-F238E27FC236}">
                <a16:creationId xmlns:a16="http://schemas.microsoft.com/office/drawing/2014/main" id="{D3002ED4-4099-4749-B8A0-742B117A2422}"/>
              </a:ext>
            </a:extLst>
          </p:cNvPr>
          <p:cNvGraphicFramePr>
            <a:graphicFrameLocks noGrp="1"/>
          </p:cNvGraphicFramePr>
          <p:nvPr>
            <p:ph idx="1"/>
            <p:extLst>
              <p:ext uri="{D42A27DB-BD31-4B8C-83A1-F6EECF244321}">
                <p14:modId xmlns:p14="http://schemas.microsoft.com/office/powerpoint/2010/main" val="2684350538"/>
              </p:ex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408562" y="1924821"/>
          <a:ext cx="11391089" cy="4433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dinbra, a surpreendente terra de Harry Potter - Prana Filmes">
            <a:extLst>
              <a:ext uri="{FF2B5EF4-FFF2-40B4-BE49-F238E27FC236}">
                <a16:creationId xmlns:a16="http://schemas.microsoft.com/office/drawing/2014/main" id="{FB27A233-ED4B-76C0-C121-913547C95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4663" y="0"/>
            <a:ext cx="2353177" cy="157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594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EDD610E0-375B-19B5-9450-9F68DE212376}"/>
              </a:ext>
            </a:extLst>
          </p:cNvPr>
          <p:cNvPicPr>
            <a:picLocks noChangeAspect="1"/>
          </p:cNvPicPr>
          <p:nvPr/>
        </p:nvPicPr>
        <p:blipFill>
          <a:blip r:embed="rId2">
            <a:alphaModFix amt="35000"/>
          </a:blip>
          <a:srcRect t="3278" b="12452"/>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28C1081-C234-171F-F6A5-D9F464DB29CA}"/>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solidFill>
                  <a:srgbClr val="FFFFFF"/>
                </a:solidFill>
                <a:latin typeface="+mj-lt"/>
                <a:cs typeface="+mj-cs"/>
              </a:rPr>
              <a:t>Think of their dialects and accents</a:t>
            </a:r>
          </a:p>
        </p:txBody>
      </p:sp>
      <p:sp>
        <p:nvSpPr>
          <p:cNvPr id="10" name="TextBox 9">
            <a:extLst>
              <a:ext uri="{FF2B5EF4-FFF2-40B4-BE49-F238E27FC236}">
                <a16:creationId xmlns:a16="http://schemas.microsoft.com/office/drawing/2014/main" id="{86535FAF-6011-FC2E-155D-30B239F1AB16}"/>
              </a:ext>
            </a:extLst>
          </p:cNvPr>
          <p:cNvSpPr txBox="1"/>
          <p:nvPr/>
        </p:nvSpPr>
        <p:spPr>
          <a:xfrm>
            <a:off x="8571507" y="387224"/>
            <a:ext cx="3291839" cy="830453"/>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000" dirty="0">
                <a:solidFill>
                  <a:srgbClr val="FFFFFF"/>
                </a:solidFill>
              </a:rPr>
              <a:t>.</a:t>
            </a:r>
          </a:p>
        </p:txBody>
      </p:sp>
      <p:sp>
        <p:nvSpPr>
          <p:cNvPr id="4" name="Slide Number Placeholder 3">
            <a:extLst>
              <a:ext uri="{FF2B5EF4-FFF2-40B4-BE49-F238E27FC236}">
                <a16:creationId xmlns:a16="http://schemas.microsoft.com/office/drawing/2014/main" id="{54C79792-7DF5-E26E-5313-F434CF906C83}"/>
              </a:ext>
            </a:extLst>
          </p:cNvPr>
          <p:cNvSpPr>
            <a:spLocks noGrp="1"/>
          </p:cNvSpPr>
          <p:nvPr>
            <p:ph type="sldNum" sz="quarter" idx="12"/>
          </p:nvPr>
        </p:nvSpPr>
        <p:spPr>
          <a:xfrm>
            <a:off x="8610600" y="6356350"/>
            <a:ext cx="2743200" cy="365125"/>
          </a:xfrm>
        </p:spPr>
        <p:txBody>
          <a:bodyPr vert="horz" lIns="91440" tIns="45720" rIns="91440" bIns="45720" rtlCol="0" anchor="ctr">
            <a:noAutofit/>
          </a:bodyPr>
          <a:lstStyle/>
          <a:p>
            <a:pPr>
              <a:spcAft>
                <a:spcPts val="600"/>
              </a:spcAft>
              <a:defRPr/>
            </a:pPr>
            <a:fld id="{A60E9D4D-398F-411E-8105-D000BD485748}" type="slidenum">
              <a:rPr lang="en-US">
                <a:solidFill>
                  <a:srgbClr val="FFFFFF"/>
                </a:solidFill>
                <a:latin typeface="Calibri" panose="020F0502020204030204"/>
                <a:cs typeface="+mn-cs"/>
              </a:rPr>
              <a:pPr>
                <a:spcAft>
                  <a:spcPts val="600"/>
                </a:spcAft>
                <a:defRPr/>
              </a:pPr>
              <a:t>13</a:t>
            </a:fld>
            <a:endParaRPr lang="en-US" dirty="0">
              <a:solidFill>
                <a:srgbClr val="FFFFFF"/>
              </a:solidFill>
              <a:latin typeface="Calibri" panose="020F0502020204030204"/>
              <a:cs typeface="+mn-cs"/>
            </a:endParaRPr>
          </a:p>
        </p:txBody>
      </p:sp>
      <p:graphicFrame>
        <p:nvGraphicFramePr>
          <p:cNvPr id="34" name="TextBox 18">
            <a:extLst>
              <a:ext uri="{FF2B5EF4-FFF2-40B4-BE49-F238E27FC236}">
                <a16:creationId xmlns:a16="http://schemas.microsoft.com/office/drawing/2014/main" id="{5EB805E6-B12E-554B-14D4-4BCC819D12A9}"/>
              </a:ext>
            </a:extLst>
          </p:cNvPr>
          <p:cNvGraphicFramePr/>
          <p:nvPr>
            <p:extLst>
              <p:ext uri="{D42A27DB-BD31-4B8C-83A1-F6EECF244321}">
                <p14:modId xmlns:p14="http://schemas.microsoft.com/office/powerpoint/2010/main" val="1775864154"/>
              </p:ext>
            </p:extLst>
          </p:nvPr>
        </p:nvGraphicFramePr>
        <p:xfrm>
          <a:off x="838200" y="86629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F2401454-815B-74C8-3907-3CC32F3F1B58}"/>
              </a:ext>
            </a:extLst>
          </p:cNvPr>
          <p:cNvSpPr txBox="1"/>
          <p:nvPr/>
        </p:nvSpPr>
        <p:spPr>
          <a:xfrm>
            <a:off x="838200" y="4454899"/>
            <a:ext cx="9929327" cy="2308324"/>
          </a:xfrm>
          <a:prstGeom prst="rect">
            <a:avLst/>
          </a:prstGeom>
          <a:noFill/>
        </p:spPr>
        <p:txBody>
          <a:bodyPr wrap="square">
            <a:spAutoFit/>
          </a:bodyPr>
          <a:lstStyle/>
          <a:p>
            <a:pPr algn="ctr"/>
            <a:r>
              <a:rPr lang="en-US" sz="2400" i="1" dirty="0">
                <a:latin typeface="Arial" panose="020B0604020202020204" pitchFamily="34" charset="0"/>
                <a:cs typeface="Arial" panose="020B0604020202020204" pitchFamily="34" charset="0"/>
              </a:rPr>
              <a:t>Accents can also tell others about the kind of social</a:t>
            </a:r>
          </a:p>
          <a:p>
            <a:pPr algn="ctr"/>
            <a:r>
              <a:rPr lang="en-US" sz="2400" i="1" dirty="0">
                <a:latin typeface="Arial" panose="020B0604020202020204" pitchFamily="34" charset="0"/>
                <a:cs typeface="Arial" panose="020B0604020202020204" pitchFamily="34" charset="0"/>
              </a:rPr>
              <a:t>background we have or the kind of job we do. p.74</a:t>
            </a:r>
          </a:p>
          <a:p>
            <a:pPr algn="ctr"/>
            <a:endParaRPr lang="en-US" sz="2400" i="1" dirty="0">
              <a:latin typeface="Arial" panose="020B0604020202020204" pitchFamily="34" charset="0"/>
              <a:cs typeface="Arial" panose="020B0604020202020204" pitchFamily="34" charset="0"/>
            </a:endParaRPr>
          </a:p>
          <a:p>
            <a:pPr algn="ctr"/>
            <a:endParaRPr lang="en-US" sz="2400" i="1" dirty="0">
              <a:latin typeface="Arial" panose="020B0604020202020204" pitchFamily="34" charset="0"/>
              <a:cs typeface="Arial" panose="020B0604020202020204" pitchFamily="34" charset="0"/>
            </a:endParaRPr>
          </a:p>
          <a:p>
            <a:pPr algn="ctr"/>
            <a:r>
              <a:rPr lang="en-US" sz="2400" i="1" dirty="0">
                <a:latin typeface="Arial" panose="020B0604020202020204" pitchFamily="34" charset="0"/>
                <a:cs typeface="Arial" panose="020B0604020202020204" pitchFamily="34" charset="0"/>
              </a:rPr>
              <a:t>When I listened to people in the London underground, I could understand a lot of their background just because the way they spoke.</a:t>
            </a:r>
            <a:endParaRPr lang="pt-BR" sz="2400" i="1" dirty="0">
              <a:latin typeface="Arial" panose="020B0604020202020204" pitchFamily="34" charset="0"/>
              <a:cs typeface="Arial" panose="020B0604020202020204" pitchFamily="34" charset="0"/>
            </a:endParaRPr>
          </a:p>
        </p:txBody>
      </p:sp>
      <p:pic>
        <p:nvPicPr>
          <p:cNvPr id="3" name="Picture 2" descr="London Underground - Wikipedia">
            <a:extLst>
              <a:ext uri="{FF2B5EF4-FFF2-40B4-BE49-F238E27FC236}">
                <a16:creationId xmlns:a16="http://schemas.microsoft.com/office/drawing/2014/main" id="{1BED50B7-1C48-7561-E73D-CB6E85D5AA9D}"/>
              </a:ext>
            </a:extLst>
          </p:cNvPr>
          <p:cNvPicPr>
            <a:picLocks noChangeAspect="1"/>
          </p:cNvPicPr>
          <p:nvPr/>
        </p:nvPicPr>
        <p:blipFill>
          <a:blip r:embed="rId8"/>
          <a:stretch>
            <a:fillRect/>
          </a:stretch>
        </p:blipFill>
        <p:spPr>
          <a:xfrm>
            <a:off x="10485159" y="5242186"/>
            <a:ext cx="1120548" cy="909039"/>
          </a:xfrm>
          <a:prstGeom prst="rect">
            <a:avLst/>
          </a:prstGeom>
        </p:spPr>
      </p:pic>
    </p:spTree>
    <p:extLst>
      <p:ext uri="{BB962C8B-B14F-4D97-AF65-F5344CB8AC3E}">
        <p14:creationId xmlns:p14="http://schemas.microsoft.com/office/powerpoint/2010/main" val="377858770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EDD610E0-375B-19B5-9450-9F68DE212376}"/>
              </a:ext>
            </a:extLst>
          </p:cNvPr>
          <p:cNvPicPr>
            <a:picLocks noChangeAspect="1"/>
          </p:cNvPicPr>
          <p:nvPr/>
        </p:nvPicPr>
        <p:blipFill>
          <a:blip r:embed="rId2">
            <a:alphaModFix amt="35000"/>
          </a:blip>
          <a:srcRect t="3278" b="12452"/>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28C1081-C234-171F-F6A5-D9F464DB29CA}"/>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solidFill>
                  <a:srgbClr val="FFFFFF"/>
                </a:solidFill>
                <a:latin typeface="+mj-lt"/>
                <a:cs typeface="+mj-cs"/>
              </a:rPr>
              <a:t>Received Pronunciation - RP</a:t>
            </a:r>
          </a:p>
        </p:txBody>
      </p:sp>
      <p:sp>
        <p:nvSpPr>
          <p:cNvPr id="10" name="TextBox 9">
            <a:extLst>
              <a:ext uri="{FF2B5EF4-FFF2-40B4-BE49-F238E27FC236}">
                <a16:creationId xmlns:a16="http://schemas.microsoft.com/office/drawing/2014/main" id="{86535FAF-6011-FC2E-155D-30B239F1AB16}"/>
              </a:ext>
            </a:extLst>
          </p:cNvPr>
          <p:cNvSpPr txBox="1"/>
          <p:nvPr/>
        </p:nvSpPr>
        <p:spPr>
          <a:xfrm>
            <a:off x="8571507" y="387224"/>
            <a:ext cx="3291839" cy="830453"/>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000" dirty="0">
                <a:solidFill>
                  <a:srgbClr val="FFFFFF"/>
                </a:solidFill>
              </a:rPr>
              <a:t>.</a:t>
            </a:r>
          </a:p>
        </p:txBody>
      </p:sp>
      <p:sp>
        <p:nvSpPr>
          <p:cNvPr id="4" name="Slide Number Placeholder 3">
            <a:extLst>
              <a:ext uri="{FF2B5EF4-FFF2-40B4-BE49-F238E27FC236}">
                <a16:creationId xmlns:a16="http://schemas.microsoft.com/office/drawing/2014/main" id="{54C79792-7DF5-E26E-5313-F434CF906C83}"/>
              </a:ext>
            </a:extLst>
          </p:cNvPr>
          <p:cNvSpPr>
            <a:spLocks noGrp="1"/>
          </p:cNvSpPr>
          <p:nvPr>
            <p:ph type="sldNum" sz="quarter" idx="12"/>
          </p:nvPr>
        </p:nvSpPr>
        <p:spPr>
          <a:xfrm>
            <a:off x="8610600" y="6356350"/>
            <a:ext cx="2743200" cy="365125"/>
          </a:xfrm>
        </p:spPr>
        <p:txBody>
          <a:bodyPr vert="horz" lIns="91440" tIns="45720" rIns="91440" bIns="45720" rtlCol="0" anchor="ctr">
            <a:noAutofit/>
          </a:bodyPr>
          <a:lstStyle/>
          <a:p>
            <a:pPr>
              <a:spcAft>
                <a:spcPts val="600"/>
              </a:spcAft>
              <a:defRPr/>
            </a:pPr>
            <a:fld id="{A60E9D4D-398F-411E-8105-D000BD485748}" type="slidenum">
              <a:rPr lang="en-US">
                <a:solidFill>
                  <a:srgbClr val="FFFFFF"/>
                </a:solidFill>
                <a:latin typeface="Calibri" panose="020F0502020204030204"/>
                <a:cs typeface="+mn-cs"/>
              </a:rPr>
              <a:pPr>
                <a:spcAft>
                  <a:spcPts val="600"/>
                </a:spcAft>
                <a:defRPr/>
              </a:pPr>
              <a:t>14</a:t>
            </a:fld>
            <a:endParaRPr lang="en-US" dirty="0">
              <a:solidFill>
                <a:srgbClr val="FFFFFF"/>
              </a:solidFill>
              <a:latin typeface="Calibri" panose="020F0502020204030204"/>
              <a:cs typeface="+mn-cs"/>
            </a:endParaRPr>
          </a:p>
        </p:txBody>
      </p:sp>
      <p:sp>
        <p:nvSpPr>
          <p:cNvPr id="20" name="TextBox 19">
            <a:extLst>
              <a:ext uri="{FF2B5EF4-FFF2-40B4-BE49-F238E27FC236}">
                <a16:creationId xmlns:a16="http://schemas.microsoft.com/office/drawing/2014/main" id="{F2401454-815B-74C8-3907-3CC32F3F1B58}"/>
              </a:ext>
            </a:extLst>
          </p:cNvPr>
          <p:cNvSpPr txBox="1"/>
          <p:nvPr/>
        </p:nvSpPr>
        <p:spPr>
          <a:xfrm>
            <a:off x="838200" y="1905506"/>
            <a:ext cx="8307653" cy="4893647"/>
          </a:xfrm>
          <a:prstGeom prst="rect">
            <a:avLst/>
          </a:prstGeom>
          <a:noFill/>
        </p:spPr>
        <p:txBody>
          <a:bodyPr wrap="square">
            <a:spAutoFit/>
          </a:bodyPr>
          <a:lstStyle/>
          <a:p>
            <a:r>
              <a:rPr lang="en-US" sz="3200" i="1" dirty="0">
                <a:latin typeface="Arial" panose="020B0604020202020204" pitchFamily="34" charset="0"/>
                <a:cs typeface="Arial" panose="020B0604020202020204" pitchFamily="34" charset="0"/>
              </a:rPr>
              <a:t>In England, that neutral accent is called </a:t>
            </a:r>
          </a:p>
          <a:p>
            <a:r>
              <a:rPr lang="en-US" sz="3200" i="1" dirty="0">
                <a:latin typeface="Arial" panose="020B0604020202020204" pitchFamily="34" charset="0"/>
                <a:cs typeface="Arial" panose="020B0604020202020204" pitchFamily="34" charset="0"/>
              </a:rPr>
              <a:t>Received Pronunciation </a:t>
            </a:r>
          </a:p>
          <a:p>
            <a:endParaRPr lang="en-US" sz="3200" i="1" dirty="0">
              <a:latin typeface="Arial" panose="020B0604020202020204" pitchFamily="34" charset="0"/>
              <a:cs typeface="Arial" panose="020B0604020202020204" pitchFamily="34" charset="0"/>
            </a:endParaRPr>
          </a:p>
          <a:p>
            <a:r>
              <a:rPr lang="en-US" sz="3200" i="1" dirty="0">
                <a:latin typeface="Arial" panose="020B0604020202020204" pitchFamily="34" charset="0"/>
                <a:cs typeface="Arial" panose="020B0604020202020204" pitchFamily="34" charset="0"/>
              </a:rPr>
              <a:t>or RP for short. p.74</a:t>
            </a:r>
          </a:p>
          <a:p>
            <a:endParaRPr lang="en-US" sz="3200" i="1" dirty="0">
              <a:latin typeface="Arial" panose="020B0604020202020204" pitchFamily="34" charset="0"/>
              <a:cs typeface="Arial" panose="020B0604020202020204" pitchFamily="34" charset="0"/>
            </a:endParaRPr>
          </a:p>
          <a:p>
            <a:endParaRPr lang="en-US" sz="3200" i="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When I started learning English, I loved to watch BBC news to practice my listening skill.</a:t>
            </a:r>
            <a:endParaRPr lang="pt-BR" sz="4000" i="1" dirty="0">
              <a:latin typeface="Arial" panose="020B0604020202020204" pitchFamily="34" charset="0"/>
              <a:cs typeface="Arial" panose="020B0604020202020204" pitchFamily="34" charset="0"/>
            </a:endParaRPr>
          </a:p>
        </p:txBody>
      </p:sp>
      <p:pic>
        <p:nvPicPr>
          <p:cNvPr id="4098" name="Picture 2" descr="BBC News - YouTube">
            <a:extLst>
              <a:ext uri="{FF2B5EF4-FFF2-40B4-BE49-F238E27FC236}">
                <a16:creationId xmlns:a16="http://schemas.microsoft.com/office/drawing/2014/main" id="{B7FCBD61-DF5A-9F64-238C-F06511C24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863" y="80245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3565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4AA3-EE66-FAF6-6399-EF876796100D}"/>
              </a:ext>
            </a:extLst>
          </p:cNvPr>
          <p:cNvSpPr>
            <a:spLocks noGrp="1"/>
          </p:cNvSpPr>
          <p:nvPr>
            <p:ph type="title"/>
          </p:nvPr>
        </p:nvSpPr>
        <p:spPr/>
        <p:txBody>
          <a:bodyPr/>
          <a:lstStyle/>
          <a:p>
            <a:r>
              <a:rPr lang="en-US" dirty="0"/>
              <a:t>Sociolinguistics - Language and society (Peter Trudgill)</a:t>
            </a:r>
          </a:p>
        </p:txBody>
      </p:sp>
      <p:sp>
        <p:nvSpPr>
          <p:cNvPr id="7" name="Content Placeholder 6">
            <a:extLst>
              <a:ext uri="{FF2B5EF4-FFF2-40B4-BE49-F238E27FC236}">
                <a16:creationId xmlns:a16="http://schemas.microsoft.com/office/drawing/2014/main" id="{76A56279-7021-49E6-A165-482B820FA194}"/>
              </a:ext>
            </a:extLst>
          </p:cNvPr>
          <p:cNvSpPr>
            <a:spLocks noGrp="1"/>
          </p:cNvSpPr>
          <p:nvPr>
            <p:ph sz="half" idx="1"/>
          </p:nvPr>
        </p:nvSpPr>
        <p:spPr>
          <a:xfrm>
            <a:off x="838200" y="2197101"/>
            <a:ext cx="5181600" cy="4351338"/>
          </a:xfrm>
        </p:spPr>
        <p:txBody>
          <a:bodyPr>
            <a:normAutofit lnSpcReduction="10000"/>
          </a:bodyPr>
          <a:lstStyle/>
          <a:p>
            <a:r>
              <a:rPr lang="en-US" sz="3200" dirty="0"/>
              <a:t>I read this introduction by Peter Trudgill where he explains the social function of the language. That language is used not only to transmit information but to establishing and maintaining relationships between people</a:t>
            </a:r>
          </a:p>
          <a:p>
            <a:endParaRPr lang="en-US" sz="3200" dirty="0"/>
          </a:p>
        </p:txBody>
      </p:sp>
      <p:pic>
        <p:nvPicPr>
          <p:cNvPr id="15" name="Content Placeholder 14">
            <a:extLst>
              <a:ext uri="{FF2B5EF4-FFF2-40B4-BE49-F238E27FC236}">
                <a16:creationId xmlns:a16="http://schemas.microsoft.com/office/drawing/2014/main" id="{4928C5E6-9F14-C9A7-FC33-097494A6247D}"/>
              </a:ext>
            </a:extLst>
          </p:cNvPr>
          <p:cNvPicPr>
            <a:picLocks noGrp="1" noChangeAspect="1"/>
          </p:cNvPicPr>
          <p:nvPr>
            <p:ph sz="half" idx="2"/>
          </p:nvPr>
        </p:nvPicPr>
        <p:blipFill>
          <a:blip r:embed="rId2"/>
          <a:stretch>
            <a:fillRect/>
          </a:stretch>
        </p:blipFill>
        <p:spPr>
          <a:xfrm>
            <a:off x="6583998" y="2426418"/>
            <a:ext cx="5036472" cy="3194202"/>
          </a:xfrm>
          <a:prstGeom prst="rect">
            <a:avLst/>
          </a:prstGeom>
        </p:spPr>
      </p:pic>
      <p:sp>
        <p:nvSpPr>
          <p:cNvPr id="4" name="Slide Number Placeholder 3">
            <a:extLst>
              <a:ext uri="{FF2B5EF4-FFF2-40B4-BE49-F238E27FC236}">
                <a16:creationId xmlns:a16="http://schemas.microsoft.com/office/drawing/2014/main" id="{3F5DD832-E845-BC18-741F-03DDC415F49B}"/>
              </a:ext>
            </a:extLst>
          </p:cNvPr>
          <p:cNvSpPr>
            <a:spLocks noGrp="1"/>
          </p:cNvSpPr>
          <p:nvPr>
            <p:ph type="sldNum" sz="quarter" idx="12"/>
          </p:nvPr>
        </p:nvSpPr>
        <p:spPr/>
        <p:txBody>
          <a:bodyPr/>
          <a:lstStyle/>
          <a:p>
            <a:fld id="{A60E9D4D-398F-411E-8105-D000BD485748}" type="slidenum">
              <a:rPr lang="pt-BR" sz="2800" smtClean="0">
                <a:solidFill>
                  <a:srgbClr val="00155E"/>
                </a:solidFill>
              </a:rPr>
              <a:pPr/>
              <a:t>15</a:t>
            </a:fld>
            <a:endParaRPr lang="pt-BR" sz="2800" dirty="0">
              <a:solidFill>
                <a:srgbClr val="00155E"/>
              </a:solidFill>
            </a:endParaRPr>
          </a:p>
        </p:txBody>
      </p:sp>
    </p:spTree>
    <p:extLst>
      <p:ext uri="{BB962C8B-B14F-4D97-AF65-F5344CB8AC3E}">
        <p14:creationId xmlns:p14="http://schemas.microsoft.com/office/powerpoint/2010/main" val="3391958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4AA3-EE66-FAF6-6399-EF876796100D}"/>
              </a:ext>
            </a:extLst>
          </p:cNvPr>
          <p:cNvSpPr>
            <a:spLocks noGrp="1"/>
          </p:cNvSpPr>
          <p:nvPr>
            <p:ph type="title"/>
          </p:nvPr>
        </p:nvSpPr>
        <p:spPr/>
        <p:txBody>
          <a:bodyPr/>
          <a:lstStyle/>
          <a:p>
            <a:r>
              <a:rPr lang="en-US" dirty="0"/>
              <a:t>I read Sociolinguistics - Language and society (Peter Trudgill)</a:t>
            </a:r>
          </a:p>
        </p:txBody>
      </p:sp>
      <p:sp>
        <p:nvSpPr>
          <p:cNvPr id="7" name="Content Placeholder 6">
            <a:extLst>
              <a:ext uri="{FF2B5EF4-FFF2-40B4-BE49-F238E27FC236}">
                <a16:creationId xmlns:a16="http://schemas.microsoft.com/office/drawing/2014/main" id="{76A56279-7021-49E6-A165-482B820FA194}"/>
              </a:ext>
            </a:extLst>
          </p:cNvPr>
          <p:cNvSpPr>
            <a:spLocks noGrp="1"/>
          </p:cNvSpPr>
          <p:nvPr>
            <p:ph sz="half" idx="1"/>
          </p:nvPr>
        </p:nvSpPr>
        <p:spPr>
          <a:xfrm>
            <a:off x="838200" y="1825624"/>
            <a:ext cx="5181600" cy="4803775"/>
          </a:xfrm>
        </p:spPr>
        <p:txBody>
          <a:bodyPr>
            <a:normAutofit fontScale="85000" lnSpcReduction="20000"/>
          </a:bodyPr>
          <a:lstStyle/>
          <a:p>
            <a:r>
              <a:rPr lang="en-US" dirty="0"/>
              <a:t>The example that caught my attention is this where people who never met before, start talking about the weather.</a:t>
            </a:r>
          </a:p>
          <a:p>
            <a:endParaRPr lang="en-US" dirty="0"/>
          </a:p>
          <a:p>
            <a:r>
              <a:rPr lang="en-US" dirty="0"/>
              <a:t>They do so not because they are interested in climatic conditions but because it’s quite embarrassing to be alone in the company of someone you are not acquainted with and not speak to them.</a:t>
            </a:r>
          </a:p>
          <a:p>
            <a:endParaRPr lang="en-US" dirty="0"/>
          </a:p>
          <a:p>
            <a:r>
              <a:rPr lang="en-US" dirty="0"/>
              <a:t>This is a fact in my life because many times I great or talk about the weather with people at bus stops and in bank lines.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F5DD832-E845-BC18-741F-03DDC415F49B}"/>
              </a:ext>
            </a:extLst>
          </p:cNvPr>
          <p:cNvSpPr>
            <a:spLocks noGrp="1"/>
          </p:cNvSpPr>
          <p:nvPr>
            <p:ph type="sldNum" sz="quarter" idx="12"/>
          </p:nvPr>
        </p:nvSpPr>
        <p:spPr/>
        <p:txBody>
          <a:bodyPr/>
          <a:lstStyle/>
          <a:p>
            <a:fld id="{A60E9D4D-398F-411E-8105-D000BD485748}" type="slidenum">
              <a:rPr lang="pt-BR" sz="2800" smtClean="0">
                <a:solidFill>
                  <a:srgbClr val="00155E"/>
                </a:solidFill>
              </a:rPr>
              <a:pPr/>
              <a:t>16</a:t>
            </a:fld>
            <a:endParaRPr lang="pt-BR" sz="2800" dirty="0">
              <a:solidFill>
                <a:srgbClr val="00155E"/>
              </a:solidFill>
            </a:endParaRPr>
          </a:p>
        </p:txBody>
      </p:sp>
      <p:pic>
        <p:nvPicPr>
          <p:cNvPr id="9" name="Content Placeholder 8">
            <a:extLst>
              <a:ext uri="{FF2B5EF4-FFF2-40B4-BE49-F238E27FC236}">
                <a16:creationId xmlns:a16="http://schemas.microsoft.com/office/drawing/2014/main" id="{D54CCA97-F00E-735E-E96A-9502B3BD8D9B}"/>
              </a:ext>
            </a:extLst>
          </p:cNvPr>
          <p:cNvPicPr>
            <a:picLocks noGrp="1" noChangeAspect="1"/>
          </p:cNvPicPr>
          <p:nvPr>
            <p:ph sz="half" idx="2"/>
          </p:nvPr>
        </p:nvPicPr>
        <p:blipFill>
          <a:blip r:embed="rId2"/>
          <a:stretch>
            <a:fillRect/>
          </a:stretch>
        </p:blipFill>
        <p:spPr>
          <a:xfrm>
            <a:off x="6172200" y="2545265"/>
            <a:ext cx="5181600" cy="2912058"/>
          </a:xfrm>
          <a:prstGeom prst="rect">
            <a:avLst/>
          </a:prstGeom>
        </p:spPr>
      </p:pic>
    </p:spTree>
    <p:extLst>
      <p:ext uri="{BB962C8B-B14F-4D97-AF65-F5344CB8AC3E}">
        <p14:creationId xmlns:p14="http://schemas.microsoft.com/office/powerpoint/2010/main" val="14258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0EB8A3-5183-CC97-768E-028C429FF620}"/>
              </a:ext>
            </a:extLst>
          </p:cNvPr>
          <p:cNvSpPr>
            <a:spLocks noGrp="1"/>
          </p:cNvSpPr>
          <p:nvPr>
            <p:ph type="title"/>
          </p:nvPr>
        </p:nvSpPr>
        <p:spPr>
          <a:xfrm>
            <a:off x="1156851" y="637762"/>
            <a:ext cx="9888496" cy="900131"/>
          </a:xfrm>
        </p:spPr>
        <p:txBody>
          <a:bodyPr anchor="t">
            <a:normAutofit/>
          </a:bodyPr>
          <a:lstStyle/>
          <a:p>
            <a:r>
              <a:rPr lang="en-US" sz="4000" b="1" dirty="0">
                <a:solidFill>
                  <a:schemeClr val="bg1"/>
                </a:solidFill>
              </a:rPr>
              <a:t>References:</a:t>
            </a:r>
            <a:endParaRPr lang="pt-BR" sz="4000" b="1" dirty="0">
              <a:solidFill>
                <a:schemeClr val="bg1"/>
              </a:solidFill>
            </a:endParaRP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2FA1B07-8172-83F4-4EA9-B372FAF6CA59}"/>
              </a:ext>
            </a:extLst>
          </p:cNvPr>
          <p:cNvSpPr>
            <a:spLocks noGrp="1"/>
          </p:cNvSpPr>
          <p:nvPr>
            <p:ph idx="1"/>
          </p:nvPr>
        </p:nvSpPr>
        <p:spPr>
          <a:xfrm>
            <a:off x="1155548" y="2217343"/>
            <a:ext cx="9880893" cy="3959619"/>
          </a:xfrm>
        </p:spPr>
        <p:txBody>
          <a:bodyPr>
            <a:normAutofit fontScale="85000" lnSpcReduction="20000"/>
          </a:bodyPr>
          <a:lstStyle/>
          <a:p>
            <a:pPr marL="0" indent="0">
              <a:buNone/>
            </a:pPr>
            <a:r>
              <a:rPr lang="en-US" sz="2400" dirty="0"/>
              <a:t>CRYSTAL, David. Accents and dialects. In: CRYSTAL, David. A little book of language. New Haven: Yale University Press, 2010. p. 71-77.</a:t>
            </a:r>
          </a:p>
          <a:p>
            <a:pPr marL="0" indent="0">
              <a:buNone/>
            </a:pPr>
            <a:r>
              <a:rPr lang="pt-BR" sz="2400" dirty="0"/>
              <a:t>FANTINI, Douglas. </a:t>
            </a:r>
            <a:r>
              <a:rPr lang="pt-BR" sz="2400" i="1" dirty="0"/>
              <a:t>Você Não Está no Zero: Bem-vindo à prova de que você já sabe inglês demais</a:t>
            </a:r>
            <a:r>
              <a:rPr lang="pt-BR" sz="2400" dirty="0"/>
              <a:t>. São Paulo: ed. Scortecci, 2024.</a:t>
            </a:r>
            <a:endParaRPr lang="en-US" sz="2400" dirty="0"/>
          </a:p>
          <a:p>
            <a:pPr marL="0" indent="0">
              <a:buNone/>
            </a:pPr>
            <a:r>
              <a:rPr lang="en-US" sz="2400" dirty="0"/>
              <a:t>TRUDGILL, Peter. Sociolinguistics: an introduction to language and society. 4. ed. London: Penguin Books, 2000.</a:t>
            </a:r>
          </a:p>
          <a:p>
            <a:pPr marL="0" indent="0">
              <a:buNone/>
            </a:pPr>
            <a:endParaRPr lang="en-US" sz="2400" dirty="0"/>
          </a:p>
          <a:p>
            <a:pPr marL="0" indent="0">
              <a:buNone/>
            </a:pPr>
            <a:r>
              <a:rPr lang="pt-BR" sz="2400" dirty="0"/>
              <a:t> </a:t>
            </a:r>
          </a:p>
        </p:txBody>
      </p:sp>
      <p:sp>
        <p:nvSpPr>
          <p:cNvPr id="5" name="Slide Number Placeholder 4">
            <a:extLst>
              <a:ext uri="{FF2B5EF4-FFF2-40B4-BE49-F238E27FC236}">
                <a16:creationId xmlns:a16="http://schemas.microsoft.com/office/drawing/2014/main" id="{FED050CF-3017-1600-88FB-7EC1CA97094A}"/>
              </a:ext>
            </a:extLst>
          </p:cNvPr>
          <p:cNvSpPr>
            <a:spLocks noGrp="1"/>
          </p:cNvSpPr>
          <p:nvPr>
            <p:ph type="sldNum" sz="quarter" idx="12"/>
          </p:nvPr>
        </p:nvSpPr>
        <p:spPr/>
        <p:txBody>
          <a:bodyPr/>
          <a:lstStyle/>
          <a:p>
            <a:fld id="{A60E9D4D-398F-411E-8105-D000BD485748}" type="slidenum">
              <a:rPr lang="pt-BR" smtClean="0"/>
              <a:pPr/>
              <a:t>17</a:t>
            </a:fld>
            <a:endParaRPr lang="pt-BR" dirty="0"/>
          </a:p>
        </p:txBody>
      </p:sp>
    </p:spTree>
    <p:extLst>
      <p:ext uri="{BB962C8B-B14F-4D97-AF65-F5344CB8AC3E}">
        <p14:creationId xmlns:p14="http://schemas.microsoft.com/office/powerpoint/2010/main" val="84337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2" name="Freeform: Shape 3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47B8F8-B29E-353D-47FD-FA7624A5ECAD}"/>
              </a:ext>
            </a:extLst>
          </p:cNvPr>
          <p:cNvSpPr>
            <a:spLocks noGrp="1"/>
          </p:cNvSpPr>
          <p:nvPr>
            <p:ph type="title"/>
          </p:nvPr>
        </p:nvSpPr>
        <p:spPr>
          <a:xfrm>
            <a:off x="621792" y="1161288"/>
            <a:ext cx="3602736" cy="4526280"/>
          </a:xfrm>
        </p:spPr>
        <p:txBody>
          <a:bodyPr>
            <a:normAutofit/>
          </a:bodyPr>
          <a:lstStyle/>
          <a:p>
            <a:r>
              <a:rPr lang="en-US" sz="8800" b="1" dirty="0"/>
              <a:t>Index</a:t>
            </a:r>
            <a:r>
              <a:rPr lang="en-US" sz="8800" dirty="0"/>
              <a:t> </a:t>
            </a:r>
            <a:endParaRPr lang="pt-BR" sz="8800" dirty="0"/>
          </a:p>
        </p:txBody>
      </p:sp>
      <p:sp>
        <p:nvSpPr>
          <p:cNvPr id="34" name="Rectangle 3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 name="Slide Number Placeholder 7">
            <a:extLst>
              <a:ext uri="{FF2B5EF4-FFF2-40B4-BE49-F238E27FC236}">
                <a16:creationId xmlns:a16="http://schemas.microsoft.com/office/drawing/2014/main" id="{FA22BBE7-30B4-2AC5-2234-8926133195B6}"/>
              </a:ext>
            </a:extLst>
          </p:cNvPr>
          <p:cNvSpPr>
            <a:spLocks noGrp="1"/>
          </p:cNvSpPr>
          <p:nvPr>
            <p:ph type="sldNum" sz="quarter" idx="12"/>
          </p:nvPr>
        </p:nvSpPr>
        <p:spPr>
          <a:xfrm>
            <a:off x="8801100" y="6356350"/>
            <a:ext cx="2743200" cy="365125"/>
          </a:xfrm>
        </p:spPr>
        <p:txBody>
          <a:bodyPr>
            <a:noAutofit/>
          </a:bodyPr>
          <a:lstStyle/>
          <a:p>
            <a:pPr>
              <a:lnSpc>
                <a:spcPct val="90000"/>
              </a:lnSpc>
              <a:spcAft>
                <a:spcPts val="600"/>
              </a:spcAft>
            </a:pPr>
            <a:fld id="{A60E9D4D-398F-411E-8105-D000BD485748}" type="slidenum">
              <a:rPr lang="pt-BR"/>
              <a:pPr>
                <a:lnSpc>
                  <a:spcPct val="90000"/>
                </a:lnSpc>
                <a:spcAft>
                  <a:spcPts val="600"/>
                </a:spcAft>
              </a:pPr>
              <a:t>2</a:t>
            </a:fld>
            <a:endParaRPr lang="pt-BR" dirty="0">
              <a:latin typeface="Arial" panose="020B0604020202020204" pitchFamily="34" charset="0"/>
              <a:cs typeface="Arial" panose="020B0604020202020204" pitchFamily="34" charset="0"/>
            </a:endParaRPr>
          </a:p>
        </p:txBody>
      </p:sp>
      <p:graphicFrame>
        <p:nvGraphicFramePr>
          <p:cNvPr id="35" name="Content Placeholder 3">
            <a:extLst>
              <a:ext uri="{FF2B5EF4-FFF2-40B4-BE49-F238E27FC236}">
                <a16:creationId xmlns:a16="http://schemas.microsoft.com/office/drawing/2014/main" id="{27205ED5-E48F-D3AB-7E17-6A4AAB964EC3}"/>
              </a:ext>
            </a:extLst>
          </p:cNvPr>
          <p:cNvGraphicFramePr>
            <a:graphicFrameLocks noGrp="1"/>
          </p:cNvGraphicFramePr>
          <p:nvPr>
            <p:ph idx="1"/>
            <p:extLst>
              <p:ext uri="{D42A27DB-BD31-4B8C-83A1-F6EECF244321}">
                <p14:modId xmlns:p14="http://schemas.microsoft.com/office/powerpoint/2010/main" val="680771296"/>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0943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ard 10">
            <a:extLst>
              <a:ext uri="{FF2B5EF4-FFF2-40B4-BE49-F238E27FC236}">
                <a16:creationId xmlns:a16="http://schemas.microsoft.com/office/drawing/2014/main" id="{1E8033E3-DB80-20D0-0B72-3C79EFA74C17}"/>
              </a:ext>
            </a:extLst>
          </p:cNvPr>
          <p:cNvSpPr/>
          <p:nvPr/>
        </p:nvSpPr>
        <p:spPr>
          <a:xfrm>
            <a:off x="6412090" y="501651"/>
            <a:ext cx="4941709" cy="1716255"/>
          </a:xfrm>
          <a:prstGeom prst="flowChartPunchedCard">
            <a:avLst/>
          </a:prstGeom>
          <a:solidFill>
            <a:srgbClr val="00206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fontScale="62500" lnSpcReduction="20000"/>
          </a:bodyPr>
          <a:lstStyle/>
          <a:p>
            <a:pPr>
              <a:lnSpc>
                <a:spcPct val="90000"/>
              </a:lnSpc>
              <a:spcBef>
                <a:spcPct val="0"/>
              </a:spcBef>
              <a:spcAft>
                <a:spcPts val="600"/>
              </a:spcAft>
            </a:pPr>
            <a:r>
              <a:rPr lang="en-US" sz="5700" b="1" kern="1200" dirty="0">
                <a:solidFill>
                  <a:schemeClr val="bg1"/>
                </a:solidFill>
                <a:latin typeface="+mj-lt"/>
                <a:ea typeface="+mj-ea"/>
                <a:cs typeface="+mj-cs"/>
              </a:rPr>
              <a:t>This is </a:t>
            </a:r>
          </a:p>
          <a:p>
            <a:pPr>
              <a:lnSpc>
                <a:spcPct val="90000"/>
              </a:lnSpc>
              <a:spcBef>
                <a:spcPct val="0"/>
              </a:spcBef>
              <a:spcAft>
                <a:spcPts val="600"/>
              </a:spcAft>
            </a:pPr>
            <a:r>
              <a:rPr lang="en-US" sz="5700" b="1" kern="1200" dirty="0">
                <a:solidFill>
                  <a:schemeClr val="bg1"/>
                </a:solidFill>
                <a:latin typeface="+mj-lt"/>
                <a:ea typeface="+mj-ea"/>
                <a:cs typeface="+mj-cs"/>
              </a:rPr>
              <a:t>my book </a:t>
            </a:r>
          </a:p>
          <a:p>
            <a:pPr>
              <a:lnSpc>
                <a:spcPct val="90000"/>
              </a:lnSpc>
              <a:spcBef>
                <a:spcPct val="0"/>
              </a:spcBef>
              <a:spcAft>
                <a:spcPts val="600"/>
              </a:spcAft>
            </a:pPr>
            <a:r>
              <a:rPr lang="en-US" sz="4300" b="1" kern="1200" dirty="0">
                <a:solidFill>
                  <a:schemeClr val="bg1"/>
                </a:solidFill>
                <a:latin typeface="+mj-lt"/>
                <a:ea typeface="+mj-ea"/>
                <a:cs typeface="+mj-cs"/>
              </a:rPr>
              <a:t>(100 copies only)</a:t>
            </a:r>
          </a:p>
        </p:txBody>
      </p:sp>
      <p:sp>
        <p:nvSpPr>
          <p:cNvPr id="20" name="Rectangle 1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a:extLst>
              <a:ext uri="{FF2B5EF4-FFF2-40B4-BE49-F238E27FC236}">
                <a16:creationId xmlns:a16="http://schemas.microsoft.com/office/drawing/2014/main" id="{150A23F1-95C3-945C-8B8C-606621CE84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143" y="2097486"/>
            <a:ext cx="5221625" cy="2663028"/>
          </a:xfrm>
          <a:prstGeom prst="rect">
            <a:avLst/>
          </a:prstGeom>
        </p:spPr>
      </p:pic>
      <p:sp>
        <p:nvSpPr>
          <p:cNvPr id="10" name="TextBox 9">
            <a:extLst>
              <a:ext uri="{FF2B5EF4-FFF2-40B4-BE49-F238E27FC236}">
                <a16:creationId xmlns:a16="http://schemas.microsoft.com/office/drawing/2014/main" id="{B24F3273-B471-1A17-FB17-3AD9DD9FCAC1}"/>
              </a:ext>
            </a:extLst>
          </p:cNvPr>
          <p:cNvSpPr txBox="1"/>
          <p:nvPr/>
        </p:nvSpPr>
        <p:spPr>
          <a:xfrm>
            <a:off x="6392583" y="2410692"/>
            <a:ext cx="4961215" cy="3945658"/>
          </a:xfrm>
          <a:prstGeom prst="rect">
            <a:avLst/>
          </a:prstGeom>
        </p:spPr>
        <p:txBody>
          <a:bodyPr vert="horz" lIns="91440" tIns="45720" rIns="91440" bIns="45720" rtlCol="0" anchor="t">
            <a:normAutofit fontScale="85000" lnSpcReduction="10000"/>
          </a:bodyPr>
          <a:lstStyle/>
          <a:p>
            <a:pPr marL="114300" indent="-342900">
              <a:lnSpc>
                <a:spcPct val="150000"/>
              </a:lnSpc>
              <a:spcAft>
                <a:spcPts val="600"/>
              </a:spcAft>
              <a:buFont typeface="Wingdings" panose="05000000000000000000" pitchFamily="2" charset="2"/>
              <a:buChar char="q"/>
            </a:pPr>
            <a:r>
              <a:rPr lang="en-US" sz="2000" dirty="0">
                <a:solidFill>
                  <a:schemeClr val="tx1">
                    <a:alpha val="80000"/>
                  </a:schemeClr>
                </a:solidFill>
              </a:rPr>
              <a:t>On the left, you can see the cover of my book. </a:t>
            </a:r>
          </a:p>
          <a:p>
            <a:pPr marL="114300" indent="-342900">
              <a:lnSpc>
                <a:spcPct val="150000"/>
              </a:lnSpc>
              <a:spcAft>
                <a:spcPts val="600"/>
              </a:spcAft>
              <a:buFont typeface="Wingdings" panose="05000000000000000000" pitchFamily="2" charset="2"/>
              <a:buChar char="q"/>
            </a:pPr>
            <a:endParaRPr lang="en-US" sz="2000" dirty="0">
              <a:solidFill>
                <a:schemeClr val="tx1">
                  <a:alpha val="80000"/>
                </a:schemeClr>
              </a:solidFill>
            </a:endParaRPr>
          </a:p>
          <a:p>
            <a:pPr marL="114300" indent="-342900">
              <a:lnSpc>
                <a:spcPct val="150000"/>
              </a:lnSpc>
              <a:spcAft>
                <a:spcPts val="600"/>
              </a:spcAft>
              <a:buFont typeface="Wingdings" panose="05000000000000000000" pitchFamily="2" charset="2"/>
              <a:buChar char="q"/>
            </a:pPr>
            <a:r>
              <a:rPr lang="en-US" sz="2000" dirty="0">
                <a:solidFill>
                  <a:schemeClr val="tx1">
                    <a:alpha val="80000"/>
                  </a:schemeClr>
                </a:solidFill>
              </a:rPr>
              <a:t>I wrote it during the first semester of 2024, and the topics are based on the lessons I’ve been teaching to my private English students.</a:t>
            </a:r>
          </a:p>
          <a:p>
            <a:pPr marL="114300" indent="-342900">
              <a:lnSpc>
                <a:spcPct val="150000"/>
              </a:lnSpc>
              <a:spcAft>
                <a:spcPts val="600"/>
              </a:spcAft>
              <a:buFont typeface="Wingdings" panose="05000000000000000000" pitchFamily="2" charset="2"/>
              <a:buChar char="q"/>
            </a:pPr>
            <a:endParaRPr lang="en-US" sz="2000" dirty="0">
              <a:solidFill>
                <a:schemeClr val="tx1">
                  <a:alpha val="80000"/>
                </a:schemeClr>
              </a:solidFill>
            </a:endParaRPr>
          </a:p>
          <a:p>
            <a:pPr marL="114300" indent="-342900">
              <a:lnSpc>
                <a:spcPct val="150000"/>
              </a:lnSpc>
              <a:spcAft>
                <a:spcPts val="600"/>
              </a:spcAft>
              <a:buFont typeface="Wingdings" panose="05000000000000000000" pitchFamily="2" charset="2"/>
              <a:buChar char="q"/>
            </a:pPr>
            <a:r>
              <a:rPr lang="en-US" sz="2000" dirty="0">
                <a:solidFill>
                  <a:schemeClr val="tx1">
                    <a:alpha val="80000"/>
                  </a:schemeClr>
                </a:solidFill>
              </a:rPr>
              <a:t>I encourage my private students to have it to reinforce their studies in class.</a:t>
            </a:r>
          </a:p>
        </p:txBody>
      </p:sp>
      <p:sp>
        <p:nvSpPr>
          <p:cNvPr id="8" name="Slide Number Placeholder 7">
            <a:extLst>
              <a:ext uri="{FF2B5EF4-FFF2-40B4-BE49-F238E27FC236}">
                <a16:creationId xmlns:a16="http://schemas.microsoft.com/office/drawing/2014/main" id="{FA22BBE7-30B4-2AC5-2234-8926133195B6}"/>
              </a:ext>
            </a:extLst>
          </p:cNvPr>
          <p:cNvSpPr>
            <a:spLocks noGrp="1"/>
          </p:cNvSpPr>
          <p:nvPr>
            <p:ph type="sldNum" sz="quarter" idx="12"/>
          </p:nvPr>
        </p:nvSpPr>
        <p:spPr>
          <a:xfrm>
            <a:off x="8610600" y="6356350"/>
            <a:ext cx="2743200" cy="365125"/>
          </a:xfrm>
        </p:spPr>
        <p:txBody>
          <a:bodyPr vert="horz" lIns="91440" tIns="45720" rIns="91440" bIns="45720" rtlCol="0" anchor="ctr">
            <a:normAutofit fontScale="77500" lnSpcReduction="20000"/>
          </a:bodyPr>
          <a:lstStyle/>
          <a:p>
            <a:pPr>
              <a:spcAft>
                <a:spcPts val="600"/>
              </a:spcAft>
            </a:pPr>
            <a:fld id="{A60E9D4D-398F-411E-8105-D000BD485748}" type="slidenum">
              <a:rPr lang="en-US" sz="2800" smtClean="0">
                <a:solidFill>
                  <a:srgbClr val="00155E"/>
                </a:solidFill>
              </a:rPr>
              <a:pPr>
                <a:spcAft>
                  <a:spcPts val="600"/>
                </a:spcAft>
              </a:pPr>
              <a:t>3</a:t>
            </a:fld>
            <a:endParaRPr lang="en-US" sz="2800" dirty="0">
              <a:solidFill>
                <a:srgbClr val="00155E"/>
              </a:solidFill>
            </a:endParaRPr>
          </a:p>
        </p:txBody>
      </p:sp>
      <p:cxnSp>
        <p:nvCxnSpPr>
          <p:cNvPr id="22" name="Straight Connector 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27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2" name="Freeform: Shape 3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47B8F8-B29E-353D-47FD-FA7624A5ECAD}"/>
              </a:ext>
            </a:extLst>
          </p:cNvPr>
          <p:cNvSpPr>
            <a:spLocks noGrp="1"/>
          </p:cNvSpPr>
          <p:nvPr>
            <p:ph type="title"/>
          </p:nvPr>
        </p:nvSpPr>
        <p:spPr>
          <a:xfrm>
            <a:off x="621792" y="1161288"/>
            <a:ext cx="3923048" cy="4526280"/>
          </a:xfrm>
        </p:spPr>
        <p:txBody>
          <a:bodyPr>
            <a:normAutofit/>
          </a:bodyPr>
          <a:lstStyle/>
          <a:p>
            <a:r>
              <a:rPr lang="pt-BR" sz="9600" dirty="0"/>
              <a:t>✍️</a:t>
            </a:r>
            <a:r>
              <a:rPr lang="en-US" sz="4800" b="1" dirty="0"/>
              <a:t>About </a:t>
            </a:r>
            <a:r>
              <a:rPr lang="en-US" sz="5400" b="1" dirty="0"/>
              <a:t>my book</a:t>
            </a:r>
            <a:endParaRPr lang="pt-BR" sz="4800" b="1" dirty="0"/>
          </a:p>
        </p:txBody>
      </p:sp>
      <p:sp>
        <p:nvSpPr>
          <p:cNvPr id="34" name="Rectangle 3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 name="Slide Number Placeholder 7">
            <a:extLst>
              <a:ext uri="{FF2B5EF4-FFF2-40B4-BE49-F238E27FC236}">
                <a16:creationId xmlns:a16="http://schemas.microsoft.com/office/drawing/2014/main" id="{FA22BBE7-30B4-2AC5-2234-8926133195B6}"/>
              </a:ext>
            </a:extLst>
          </p:cNvPr>
          <p:cNvSpPr>
            <a:spLocks noGrp="1"/>
          </p:cNvSpPr>
          <p:nvPr>
            <p:ph type="sldNum" sz="quarter" idx="12"/>
          </p:nvPr>
        </p:nvSpPr>
        <p:spPr>
          <a:xfrm>
            <a:off x="8801100" y="6356350"/>
            <a:ext cx="2743200" cy="365125"/>
          </a:xfrm>
        </p:spPr>
        <p:txBody>
          <a:bodyPr>
            <a:noAutofit/>
          </a:bodyPr>
          <a:lstStyle/>
          <a:p>
            <a:pPr>
              <a:lnSpc>
                <a:spcPct val="90000"/>
              </a:lnSpc>
              <a:spcAft>
                <a:spcPts val="600"/>
              </a:spcAft>
            </a:pPr>
            <a:fld id="{A60E9D4D-398F-411E-8105-D000BD485748}" type="slidenum">
              <a:rPr lang="pt-BR"/>
              <a:pPr>
                <a:lnSpc>
                  <a:spcPct val="90000"/>
                </a:lnSpc>
                <a:spcAft>
                  <a:spcPts val="600"/>
                </a:spcAft>
              </a:pPr>
              <a:t>4</a:t>
            </a:fld>
            <a:endParaRPr lang="pt-BR" dirty="0">
              <a:latin typeface="Arial" panose="020B0604020202020204" pitchFamily="34" charset="0"/>
              <a:cs typeface="Arial" panose="020B0604020202020204" pitchFamily="34" charset="0"/>
            </a:endParaRPr>
          </a:p>
        </p:txBody>
      </p:sp>
      <p:graphicFrame>
        <p:nvGraphicFramePr>
          <p:cNvPr id="35" name="Content Placeholder 3">
            <a:extLst>
              <a:ext uri="{FF2B5EF4-FFF2-40B4-BE49-F238E27FC236}">
                <a16:creationId xmlns:a16="http://schemas.microsoft.com/office/drawing/2014/main" id="{27205ED5-E48F-D3AB-7E17-6A4AAB964EC3}"/>
              </a:ext>
            </a:extLst>
          </p:cNvPr>
          <p:cNvGraphicFramePr>
            <a:graphicFrameLocks noGrp="1"/>
          </p:cNvGraphicFramePr>
          <p:nvPr>
            <p:ph idx="1"/>
            <p:extLst>
              <p:ext uri="{D42A27DB-BD31-4B8C-83A1-F6EECF244321}">
                <p14:modId xmlns:p14="http://schemas.microsoft.com/office/powerpoint/2010/main" val="243209115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27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background with neon lights - video camera movie">
            <a:extLst>
              <a:ext uri="{FF2B5EF4-FFF2-40B4-BE49-F238E27FC236}">
                <a16:creationId xmlns:a16="http://schemas.microsoft.com/office/drawing/2014/main" id="{C4D53CD2-9A24-3E8A-64B8-D03D98311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798" r="6304" b="2"/>
          <a:stretch>
            <a:fillRect/>
          </a:stretch>
        </p:blipFill>
        <p:spPr bwMode="auto">
          <a:xfrm>
            <a:off x="-4" y="-4"/>
            <a:ext cx="7069398"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47B8F8-B29E-353D-47FD-FA7624A5ECAD}"/>
              </a:ext>
            </a:extLst>
          </p:cNvPr>
          <p:cNvSpPr>
            <a:spLocks noGrp="1"/>
          </p:cNvSpPr>
          <p:nvPr>
            <p:ph type="title"/>
          </p:nvPr>
        </p:nvSpPr>
        <p:spPr>
          <a:xfrm>
            <a:off x="7069394" y="4414684"/>
            <a:ext cx="4780070" cy="1238125"/>
          </a:xfrm>
        </p:spPr>
        <p:txBody>
          <a:bodyPr vert="horz" lIns="91440" tIns="45720" rIns="91440" bIns="45720" rtlCol="0" anchor="b">
            <a:normAutofit fontScale="90000"/>
          </a:bodyPr>
          <a:lstStyle/>
          <a:p>
            <a:pPr algn="ctr"/>
            <a:r>
              <a:rPr lang="pt-BR" sz="6000" kern="1200" dirty="0">
                <a:solidFill>
                  <a:srgbClr val="00155E"/>
                </a:solidFill>
              </a:rPr>
              <a:t>My Video in Cardiff </a:t>
            </a:r>
            <a:br>
              <a:rPr lang="pt-BR" sz="6000" kern="1200" dirty="0">
                <a:solidFill>
                  <a:srgbClr val="00155E"/>
                </a:solidFill>
              </a:rPr>
            </a:br>
            <a:r>
              <a:rPr lang="pt-BR" sz="6000" b="1" kern="1200" dirty="0">
                <a:solidFill>
                  <a:srgbClr val="00155E"/>
                </a:solidFill>
              </a:rPr>
              <a:t>Wales</a:t>
            </a:r>
            <a:endParaRPr lang="en-US" sz="4400" b="1" kern="1200" dirty="0">
              <a:solidFill>
                <a:srgbClr val="00155E"/>
              </a:solidFill>
            </a:endParaRPr>
          </a:p>
        </p:txBody>
      </p:sp>
      <p:pic>
        <p:nvPicPr>
          <p:cNvPr id="15" name="Content Placeholder 14">
            <a:extLst>
              <a:ext uri="{FF2B5EF4-FFF2-40B4-BE49-F238E27FC236}">
                <a16:creationId xmlns:a16="http://schemas.microsoft.com/office/drawing/2014/main" id="{0A56BB05-1A3E-9067-545E-506D5F98B70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7" t="-10993" r="-68" b="-37629"/>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8" name="Slide Number Placeholder 7">
            <a:extLst>
              <a:ext uri="{FF2B5EF4-FFF2-40B4-BE49-F238E27FC236}">
                <a16:creationId xmlns:a16="http://schemas.microsoft.com/office/drawing/2014/main" id="{FA22BBE7-30B4-2AC5-2234-8926133195B6}"/>
              </a:ext>
            </a:extLst>
          </p:cNvPr>
          <p:cNvSpPr>
            <a:spLocks noGrp="1"/>
          </p:cNvSpPr>
          <p:nvPr>
            <p:ph type="sldNum" sz="quarter" idx="12"/>
          </p:nvPr>
        </p:nvSpPr>
        <p:spPr>
          <a:xfrm>
            <a:off x="10455400" y="6356350"/>
            <a:ext cx="898400" cy="365125"/>
          </a:xfrm>
        </p:spPr>
        <p:txBody>
          <a:bodyPr vert="horz" lIns="91440" tIns="45720" rIns="91440" bIns="45720" rtlCol="0" anchor="ctr">
            <a:noAutofit/>
          </a:bodyPr>
          <a:lstStyle/>
          <a:p>
            <a:pPr>
              <a:spcAft>
                <a:spcPts val="600"/>
              </a:spcAft>
              <a:defRPr/>
            </a:pPr>
            <a:fld id="{A60E9D4D-398F-411E-8105-D000BD485748}" type="slidenum">
              <a:rPr lang="en-US" sz="2800" smtClean="0">
                <a:solidFill>
                  <a:srgbClr val="00155E"/>
                </a:solidFill>
                <a:latin typeface="+mn-lt"/>
                <a:cs typeface="+mn-cs"/>
              </a:rPr>
              <a:pPr>
                <a:spcAft>
                  <a:spcPts val="600"/>
                </a:spcAft>
                <a:defRPr/>
              </a:pPr>
              <a:t>5</a:t>
            </a:fld>
            <a:endParaRPr lang="en-US" sz="2800" dirty="0">
              <a:solidFill>
                <a:srgbClr val="00155E"/>
              </a:solidFill>
              <a:latin typeface="+mn-lt"/>
              <a:cs typeface="+mn-cs"/>
            </a:endParaRPr>
          </a:p>
        </p:txBody>
      </p:sp>
    </p:spTree>
    <p:extLst>
      <p:ext uri="{BB962C8B-B14F-4D97-AF65-F5344CB8AC3E}">
        <p14:creationId xmlns:p14="http://schemas.microsoft.com/office/powerpoint/2010/main" val="386588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barn(inVertical)">
                                      <p:cBhvr>
                                        <p:cTn id="10" dur="500"/>
                                        <p:tgtEl>
                                          <p:spTgt spid="1037"/>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animBg="1"/>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5A4CA-4F47-BAE3-58B1-A2C96F0452D9}"/>
              </a:ext>
            </a:extLst>
          </p:cNvPr>
          <p:cNvSpPr>
            <a:spLocks noGrp="1"/>
          </p:cNvSpPr>
          <p:nvPr>
            <p:ph type="title"/>
          </p:nvPr>
        </p:nvSpPr>
        <p:spPr>
          <a:xfrm>
            <a:off x="353961" y="365125"/>
            <a:ext cx="11602065" cy="1325563"/>
          </a:xfrm>
        </p:spPr>
        <p:txBody>
          <a:bodyPr>
            <a:normAutofit/>
          </a:bodyPr>
          <a:lstStyle/>
          <a:p>
            <a:r>
              <a:rPr lang="pt-BR" sz="8800" b="1" dirty="0"/>
              <a:t>🗺️</a:t>
            </a:r>
            <a:r>
              <a:rPr lang="pt-BR" sz="4800" b="1" dirty="0"/>
              <a:t>My</a:t>
            </a:r>
            <a:r>
              <a:rPr lang="pt-BR" sz="8800" b="1" dirty="0"/>
              <a:t> </a:t>
            </a:r>
            <a:r>
              <a:rPr lang="pt-BR" sz="4800" b="1" dirty="0"/>
              <a:t>Cardiff</a:t>
            </a:r>
            <a:r>
              <a:rPr lang="pt-BR" sz="8800" b="1" dirty="0"/>
              <a:t> </a:t>
            </a:r>
            <a:r>
              <a:rPr lang="en-US" sz="4800" b="1" dirty="0"/>
              <a:t>Travel video</a:t>
            </a:r>
            <a:endParaRPr lang="pt-BR" sz="4800" b="1" dirty="0"/>
          </a:p>
        </p:txBody>
      </p:sp>
      <p:graphicFrame>
        <p:nvGraphicFramePr>
          <p:cNvPr id="12" name="Content Placeholder 7">
            <a:extLst>
              <a:ext uri="{FF2B5EF4-FFF2-40B4-BE49-F238E27FC236}">
                <a16:creationId xmlns:a16="http://schemas.microsoft.com/office/drawing/2014/main" id="{51F77FE5-22ED-31A9-36A0-229DA9DB955C}"/>
              </a:ext>
            </a:extLst>
          </p:cNvPr>
          <p:cNvGraphicFramePr>
            <a:graphicFrameLocks noGrp="1"/>
          </p:cNvGraphicFramePr>
          <p:nvPr>
            <p:ph sz="half" idx="2"/>
            <p:extLst>
              <p:ext uri="{D42A27DB-BD31-4B8C-83A1-F6EECF244321}">
                <p14:modId xmlns:p14="http://schemas.microsoft.com/office/powerpoint/2010/main" val="1641620122"/>
              </p:ext>
            </p:extLst>
          </p:nvPr>
        </p:nvGraphicFramePr>
        <p:xfrm>
          <a:off x="6517532" y="1511452"/>
          <a:ext cx="5516316" cy="4607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A0A57F93-29F2-8B06-AA1A-4B37514A874C}"/>
              </a:ext>
            </a:extLst>
          </p:cNvPr>
          <p:cNvSpPr>
            <a:spLocks noGrp="1"/>
          </p:cNvSpPr>
          <p:nvPr>
            <p:ph type="sldNum" sz="quarter" idx="12"/>
          </p:nvPr>
        </p:nvSpPr>
        <p:spPr/>
        <p:txBody>
          <a:bodyPr/>
          <a:lstStyle/>
          <a:p>
            <a:fld id="{A60E9D4D-398F-411E-8105-D000BD485748}" type="slidenum">
              <a:rPr lang="pt-BR" sz="2800" smtClean="0">
                <a:solidFill>
                  <a:srgbClr val="00155E"/>
                </a:solidFill>
              </a:rPr>
              <a:t>6</a:t>
            </a:fld>
            <a:endParaRPr lang="pt-BR" sz="2800" dirty="0">
              <a:solidFill>
                <a:srgbClr val="00155E"/>
              </a:solidFill>
            </a:endParaRPr>
          </a:p>
        </p:txBody>
      </p:sp>
      <p:sp>
        <p:nvSpPr>
          <p:cNvPr id="2" name="Content Placeholder 1">
            <a:extLst>
              <a:ext uri="{FF2B5EF4-FFF2-40B4-BE49-F238E27FC236}">
                <a16:creationId xmlns:a16="http://schemas.microsoft.com/office/drawing/2014/main" id="{87F090B6-67E2-E98E-6AD2-1608D29116CA}"/>
              </a:ext>
            </a:extLst>
          </p:cNvPr>
          <p:cNvSpPr>
            <a:spLocks noGrp="1" noChangeArrowheads="1"/>
          </p:cNvSpPr>
          <p:nvPr>
            <p:ph sz="half" idx="1"/>
          </p:nvPr>
        </p:nvSpPr>
        <p:spPr bwMode="auto">
          <a:xfrm>
            <a:off x="353961" y="1444125"/>
            <a:ext cx="6243484" cy="492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200000"/>
              </a:lnSpc>
              <a:spcBef>
                <a:spcPct val="0"/>
              </a:spcBef>
              <a:spcAft>
                <a:spcPct val="0"/>
              </a:spcAft>
              <a:buClrTx/>
              <a:buSzTx/>
              <a:buNone/>
              <a:tabLst/>
            </a:pPr>
            <a:r>
              <a:rPr lang="en-US" sz="2000" noProof="0" dirty="0"/>
              <a:t>🎬 I had already planned to travel to Cardiff, Wales. </a:t>
            </a:r>
          </a:p>
          <a:p>
            <a:pPr marL="0" marR="0" lvl="0" indent="0" algn="l" defTabSz="914400" rtl="0" eaLnBrk="0" fontAlgn="base" latinLnBrk="0" hangingPunct="0">
              <a:lnSpc>
                <a:spcPct val="200000"/>
              </a:lnSpc>
              <a:spcBef>
                <a:spcPct val="0"/>
              </a:spcBef>
              <a:spcAft>
                <a:spcPct val="0"/>
              </a:spcAft>
              <a:buClrTx/>
              <a:buSzTx/>
              <a:buNone/>
              <a:tabLst/>
            </a:pPr>
            <a:r>
              <a:rPr lang="en-US" sz="2000" noProof="0" dirty="0"/>
              <a:t>📍 As my Professor Vanessa (History of English Language) gave us this task of making a video, why not doing it there?</a:t>
            </a:r>
          </a:p>
          <a:p>
            <a:pPr marL="0" marR="0" lvl="0" indent="0" algn="l" defTabSz="914400" rtl="0" eaLnBrk="0" fontAlgn="base" latinLnBrk="0" hangingPunct="0">
              <a:lnSpc>
                <a:spcPct val="200000"/>
              </a:lnSpc>
              <a:spcBef>
                <a:spcPct val="0"/>
              </a:spcBef>
              <a:spcAft>
                <a:spcPct val="0"/>
              </a:spcAft>
              <a:buClrTx/>
              <a:buSzTx/>
              <a:buNone/>
              <a:tabLst/>
            </a:pPr>
            <a:r>
              <a:rPr lang="en-US" sz="2000" noProof="0" dirty="0"/>
              <a:t>🧠 I researched about the Welsh language, history, and the diglossia (Welsh/English)</a:t>
            </a:r>
          </a:p>
          <a:p>
            <a:pPr marL="0" marR="0" lvl="0" indent="0" algn="l" defTabSz="914400" rtl="0" eaLnBrk="0" fontAlgn="base" latinLnBrk="0" hangingPunct="0">
              <a:lnSpc>
                <a:spcPct val="200000"/>
              </a:lnSpc>
              <a:spcBef>
                <a:spcPct val="0"/>
              </a:spcBef>
              <a:spcAft>
                <a:spcPct val="0"/>
              </a:spcAft>
              <a:buClrTx/>
              <a:buSzTx/>
              <a:buNone/>
              <a:tabLst/>
            </a:pPr>
            <a:r>
              <a:rPr lang="en-US" sz="2000" noProof="0" dirty="0"/>
              <a:t>🗺️ </a:t>
            </a:r>
            <a:r>
              <a:rPr lang="en-US" sz="2000" dirty="0"/>
              <a:t>As I was enjoying my trip, I registered the moments related to the English and Welsh languages</a:t>
            </a:r>
            <a:endParaRPr lang="en-US" sz="2000" noProof="0" dirty="0"/>
          </a:p>
        </p:txBody>
      </p:sp>
      <p:pic>
        <p:nvPicPr>
          <p:cNvPr id="2053" name="Picture 5" descr="Flag of Wales">
            <a:extLst>
              <a:ext uri="{FF2B5EF4-FFF2-40B4-BE49-F238E27FC236}">
                <a16:creationId xmlns:a16="http://schemas.microsoft.com/office/drawing/2014/main" id="{7386F402-656D-1B95-12C0-F9E265DA2E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7445" y="5644505"/>
            <a:ext cx="1377090" cy="82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32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ECDA37-2F56-F777-9400-B0BAFE63052A}"/>
              </a:ext>
            </a:extLst>
          </p:cNvPr>
          <p:cNvSpPr>
            <a:spLocks noGrp="1"/>
          </p:cNvSpPr>
          <p:nvPr>
            <p:ph type="title"/>
          </p:nvPr>
        </p:nvSpPr>
        <p:spPr>
          <a:xfrm>
            <a:off x="6392583" y="501651"/>
            <a:ext cx="4434720" cy="1716255"/>
          </a:xfrm>
        </p:spPr>
        <p:txBody>
          <a:bodyPr vert="horz" lIns="91440" tIns="45720" rIns="91440" bIns="45720" rtlCol="0" anchor="b">
            <a:normAutofit fontScale="90000"/>
          </a:bodyPr>
          <a:lstStyle/>
          <a:p>
            <a:r>
              <a:rPr lang="en-US" sz="6000" dirty="0">
                <a:solidFill>
                  <a:schemeClr val="tx1">
                    <a:alpha val="80000"/>
                  </a:schemeClr>
                </a:solidFill>
              </a:rPr>
              <a:t>English and Welsh</a:t>
            </a:r>
            <a:endParaRPr lang="en-US" sz="5600" kern="1200" dirty="0">
              <a:solidFill>
                <a:schemeClr val="tx1"/>
              </a:solidFill>
              <a:latin typeface="+mj-lt"/>
              <a:ea typeface="+mj-ea"/>
              <a:cs typeface="+mj-cs"/>
            </a:endParaRPr>
          </a:p>
        </p:txBody>
      </p:sp>
      <p:sp>
        <p:nvSpPr>
          <p:cNvPr id="18" name="Rectangle 17">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a:hlinkClick r:id="rId2"/>
            <a:extLst>
              <a:ext uri="{FF2B5EF4-FFF2-40B4-BE49-F238E27FC236}">
                <a16:creationId xmlns:a16="http://schemas.microsoft.com/office/drawing/2014/main" id="{A4186007-EC86-6F18-FA73-A1C57BCC1D8C}"/>
              </a:ext>
            </a:extLst>
          </p:cNvPr>
          <p:cNvPicPr>
            <a:picLocks noChangeAspect="1"/>
          </p:cNvPicPr>
          <p:nvPr/>
        </p:nvPicPr>
        <p:blipFill>
          <a:blip r:embed="rId3"/>
          <a:srcRect t="29743" b="29641"/>
          <a:stretch>
            <a:fillRect/>
          </a:stretch>
        </p:blipFill>
        <p:spPr>
          <a:xfrm>
            <a:off x="279143" y="299508"/>
            <a:ext cx="5221625" cy="3010397"/>
          </a:xfrm>
          <a:prstGeom prst="rect">
            <a:avLst/>
          </a:prstGeom>
        </p:spPr>
      </p:pic>
      <p:pic>
        <p:nvPicPr>
          <p:cNvPr id="9" name="Content Placeholder 8">
            <a:extLst>
              <a:ext uri="{FF2B5EF4-FFF2-40B4-BE49-F238E27FC236}">
                <a16:creationId xmlns:a16="http://schemas.microsoft.com/office/drawing/2014/main" id="{308BFA85-D19C-FD51-A4BA-6D4F4E298DCB}"/>
              </a:ext>
            </a:extLst>
          </p:cNvPr>
          <p:cNvPicPr>
            <a:picLocks noGrp="1" noChangeAspect="1"/>
          </p:cNvPicPr>
          <p:nvPr>
            <p:ph sz="half" idx="2"/>
          </p:nvPr>
        </p:nvPicPr>
        <p:blipFill>
          <a:blip r:embed="rId4"/>
          <a:srcRect b="1448"/>
          <a:stretch>
            <a:fillRect/>
          </a:stretch>
        </p:blipFill>
        <p:spPr>
          <a:xfrm>
            <a:off x="279143" y="3548095"/>
            <a:ext cx="5221625" cy="3010397"/>
          </a:xfrm>
          <a:prstGeom prst="rect">
            <a:avLst/>
          </a:prstGeom>
        </p:spPr>
      </p:pic>
      <p:sp>
        <p:nvSpPr>
          <p:cNvPr id="13" name="Content Placeholder 12">
            <a:extLst>
              <a:ext uri="{FF2B5EF4-FFF2-40B4-BE49-F238E27FC236}">
                <a16:creationId xmlns:a16="http://schemas.microsoft.com/office/drawing/2014/main" id="{72E33E12-A94A-374F-180B-2B79563F763F}"/>
              </a:ext>
            </a:extLst>
          </p:cNvPr>
          <p:cNvSpPr>
            <a:spLocks noGrp="1"/>
          </p:cNvSpPr>
          <p:nvPr>
            <p:ph sz="half" idx="1"/>
          </p:nvPr>
        </p:nvSpPr>
        <p:spPr>
          <a:xfrm>
            <a:off x="6392583" y="2217906"/>
            <a:ext cx="4434721" cy="3710427"/>
          </a:xfrm>
        </p:spPr>
        <p:txBody>
          <a:bodyPr vert="horz" lIns="91440" tIns="45720" rIns="91440" bIns="45720" rtlCol="0" anchor="t">
            <a:normAutofit/>
          </a:bodyPr>
          <a:lstStyle/>
          <a:p>
            <a:pPr>
              <a:buFont typeface="Wingdings" panose="05000000000000000000" pitchFamily="2" charset="2"/>
              <a:buChar char="q"/>
            </a:pPr>
            <a:r>
              <a:rPr lang="en-US" sz="2000" dirty="0">
                <a:solidFill>
                  <a:schemeClr val="tx1">
                    <a:alpha val="80000"/>
                  </a:schemeClr>
                </a:solidFill>
                <a:latin typeface="+mn-lt"/>
                <a:cs typeface="+mn-cs"/>
              </a:rPr>
              <a:t>As I walked through the streets of Cardiff, I took photos from the plates and street signs in both languages (English and Welsh)</a:t>
            </a:r>
          </a:p>
          <a:p>
            <a:pPr>
              <a:buFont typeface="Wingdings" panose="05000000000000000000" pitchFamily="2" charset="2"/>
              <a:buChar char="q"/>
            </a:pPr>
            <a:r>
              <a:rPr lang="en-US" sz="2000" dirty="0">
                <a:solidFill>
                  <a:schemeClr val="tx1">
                    <a:alpha val="80000"/>
                  </a:schemeClr>
                </a:solidFill>
                <a:latin typeface="+mn-lt"/>
                <a:cs typeface="+mn-cs"/>
              </a:rPr>
              <a:t>I’m very happy with the result of the video and it is available on Youtube for everybody to watch</a:t>
            </a:r>
          </a:p>
        </p:txBody>
      </p:sp>
      <p:sp>
        <p:nvSpPr>
          <p:cNvPr id="5" name="Slide Number Placeholder 4">
            <a:extLst>
              <a:ext uri="{FF2B5EF4-FFF2-40B4-BE49-F238E27FC236}">
                <a16:creationId xmlns:a16="http://schemas.microsoft.com/office/drawing/2014/main" id="{41255676-358F-1C88-63AE-8121A366DC1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A60E9D4D-398F-411E-8105-D000BD485748}" type="slidenum">
              <a:rPr lang="en-US">
                <a:solidFill>
                  <a:schemeClr val="tx1">
                    <a:alpha val="60000"/>
                  </a:schemeClr>
                </a:solidFill>
                <a:latin typeface="+mn-lt"/>
                <a:cs typeface="+mn-cs"/>
              </a:rPr>
              <a:pPr>
                <a:spcAft>
                  <a:spcPts val="600"/>
                </a:spcAft>
                <a:defRPr/>
              </a:pPr>
              <a:t>7</a:t>
            </a:fld>
            <a:endParaRPr lang="en-US" dirty="0">
              <a:solidFill>
                <a:schemeClr val="tx1">
                  <a:alpha val="60000"/>
                </a:schemeClr>
              </a:solidFill>
              <a:latin typeface="+mn-lt"/>
              <a:cs typeface="+mn-cs"/>
            </a:endParaRPr>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95AC299-F33C-0346-70AC-7E68BC202C79}"/>
              </a:ext>
            </a:extLst>
          </p:cNvPr>
          <p:cNvPicPr>
            <a:picLocks noChangeAspect="1"/>
          </p:cNvPicPr>
          <p:nvPr/>
        </p:nvPicPr>
        <p:blipFill>
          <a:blip r:embed="rId5"/>
          <a:stretch>
            <a:fillRect/>
          </a:stretch>
        </p:blipFill>
        <p:spPr>
          <a:xfrm>
            <a:off x="6998523" y="4806377"/>
            <a:ext cx="3222839" cy="1800798"/>
          </a:xfrm>
          <a:prstGeom prst="rect">
            <a:avLst/>
          </a:prstGeom>
        </p:spPr>
      </p:pic>
    </p:spTree>
    <p:extLst>
      <p:ext uri="{BB962C8B-B14F-4D97-AF65-F5344CB8AC3E}">
        <p14:creationId xmlns:p14="http://schemas.microsoft.com/office/powerpoint/2010/main" val="187926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Content Placeholder 14">
            <a:hlinkClick r:id="rId2"/>
            <a:extLst>
              <a:ext uri="{FF2B5EF4-FFF2-40B4-BE49-F238E27FC236}">
                <a16:creationId xmlns:a16="http://schemas.microsoft.com/office/drawing/2014/main" id="{0A56BB05-1A3E-9067-545E-506D5F98B709}"/>
              </a:ext>
            </a:extLst>
          </p:cNvPr>
          <p:cNvPicPr>
            <a:picLocks noGrp="1" noChangeAspect="1"/>
          </p:cNvPicPr>
          <p:nvPr>
            <p:ph idx="1"/>
          </p:nvPr>
        </p:nvPicPr>
        <p:blipFill>
          <a:blip r:embed="rId3"/>
          <a:srcRect r="12152"/>
          <a:stretch>
            <a:fillRect/>
          </a:stretch>
        </p:blipFill>
        <p:spPr>
          <a:xfrm>
            <a:off x="20" y="10"/>
            <a:ext cx="8668492" cy="6857990"/>
          </a:xfrm>
          <a:prstGeom prst="rect">
            <a:avLst/>
          </a:prstGeom>
        </p:spPr>
      </p:pic>
      <p:sp>
        <p:nvSpPr>
          <p:cNvPr id="22" name="Rectangle 2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7B8F8-B29E-353D-47FD-FA7624A5ECAD}"/>
              </a:ext>
            </a:extLst>
          </p:cNvPr>
          <p:cNvSpPr>
            <a:spLocks noGrp="1"/>
          </p:cNvSpPr>
          <p:nvPr>
            <p:ph type="title"/>
          </p:nvPr>
        </p:nvSpPr>
        <p:spPr>
          <a:xfrm>
            <a:off x="7848600" y="1122363"/>
            <a:ext cx="4023360" cy="3204134"/>
          </a:xfrm>
        </p:spPr>
        <p:txBody>
          <a:bodyPr vert="horz" lIns="91440" tIns="45720" rIns="91440" bIns="45720" rtlCol="0" anchor="b">
            <a:normAutofit/>
          </a:bodyPr>
          <a:lstStyle/>
          <a:p>
            <a:pPr algn="ctr"/>
            <a:r>
              <a:rPr lang="en-US" sz="5400" dirty="0">
                <a:latin typeface="+mj-lt"/>
                <a:cs typeface="+mj-cs"/>
              </a:rPr>
              <a:t>This is my podcast</a:t>
            </a:r>
          </a:p>
        </p:txBody>
      </p:sp>
      <p:sp>
        <p:nvSpPr>
          <p:cNvPr id="10" name="TextBox 9">
            <a:extLst>
              <a:ext uri="{FF2B5EF4-FFF2-40B4-BE49-F238E27FC236}">
                <a16:creationId xmlns:a16="http://schemas.microsoft.com/office/drawing/2014/main" id="{B24F3273-B471-1A17-FB17-3AD9DD9FCAC1}"/>
              </a:ext>
            </a:extLst>
          </p:cNvPr>
          <p:cNvSpPr txBox="1"/>
          <p:nvPr/>
        </p:nvSpPr>
        <p:spPr>
          <a:xfrm>
            <a:off x="7848600" y="4872922"/>
            <a:ext cx="4023360" cy="1208141"/>
          </a:xfrm>
          <a:prstGeom prst="rect">
            <a:avLst/>
          </a:prstGeom>
        </p:spPr>
        <p:txBody>
          <a:bodyPr vert="horz" lIns="91440" tIns="45720" rIns="91440" bIns="45720" rtlCol="0">
            <a:normAutofit/>
          </a:bodyPr>
          <a:lstStyle/>
          <a:p>
            <a:pPr marL="342900" indent="-342900">
              <a:lnSpc>
                <a:spcPct val="90000"/>
              </a:lnSpc>
              <a:spcBef>
                <a:spcPts val="1000"/>
              </a:spcBef>
              <a:buFont typeface="Wingdings" panose="05000000000000000000" pitchFamily="2" charset="2"/>
              <a:buChar char="q"/>
            </a:pPr>
            <a:r>
              <a:rPr lang="en-US" sz="2000" dirty="0"/>
              <a:t>I created this Podcast to reach more people with my English Language Teaching.</a:t>
            </a:r>
          </a:p>
          <a:p>
            <a:pPr marL="342900" indent="-342900">
              <a:lnSpc>
                <a:spcPct val="90000"/>
              </a:lnSpc>
              <a:spcBef>
                <a:spcPts val="1000"/>
              </a:spcBef>
              <a:buFont typeface="Arial" panose="020B0604020202020204" pitchFamily="34" charset="0"/>
              <a:buChar char="•"/>
            </a:pPr>
            <a:endParaRPr lang="en-US" sz="2000" dirty="0"/>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FA22BBE7-30B4-2AC5-2234-8926133195B6}"/>
              </a:ext>
            </a:extLst>
          </p:cNvPr>
          <p:cNvSpPr>
            <a:spLocks noGrp="1"/>
          </p:cNvSpPr>
          <p:nvPr>
            <p:ph type="sldNum" sz="quarter" idx="12"/>
          </p:nvPr>
        </p:nvSpPr>
        <p:spPr>
          <a:xfrm>
            <a:off x="11150138" y="6356350"/>
            <a:ext cx="721822" cy="365125"/>
          </a:xfrm>
        </p:spPr>
        <p:txBody>
          <a:bodyPr vert="horz" lIns="91440" tIns="45720" rIns="91440" bIns="45720" rtlCol="0" anchor="ctr">
            <a:noAutofit/>
          </a:bodyPr>
          <a:lstStyle/>
          <a:p>
            <a:pPr>
              <a:spcAft>
                <a:spcPts val="600"/>
              </a:spcAft>
              <a:defRPr/>
            </a:pPr>
            <a:fld id="{A60E9D4D-398F-411E-8105-D000BD485748}" type="slidenum">
              <a:rPr lang="en-US" sz="2800">
                <a:solidFill>
                  <a:srgbClr val="00155E"/>
                </a:solidFill>
                <a:latin typeface="Calibri" panose="020F0502020204030204"/>
                <a:cs typeface="+mn-cs"/>
              </a:rPr>
              <a:pPr>
                <a:spcAft>
                  <a:spcPts val="600"/>
                </a:spcAft>
                <a:defRPr/>
              </a:pPr>
              <a:t>8</a:t>
            </a:fld>
            <a:endParaRPr lang="en-US" sz="2800" dirty="0">
              <a:solidFill>
                <a:srgbClr val="00155E"/>
              </a:solidFill>
              <a:latin typeface="Calibri" panose="020F0502020204030204"/>
              <a:cs typeface="+mn-cs"/>
            </a:endParaRPr>
          </a:p>
        </p:txBody>
      </p:sp>
    </p:spTree>
    <p:extLst>
      <p:ext uri="{BB962C8B-B14F-4D97-AF65-F5344CB8AC3E}">
        <p14:creationId xmlns:p14="http://schemas.microsoft.com/office/powerpoint/2010/main" val="22038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 grpId="0"/>
      <p:bldP spid="10" grpId="0"/>
      <p:bldP spid="24" grpId="0" animBg="1"/>
      <p:bldP spid="31"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5A4CA-4F47-BAE3-58B1-A2C96F0452D9}"/>
              </a:ext>
            </a:extLst>
          </p:cNvPr>
          <p:cNvSpPr>
            <a:spLocks noGrp="1"/>
          </p:cNvSpPr>
          <p:nvPr>
            <p:ph type="title"/>
          </p:nvPr>
        </p:nvSpPr>
        <p:spPr>
          <a:xfrm>
            <a:off x="353961" y="365125"/>
            <a:ext cx="11602065" cy="1325563"/>
          </a:xfrm>
        </p:spPr>
        <p:txBody>
          <a:bodyPr>
            <a:normAutofit/>
          </a:bodyPr>
          <a:lstStyle/>
          <a:p>
            <a:r>
              <a:rPr lang="pt-BR" sz="8800" b="1" dirty="0"/>
              <a:t>🎙️</a:t>
            </a:r>
            <a:r>
              <a:rPr lang="pt-BR" sz="4800" b="1" dirty="0"/>
              <a:t>About</a:t>
            </a:r>
            <a:r>
              <a:rPr lang="pt-BR" sz="8800" b="1" dirty="0"/>
              <a:t> </a:t>
            </a:r>
            <a:r>
              <a:rPr lang="en-US" sz="4800" b="1" dirty="0"/>
              <a:t>DougCast</a:t>
            </a:r>
            <a:endParaRPr lang="pt-BR" sz="4800" b="1" dirty="0"/>
          </a:p>
        </p:txBody>
      </p:sp>
      <p:sp>
        <p:nvSpPr>
          <p:cNvPr id="5" name="Slide Number Placeholder 4">
            <a:extLst>
              <a:ext uri="{FF2B5EF4-FFF2-40B4-BE49-F238E27FC236}">
                <a16:creationId xmlns:a16="http://schemas.microsoft.com/office/drawing/2014/main" id="{A0A57F93-29F2-8B06-AA1A-4B37514A874C}"/>
              </a:ext>
            </a:extLst>
          </p:cNvPr>
          <p:cNvSpPr>
            <a:spLocks noGrp="1"/>
          </p:cNvSpPr>
          <p:nvPr>
            <p:ph type="sldNum" sz="quarter" idx="12"/>
          </p:nvPr>
        </p:nvSpPr>
        <p:spPr/>
        <p:txBody>
          <a:bodyPr/>
          <a:lstStyle/>
          <a:p>
            <a:fld id="{A60E9D4D-398F-411E-8105-D000BD485748}" type="slidenum">
              <a:rPr lang="pt-BR" sz="2800" smtClean="0">
                <a:solidFill>
                  <a:srgbClr val="00155E"/>
                </a:solidFill>
              </a:rPr>
              <a:t>9</a:t>
            </a:fld>
            <a:endParaRPr lang="pt-BR" sz="2800" dirty="0">
              <a:solidFill>
                <a:srgbClr val="00155E"/>
              </a:solidFill>
            </a:endParaRPr>
          </a:p>
        </p:txBody>
      </p:sp>
      <p:pic>
        <p:nvPicPr>
          <p:cNvPr id="1027" name="Picture 3" descr="Spotify for Creators para Android - Baixe o APK na Uptodown">
            <a:extLst>
              <a:ext uri="{FF2B5EF4-FFF2-40B4-BE49-F238E27FC236}">
                <a16:creationId xmlns:a16="http://schemas.microsoft.com/office/drawing/2014/main" id="{E6697B61-BB62-D8BF-C97F-A12CFBBEE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0387" y="75406"/>
            <a:ext cx="1570832" cy="15708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3DA334C-257A-1611-B659-2D0784AACF6F}"/>
              </a:ext>
            </a:extLst>
          </p:cNvPr>
          <p:cNvSpPr>
            <a:spLocks noGrp="1"/>
          </p:cNvSpPr>
          <p:nvPr>
            <p:ph sz="half" idx="1"/>
          </p:nvPr>
        </p:nvSpPr>
        <p:spPr>
          <a:xfrm>
            <a:off x="177801" y="1825625"/>
            <a:ext cx="11913418" cy="4530726"/>
          </a:xfrm>
        </p:spPr>
        <p:txBody>
          <a:bodyPr>
            <a:normAutofit fontScale="92500" lnSpcReduction="10000"/>
          </a:bodyPr>
          <a:lstStyle/>
          <a:p>
            <a:pPr>
              <a:lnSpc>
                <a:spcPct val="120000"/>
              </a:lnSpc>
            </a:pPr>
            <a:r>
              <a:rPr lang="en-US" sz="2000" dirty="0"/>
              <a:t>DougCast was created with the purpose of </a:t>
            </a:r>
            <a:r>
              <a:rPr lang="en-US" sz="2000" dirty="0">
                <a:highlight>
                  <a:srgbClr val="FFFF00"/>
                </a:highlight>
              </a:rPr>
              <a:t>spreading the English language to more people</a:t>
            </a:r>
            <a:r>
              <a:rPr lang="en-US" sz="2000" dirty="0"/>
              <a:t>. I chose the name DougCast as the podcast brand, and the episodes follow </a:t>
            </a:r>
            <a:r>
              <a:rPr lang="en-US" sz="2000" dirty="0">
                <a:highlight>
                  <a:srgbClr val="FFFF00"/>
                </a:highlight>
              </a:rPr>
              <a:t>a solo format</a:t>
            </a:r>
            <a:r>
              <a:rPr lang="en-US" sz="2000" dirty="0"/>
              <a:t> focused on </a:t>
            </a:r>
            <a:r>
              <a:rPr lang="en-US" sz="2000" dirty="0">
                <a:highlight>
                  <a:srgbClr val="FFFF00"/>
                </a:highlight>
              </a:rPr>
              <a:t>language learning and curiosities</a:t>
            </a:r>
            <a:r>
              <a:rPr lang="en-US" sz="2000" dirty="0"/>
              <a:t>. The scripts are based on topics I already teach in my lessons, which keeps the content connected and makes it both familiar and practical.</a:t>
            </a:r>
          </a:p>
          <a:p>
            <a:pPr>
              <a:lnSpc>
                <a:spcPct val="120000"/>
              </a:lnSpc>
            </a:pPr>
            <a:r>
              <a:rPr lang="en-US" sz="2000" dirty="0"/>
              <a:t>To bring the project to life, I bought a new microphone and selected recording software, and I’ve already recorded several episodes. After recording, I edit out mistakes, adjust the sound quality, and add sound effects when needed to make the listening experience more engaging. The cover art is simple, using a photo of myself.</a:t>
            </a:r>
          </a:p>
          <a:p>
            <a:pPr>
              <a:lnSpc>
                <a:spcPct val="120000"/>
              </a:lnSpc>
            </a:pPr>
            <a:r>
              <a:rPr lang="en-US" sz="2000" dirty="0"/>
              <a:t>DougCast is available on platforms like Spotify (formerly Anchor) and Apple Podcasts, and </a:t>
            </a:r>
            <a:r>
              <a:rPr lang="en-US" sz="2000" dirty="0">
                <a:highlight>
                  <a:srgbClr val="FFFF00"/>
                </a:highlight>
              </a:rPr>
              <a:t>I also share it on social media and directly with my students so they can use it as listening practice</a:t>
            </a:r>
            <a:r>
              <a:rPr lang="en-US" sz="2000" dirty="0"/>
              <a:t>. It also become an important part of my development as a teacher: it helps me improve how I explain concepts, encourages me to communicate more clearly, and gives me a space </a:t>
            </a:r>
            <a:r>
              <a:rPr lang="en-US" sz="2000" dirty="0">
                <a:highlight>
                  <a:srgbClr val="FFFF00"/>
                </a:highlight>
              </a:rPr>
              <a:t>to turn classroom content into more creative formats.</a:t>
            </a:r>
            <a:endParaRPr lang="en-US" sz="1400" dirty="0">
              <a:highlight>
                <a:srgbClr val="FFFF00"/>
              </a:highlight>
            </a:endParaRPr>
          </a:p>
        </p:txBody>
      </p:sp>
    </p:spTree>
    <p:extLst>
      <p:ext uri="{BB962C8B-B14F-4D97-AF65-F5344CB8AC3E}">
        <p14:creationId xmlns:p14="http://schemas.microsoft.com/office/powerpoint/2010/main" val="551612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2 - The phoneme - The same but different</Template>
  <TotalTime>1761</TotalTime>
  <Words>1155</Words>
  <Application>Microsoft Office PowerPoint</Application>
  <PresentationFormat>Widescreen</PresentationFormat>
  <Paragraphs>138</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Wingdings</vt:lpstr>
      <vt:lpstr>Office Theme</vt:lpstr>
      <vt:lpstr>My Personal Portfolio</vt:lpstr>
      <vt:lpstr>Index </vt:lpstr>
      <vt:lpstr>PowerPoint Presentation</vt:lpstr>
      <vt:lpstr>✍️About my book</vt:lpstr>
      <vt:lpstr>My Video in Cardiff  Wales</vt:lpstr>
      <vt:lpstr>🗺️My Cardiff Travel video</vt:lpstr>
      <vt:lpstr>English and Welsh</vt:lpstr>
      <vt:lpstr>This is my podcast</vt:lpstr>
      <vt:lpstr>🎙️About DougCast</vt:lpstr>
      <vt:lpstr>David Crystal  </vt:lpstr>
      <vt:lpstr>Accents vs Dialect</vt:lpstr>
      <vt:lpstr>On Accents and Dialects  (my Personal Experiences</vt:lpstr>
      <vt:lpstr>Think of their dialects and accents</vt:lpstr>
      <vt:lpstr>Received Pronunciation - RP</vt:lpstr>
      <vt:lpstr>Sociolinguistics - Language and society (Peter Trudgill)</vt:lpstr>
      <vt:lpstr>I read Sociolinguistics - Language and society (Peter Trudgill)</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DOUGLAS FANTINI</dc:creator>
  <cp:lastModifiedBy>DOUGLAS FANTINI</cp:lastModifiedBy>
  <cp:revision>33</cp:revision>
  <dcterms:created xsi:type="dcterms:W3CDTF">2026-04-18T17:44:52Z</dcterms:created>
  <dcterms:modified xsi:type="dcterms:W3CDTF">2026-06-11T20:50:59Z</dcterms:modified>
</cp:coreProperties>
</file>