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3.xml" ContentType="application/vnd.openxmlformats-officedocument.them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5.xml" ContentType="application/vnd.openxmlformats-officedocument.them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6.xml" ContentType="application/vnd.openxmlformats-officedocument.theme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heme/themeOverride4.xml" ContentType="application/vnd.openxmlformats-officedocument.themeOverrid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7.xml" ContentType="application/vnd.openxmlformats-officedocument.theme+xml"/>
  <Override PartName="/ppt/theme/themeOverride5.xml" ContentType="application/vnd.openxmlformats-officedocument.themeOverrid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791" r:id="rId5"/>
    <p:sldMasterId id="2147483806" r:id="rId6"/>
    <p:sldMasterId id="2147483829" r:id="rId7"/>
    <p:sldMasterId id="2147483844" r:id="rId8"/>
    <p:sldMasterId id="2147483863" r:id="rId9"/>
    <p:sldMasterId id="2147483882" r:id="rId10"/>
    <p:sldMasterId id="2147483890" r:id="rId11"/>
  </p:sldMasterIdLst>
  <p:notesMasterIdLst>
    <p:notesMasterId r:id="rId19"/>
  </p:notesMasterIdLst>
  <p:sldIdLst>
    <p:sldId id="279" r:id="rId12"/>
    <p:sldId id="280" r:id="rId13"/>
    <p:sldId id="285" r:id="rId14"/>
    <p:sldId id="286" r:id="rId15"/>
    <p:sldId id="282" r:id="rId16"/>
    <p:sldId id="283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7450EF5-6FDD-411B-8C40-546E4E71CE88}">
          <p14:sldIdLst/>
        </p14:section>
        <p14:section name="Strategic Pillars" id="{977137BF-C259-48CE-8A60-7204EEF71858}">
          <p14:sldIdLst/>
        </p14:section>
        <p14:section name="strategy in action" id="{006E4EA0-1D22-44C7-ADFD-3B1F54388CEA}">
          <p14:sldIdLst>
            <p14:sldId id="279"/>
            <p14:sldId id="280"/>
            <p14:sldId id="285"/>
            <p14:sldId id="286"/>
            <p14:sldId id="282"/>
            <p14:sldId id="283"/>
            <p14:sldId id="284"/>
          </p14:sldIdLst>
        </p14:section>
        <p14:section name="Progress, Takeaway" id="{17311451-B677-4286-9D95-12ADAE8582E0}">
          <p14:sldIdLst/>
        </p14:section>
        <p14:section name="Panel" id="{99D04223-396F-40F1-BBB6-5370F1640F22}">
          <p14:sldIdLst/>
        </p14:section>
        <p14:section name="success stories" id="{A40B2C24-4950-4E58-A649-6701BEE0884C}">
          <p14:sldIdLst/>
        </p14:section>
        <p14:section name="unused" id="{27E2795E-D402-4532-B1D8-0FE36E5CFA8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22"/>
    <p:restoredTop sz="94648"/>
  </p:normalViewPr>
  <p:slideViewPr>
    <p:cSldViewPr snapToGrid="0">
      <p:cViewPr>
        <p:scale>
          <a:sx n="101" d="100"/>
          <a:sy n="101" d="100"/>
        </p:scale>
        <p:origin x="36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238B5-6F4C-462A-935E-01BCBF1E45F6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518C7-89D3-4A92-983A-91FD2753B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7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background and 1 circle image, more like test equipment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18C7-89D3-4A92-983A-91FD2753B3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1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better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18C7-89D3-4A92-983A-91FD2753B3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36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too busy,  maybe make duotone and change bottom circle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18C7-89D3-4A92-983A-91FD2753B3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68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too busy,  maybe make duotone and change bottom circle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18C7-89D3-4A92-983A-91FD2753B3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4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background, solar inverter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18C7-89D3-4A92-983A-91FD2753B3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51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01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02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11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03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04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image" Target="../media/image11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05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06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image" Target="../media/image11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07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08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11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09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10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11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11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12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11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13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14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11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15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16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image" Target="../media/image11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17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svg"/><Relationship Id="rId5" Type="http://schemas.openxmlformats.org/officeDocument/2006/relationships/image" Target="../media/image8.png"/><Relationship Id="rId4" Type="http://schemas.openxmlformats.org/officeDocument/2006/relationships/image" Target="../media/image20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0.sv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3.emf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svg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3.emf"/><Relationship Id="rId5" Type="http://schemas.openxmlformats.org/officeDocument/2006/relationships/image" Target="../media/image12.png"/><Relationship Id="rId4" Type="http://schemas.openxmlformats.org/officeDocument/2006/relationships/image" Target="../media/image5.emf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9.svg"/><Relationship Id="rId3" Type="http://schemas.openxmlformats.org/officeDocument/2006/relationships/tags" Target="../tags/tag207.xml"/><Relationship Id="rId7" Type="http://schemas.openxmlformats.org/officeDocument/2006/relationships/oleObject" Target="../embeddings/oleObject119.bin"/><Relationship Id="rId12" Type="http://schemas.openxmlformats.org/officeDocument/2006/relationships/image" Target="../media/image8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Master" Target="../slideMasters/slideMaster3.xml"/><Relationship Id="rId11" Type="http://schemas.openxmlformats.org/officeDocument/2006/relationships/image" Target="../media/image7.svg"/><Relationship Id="rId5" Type="http://schemas.openxmlformats.org/officeDocument/2006/relationships/tags" Target="../tags/tag209.xml"/><Relationship Id="rId10" Type="http://schemas.openxmlformats.org/officeDocument/2006/relationships/image" Target="../media/image6.png"/><Relationship Id="rId4" Type="http://schemas.openxmlformats.org/officeDocument/2006/relationships/tags" Target="../tags/tag208.xml"/><Relationship Id="rId9" Type="http://schemas.openxmlformats.org/officeDocument/2006/relationships/image" Target="../media/image30.png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0.bin"/><Relationship Id="rId3" Type="http://schemas.openxmlformats.org/officeDocument/2006/relationships/tags" Target="../tags/tag21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9" Type="http://schemas.openxmlformats.org/officeDocument/2006/relationships/image" Target="../media/image28.emf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1.bin"/><Relationship Id="rId3" Type="http://schemas.openxmlformats.org/officeDocument/2006/relationships/tags" Target="../tags/tag21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9" Type="http://schemas.openxmlformats.org/officeDocument/2006/relationships/image" Target="../media/image28.emf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tags" Target="../tags/tag224.xml"/><Relationship Id="rId7" Type="http://schemas.openxmlformats.org/officeDocument/2006/relationships/oleObject" Target="../embeddings/oleObject122.bin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26.xml"/><Relationship Id="rId4" Type="http://schemas.openxmlformats.org/officeDocument/2006/relationships/tags" Target="../tags/tag225.xml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tags" Target="../tags/tag229.xml"/><Relationship Id="rId7" Type="http://schemas.openxmlformats.org/officeDocument/2006/relationships/oleObject" Target="../embeddings/oleObject123.bin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31.xml"/><Relationship Id="rId4" Type="http://schemas.openxmlformats.org/officeDocument/2006/relationships/tags" Target="../tags/tag230.xml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tags" Target="../tags/tag234.xml"/><Relationship Id="rId7" Type="http://schemas.openxmlformats.org/officeDocument/2006/relationships/oleObject" Target="../embeddings/oleObject124.bin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36.xml"/><Relationship Id="rId4" Type="http://schemas.openxmlformats.org/officeDocument/2006/relationships/tags" Target="../tags/tag235.xml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5.bin"/><Relationship Id="rId3" Type="http://schemas.openxmlformats.org/officeDocument/2006/relationships/tags" Target="../tags/tag23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9" Type="http://schemas.openxmlformats.org/officeDocument/2006/relationships/image" Target="../media/image29.emf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image" Target="../media/image3.emf"/><Relationship Id="rId5" Type="http://schemas.openxmlformats.org/officeDocument/2006/relationships/tags" Target="../tags/tag247.xml"/><Relationship Id="rId10" Type="http://schemas.openxmlformats.org/officeDocument/2006/relationships/image" Target="../media/image28.emf"/><Relationship Id="rId4" Type="http://schemas.openxmlformats.org/officeDocument/2006/relationships/tags" Target="../tags/tag246.xml"/><Relationship Id="rId9" Type="http://schemas.openxmlformats.org/officeDocument/2006/relationships/oleObject" Target="../embeddings/oleObject126.bin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52.xml"/><Relationship Id="rId7" Type="http://schemas.openxmlformats.org/officeDocument/2006/relationships/tags" Target="../tags/tag256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image" Target="../media/image3.emf"/><Relationship Id="rId5" Type="http://schemas.openxmlformats.org/officeDocument/2006/relationships/tags" Target="../tags/tag254.xml"/><Relationship Id="rId10" Type="http://schemas.openxmlformats.org/officeDocument/2006/relationships/image" Target="../media/image28.emf"/><Relationship Id="rId4" Type="http://schemas.openxmlformats.org/officeDocument/2006/relationships/tags" Target="../tags/tag253.xml"/><Relationship Id="rId9" Type="http://schemas.openxmlformats.org/officeDocument/2006/relationships/oleObject" Target="../embeddings/oleObject127.bin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image" Target="../media/image3.emf"/><Relationship Id="rId5" Type="http://schemas.openxmlformats.org/officeDocument/2006/relationships/tags" Target="../tags/tag261.xml"/><Relationship Id="rId10" Type="http://schemas.openxmlformats.org/officeDocument/2006/relationships/image" Target="../media/image28.emf"/><Relationship Id="rId4" Type="http://schemas.openxmlformats.org/officeDocument/2006/relationships/tags" Target="../tags/tag260.xml"/><Relationship Id="rId9" Type="http://schemas.openxmlformats.org/officeDocument/2006/relationships/oleObject" Target="../embeddings/oleObject128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openxmlformats.org/officeDocument/2006/relationships/image" Target="../media/image3.emf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image" Target="../media/image3.emf"/><Relationship Id="rId5" Type="http://schemas.openxmlformats.org/officeDocument/2006/relationships/tags" Target="../tags/tag268.xml"/><Relationship Id="rId10" Type="http://schemas.openxmlformats.org/officeDocument/2006/relationships/image" Target="../media/image31.emf"/><Relationship Id="rId4" Type="http://schemas.openxmlformats.org/officeDocument/2006/relationships/tags" Target="../tags/tag267.xml"/><Relationship Id="rId9" Type="http://schemas.openxmlformats.org/officeDocument/2006/relationships/oleObject" Target="../embeddings/oleObject129.bin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73.xml"/><Relationship Id="rId7" Type="http://schemas.openxmlformats.org/officeDocument/2006/relationships/tags" Target="../tags/tag277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image" Target="../media/image3.emf"/><Relationship Id="rId5" Type="http://schemas.openxmlformats.org/officeDocument/2006/relationships/tags" Target="../tags/tag275.xml"/><Relationship Id="rId10" Type="http://schemas.openxmlformats.org/officeDocument/2006/relationships/image" Target="../media/image28.emf"/><Relationship Id="rId4" Type="http://schemas.openxmlformats.org/officeDocument/2006/relationships/tags" Target="../tags/tag274.xml"/><Relationship Id="rId9" Type="http://schemas.openxmlformats.org/officeDocument/2006/relationships/oleObject" Target="../embeddings/oleObject130.bin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tags" Target="../tags/tag280.xml"/><Relationship Id="rId7" Type="http://schemas.openxmlformats.org/officeDocument/2006/relationships/oleObject" Target="../embeddings/oleObject131.bin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9" Type="http://schemas.openxmlformats.org/officeDocument/2006/relationships/image" Target="../media/image3.emf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285.xml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32.bin"/><Relationship Id="rId4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image" Target="../media/image3.emf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33.bin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5" Type="http://schemas.openxmlformats.org/officeDocument/2006/relationships/tags" Target="../tags/tag292.xml"/><Relationship Id="rId10" Type="http://schemas.openxmlformats.org/officeDocument/2006/relationships/image" Target="../media/image28.emf"/><Relationship Id="rId4" Type="http://schemas.openxmlformats.org/officeDocument/2006/relationships/tags" Target="../tags/tag291.xml"/><Relationship Id="rId9" Type="http://schemas.openxmlformats.org/officeDocument/2006/relationships/oleObject" Target="../embeddings/oleObject134.bin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tags" Target="../tags/tag297.xml"/><Relationship Id="rId7" Type="http://schemas.openxmlformats.org/officeDocument/2006/relationships/oleObject" Target="../embeddings/oleObject135.bin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99.xml"/><Relationship Id="rId4" Type="http://schemas.openxmlformats.org/officeDocument/2006/relationships/tags" Target="../tags/tag29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0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3.emf"/><Relationship Id="rId5" Type="http://schemas.openxmlformats.org/officeDocument/2006/relationships/image" Target="../media/image12.png"/><Relationship Id="rId4" Type="http://schemas.openxmlformats.org/officeDocument/2006/relationships/image" Target="../media/image5.emf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svg"/><Relationship Id="rId5" Type="http://schemas.openxmlformats.org/officeDocument/2006/relationships/image" Target="../media/image23.png"/><Relationship Id="rId4" Type="http://schemas.openxmlformats.org/officeDocument/2006/relationships/image" Target="../media/image7.svg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3.emf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0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sv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svg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6" Type="http://schemas.openxmlformats.org/officeDocument/2006/relationships/image" Target="../media/image3.emf"/><Relationship Id="rId5" Type="http://schemas.openxmlformats.org/officeDocument/2006/relationships/image" Target="../media/image12.png"/><Relationship Id="rId4" Type="http://schemas.openxmlformats.org/officeDocument/2006/relationships/image" Target="../media/image5.emf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01.xml"/><Relationship Id="rId4" Type="http://schemas.openxmlformats.org/officeDocument/2006/relationships/image" Target="../media/image5.emf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0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7.jpe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0.svg"/><Relationship Id="rId5" Type="http://schemas.openxmlformats.org/officeDocument/2006/relationships/image" Target="../media/image23.png"/><Relationship Id="rId4" Type="http://schemas.openxmlformats.org/officeDocument/2006/relationships/image" Target="../media/image7.svg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svg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6" Type="http://schemas.openxmlformats.org/officeDocument/2006/relationships/image" Target="../media/image3.emf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7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3.emf"/><Relationship Id="rId5" Type="http://schemas.openxmlformats.org/officeDocument/2006/relationships/image" Target="../media/image12.png"/><Relationship Id="rId4" Type="http://schemas.openxmlformats.org/officeDocument/2006/relationships/image" Target="../media/image5.emf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5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6" Type="http://schemas.openxmlformats.org/officeDocument/2006/relationships/image" Target="../media/image3.emf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5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5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5.emf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5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5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5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6" Type="http://schemas.openxmlformats.org/officeDocument/2006/relationships/image" Target="../media/image3.emf"/><Relationship Id="rId5" Type="http://schemas.openxmlformats.org/officeDocument/2006/relationships/image" Target="../media/image11.png"/><Relationship Id="rId4" Type="http://schemas.openxmlformats.org/officeDocument/2006/relationships/image" Target="../media/image13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6" Type="http://schemas.openxmlformats.org/officeDocument/2006/relationships/image" Target="../media/image3.emf"/><Relationship Id="rId5" Type="http://schemas.openxmlformats.org/officeDocument/2006/relationships/image" Target="../media/image12.png"/><Relationship Id="rId4" Type="http://schemas.openxmlformats.org/officeDocument/2006/relationships/image" Target="../media/image5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6" Type="http://schemas.openxmlformats.org/officeDocument/2006/relationships/image" Target="../media/image3.emf"/><Relationship Id="rId5" Type="http://schemas.openxmlformats.org/officeDocument/2006/relationships/image" Target="../media/image14.png"/><Relationship Id="rId4" Type="http://schemas.openxmlformats.org/officeDocument/2006/relationships/image" Target="../media/image5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6" Type="http://schemas.openxmlformats.org/officeDocument/2006/relationships/image" Target="../media/image3.emf"/><Relationship Id="rId5" Type="http://schemas.openxmlformats.org/officeDocument/2006/relationships/image" Target="../media/image12.png"/><Relationship Id="rId4" Type="http://schemas.openxmlformats.org/officeDocument/2006/relationships/image" Target="../media/image5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Relationship Id="rId6" Type="http://schemas.openxmlformats.org/officeDocument/2006/relationships/image" Target="../media/image3.emf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6" Type="http://schemas.openxmlformats.org/officeDocument/2006/relationships/image" Target="../media/image3.emf"/><Relationship Id="rId5" Type="http://schemas.openxmlformats.org/officeDocument/2006/relationships/image" Target="../media/image12.png"/><Relationship Id="rId4" Type="http://schemas.openxmlformats.org/officeDocument/2006/relationships/image" Target="../media/image5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3.emf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image" Target="../media/image3.emf"/><Relationship Id="rId5" Type="http://schemas.openxmlformats.org/officeDocument/2006/relationships/image" Target="../media/image12.png"/><Relationship Id="rId4" Type="http://schemas.openxmlformats.org/officeDocument/2006/relationships/image" Target="../media/image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4" Type="http://schemas.openxmlformats.org/officeDocument/2006/relationships/image" Target="../media/image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3.emf"/><Relationship Id="rId5" Type="http://schemas.openxmlformats.org/officeDocument/2006/relationships/image" Target="../media/image15.png"/><Relationship Id="rId4" Type="http://schemas.openxmlformats.org/officeDocument/2006/relationships/image" Target="../media/image18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3.emf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4" Type="http://schemas.openxmlformats.org/officeDocument/2006/relationships/image" Target="../media/image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4" Type="http://schemas.openxmlformats.org/officeDocument/2006/relationships/image" Target="../media/image5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7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4" Type="http://schemas.openxmlformats.org/officeDocument/2006/relationships/image" Target="../media/image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3.emf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60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61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62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63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image" Target="../media/image3.emf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64.bin"/><Relationship Id="rId4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65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66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67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7" Type="http://schemas.openxmlformats.org/officeDocument/2006/relationships/image" Target="../media/image3.emf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68.bin"/><Relationship Id="rId4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69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70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71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image" Target="../media/image3.emf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72.bin"/><Relationship Id="rId4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73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74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75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7" Type="http://schemas.openxmlformats.org/officeDocument/2006/relationships/image" Target="../media/image3.emf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76.bin"/><Relationship Id="rId4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77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78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79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image" Target="../media/image3.emf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80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1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2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3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image" Target="../media/image3.emf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84.bin"/><Relationship Id="rId4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5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6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7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7" Type="http://schemas.openxmlformats.org/officeDocument/2006/relationships/image" Target="../media/image3.emf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88.bin"/><Relationship Id="rId4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9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3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90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3.emf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1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91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92.bin"/><Relationship Id="rId4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93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94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95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96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97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98.bin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99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0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C11C654B-FE14-FB45-8249-7D9D92995BA2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rgbClr val="0067B9"/>
              </a:gs>
              <a:gs pos="0">
                <a:srgbClr val="41B6E6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9C0A6AB0-9BB4-1E43-9F1F-3CEBCAC11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83" t="31368" r="520" b="18339"/>
          <a:stretch/>
        </p:blipFill>
        <p:spPr>
          <a:xfrm>
            <a:off x="0" y="-5203"/>
            <a:ext cx="12192000" cy="68632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B97B1F-8B2D-7041-9104-AECAAA0D72FD}"/>
              </a:ext>
            </a:extLst>
          </p:cNvPr>
          <p:cNvSpPr/>
          <p:nvPr userDrawn="1"/>
        </p:nvSpPr>
        <p:spPr>
          <a:xfrm>
            <a:off x="0" y="-5204"/>
            <a:ext cx="6281680" cy="6863204"/>
          </a:xfrm>
          <a:prstGeom prst="rect">
            <a:avLst/>
          </a:prstGeom>
          <a:gradFill rotWithShape="1">
            <a:gsLst>
              <a:gs pos="0">
                <a:srgbClr val="0067B9">
                  <a:lumMod val="50000"/>
                  <a:alpha val="0"/>
                </a:srgbClr>
              </a:gs>
              <a:gs pos="100000">
                <a:srgbClr val="0067B9">
                  <a:lumMod val="50000"/>
                  <a:alpha val="49901"/>
                </a:srgbClr>
              </a:gs>
            </a:gsLst>
            <a:lin ang="10800000" scaled="1"/>
          </a:gra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BAFA5AC-215B-3841-96C1-5949DA8341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2900" y="4587041"/>
            <a:ext cx="5570538" cy="276999"/>
          </a:xfrm>
        </p:spPr>
        <p:txBody>
          <a:bodyPr wrap="square" tIns="0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000" b="0" i="0" kern="1200" cap="none" baseline="0" dirty="0">
                <a:solidFill>
                  <a:srgbClr val="D9F0FA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Barlow"/>
              <a:buNone/>
            </a:pPr>
            <a:r>
              <a:rPr lang="en-US"/>
              <a:t>Click to Add Presenter/Subheading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07DA987C-20E5-6645-A0B0-F16877035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3824707"/>
            <a:ext cx="5570538" cy="6647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buNone/>
              <a:defRPr lang="en-US" sz="4800" b="0" i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ts val="1000"/>
              </a:spcBef>
              <a:buClr>
                <a:schemeClr val="bg2"/>
              </a:buClr>
              <a:buSzPct val="75000"/>
              <a:buFont typeface="Barlow"/>
              <a:buNone/>
            </a:pPr>
            <a:r>
              <a:rPr lang="en-US"/>
              <a:t>Click to Edit</a:t>
            </a:r>
          </a:p>
        </p:txBody>
      </p:sp>
      <p:pic>
        <p:nvPicPr>
          <p:cNvPr id="27" name="Picture 16">
            <a:extLst>
              <a:ext uri="{FF2B5EF4-FFF2-40B4-BE49-F238E27FC236}">
                <a16:creationId xmlns:a16="http://schemas.microsoft.com/office/drawing/2014/main" id="{68BA96D0-D231-8543-9A40-53B148E3E2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47472" y="412047"/>
            <a:ext cx="1546299" cy="623945"/>
          </a:xfrm>
          <a:prstGeom prst="rect">
            <a:avLst/>
          </a:prstGeom>
        </p:spPr>
      </p:pic>
      <p:sp>
        <p:nvSpPr>
          <p:cNvPr id="1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3B68F1C-945A-4F38-8F93-7970EF9A4718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8533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355601" y="1785600"/>
            <a:ext cx="4662799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31EE09F-5254-4D4B-8A5E-28FA47CFB52F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E9CBC8-8CF4-4955-999C-CDD9EEE0FD6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51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039049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7EB28DB-609E-4E23-BB6F-1996FB38FB64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11A280-88EB-91AB-3FB6-8BB89166D658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9F3C0DDB-4B00-141C-70EE-F5F37EC48B82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816FDE5-118A-AC3C-59A1-D422B1373BB7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6BE0956-4898-2E7C-6DC8-5EF968325929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E0BDA3F-207E-CD83-5587-DC8DE8E0F57A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DDAC4E5-646A-5C95-9701-9F91C0516EE4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FE6922-E301-DF44-0764-5F1A28D1EB72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349772A-718A-89BF-6D97-BAE567992086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4171531-DA0C-F9B0-1052-F5584983BA43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093547D-4275-A3BD-DE88-3176D3CFA746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BC56B3-4044-100D-FA94-FBBB9D63EE80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FE4E8E-7083-CAB6-CF05-3EB22FAA6DB4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28D3FFC-B89F-963C-DF53-1BD308927952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298F963-4557-CB6C-C5EC-F70CFA004937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527919-D91F-5F64-6264-6785EF327F48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C3EC27C-BCE0-01F7-C9B3-4C571F5990A5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2C23A4-D43C-E138-D9EB-6AB460AE4049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6A0BCA9-2AC8-BD41-6C3C-ED56EC140D8C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82D4EF2-6600-E0DE-5478-264907A8B735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F42655D-7504-75BF-005E-B12FC5FAA3B3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FBDF9C6-A4EE-24B3-1645-7B6D67372E79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AA45250-06D9-8DD7-5AF2-BE62618F4305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utter space">
              <a:extLst>
                <a:ext uri="{FF2B5EF4-FFF2-40B4-BE49-F238E27FC236}">
                  <a16:creationId xmlns:a16="http://schemas.microsoft.com/office/drawing/2014/main" id="{C50AED8A-C609-4E08-3056-3A7F077F1930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2" name="Rectangle 34">
                <a:extLst>
                  <a:ext uri="{FF2B5EF4-FFF2-40B4-BE49-F238E27FC236}">
                    <a16:creationId xmlns:a16="http://schemas.microsoft.com/office/drawing/2014/main" id="{A8AC83F0-E41C-EB47-62BE-8E8F0F6F5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35">
                <a:extLst>
                  <a:ext uri="{FF2B5EF4-FFF2-40B4-BE49-F238E27FC236}">
                    <a16:creationId xmlns:a16="http://schemas.microsoft.com/office/drawing/2014/main" id="{6836873D-6F08-A85E-1390-65FECB928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36">
                <a:extLst>
                  <a:ext uri="{FF2B5EF4-FFF2-40B4-BE49-F238E27FC236}">
                    <a16:creationId xmlns:a16="http://schemas.microsoft.com/office/drawing/2014/main" id="{D95B6F99-EC83-413A-0F6F-3572157A7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7">
                <a:extLst>
                  <a:ext uri="{FF2B5EF4-FFF2-40B4-BE49-F238E27FC236}">
                    <a16:creationId xmlns:a16="http://schemas.microsoft.com/office/drawing/2014/main" id="{44CF3873-BF74-11EC-F2F1-6C9DEB1A7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8">
                <a:extLst>
                  <a:ext uri="{FF2B5EF4-FFF2-40B4-BE49-F238E27FC236}">
                    <a16:creationId xmlns:a16="http://schemas.microsoft.com/office/drawing/2014/main" id="{8DEDE14B-185F-B2D2-1B90-00226356D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9">
                <a:extLst>
                  <a:ext uri="{FF2B5EF4-FFF2-40B4-BE49-F238E27FC236}">
                    <a16:creationId xmlns:a16="http://schemas.microsoft.com/office/drawing/2014/main" id="{D4A04B90-B5D3-3AC8-82A8-7C4BD97B1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40">
                <a:extLst>
                  <a:ext uri="{FF2B5EF4-FFF2-40B4-BE49-F238E27FC236}">
                    <a16:creationId xmlns:a16="http://schemas.microsoft.com/office/drawing/2014/main" id="{4E5596ED-0FFC-74FC-6EC8-B3F4BF077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41">
                <a:extLst>
                  <a:ext uri="{FF2B5EF4-FFF2-40B4-BE49-F238E27FC236}">
                    <a16:creationId xmlns:a16="http://schemas.microsoft.com/office/drawing/2014/main" id="{3E39BE0D-06A3-7D9D-E4EC-F1EF19D19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2">
                <a:extLst>
                  <a:ext uri="{FF2B5EF4-FFF2-40B4-BE49-F238E27FC236}">
                    <a16:creationId xmlns:a16="http://schemas.microsoft.com/office/drawing/2014/main" id="{285E9377-01B3-85E4-BCC9-5A8DCAE56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id="{B034D76E-DE61-22E0-B400-924C736FE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id="{6C85959A-226E-02B8-BF87-2AC435C0B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Slide edges">
              <a:extLst>
                <a:ext uri="{FF2B5EF4-FFF2-40B4-BE49-F238E27FC236}">
                  <a16:creationId xmlns:a16="http://schemas.microsoft.com/office/drawing/2014/main" id="{F8DF6694-174F-C9A5-3CBD-7DAF9FB75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" name="Footnote measure">
              <a:extLst>
                <a:ext uri="{FF2B5EF4-FFF2-40B4-BE49-F238E27FC236}">
                  <a16:creationId xmlns:a16="http://schemas.microsoft.com/office/drawing/2014/main" id="{B5C551C8-6BA3-AA2F-490A-6C496C3E8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Whitespace measure">
              <a:extLst>
                <a:ext uri="{FF2B5EF4-FFF2-40B4-BE49-F238E27FC236}">
                  <a16:creationId xmlns:a16="http://schemas.microsoft.com/office/drawing/2014/main" id="{EB649241-746F-1800-E53B-D09F8C269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4" name="Five column measure">
              <a:extLst>
                <a:ext uri="{FF2B5EF4-FFF2-40B4-BE49-F238E27FC236}">
                  <a16:creationId xmlns:a16="http://schemas.microsoft.com/office/drawing/2014/main" id="{DDF757F1-C560-27CC-F330-C78A6256A4D7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7" name="Rectangle 5">
                <a:extLst>
                  <a:ext uri="{FF2B5EF4-FFF2-40B4-BE49-F238E27FC236}">
                    <a16:creationId xmlns:a16="http://schemas.microsoft.com/office/drawing/2014/main" id="{6C166124-D7D4-C554-1ACA-452419E3D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7">
                <a:extLst>
                  <a:ext uri="{FF2B5EF4-FFF2-40B4-BE49-F238E27FC236}">
                    <a16:creationId xmlns:a16="http://schemas.microsoft.com/office/drawing/2014/main" id="{AEE453D2-2A35-9D90-A365-8B6670317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9">
                <a:extLst>
                  <a:ext uri="{FF2B5EF4-FFF2-40B4-BE49-F238E27FC236}">
                    <a16:creationId xmlns:a16="http://schemas.microsoft.com/office/drawing/2014/main" id="{11F06B09-9A4E-A5C9-95FC-1228CDE09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11">
                <a:extLst>
                  <a:ext uri="{FF2B5EF4-FFF2-40B4-BE49-F238E27FC236}">
                    <a16:creationId xmlns:a16="http://schemas.microsoft.com/office/drawing/2014/main" id="{EFB69BD1-0577-410F-2D86-355A96D97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13">
                <a:extLst>
                  <a:ext uri="{FF2B5EF4-FFF2-40B4-BE49-F238E27FC236}">
                    <a16:creationId xmlns:a16="http://schemas.microsoft.com/office/drawing/2014/main" id="{962E1685-3C57-7E2B-25D2-BEDABA076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ve area">
              <a:extLst>
                <a:ext uri="{FF2B5EF4-FFF2-40B4-BE49-F238E27FC236}">
                  <a16:creationId xmlns:a16="http://schemas.microsoft.com/office/drawing/2014/main" id="{968ED583-D330-15ED-9DEB-E3D09AF41922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6" name="Footnote example">
              <a:extLst>
                <a:ext uri="{FF2B5EF4-FFF2-40B4-BE49-F238E27FC236}">
                  <a16:creationId xmlns:a16="http://schemas.microsoft.com/office/drawing/2014/main" id="{F897CE85-7F9E-0694-21A7-7B30E85FA992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33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649883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ACD20C2-9A6C-4D15-81E5-71FF6DF73A70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</a:t>
            </a:r>
            <a:r>
              <a:rPr lang="en-US">
                <a:solidFill>
                  <a:schemeClr val="bg1"/>
                </a:solidFill>
              </a:rPr>
              <a:t>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C5C123-DFFD-4F97-BDC7-17EB4A6C8A4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FF82A0A-0A70-4ABC-87A0-852D36997CF4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F0BD984E-E929-7E16-EDBF-E45F947E1C7E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BFFA2B0-6C65-FC81-212A-A67BE868EAB2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A861816-A481-9435-6079-3500AE45D63D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731CA19-7E38-654F-0645-63DF02D6F334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271F474-BE50-CFE9-5D5E-66D596030736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67369D-17EF-1567-ED5B-6C485FEEC9A8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97A055-C8DA-8683-0B7C-6060013ED46D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A513D57-6A80-DE16-ADB2-C4F4F7F6ED85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9BF588F-40A8-1896-8736-7E7085E7D5BA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162347-4DC3-5D69-6B4F-B5D7F86112F4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A7D3A08-8B1F-E7AE-E8EC-681BA9AA1B66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5A161B5-D239-D76A-732C-C5F9134DBA90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1D4F9C2-49CC-E954-1E8E-62F6BDF10BCC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B281B4-1E9D-B5D3-F729-4268F5F1569E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FD07496-C3AF-1007-0FA6-CA66E86CB58E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CCDFDE-17F3-066A-3851-D385D8D9C5D0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5C29ACE-EC83-251F-3017-AB7653F9EBCB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BDA288E-1D99-9AF0-A833-BA57D2E48098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F3D9545-CFC9-7610-2BC0-FD7FB8957611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C7FEE8B-7EB5-38CA-9305-3E7A5B0AE9B8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774DA7-DA76-5401-09FB-5D1FB04B58FB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854BCF48-2517-8C5C-BD41-5EE4699749B8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9F9D92D8-44AF-70A1-84B6-BA418979A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A0406221-C309-E51B-C242-835CF7E62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2B04C597-B723-FC92-B358-F38ACAAD7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FC8B48BF-0D63-3566-B706-E2F750191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145D184B-A398-7054-BE47-757487CB3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5D838C44-1DA7-52AD-3B5C-F104A7AB4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E3CA140A-55A8-25A8-EFD0-30F090299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AEE324CF-FFFE-0D56-376C-072B77927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C8E7B51A-B9F5-87A5-2632-86BDD1B9B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5A71FA1B-F212-6B5C-71B8-B12323C82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A8BD6CCD-F11F-6ACC-DED1-53DEF1C66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9BB57599-7F7A-E79B-8D16-3C4C875E3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FFFD5049-189F-9A41-76E9-1D6488251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87776E99-13AA-A659-E693-4D877A357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E4AAC2EE-2937-2AB6-262C-496486D3E347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F6D1A9E7-9EB9-50D3-CF83-B92162981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9832B83F-A99A-72AD-6138-B4D4B470D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28FA0753-2BC8-0E14-EBA1-03E0944B6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024A8887-071C-EBB4-0138-652909154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07556EBC-7C6B-2849-1F60-442598F32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E08F965C-A256-3491-905B-19295DC12A85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84F46645-EE4C-BDB3-711D-CFAD8E6C4E75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670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470718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18778"/>
            <a:ext cx="2819400" cy="16800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5ABC4B-027D-4446-8916-D92B5C009FC5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Analog Devices Confidential Information. ©2021 Analog Devices</a:t>
            </a:r>
            <a:r>
              <a:rPr lang="en-US"/>
              <a:t>, Inc. All rights reserved.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94BEFF-94C8-4CE8-BB94-0741612AFA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07C88E6-02F2-7204-63F3-1A8C68AC3734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A52EE939-F5F8-E849-84D1-3D203BD266A7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577C7EE-ACD7-8EF8-D545-BC88E3F3FE57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023B59E-033C-3B15-0984-E81633245962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E4497AC-A27F-8FC2-2F26-F73E742DE778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D4110A6-0CBD-7E5B-7C2D-8C48B1C028BE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795E928-BE26-7712-7474-C917F696CC61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F61EB91-146F-3E91-7F8D-AEB6AE1BABCB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6A2CC7C-2B22-3DC9-E001-2B32DE993DC7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DEB32C4-64F6-D7DB-1B76-92C8E5A4CE49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14D517D-F1C4-BB54-89AA-B68347E02E21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63C42A0-06A4-B517-11C9-8C53905A3AF6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EFBE059-D3EA-52A4-D042-963C2AC8D532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938637B-CCB7-5654-3DAE-5BD33766C8F3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4ACDCC-C18A-5B79-E7B2-E91D84FE3903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E50863F-19CC-9A9D-896B-082221394A1F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2FA020D-B065-7664-3378-D4E4644122F7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34D93AA-55BC-DAA4-845A-AB6518DBB37F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B476F7B-D6DA-72A1-E18F-5A09CCD23765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F744619-A17C-47FD-EE38-2A51EB6902DA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90230DB-3A05-80C2-2BFF-75448A6C5CFA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089C5C-CE23-FE5A-E6C4-0B4EEAFD3B8B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B97078A1-5962-3BCF-812D-B42156A1EDC6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B6D7D474-C4A8-AFCD-7A7E-A1ED24375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E2196CA7-7C30-C870-6F7A-6B26CBA2F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BA430F47-B180-ABCE-E218-E79C09A0E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BA8D1E18-50D6-96EC-3489-A02A9117B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69D78058-6800-0A02-08D1-D17037132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DE805BB9-4305-A19D-72E1-E2526C658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FBED4B45-20B5-79EC-85CE-DADF9F085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B207DA96-073C-A50D-5101-B4F4EB523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5B3AB663-EE38-F786-2E51-DCF21013E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76C53245-A33F-9771-68ED-27DD80659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DE794808-B234-1FBE-BFE0-75DD8D217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4E6660FE-A163-D3E1-626E-97FD51212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89DC5404-13F1-BE97-366A-5E68819A2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D3BCA057-D580-2513-CD90-3E2800357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19FB34D4-F83B-D9E7-7E80-FC35A1179064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40C8FD7E-9AFB-2C8D-DB60-FB0311A58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46215B77-E4D4-CA0A-9E29-360A2ACEE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8F8A75EC-9D69-A5D4-A137-17D1D3BE4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5E10F6FF-C889-40D8-C35A-E7DCD0AAB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2423F312-999F-8924-374C-F1303D52C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530CAAE8-B000-19EF-9732-A5218DC492C2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38927BCD-3FC9-E92B-C6E3-21DF2C0A2A0A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7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16898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ACD20C2-9A6C-4D15-81E5-71FF6DF73A70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</a:t>
            </a:r>
            <a:r>
              <a:rPr lang="en-US">
                <a:solidFill>
                  <a:schemeClr val="bg1"/>
                </a:solidFill>
              </a:rPr>
              <a:t>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C5C123-DFFD-4F97-BDC7-17EB4A6C8A4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8269D4-B4F1-09DB-BEDE-AC2E7683AC47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3BCA6AE9-6AF6-70EF-CE1B-48DA88F18C5B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7A33861-9D90-3C34-DFC4-81D02F8C2D64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C88EAA4-C476-F5E7-35CE-B5CFD8FFB3B3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55670-26F9-4555-2A58-3034F402F6B0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EF696D3-554B-1D2A-DCA5-19B9D1A22FE7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B9E54E2-15C0-05D7-7322-638A394670FE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313C8DA-EEF8-E590-D046-393DE257B7D2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1F61E15-7D6F-691B-E4AC-47629EBC3766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A9A2741-15C1-3320-63C5-8F745D691313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4A8789F-7777-944D-C4C9-A12D99684F7D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FA9FA7B-84E5-E98D-E51E-1D8B33D75847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0803EC2-305C-A0BB-BA80-7AEC65ABCB3A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C492BB3-A1C9-CF18-E5E2-54020E3EC522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26ACC48-5114-B1F5-D096-6CAA61AF51C1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8F201AF-C2A2-D7BD-3E20-256CA653ADB5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97DE02-5827-0CC8-D6B3-774B7903F3E5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D6A15F8-0D26-82C5-CA76-4433A8F6D382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6172F20-BDEB-DE2E-00BB-45818654B0BD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2F5412-741A-870A-61C8-A97BBC7984B8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DCD47FC-2463-DFDC-67AA-B71537220AE1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19F9EE8-0EEA-6232-022B-94BD9D914683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0FC37F76-25B0-187F-38D5-87C8FEAF1E86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B3211430-E8A9-8DAE-BB10-F59C8655A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891C6158-595A-D62D-CD7C-116FFED28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4E38AD22-8D66-898C-C87E-496A45D4F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BC2014E6-3B53-A70F-3B01-C8D8EF1AD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FEC0BAF2-05F4-7C4A-4602-5F3692D76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DEF93C96-E6FE-1275-EE33-12B3DF85F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73CF5453-8F2B-3BFE-3094-C60065E6BE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AE90275F-01FE-ED58-44B5-2BDC1A42F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878546C7-9B8C-CA53-391E-C4EFBF111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98F8CDDF-627C-9C16-3ED5-6B3F9BAC4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B46796CB-5561-7CF9-8364-FB94C62C3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E79DB787-3EBA-62C1-F881-2734B0CDA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15CE25ED-5A8E-9701-9391-DDE0F9F49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2F354C55-340F-AB83-4368-6B2843ECD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CC832325-734E-6C8B-6CD7-B4B35114EBE6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47C2475B-34BA-9D44-305C-896E2FF6B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984BF86F-A60E-F548-0636-2496B697B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C84C94A5-1A9C-CA74-CAED-C576B48E6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400ED0D9-8EFF-43DA-709A-AB4B08E88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BA548711-ABFF-0B22-26AC-C5FD4D61E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CC060E32-6B82-9A79-E3A8-8BCB7A6A97BE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FDBC366B-A269-4E58-2F05-1533C8921C56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398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560792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18778"/>
            <a:ext cx="2819400" cy="16800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5ABC4B-027D-4446-8916-D92B5C009FC5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Analog Devices Confidential Information. ©2021 Analog Devices</a:t>
            </a:r>
            <a:r>
              <a:rPr lang="en-US"/>
              <a:t>, Inc. All rights reserved.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94BEFF-94C8-4CE8-BB94-0741612AFA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4D954F-B702-534B-BCB5-1ABC3A41DD52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695A10DD-BB7F-CE40-A1F4-838A5F049071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F58C8F5-4D83-04AD-BB58-8E088CCC1A7F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09240A8-FACB-D3CC-FB2D-2DEEB6AF0D50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25A6476-6402-C737-29D3-BDBAE82DFDBF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B3BCB4B-EB88-C125-085B-8E711B36FC20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B8D21B8-919F-F370-249B-0D3FA824AE3B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CB810CA-027C-C4B4-575E-2E6F1A0DAFA7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15321B8-16FB-C4FA-00CD-03E675AE79D9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041295-A3EF-7AAD-645F-D012C5BAC9A8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9755796-9A54-120C-E663-A628679A29F2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A4A289B-1A16-01A9-2797-9B4D4481B991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98F0AC1-D326-5EAF-C085-078BB3F00957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C60E885-CCF7-A8FA-D475-1A0DEA802010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7009D57-4F7A-F710-539B-D6B0A0A8183B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48BAB6C-224F-AD6C-B4D3-8C2BA4DE030E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7AD0F30-D59E-A1F8-B367-9C4D2D4D9F8D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C1587A-20FF-376F-7FB7-009DCFE79775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B995381-75AD-BC91-F6CD-7079BAE5C1CA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FAF83E-9051-81FA-6DA4-C354B3629C32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3CCD96E-72D0-3917-4BE3-6B26E196C1C0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293A3A5-AF10-B91E-DC4A-6AC12C81B106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055E727C-62EE-7299-5110-F9D48DF5C0F0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0C136023-42F4-17FD-CE9E-C9F4A412A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E371AEFE-FD3F-BD96-6120-CD3FB18D0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EEBA2167-37DC-C029-5A9C-2CC120B3B6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15C33538-CB07-1D42-521E-C645133F5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497B1AFD-BEC9-2851-C943-F7A28F42C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FA440F2B-71CD-672E-A47B-78DBF14AD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9261E8EB-CD35-263B-C05D-3DD50AD00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BC1EF263-CE01-37EF-14E5-8B5B89308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E7B95352-C4D5-E9D1-C5FE-70776ED2F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E3D1224F-DB38-6D4D-4035-1B689F425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F135EB6C-A0AA-A964-B65A-FA9360193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07CFCE89-DE8B-88DE-1385-3CE155391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295E5E9D-6329-0D5A-5721-A58887885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47BA2B35-2BB6-F925-28D0-0B6A1EEB7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B8AC6B30-F2B3-7E6B-3BB0-54936E31C44F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7E3EB469-B943-5912-1930-93E975AEA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E65E12F7-8A8C-CE8C-FE6F-FF6806E98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6418B8BA-B66F-E8C4-553A-D4AF5E07A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FA640AA4-8F35-E2F9-7F43-5D0BC1CB5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44F2551F-3105-78E9-077A-03110D4E2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81EB184B-69AA-DAE4-481E-1DDEB615C276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9B0C806A-8660-A59C-4B55-63C9318D7A20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758845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ACD20C2-9A6C-4D15-81E5-71FF6DF73A70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</a:t>
            </a:r>
            <a:r>
              <a:rPr lang="en-US">
                <a:solidFill>
                  <a:schemeClr val="bg1"/>
                </a:solidFill>
              </a:rPr>
              <a:t>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C5C123-DFFD-4F97-BDC7-17EB4A6C8A4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B9D8BA-5CA7-0665-6717-2D554E8A3CA8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8A4BEC63-8431-7134-7789-BEEE2D68154D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018098E-7AB3-9A6D-1BFA-D0F5C879AAC5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A23C60A-E333-5B3B-7C3C-45EB0293901D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BD88098-5272-7E84-4548-7F175FF130ED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762F5C2-74D3-DABD-B370-E767AFE1DF80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949AB61-7DA8-377C-8377-E17F7AD783D9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378A6F0-A365-8924-3E32-E9B67EB6E5B2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A02C6F7-A9F4-055E-678D-DFA660256C68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D37434A-D7A7-6280-C263-598320FCF2EB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5588776-A0CB-1EDB-58AA-723899E3FE05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211A79-6328-78F2-DACC-C2F015D825AA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6BB8665-27F1-15B6-9E38-65CD084DAE82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CB08C4A-8D5C-4345-E409-EA4A1165547A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58F5D31-EE36-4ADB-1EAF-41A9C1466F00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FA355BD-4702-2AE4-3B39-A408C65A3DC4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B4A99BC-DF9D-9EE6-FACA-6D500B5523DD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B789929-8DCD-CB55-3BE5-3BAA4C3B6CC7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98C8508-FBB2-4B18-3F97-494138B01DEC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418A8FF-DB88-6417-2D6E-A8643A42DC62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E85CDE3-1EAB-7889-6D08-80F027DFD4B8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700542B-2DF4-18FB-D3A7-034489776DC4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917C25C4-27D2-741D-D987-B2279376BD81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B8BF5970-5E39-EF14-D9C0-E10B948DA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141282CE-770A-98E5-ED22-529A643DB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F80F25AA-FBAA-E1BD-1254-B62A7D36E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755EB234-CD15-6FDB-C655-7DA4C0A84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223064D3-8606-3A49-F9D9-578A34F32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BC4234BB-D6B1-7DD5-3F99-1B940ADE9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B3B2CAC8-4FA7-81BA-3277-8897C3A04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9B1C1866-2F41-EED5-8E01-EC582DA363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EEB474DA-7119-6486-4C13-F2998BA93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1CE60E11-D1C1-D6E6-9F7F-D4657393C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16E7CB17-1065-C848-C0C9-95D674431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2F761021-D145-D138-CAD3-33A4DA03C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58081FFB-82DF-0C54-F54D-124FF6364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9998FEE6-9409-276D-4BF1-E6155E099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958A273F-7461-5B97-EAA1-F0B0B882A0C3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6996320E-2792-2A29-C30D-8A90BFB44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C83E17D9-6338-DCD5-0FF3-63B36AD49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C5B9C590-01D9-CCC3-8A4E-4A8D4FF79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65649E3F-A30A-94BD-963B-073E59697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7DF7DF31-19E7-E981-B7FD-D8F14CE1B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4509B624-B522-16E1-F300-A7AAA69CE498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58EE9FA6-CF4C-1CD2-BEAA-0113BAFA7B9A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27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341415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18778"/>
            <a:ext cx="2819400" cy="16800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5ABC4B-027D-4446-8916-D92B5C009FC5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Analog Devices Confidential Information. ©2021 Analog Devices</a:t>
            </a:r>
            <a:r>
              <a:rPr lang="en-US"/>
              <a:t>, Inc. All rights reserved.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94BEFF-94C8-4CE8-BB94-0741612AFA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B929BD-19EF-6FC0-B7A0-1B57F10B7EEF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F48F00BA-C312-5C31-3972-AC66C50CD0E4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4CA4D84-0E73-FC70-64B3-B5F0EB206E1D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519F84E-563C-8C0B-5F62-78D5012860A9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3E925B-3786-D73E-7CF0-DB4C85D7B2CE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DA4D612-B9D5-ADD5-E56C-88F80B4862B0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D7301CC-321A-7B72-05D9-40C20A0538EE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046161-B9ED-188C-83B1-D4117D2646D6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A17A32-754D-72BC-AF69-FADF6EC413CA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5B5C7E9-C0CE-04F4-D367-A060F999602C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C52A661-1C9D-555A-F334-0F3302CC98D2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3B3230A-C740-DD73-82F3-50EDABBA50EA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5C5C59-EA35-3DAB-D398-4B4AA09A7493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18B2CA-1827-B9A1-FD96-EDA146E83293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85DB19B-196F-6577-818A-52A1791188FA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71938E3-F99B-60ED-6D4C-F85C406B6EA5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E4DE894-72B4-74C4-8923-450D5247FFB4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7BCF4B4-15ED-7D3C-8669-67F59A4C6DAB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3F188C-215F-550A-DFA3-1C5EBE09CCB1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8DC5DBA-40EB-0669-A4BA-249BB19533FA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538C953-BB00-6A24-1B4F-DE34DF18E9F1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0C76544-E2A4-3C8B-0BAA-463FF71A4D73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0910D4E5-66C4-BB83-E47F-C8C55A3D881F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8B534830-40F3-7F8B-4DE4-BD3012E7F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D08FFBCF-BC7F-BFDB-1BF5-783BB5DCF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F642F920-AE3B-2C8D-706C-472E05B77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6BA703EA-7020-2A06-626F-D52C7B41D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1A783DED-C07E-4F57-0658-12CBE0159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1157C2AA-EFFF-435D-4EC1-25FC09808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93ECC39E-1363-AA22-76D2-88C7B176A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2B0DFA67-5556-72DA-721C-12EEDAE39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959EACEB-B805-4255-34C7-5D0AF4581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43AA51A9-121D-2C83-06C6-4BFFE2EFF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96D995BC-E913-7283-4514-B14DB79B5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53389FE4-5E86-E9B4-B8E9-AB8F50AA8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61190E2D-597E-F122-A78E-93E30CCB0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DB134E48-C5A9-7CD1-5BD1-C3AD6966D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5114B1C0-76FD-55C6-BBAF-03691DE4B77F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C682B264-8B01-6456-BF17-6B8473C24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ABF3A872-08C1-64CA-DB90-8416E0525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EB47D8D1-BEA2-5264-210F-15B799B63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DDEE9128-AEB4-9BB9-A7FC-97E11163C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9442AE25-9944-DCC1-678D-C25B2E310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2921EC1E-75A8-1356-8B96-1B9AB8580481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DB92D9DE-9B22-6474-2B20-54AD3A07BC8A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62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957947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ACD20C2-9A6C-4D15-81E5-71FF6DF73A70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</a:t>
            </a:r>
            <a:r>
              <a:rPr lang="en-US">
                <a:solidFill>
                  <a:schemeClr val="bg1"/>
                </a:solidFill>
              </a:rPr>
              <a:t>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C5C123-DFFD-4F97-BDC7-17EB4A6C8A4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43A376F-3E87-35B3-291A-F04FA860B09E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EEE5DE7F-4461-977F-9934-641494A15404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1CA4A9D-8348-4513-8456-BB300799493D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E01BC28-95CB-48BC-B78C-E86B251CE542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072DB59-5DB0-0431-50FA-D4E9C6C5FED8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8F1888-4FBE-29A3-F377-065BF6F45AE3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AB46FB8-F886-9BA3-F6F9-8B3304F2B811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DA573F0-1D19-7DE0-D8D6-557912D09502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464E162-9BE4-D4F3-B25E-70E9554325DA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4B3E0AB-7AD0-F5BF-19D2-6ADA8911DD3E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43E6555-1183-BFC7-D7C0-21321F2B3248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4BA74B9-2D53-32AC-2AFB-E1CCEFC371AD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49A05AF-B365-02F4-CCA5-E2FD0CE0056F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CBAD432-1468-8B25-11FE-486782EADEDC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F3671BD-B8A2-2BFB-4059-782679C6D537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2BD2A4D-CFE5-2105-55FF-C5AF99CBE3A7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4C35B90-CCF6-FECB-4D43-399BB774FE7E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588B4E2-2C45-C072-B883-0F0E51DA1D60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7C48336-FF0B-2BB1-3796-CD67310779B6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022A297-7181-5BCB-9B12-2D7630065B6D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3978734-1F2B-8EAD-AA92-0F7EEF810296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1A9F1A-5767-082C-EB5C-E33E61E7A4F4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74FE0B29-C0FB-A36C-878E-97E60673AE66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0FCB2F5A-A7D1-4CE5-7E3C-7DA1D50E1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231796FF-9284-7CD4-E634-95A0E7D11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5DCDA35F-9AFB-49A1-429A-FD63D4BD7E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7547991D-DEF5-4E23-3327-B03FE5DB8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660A7FE7-6CD5-F057-CCC0-EC7443128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8CD0B86A-9C36-480F-9AB8-A585D7D64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B9B7C4B9-52BD-5570-5283-C495D4116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8E3C97FA-46AA-056D-2705-C53791DB8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D6C2B205-AE97-76E1-22CA-28136A5F8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73DA375E-12EA-EDB2-CFC4-1FAB2017A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30622E46-0289-809A-FBD8-A40CF8D50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BAC00A89-459F-99A6-AE3E-2713FBABD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B6F34173-5BA5-F662-C523-A511CE810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D221F72C-9499-2257-3F42-6AF84B2BB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365F1D3D-68B8-C0D3-3332-28249A4C7CA7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AA245BC7-EAA9-E36B-CB76-1AB744E9E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7D6E1BC4-9B06-5218-83D4-B8C33BF8D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C46C8F82-B625-B3E5-C35D-8A7FD68DD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B121FC65-ACDD-4E03-880C-9C2492928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DD885024-200A-1C55-43D7-1380F470C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35B91D6E-6E54-420B-5F9A-39CF5B705BE9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75655D0E-071D-F48A-636D-84D982C371B1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87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73416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18778"/>
            <a:ext cx="2819400" cy="16800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5ABC4B-027D-4446-8916-D92B5C009FC5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Analog Devices Confidential Information. ©2021 Analog Devices</a:t>
            </a:r>
            <a:r>
              <a:rPr lang="en-US"/>
              <a:t>, Inc. All rights reserved.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94BEFF-94C8-4CE8-BB94-0741612AFA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A83E85-7501-7593-5BC2-961A463BF725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1AA95165-7E49-DD8D-A6F8-2C2AE23A0D76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D0A1E3F-74FA-B2E0-3075-366FBE210ED6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25D84E5-E1F9-2EDD-BA0C-FF2EC7492276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E6F994B-CFB7-FA3D-98C6-7DA21A288388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59B4A66-C67F-6845-09A7-3931A6BEDD04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FD2696-E72E-2B29-C89C-041CB66243E5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B00505E-9341-6227-CA77-42B48791F707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091B4F-3D94-C98B-243C-81D1CF605140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5FD3330-0DCD-3B31-6489-2360975AC290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6714185-41BE-6BFC-E897-B588DE24ED02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39313F9-9C7D-FB5D-C33F-AE46D79459E2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9F5D690-B8ED-FE55-B7F3-E39058D8AC17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58C9C62-909F-AC8B-DAC3-80E212256077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4097AC0-6FC9-DA3E-4612-B504A6D8BFE6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F1B085E-5069-EB9A-77BA-C63D8A4A1D04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78899D7-12CA-A508-8A1C-AA4D92B1DC68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C0747A5-11A1-0F6E-7395-3C86F1581E52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19EF8BC-3692-C2DF-512A-1037355ECB89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49509B-55F0-F5CD-675C-C5E510E3EB3C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2C63E70-FA20-D6F0-921C-9873EE37C627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1C516F-683B-AB2C-468C-49DF56948BEC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4D8860FC-1661-1137-E674-2568A0BA83FD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AE4450BC-0E97-9DC7-AEFB-18B16C139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11D1CE2E-B10B-84EA-3275-A85A947E3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D0DF7A42-5934-EC48-5747-2C472F6AD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B96EC108-ED2C-B343-A91B-4E8C765C4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AD0F1682-6CB5-2E4F-CDA4-99B445684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DD2EDE2F-9ABB-97EB-817A-2DF7C5213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26D8C5FA-A795-CDF0-F724-D37A5B4E2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18044033-F56E-5AA9-5322-748D4F740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887F88BF-765A-1EC4-3F17-5B48325F8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8904B48B-A204-A669-9ADE-C7722C326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6C87AD51-3344-6D51-127D-A8CD82D64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59290142-C3C1-9EA7-73A6-2F3700074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54512653-37EB-C638-B87F-AA208AADB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E2D51015-860B-6AB1-DFAE-5A1ED604E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D439AF8A-E7B0-D2D7-94D7-367E94A0703B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A732E29A-85D1-815F-7930-F1DCAF00A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4CE19AF8-ED6D-7688-46C0-4B32FC14B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6941B55C-602B-A3C8-01C6-4422182FC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F45ED445-5AB5-45E8-8BFD-FE4B0D21E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32274449-8532-F676-32D0-00E209831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322FDB29-3EF9-8654-F80A-5BD9F4B6D1AC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7B9437A6-B237-D516-0E93-2AFE45D24E25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1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22968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ACD20C2-9A6C-4D15-81E5-71FF6DF73A70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</a:t>
            </a:r>
            <a:r>
              <a:rPr lang="en-US">
                <a:solidFill>
                  <a:schemeClr val="bg1"/>
                </a:solidFill>
              </a:rPr>
              <a:t>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C5C123-DFFD-4F97-BDC7-17EB4A6C8A4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25133B8-3F35-81AF-89F9-1B874EC049D4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E61947D2-0F28-B520-8290-4A7AD9D00B3E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4CFA911-DD21-1A4F-2806-2AC9987625FE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9E75AA-8FBB-2530-2A2F-579544EFCB0D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C5836B3-618E-1BFF-DD30-003D2F781D28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9445C0F-B2B6-3C93-6A4B-5A6709F8D817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C9CE9FE-9C6A-8C07-1492-8F371311F245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43E52A5-AC5D-628B-137D-1F8DB2FF1BC9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74A9F5-48E9-CFBA-FE1E-C4B76FD128AA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40A82B8-D756-3E52-733F-CA6970999053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627384E-21F4-A293-A45E-C2D1FE353BC8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3560FD6-94B8-42CB-A606-CCEAF3A8493D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984718B-AD14-E69D-7EF1-7C5FF1D1A847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4D9B6B4-FC59-FF93-C75D-D076F0C72D04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60EC67A-DBF0-1F20-31F4-1CAB2AACB13B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A7399E3-7E67-4B12-2884-1AE6B334A9FD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2E4BE22-1E4C-85FA-B9C9-3B0564BA1006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5DEC715-A990-CF04-BFFE-177F2888DB07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E0D0B09-4FD0-E163-FD77-4B23993E6E5A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1EC2BA5-B029-0C5D-A2FB-AE0589C691E9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183EE77-016A-6B15-5569-63FAD030DB86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16088F-95D9-6B5F-ED75-AC5D44131C95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EDEB8566-F540-715F-3A16-B64743412DA6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BB71149A-521F-0935-3901-001B3DD24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3282103F-BE0E-68AF-8C18-BF2F97AB5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5FCB6174-CBD2-BC17-11CD-1D7243E4A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35A7999B-F5B3-D426-3CE9-185FD9DD8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FAD069C6-C6F4-901B-B527-8D8689A31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819C8FAC-1AAD-557D-BCD7-72692540A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30BDEEEB-DE4C-5314-AC20-6E43F0BAC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B296C33B-2F38-FBD5-D081-E7EE1D911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87148BA5-0D0B-27F9-901E-50AE48946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E735CE26-D5C5-3EAD-1399-639DCF8DC4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A0A44411-78E5-FF9A-00D7-446623928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447967A8-53A7-39D0-9FB2-63D6A4600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E6BC2911-7926-62A5-2C2A-A1950DCCF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3B4C3345-8CD8-D98A-96D1-2DD6E5F30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0214C46F-FF84-3FB3-BE33-6D20260DE1D1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CEAE7BB1-A40D-2FD8-3C3F-7F82D448B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D2F8FA6F-012D-E417-C9C2-E252A03FB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AFE9EAAE-4B17-EB4E-EA74-30E579E21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0E1A9E90-D887-0E23-5063-C201DC88C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B22D8109-1D40-A1A8-D589-C86957A77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5C2F0FD1-DBCA-357A-2C05-ECB69DD61DFB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583890EA-784F-5B38-E0E4-564EDE2B985F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95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355601" y="1804650"/>
            <a:ext cx="6521952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092D495-2E97-43EA-B5E3-D75D0DD04DF1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8AC4FD-47B2-4EEF-88AD-56860887B7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66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27851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18778"/>
            <a:ext cx="2819400" cy="16800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5ABC4B-027D-4446-8916-D92B5C009FC5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Analog Devices Confidential Information. ©2021 Analog Devices</a:t>
            </a:r>
            <a:r>
              <a:rPr lang="en-US"/>
              <a:t>, Inc. All rights reserved.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94BEFF-94C8-4CE8-BB94-0741612AFA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07830A-6341-BFE5-A26E-A2B6C4D41557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C2CAD660-93F9-927A-5F0C-75137F1F5C2D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20555C7-A909-03A5-8E8F-B5F6C95313F1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9C598B8-1ECF-8112-6559-2F8EAFED6808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F4294BE-BEF4-B93F-0E35-2EB7D4850814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FA78A51-8124-857A-B271-2CCF7FF2E319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FFBDECC-9D4E-1812-176A-4F3258A443E1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66C290-19BD-17E6-3374-113CA639606A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BA03405-DF2E-0C37-1A15-99359027A399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B8D313D-C00B-6B7C-3498-4FA1BBFB2F6A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5237260-BA9B-4774-47E3-ABD3732FDF40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D2D5189-CBB3-EE47-06B4-5A0CBF6B774A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9789AED-5EC0-C659-ED66-70947D330D74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F5F172-CEB2-4E93-09CE-A1E17E0ECB7E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0A68F01-56F9-66BC-76BE-3B8BCDF88957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97AF67D-E949-14D0-F35D-E0A9CFADEA59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29D6D7D-5017-3B2F-AD10-A3891D1E19FB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46F2EB2-089A-75C7-7ADE-9E7358DA052E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90902B-EB0B-726A-7CB8-8BADCDEA4F2D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DF561A3-B766-CD15-AC16-ECE4D7643D60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30DA58-BFB5-7E06-1719-B43AC9096716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0D457F-990A-0C25-C5BE-402CA502FEB4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6D64512E-C51A-7F30-E615-570C3852A8D0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F8FED479-27BD-8C05-17A5-004738F15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DF960DE8-D723-E48A-1AEF-4D78096D2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D9A476EB-E6AD-4D9C-4304-44BA9DC21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E3F35D02-FF6F-93B2-A9CC-4E4C948D7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F6D02362-7B9C-BC1B-57FD-A35818063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FD841EEE-8DC4-7299-2A18-E5037B11E7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D0F3B35C-F5B1-4797-1ECF-AB40A809F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ED9A0FEF-3D7A-3378-566B-874D941D1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75C90F45-A2AC-087E-4081-2D8350BF8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3E87A7CB-80D7-7694-DC86-57C6E23CD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E04C84F5-A35B-5918-6A58-3CB1CB48F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2A52474F-2738-E5AA-F09C-BF92CD017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422484FC-C177-AD7C-2149-723439206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7DE2C950-A4D7-FE65-DA82-ED702E46F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396DCA2E-85D7-D33F-99DC-E33DDE5C51A9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3639E5A8-B8C2-E594-5E58-C3B7A1F57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2F91BE44-04AD-5A6B-2B83-B21892D16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BBFEF06D-4B2B-9299-84F5-F6ABD3D51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E24BEC73-3DD1-EF6D-E1CC-B0F2EF27E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068B55AE-F6E0-74DF-4509-5A1950EAD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3AE237B2-8925-D9A3-9DDE-F7D52AD4E165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0AB54989-3572-5FD4-1B70-70FA2990D6E8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98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01713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ACD20C2-9A6C-4D15-81E5-71FF6DF73A70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</a:t>
            </a:r>
            <a:r>
              <a:rPr lang="en-US">
                <a:solidFill>
                  <a:schemeClr val="bg1"/>
                </a:solidFill>
              </a:rPr>
              <a:t>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C5C123-DFFD-4F97-BDC7-17EB4A6C8A4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5B8BAD-8833-9989-8333-E5A6D304B1B4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3A9EB126-ACF3-1629-3DE3-78F32EA094C5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D0B5B68-F8D0-6CF9-0337-BB4946E973F0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1D09436-F687-4DD9-17D8-4D19DB03108A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454939D-3511-CA94-751D-776583D54C88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FCD8CE9-06F7-9ABD-09BF-9C5744FC0F5C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CAC616E-F65F-61A7-BA80-3D726622EAA7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13DEDB1-6AF1-9957-542F-B76DEEBFE504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5765D6-B0F6-52CD-6BF5-F02D6D33B8D9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7EF8856-5526-9F17-3A9C-E2D50ED1EA0C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579A622-960C-C701-BB50-02A83A04E6DA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C23FEC-B9B6-3E62-201B-89248E765555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125C187-2DA9-1C03-12C3-DD7AD6F8BA40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FD8C92-B1D3-FB49-E13B-72555353C401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9280A1B-FF19-F4D5-B9D3-66DAF9D23E28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E5C4FA-8501-F873-EC77-23A350176A45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42B7FCC-C436-C629-5AC7-B34DFB8F8BD4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E3B6E72-993A-A51E-662B-041CC6C89D51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F58FF5A-67CC-F425-F157-636AB3128127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1758EF7-795E-BDFD-656E-9976ED60172E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23E71B3-72E6-2344-D54C-B9600654B7B0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1FC602E-2F95-B4DF-590F-585A4C320F27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B5520A8C-0FD7-FE30-B6AE-458AC597D39A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605A20AE-F000-AF58-0335-D9CC2C0C8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9D2A79A8-0884-A51F-4A96-339ABAE4F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98CD08D0-A405-551D-C8EB-F6493DE18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E8AD6195-AAD8-B72F-F34C-4A6577676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FD3E7A3C-42B6-05F0-9D75-CFE854291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282FDDA3-A7EE-1E69-CBDE-0A838A63F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B44B5D79-EAAC-26DB-3575-B8A7311E4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22E3614D-211E-57D8-3E44-5C163D05D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4EDDCA73-1DE2-7883-C560-95E7B2513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CD007153-0789-A034-6DA4-B84079B32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B1EF2E41-0671-D0E4-9B70-D72451654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19ED7C3C-CCDD-EC02-4449-A194ABC58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7AD08653-A31C-7DAC-A0DD-9C827919D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6EE826E0-BAC8-4079-29AC-28CCBDB7F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EE95BA23-BFF4-EE49-823B-57E0EAAB5018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93B16EF2-B9FA-F311-3637-98CE5EE3B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B1DEE0A1-79F4-E8BD-EB80-B39CD2593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ABC20E09-F505-AABE-8570-471C7A929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77DF9467-66B2-247B-CD68-38B31A413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DC97E6D0-587D-284A-A5CD-FA1FD1472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CC3C2989-DE26-8C04-A218-5CE0AF0497A1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5F112018-70BB-5F7F-6D27-EACED81BF6C2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99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97782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18778"/>
            <a:ext cx="2819400" cy="16800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5ABC4B-027D-4446-8916-D92B5C009FC5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Analog Devices Confidential Information. ©2021 Analog Devices</a:t>
            </a:r>
            <a:r>
              <a:rPr lang="en-US"/>
              <a:t>, Inc. All rights reserved.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94BEFF-94C8-4CE8-BB94-0741612AFA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7ABD4B4-FF6E-C2EB-541B-C6B3091E778A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B455CD3D-1DB9-6282-36A1-9A315A82A6A4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C7E8796-6F9F-43D7-E8B1-AE0481F5A268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BD87207-111B-ACD6-A757-82FD604C2B11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9688F33-1957-FD06-6640-2B7271EAF942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8798BEE-F3C1-E978-9FBB-D94BBD7934F4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FA9FDAC-F99C-8085-53C1-1F8E610674E1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C5580A-6AA7-94E9-190F-69A1E72FD85A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7E7581B-080B-7C6E-A386-3E4508A6C6B1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4586928-72D0-1E4F-DE36-6B504897E591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2F99DBB-4FE6-BB8E-A216-7EB1DE4FD098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AD7834-1F22-8A7B-708F-74B8DA8E2F71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12F8053-34A7-9E72-1ACC-2987BEFB0480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DF6BFD5-E0A3-32B5-D4A8-3AE7D8D4A72B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2E3F6E1-AC66-3ECB-32AF-249713195698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AA82CEB-09FF-03CF-E112-2CDE00E95B09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C680EBC-019F-8964-E6A0-CCCD8FCB9D9D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6E82B47-6766-FD76-92FC-4B60BDF8D4EC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A721532-18F9-555C-51C6-7ACEC0B6FCF7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FE62C2-EBAC-584E-1043-B9C3CD50FF8E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CE71901-1F7C-A4CB-FA03-B50DB77ABDFF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F61D2A0-A9FF-C183-01AE-6F4EDE2EEE71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E817F74E-BAB7-438B-2873-8C904613C19D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E9ECF20E-B0F1-AB6A-6856-571035097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35468D58-1FAD-A5F9-9C9E-5DBE66B3E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3B0E38F6-C26C-C527-04AA-CE03BD49B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562C34F5-9F93-1A2E-8BE8-329CAB847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CCEC386C-23C6-31BA-C721-A901C062D6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9D04DA4B-CBF2-B887-660E-D1956C02E2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51FFC43A-C0E4-9E7C-D576-71AC9D3F6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8BA62A8C-9C7B-1F1A-2F3A-43B0964D6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E3A254AD-7A28-8146-F13C-9E1BCD9CF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316F3AE2-5051-F25A-3AA4-7BD47920D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BC38CAB5-BD6B-B413-3455-94A361477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761F2AE9-8025-4422-2BCE-787D04E0C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3F0C90F4-76E6-9EEE-3716-4E3F46FF7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2D119A50-4A3F-F693-E1DA-46483DB45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D53FF987-7C2C-CA4F-81E5-39C50F8FBDFF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AFA63417-D69B-D35F-55D3-CEEAD4892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20E8A6C2-C45D-78FC-6A53-D5B9F5391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C83FF428-68B9-C63A-C622-43BA4C5B0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59FAA286-9F01-CF9C-F807-8B074C231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77D52F7D-4ED2-5961-3692-5153F8D7C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DA1EB39D-4236-BD7F-B987-45F8957E2746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C0A7D702-077E-1597-FEA6-D65CD3FDF2EA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54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11953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ACD20C2-9A6C-4D15-81E5-71FF6DF73A70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</a:t>
            </a:r>
            <a:r>
              <a:rPr lang="en-US">
                <a:solidFill>
                  <a:schemeClr val="bg1"/>
                </a:solidFill>
              </a:rPr>
              <a:t>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C5C123-DFFD-4F97-BDC7-17EB4A6C8A4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29F747F-F336-98CC-1F97-AF184ED22B5B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B1C0908E-919B-2967-AF72-8448B96B302E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A2F5F91-DB51-5847-2102-89E37375C68C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34EA6EE-16E6-5CAB-38C5-52F22720DDC0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C3BBC17-D00C-8364-2B89-CD6CA03A2B28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50ED8F3-8680-0598-F228-BEB48254627D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69B9EA-3F62-7FA8-39A8-482780FB792C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4089CA2-E1B0-7CFA-8FA2-133C1BBAFCF7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4C2C8A4-7F4C-BD0A-C689-B7671A669D22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657B3D7-8A79-9CC1-5199-395BEA4A9472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75C907F-BC85-63BC-5774-A43541C6090B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A39645-5D10-4DE4-2DC5-2BB1DEC09DBD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310B3DF-9E84-B48F-0994-E55145827BB2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DB8337D-2A36-31AE-9C26-9ED8ACFF71B9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26E191E-72A7-E25B-4519-ED416CC8281F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D47C6C7-B25B-C0F1-9BE8-E10A4EA25258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4FC7879-DE69-99C7-FC66-1BC7A7A97CDA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525B6E1-B657-807E-5164-4F187C21D4E3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DA31416-E24B-6CCC-8666-7E50D9291BE5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1022310-F35F-B3E5-D8DD-72BB220E5F55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98A3520-DA55-52E5-82F1-7D0F8006CF73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E6D577F-1D11-6FDD-4EE5-794F6CA88902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5BBDF11C-8AE4-67BE-64AC-9B9AD8A2BC23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9660E917-EB0D-2505-677C-2B20333DF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799FFC3D-E3D6-CC55-ABA8-734E0A874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E6BA9CE5-5399-4EFF-3AE9-E4F4F28AA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06AE3FF8-D207-946E-8602-97813A840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DA61FD87-067D-0080-78E0-6A6EFF953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CC007FE5-1204-B56C-15A1-1F60F9FEA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AA43C457-8128-4DA2-C1D7-2BFE3DB71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215A457A-98DC-86F3-A43C-52EA03097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FE829C21-6620-64B6-6963-89F9BFE79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D3400BAC-2EDC-E7AF-C0D2-187F7734A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E161B639-754D-BE2D-9ABC-E861D2B15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AB6DB14D-DF44-F8E6-159E-97EB4FB45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2119ABCD-D2A6-B8D4-F326-A90DAE937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36ABC503-0F47-AD87-B0CF-A73B4D985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07CA61B3-BA5B-7323-D662-10BAA4E86255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06777B80-5E9A-D922-5133-00D4ADAEC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4A61CABF-BD37-35A1-6851-2ADC240F73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63E17F87-8F44-43B9-0BA7-45CE3EA17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425E8E55-FFFB-4F3F-CC47-675F0F607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F5D98633-1CF4-05D6-14E7-000D2444E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C6526D8B-1EC9-8791-0902-4F9AAC8F9727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2C8EA2D8-E7AA-5D9B-7AB3-AA349C6DB0D2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54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46116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18778"/>
            <a:ext cx="2819400" cy="16800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5ABC4B-027D-4446-8916-D92B5C009FC5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Analog Devices Confidential Information. ©2021 Analog Devices</a:t>
            </a:r>
            <a:r>
              <a:rPr lang="en-US"/>
              <a:t>, Inc. All rights reserved.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94BEFF-94C8-4CE8-BB94-0741612AFA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2410F7-5CED-0C57-3A97-6321106ABE4B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42654A9A-1B46-086C-F887-DAB005115E03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379DBF1-33ED-2663-A7AA-8B5ABF046570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38BC142-18C7-8090-8C4F-4BD6E5ABB568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6CBF434-FFA8-90B9-9EA1-1B6F1EFB5927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FC3380A-2E38-AC4D-94AC-AD58EBC6E33C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59720A-C415-BA19-1C69-924FE9EE7B10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48EACA5-8435-9D30-2FD5-71B138AB3278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9164709-6161-F7F6-2DFD-E19A29C1943F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840838-B609-B104-48AB-8610B5C7048C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E9AF88-DBEC-8B7F-29E7-0A571E840E8D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E1C99A1-96AD-03C5-407E-3E8AB3973513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320ED60-67EC-7D05-7E28-A1E2F8947445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54CB1EE-0179-6532-2E89-4F2ABE5FF599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CBA8E82-D8E5-AB51-0EF1-B22CB959EA00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81E67C-3A85-9329-95CD-A4222B026487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A81A552-B8EC-15EC-DD6C-CBB95180DE14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8BA660D-6021-7034-0E50-F2CBE87CA0A0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EBAE26D-D8A5-421C-370F-038358A3EE3D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CFE03DF-A41B-53D4-7C30-FF8228AB4279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CB8AC-47C3-3EDC-A8C2-F08415AB44FB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63BB87E-0309-0BD5-015F-940AE528F493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2BED4716-9578-3FBE-FC91-1F54596B4918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41782FFC-5BBB-C415-FEBF-643545781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E3112B42-0789-80CF-2A2A-972E07240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884268B2-AE0F-241F-C32D-81866E08F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AA2884FC-322E-2D02-34E2-97551E2FC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8320E666-7799-61D5-2709-37ADE14DD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BE659A9C-5B53-DC75-0DF4-4B22C65AE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2247EAE8-C87C-0AE7-2592-77757436D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86E60675-BB46-10AB-F61A-2362DED7C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4F75221D-43D7-2127-2142-E9C664283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8AE00882-E720-6E10-16DB-30F22C308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76AB3486-6E97-62B1-04F2-4641BB26A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B6AC1DDF-626B-EEF3-83F6-D2167B6A3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B391FB43-BCA8-2D5B-CD23-982FFB80F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CFBC7DE9-B268-E3F2-2C6F-1C23BE333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15A7A290-AF82-2BCC-B869-8CF26E06C019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400F571B-F6DB-CA70-2953-92B4644DA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BDF24D92-75E6-FBEB-A536-40B516987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109A8834-A6E7-BD10-159A-FBF0DCE3E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778DD084-9B87-E9FC-E8A0-0CD22B5B2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C1537779-8AB6-5ACE-E81E-1DA0BED04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FA1EF6F5-FC9A-208E-9920-19909FDAB22C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30CB143F-B8C2-5E9F-4676-228AF3C3E7EC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4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70255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ACD20C2-9A6C-4D15-81E5-71FF6DF73A70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</a:t>
            </a:r>
            <a:r>
              <a:rPr lang="en-US">
                <a:solidFill>
                  <a:schemeClr val="bg1"/>
                </a:solidFill>
              </a:rPr>
              <a:t>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C5C123-DFFD-4F97-BDC7-17EB4A6C8A4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23E6F4-9B5F-6348-75A9-04C63AF28A72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F6B09148-5BB2-F2E6-8DD0-C4610CA0A67A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AEA551F-745D-23AC-FF3F-72DBFF0177E9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20DF7DD-030D-5CA7-A038-1266162AB51A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FD5F8AF-962E-F1F1-BC93-619C98A40E81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D852D0E-46DE-6105-E880-1BCC814B99F4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039DCEA-78BA-27AC-8507-603BE9656433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7140DE6-D9F1-A211-5507-1B83833D3CBC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F2C3C0E-658D-DAED-0C95-E91D37DE4466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C134498-0623-F8D9-87AA-74C83A7B5DBF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A65CBF-3F79-10DF-C00B-6A694F1918BE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5EF8F45-FD86-498D-7560-F5C2C9091505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97D3DE-BFF4-0B3B-ECDB-24750CB91BF7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909189E-0708-141D-A3E2-27832E610A66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423BC65-616C-5117-4576-2F35EF3A72DC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1BDEF73-F8FC-6B63-8CE7-2FB713FE61A3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D9C1676-DCEC-DEFA-5FE1-4D799A954EE2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FB26DC7-3775-C8A7-D78B-412964EE4878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8573C84-26A7-67D9-4E5A-E78D13B58C3E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62A5B5-D256-D09B-3C29-575D48E68920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C32D17B-24A2-B502-E97D-D8561A590EA5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89F5A0F-C960-C8E0-64C1-E7C52B8B7C99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A7283CD2-3627-8C59-38C0-004FA31D570D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97C03BB8-2F85-2E6D-3359-36EB0851C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4839138F-D8F8-2BFC-53C4-477B44286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9A74B6A0-B5AC-C7F6-0ADB-96C48E3A8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3A15B680-A0C5-C263-B8E6-238CA305F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6EA37F76-A6CA-F2B8-0950-EB5C791E1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AB09A579-34EA-C809-BFF3-43911511F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28267060-F076-A4C8-710A-D55E7DF7A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16AC2CDA-514C-A9BA-3027-8D3E1137B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272AAEED-361F-E2C8-0BF3-E3BC49E20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C3E10CE3-C63D-829A-D904-79ECE7C49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301544DC-8DDA-9477-7DE8-AD11AB72C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446E68BC-BB6E-F8F1-E1B2-FB26BB0B9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F4D07457-AAB9-FB12-A178-D64689283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F2D38AE8-24B4-98A3-9BCB-2469FCA76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48150266-C57E-0A4B-41B3-7FCF54D07DA2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DB2B820B-753E-43F4-63B3-4B82FACB0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F0A76DDC-7C73-9B19-1E69-38A2D9043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338AEF93-A595-6F33-0845-9A235FC23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F12D4753-1D92-43D3-DB48-BBBA0EAEF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3651872E-6CC1-E013-DA0A-3959448FE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97063E5C-124A-15D0-8ED0-51FBD4CB6A1A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B4412E81-7454-6B22-AE2E-B056CCEFD6F5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93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20276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18778"/>
            <a:ext cx="2819400" cy="16800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5ABC4B-027D-4446-8916-D92B5C009FC5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Analog Devices Confidential Information. ©2021 Analog Devices</a:t>
            </a:r>
            <a:r>
              <a:rPr lang="en-US"/>
              <a:t>, Inc. All rights reserved.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94BEFF-94C8-4CE8-BB94-0741612AFA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7F90632-63EF-9420-0122-4629363FBC3D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665D088D-711C-7879-B691-E014A3FF0943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E218077-1997-C3EF-A079-8D807B58551A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0606F90-F243-838E-0958-3833DEAEE66D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7788499-330F-D5A9-7FBB-8029023E70B2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ECD7689-3CAE-E128-8CB8-1F4F44A741E0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7A3E6C-51EE-F999-1BC9-B3FDD66D1361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FE7C91A-8A73-D1FB-B03A-EE8B376C8651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7E207BF-3D95-47EB-44B3-F0D9421C2AAD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F9F08E-76A8-B2BA-9D55-9BF5827EC922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AC6040A-E078-580E-F93F-4D23282691F3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BFFA14A-7A6B-6797-4FF9-959983B6FDD3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6E8267A-6B4B-79F9-F077-D8EEC21E20D2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1BA8D7B-292D-588D-A66D-11AEBC7A10FF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6878BA2-0D4D-A92C-D10A-39F49BEB6D4C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363A3E-3FD8-0F44-6881-06E5FC2308D2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ACE0FC3-F68D-7716-8288-40F402346A45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B2F2DDB-D6F8-85E9-B6D8-9A07B41A87BF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EA3B383-4B51-F99D-5DE3-404D4C00DB70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2C4523-202F-2268-609B-1AE68F3EC89B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E8B8CFE-2B92-7BFD-21F1-35822555DDF6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FF10A9-E670-FED4-6197-A59E20F75F73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D6A74121-1194-60F5-1E19-5C5F0AE91B3D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C9301989-B09E-B654-33A9-2869C59F9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D11FF7CB-EFE8-2F06-BA93-680DE3B7C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AE873A3E-E3B6-D922-A648-C793660A2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6B978773-D7FD-5EFB-A62B-7FA34C693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CC7DB466-B9D4-0995-35B7-7F9E40EF7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2A4A562D-8DD5-E5E9-B33F-B84C180C5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F4F45C37-C42B-EE71-BE5A-F08CB0FB7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B9B2FDD8-AE0C-B9CE-B878-A150CDCF3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10CC1315-CF10-F71C-F83F-EFB456831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D09AA85E-6CA2-5D4D-2AD6-A5983B7FE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953D3EF1-E1CF-42FE-2C91-977D51518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D3664CEB-5358-5858-4414-50A55344A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5151BFF4-C598-E279-F1E8-3FDD552E5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2B178F29-7CA2-C4F9-DFB0-D1F2AA616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EE6AF4A0-3D84-9BC7-2A99-0381D42A92AD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0BF04731-3DA0-65D4-C8A1-4855A4C9E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BB3E64C9-96EA-3667-15B0-812B6F4E9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BF9B5188-DED9-0F87-46BA-9F67114E2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E2A6AF64-A70B-AAF2-5513-FB6BBF247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CB4EAD71-6A09-B4D0-7417-9AF52E9E9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C713AA71-4FEB-ED9F-03BB-3973FD7F0A73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9BB1BD9F-763D-22ED-57DE-A30C5388A6CF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79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1801A5-8B97-4248-BC1F-30EED1BE8E2A}"/>
              </a:ext>
            </a:extLst>
          </p:cNvPr>
          <p:cNvSpPr txBox="1"/>
          <p:nvPr userDrawn="1"/>
        </p:nvSpPr>
        <p:spPr>
          <a:xfrm>
            <a:off x="2836333" y="-11006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9C0A6AB0-9BB4-1E43-9F1F-3CEBCAC11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3" t="31368" r="520" b="18339"/>
          <a:stretch/>
        </p:blipFill>
        <p:spPr>
          <a:xfrm>
            <a:off x="0" y="-5203"/>
            <a:ext cx="12192000" cy="686320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1B97B1F-8B2D-7041-9104-AECAAA0D72FD}"/>
              </a:ext>
            </a:extLst>
          </p:cNvPr>
          <p:cNvSpPr/>
          <p:nvPr userDrawn="1"/>
        </p:nvSpPr>
        <p:spPr>
          <a:xfrm>
            <a:off x="0" y="-5204"/>
            <a:ext cx="6281680" cy="6863204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  <a:alpha val="0"/>
                </a:schemeClr>
              </a:gs>
              <a:gs pos="100000">
                <a:schemeClr val="accent2">
                  <a:lumMod val="50000"/>
                  <a:alpha val="49901"/>
                </a:schemeClr>
              </a:gs>
            </a:gsLst>
            <a:lin ang="10800000" scaled="1"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6">
            <a:extLst>
              <a:ext uri="{FF2B5EF4-FFF2-40B4-BE49-F238E27FC236}">
                <a16:creationId xmlns:a16="http://schemas.microsoft.com/office/drawing/2014/main" id="{68BA96D0-D231-8543-9A40-53B148E3E2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472" y="412047"/>
            <a:ext cx="1546299" cy="623945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BAFA5AC-215B-3841-96C1-5949DA8341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2900" y="4587041"/>
            <a:ext cx="5570538" cy="276999"/>
          </a:xfrm>
        </p:spPr>
        <p:txBody>
          <a:bodyPr wrap="square" tIns="0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000" b="0" i="0" kern="1200" cap="non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Barlow"/>
              <a:buNone/>
            </a:pPr>
            <a:r>
              <a:rPr lang="en-US"/>
              <a:t>Click to Add Presenter/Subheading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07DA987C-20E5-6645-A0B0-F16877035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3824707"/>
            <a:ext cx="5570538" cy="6647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buNone/>
              <a:defRPr lang="en-US" sz="48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marL="0" lvl="0" indent="0" algn="l" defTabSz="457200" rtl="0" eaLnBrk="1" latinLnBrk="0" hangingPunct="1">
              <a:spcBef>
                <a:spcPts val="1000"/>
              </a:spcBef>
              <a:buClr>
                <a:schemeClr val="bg2"/>
              </a:buClr>
              <a:buSzPct val="75000"/>
              <a:buFont typeface="Barlow"/>
              <a:buNone/>
            </a:pPr>
            <a:r>
              <a:rPr lang="en-US"/>
              <a:t>Click to Edit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1C654B-FE14-FB45-8249-7D9D92995BA2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084A994-876E-774C-A507-104A2FF00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FC1328E-D267-9B45-9570-96B12FEA0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A1B3B0B-FCA0-194C-BBF9-5976E2040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6EEBE8-797C-CF45-BCEA-46B6F8BDF2A6}"/>
              </a:ext>
            </a:extLst>
          </p:cNvPr>
          <p:cNvSpPr txBox="1"/>
          <p:nvPr userDrawn="1"/>
        </p:nvSpPr>
        <p:spPr>
          <a:xfrm>
            <a:off x="23045738" y="192881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AC56CD1-FBEE-0E42-B197-B760B74435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3" t="31368" r="520" b="18339"/>
          <a:stretch/>
        </p:blipFill>
        <p:spPr>
          <a:xfrm>
            <a:off x="0" y="-5203"/>
            <a:ext cx="12192000" cy="686320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364CBD1-C300-DD47-9E62-DB8A672B2069}"/>
              </a:ext>
            </a:extLst>
          </p:cNvPr>
          <p:cNvSpPr/>
          <p:nvPr userDrawn="1"/>
        </p:nvSpPr>
        <p:spPr>
          <a:xfrm>
            <a:off x="0" y="-5204"/>
            <a:ext cx="6095999" cy="686320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0800000" scaled="1"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BC8680-FDB5-4F4B-8DFD-CE546990D5D4}"/>
              </a:ext>
            </a:extLst>
          </p:cNvPr>
          <p:cNvSpPr txBox="1"/>
          <p:nvPr userDrawn="1"/>
        </p:nvSpPr>
        <p:spPr>
          <a:xfrm>
            <a:off x="9300117" y="4125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pic>
        <p:nvPicPr>
          <p:cNvPr id="24" name="Picture 16">
            <a:extLst>
              <a:ext uri="{FF2B5EF4-FFF2-40B4-BE49-F238E27FC236}">
                <a16:creationId xmlns:a16="http://schemas.microsoft.com/office/drawing/2014/main" id="{38DD1F27-AFE8-9E47-9C20-1F88A4CD77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472" y="412047"/>
            <a:ext cx="1546299" cy="623945"/>
          </a:xfrm>
          <a:prstGeom prst="rect">
            <a:avLst/>
          </a:prstGeom>
        </p:spPr>
      </p:pic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46AB6BC-FF23-D64E-A9A3-50A9B1821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7472" y="4590288"/>
            <a:ext cx="5565966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spcBef>
                <a:spcPts val="0"/>
              </a:spcBef>
              <a:buNone/>
              <a:defRPr lang="en-US" sz="2000" b="0" i="0" kern="1200" cap="none" baseline="0" dirty="0" smtClean="0">
                <a:solidFill>
                  <a:schemeClr val="accent2"/>
                </a:solidFill>
                <a:latin typeface="Barlow" pitchFamily="2" charset="77"/>
                <a:ea typeface="+mn-ea"/>
                <a:cs typeface="+mn-cs"/>
              </a:defRPr>
            </a:lvl1pPr>
            <a:lvl2pPr marL="0" indent="0">
              <a:buFont typeface="Arial" panose="020B0604020202020204" pitchFamily="34" charset="0"/>
              <a:buNone/>
              <a:defRPr lang="en-US" sz="1500" i="1" kern="120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457200" rtl="0" eaLnBrk="1" latinLnBrk="0" hangingPunct="1">
              <a:spcBef>
                <a:spcPct val="20000"/>
              </a:spcBef>
            </a:pPr>
            <a:r>
              <a:rPr lang="en-US"/>
              <a:t>Click To Add Presenter/Subheading</a:t>
            </a:r>
          </a:p>
        </p:txBody>
      </p:sp>
      <p:sp>
        <p:nvSpPr>
          <p:cNvPr id="26" name="Title Placeholder 2">
            <a:extLst>
              <a:ext uri="{FF2B5EF4-FFF2-40B4-BE49-F238E27FC236}">
                <a16:creationId xmlns:a16="http://schemas.microsoft.com/office/drawing/2014/main" id="{D37A55A4-1BD2-674A-9626-60AB1AEE3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3827812"/>
            <a:ext cx="5565966" cy="664797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US" sz="4800" i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1000"/>
              </a:spcBef>
              <a:buClr>
                <a:schemeClr val="bg2"/>
              </a:buClr>
              <a:buSzPct val="75000"/>
              <a:buFont typeface="Barlow"/>
            </a:pPr>
            <a:r>
              <a:rPr lang="en-US"/>
              <a:t>Click to Edit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4C4FA3-E45E-424A-9BD3-1455471E946D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48A6DA5-3CBE-2540-889B-02D2E0478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2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0" y="1066800"/>
            <a:ext cx="10274300" cy="4914900"/>
          </a:xfrm>
        </p:spPr>
        <p:txBody>
          <a:bodyPr lIns="0" tIns="0" rIns="0" bIns="0" anchor="ctr" anchorCtr="0"/>
          <a:lstStyle>
            <a:lvl1pPr marL="228600" indent="-228600">
              <a:buFont typeface="Arial" panose="020B0604020202020204" pitchFamily="34" charset="0"/>
              <a:buChar char="►"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FAA90AC-9B0A-AB4E-ABA9-347CBDC29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814554B-F7E7-D444-A874-1C7C087F2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DE1375A-B2FA-C741-B6ED-A8569C32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561257-280D-EC46-BB4D-FCABCCE29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8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355601" y="2764203"/>
            <a:ext cx="2753037" cy="131431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 baseline="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8917F54-A716-42E5-BB7D-4DB3540924A3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Analog Devices Confidential Information. ©2021 Analog D</a:t>
            </a:r>
            <a:r>
              <a:rPr lang="en-US"/>
              <a:t>evices, Inc. All rights reserved.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F72691-83AD-4BB9-A9E1-FE3DB909EB4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2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/ Subhead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0" y="1321671"/>
            <a:ext cx="10274300" cy="5135835"/>
          </a:xfrm>
        </p:spPr>
        <p:txBody>
          <a:bodyPr lIns="0" tIns="0" rIns="0" bIns="0" anchor="ctr" anchorCtr="0"/>
          <a:lstStyle>
            <a:lvl1pPr marL="228600" indent="-228600">
              <a:buFont typeface="Arial" panose="020B0604020202020204" pitchFamily="34" charset="0"/>
              <a:buChar char="►"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FAA90AC-9B0A-AB4E-ABA9-347CBDC29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814554B-F7E7-D444-A874-1C7C087F2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DE1375A-B2FA-C741-B6ED-A8569C32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561257-280D-EC46-BB4D-FCABCCE29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C085C-4819-6148-88EB-7F81217A7C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845969"/>
            <a:ext cx="1732847" cy="320088"/>
          </a:xfrm>
        </p:spPr>
        <p:txBody>
          <a:bodyPr wrap="non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lang="en-US" dirty="0">
                <a:solidFill>
                  <a:schemeClr val="tx2"/>
                </a:solidFill>
                <a:latin typeface="+mn-lt"/>
              </a:defRPr>
            </a:lvl1pPr>
          </a:lstStyle>
          <a:p>
            <a:pPr marL="0" lvl="0" defTabSz="914400"/>
            <a:r>
              <a:rPr lang="en-US" sz="2600">
                <a:solidFill>
                  <a:schemeClr val="tx2"/>
                </a:solidFill>
              </a:rPr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8582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601" y="1066800"/>
            <a:ext cx="5558367" cy="49149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69567" y="1066800"/>
            <a:ext cx="5558367" cy="4929447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2E25B-9495-E746-87BD-2882D0AE3EEB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5">
            <a:extLst>
              <a:ext uri="{FF2B5EF4-FFF2-40B4-BE49-F238E27FC236}">
                <a16:creationId xmlns:a16="http://schemas.microsoft.com/office/drawing/2014/main" id="{FF28FBB9-7356-1749-AF1D-0D25B97BE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B683E68-D08B-CC45-A7FB-130812726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D766B48-3BA7-6649-8D35-3B23439CA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12F0BCD-3D7D-A74A-A0E2-7C6BAF1E6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Messag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69D9013-ECCC-D041-8602-ADF58DA80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04FFAC6-68F2-994E-B91C-5DC76B075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018" t="28668" r="14255" b="26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601" y="787400"/>
            <a:ext cx="5557837" cy="5585437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90000"/>
              </a:lnSpc>
              <a:buNone/>
              <a:defRPr sz="4800">
                <a:solidFill>
                  <a:schemeClr val="tx2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CC1EE-582D-A143-AF7D-E409C134D032}"/>
              </a:ext>
            </a:extLst>
          </p:cNvPr>
          <p:cNvSpPr txBox="1"/>
          <p:nvPr userDrawn="1"/>
        </p:nvSpPr>
        <p:spPr>
          <a:xfrm>
            <a:off x="16190976" y="6949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041FE8-0344-5D47-9947-DD38BB729CF3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E8372402-BBA1-394F-9C25-A9009A3E6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F7B18B-3452-454A-A1E1-F19245718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AEECA3B-2490-0F46-99E8-9FCD54896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9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02D8C86E-7D7D-9D4A-8B51-99DC18991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rect">
            <a:avLst/>
          </a:prstGeom>
          <a:noFill/>
          <a:ln w="50800">
            <a:noFill/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E9E4A5C-39F9-1A4F-B2B0-4C4B0980D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1066800"/>
            <a:ext cx="10274299" cy="4914900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1490E1E-9A0D-4048-87C4-980D6C957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BDB334F-D3ED-B641-8620-5DA5023BC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7E5EDB9-DCC2-8647-A866-50FB4F855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821391-EB63-F94A-95E5-C3E7FB511E27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A90929A-91F9-3044-A804-4F88C51E8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1066800"/>
            <a:ext cx="10274299" cy="4914900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8F33FEB-75AD-A94C-AB8E-548146CD7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BB2B7C7-C861-E244-8F07-B680F7C82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8E487D7-2B04-5A4D-9C0B-F910D0AEC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4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6278034" y="1066800"/>
            <a:ext cx="5913966" cy="49149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601" y="1066800"/>
            <a:ext cx="5558367" cy="491490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B84C6-07FB-804B-A710-4CC5B87F173D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5">
            <a:extLst>
              <a:ext uri="{FF2B5EF4-FFF2-40B4-BE49-F238E27FC236}">
                <a16:creationId xmlns:a16="http://schemas.microsoft.com/office/drawing/2014/main" id="{89675850-16BD-8144-963D-71BC7A178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BCE41326-C290-4D46-B402-D7627D5D1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BACB6DA-63B0-314A-B8B3-1B03BE008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8CF302A-E0FA-844E-AA9D-A8649F7C60D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0" y="1066800"/>
            <a:ext cx="6096000" cy="2484812"/>
          </a:xfrm>
          <a:solidFill>
            <a:schemeClr val="accent5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0" y="1066800"/>
            <a:ext cx="6095999" cy="2484812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>
              <a:buClr>
                <a:schemeClr val="bg1"/>
              </a:buCl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096000" y="3551612"/>
            <a:ext cx="6096000" cy="2430088"/>
          </a:xfrm>
          <a:solidFill>
            <a:schemeClr val="accent1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" y="3551612"/>
            <a:ext cx="6095998" cy="2430088"/>
          </a:xfrm>
          <a:solidFill>
            <a:schemeClr val="accent4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78A798C7-B50B-7E4B-8914-EB9EDEF62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234AD3D5-18D6-D040-A654-F65E86628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8A8F755-7B54-D848-9B7D-B559785B8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DF077A6-9EEC-3748-B39E-00D917E61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7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0" y="1066799"/>
            <a:ext cx="12192000" cy="2446021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0" y="3535679"/>
            <a:ext cx="12192000" cy="2446021"/>
          </a:xfrm>
          <a:solidFill>
            <a:schemeClr val="accent2">
              <a:alpha val="4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B13E02D9-AA64-7F4B-9F85-4DB537B8E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15B190D-9285-0047-8C80-F9E18787F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F4C8765-5BC8-5542-8BF7-0C865A99B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0C2A9EF-25B2-C04E-B939-044FC317B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3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342900" y="3429000"/>
            <a:ext cx="11506200" cy="301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42900" y="848865"/>
            <a:ext cx="11493500" cy="23622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FA2F562D-A32C-6B44-84CA-2D09B48AB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2C71B4-8300-B749-8448-1134D9BB0850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F914E7D0-2864-364E-83FE-A1C7E1F7D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8006D7E-C908-C143-8086-84A0E9A1B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F41950E-6ACF-9441-A5ED-3CB399B47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1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Over Picture">
    <p:bg>
      <p:bgPr>
        <a:blipFill dpi="0" rotWithShape="1">
          <a:blip r:embed="rId3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054765-79F3-BD4C-8B31-6F350DF7D843}"/>
              </a:ext>
            </a:extLst>
          </p:cNvPr>
          <p:cNvSpPr/>
          <p:nvPr userDrawn="1"/>
        </p:nvSpPr>
        <p:spPr>
          <a:xfrm>
            <a:off x="0" y="0"/>
            <a:ext cx="6269038" cy="6858000"/>
          </a:xfrm>
          <a:prstGeom prst="rect">
            <a:avLst/>
          </a:prstGeom>
          <a:gradFill flip="none" rotWithShape="1">
            <a:gsLst>
              <a:gs pos="14000">
                <a:schemeClr val="bg2">
                  <a:lumMod val="75000"/>
                  <a:alpha val="0"/>
                </a:schemeClr>
              </a:gs>
              <a:gs pos="99000">
                <a:schemeClr val="bg2">
                  <a:lumMod val="75000"/>
                </a:schemeClr>
              </a:gs>
            </a:gsLst>
            <a:lin ang="10800000" scaled="1"/>
            <a:tileRect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arlow" pitchFamily="2" charset="77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55600" y="1066800"/>
            <a:ext cx="5557838" cy="4914900"/>
          </a:xfrm>
        </p:spPr>
        <p:txBody>
          <a:bodyPr lIns="0" tIns="0" rIns="0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  <a:defRPr>
                <a:solidFill>
                  <a:schemeClr val="bg1"/>
                </a:solidFill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640E59-837A-434C-B9C3-E7075581B0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098" y="293715"/>
            <a:ext cx="994800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0D7429E9-FB43-D949-ACA6-25803ED75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9C77D-4271-1C4A-B30D-0BADC6B1D6C2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37821145-20AC-0C4C-A501-27AAE22B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4CD3510-ED56-294C-82DB-C5EB3C0EB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892E4C3-EB3F-184E-B988-AF55362F3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46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55601" y="2764203"/>
            <a:ext cx="2753037" cy="1314311"/>
          </a:xfrm>
        </p:spPr>
        <p:txBody>
          <a:bodyPr vert="horz"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AA97454-CF50-4714-AA70-63C272C69087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</a:t>
            </a:r>
            <a:r>
              <a:rPr lang="en-US">
                <a:solidFill>
                  <a:schemeClr val="tx1"/>
                </a:solidFill>
              </a:rPr>
              <a:t>Devices, Inc.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B05DF8-1E5E-48AE-898D-92CE423E80D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7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22687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677BD0B-3708-4E58-A33E-E3C7056B1AC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D763F32-4565-4CDA-B009-8D09130B4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983" t="31368" r="520" b="18339"/>
          <a:stretch/>
        </p:blipFill>
        <p:spPr bwMode="ltGray">
          <a:xfrm>
            <a:off x="0" y="-5203"/>
            <a:ext cx="12192000" cy="68632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3E9483-8066-48AC-B181-6972571E6865}"/>
              </a:ext>
            </a:extLst>
          </p:cNvPr>
          <p:cNvSpPr/>
          <p:nvPr userDrawn="1"/>
        </p:nvSpPr>
        <p:spPr bwMode="ltGray">
          <a:xfrm>
            <a:off x="0" y="-5204"/>
            <a:ext cx="6281680" cy="6863204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  <a:alpha val="0"/>
                </a:schemeClr>
              </a:gs>
              <a:gs pos="100000">
                <a:schemeClr val="accent2">
                  <a:lumMod val="50000"/>
                  <a:alpha val="49901"/>
                </a:schemeClr>
              </a:gs>
            </a:gsLst>
            <a:lin ang="10800000" scaled="1"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12B2BEF7-463D-4E51-9E49-447C530266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ltGray">
          <a:xfrm>
            <a:off x="347472" y="412047"/>
            <a:ext cx="1546299" cy="623945"/>
          </a:xfrm>
          <a:prstGeom prst="rect">
            <a:avLst/>
          </a:prstGeom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341759" y="5986359"/>
            <a:ext cx="9726795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400" dirty="0">
                <a:solidFill>
                  <a:schemeClr val="bg1"/>
                </a:solidFill>
              </a:defRPr>
            </a:lvl1pPr>
          </a:lstStyle>
          <a:p>
            <a:pPr lvl="0">
              <a:buNone/>
            </a:pPr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342900" y="4548941"/>
            <a:ext cx="9726795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342900" y="3393820"/>
            <a:ext cx="9726795" cy="11695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3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3E8524-C6D7-42D8-86F3-7868EA0E0AF7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rgbClr val="0067B9"/>
              </a:gs>
              <a:gs pos="0">
                <a:srgbClr val="41B6E6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891997C2-0449-4058-AEA1-9D83D36A1591}"/>
              </a:ext>
            </a:extLst>
          </p:cNvPr>
          <p:cNvSpPr txBox="1">
            <a:spLocks/>
          </p:cNvSpPr>
          <p:nvPr userDrawn="1"/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80000"/>
              </a:lnSpc>
              <a:defRPr lang="en-US" sz="9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Arial Black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+mn-lt"/>
              </a:rPr>
              <a:t>Analog Devices Confidential Information. ©2023 Analog Devices, Inc. All rights reserved.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D799FD5-90AD-4517-BAD3-F45798A5E4AE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3228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915319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42902" y="762566"/>
            <a:ext cx="10286999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342902" y="640641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342902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342902" y="105156"/>
            <a:ext cx="10286999" cy="5539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0E42BB7-1D6F-4D86-91C8-6D6EA8445ACF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C6154F-A8D3-4C5C-8838-DE9D53BA2FAF}"/>
              </a:ext>
            </a:extLst>
          </p:cNvPr>
          <p:cNvSpPr>
            <a:spLocks/>
          </p:cNvSpPr>
          <p:nvPr userDrawn="1"/>
        </p:nvSpPr>
        <p:spPr>
          <a:xfrm>
            <a:off x="0" y="683729"/>
            <a:ext cx="10629899" cy="46285"/>
          </a:xfrm>
          <a:prstGeom prst="rect">
            <a:avLst/>
          </a:prstGeom>
          <a:gradFill flip="none" rotWithShape="1">
            <a:gsLst>
              <a:gs pos="90000">
                <a:srgbClr val="0067B9"/>
              </a:gs>
              <a:gs pos="0">
                <a:srgbClr val="41B6E6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128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36733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42902" y="1400741"/>
            <a:ext cx="10286999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342902" y="640641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342902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342902" y="105156"/>
            <a:ext cx="10286999" cy="11079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0E42BB7-1D6F-4D86-91C8-6D6EA8445ACF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0A3893-3DDB-42E5-8E4D-A1C05E3BB598}"/>
              </a:ext>
            </a:extLst>
          </p:cNvPr>
          <p:cNvSpPr>
            <a:spLocks/>
          </p:cNvSpPr>
          <p:nvPr userDrawn="1"/>
        </p:nvSpPr>
        <p:spPr>
          <a:xfrm>
            <a:off x="0" y="1293329"/>
            <a:ext cx="10629899" cy="46285"/>
          </a:xfrm>
          <a:prstGeom prst="rect">
            <a:avLst/>
          </a:prstGeom>
          <a:gradFill flip="none" rotWithShape="1">
            <a:gsLst>
              <a:gs pos="90000">
                <a:srgbClr val="0067B9"/>
              </a:gs>
              <a:gs pos="0">
                <a:srgbClr val="41B6E6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2065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48195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42902" y="1706563"/>
            <a:ext cx="3813048" cy="1107996"/>
          </a:xfrm>
          <a:prstGeom prst="rect">
            <a:avLst/>
          </a:prstGeom>
        </p:spPr>
        <p:txBody>
          <a:bodyPr vert="horz" anchor="t">
            <a:spAutoFit/>
          </a:bodyPr>
          <a:lstStyle>
            <a:lvl1pPr rtl="0">
              <a:lnSpc>
                <a:spcPct val="10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342902" y="640641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342902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69636E7-6D8C-42B3-AB0C-A4BA452A26BF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4B3F44-9130-4EA2-AFDE-343C9440FBD2}"/>
              </a:ext>
            </a:extLst>
          </p:cNvPr>
          <p:cNvSpPr>
            <a:spLocks/>
          </p:cNvSpPr>
          <p:nvPr userDrawn="1"/>
        </p:nvSpPr>
        <p:spPr>
          <a:xfrm>
            <a:off x="0" y="683729"/>
            <a:ext cx="10629899" cy="46285"/>
          </a:xfrm>
          <a:prstGeom prst="rect">
            <a:avLst/>
          </a:prstGeom>
          <a:gradFill flip="none" rotWithShape="1">
            <a:gsLst>
              <a:gs pos="90000">
                <a:srgbClr val="0067B9"/>
              </a:gs>
              <a:gs pos="0">
                <a:srgbClr val="41B6E6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150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1221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42902" y="2875003"/>
            <a:ext cx="5065776" cy="1107996"/>
          </a:xfrm>
          <a:prstGeom prst="rect">
            <a:avLst/>
          </a:prstGeom>
        </p:spPr>
        <p:txBody>
          <a:bodyPr vert="horz" rIns="365760" anchor="ctr">
            <a:spAutoFit/>
          </a:bodyPr>
          <a:lstStyle>
            <a:lvl1pPr rtl="0"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342902" y="640641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342902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1297B9A-6708-4663-BB95-866530744D54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819607-01AD-4F43-B378-7B3B3DA76F2E}"/>
              </a:ext>
            </a:extLst>
          </p:cNvPr>
          <p:cNvSpPr>
            <a:spLocks/>
          </p:cNvSpPr>
          <p:nvPr userDrawn="1"/>
        </p:nvSpPr>
        <p:spPr>
          <a:xfrm>
            <a:off x="0" y="683729"/>
            <a:ext cx="10629899" cy="46285"/>
          </a:xfrm>
          <a:prstGeom prst="rect">
            <a:avLst/>
          </a:prstGeom>
          <a:gradFill flip="none" rotWithShape="1">
            <a:gsLst>
              <a:gs pos="90000">
                <a:srgbClr val="0067B9"/>
              </a:gs>
              <a:gs pos="0">
                <a:srgbClr val="41B6E6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531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1070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42902" y="4580468"/>
            <a:ext cx="10286999" cy="677108"/>
          </a:xfrm>
          <a:prstGeom prst="rect">
            <a:avLst/>
          </a:prstGeom>
        </p:spPr>
        <p:txBody>
          <a:bodyPr vert="horz" wrap="square" anchor="b">
            <a:spAutoFit/>
          </a:bodyPr>
          <a:lstStyle>
            <a:lvl1pPr rtl="0"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342902" y="640641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342902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10A3391-0C1A-467C-81C6-6BF54E745710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4CA8A-391B-4F4C-AAC4-E6062F424946}"/>
              </a:ext>
            </a:extLst>
          </p:cNvPr>
          <p:cNvSpPr>
            <a:spLocks/>
          </p:cNvSpPr>
          <p:nvPr userDrawn="1"/>
        </p:nvSpPr>
        <p:spPr>
          <a:xfrm>
            <a:off x="0" y="683729"/>
            <a:ext cx="10629899" cy="46285"/>
          </a:xfrm>
          <a:prstGeom prst="rect">
            <a:avLst/>
          </a:prstGeom>
          <a:gradFill flip="none" rotWithShape="1">
            <a:gsLst>
              <a:gs pos="90000">
                <a:srgbClr val="0067B9"/>
              </a:gs>
              <a:gs pos="0">
                <a:srgbClr val="41B6E6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955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168054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80210"/>
            <a:ext cx="9180576" cy="499239"/>
          </a:xfrm>
          <a:prstGeom prst="rect">
            <a:avLst/>
          </a:prstGeom>
        </p:spPr>
        <p:txBody>
          <a:bodyPr vert="horz">
            <a:spAutoFit/>
          </a:bodyPr>
          <a:lstStyle>
            <a:lvl1pPr rtl="0"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342902" y="640641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342902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35F23A8-4C93-4DB1-9B66-A9AEEAB11953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E88E73-E9FA-4607-A5AA-4F6FA5991BF2}"/>
              </a:ext>
            </a:extLst>
          </p:cNvPr>
          <p:cNvSpPr>
            <a:spLocks/>
          </p:cNvSpPr>
          <p:nvPr userDrawn="1"/>
        </p:nvSpPr>
        <p:spPr>
          <a:xfrm>
            <a:off x="0" y="683729"/>
            <a:ext cx="10629899" cy="46285"/>
          </a:xfrm>
          <a:prstGeom prst="rect">
            <a:avLst/>
          </a:prstGeom>
          <a:gradFill flip="none" rotWithShape="1">
            <a:gsLst>
              <a:gs pos="90000">
                <a:srgbClr val="0067B9"/>
              </a:gs>
              <a:gs pos="0">
                <a:srgbClr val="41B6E6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7858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2556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42900" y="2744369"/>
            <a:ext cx="2726436" cy="7694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rtl="0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342900" y="3659644"/>
            <a:ext cx="2726436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342902" y="640641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342902" y="41597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3E3864C-BF1A-4B4D-B6BB-1820432F75FB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21688D-CA51-498A-A33F-E6D7BD97070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919678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6999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78986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42900" y="2744369"/>
            <a:ext cx="3677412" cy="7694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rtl="0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342899" y="3659644"/>
            <a:ext cx="3677411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342902" y="640641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342902" y="41597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E5B4434-AE08-4764-A4D0-433DCC93BAF3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52D68F-3CC5-404C-98F4-4241A3DA2E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919678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0769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3685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42902" y="105156"/>
            <a:ext cx="5065776" cy="11079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342902" y="1400741"/>
            <a:ext cx="50657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342902" y="640641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342902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775005C-4276-4FD2-8CA3-44FABD9B1E94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88399F-E482-4DE8-B569-648BE55A6F4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919678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534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55601" y="1785600"/>
            <a:ext cx="4336634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0067B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EBAB128-4DBC-45C0-B75B-8FBC55606D63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10C449-B3C5-4D15-9573-14F80EE1825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4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57671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72" imgH="588" progId="TCLayout.ActiveDocument.1">
                  <p:embed/>
                </p:oleObj>
              </mc:Choice>
              <mc:Fallback>
                <p:oleObj name="think-cell Slide" r:id="rId9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342902" y="105156"/>
            <a:ext cx="6967728" cy="11079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342902" y="1400741"/>
            <a:ext cx="6967728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342902" y="6406419"/>
            <a:ext cx="6967729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342902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71EB243-B188-41BD-9E11-DFFBB8484C02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3EF72A-0509-4B83-8033-1ECDB0653BD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919678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8165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616791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342902" y="105156"/>
            <a:ext cx="7918704" cy="11079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342902" y="1400741"/>
            <a:ext cx="791870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u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342902" y="640641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noProof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342902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6E55E99-2024-4459-9A94-D11976C3D393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5D0002-B699-4A0E-AFB9-1B29C3EFF9D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919678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3710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46169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342902" y="105156"/>
            <a:ext cx="10286997" cy="16619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342902" y="640641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342902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4146A0C-5FE4-480A-BA16-66955EF3D30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347763-1DC4-40A9-83F2-0E128EED334B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rgbClr val="0067B9"/>
              </a:gs>
              <a:gs pos="0">
                <a:srgbClr val="41B6E6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0EDCBF7-82A3-4696-BD5B-697E44E5405C}"/>
              </a:ext>
            </a:extLst>
          </p:cNvPr>
          <p:cNvSpPr txBox="1">
            <a:spLocks/>
          </p:cNvSpPr>
          <p:nvPr userDrawn="1"/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80000"/>
              </a:lnSpc>
              <a:defRPr lang="en-US" sz="9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Arial Black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+mn-lt"/>
              </a:rPr>
              <a:t>Analog Devices Confidential Information. ©2023 Analog Devices, Inc. All rights reserved.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A8703B-E048-49A3-9E37-500B7153B8A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919678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2E46D0-2F07-44C4-BCD7-A0BBCD2AE04B}"/>
              </a:ext>
            </a:extLst>
          </p:cNvPr>
          <p:cNvSpPr>
            <a:spLocks/>
          </p:cNvSpPr>
          <p:nvPr userDrawn="1"/>
        </p:nvSpPr>
        <p:spPr>
          <a:xfrm>
            <a:off x="0" y="1890229"/>
            <a:ext cx="10629899" cy="46285"/>
          </a:xfrm>
          <a:prstGeom prst="rect">
            <a:avLst/>
          </a:prstGeom>
          <a:gradFill flip="none" rotWithShape="1">
            <a:gsLst>
              <a:gs pos="90000">
                <a:srgbClr val="0067B9"/>
              </a:gs>
              <a:gs pos="0">
                <a:srgbClr val="41B6E6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5562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96402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42902" y="640641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342902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18B423E-EA6C-4081-AC59-0B684E4D17E4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880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8931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4D872F-02FE-482D-9417-F17F907E3A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4750120" y="2888344"/>
            <a:ext cx="2691762" cy="1081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8156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Layou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34543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 rtl="0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>
            <a:lvl1pPr rtl="0">
              <a:defRPr/>
            </a:lvl1pPr>
          </a:lstStyle>
          <a:p>
            <a:r>
              <a:rPr lang="en-US" sz="1600"/>
              <a:t>Click to edit Master subtitle style</a:t>
            </a:r>
          </a:p>
        </p:txBody>
      </p:sp>
      <p:sp>
        <p:nvSpPr>
          <p:cNvPr id="4" name="5. Source" hidden="1">
            <a:extLst>
              <a:ext uri="{FF2B5EF4-FFF2-40B4-BE49-F238E27FC236}">
                <a16:creationId xmlns:a16="http://schemas.microsoft.com/office/drawing/2014/main" id="{10785DEB-9FAC-4A60-9504-B481E7D29C19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6999142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2190B12-07E4-424D-A9E2-9F53CD5FBD3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52584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95" imgH="396" progId="TCLayout.ActiveDocument.1">
                  <p:embed/>
                </p:oleObj>
              </mc:Choice>
              <mc:Fallback>
                <p:oleObj name="think-cell Slide" r:id="rId7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2190B12-07E4-424D-A9E2-9F53CD5FBD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LogoText">
            <a:extLst>
              <a:ext uri="{FF2B5EF4-FFF2-40B4-BE49-F238E27FC236}">
                <a16:creationId xmlns:a16="http://schemas.microsoft.com/office/drawing/2014/main" id="{92A63429-03F1-4595-BAE1-A5F5E74A0DF2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AEB01CB-E358-4EC5-960A-ABFC66CD5A2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 rtl="0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  <p:sp>
        <p:nvSpPr>
          <p:cNvPr id="2" name="5. Source" hidden="1">
            <a:extLst>
              <a:ext uri="{FF2B5EF4-FFF2-40B4-BE49-F238E27FC236}">
                <a16:creationId xmlns:a16="http://schemas.microsoft.com/office/drawing/2014/main" id="{BCBF9197-894C-4568-9E5E-15DA2AD9F5C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/>
          <a:p>
            <a:pPr algn="l" rtl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8077963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/4 BG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42900" y="0"/>
            <a:ext cx="10206154" cy="838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0" y="1066800"/>
            <a:ext cx="11493500" cy="49149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67B8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>
                <a:solidFill>
                  <a:srgbClr val="000000"/>
                </a:solidFill>
              </a:rPr>
              <a:t>Analog</a:t>
            </a:r>
            <a:r>
              <a:rPr spc="-4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Devices</a:t>
            </a:r>
            <a:r>
              <a:rPr spc="-11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Confidential</a:t>
            </a:r>
            <a:r>
              <a:rPr spc="-60">
                <a:solidFill>
                  <a:srgbClr val="000000"/>
                </a:solidFill>
              </a:rPr>
              <a:t> </a:t>
            </a:r>
            <a:r>
              <a:rPr spc="-20">
                <a:solidFill>
                  <a:srgbClr val="000000"/>
                </a:solidFill>
              </a:rPr>
              <a:t>Information.</a:t>
            </a:r>
            <a:r>
              <a:rPr spc="-50">
                <a:solidFill>
                  <a:srgbClr val="000000"/>
                </a:solidFill>
              </a:rPr>
              <a:t> </a:t>
            </a:r>
            <a:r>
              <a:rPr spc="-55">
                <a:solidFill>
                  <a:srgbClr val="000000"/>
                </a:solidFill>
              </a:rPr>
              <a:t>©2021</a:t>
            </a:r>
            <a:r>
              <a:rPr spc="-30">
                <a:solidFill>
                  <a:srgbClr val="000000"/>
                </a:solidFill>
              </a:rPr>
              <a:t> </a:t>
            </a:r>
            <a:r>
              <a:rPr spc="-20">
                <a:solidFill>
                  <a:srgbClr val="000000"/>
                </a:solidFill>
              </a:rPr>
              <a:t>Analog</a:t>
            </a:r>
            <a:r>
              <a:rPr spc="-60">
                <a:solidFill>
                  <a:srgbClr val="000000"/>
                </a:solidFill>
              </a:rPr>
              <a:t> </a:t>
            </a:r>
            <a:r>
              <a:rPr spc="-10">
                <a:solidFill>
                  <a:srgbClr val="000000"/>
                </a:solidFill>
              </a:rPr>
              <a:t>Devices,</a:t>
            </a:r>
            <a:r>
              <a:rPr spc="-90">
                <a:solidFill>
                  <a:srgbClr val="000000"/>
                </a:solidFill>
              </a:rPr>
              <a:t> </a:t>
            </a:r>
            <a:r>
              <a:rPr spc="-35">
                <a:solidFill>
                  <a:srgbClr val="000000"/>
                </a:solidFill>
              </a:rPr>
              <a:t>Inc.</a:t>
            </a:r>
            <a:r>
              <a:rPr spc="-7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All</a:t>
            </a:r>
            <a:r>
              <a:rPr spc="-55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rights</a:t>
            </a:r>
            <a:r>
              <a:rPr spc="-60">
                <a:solidFill>
                  <a:srgbClr val="000000"/>
                </a:solidFill>
              </a:rPr>
              <a:t> </a:t>
            </a:r>
            <a:r>
              <a:rPr spc="-10">
                <a:solidFill>
                  <a:srgbClr val="000000"/>
                </a:solidFill>
              </a:rPr>
              <a:t>reserved.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97999D"/>
                </a:solidFill>
                <a:latin typeface="Tahoma"/>
                <a:cs typeface="Tahoma"/>
              </a:defRPr>
            </a:lvl1pPr>
          </a:lstStyle>
          <a:p>
            <a:pPr marL="83185">
              <a:lnSpc>
                <a:spcPct val="100000"/>
              </a:lnSpc>
              <a:spcBef>
                <a:spcPts val="95"/>
              </a:spcBef>
            </a:pPr>
            <a:fld id="{81D60167-4931-47E6-BA6A-407CBD079E47}" type="slidenum">
              <a:rPr spc="-80" dirty="0"/>
              <a:t>‹#›</a:t>
            </a:fld>
            <a:endParaRPr spc="-80"/>
          </a:p>
        </p:txBody>
      </p:sp>
    </p:spTree>
    <p:extLst>
      <p:ext uri="{BB962C8B-B14F-4D97-AF65-F5344CB8AC3E}">
        <p14:creationId xmlns:p14="http://schemas.microsoft.com/office/powerpoint/2010/main" val="1988053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6EEBE8-797C-CF45-BCEA-46B6F8BDF2A6}"/>
              </a:ext>
            </a:extLst>
          </p:cNvPr>
          <p:cNvSpPr txBox="1"/>
          <p:nvPr userDrawn="1"/>
        </p:nvSpPr>
        <p:spPr>
          <a:xfrm>
            <a:off x="23045738" y="192881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AC56CD1-FBEE-0E42-B197-B760B74435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3" t="31368" r="520" b="18339"/>
          <a:stretch/>
        </p:blipFill>
        <p:spPr>
          <a:xfrm>
            <a:off x="0" y="-5203"/>
            <a:ext cx="12192000" cy="686320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364CBD1-C300-DD47-9E62-DB8A672B2069}"/>
              </a:ext>
            </a:extLst>
          </p:cNvPr>
          <p:cNvSpPr/>
          <p:nvPr userDrawn="1"/>
        </p:nvSpPr>
        <p:spPr>
          <a:xfrm>
            <a:off x="0" y="-5204"/>
            <a:ext cx="6095999" cy="686320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0800000" scaled="1"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BC8680-FDB5-4F4B-8DFD-CE546990D5D4}"/>
              </a:ext>
            </a:extLst>
          </p:cNvPr>
          <p:cNvSpPr txBox="1"/>
          <p:nvPr userDrawn="1"/>
        </p:nvSpPr>
        <p:spPr>
          <a:xfrm>
            <a:off x="9300117" y="4125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pic>
        <p:nvPicPr>
          <p:cNvPr id="24" name="Picture 16">
            <a:extLst>
              <a:ext uri="{FF2B5EF4-FFF2-40B4-BE49-F238E27FC236}">
                <a16:creationId xmlns:a16="http://schemas.microsoft.com/office/drawing/2014/main" id="{38DD1F27-AFE8-9E47-9C20-1F88A4CD77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472" y="412047"/>
            <a:ext cx="1546299" cy="623945"/>
          </a:xfrm>
          <a:prstGeom prst="rect">
            <a:avLst/>
          </a:prstGeom>
        </p:spPr>
      </p:pic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46AB6BC-FF23-D64E-A9A3-50A9B1821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7472" y="4590288"/>
            <a:ext cx="5565966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spcBef>
                <a:spcPts val="0"/>
              </a:spcBef>
              <a:buNone/>
              <a:defRPr lang="en-US" sz="2000" b="0" i="0" kern="1200" cap="none" baseline="0" dirty="0" smtClean="0">
                <a:solidFill>
                  <a:schemeClr val="accent2"/>
                </a:solidFill>
                <a:latin typeface="Barlow" pitchFamily="2" charset="77"/>
                <a:ea typeface="+mn-ea"/>
                <a:cs typeface="+mn-cs"/>
              </a:defRPr>
            </a:lvl1pPr>
            <a:lvl2pPr marL="0" indent="0">
              <a:buFont typeface="Arial" panose="020B0604020202020204" pitchFamily="34" charset="0"/>
              <a:buNone/>
              <a:defRPr lang="en-US" sz="1500" i="1" kern="120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457200" rtl="0" eaLnBrk="1" latinLnBrk="0" hangingPunct="1">
              <a:spcBef>
                <a:spcPct val="20000"/>
              </a:spcBef>
            </a:pPr>
            <a:r>
              <a:rPr lang="en-US"/>
              <a:t>Click To Add Presenter/Subheading</a:t>
            </a:r>
          </a:p>
        </p:txBody>
      </p:sp>
      <p:sp>
        <p:nvSpPr>
          <p:cNvPr id="26" name="Title Placeholder 2">
            <a:extLst>
              <a:ext uri="{FF2B5EF4-FFF2-40B4-BE49-F238E27FC236}">
                <a16:creationId xmlns:a16="http://schemas.microsoft.com/office/drawing/2014/main" id="{D37A55A4-1BD2-674A-9626-60AB1AEE3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3827812"/>
            <a:ext cx="5565966" cy="664797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US" sz="4800" i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1000"/>
              </a:spcBef>
              <a:buClr>
                <a:schemeClr val="bg2"/>
              </a:buClr>
              <a:buSzPct val="75000"/>
              <a:buFont typeface="Barlow"/>
            </a:pPr>
            <a:r>
              <a:rPr lang="en-US"/>
              <a:t>Click to Edit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4C4FA3-E45E-424A-9BD3-1455471E946D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48A6DA5-3CBE-2540-889B-02D2E0478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55601" y="1785600"/>
            <a:ext cx="4336634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2FED229-5482-4B6F-85D6-2FCEA9EBF09E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47F86E-09AD-40D8-AF90-4A2A0F5531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3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601" y="1066800"/>
            <a:ext cx="5558367" cy="49149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69567" y="1066800"/>
            <a:ext cx="5558367" cy="4929447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2E25B-9495-E746-87BD-2882D0AE3EEB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5">
            <a:extLst>
              <a:ext uri="{FF2B5EF4-FFF2-40B4-BE49-F238E27FC236}">
                <a16:creationId xmlns:a16="http://schemas.microsoft.com/office/drawing/2014/main" id="{FF28FBB9-7356-1749-AF1D-0D25B97BE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B683E68-D08B-CC45-A7FB-130812726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D766B48-3BA7-6649-8D35-3B23439CA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12F0BCD-3D7D-A74A-A0E2-7C6BAF1E6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5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1801A5-8B97-4248-BC1F-30EED1BE8E2A}"/>
              </a:ext>
            </a:extLst>
          </p:cNvPr>
          <p:cNvSpPr txBox="1"/>
          <p:nvPr userDrawn="1"/>
        </p:nvSpPr>
        <p:spPr>
          <a:xfrm>
            <a:off x="2836333" y="-11006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9C0A6AB0-9BB4-1E43-9F1F-3CEBCAC11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3" t="31368" r="520" b="18339"/>
          <a:stretch/>
        </p:blipFill>
        <p:spPr>
          <a:xfrm>
            <a:off x="0" y="-5203"/>
            <a:ext cx="12192000" cy="686320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1B97B1F-8B2D-7041-9104-AECAAA0D72FD}"/>
              </a:ext>
            </a:extLst>
          </p:cNvPr>
          <p:cNvSpPr/>
          <p:nvPr userDrawn="1"/>
        </p:nvSpPr>
        <p:spPr>
          <a:xfrm>
            <a:off x="0" y="-5204"/>
            <a:ext cx="6281680" cy="6863204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  <a:alpha val="0"/>
                </a:schemeClr>
              </a:gs>
              <a:gs pos="100000">
                <a:schemeClr val="accent2">
                  <a:lumMod val="50000"/>
                  <a:alpha val="49901"/>
                </a:schemeClr>
              </a:gs>
            </a:gsLst>
            <a:lin ang="10800000" scaled="1"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6">
            <a:extLst>
              <a:ext uri="{FF2B5EF4-FFF2-40B4-BE49-F238E27FC236}">
                <a16:creationId xmlns:a16="http://schemas.microsoft.com/office/drawing/2014/main" id="{68BA96D0-D231-8543-9A40-53B148E3E2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472" y="412047"/>
            <a:ext cx="1546299" cy="623945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BAFA5AC-215B-3841-96C1-5949DA8341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2900" y="4587041"/>
            <a:ext cx="5570538" cy="276999"/>
          </a:xfrm>
        </p:spPr>
        <p:txBody>
          <a:bodyPr wrap="square" tIns="0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000" b="0" i="0" kern="1200" cap="non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Barlow"/>
              <a:buNone/>
            </a:pPr>
            <a:r>
              <a:rPr lang="en-US"/>
              <a:t>Click to Add Presenter/Subheading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07DA987C-20E5-6645-A0B0-F16877035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3824707"/>
            <a:ext cx="5570538" cy="6647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buNone/>
              <a:defRPr lang="en-US" sz="48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marL="0" lvl="0" indent="0" algn="l" defTabSz="457200" rtl="0" eaLnBrk="1" latinLnBrk="0" hangingPunct="1">
              <a:spcBef>
                <a:spcPts val="1000"/>
              </a:spcBef>
              <a:buClr>
                <a:schemeClr val="bg2"/>
              </a:buClr>
              <a:buSzPct val="75000"/>
              <a:buFont typeface="Barlow"/>
              <a:buNone/>
            </a:pPr>
            <a:r>
              <a:rPr lang="en-US"/>
              <a:t>Click to Edit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1C654B-FE14-FB45-8249-7D9D92995BA2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Barlow" panose="00000500000000000000" pitchFamily="2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084A994-876E-774C-A507-104A2FF00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Barlow" panose="00000500000000000000" pitchFamily="2" charset="0"/>
              </a:defRPr>
            </a:lvl1pPr>
          </a:lstStyle>
          <a:p>
            <a:r>
              <a:rPr lang="en-US"/>
              <a:t>Analog Devices Confidential Information. ©2022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FC1328E-D267-9B45-9570-96B12FEA0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A1B3B0B-FCA0-194C-BBF9-5976E2040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 cstate="email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6EEBE8-797C-CF45-BCEA-46B6F8BDF2A6}"/>
              </a:ext>
            </a:extLst>
          </p:cNvPr>
          <p:cNvSpPr txBox="1"/>
          <p:nvPr userDrawn="1"/>
        </p:nvSpPr>
        <p:spPr>
          <a:xfrm>
            <a:off x="23045738" y="192881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AC56CD1-FBEE-0E42-B197-B760B74435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3" t="31368" r="520" b="18339"/>
          <a:stretch/>
        </p:blipFill>
        <p:spPr>
          <a:xfrm>
            <a:off x="0" y="-5203"/>
            <a:ext cx="12192000" cy="686320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364CBD1-C300-DD47-9E62-DB8A672B2069}"/>
              </a:ext>
            </a:extLst>
          </p:cNvPr>
          <p:cNvSpPr/>
          <p:nvPr userDrawn="1"/>
        </p:nvSpPr>
        <p:spPr>
          <a:xfrm>
            <a:off x="0" y="-5204"/>
            <a:ext cx="6095999" cy="686320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0800000" scaled="1"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BC8680-FDB5-4F4B-8DFD-CE546990D5D4}"/>
              </a:ext>
            </a:extLst>
          </p:cNvPr>
          <p:cNvSpPr txBox="1"/>
          <p:nvPr userDrawn="1"/>
        </p:nvSpPr>
        <p:spPr>
          <a:xfrm>
            <a:off x="9300117" y="4125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pic>
        <p:nvPicPr>
          <p:cNvPr id="24" name="Picture 16">
            <a:extLst>
              <a:ext uri="{FF2B5EF4-FFF2-40B4-BE49-F238E27FC236}">
                <a16:creationId xmlns:a16="http://schemas.microsoft.com/office/drawing/2014/main" id="{38DD1F27-AFE8-9E47-9C20-1F88A4CD77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472" y="412047"/>
            <a:ext cx="1546299" cy="623945"/>
          </a:xfrm>
          <a:prstGeom prst="rect">
            <a:avLst/>
          </a:prstGeom>
        </p:spPr>
      </p:pic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46AB6BC-FF23-D64E-A9A3-50A9B1821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7472" y="4590288"/>
            <a:ext cx="5565966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spcBef>
                <a:spcPts val="0"/>
              </a:spcBef>
              <a:buNone/>
              <a:defRPr lang="en-US" sz="2000" b="0" i="0" kern="1200" cap="none" baseline="0" dirty="0" smtClean="0">
                <a:solidFill>
                  <a:schemeClr val="accent2"/>
                </a:solidFill>
                <a:latin typeface="Barlow" pitchFamily="2" charset="77"/>
                <a:ea typeface="+mn-ea"/>
                <a:cs typeface="+mn-cs"/>
              </a:defRPr>
            </a:lvl1pPr>
            <a:lvl2pPr marL="0" indent="0">
              <a:buFont typeface="Barlow" panose="00000500000000000000" pitchFamily="2" charset="0"/>
              <a:buNone/>
              <a:defRPr lang="en-US" sz="1500" i="1" kern="120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457200" rtl="0" eaLnBrk="1" latinLnBrk="0" hangingPunct="1">
              <a:spcBef>
                <a:spcPct val="20000"/>
              </a:spcBef>
            </a:pPr>
            <a:r>
              <a:rPr lang="en-US"/>
              <a:t>Click To Add Presenter/Subheading</a:t>
            </a:r>
          </a:p>
        </p:txBody>
      </p:sp>
      <p:sp>
        <p:nvSpPr>
          <p:cNvPr id="26" name="Title Placeholder 2">
            <a:extLst>
              <a:ext uri="{FF2B5EF4-FFF2-40B4-BE49-F238E27FC236}">
                <a16:creationId xmlns:a16="http://schemas.microsoft.com/office/drawing/2014/main" id="{D37A55A4-1BD2-674A-9626-60AB1AEE3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3827812"/>
            <a:ext cx="5565966" cy="664797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US" sz="4800" i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1000"/>
              </a:spcBef>
              <a:buClr>
                <a:schemeClr val="bg2"/>
              </a:buClr>
              <a:buSzPct val="75000"/>
              <a:buFont typeface="Barlow"/>
            </a:pPr>
            <a:r>
              <a:rPr lang="en-US"/>
              <a:t>Click to Edit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4C4FA3-E45E-424A-9BD3-1455471E946D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Barlow" panose="00000500000000000000" pitchFamily="2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Barlow" panose="00000500000000000000" pitchFamily="2" charset="0"/>
              </a:defRPr>
            </a:lvl1pPr>
          </a:lstStyle>
          <a:p>
            <a:r>
              <a:rPr lang="en-US"/>
              <a:t>Analog Devices Confidential Information. ©2022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48A6DA5-3CBE-2540-889B-02D2E0478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0" y="1066800"/>
            <a:ext cx="10274300" cy="4914900"/>
          </a:xfrm>
        </p:spPr>
        <p:txBody>
          <a:bodyPr lIns="0" tIns="0" rIns="0" bIns="0" anchor="t" anchorCtr="0"/>
          <a:lstStyle>
            <a:lvl1pPr marL="228600" indent="-228600">
              <a:buFont typeface="Barlow" panose="00000500000000000000" pitchFamily="2" charset="0"/>
              <a:buChar char="►"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FAA90AC-9B0A-AB4E-ABA9-347CBDC29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814554B-F7E7-D444-A874-1C7C087F2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Barlow" panose="00000500000000000000" pitchFamily="2" charset="0"/>
              </a:defRPr>
            </a:lvl1pPr>
          </a:lstStyle>
          <a:p>
            <a:r>
              <a:rPr lang="en-US"/>
              <a:t>Analog Devices Confidential Information. ©2022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DE1375A-B2FA-C741-B6ED-A8569C32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561257-280D-EC46-BB4D-FCABCCE29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8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/ Subhead">
    <p:bg>
      <p:bgPr>
        <a:blipFill dpi="0" rotWithShape="1">
          <a:blip r:embed="rId2" cstate="email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0" y="1321671"/>
            <a:ext cx="10274300" cy="5135835"/>
          </a:xfrm>
        </p:spPr>
        <p:txBody>
          <a:bodyPr lIns="0" tIns="0" rIns="0" bIns="0" anchor="t" anchorCtr="0"/>
          <a:lstStyle>
            <a:lvl1pPr marL="228600" indent="-228600">
              <a:buFont typeface="Barlow" panose="00000500000000000000" pitchFamily="2" charset="0"/>
              <a:buChar char="►"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FAA90AC-9B0A-AB4E-ABA9-347CBDC29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814554B-F7E7-D444-A874-1C7C087F2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Barlow" panose="00000500000000000000" pitchFamily="2" charset="0"/>
              </a:defRPr>
            </a:lvl1pPr>
          </a:lstStyle>
          <a:p>
            <a:r>
              <a:rPr lang="en-US"/>
              <a:t>Analog Devices Confidential Information. ©2022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DE1375A-B2FA-C741-B6ED-A8569C32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561257-280D-EC46-BB4D-FCABCCE29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C085C-4819-6148-88EB-7F81217A7C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845969"/>
            <a:ext cx="1732847" cy="320088"/>
          </a:xfrm>
        </p:spPr>
        <p:txBody>
          <a:bodyPr wrap="non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lang="en-US" dirty="0">
                <a:solidFill>
                  <a:schemeClr val="tx2"/>
                </a:solidFill>
                <a:latin typeface="+mn-lt"/>
              </a:defRPr>
            </a:lvl1pPr>
          </a:lstStyle>
          <a:p>
            <a:pPr marL="0" lvl="0" defTabSz="914400"/>
            <a:r>
              <a:rPr lang="en-US" sz="2600">
                <a:solidFill>
                  <a:schemeClr val="tx2"/>
                </a:solidFill>
              </a:rPr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9816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601" y="1066800"/>
            <a:ext cx="5558367" cy="49149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69567" y="1066800"/>
            <a:ext cx="5558367" cy="4929447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2E25B-9495-E746-87BD-2882D0AE3EEB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5">
            <a:extLst>
              <a:ext uri="{FF2B5EF4-FFF2-40B4-BE49-F238E27FC236}">
                <a16:creationId xmlns:a16="http://schemas.microsoft.com/office/drawing/2014/main" id="{FF28FBB9-7356-1749-AF1D-0D25B97BE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B683E68-D08B-CC45-A7FB-130812726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Barlow" panose="00000500000000000000" pitchFamily="2" charset="0"/>
              </a:defRPr>
            </a:lvl1pPr>
          </a:lstStyle>
          <a:p>
            <a:r>
              <a:rPr lang="en-US"/>
              <a:t>Analog Devices Confidential Information. ©2022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D766B48-3BA7-6649-8D35-3B23439CA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12F0BCD-3D7D-A74A-A0E2-7C6BAF1E6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1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Messag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69D9013-ECCC-D041-8602-ADF58DA80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04FFAC6-68F2-994E-B91C-5DC76B075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018" t="28668" r="14255" b="26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601" y="787400"/>
            <a:ext cx="5557837" cy="5585437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90000"/>
              </a:lnSpc>
              <a:buNone/>
              <a:defRPr sz="4800">
                <a:solidFill>
                  <a:schemeClr val="tx2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CC1EE-582D-A143-AF7D-E409C134D032}"/>
              </a:ext>
            </a:extLst>
          </p:cNvPr>
          <p:cNvSpPr txBox="1"/>
          <p:nvPr userDrawn="1"/>
        </p:nvSpPr>
        <p:spPr>
          <a:xfrm>
            <a:off x="16190976" y="6949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041FE8-0344-5D47-9947-DD38BB729CF3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Barlow" panose="00000500000000000000" pitchFamily="2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E8372402-BBA1-394F-9C25-A9009A3E6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Barlow" panose="00000500000000000000" pitchFamily="2" charset="0"/>
              </a:defRPr>
            </a:lvl1pPr>
          </a:lstStyle>
          <a:p>
            <a:r>
              <a:rPr lang="en-US"/>
              <a:t>Analog Devices Confidential Information. ©2022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F7B18B-3452-454A-A1E1-F19245718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AEECA3B-2490-0F46-99E8-9FCD54896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1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email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1490E1E-9A0D-4048-87C4-980D6C957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Barlow" panose="00000500000000000000" pitchFamily="2" charset="0"/>
              </a:defRPr>
            </a:lvl1pPr>
          </a:lstStyle>
          <a:p>
            <a:r>
              <a:rPr lang="en-US"/>
              <a:t>Analog Devices Confidential Information. ©2022 Analog Devices, Inc. All rights reserved.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BDB334F-D3ED-B641-8620-5DA5023BC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7E5EDB9-DCC2-8647-A866-50FB4F855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D84780B1-751E-1CC1-2573-4EAB7B49E2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618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821391-EB63-F94A-95E5-C3E7FB511E27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Barlow" panose="00000500000000000000" pitchFamily="2" charset="0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8F33FEB-75AD-A94C-AB8E-548146CD7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Barlow" panose="00000500000000000000" pitchFamily="2" charset="0"/>
              </a:defRPr>
            </a:lvl1pPr>
          </a:lstStyle>
          <a:p>
            <a:r>
              <a:rPr lang="en-US"/>
              <a:t>Analog Devices Confidential Information. ©2022 Analog Devices, Inc. All rights reserved.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BB2B7C7-C861-E244-8F07-B680F7C82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8E487D7-2B04-5A4D-9C0B-F910D0AEC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4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6278034" y="1066800"/>
            <a:ext cx="5913966" cy="49149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601" y="1066800"/>
            <a:ext cx="5558367" cy="491490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B84C6-07FB-804B-A710-4CC5B87F173D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5">
            <a:extLst>
              <a:ext uri="{FF2B5EF4-FFF2-40B4-BE49-F238E27FC236}">
                <a16:creationId xmlns:a16="http://schemas.microsoft.com/office/drawing/2014/main" id="{89675850-16BD-8144-963D-71BC7A178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BCE41326-C290-4D46-B402-D7627D5D1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Barlow" panose="00000500000000000000" pitchFamily="2" charset="0"/>
              </a:defRPr>
            </a:lvl1pPr>
          </a:lstStyle>
          <a:p>
            <a:r>
              <a:rPr lang="en-US"/>
              <a:t>Analog Devices Confidential Information. ©2022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BACB6DA-63B0-314A-B8B3-1B03BE008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8CF302A-E0FA-844E-AA9D-A8649F7C60D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2901" y="218135"/>
            <a:ext cx="4619244" cy="470898"/>
          </a:xfrm>
        </p:spPr>
        <p:txBody>
          <a:bodyPr vert="horz"/>
          <a:lstStyle>
            <a:lvl1pPr>
              <a:defRPr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C3EAE18-A0BC-4CFE-829C-C95D37C5FB91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8BDDC-42D0-4475-9C73-B8CB05D1BC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2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0" y="1066800"/>
            <a:ext cx="6096000" cy="2484812"/>
          </a:xfrm>
          <a:solidFill>
            <a:schemeClr val="accent5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0" y="1066800"/>
            <a:ext cx="6095999" cy="2484812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>
              <a:buClr>
                <a:schemeClr val="bg1"/>
              </a:buCl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096000" y="3551612"/>
            <a:ext cx="6096000" cy="2430088"/>
          </a:xfrm>
          <a:solidFill>
            <a:schemeClr val="accent1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" y="3551612"/>
            <a:ext cx="6095998" cy="2430088"/>
          </a:xfrm>
          <a:solidFill>
            <a:schemeClr val="accent4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78A798C7-B50B-7E4B-8914-EB9EDEF62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234AD3D5-18D6-D040-A654-F65E86628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Barlow" panose="00000500000000000000" pitchFamily="2" charset="0"/>
              </a:defRPr>
            </a:lvl1pPr>
          </a:lstStyle>
          <a:p>
            <a:r>
              <a:rPr lang="en-US"/>
              <a:t>Analog Devices Confidential Information. ©2022 Analog Devices, Inc. All rights reserved.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8A8F755-7B54-D848-9B7D-B559785B8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DF077A6-9EEC-3748-B39E-00D917E61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0" y="1066799"/>
            <a:ext cx="12192000" cy="2446021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0" y="3535679"/>
            <a:ext cx="12192000" cy="2446021"/>
          </a:xfrm>
          <a:solidFill>
            <a:schemeClr val="accent2">
              <a:alpha val="4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Barlow" panose="00000500000000000000" pitchFamily="2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B13E02D9-AA64-7F4B-9F85-4DB537B8E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15B190D-9285-0047-8C80-F9E18787F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Barlow" panose="00000500000000000000" pitchFamily="2" charset="0"/>
              </a:defRPr>
            </a:lvl1pPr>
          </a:lstStyle>
          <a:p>
            <a:r>
              <a:rPr lang="en-US"/>
              <a:t>Analog Devices Confidential Information. ©2022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F4C8765-5BC8-5542-8BF7-0C865A99B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0C2A9EF-25B2-C04E-B939-044FC317B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4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342900" y="3429000"/>
            <a:ext cx="11506200" cy="301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42900" y="848865"/>
            <a:ext cx="11493500" cy="23622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FA2F562D-A32C-6B44-84CA-2D09B48AB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2C71B4-8300-B749-8448-1134D9BB0850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Barlow" panose="00000500000000000000" pitchFamily="2" charset="0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F914E7D0-2864-364E-83FE-A1C7E1F7D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Barlow" panose="00000500000000000000" pitchFamily="2" charset="0"/>
              </a:defRPr>
            </a:lvl1pPr>
          </a:lstStyle>
          <a:p>
            <a:r>
              <a:rPr lang="en-US"/>
              <a:t>Analog Devices Confidential Information. ©2022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8006D7E-C908-C143-8086-84A0E9A1B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F41950E-6ACF-9441-A5ED-3CB399B47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Over Picture">
    <p:bg>
      <p:bgPr>
        <a:blipFill dpi="0" rotWithShape="1">
          <a:blip r:embed="rId3" cstate="email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054765-79F3-BD4C-8B31-6F350DF7D843}"/>
              </a:ext>
            </a:extLst>
          </p:cNvPr>
          <p:cNvSpPr/>
          <p:nvPr userDrawn="1"/>
        </p:nvSpPr>
        <p:spPr>
          <a:xfrm>
            <a:off x="0" y="0"/>
            <a:ext cx="6269038" cy="6858000"/>
          </a:xfrm>
          <a:prstGeom prst="rect">
            <a:avLst/>
          </a:prstGeom>
          <a:gradFill flip="none" rotWithShape="1">
            <a:gsLst>
              <a:gs pos="14000">
                <a:schemeClr val="bg2">
                  <a:lumMod val="75000"/>
                  <a:alpha val="0"/>
                </a:schemeClr>
              </a:gs>
              <a:gs pos="99000">
                <a:schemeClr val="bg2">
                  <a:lumMod val="75000"/>
                </a:schemeClr>
              </a:gs>
            </a:gsLst>
            <a:lin ang="10800000" scaled="1"/>
            <a:tileRect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arlow" pitchFamily="2" charset="77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55600" y="1066800"/>
            <a:ext cx="5557838" cy="4914900"/>
          </a:xfrm>
        </p:spPr>
        <p:txBody>
          <a:bodyPr lIns="0" tIns="0" rIns="0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  <a:defRPr>
                <a:solidFill>
                  <a:schemeClr val="bg1"/>
                </a:solidFill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640E59-837A-434C-B9C3-E7075581B0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098" y="293715"/>
            <a:ext cx="994800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0D7429E9-FB43-D949-ACA6-25803ED75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9C77D-4271-1C4A-B30D-0BADC6B1D6C2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Barlow" panose="00000500000000000000" pitchFamily="2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37821145-20AC-0C4C-A501-27AAE22B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Barlow" panose="00000500000000000000" pitchFamily="2" charset="0"/>
              </a:defRPr>
            </a:lvl1pPr>
          </a:lstStyle>
          <a:p>
            <a:r>
              <a:rPr lang="en-US"/>
              <a:t>Analog Devices Confidential Information. ©2022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4CD3510-ED56-294C-82DB-C5EB3C0EB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892E4C3-EB3F-184E-B988-AF55362F3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21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lue Proposition, One Image">
    <p:bg>
      <p:bgPr>
        <a:blipFill dpi="0" rotWithShape="1">
          <a:blip r:embed="rId3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1343025"/>
            <a:ext cx="5580062" cy="5057775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vert="horz" anchor="ctr" anchorCtr="1"/>
          <a:lstStyle>
            <a:lvl1pPr marL="0" indent="0" algn="ctr">
              <a:buNone/>
              <a:defRPr baseline="0">
                <a:solidFill>
                  <a:schemeClr val="bg1">
                    <a:lumMod val="65000"/>
                  </a:schemeClr>
                </a:solidFill>
                <a:highlight>
                  <a:srgbClr val="3DDCE6"/>
                </a:highlight>
              </a:defRPr>
            </a:lvl1pPr>
          </a:lstStyle>
          <a:p>
            <a:r>
              <a:rPr lang="en-US"/>
              <a:t>CLICK ICON TO INSERT ATTENTION GRABBING VISUAL/CONTENT—MAY BE A BLOCK DIAGRAM, SIGNAL CHAIN, OR PHOTO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599" y="1340191"/>
            <a:ext cx="5558367" cy="2286000"/>
          </a:xfrm>
        </p:spPr>
        <p:txBody>
          <a:bodyPr lIns="0" tIns="0" rIns="0" bIns="0" anchor="t"/>
          <a:lstStyle>
            <a:lvl1pPr>
              <a:defRPr baseline="0"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Focus on top 3 value points; explain value points in speaker notes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55601" y="4114800"/>
            <a:ext cx="5558368" cy="2286000"/>
          </a:xfrm>
        </p:spPr>
        <p:txBody>
          <a:bodyPr lIns="0" tIns="0" rIns="0" bIns="0" anchor="t"/>
          <a:lstStyle>
            <a:lvl1pPr>
              <a:defRPr baseline="0"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Use brief and precise bullets; explain benefits in speaker notes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55601" y="3733800"/>
            <a:ext cx="5558369" cy="381000"/>
          </a:xfrm>
        </p:spPr>
        <p:txBody>
          <a:bodyPr tIns="0" bIns="0">
            <a:normAutofit/>
          </a:bodyPr>
          <a:lstStyle>
            <a:lvl1pPr marL="0" indent="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None/>
              <a:defRPr sz="1600"/>
            </a:lvl1pPr>
          </a:lstStyle>
          <a:p>
            <a:pPr marL="0" indent="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None/>
            </a:pPr>
            <a:r>
              <a:rPr lang="en-US" sz="1800" b="1">
                <a:solidFill>
                  <a:schemeClr val="accent2"/>
                </a:solidFill>
              </a:rPr>
              <a:t>Key Benefits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ADA7D48B-F06D-F947-A385-798CDD2D5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563231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11887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6147B268-5BC9-5847-9024-F696069A2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©2022 Analog Devices, Inc. All rights reserved.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E2F96BD-8867-3A4D-9BF5-16664CD4C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06B85037-3D41-42E7-B946-3C704BB6B75D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94F7B41-6DC5-9B43-986A-1D63BDFD9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789939" cy="251230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 algn="l">
              <a:defRPr/>
            </a:pPr>
            <a:fld id="{A9CE67A1-BA7F-A74E-B5D7-615746DEEC2B}" type="slidenum">
              <a:rPr lang="en-US" smtClean="0"/>
              <a:pPr algn="l">
                <a:defRPr/>
              </a:pPr>
              <a:t>‹#›</a:t>
            </a:fld>
            <a:endParaRPr lang="en-US" baseline="-11000"/>
          </a:p>
        </p:txBody>
      </p:sp>
    </p:spTree>
    <p:extLst>
      <p:ext uri="{BB962C8B-B14F-4D97-AF65-F5344CB8AC3E}">
        <p14:creationId xmlns:p14="http://schemas.microsoft.com/office/powerpoint/2010/main" val="3754158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ig Message F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50A1B7-5FB3-D524-5305-7E35ECEB1C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4E4B78C0-381D-F1D6-2AE4-0563743A60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24752" y="237509"/>
            <a:ext cx="981288" cy="39595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601" y="1705429"/>
            <a:ext cx="5557837" cy="4667408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90000"/>
              </a:lnSpc>
              <a:buNone/>
              <a:defRPr sz="4800">
                <a:solidFill>
                  <a:schemeClr val="bg1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CC1EE-582D-A143-AF7D-E409C134D032}"/>
              </a:ext>
            </a:extLst>
          </p:cNvPr>
          <p:cNvSpPr txBox="1"/>
          <p:nvPr userDrawn="1"/>
        </p:nvSpPr>
        <p:spPr>
          <a:xfrm>
            <a:off x="16190976" y="6949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041FE8-0344-5D47-9947-DD38BB729CF3}"/>
              </a:ext>
            </a:extLst>
          </p:cNvPr>
          <p:cNvSpPr/>
          <p:nvPr userDrawn="1"/>
        </p:nvSpPr>
        <p:spPr>
          <a:xfrm>
            <a:off x="0" y="6632649"/>
            <a:ext cx="121919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E8372402-BBA1-394F-9C25-A9009A3E6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7545737" cy="251230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F7B18B-3452-454A-A1E1-F19245718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AEECA3B-2490-0F46-99E8-9FCD54896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88637" y="6599019"/>
            <a:ext cx="2741264" cy="251229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r>
              <a:rPr lang="en-US"/>
              <a:t>FTC | Orlando, FL | December 11-15, 2023</a:t>
            </a:r>
          </a:p>
        </p:txBody>
      </p:sp>
    </p:spTree>
    <p:extLst>
      <p:ext uri="{BB962C8B-B14F-4D97-AF65-F5344CB8AC3E}">
        <p14:creationId xmlns:p14="http://schemas.microsoft.com/office/powerpoint/2010/main" val="14795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ig Message F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50A1B7-5FB3-D524-5305-7E35ECEB1C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4E4B78C0-381D-F1D6-2AE4-0563743A60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24752" y="237509"/>
            <a:ext cx="981288" cy="39595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601" y="1705429"/>
            <a:ext cx="5557837" cy="4667408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90000"/>
              </a:lnSpc>
              <a:buNone/>
              <a:defRPr sz="4800">
                <a:solidFill>
                  <a:schemeClr val="bg1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CC1EE-582D-A143-AF7D-E409C134D032}"/>
              </a:ext>
            </a:extLst>
          </p:cNvPr>
          <p:cNvSpPr txBox="1"/>
          <p:nvPr userDrawn="1"/>
        </p:nvSpPr>
        <p:spPr>
          <a:xfrm>
            <a:off x="16190976" y="6949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041FE8-0344-5D47-9947-DD38BB729CF3}"/>
              </a:ext>
            </a:extLst>
          </p:cNvPr>
          <p:cNvSpPr/>
          <p:nvPr userDrawn="1"/>
        </p:nvSpPr>
        <p:spPr>
          <a:xfrm>
            <a:off x="0" y="6632649"/>
            <a:ext cx="121919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E8372402-BBA1-394F-9C25-A9009A3E6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7545737" cy="251230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F7B18B-3452-454A-A1E1-F19245718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AEECA3B-2490-0F46-99E8-9FCD54896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88637" y="6599019"/>
            <a:ext cx="2741264" cy="251229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r>
              <a:rPr lang="en-US"/>
              <a:t>FTC | Orlando, FL | December 11-15, 2023</a:t>
            </a:r>
          </a:p>
        </p:txBody>
      </p:sp>
    </p:spTree>
    <p:extLst>
      <p:ext uri="{BB962C8B-B14F-4D97-AF65-F5344CB8AC3E}">
        <p14:creationId xmlns:p14="http://schemas.microsoft.com/office/powerpoint/2010/main" val="322802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05FEDE-25CE-E21E-F786-5245C60D5FAE}"/>
              </a:ext>
            </a:extLst>
          </p:cNvPr>
          <p:cNvSpPr/>
          <p:nvPr userDrawn="1"/>
        </p:nvSpPr>
        <p:spPr>
          <a:xfrm>
            <a:off x="0" y="6598145"/>
            <a:ext cx="121919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0" y="1066800"/>
            <a:ext cx="10274300" cy="49149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228600" indent="-228600">
              <a:buFont typeface="Arial" panose="020B0604020202020204" pitchFamily="34" charset="0"/>
              <a:buChar char="►"/>
              <a:defRPr>
                <a:solidFill>
                  <a:schemeClr val="bg1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>
                <a:solidFill>
                  <a:schemeClr val="bg1"/>
                </a:solidFill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FAA90AC-9B0A-AB4E-ABA9-347CBDC29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60000">
                  <a:schemeClr val="accent2"/>
                </a:gs>
                <a:gs pos="100000">
                  <a:schemeClr val="accent1"/>
                </a:gs>
              </a:gsLst>
              <a:lin ang="10800000" scaled="0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814554B-F7E7-D444-A874-1C7C087F2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7623229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DE1375A-B2FA-C741-B6ED-A8569C32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7817" y="6613018"/>
            <a:ext cx="1031283" cy="244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561257-280D-EC46-BB4D-FCABCCE29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66129" y="6616018"/>
            <a:ext cx="2851688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r>
              <a:rPr lang="en-US"/>
              <a:t>FTC | Orlando, FL | December 11-15, 2023</a:t>
            </a:r>
          </a:p>
        </p:txBody>
      </p:sp>
    </p:spTree>
    <p:extLst>
      <p:ext uri="{BB962C8B-B14F-4D97-AF65-F5344CB8AC3E}">
        <p14:creationId xmlns:p14="http://schemas.microsoft.com/office/powerpoint/2010/main" val="344821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05FEDE-25CE-E21E-F786-5245C60D5FAE}"/>
              </a:ext>
            </a:extLst>
          </p:cNvPr>
          <p:cNvSpPr/>
          <p:nvPr userDrawn="1"/>
        </p:nvSpPr>
        <p:spPr>
          <a:xfrm>
            <a:off x="0" y="6598145"/>
            <a:ext cx="121919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FAA90AC-9B0A-AB4E-ABA9-347CBDC29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60000">
                  <a:schemeClr val="accent2"/>
                </a:gs>
                <a:gs pos="100000">
                  <a:schemeClr val="accent1"/>
                </a:gs>
              </a:gsLst>
              <a:lin ang="10800000" scaled="0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814554B-F7E7-D444-A874-1C7C087F2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7623229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DE1375A-B2FA-C741-B6ED-A8569C32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7817" y="6613018"/>
            <a:ext cx="1031283" cy="244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561257-280D-EC46-BB4D-FCABCCE29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66129" y="6616018"/>
            <a:ext cx="2851688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r>
              <a:rPr lang="en-US"/>
              <a:t>FTC | Orlando, FL | December 11-15, 2023</a:t>
            </a:r>
          </a:p>
        </p:txBody>
      </p:sp>
    </p:spTree>
    <p:extLst>
      <p:ext uri="{BB962C8B-B14F-4D97-AF65-F5344CB8AC3E}">
        <p14:creationId xmlns:p14="http://schemas.microsoft.com/office/powerpoint/2010/main" val="421126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601" y="1066800"/>
            <a:ext cx="5558367" cy="491490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>
                <a:solidFill>
                  <a:schemeClr val="bg1"/>
                </a:solidFill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69567" y="1066800"/>
            <a:ext cx="5558367" cy="492944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>
                <a:solidFill>
                  <a:schemeClr val="bg1"/>
                </a:solidFill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2E25B-9495-E746-87BD-2882D0AE3EEB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5">
            <a:extLst>
              <a:ext uri="{FF2B5EF4-FFF2-40B4-BE49-F238E27FC236}">
                <a16:creationId xmlns:a16="http://schemas.microsoft.com/office/drawing/2014/main" id="{FF28FBB9-7356-1749-AF1D-0D25B97BE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0" scaled="0"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>
              <a:defRPr lang="en-US" sz="36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B683E68-D08B-CC45-A7FB-130812726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7545737" cy="238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D766B48-3BA7-6649-8D35-3B23439CA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200" cy="244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12F0BCD-3D7D-A74A-A0E2-7C6BAF1E6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88637" y="6616018"/>
            <a:ext cx="2741263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r>
              <a:rPr lang="en-US"/>
              <a:t>FTC | Orlando, FL | December 11-15, 2023</a:t>
            </a:r>
          </a:p>
        </p:txBody>
      </p:sp>
    </p:spTree>
    <p:extLst>
      <p:ext uri="{BB962C8B-B14F-4D97-AF65-F5344CB8AC3E}">
        <p14:creationId xmlns:p14="http://schemas.microsoft.com/office/powerpoint/2010/main" val="29693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2900" y="218135"/>
            <a:ext cx="4619244" cy="470898"/>
          </a:xfrm>
        </p:spPr>
        <p:txBody>
          <a:bodyPr vert="horz"/>
          <a:lstStyle>
            <a:lvl1pPr>
              <a:defRPr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C1327F3-AFB3-4732-A83C-F35D68FAE7DB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764B0B-C807-4B56-A655-1A2FCDE51B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57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399" y="2085628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F1C240A-49D9-48BD-9612-26A549D9B04D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FA2F562D-A32C-6B44-84CA-2D09B48AB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tx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rgbClr val="0067B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9633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AE_2022_Titl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ene, way, road, highway&#10;&#10;Description automatically generated">
            <a:extLst>
              <a:ext uri="{FF2B5EF4-FFF2-40B4-BE49-F238E27FC236}">
                <a16:creationId xmlns:a16="http://schemas.microsoft.com/office/drawing/2014/main" id="{013B3D65-F35E-680E-0984-D83D28DE6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68BA96D0-D231-8543-9A40-53B148E3E27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472" y="412047"/>
            <a:ext cx="1546299" cy="623945"/>
          </a:xfrm>
          <a:prstGeom prst="rect">
            <a:avLst/>
          </a:prstGeom>
          <a:effectLst>
            <a:outerShdw blurRad="177800" sx="101000" sy="101000" algn="ctr" rotWithShape="0">
              <a:prstClr val="black">
                <a:alpha val="5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1801A5-8B97-4248-BC1F-30EED1BE8E2A}"/>
              </a:ext>
            </a:extLst>
          </p:cNvPr>
          <p:cNvSpPr txBox="1"/>
          <p:nvPr userDrawn="1"/>
        </p:nvSpPr>
        <p:spPr>
          <a:xfrm>
            <a:off x="2836333" y="-11006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F807AA-842E-C88E-356F-868177B5B009}"/>
              </a:ext>
            </a:extLst>
          </p:cNvPr>
          <p:cNvSpPr/>
          <p:nvPr userDrawn="1"/>
        </p:nvSpPr>
        <p:spPr>
          <a:xfrm>
            <a:off x="1524" y="3580439"/>
            <a:ext cx="12188952" cy="1967697"/>
          </a:xfrm>
          <a:prstGeom prst="rect">
            <a:avLst/>
          </a:prstGeom>
          <a:gradFill flip="none" rotWithShape="1">
            <a:gsLst>
              <a:gs pos="75000">
                <a:schemeClr val="accent2"/>
              </a:gs>
              <a:gs pos="25000">
                <a:schemeClr val="accent2"/>
              </a:gs>
              <a:gs pos="0">
                <a:srgbClr val="C9E6F5"/>
              </a:gs>
            </a:gsLst>
            <a:lin ang="10800000" scaled="0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BAFA5AC-215B-3841-96C1-5949DA8341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2900" y="4587041"/>
            <a:ext cx="8280104" cy="745187"/>
          </a:xfrm>
        </p:spPr>
        <p:txBody>
          <a:bodyPr wrap="square" tIns="0" anchor="t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000" b="0" i="0" kern="1200" cap="non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Barlow"/>
              <a:buNone/>
            </a:pPr>
            <a:r>
              <a:rPr lang="en-US"/>
              <a:t>Click to Add Presenter/Subheading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07DA987C-20E5-6645-A0B0-F16877035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899" y="3824707"/>
            <a:ext cx="8280105" cy="664797"/>
          </a:xfrm>
          <a:prstGeom prst="rect">
            <a:avLst/>
          </a:prstGeo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90000"/>
              </a:lnSpc>
              <a:buNone/>
              <a:defRPr lang="en-US" sz="48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marL="0" lvl="0" indent="0" algn="l" defTabSz="457200" rtl="0" eaLnBrk="1" latinLnBrk="0" hangingPunct="1">
              <a:spcBef>
                <a:spcPts val="1000"/>
              </a:spcBef>
              <a:buClr>
                <a:schemeClr val="bg2"/>
              </a:buClr>
              <a:buSzPct val="75000"/>
              <a:buFont typeface="Barlow"/>
              <a:buNone/>
            </a:pPr>
            <a:r>
              <a:rPr lang="en-US"/>
              <a:t>Click to Edit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1C654B-FE14-FB45-8249-7D9D92995BA2}"/>
              </a:ext>
            </a:extLst>
          </p:cNvPr>
          <p:cNvSpPr/>
          <p:nvPr userDrawn="1"/>
        </p:nvSpPr>
        <p:spPr>
          <a:xfrm>
            <a:off x="0" y="6606769"/>
            <a:ext cx="12192000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084A994-876E-774C-A507-104A2FF00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FC1328E-D267-9B45-9570-96B12FEA0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A1B3B0B-FCA0-194C-BBF9-5976E2040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13ED8296-F8A0-44F3-A1B5-1046DABC42E4}" type="datetime3">
              <a:rPr lang="en-US" smtClean="0"/>
              <a:t>11 December 2023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593EC8-683D-B01C-6028-CB1C7835F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2189" y="3649887"/>
            <a:ext cx="2949811" cy="182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91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6EEBE8-797C-CF45-BCEA-46B6F8BDF2A6}"/>
              </a:ext>
            </a:extLst>
          </p:cNvPr>
          <p:cNvSpPr txBox="1"/>
          <p:nvPr userDrawn="1"/>
        </p:nvSpPr>
        <p:spPr>
          <a:xfrm>
            <a:off x="23045738" y="192881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AC56CD1-FBEE-0E42-B197-B760B74435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3" t="31368" r="520" b="18339"/>
          <a:stretch/>
        </p:blipFill>
        <p:spPr>
          <a:xfrm>
            <a:off x="0" y="-5203"/>
            <a:ext cx="12192000" cy="686320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364CBD1-C300-DD47-9E62-DB8A672B2069}"/>
              </a:ext>
            </a:extLst>
          </p:cNvPr>
          <p:cNvSpPr/>
          <p:nvPr userDrawn="1"/>
        </p:nvSpPr>
        <p:spPr>
          <a:xfrm>
            <a:off x="0" y="-5204"/>
            <a:ext cx="6095999" cy="686320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10800000" scaled="1"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BC8680-FDB5-4F4B-8DFD-CE546990D5D4}"/>
              </a:ext>
            </a:extLst>
          </p:cNvPr>
          <p:cNvSpPr txBox="1"/>
          <p:nvPr userDrawn="1"/>
        </p:nvSpPr>
        <p:spPr>
          <a:xfrm>
            <a:off x="9300117" y="4125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pic>
        <p:nvPicPr>
          <p:cNvPr id="24" name="Picture 16">
            <a:extLst>
              <a:ext uri="{FF2B5EF4-FFF2-40B4-BE49-F238E27FC236}">
                <a16:creationId xmlns:a16="http://schemas.microsoft.com/office/drawing/2014/main" id="{38DD1F27-AFE8-9E47-9C20-1F88A4CD77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472" y="412047"/>
            <a:ext cx="1546299" cy="623945"/>
          </a:xfrm>
          <a:prstGeom prst="rect">
            <a:avLst/>
          </a:prstGeom>
        </p:spPr>
      </p:pic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46AB6BC-FF23-D64E-A9A3-50A9B1821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7472" y="4590288"/>
            <a:ext cx="5565966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spcBef>
                <a:spcPts val="0"/>
              </a:spcBef>
              <a:buNone/>
              <a:defRPr lang="en-US" sz="2000" b="0" i="0" kern="1200" cap="none" baseline="0" dirty="0" smtClean="0">
                <a:solidFill>
                  <a:schemeClr val="accent2"/>
                </a:solidFill>
                <a:latin typeface="Barlow" pitchFamily="2" charset="77"/>
                <a:ea typeface="+mn-ea"/>
                <a:cs typeface="+mn-cs"/>
              </a:defRPr>
            </a:lvl1pPr>
            <a:lvl2pPr marL="0" indent="0">
              <a:buFont typeface="Arial" panose="020B0604020202020204" pitchFamily="34" charset="0"/>
              <a:buNone/>
              <a:defRPr lang="en-US" sz="1500" i="1" kern="120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457200" rtl="0" eaLnBrk="1" latinLnBrk="0" hangingPunct="1">
              <a:spcBef>
                <a:spcPct val="20000"/>
              </a:spcBef>
            </a:pPr>
            <a:r>
              <a:rPr lang="en-US"/>
              <a:t>Click To Add Presenter/Subheading</a:t>
            </a:r>
          </a:p>
        </p:txBody>
      </p:sp>
      <p:sp>
        <p:nvSpPr>
          <p:cNvPr id="26" name="Title Placeholder 2">
            <a:extLst>
              <a:ext uri="{FF2B5EF4-FFF2-40B4-BE49-F238E27FC236}">
                <a16:creationId xmlns:a16="http://schemas.microsoft.com/office/drawing/2014/main" id="{D37A55A4-1BD2-674A-9626-60AB1AEE3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472" y="3827812"/>
            <a:ext cx="5565966" cy="664797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US" sz="4800" i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1000"/>
              </a:spcBef>
              <a:buClr>
                <a:schemeClr val="bg2"/>
              </a:buClr>
              <a:buSzPct val="75000"/>
              <a:buFont typeface="Barlow"/>
            </a:pPr>
            <a:r>
              <a:rPr lang="en-US"/>
              <a:t>Click to Edit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4C4FA3-E45E-424A-9BD3-1455471E946D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48A6DA5-3CBE-2540-889B-02D2E0478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182880" tIns="0" rIns="0" bIns="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B9E803F9-5EDA-42DC-9875-038BDBD81A2B}" type="datetime3">
              <a:rPr lang="en-US" smtClean="0"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0" y="1066800"/>
            <a:ext cx="10274300" cy="4914900"/>
          </a:xfrm>
        </p:spPr>
        <p:txBody>
          <a:bodyPr lIns="0" tIns="0" rIns="0" bIns="0" anchor="ctr" anchorCtr="0"/>
          <a:lstStyle>
            <a:lvl1pPr marL="228600" indent="-228600">
              <a:buFont typeface="Arial" panose="020B0604020202020204" pitchFamily="34" charset="0"/>
              <a:buChar char="►"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FAA90AC-9B0A-AB4E-ABA9-347CBDC29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814554B-F7E7-D444-A874-1C7C087F2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DE1375A-B2FA-C741-B6ED-A8569C32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561257-280D-EC46-BB4D-FCABCCE29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F0DF43CF-380D-4F11-AD14-3FD09653E757}" type="datetime3">
              <a:rPr lang="en-US" smtClean="0"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3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/ Subhead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0" y="1321671"/>
            <a:ext cx="10274300" cy="5135835"/>
          </a:xfrm>
        </p:spPr>
        <p:txBody>
          <a:bodyPr lIns="0" tIns="0" rIns="0" bIns="0" anchor="ctr" anchorCtr="0"/>
          <a:lstStyle>
            <a:lvl1pPr marL="228600" indent="-228600">
              <a:buFont typeface="Arial" panose="020B0604020202020204" pitchFamily="34" charset="0"/>
              <a:buChar char="►"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 b="0" i="0">
              <a:solidFill>
                <a:srgbClr val="000000"/>
              </a:solidFill>
              <a:latin typeface="Barlow" pitchFamily="2" charset="77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FAA90AC-9B0A-AB4E-ABA9-347CBDC29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814554B-F7E7-D444-A874-1C7C087F2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DE1375A-B2FA-C741-B6ED-A8569C327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7561257-280D-EC46-BB4D-FCABCCE29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2094D37A-F957-43DE-800B-641986B3F5A2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C085C-4819-6148-88EB-7F81217A7C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845969"/>
            <a:ext cx="1732847" cy="320088"/>
          </a:xfrm>
        </p:spPr>
        <p:txBody>
          <a:bodyPr wrap="non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lang="en-US" dirty="0">
                <a:solidFill>
                  <a:schemeClr val="tx2"/>
                </a:solidFill>
                <a:latin typeface="+mn-lt"/>
              </a:defRPr>
            </a:lvl1pPr>
          </a:lstStyle>
          <a:p>
            <a:pPr marL="0" lvl="0" defTabSz="914400"/>
            <a:r>
              <a:rPr lang="en-US" sz="2600">
                <a:solidFill>
                  <a:schemeClr val="tx2"/>
                </a:solidFill>
              </a:rPr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2194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601" y="1066800"/>
            <a:ext cx="5558367" cy="49149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69567" y="1066800"/>
            <a:ext cx="5558367" cy="4929447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2E25B-9495-E746-87BD-2882D0AE3EEB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5">
            <a:extLst>
              <a:ext uri="{FF2B5EF4-FFF2-40B4-BE49-F238E27FC236}">
                <a16:creationId xmlns:a16="http://schemas.microsoft.com/office/drawing/2014/main" id="{FF28FBB9-7356-1749-AF1D-0D25B97BE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B683E68-D08B-CC45-A7FB-130812726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D766B48-3BA7-6649-8D35-3B23439CA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12F0BCD-3D7D-A74A-A0E2-7C6BAF1E6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C9F4A4B2-F3E4-492E-B35A-30BC3B6DF6B5}" type="datetime3">
              <a:rPr lang="en-US" smtClean="0"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Messag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69D9013-ECCC-D041-8602-ADF58DA80D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04FFAC6-68F2-994E-B91C-5DC76B075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018" t="28668" r="14255" b="26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601" y="787400"/>
            <a:ext cx="5557837" cy="5585437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90000"/>
              </a:lnSpc>
              <a:buNone/>
              <a:defRPr sz="4800">
                <a:solidFill>
                  <a:schemeClr val="tx2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CC1EE-582D-A143-AF7D-E409C134D032}"/>
              </a:ext>
            </a:extLst>
          </p:cNvPr>
          <p:cNvSpPr txBox="1"/>
          <p:nvPr userDrawn="1"/>
        </p:nvSpPr>
        <p:spPr>
          <a:xfrm>
            <a:off x="16190976" y="6949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041FE8-0344-5D47-9947-DD38BB729CF3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E8372402-BBA1-394F-9C25-A9009A3E6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F7B18B-3452-454A-A1E1-F19245718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AEECA3B-2490-0F46-99E8-9FCD54896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A93D1A11-B4AA-4827-817D-8DCBF5C14658}" type="datetime3">
              <a:rPr lang="en-US" smtClean="0"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02D8C86E-7D7D-9D4A-8B51-99DC18991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rect">
            <a:avLst/>
          </a:prstGeom>
          <a:noFill/>
          <a:ln w="50800">
            <a:noFill/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E9E4A5C-39F9-1A4F-B2B0-4C4B0980D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1066800"/>
            <a:ext cx="10274299" cy="4914900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1490E1E-9A0D-4048-87C4-980D6C957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BDB334F-D3ED-B641-8620-5DA5023BC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7E5EDB9-DCC2-8647-A866-50FB4F855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FED9CCBE-1CDA-4BF6-A8AF-9A3CFFBCF660}" type="datetime3">
              <a:rPr lang="en-US" smtClean="0"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3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821391-EB63-F94A-95E5-C3E7FB511E27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A90929A-91F9-3044-A804-4F88C51E8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1066800"/>
            <a:ext cx="10274299" cy="4914900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8F33FEB-75AD-A94C-AB8E-548146CD7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BB2B7C7-C861-E244-8F07-B680F7C82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8E487D7-2B04-5A4D-9C0B-F910D0AEC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F03ECCBB-63D0-4776-AB2B-36D41435A38B}" type="datetime3">
              <a:rPr lang="en-US" smtClean="0"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6278034" y="1066800"/>
            <a:ext cx="5913966" cy="49149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601" y="1066800"/>
            <a:ext cx="5558367" cy="491490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B84C6-07FB-804B-A710-4CC5B87F173D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5">
            <a:extLst>
              <a:ext uri="{FF2B5EF4-FFF2-40B4-BE49-F238E27FC236}">
                <a16:creationId xmlns:a16="http://schemas.microsoft.com/office/drawing/2014/main" id="{89675850-16BD-8144-963D-71BC7A178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BCE41326-C290-4D46-B402-D7627D5D1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BACB6DA-63B0-314A-B8B3-1B03BE008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8CF302A-E0FA-844E-AA9D-A8649F7C60D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1A1EE438-B64C-4B93-AAEE-2DF9D8A011BD}" type="datetime3">
              <a:rPr lang="en-US" smtClean="0"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2900" y="218135"/>
            <a:ext cx="6543900" cy="470898"/>
          </a:xfrm>
        </p:spPr>
        <p:txBody>
          <a:bodyPr vert="horz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D7B4DB7-2C59-4209-AD37-CFE07942FEE7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48B698-2258-4D18-9341-88A5D34128D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30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0" y="1066800"/>
            <a:ext cx="6096000" cy="2484812"/>
          </a:xfrm>
          <a:solidFill>
            <a:schemeClr val="accent5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0" y="1066800"/>
            <a:ext cx="6095999" cy="2484812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>
              <a:buClr>
                <a:schemeClr val="bg1"/>
              </a:buCl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096000" y="3551612"/>
            <a:ext cx="6096000" cy="2430088"/>
          </a:xfrm>
          <a:solidFill>
            <a:schemeClr val="accent1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" y="3551612"/>
            <a:ext cx="6095998" cy="2430088"/>
          </a:xfrm>
          <a:solidFill>
            <a:schemeClr val="accent4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78A798C7-B50B-7E4B-8914-EB9EDEF62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234AD3D5-18D6-D040-A654-F65E86628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8A8F755-7B54-D848-9B7D-B559785B8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DF077A6-9EEC-3748-B39E-00D917E61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CF128A1E-E57A-4ED9-9B92-1D05E5A678E7}" type="datetime3">
              <a:rPr lang="en-US" smtClean="0"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2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0" y="1066799"/>
            <a:ext cx="12192000" cy="2446021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0" y="3535679"/>
            <a:ext cx="12192000" cy="2446021"/>
          </a:xfrm>
          <a:solidFill>
            <a:schemeClr val="accent2">
              <a:alpha val="4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SzPct val="65000"/>
              <a:buFont typeface="Arial" panose="020B0604020202020204" pitchFamily="34" charset="0"/>
              <a:buChar char="►"/>
            </a:pPr>
            <a:r>
              <a:rPr lang="en-US"/>
              <a:t>Fifth level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B13E02D9-AA64-7F4B-9F85-4DB537B8E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15B190D-9285-0047-8C80-F9E18787F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F4C8765-5BC8-5542-8BF7-0C865A99B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0C2A9EF-25B2-C04E-B939-044FC317B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FA38E4E-480F-4D4C-A108-E714BD3B5EE5}" type="datetime3">
              <a:rPr lang="en-US" smtClean="0"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342900" y="3429000"/>
            <a:ext cx="11506200" cy="301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42900" y="848865"/>
            <a:ext cx="11493500" cy="23622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FA2F562D-A32C-6B44-84CA-2D09B48AB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2C71B4-8300-B749-8448-1134D9BB0850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F914E7D0-2864-364E-83FE-A1C7E1F7D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8006D7E-C908-C143-8086-84A0E9A1B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F41950E-6ACF-9441-A5ED-3CB399B47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2353F28D-2B4E-40AE-990B-280392B2EE9B}" type="datetime3">
              <a:rPr lang="en-US" smtClean="0"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Over Picture">
    <p:bg>
      <p:bgPr>
        <a:blipFill dpi="0" rotWithShape="1">
          <a:blip r:embed="rId3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Barlow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054765-79F3-BD4C-8B31-6F350DF7D843}"/>
              </a:ext>
            </a:extLst>
          </p:cNvPr>
          <p:cNvSpPr/>
          <p:nvPr userDrawn="1"/>
        </p:nvSpPr>
        <p:spPr>
          <a:xfrm>
            <a:off x="0" y="0"/>
            <a:ext cx="6269038" cy="6858000"/>
          </a:xfrm>
          <a:prstGeom prst="rect">
            <a:avLst/>
          </a:prstGeom>
          <a:gradFill flip="none" rotWithShape="1">
            <a:gsLst>
              <a:gs pos="14000">
                <a:schemeClr val="bg2">
                  <a:lumMod val="75000"/>
                  <a:alpha val="0"/>
                </a:schemeClr>
              </a:gs>
              <a:gs pos="99000">
                <a:schemeClr val="bg2">
                  <a:lumMod val="75000"/>
                </a:schemeClr>
              </a:gs>
            </a:gsLst>
            <a:lin ang="10800000" scaled="1"/>
            <a:tileRect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arlow" pitchFamily="2" charset="77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55600" y="1066800"/>
            <a:ext cx="5557838" cy="4914900"/>
          </a:xfrm>
        </p:spPr>
        <p:txBody>
          <a:bodyPr lIns="0" tIns="0" rIns="0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  <a:defRPr>
                <a:solidFill>
                  <a:schemeClr val="bg1"/>
                </a:solidFill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640E59-837A-434C-B9C3-E7075581B0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098" y="293715"/>
            <a:ext cx="994800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0D7429E9-FB43-D949-ACA6-25803ED75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bg1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19C77D-4271-1C4A-B30D-0BADC6B1D6C2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37821145-20AC-0C4C-A501-27AAE22B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4CD3510-ED56-294C-82DB-C5EB3C0EB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892E4C3-EB3F-184E-B988-AF55362F3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BDB974CF-FDA0-407D-A55D-815645D35BEA}" type="datetime3">
              <a:rPr lang="en-US" smtClean="0"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68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63FAE38-7ED0-4D1F-8C8F-1520A035F6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White">
          <a:xfrm>
            <a:off x="0" y="0"/>
            <a:ext cx="12192000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472" y="812141"/>
            <a:ext cx="5916168" cy="3583771"/>
          </a:xfrm>
        </p:spPr>
        <p:txBody>
          <a:bodyPr lIns="0"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1" y="4486671"/>
            <a:ext cx="5916163" cy="1591737"/>
          </a:xfrm>
        </p:spPr>
        <p:txBody>
          <a:bodyPr lIns="0"/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77FD57C-655E-48AC-9D70-D1489E851B13}"/>
              </a:ext>
            </a:extLst>
          </p:cNvPr>
          <p:cNvCxnSpPr>
            <a:cxnSpLocks/>
          </p:cNvCxnSpPr>
          <p:nvPr userDrawn="1"/>
        </p:nvCxnSpPr>
        <p:spPr>
          <a:xfrm flipV="1">
            <a:off x="7249244" y="1066800"/>
            <a:ext cx="0" cy="4914902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FC982324-6B10-4BE8-B89C-7950E5C465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7924800" y="2939437"/>
            <a:ext cx="2588716" cy="103965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B930BCB-42EC-4EB0-ADC5-E3D9EE884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710" y="6534739"/>
            <a:ext cx="1296315" cy="238226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3767845-AB96-4161-BF9C-4BFE45D4D5BA}" type="datetime3">
              <a:rPr lang="en-US" i="0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418623B0-4E56-4582-9EF1-B20156511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530983"/>
            <a:ext cx="9408199" cy="24198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lang="en-US" sz="1000" i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6D68E06-DA44-4A75-AEF9-8519A0F23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30983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r>
              <a:rPr lang="en-US" sz="2000"/>
              <a:t> </a:t>
            </a:r>
            <a:r>
              <a:rPr lang="en-US" sz="1800"/>
              <a:t>|</a:t>
            </a:r>
            <a:endParaRPr lang="en-US" sz="1800" baseline="-11000"/>
          </a:p>
        </p:txBody>
      </p:sp>
    </p:spTree>
    <p:extLst>
      <p:ext uri="{BB962C8B-B14F-4D97-AF65-F5344CB8AC3E}">
        <p14:creationId xmlns:p14="http://schemas.microsoft.com/office/powerpoint/2010/main" val="281350178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47472" y="4584192"/>
            <a:ext cx="5913437" cy="139750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900" indent="-342900">
              <a:buNone/>
              <a:defRPr lang="en-US" sz="1800" i="0" kern="1200" cap="none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>
              <a:buFont typeface="Arial" panose="020B0604020202020204" pitchFamily="34" charset="0"/>
              <a:buNone/>
              <a:defRPr lang="en-US" sz="1500" i="1" kern="120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457200" rtl="0" eaLnBrk="1" latinLnBrk="0" hangingPunct="1">
              <a:spcBef>
                <a:spcPct val="20000"/>
              </a:spcBef>
            </a:pPr>
            <a:r>
              <a:rPr lang="en-US"/>
              <a:t>Click To Add Presenter</a:t>
            </a:r>
          </a:p>
        </p:txBody>
      </p:sp>
      <p:sp>
        <p:nvSpPr>
          <p:cNvPr id="15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347472" y="838200"/>
            <a:ext cx="5913438" cy="3647122"/>
          </a:xfrm>
          <a:prstGeom prst="rect">
            <a:avLst/>
          </a:prstGeom>
          <a:noFill/>
        </p:spPr>
        <p:txBody>
          <a:bodyPr vert="horz" lIns="0" tIns="0" rIns="0" bIns="0" rtlCol="0" anchor="b">
            <a:normAutofit/>
          </a:bodyPr>
          <a:lstStyle>
            <a:lvl1pPr>
              <a:defRPr lang="en-US" sz="5400" i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000"/>
              </a:spcBef>
              <a:buClr>
                <a:schemeClr val="bg2"/>
              </a:buClr>
              <a:buSzPct val="75000"/>
              <a:buFont typeface="Lucida Grande"/>
            </a:pPr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3F95C5-78BE-DB40-AE90-52800DB15193}"/>
              </a:ext>
            </a:extLst>
          </p:cNvPr>
          <p:cNvCxnSpPr>
            <a:cxnSpLocks/>
          </p:cNvCxnSpPr>
          <p:nvPr userDrawn="1"/>
        </p:nvCxnSpPr>
        <p:spPr>
          <a:xfrm flipV="1">
            <a:off x="6915464" y="1066800"/>
            <a:ext cx="0" cy="4914902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9F6493F-ABAB-D244-B8F4-D7FB3E372F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107" y="2939436"/>
            <a:ext cx="2588042" cy="1039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FD93C4-BA43-B749-A3AB-314535C186CC}"/>
              </a:ext>
            </a:extLst>
          </p:cNvPr>
          <p:cNvSpPr txBox="1"/>
          <p:nvPr userDrawn="1"/>
        </p:nvSpPr>
        <p:spPr>
          <a:xfrm>
            <a:off x="9300117" y="4125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306FFF-F5B6-4184-B83B-96E59B9FF0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E2E37A-9F25-44C0-B295-B9AB10628A77}" type="datetime3">
              <a:rPr lang="en-US" i="0" smtClean="0"/>
              <a:t>11 December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3F0F02-3CDB-4DA7-9C1E-609982C1DF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3A39209-9D38-4310-847C-ADE921761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r>
              <a:rPr lang="en-US" sz="2000"/>
              <a:t> </a:t>
            </a:r>
            <a:r>
              <a:rPr lang="en-US" sz="1800"/>
              <a:t>|</a:t>
            </a:r>
            <a:endParaRPr lang="en-US" sz="1800" baseline="-11000"/>
          </a:p>
        </p:txBody>
      </p:sp>
    </p:spTree>
    <p:extLst>
      <p:ext uri="{BB962C8B-B14F-4D97-AF65-F5344CB8AC3E}">
        <p14:creationId xmlns:p14="http://schemas.microsoft.com/office/powerpoint/2010/main" val="777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42900" y="0"/>
            <a:ext cx="10206154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0" y="1066800"/>
            <a:ext cx="11493500" cy="4914900"/>
          </a:xfrm>
        </p:spPr>
        <p:txBody>
          <a:bodyPr lIns="0" tIns="0" rIns="0" bIns="0" anchor="ctr" anchorCtr="0"/>
          <a:lstStyle>
            <a:lvl1pPr marL="228600" indent="-228600">
              <a:buFont typeface="Arial" panose="020B0604020202020204" pitchFamily="34" charset="0"/>
              <a:buChar char="►"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67A04-CC97-46C8-AAC8-F5612314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ED32-279D-4646-9984-6F77A7A9A3F3}" type="datetime3">
              <a:rPr lang="en-US" i="0" smtClean="0">
                <a:solidFill>
                  <a:srgbClr val="555659"/>
                </a:solidFill>
              </a:rPr>
              <a:t>11 December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6EAE8-20BA-4657-8EB3-11C164375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97BE3D8-99B5-4C62-B68C-3D27DA6A3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0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32988" y="838200"/>
            <a:ext cx="5938780" cy="364845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lang="en-US" sz="54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457200" rtl="0" eaLnBrk="1" latinLnBrk="0" hangingPunct="1">
              <a:spcBef>
                <a:spcPts val="1000"/>
              </a:spcBef>
              <a:buClr>
                <a:schemeClr val="bg2"/>
              </a:buClr>
              <a:buSzPct val="75000"/>
              <a:buFont typeface="Lucida Grande"/>
              <a:buNone/>
            </a:pPr>
            <a:r>
              <a:rPr lang="en-US"/>
              <a:t>Click to Edit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342900" y="4584192"/>
            <a:ext cx="5938780" cy="1399032"/>
          </a:xfrm>
        </p:spPr>
        <p:txBody>
          <a:bodyPr tIns="0" anchor="t">
            <a:normAutofit/>
          </a:bodyPr>
          <a:lstStyle>
            <a:lvl1pPr marL="0" indent="0">
              <a:buNone/>
              <a:defRPr lang="en-US" sz="1800" b="0" i="0" kern="1200" cap="non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Lucida Grande"/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14E13B-7900-AA45-845F-8F029EBB2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293715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71A964-5E17-480C-9D5C-E08421BA8F9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0B172B-356D-4B9B-BE15-F4E50C000F6E}" type="datetime3">
              <a:rPr lang="en-US" i="0" smtClean="0"/>
              <a:t>11 December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922822-C3A0-426C-903E-38DB3E9EE03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A095C54-5245-4535-9582-0E2ADBF9E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r>
              <a:rPr lang="en-US" sz="2000"/>
              <a:t> </a:t>
            </a:r>
            <a:r>
              <a:rPr lang="en-US" sz="1800"/>
              <a:t>|</a:t>
            </a:r>
            <a:endParaRPr lang="en-US" sz="1800" baseline="-11000"/>
          </a:p>
        </p:txBody>
      </p:sp>
    </p:spTree>
    <p:extLst>
      <p:ext uri="{BB962C8B-B14F-4D97-AF65-F5344CB8AC3E}">
        <p14:creationId xmlns:p14="http://schemas.microsoft.com/office/powerpoint/2010/main" val="40959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lue Proposition, One Image">
    <p:bg>
      <p:bgPr>
        <a:blipFill dpi="0" rotWithShape="1">
          <a:blip r:embed="rId3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1343025"/>
            <a:ext cx="5580062" cy="5057775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vert="horz" anchor="ctr" anchorCtr="1"/>
          <a:lstStyle>
            <a:lvl1pPr marL="0" indent="0" algn="ctr">
              <a:buNone/>
              <a:defRPr baseline="0">
                <a:solidFill>
                  <a:schemeClr val="bg1">
                    <a:lumMod val="65000"/>
                  </a:schemeClr>
                </a:solidFill>
                <a:highlight>
                  <a:srgbClr val="3DDCE6"/>
                </a:highlight>
              </a:defRPr>
            </a:lvl1pPr>
          </a:lstStyle>
          <a:p>
            <a:r>
              <a:rPr lang="en-US"/>
              <a:t>CLICK ICON TO INSERT ATTENTION GRABBING VISUAL/CONTENT—MAY BE A BLOCK DIAGRAM, SIGNAL CHAIN, OR PHOTO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599" y="1340191"/>
            <a:ext cx="5558367" cy="2286000"/>
          </a:xfrm>
        </p:spPr>
        <p:txBody>
          <a:bodyPr lIns="0" tIns="0" rIns="0" bIns="0" anchor="t"/>
          <a:lstStyle>
            <a:lvl1pPr>
              <a:defRPr baseline="0"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Focus on top 3 value points; explain value points in speaker notes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55601" y="4114800"/>
            <a:ext cx="5558368" cy="2286000"/>
          </a:xfrm>
        </p:spPr>
        <p:txBody>
          <a:bodyPr lIns="0" tIns="0" rIns="0" bIns="0" anchor="t"/>
          <a:lstStyle>
            <a:lvl1pPr>
              <a:defRPr baseline="0"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Use brief and precise bullets; explain benefits in speaker notes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55601" y="3733800"/>
            <a:ext cx="5558369" cy="381000"/>
          </a:xfrm>
        </p:spPr>
        <p:txBody>
          <a:bodyPr tIns="0" bIns="0">
            <a:normAutofit/>
          </a:bodyPr>
          <a:lstStyle>
            <a:lvl1pPr marL="0" indent="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None/>
              <a:defRPr sz="1600"/>
            </a:lvl1pPr>
          </a:lstStyle>
          <a:p>
            <a:pPr marL="0" indent="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None/>
            </a:pPr>
            <a:r>
              <a:rPr lang="en-US" sz="1800" b="1">
                <a:solidFill>
                  <a:schemeClr val="accent2"/>
                </a:solidFill>
              </a:rPr>
              <a:t>Key Benefits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ADA7D48B-F06D-F947-A385-798CDD2D5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563231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11887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6147B268-5BC9-5847-9024-F696069A2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©2022 Analog Devices, Inc. All rights reserved.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E2F96BD-8867-3A4D-9BF5-16664CD4C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09981D96-50BA-5A44-97BD-ED256E5E3E7F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4EC0538-6102-FA45-9AB5-C4A89B394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789939" cy="251230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 algn="l">
              <a:defRPr/>
            </a:pPr>
            <a:fld id="{A9CE67A1-BA7F-A74E-B5D7-615746DEEC2B}" type="slidenum">
              <a:rPr lang="en-US" smtClean="0"/>
              <a:pPr algn="l">
                <a:defRPr/>
              </a:pPr>
              <a:t>‹#›</a:t>
            </a:fld>
            <a:endParaRPr lang="en-US" baseline="-1100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5993CB1-6AA8-9A85-84F8-EFCC268DDDDE}"/>
              </a:ext>
            </a:extLst>
          </p:cNvPr>
          <p:cNvSpPr txBox="1">
            <a:spLocks/>
          </p:cNvSpPr>
          <p:nvPr userDrawn="1"/>
        </p:nvSpPr>
        <p:spPr>
          <a:xfrm>
            <a:off x="712710" y="6530983"/>
            <a:ext cx="1296315" cy="23822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914400" rtl="0" eaLnBrk="1" latinLnBrk="0" hangingPunct="1"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80ED47-8169-472E-8686-301950FD9F48}" type="datetime3">
              <a:rPr lang="en-US" i="0" smtClean="0">
                <a:solidFill>
                  <a:srgbClr val="555659"/>
                </a:solidFill>
              </a:rPr>
              <a:pPr/>
              <a:t>11 December 2023</a:t>
            </a:fld>
            <a:endParaRPr lang="en-US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2E8A0E8E-2040-A74A-529A-D2FA398E7709}"/>
              </a:ext>
            </a:extLst>
          </p:cNvPr>
          <p:cNvSpPr txBox="1">
            <a:spLocks/>
          </p:cNvSpPr>
          <p:nvPr userDrawn="1"/>
        </p:nvSpPr>
        <p:spPr>
          <a:xfrm>
            <a:off x="2071090" y="6530983"/>
            <a:ext cx="9408199" cy="24198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lang="en-US" sz="1000" i="0" kern="1200">
                <a:solidFill>
                  <a:schemeClr val="tx2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6252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>
            <a:extLst>
              <a:ext uri="{FF2B5EF4-FFF2-40B4-BE49-F238E27FC236}">
                <a16:creationId xmlns:a16="http://schemas.microsoft.com/office/drawing/2014/main" id="{02D8C86E-7D7D-9D4A-8B51-99DC18991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rect">
            <a:avLst/>
          </a:prstGeom>
          <a:noFill/>
          <a:ln w="50800">
            <a:noFill/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E9E4A5C-39F9-1A4F-B2B0-4C4B0980D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1066800"/>
            <a:ext cx="10274299" cy="4914900"/>
          </a:xfrm>
        </p:spPr>
        <p:txBody>
          <a:bodyPr lIns="0" tIns="0" rIns="0" bIns="0"/>
          <a:lstStyle>
            <a:lvl1pPr marL="0" indent="0">
              <a:buNone/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1490E1E-9A0D-4048-87C4-980D6C957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BDB334F-D3ED-B641-8620-5DA5023BC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7E5EDB9-DCC2-8647-A866-50FB4F855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2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2900" y="218135"/>
            <a:ext cx="6543900" cy="470898"/>
          </a:xfrm>
        </p:spPr>
        <p:txBody>
          <a:bodyPr vert="horz"/>
          <a:lstStyle>
            <a:lvl1pPr>
              <a:defRPr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5BC968E-683B-4928-B84A-9A814A8B1F53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AAA681-E660-44B5-9DB6-E796A13FBE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3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47472" y="4584192"/>
            <a:ext cx="5913437" cy="139750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900" indent="-342900">
              <a:buNone/>
              <a:defRPr lang="en-US" sz="1800" i="0" kern="1200" cap="none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>
              <a:buFont typeface="Arial" panose="020B0604020202020204" pitchFamily="34" charset="0"/>
              <a:buNone/>
              <a:defRPr lang="en-US" sz="1500" i="1" kern="120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457200" rtl="0" eaLnBrk="1" latinLnBrk="0" hangingPunct="1">
              <a:spcBef>
                <a:spcPct val="20000"/>
              </a:spcBef>
            </a:pPr>
            <a:r>
              <a:rPr lang="en-US"/>
              <a:t>Click To Add Presenter</a:t>
            </a:r>
          </a:p>
        </p:txBody>
      </p:sp>
      <p:sp>
        <p:nvSpPr>
          <p:cNvPr id="15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347472" y="838200"/>
            <a:ext cx="5913438" cy="3647122"/>
          </a:xfrm>
          <a:prstGeom prst="rect">
            <a:avLst/>
          </a:prstGeom>
          <a:noFill/>
        </p:spPr>
        <p:txBody>
          <a:bodyPr vert="horz" lIns="0" tIns="0" rIns="0" bIns="0" rtlCol="0" anchor="b">
            <a:normAutofit/>
          </a:bodyPr>
          <a:lstStyle>
            <a:lvl1pPr>
              <a:defRPr lang="en-US" sz="5400" i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000"/>
              </a:spcBef>
              <a:buClr>
                <a:schemeClr val="bg2"/>
              </a:buClr>
              <a:buSzPct val="75000"/>
              <a:buFont typeface="Lucida Grande"/>
            </a:pPr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3F95C5-78BE-DB40-AE90-52800DB15193}"/>
              </a:ext>
            </a:extLst>
          </p:cNvPr>
          <p:cNvCxnSpPr>
            <a:cxnSpLocks/>
          </p:cNvCxnSpPr>
          <p:nvPr userDrawn="1"/>
        </p:nvCxnSpPr>
        <p:spPr>
          <a:xfrm flipV="1">
            <a:off x="6915464" y="1066800"/>
            <a:ext cx="0" cy="4914902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9F6493F-ABAB-D244-B8F4-D7FB3E372F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107" y="2939436"/>
            <a:ext cx="2588042" cy="1039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FD93C4-BA43-B749-A3AB-314535C186CC}"/>
              </a:ext>
            </a:extLst>
          </p:cNvPr>
          <p:cNvSpPr txBox="1"/>
          <p:nvPr userDrawn="1"/>
        </p:nvSpPr>
        <p:spPr>
          <a:xfrm>
            <a:off x="9300117" y="4125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6A914A6-777E-3347-98B0-C6A6679EF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ADA7408-8793-8F43-B452-FCE09CDC4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/>
              <a:pPr>
                <a:defRPr/>
              </a:pPr>
              <a:t>‹#›</a:t>
            </a:fld>
            <a:r>
              <a:rPr lang="en-US" b="0" dirty="0"/>
              <a:t> </a:t>
            </a:r>
            <a:r>
              <a:rPr lang="en-US" sz="1600" b="0" i="1" normalizeH="1" baseline="-11000" dirty="0"/>
              <a:t>//</a:t>
            </a:r>
            <a:endParaRPr lang="en-US" sz="1600" b="0" baseline="-11000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2C2F385-4E1E-1D43-91A8-93579843C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455006E-543A-604E-9D58-101A6BF31D49}" type="datetime3">
              <a:rPr lang="en-US" i="0" smtClean="0"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99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42900" y="0"/>
            <a:ext cx="10206154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0" y="1066800"/>
            <a:ext cx="11493500" cy="4914900"/>
          </a:xfrm>
        </p:spPr>
        <p:txBody>
          <a:bodyPr lIns="0" tIns="0" rIns="0" bIns="0" anchor="t" anchorCtr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AF31AF-A1F6-494A-8F0D-2784F1FBF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4EC1951-7E24-854C-9FD1-27849969B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F243A24-0D0A-3645-9FEC-7805FA6EE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D130E08-ACE3-7448-A441-268615E01398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0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/4 BG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42900" y="0"/>
            <a:ext cx="10206154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0" y="1066800"/>
            <a:ext cx="11493500" cy="4914900"/>
          </a:xfrm>
        </p:spPr>
        <p:txBody>
          <a:bodyPr lIns="0" tIns="0" rIns="0" bIns="0" anchor="t" anchorCtr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94CC9D2-6AD2-9C4D-AE2C-A92E44898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CB6541-3507-2F4F-8FC2-3E73A6A90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0608593-CA56-3342-9B05-B56AFAE3B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39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32988" y="838200"/>
            <a:ext cx="5938780" cy="364845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lang="en-US" sz="54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457200" rtl="0" eaLnBrk="1" latinLnBrk="0" hangingPunct="1">
              <a:spcBef>
                <a:spcPts val="1000"/>
              </a:spcBef>
              <a:buClr>
                <a:schemeClr val="bg2"/>
              </a:buClr>
              <a:buSzPct val="75000"/>
              <a:buFont typeface="Lucida Grande"/>
              <a:buNone/>
            </a:pPr>
            <a:r>
              <a:rPr lang="en-US"/>
              <a:t>Click to Edit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342900" y="4584192"/>
            <a:ext cx="5938780" cy="1399032"/>
          </a:xfrm>
        </p:spPr>
        <p:txBody>
          <a:bodyPr tIns="0" anchor="t">
            <a:normAutofit/>
          </a:bodyPr>
          <a:lstStyle>
            <a:lvl1pPr marL="0" indent="0">
              <a:buNone/>
              <a:defRPr lang="en-US" sz="1800" b="0" i="0" kern="1200" cap="non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Lucida Grande"/>
              <a:buNone/>
            </a:pPr>
            <a:r>
              <a:rPr lang="en-US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14E13B-7900-AA45-845F-8F029EBB2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293715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91DABFA-C7A6-FC4E-B659-3A030DDE6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28BB35-8E77-B24E-8BB3-DA0B3EA5E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/>
              <a:pPr>
                <a:defRPr/>
              </a:pPr>
              <a:t>‹#›</a:t>
            </a:fld>
            <a:r>
              <a:rPr lang="en-US" b="0" dirty="0"/>
              <a:t> </a:t>
            </a:r>
            <a:r>
              <a:rPr lang="en-US" sz="1600" b="0" i="1" normalizeH="1" baseline="-11000" dirty="0"/>
              <a:t>//</a:t>
            </a:r>
            <a:endParaRPr lang="en-US" sz="1600" b="0" baseline="-1100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E06C8B9-2FA5-9D4F-A475-44EA157B7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AB6B931-AA93-904E-886D-FB3524D9116D}" type="datetime3">
              <a:rPr lang="en-US" i="0" smtClean="0"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4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601" y="1066800"/>
            <a:ext cx="5558367" cy="49149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69567" y="1066800"/>
            <a:ext cx="5558367" cy="4929447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AB27229-C21B-3B41-A68B-393301622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BF784B2-6FEA-6E4B-A894-742733DE6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4CBCDC0-8EDF-4141-A4F7-5207DE44A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1D439E-4095-9843-A997-35356D089F9E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Messag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601" y="314982"/>
            <a:ext cx="7863839" cy="469389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4800">
                <a:solidFill>
                  <a:schemeClr val="tx2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2E25B-9495-E746-87BD-2882D0AE3EEB}"/>
              </a:ext>
            </a:extLst>
          </p:cNvPr>
          <p:cNvCxnSpPr>
            <a:cxnSpLocks/>
          </p:cNvCxnSpPr>
          <p:nvPr userDrawn="1"/>
        </p:nvCxnSpPr>
        <p:spPr>
          <a:xfrm flipH="1">
            <a:off x="355600" y="5179060"/>
            <a:ext cx="7863840" cy="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A0807BB-820F-0C45-AF41-9784F741D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A1ABE68-5A33-DE43-A33B-C7EE56F6C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660C87B-0319-2D46-BE6E-023392405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DC91E97-B6BD-EC4D-9B09-F921AA52C2D8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23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342900" y="-5928"/>
            <a:ext cx="10287000" cy="8441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FCE576-600F-7B41-B959-AA8F9D705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5EED9D-655A-9B4E-9055-D4AC72AA1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AABD4C9-CB59-5144-BBD0-506D78EC95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29A9A39-AA64-E744-875E-25EC139E0061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8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1051578-9163-4E43-9226-E1700633C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0D876F-0380-C943-9C65-1F81C52BB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E414D1B-5F32-D240-B7A5-FE94B040B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995D465-D55D-334B-A328-CBD11026D5F5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6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42900" y="0"/>
            <a:ext cx="10287000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75956" y="1066800"/>
            <a:ext cx="5573144" cy="49149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601" y="1066800"/>
            <a:ext cx="5558367" cy="491490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E9170A-B0FF-F244-9778-516ED804ED4A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7AA0CF9-AA6C-A44E-952D-DAC2FC705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1BA77A9-724C-B543-AC99-43B6ADDF0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67BC49C-1196-AB4D-B6A5-D8B0256F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12785EE-35CA-3A45-A900-81F3F53AA551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6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/>
          <a:p>
            <a:r>
              <a:rPr lang="en-US"/>
              <a:t>Click to Edit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6278034" y="1066800"/>
            <a:ext cx="5913966" cy="49149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Lucida Grande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601" y="1066800"/>
            <a:ext cx="5558367" cy="491490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B84C6-07FB-804B-A710-4CC5B87F173D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F7F5365-E65A-5148-9AFC-5DF4831D0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5439F5F-8DAC-5346-AF0B-999D620B8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67D47C2-D3DA-E74F-BF06-C8AD9011577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C410F6B-F7D9-7145-9B06-1D791680CA95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A121AEC-BDAE-48E7-A028-4DEE8300449E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FA2F562D-A32C-6B44-84CA-2D09B48AB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tx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rgbClr val="0067B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729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55601" y="3826333"/>
            <a:ext cx="11472333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6045460-2CE9-4396-A580-AD419BB3A0EC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8175E1-F07F-48CF-B171-4211BC41E0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86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75956" y="1066800"/>
            <a:ext cx="5573144" cy="49149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355600" y="1066800"/>
            <a:ext cx="5557838" cy="49149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9AC7B3-6567-C447-935E-E93CF5955E44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FCD2AB1-E689-5C4E-AFC3-5C01813C8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1286726-DC4B-2E4B-8C35-9B7ED9C63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AE00B53-6624-234F-A6CC-4C4CCEFC1F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EFDDE98-9F66-8A4D-86DC-ED7270E5595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1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0" y="1066800"/>
            <a:ext cx="6096000" cy="2484812"/>
          </a:xfrm>
          <a:solidFill>
            <a:schemeClr val="accent5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Edit Master text styles</a:t>
            </a:r>
          </a:p>
          <a:p>
            <a:pPr marL="228600" lvl="1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0" y="1066800"/>
            <a:ext cx="6095999" cy="2484812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>
              <a:buClr>
                <a:schemeClr val="bg1"/>
              </a:buCl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096000" y="3551612"/>
            <a:ext cx="6096000" cy="2430088"/>
          </a:xfrm>
          <a:solidFill>
            <a:schemeClr val="accent1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Edit Master text styles</a:t>
            </a:r>
          </a:p>
          <a:p>
            <a:pPr marL="228600" lvl="1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" y="3551612"/>
            <a:ext cx="6095998" cy="2430088"/>
          </a:xfrm>
          <a:solidFill>
            <a:schemeClr val="accent4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Edit Master text styles</a:t>
            </a:r>
          </a:p>
          <a:p>
            <a:pPr marL="228600" lvl="1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12BEA78-33FD-3C4F-BB1C-7DC522B5D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A7AA911-FDFF-6E4A-823C-2D74D2AAE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C57C8086-4CC0-CC4E-9FA4-A3EF50FE0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ACAF62-726E-EC4F-88D6-E231192AA9C4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7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0" y="1066799"/>
            <a:ext cx="12192000" cy="2446021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Edit Master text styles</a:t>
            </a:r>
          </a:p>
          <a:p>
            <a:pPr marL="228600" lvl="1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0" y="3535679"/>
            <a:ext cx="12192000" cy="2446021"/>
          </a:xfrm>
          <a:solidFill>
            <a:schemeClr val="accent2">
              <a:alpha val="4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Edit Master text styles</a:t>
            </a:r>
          </a:p>
          <a:p>
            <a:pPr marL="228600" lvl="1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7E9841-CB7B-534B-99A8-9DCBD724C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3838E84-24B3-C547-AF48-162A52C8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50A2F17-8DD2-9845-AF34-A24A0AFDA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EEC31DB-C0BD-F34A-9B7B-B7ED309864AB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669918"/>
            <a:ext cx="12192000" cy="3188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Lucida Grande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55600" y="1066800"/>
            <a:ext cx="11493500" cy="23622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76963E-9818-7E46-BEF6-950814DEA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65F99B-3CBB-8E44-AC3B-125C0051B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1DDCE96-00C2-7D44-BD19-B87AA5E2D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1A51A84-3D49-924D-B17B-FF70BC1026C1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Ov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Lucida Grande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054765-79F3-BD4C-8B31-6F350DF7D843}"/>
              </a:ext>
            </a:extLst>
          </p:cNvPr>
          <p:cNvSpPr/>
          <p:nvPr userDrawn="1"/>
        </p:nvSpPr>
        <p:spPr>
          <a:xfrm>
            <a:off x="0" y="0"/>
            <a:ext cx="6269038" cy="6858000"/>
          </a:xfrm>
          <a:prstGeom prst="rect">
            <a:avLst/>
          </a:prstGeom>
          <a:gradFill flip="none" rotWithShape="1">
            <a:gsLst>
              <a:gs pos="14000">
                <a:schemeClr val="bg2">
                  <a:lumMod val="75000"/>
                  <a:alpha val="0"/>
                </a:schemeClr>
              </a:gs>
              <a:gs pos="99000">
                <a:schemeClr val="bg2">
                  <a:lumMod val="75000"/>
                </a:schemeClr>
              </a:gs>
            </a:gsLst>
            <a:lin ang="10800000" scaled="1"/>
            <a:tileRect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55600" y="1066800"/>
            <a:ext cx="5557838" cy="4914900"/>
          </a:xfrm>
        </p:spPr>
        <p:txBody>
          <a:bodyPr lIns="0" tIns="0" rIns="0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  <a:defRPr>
                <a:solidFill>
                  <a:schemeClr val="bg1"/>
                </a:solidFill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640E59-837A-434C-B9C3-E7075581B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098" y="293715"/>
            <a:ext cx="994800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5A3C2F-4392-DC4D-993D-A7C919FE0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637261D-86EA-AC49-A36A-F8D17E907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/>
              <a:pPr>
                <a:defRPr/>
              </a:pPr>
              <a:t>‹#›</a:t>
            </a:fld>
            <a:r>
              <a:rPr lang="en-US" b="0" dirty="0"/>
              <a:t> </a:t>
            </a:r>
            <a:r>
              <a:rPr lang="en-US" sz="1600" b="0" i="1" normalizeH="1" baseline="-11000" dirty="0"/>
              <a:t>//</a:t>
            </a:r>
            <a:endParaRPr lang="en-US" sz="1600" b="0" baseline="-11000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3063046-93D1-9647-AE45-36C62131C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DDD6CC3-1383-ED41-BB94-FF1E196D0EC1}" type="datetime3">
              <a:rPr lang="en-US" i="0" smtClean="0"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70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white">
          <a:xfrm>
            <a:off x="355601" y="625475"/>
            <a:ext cx="932688" cy="932688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5601" y="3826333"/>
            <a:ext cx="11472333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067B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6B05606-DFDC-48E7-A11A-0FC6F79CBD6B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1252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414D84C-688E-4849-8802-7C95648AF9D2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0A5095-2302-4829-B4BA-D797B6F041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7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553BAA3-51A8-4027-BC9D-D4FED439C676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40DADE-97BF-4590-8212-DC3A606AD8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4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559A593-CC61-408A-9541-5E2907F3983E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3539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15C479C-9EC9-493C-BCE3-55155C225B31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DF87A1-5190-47D8-89F1-D4958F79F0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82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618862" y="1664256"/>
            <a:ext cx="6209072" cy="3323987"/>
          </a:xfrm>
        </p:spPr>
        <p:txBody>
          <a:bodyPr anchor="t">
            <a:noAutofit/>
          </a:bodyPr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355601" y="2973076"/>
            <a:ext cx="3199529" cy="70634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>
                <a:gradFill>
                  <a:gsLst>
                    <a:gs pos="100000">
                      <a:schemeClr val="tx2"/>
                    </a:gs>
                    <a:gs pos="2000">
                      <a:schemeClr val="accent2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586996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9E61FF8-FCD2-45B0-B26C-2C96BF9E0B1A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568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544C4FA3-E45E-424A-9BD3-1455471E946D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rgbClr val="0067B9"/>
              </a:gs>
              <a:gs pos="0">
                <a:srgbClr val="41B6E6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Graphic 10">
            <a:extLst>
              <a:ext uri="{FF2B5EF4-FFF2-40B4-BE49-F238E27FC236}">
                <a16:creationId xmlns:a16="http://schemas.microsoft.com/office/drawing/2014/main" id="{604FFAC6-68F2-994E-B91C-5DC76B075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3018" t="28668" r="14255" b="26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601" y="787400"/>
            <a:ext cx="5557837" cy="5585437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90000"/>
              </a:lnSpc>
              <a:buNone/>
              <a:defRPr sz="48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CC1EE-582D-A143-AF7D-E409C134D032}"/>
              </a:ext>
            </a:extLst>
          </p:cNvPr>
          <p:cNvSpPr txBox="1"/>
          <p:nvPr userDrawn="1"/>
        </p:nvSpPr>
        <p:spPr>
          <a:xfrm>
            <a:off x="16190976" y="6949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56B41F4-DE06-4546-B5F8-955E8D87CF05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2B37D7-CB96-4C88-8543-9187B2657CD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0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93" name="Freeform 92"/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utter space"/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12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5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6" name="Footnote measure"/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Whitespace measure"/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8" name="Five column measure"/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12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9" name="Live area"/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20" name="Footnote example"/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  <p:sp>
        <p:nvSpPr>
          <p:cNvPr id="4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625895C-ABDA-473C-A312-DAF17EE5046E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50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3386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Graphic 24">
            <a:extLst>
              <a:ext uri="{FF2B5EF4-FFF2-40B4-BE49-F238E27FC236}">
                <a16:creationId xmlns:a16="http://schemas.microsoft.com/office/drawing/2014/main" id="{9C0A6AB0-9BB4-1E43-9F1F-3CEBCAC11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83" t="31368" r="520" b="18339"/>
          <a:stretch/>
        </p:blipFill>
        <p:spPr>
          <a:xfrm>
            <a:off x="0" y="-5203"/>
            <a:ext cx="12192000" cy="68632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B97B1F-8B2D-7041-9104-AECAAA0D72FD}"/>
              </a:ext>
            </a:extLst>
          </p:cNvPr>
          <p:cNvSpPr/>
          <p:nvPr userDrawn="1"/>
        </p:nvSpPr>
        <p:spPr>
          <a:xfrm>
            <a:off x="0" y="-5204"/>
            <a:ext cx="6281680" cy="6863204"/>
          </a:xfrm>
          <a:prstGeom prst="rect">
            <a:avLst/>
          </a:prstGeom>
          <a:gradFill rotWithShape="1">
            <a:gsLst>
              <a:gs pos="0">
                <a:srgbClr val="0067B9">
                  <a:lumMod val="50000"/>
                  <a:alpha val="0"/>
                </a:srgbClr>
              </a:gs>
              <a:gs pos="100000">
                <a:srgbClr val="0067B9">
                  <a:lumMod val="50000"/>
                  <a:alpha val="49901"/>
                </a:srgbClr>
              </a:gs>
            </a:gsLst>
            <a:lin ang="10800000" scaled="1"/>
          </a:gra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BAFA5AC-215B-3841-96C1-5949DA8341F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2900" y="4587041"/>
            <a:ext cx="5570538" cy="276999"/>
          </a:xfrm>
        </p:spPr>
        <p:txBody>
          <a:bodyPr wrap="square" tIns="0"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000" b="0" i="0" kern="1200" cap="none" baseline="0" dirty="0">
                <a:solidFill>
                  <a:srgbClr val="D9F0FA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Barlow"/>
              <a:buNone/>
            </a:pPr>
            <a:r>
              <a:rPr lang="en-US"/>
              <a:t>Click to Add Presenter/Subheading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07DA987C-20E5-6645-A0B0-F16877035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3824707"/>
            <a:ext cx="5570538" cy="66479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>
              <a:lnSpc>
                <a:spcPct val="90000"/>
              </a:lnSpc>
              <a:buNone/>
              <a:defRPr lang="en-US" sz="4800" b="0" i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spcBef>
                <a:spcPts val="1000"/>
              </a:spcBef>
              <a:buClr>
                <a:schemeClr val="bg2"/>
              </a:buClr>
              <a:buSzPct val="75000"/>
              <a:buFont typeface="Barlow"/>
              <a:buNone/>
            </a:pPr>
            <a:r>
              <a:rPr lang="en-US"/>
              <a:t>Click to Edit</a:t>
            </a:r>
          </a:p>
        </p:txBody>
      </p:sp>
      <p:pic>
        <p:nvPicPr>
          <p:cNvPr id="27" name="Picture 16">
            <a:extLst>
              <a:ext uri="{FF2B5EF4-FFF2-40B4-BE49-F238E27FC236}">
                <a16:creationId xmlns:a16="http://schemas.microsoft.com/office/drawing/2014/main" id="{68BA96D0-D231-8543-9A40-53B148E3E2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47472" y="412047"/>
            <a:ext cx="1546299" cy="6239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1C654B-FE14-FB45-8249-7D9D92995BA2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rgbClr val="0067B9"/>
              </a:gs>
              <a:gs pos="0">
                <a:srgbClr val="41B6E6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40E7803-E37C-45A3-8756-FD41B41D9BBF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4701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399" y="2085628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F1C240A-49D9-48BD-9612-26A549D9B04D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FA2F562D-A32C-6B44-84CA-2D09B48AB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470898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tx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rgbClr val="0067B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73555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625993F-78DD-4D74-BB66-BA7DA73B63C2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FA2F562D-A32C-6B44-84CA-2D09B48AB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372410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tx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0" i="0" kern="1200" baseline="0" dirty="0">
                <a:solidFill>
                  <a:srgbClr val="0067B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9930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5601" y="1799770"/>
            <a:ext cx="11472333" cy="427210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2B82634-3D64-40D5-ABAE-DC6E628E1EFC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FA2F562D-A32C-6B44-84CA-2D09B48AB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372410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tx2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2743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0" i="0" kern="1200" baseline="0" dirty="0">
                <a:solidFill>
                  <a:srgbClr val="0067B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012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355601" y="2158987"/>
            <a:ext cx="4018399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355601" y="1227048"/>
            <a:ext cx="4018399" cy="664797"/>
          </a:xfrm>
        </p:spPr>
        <p:txBody>
          <a:bodyPr vert="horz" anchor="t">
            <a:noAutofit/>
          </a:bodyPr>
          <a:lstStyle>
            <a:lvl1pPr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6B45C7F-A38F-4FF1-8FB4-6C5D88D5F7B0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678BE6-FA8E-4CC8-B8B1-FBF908423C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05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355601" y="2668041"/>
            <a:ext cx="11472333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067B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355601" y="1424081"/>
            <a:ext cx="951721" cy="95172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053E560-A547-40A5-9B3F-BE5776BCD40B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459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355601" y="3826800"/>
            <a:ext cx="11211199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355601" y="3680016"/>
            <a:ext cx="11832985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F3832BF-AF9B-46BC-B28A-CCC60A8E2F20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8274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355601" y="2681103"/>
            <a:ext cx="3402280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7F1325B-752C-406D-9C2E-F23B4095133C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Analog Devices Confidential Information. ©2021 Analog Devices, Inc. All r</a:t>
            </a:r>
            <a:r>
              <a:rPr lang="en-US"/>
              <a:t>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DE40B7-7E9D-49B9-88C2-108E701383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02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18135"/>
            <a:ext cx="6550928" cy="372410"/>
          </a:xfrm>
        </p:spPr>
        <p:txBody>
          <a:bodyPr vert="horz"/>
          <a:lstStyle>
            <a:lvl1pPr>
              <a:defRPr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53E31C4-5557-4CCC-A73C-230CF3A16E06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321041-E1C6-407F-98E5-D324DE8DB3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2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2900" y="218135"/>
            <a:ext cx="8388684" cy="372410"/>
          </a:xfrm>
        </p:spPr>
        <p:txBody>
          <a:bodyPr vert="horz"/>
          <a:lstStyle>
            <a:lvl1pPr>
              <a:defRPr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14C5C15-C762-4E6E-BBC2-C3F534576E74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C6F1A0-2CD2-43BD-AB1A-1BDA6B0C96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6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355601" y="2681103"/>
            <a:ext cx="3402280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E4A127-3CA8-475E-B716-ED8BEF2FB5AB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</a:t>
            </a:r>
            <a:r>
              <a:rPr lang="en-US">
                <a:solidFill>
                  <a:schemeClr val="tx1"/>
                </a:solidFill>
              </a:rPr>
              <a:t>rights reserved.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395060-2C83-45A2-AF4E-31CD7756CB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6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355601" y="1785600"/>
            <a:ext cx="4662799" cy="32868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564C6A9-755E-485D-A89F-41788F4E8138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0DEC4B-DE5D-4559-9332-49AE297B5C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355601" y="1544274"/>
            <a:ext cx="3726799" cy="1495794"/>
          </a:xfrm>
          <a:noFill/>
        </p:spPr>
        <p:txBody>
          <a:bodyPr vert="horz" wrap="square" lIns="0" tIns="0" rIns="320040" bIns="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036D7BB-B0BE-4CF6-B96E-881C98B1C7B5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A7969D-B5AF-46E7-8555-AF1A90C5A2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1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355601" y="1785600"/>
            <a:ext cx="6522887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8611393-BC34-42E7-B739-390D15F8B912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4D690B-334A-44E6-A8D9-0DC5191981A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69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355601" y="2764203"/>
            <a:ext cx="2753037" cy="131431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AF3B6D8-20A1-4B82-8634-78DBA26C212D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Analog Devices Confidential Information. ©2021 Analog D</a:t>
            </a:r>
            <a:r>
              <a:rPr lang="en-US"/>
              <a:t>evices, Inc.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DD4F9A-E988-4353-875A-838C4BF8D9F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50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55601" y="2764203"/>
            <a:ext cx="2753037" cy="1314311"/>
          </a:xfrm>
        </p:spPr>
        <p:txBody>
          <a:bodyPr vert="horz" anchor="ctr" anchorCtr="0">
            <a:noAutofit/>
          </a:bodyPr>
          <a:lstStyle>
            <a:lvl1pPr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67BA3C9-09C9-4F97-BAD0-4108872AFB19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</a:t>
            </a:r>
            <a:r>
              <a:rPr lang="en-US">
                <a:solidFill>
                  <a:schemeClr val="tx1"/>
                </a:solidFill>
              </a:rPr>
              <a:t>Devices, Inc. All rights reserved.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EF4E8C-7356-49CC-B7FD-08ED04CBCD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8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55601" y="1785600"/>
            <a:ext cx="4336634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4681F90-2D69-4D06-90D7-1098EF74BEA9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E88BB8-AB97-47A2-8830-6C2CDA9826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53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55601" y="1785600"/>
            <a:ext cx="4336634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EF6580-9B60-48D4-99DF-6F5AE8DA0DBD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93C106-5548-4CED-BE68-0B8B9A0F56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7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42900" y="218135"/>
            <a:ext cx="5034923" cy="372410"/>
          </a:xfrm>
        </p:spPr>
        <p:txBody>
          <a:bodyPr vert="horz"/>
          <a:lstStyle>
            <a:lvl1pPr>
              <a:defRPr sz="28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9FED455-4DB6-49A6-8E98-388E1A68C6BD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10AA2-FCD1-435A-A90B-376140A414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3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42900" y="218135"/>
            <a:ext cx="5022221" cy="372410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024FF3D-5497-4FE8-AFB4-AA5441BFBCC6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FBEB7A-821D-4C19-888D-243B8FB9D7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5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2900" y="218135"/>
            <a:ext cx="6541595" cy="372410"/>
          </a:xfrm>
        </p:spPr>
        <p:txBody>
          <a:bodyPr vert="horz"/>
          <a:lstStyle>
            <a:lvl1pPr>
              <a:defRPr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5277696-9E77-4F57-AA2B-15FAB2A63584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601054-1676-4369-B3C3-ECC565B421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8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18135"/>
            <a:ext cx="6528894" cy="372410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3E93184-E8A8-4196-917D-E8C2CCD19E32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BFA4D-A314-4941-8DF8-526E5EB7D6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3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55602" y="3826333"/>
            <a:ext cx="11493498" cy="1606550"/>
          </a:xfr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89AD85B-11DC-469A-A3AC-6C33C3E76E6D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85C03E-23AB-4112-AEAD-25B7FF7E000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90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F488809-7CCF-4040-9D66-3B145A3A4AA3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CD011A-C3FE-466B-936C-8F5B13B6BBB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57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white">
          <a:xfrm>
            <a:off x="355602" y="625475"/>
            <a:ext cx="932688" cy="932688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55602" y="3826333"/>
            <a:ext cx="11493498" cy="16065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rgbClr val="0067B9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7D1D0B4-7811-4D52-8244-E69D427B9C70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904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28516BB-8D30-4FF9-9811-2A30B8904885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9E6153-8912-489A-A5B4-B430660C08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8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2900" y="218135"/>
            <a:ext cx="10299699" cy="372410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3147737-BB54-46E9-934F-004CDDEB7F99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BAC4BA-7096-4061-86B0-272CB4C26A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0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618778"/>
            <a:ext cx="2819400" cy="168007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Table of contents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211CCB4-BC21-4C2F-994C-15428595164F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Analog Devices Confidential Information. ©2021 Analog D</a:t>
            </a:r>
            <a:r>
              <a:rPr lang="en-US"/>
              <a:t>evices, Inc. All rights reserved.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1B5793-3D4D-482B-8CC9-D93ECDF89E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1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A3B5D1A-3B79-4399-BE5E-F3384BB61F61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8745B9-FB9D-4C3F-99C6-5ED38D1FFE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68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F5F4C44-1EA1-49AB-BA25-5A73F29E99D3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817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618862" y="1664256"/>
            <a:ext cx="6209072" cy="3323987"/>
          </a:xfrm>
        </p:spPr>
        <p:txBody>
          <a:bodyPr anchor="t">
            <a:noAutofit/>
          </a:bodyPr>
          <a:lstStyle>
            <a:lvl1pPr>
              <a:defRPr sz="900">
                <a:latin typeface="+mn-lt"/>
                <a:ea typeface="+mn-ea"/>
                <a:cs typeface="+mn-cs"/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itle 6"/>
          <p:cNvSpPr txBox="1">
            <a:spLocks/>
          </p:cNvSpPr>
          <p:nvPr userDrawn="1"/>
        </p:nvSpPr>
        <p:spPr>
          <a:xfrm>
            <a:off x="355601" y="2973076"/>
            <a:ext cx="3199529" cy="70634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>
                <a:gradFill>
                  <a:gsLst>
                    <a:gs pos="100000">
                      <a:schemeClr val="tx2"/>
                    </a:gs>
                    <a:gs pos="2000">
                      <a:schemeClr val="accent2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Disclaimer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86996" y="1630185"/>
            <a:ext cx="0" cy="3392129"/>
          </a:xfrm>
          <a:prstGeom prst="line">
            <a:avLst/>
          </a:prstGeom>
          <a:ln w="9525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9048273-0E28-486F-B0F0-79C0F10D7996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4031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544C4FA3-E45E-424A-9BD3-1455471E946D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rgbClr val="0067B9"/>
              </a:gs>
              <a:gs pos="0">
                <a:srgbClr val="41B6E6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Graphic 10">
            <a:extLst>
              <a:ext uri="{FF2B5EF4-FFF2-40B4-BE49-F238E27FC236}">
                <a16:creationId xmlns:a16="http://schemas.microsoft.com/office/drawing/2014/main" id="{604FFAC6-68F2-994E-B91C-5DC76B075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3018" t="28668" r="14255" b="269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601" y="787400"/>
            <a:ext cx="5557837" cy="5585437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90000"/>
              </a:lnSpc>
              <a:buNone/>
              <a:defRPr sz="48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CC1EE-582D-A143-AF7D-E409C134D032}"/>
              </a:ext>
            </a:extLst>
          </p:cNvPr>
          <p:cNvSpPr txBox="1"/>
          <p:nvPr userDrawn="1"/>
        </p:nvSpPr>
        <p:spPr>
          <a:xfrm>
            <a:off x="16190976" y="69494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6D6DBD6-4E5E-43FD-B148-BE191DC756F6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39C17C-9E65-4541-96C6-5C14B9A8377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2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grpSp>
        <p:nvGrpSpPr>
          <p:cNvPr id="50" name="Group 49"/>
          <p:cNvGrpSpPr/>
          <p:nvPr userDrawn="1"/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52" name="Freeform 51"/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utter space"/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85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4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Footnote measure"/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Whitespace measure"/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7" name="Five column measure"/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80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8" name="Live area"/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79" name="Footnote example"/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  <p:sp>
        <p:nvSpPr>
          <p:cNvPr id="4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15C6649-74FD-4138-AA5E-05CA5F009AC4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6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713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95716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2755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1574BE-8B3E-47A0-8B0E-CDA91F60A6B1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0F35EA-B37E-4FE3-A3F9-9759257B691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4FEC828-89BA-A0E0-2EF1-96DD55A7BE31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5" name="Freeform 48">
              <a:extLst>
                <a:ext uri="{FF2B5EF4-FFF2-40B4-BE49-F238E27FC236}">
                  <a16:creationId xmlns:a16="http://schemas.microsoft.com/office/drawing/2014/main" id="{59767B9A-669A-F3AA-048E-BEC86E9E67E0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081768A-FECB-324B-2CB7-E80F0C8457B4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1BB393-66E2-711E-C665-F185315608F0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B1ED9E8-3784-F9AE-0770-1B3482B6BF9D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66FD1FB-4A99-1686-8F46-CA1A0FB455AC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D45A272-6FDA-64EA-482B-EE10546C16E7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872354-62C2-84D1-81BA-B7F3D42FCF97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AA634FF-BC97-688F-75C9-DDA8BC27366C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8DED3D3-8920-9289-043E-53B7240D6ACE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DF76753-718D-7F3B-5481-283A91836DBF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CA19705-4CFB-7CCF-DA6E-6E6F8854FB1B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6B3584-87BA-0923-DAD9-F503CB7F1C03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BAF7D4F-25BF-2F9D-2B4A-AC65AB500B7A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16A5334-B032-B085-29FF-204AC750E179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454BE9A-A81F-F8A0-9A8C-8FB7B2BFF487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FD997A2-8126-7D53-9536-97817B132722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03485B7-CF65-5435-2D16-4BBAE1C00E5A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9072D0-0FD0-EE35-DE87-7B29B3F3CF15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0D149F6-26FC-1529-C93C-75F4D97F5B60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0E814C4-5C83-5155-EECF-4D980B91FCEB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6E926E1-86FD-7C57-6511-A0197E27E3D1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974F8C3F-D607-F3F4-A6B7-CBE66B6B190B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67B9D449-1AB6-3405-61CF-6A713EA56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6CE6BD74-B1FE-7D3E-CCB5-3C769F04E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0C2A34CF-FF93-A419-10C2-C49872EA4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0DE2C092-27F5-AF11-2C5C-22E9C14A9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02BE9772-70FD-234A-72FD-C3AA25A0A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560D0C03-C67A-7BFB-A4FD-F6BDD08F8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8A8AB684-97FD-1546-D4BE-A5618D6DE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4F81C928-264C-F773-549A-A54B601C0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7FDADC90-D87B-826C-868F-68FBBCD95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CC768861-7107-A8C1-8808-C3C7EE721F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55919DB8-ED79-A337-AB33-AAFE8C0F5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2E096394-D3D0-0E00-377F-0C21DFBA6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95E783B2-E571-041A-AB5C-8F53FEF53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07EC8CF2-6B99-56D3-BD61-7C2E5FC31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DF9265AB-EE8A-8662-DC3C-90DD594AA4C8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9AB03C4E-0C75-877E-0D94-1B1FDED71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7EDCEEDA-AC25-1DE1-2551-51F3D97A8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6A2B16D3-3760-169A-2139-EC95B6F5C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68BE6756-676B-83A6-EB89-531E716C3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F813DF4E-602D-0580-BAF2-B0D3ADB0C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9B37745D-B46F-348B-3DD3-A6A685C789FB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BCF64CF9-8249-FA21-B08F-14F06D226434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13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355601" y="3826800"/>
            <a:ext cx="11493499" cy="2041200"/>
          </a:xfrm>
        </p:spPr>
        <p:txBody>
          <a:bodyPr vert="horz"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355601" y="3680016"/>
            <a:ext cx="11839601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61CB5AF-1E10-4CCD-9EE3-80098412878F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F6B46B-8B35-4089-94AC-1AA492AE4A5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61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33216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569070A-2BF2-4872-A711-2A7DD4F37BD9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3A2FD9-76B8-405B-8299-75EA37D979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311E1F0-BB89-293F-4C8F-6FA86FB8DBDD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DE572B24-F5A0-D662-D041-0CC4F67829B0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E2B2E57-587E-35B2-12DF-78900C41AA95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AA5EBA8-D694-9F0B-C7C0-7A8D3975EAA8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B60AD42-A2DB-72A1-831A-E6DEA3100753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597F8A2-BAEA-0B5B-30BF-0558B8EDB9EC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6FE9E71-26BF-F096-7243-7732372E4AF3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A48CB8-9406-7762-C294-07C3795FECB2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C4CC944-1582-878B-7554-117D1B9D4ACE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541A1B8-3C54-8411-A986-707C965F6B34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45EBC37-7E81-611D-1E9E-4B8ECEC95FDC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472FB2D-9336-ECA9-59C6-EEFEA2D01A55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D22C180-3A59-8518-9BF7-A509C634C783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F9C444-688C-F2BD-9E73-1E464D33431F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7F7028D-4CAD-6C5A-6DB3-C2DDB341E98A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9F7A255-830F-A097-D9D7-B60536490A9B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EAC022D-D8CA-44BC-F6BB-C7DD391B9CB6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DC42D4-307F-52F9-F939-DAC3E4AA1DB2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7BDB412-76BD-2C35-78D6-F7B999835598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B0E433-0781-C111-1588-03D4A1DA1532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854619A-BD6F-E073-03F9-0EBDAAC5956F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744BFB0-6BA7-488F-FCCD-4F269AC32654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13B517F1-BEEE-BEDA-4F6E-E7BC48CC93A1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BFE561BF-006F-7D97-89C3-F292D5FE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1841B011-993A-3DAA-8C90-8DA4A8ABF5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396EACBC-7607-F236-6B9C-EB1BED2194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4CAB2408-328B-0887-1F6B-3D740ABCF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039FAC3D-8F3F-E562-2512-FC79AD392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F542EE9E-8C96-4674-6429-25997C7395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082D76DF-F94F-EC1E-765A-4FB980C33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0D48B3A3-C4DC-93BA-6CB3-73597E95A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28EE2099-119A-01C9-F16F-165B82350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4AAE53A3-6C87-590F-84A4-06BA4B379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F2F14D11-B38D-C560-D469-58C8157CB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06FCB94A-59F3-9299-D7D6-315702144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49EAADFF-5920-9A9D-705F-77D9830B7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607CDD1A-8641-3965-9527-299E5EF2D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0105AD16-E394-ABD9-6D20-898EEB76E5F3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4C50AF37-98EE-B2DD-585D-92A1DBBDE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8C884F60-7BFD-AF87-6E1D-373C74C05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2DBA3CD4-545B-C103-9EC7-259978B97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1C45EF82-4460-77A6-4FAA-1FFE44132B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CF7E282B-FBC2-C9B1-A104-A3DE55997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5B310562-9085-F721-D9D2-198212E43820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5AD99E07-CF2A-4E20-B801-32094143F1D3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7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371870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E03DB49-2243-4D58-BE93-62EC4C9FCCFD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4180DC-B949-404F-9BE9-0A24574CDC4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46A67D4-336D-C967-CA0C-DAF323AF269B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D37D5F7E-DC6C-25F1-24FA-4BD00D2EE130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32B4054-9096-D3D1-3177-23D9F21D6322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4CB62B3-AC6F-8E72-9AA0-8F459FC9C8B9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2CE5C4F-6C5C-67C1-C1D8-2B67FEF34A2A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F31AB0-7F5E-CA49-0628-CF72B44B76BE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BFE3A54-C6D8-C7B2-703D-5A1205789F7E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CD4844F-C004-2DB7-8F05-4D60716801BE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8EF7C2B-4FCE-28CA-51B1-AAA65146110E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8C9440F-4731-AD96-0B3B-6FE9FF2F5F3D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3EB93AB-B01D-18AD-7400-BEAC7521BA7A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72ACDD9-3E0B-EEE0-4AEB-DB933CD1837B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98726A-4E9C-ABF4-DD4E-DDDF79A77134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50A9DCC-CD7E-0232-3EB5-8CABBE9A0457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D67135-F7B9-3C5C-07A5-6A2817FCEB87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4EB6E46-BD89-0C57-1141-C06AA5CFCB5E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4FFBF3A-5CC8-237A-8A0E-2B9EB6FF53DE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0784A9E-73CB-F9E8-9F09-24C861AE3BD2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C3C632F-540E-8193-D109-C3726775FC6E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C7084FE-B4FB-10B9-B6DC-46EED4454BFD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0FC01E6-340F-BC74-D731-BB7AAC3EF69D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AD56D42-EDAE-CA32-A12C-612BFF0A84AB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C25CE2C0-373B-D4F3-AC4B-880C8467CBC6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4816C792-BC00-9CB4-0B7F-60EBA038B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CE0341E6-A652-E2F1-44E7-F1721D758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5059A8D1-4C42-6A20-6BBB-679D0DFFC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653AF123-AAE3-376A-579B-ACB568D0A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227D6034-2721-E062-0237-0DC42DDCE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56D3EDE4-CEF6-C34B-461A-913CCF34C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A0631546-D99F-02C8-E805-E405938A8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D70673DC-19A9-B300-9453-36A237E3C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3E0DA8B6-C0BF-25DB-28FF-1A88F10CF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B98D3941-4035-B3C0-8F1F-B8D40BC7B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F60276CA-41C6-F6C7-A9ED-0C1B27412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78FF80BF-800E-52CC-860A-B52E26272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1B04DB7A-1285-4704-39FC-5AFC1D180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C5928D6C-BC81-8089-C1C4-FECBBEBE2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D4596ABE-84A8-CD4B-F42E-0317E2E8458C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F7EEF306-AFC3-51BF-CF0D-3D686BEDB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F398AD63-AA1A-C820-E521-621B876CA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BC5432D0-D974-43EA-9F60-21223F098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958CCF70-D0E3-AAB6-6C0F-399D7D3B72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DD494E0C-F2CD-477A-BDCC-462C06FD5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94EEEDA4-6391-01DE-FDF5-C0A99733CC18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DFE17EB4-1E4A-8C4A-FE60-014A35443949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56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71348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29E2432-0C07-4AC0-88E8-8FEFD350A9BC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69175D-C3BC-47B1-8290-EEA3B543549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1BAC7B-3525-C238-582B-FF98DA7E5A0B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6104CA01-D63E-C603-E718-B328B68B41BC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4C26264-4953-F825-5CF9-84778B673FEC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3ECF2C-68A6-58E7-FE65-BE3ED76760B9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340DE66-2E08-A213-58D3-AF4AB06C6990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F314C7A-F722-14B8-579D-0E433D5827AD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2CC1BCC-F947-92F6-AF58-7C4F42B54A77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B43FDB4-D62D-9B1F-6C25-1D3BF4A0C166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191469C-AA84-B6F3-70C7-0C2524526C8D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E0623B-20BB-F98D-1FC1-8886177A2168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8187A6-AAC2-8A6D-F9B1-1822EDE218E1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FBD701C-EA87-B15D-5BCB-5242B3E34E14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B31B472-1004-0A1A-DEFE-EFD575967410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30B204-FA6E-3948-85CD-136C45FD8D83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D22DC01-73BD-77FF-24C1-9C2C4357D508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5344A3-B54B-7499-B7CA-BF3690EF8F4E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92670D-27F7-0AD4-7C1F-BE387D0A38CF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41C6BC-4DF9-33AF-0530-E995FE9FA25B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1088C77-2E34-A87A-310D-2CCAD29A392F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3E672F9-B8A0-1955-1885-FDBC1A4EF629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E32676-28DB-7991-9E07-74453563DAA4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05BE8C9-8018-8F37-A500-232226E92B31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4E050984-34DF-83AC-1CCD-E82D10188892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B2232A7B-C44F-B03F-5DB4-3448D14B9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31638880-B1F0-5B75-434C-1FDBB5F82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568A0CFE-8FED-A585-4F09-58ADCB7AC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5126C7E2-8891-23B6-5465-3FE86559E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9EDCDF9F-BBB8-5DE8-D49A-8976D15BE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F6C14433-0585-6037-BE84-01A3432F5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9D4B467A-B953-78A9-2E3F-74D098D8B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423E3D83-84DC-6DD6-5CCD-0E83A1E17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BD2B1536-4172-3C8F-BF21-67E8AEE36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348C9B7C-F62B-E08F-DCD3-BD735AB067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BA48D39B-333B-1A07-ED19-78077A100C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43818350-42C7-DBE8-BDC0-9185856CF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6B3007E3-7BD1-08E4-2F09-0C5EAC565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E0487490-ECFE-5A2F-AA04-2A0300E69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E1D8B49F-4D92-D44A-766B-5022E95D7175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0E7F81A6-C8FD-F72C-FD01-B5C3B207F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49C7A342-63BA-BB4D-B145-7CFFFA22D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87F8C652-4C42-9305-37A3-0FC17B46C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0FFB6996-9A04-F977-019D-A8CF9F950A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5AC5C09F-ABC5-565B-9EFD-0339D1163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0D6BE66D-A591-7309-44DE-22C74CDFA7D9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6C34D977-AA2D-E44B-AED9-3A6452AFEA48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89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81491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2755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1574BE-8B3E-47A0-8B0E-CDA91F60A6B1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0F35EA-B37E-4FE3-A3F9-9759257B691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B06EE0-899B-4E12-25FA-48A73E92778E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5" name="Freeform 48">
              <a:extLst>
                <a:ext uri="{FF2B5EF4-FFF2-40B4-BE49-F238E27FC236}">
                  <a16:creationId xmlns:a16="http://schemas.microsoft.com/office/drawing/2014/main" id="{5641780D-F29A-2403-0BFB-5AF56BF05D9A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58D0AE-132F-E913-6F3D-2D76B953E961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213CCBD-CC74-A4DC-624B-57CFEC58DCC6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889B701-1BB9-B873-7213-45C3A0B6E73B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8901BA5-6DE5-E9A4-1780-034555FA6EB5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2D94A0E-1347-2DDF-BEC4-D77C0D425750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7C9D17-0302-72BD-1C3A-DFAF950556F3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2C7BD0-F32E-FA92-CCC8-4B30E8E63F4D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213F71-1DEA-120A-1A40-9EEF16864941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0E20FD4-30BE-F51F-E5F5-69185D6E322D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7B657F3-523C-EF3B-16EF-EA45E298EBC8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708DF65-0C06-B6EE-58AB-7F66B57E04A5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D197E92-7804-85EB-0EFF-5E1FDA1EF3E0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89CDF-23B8-741C-B0D3-D34B57CF496E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F9AF51E-9DFD-B83D-75C1-66E2067350AE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24490D-C399-D215-DD33-207A331ED94A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C7CAD89-A6F6-D68B-A958-646D428444A5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8D3278C-C5AD-9FCF-4C93-900264EDED15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3D44DE4-B0CC-AC7F-DB45-3ECA82A70E66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86F228C-754D-04B6-3E81-2703851193FE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C0C1BEE-AFD9-E714-706B-970F29260C51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4F1C9C2C-0FC8-8AFB-B3E9-6C4C14D5DD5B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7397F8C1-62A4-4EA2-F648-5D2A750C2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D4B0388B-8CC2-9B58-7B32-2E1672C0B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FAE73FEA-E239-E493-5E30-E8FB537BD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5073B013-F811-8E64-9ABA-1785EDE47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3E6F03CA-74A4-84A5-CB4E-D77F1FF70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E28B4425-5513-6358-0597-347D6E5E4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E8AD8E42-F06D-40CB-9F9F-4C8A24F6D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BCB18B6E-73B9-C607-52C9-5C75AD192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99782853-5D53-6A83-3070-931EFCA02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23A1C836-2847-D20A-1764-BF7CCA2FC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B35B2BD8-D9E7-D0CF-831B-A1A7D6DC4C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702521B8-52AB-FAB1-8423-D338B2624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CCA422A4-9057-E8AF-04E6-1DF61D368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41E054E4-EE34-6343-58A5-04512BC46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8232D740-4C6D-029D-0327-FE19423E0F67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A2B91F42-683C-0615-6C51-E6FA32B92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4EAD60EF-6418-7746-D434-B34A7F851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CAF60CD2-BE89-299D-6EBE-6DB97F7D9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21023F9E-EFBC-34F9-77E1-6797D67B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1C73503F-75D5-373F-7293-CBE50A8A93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8BA92FDA-9A96-603C-85C3-94CA6048759F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751CA271-B4BA-DFFD-7A70-E0FB1C54298E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48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77539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569070A-2BF2-4872-A711-2A7DD4F37BD9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3A2FD9-76B8-405B-8299-75EA37D979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47307C-F02D-5E43-30D6-EB1D982000E4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AA48F156-98BC-7D17-48EF-534BB609D4CD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0B05D3E-F48A-6026-41F1-FCD7AC7888A9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E50C834-2551-5960-3F03-2B2BB081FBD7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B3FF245-761A-0118-CC86-135A94E7D68F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5351526-C8D7-4D12-0A33-52F21A185279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726BE4-31F7-72D3-63F7-DD652CF59BD9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AE48B59-6F35-0113-6074-261D60C593FC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86E776-CADF-6CFE-8469-3D1C2A6FB2D6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5773F01-4A33-5B9A-46A1-DACAFEE010AA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32EBF9-CE9B-83F1-81DE-D1CD9FA5D5F9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8AF547A-A80E-3ACE-1C86-29ECBE1058BC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1A0D371-87F6-1344-2E13-1639A2D40099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8EAFE02-BF07-D707-2E11-9DE8231B7192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AFED57-3F20-2CED-4F0D-374C0B66D9CC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1313FCE-4C34-BEE8-D2ED-23C40B5FD776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F04B2F3-0172-9E11-BA50-1AC347FBAB38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9F05FC0-0D3E-FF86-2401-B5C7CE7CF044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BCD9583-BFC3-99CC-A071-9D4BD054FA30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55D138E-C062-F0B9-1411-29C17D6C96A6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708641-0F1E-A418-F725-FBFE0B902FF3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4C0C4D2-A232-25E9-F6CD-8E90AEB1BF92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2F58FC92-E577-02E1-CF43-CDCD9D0EA433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D10787F6-52E9-6817-EF94-62383227F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D2E28616-01B1-0F9E-AF83-1615CF082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9E48E3BE-25EF-BF4F-3928-5E028007D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53BCBB27-A887-1771-0C05-D93B18883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DCB8BD04-938F-4E27-B8A0-9AFD05CC9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F88702FC-5AB0-DB86-C7AC-CB4239328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FD0161C4-1ED8-D4A4-EEAB-C5C7AEF5D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2744C16A-DF5B-62E2-F40D-3A02A2B18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82593586-D6EE-0A31-B06D-BC9620480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EE8E2871-C56F-A897-F962-49A166CC2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F25B66C6-E611-9C6B-3BDD-1F1FB8224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C670EC5D-57D5-0CE7-9410-07EE46E45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22830D78-2E0E-AA34-56C2-BD8B640BE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8B22C793-93AE-2239-A373-4C0D32ADF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67F31957-61D1-C8F9-C050-D5CEF4E4ED46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56502453-986B-BAD2-30B1-F95FB1636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553663EF-868A-BD5E-80BD-93EFD26BD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A3C88B8D-FF5C-0308-48D1-6006759EB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8CB5EEA6-FF1F-D8D9-02AC-7D8EE2A34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C5972825-3000-0EFC-A787-157EF4E48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448DA0A6-F3DC-7057-DA18-A125E4EB0C70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FF75F4DF-A20E-CDE1-7A55-33DBC60658C7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64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988262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E03DB49-2243-4D58-BE93-62EC4C9FCCFD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4180DC-B949-404F-9BE9-0A24574CDC4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0D7AB0C-C182-A99A-A885-55F6D9EA6284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D29EBBCC-BB70-2F96-3964-20DF73D027D9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B6481FC-D921-91D1-C2D1-CD5089BD7C2D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F4AD5B3-3848-2D18-1774-EBA952316941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E2B0BB1-01A4-9596-2D8D-CD0DEC8364FD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371246A-6D6A-4FDC-1F43-F6A309C29EA7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5CBAEE7-6264-F030-B495-31E789641C26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55ADC99-1F9F-07A3-768C-3EBCFAF50F00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BA484AD-A181-4CFD-5344-07AB46FB91B3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6CC145B-EBA1-8472-70A7-58FFDAED89C6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17A0FDB-30A7-C95C-F994-3B3B8D3964F8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F64607-E85A-B0C6-9F64-5C7D2E320348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56E0FC-5182-E32A-E5D2-05D3DCCE0313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AA166E4-96D3-3E08-7071-A65633476CEC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4254DF-C345-1733-E571-5924D9EBE0AA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29C55EA-B2AD-2A0C-61F6-834C4A2F164D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88AB8E-FB1F-4798-E7BF-5E9F5FBEF9C2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6B7370F-620F-737E-A18D-1F557DED4F44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9D6CCB2-1A72-9F74-0BD7-DFB8E12D83EB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599D64D-84E2-2C7B-3516-F61EFD927CF8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EA03C79-3416-8C41-960A-E7301CB710E9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A5F6432-8C65-7BC3-B780-9757B8CF3B69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34AEAA5C-807E-B822-8E7A-7C57AAD09AC0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63582279-E621-8FEB-B2FA-E05F720872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512C0D69-6B91-07DC-EF14-F7EF5046C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BC934C3A-B361-28D9-FD13-A3CB9C5E0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936BAE9B-CD7A-CB33-C2AB-6A5B64BB2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1CD1F3D6-A194-1961-1D26-BF3C3252E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C5977574-56D9-1B91-639E-26FBCCD05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1F07F78B-8407-A1BE-0884-E288F1E1DE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C3F2E056-3B2E-2CCA-73A2-B6B9839EC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0652FD11-F167-8601-31E7-A6D6ACEA5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32A73204-330D-1FA2-7C4B-A4836D653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90D07DF6-09FA-AEB8-2769-040668874D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4159F326-9679-F50A-7DF4-E69A83771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8A30B361-5A03-A6F9-8052-1B00978D0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AA4EB1C0-DC84-5879-8B23-0A3E75BFA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57072241-A36F-D12B-6960-812A139104B8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2AC820DA-0791-168B-07FC-A2C067A52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424DE8E0-BCB2-D7F5-427D-DC5B733B6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DF688624-93EB-25E9-9548-38CC7D6F9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159B2EEA-1C86-FDCA-9499-4AD53EF7B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F60B9F44-2E90-6C77-83F9-B4B43DB15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A9C263D0-9840-A8BD-73E3-4A0BACB35F9C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B80DA8DA-FDCD-CC40-DDFB-C549D8ED924F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47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817181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29E2432-0C07-4AC0-88E8-8FEFD350A9BC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69175D-C3BC-47B1-8290-EEA3B543549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67DF9B2-1110-CFED-4218-D607250EB56E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B3D50AF3-5A28-EE6B-43B6-3BA4F062715E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868AE6A-7E3A-3582-0461-477554B1769F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274D380-59D5-2BF1-AAD0-A820090F355A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55B8EAC-17A1-CC28-73C5-E5D3BCFB3263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9070838-8A33-9CCC-AC28-33179720ACFC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5E810DD-E1EA-CC85-2B0E-1F19BE3683C7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16464BF-0EE8-72D4-7ECB-932715E39C2B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6D13A60-82C1-62E5-BB03-1619F630B57F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24FAEC-D4C3-8A16-CD40-4695BB5D5A6F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32E551-B131-4EBA-4381-BA930C2F58B2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2B57FD8-A657-157F-7922-0A0A3A9D40C7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2776517-828F-6032-9DBD-EB971B5F8A8F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8BA4E4-54AD-54A7-72F0-F9BE963A9C1A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5D3E1C-FF3E-CDFE-57BF-D9A4FFB5E3F8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C2768AE-53E2-BDF9-6053-7B118B2A0F39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EB67E6F-4BDF-CF34-56F8-F62C9225CC2F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A0FF95C-90E7-76BF-54D1-430EA76B404E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4D7C707-0A70-435D-5064-E5519C8327AC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148DD80-8A33-5616-ED18-E90743C5E991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73F790B-B51D-D266-7BC8-DD3C33D363F5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C020383-4FA2-9E52-2A49-0CA096AA1492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FE270FDB-E152-649C-8FAB-E32A64E6D330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15C172AC-2619-471B-6BBF-E6C22C891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F7561CF7-5822-89CE-4735-B21402138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4F379ADF-8F48-D0FB-749D-21DB8207E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6FD89DFF-BA84-1C6C-0D1A-CB1538C72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5F2FD3FB-0C3D-4B65-88C2-35947EFC6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F9D2C65C-0877-EF71-F5C5-97E69CCA7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071F5166-58C3-EFDB-61F1-00BC0DEEE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707A2078-6D3A-9E2A-172F-E143067D6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3C4761BF-EB50-923F-D789-757D3D1DC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7883F201-E4A1-ABC6-EB8E-4517E6979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0E94A391-890A-F233-C943-B42F12D48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4DDA94CA-29C7-E98A-4B2B-2538B8EAE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8C9930A1-3F61-AC71-98A6-7490DDB36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9C555EBC-7BA4-4514-5363-C7A8125D0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F5584FB9-FA68-3CB3-DC24-8FE45833D6E4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5FAE4423-F105-A47B-CE50-3766A3396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319801D3-1F29-664C-66AD-0BBF135F5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B1B58CFA-A3F1-EC85-0579-CB70304EF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DF58454E-47AD-4DAB-8C85-8AC112313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49E563C4-CBB7-A8D9-B076-4959E2BFB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3B9AC886-9AE2-FF6E-88EE-6DB95975FFE7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3ED5950D-7E2C-903B-3CB2-7C8F4CDF7BA2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462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288972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2755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1574BE-8B3E-47A0-8B0E-CDA91F60A6B1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0F35EA-B37E-4FE3-A3F9-9759257B691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E8BEFD7-BE3A-5C96-7028-3CA50098D2D6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5" name="Freeform 48">
              <a:extLst>
                <a:ext uri="{FF2B5EF4-FFF2-40B4-BE49-F238E27FC236}">
                  <a16:creationId xmlns:a16="http://schemas.microsoft.com/office/drawing/2014/main" id="{E393EB3A-457B-8E60-E658-75DA0699F9EF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28BACDC-0688-82ED-482A-2A7273B7D813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224C321-AA69-7384-C329-721ED5BEF46F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6183819-5AD7-D7C4-7726-899612EC18C4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3766966-F186-4DDF-0E13-F241A04F9744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1F9AFD1-A3E1-D5D7-1B75-7FEE363F943A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28FD3F-DA46-66FF-7729-DD9B9176CA93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B516FDA-DB3F-7E15-74AE-0DE5B3A4FB42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9EFC0C5-EED0-92D7-008C-633F81097744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EE3D5D-2DB0-B282-5225-A24C1539C660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4BC77B2-F72D-144E-B71A-76C19D2A6527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5079AAC-2FD3-DEAF-53D5-EC40D5B924A6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83B944D-EE31-1CFB-2C9D-0CB97C8FFFFB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65F371C-4711-B295-A938-146015106241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75098E-F105-8C52-D967-9BD1B4B3604E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704CFC8-CF4C-1199-BFD7-8D627C9CD6B1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A84D835-5FAB-F45E-A3B0-F4B09D50A410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83F668D-817D-4B4B-8E44-B3D20A288968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28F75F1-A521-BED2-6787-FA83FB3CE063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7179C17-EB51-6190-A797-9D24F2394E2F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CBFB85F-369C-DF01-A23D-03C2918C8B2F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AFCDF2AF-EEBC-5A50-C439-B01BCDF423CA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00A00A9B-795D-4F56-D395-6E7228419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05BB1029-962A-A057-F93F-163AA51DC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24BCD149-C19F-41B0-7E97-2AD086965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E4960FEB-5092-4A59-F930-0561B89E2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6F61C520-6B62-F30B-5B7E-DE52F72E5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F0272BBC-5B60-7C79-9A22-FCEBB883B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A444CCC1-CF02-72FE-52E5-84E0E716F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382B8739-5ADD-8319-5C71-BDCC55E3A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E6647EB7-4E48-E1EF-17E8-D95AA3682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D31684D4-9D75-422B-58FB-D4BB14B4C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2E44AF17-AEF9-C84F-1DA8-8784E49D9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8A5410E9-322F-D1EE-77E8-651491CD2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CAC8EB8F-4092-EF77-B996-F2211094A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80DD6D53-4B96-C124-3DF3-66188E6A8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70A7F7E5-A18D-A556-2F48-EFF6F4B18206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F7AE1492-7937-627A-A267-534E07898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D60D90CA-994E-9FE3-6EA1-3860C5B89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758AB80A-88A5-0AF7-1E09-355FC05D3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57F467F6-84F5-E209-9AEE-6C0F7BA25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2CC8E15A-88E5-4DA9-B80D-55E2F56CC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7D79A0E0-E6D8-E946-9C25-9B7A8022EAE5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407675FB-9E2B-F363-CE59-FC6DB9E24423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728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0726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569070A-2BF2-4872-A711-2A7DD4F37BD9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3A2FD9-76B8-405B-8299-75EA37D979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874F69-8B45-0825-F0A1-3C3626AE7DF7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FEB079EF-4133-7414-0D18-B5F8BE0F4E02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0C7B6BB-E15E-5951-A2D0-B8229B419D6E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285B71-5EA2-E654-C22E-7449D064005F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DA57651-D6F3-E6DF-7EAC-D3E6046D3276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91F183E-EFE9-1306-9ACA-98BF8F35C401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C713F0C-32DE-5610-3455-41B2C3E8E694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732036B-D9DC-E930-DCFE-6962ACDF998A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4C97708-7DC7-25CF-2981-4A18A1B04C36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3E8CD9E-85BC-B394-2FB0-F576E77D7D41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5CD0AA0-2138-D4BD-5E1B-F869EBD92796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9965AEE-6916-2812-5FFD-98CD13B944C9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C7F4C93-C905-5FEF-8A80-DEFE65785123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3D37BFC-EA79-37EC-503C-5EF2F0CCA59C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C23EEC1-DC36-3691-B76E-13359F26DD5E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50AE87E-E5DD-BD06-A4CF-98CCA726B39C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15C2384-BCB4-6293-7053-00E504281A50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E6BFFB2-4CFD-DB4D-EFA7-004E767AA4E3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303F8A-694E-074C-F909-8A179579AD61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3B81142-9984-A56A-FD89-D92A9C93C000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4BA5335-9C81-054B-8CBE-285CEF27D2C5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C6A4147-0D1D-22C1-E988-7B4CC96F8958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F3CF6DAD-6656-2F5A-B10D-0558D19F9FBF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61972753-CAC9-5CDE-DE16-14E63E9C2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81C2F1F4-E91D-10AE-7AA8-922FCB676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D47B77EF-E537-9F1D-2457-315B6988B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AB99982E-67FB-A7CD-E9D2-FF6C4231E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1E817ECF-6C8D-A2A7-5467-89EE012B0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A2648884-CE57-26A7-0CBD-3B0A8F88E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83714DE1-CBCD-E268-4CB2-BE49D87CF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F58A2B3D-A79F-66A7-FF92-B5A320276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EC761153-7F1D-5FE0-FF9F-8B9EAC2F7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ADE3C282-78EC-611C-78BE-8D996332B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6660EBCC-B2A3-1138-3E80-EB858B563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DE9399DB-E9B0-0A0A-D504-211ABCC2C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8DD72337-BFE1-4C17-3DF9-50A18FD11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F81B8E14-4A1C-837A-2EEC-8FE7A60D5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1C99AAC3-F535-9B47-F43D-7ADD786B2C8D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AED7EA0F-3BD9-AFAB-7B10-A2F32F7AB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E570CA8F-8366-9B28-E55D-DE0A7B03F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8E2C8DAA-28E3-6668-3957-8EFB1BB22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423C9A69-A047-887A-2982-5C4B2E9D4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FE1E0688-8A5A-91BB-BCA8-9DDAC5981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B657087F-BE59-65FB-B52B-75F7E223C692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82C25AB7-70BE-A71B-A433-C61E6EEA677A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47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84692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E03DB49-2243-4D58-BE93-62EC4C9FCCFD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4180DC-B949-404F-9BE9-0A24574CDC4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21EC13-FAAC-036C-4DF0-BC41C9F70289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604F3212-6978-2F2A-A9EB-721519DB58DD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234D0DF-DD90-ACF2-CEF7-4E714266AD7B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CDE4B78-3F1D-423B-A6F1-15151DD4485A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DC38C45-2090-A222-140C-EDC154685FB1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A5258F-3C25-F29C-1161-FCDC8DD8ABAB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A7F914-0048-0125-2914-683A9F0738DD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60363A5-B5E5-80F8-1CA4-F40DD99B3D9A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BF8FAD4-F342-518B-45EB-DD5916700C25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89AC35C-14BA-C384-4A2D-CDCA9A486AAC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6A9E9F6-7D90-B1D8-553B-1F1A23D391A7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25A8BD4-2DFB-35B1-A4AC-A9FB2BF89692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ADF89BF-F511-4EE6-2A2C-8307D7CD4213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7C94521-792C-6855-C22C-B1C4E84C92B5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830E7-ECE2-2CB7-74AC-28EE8C657631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11D079-52C5-AD74-0AA4-A4FA8EFB4E06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F23275F-19B7-A8C9-F238-8802F43CBEFC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555842C-BEA4-96D0-4126-C365CC37191B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127A96A-C296-0782-0E10-4BB7D273738C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8489581-B869-BD66-1C3C-1EA316545942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F811B94-7ABD-903C-F9BF-ADC74A9CE8D2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1313E06-D464-D1ED-C573-544337C4CA9B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EAB51E5C-7CA7-B5FC-9C3F-E0051661C561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C86E2E88-D316-437C-6100-C660B44DC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5F9869DC-0D15-BB68-D31D-EFE6854FB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EB2BE140-BD7D-B9B0-21FD-A593DEB10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6944A274-3E48-DB74-F692-F412A2FB0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1C78F959-5A29-9589-54F0-EF18146A2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6BB10198-BC6E-7FBA-913E-C8F35A1B2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E270BC40-5F67-7D7F-F189-B81C217CE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7E5AD189-DDFB-FC3E-50C4-B0B622685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322B4A74-3DF2-F878-65EE-A77B25140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6842E7C8-A9C5-E470-5849-80D72A009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62023C1A-0FD0-41D2-EB37-75D64DDFD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1B5EB5C2-2DF8-72AC-46F7-8FD7C9CFE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E7768176-9944-E838-1C5F-73D0BE94B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D42F1BCA-5226-0506-6FD2-CB7A88634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5F2FB4A1-9320-642F-8638-B46000C6056C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1BC6B379-16DB-DD1E-B735-24FA9D4D7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3C7A6778-C3C3-66A1-45C5-7D4F6A632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02DB98D-ABED-FB28-8232-301E6B25B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4751C33F-FC1C-729D-2099-28905D779F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D07216D8-E23D-0B3D-E72C-040A620B8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E88C22D8-D556-FCE6-E5B9-E9E5D88D71DD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DC3A91BF-512B-6C70-53E2-B5F9E04098FA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0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355601" y="2681103"/>
            <a:ext cx="3402280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  <a:endParaRPr lang="en-US" sz="9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9ED72B6-D31C-4BBA-AE8A-0518BAC838CF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Analog Devices Confidential Information. ©2021 Analog Devices, Inc. All r</a:t>
            </a:r>
            <a:r>
              <a:rPr lang="en-US"/>
              <a:t>ights reserved.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6FBC01-3F3F-411B-85AC-BD46E3DFA0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85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19696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29E2432-0C07-4AC0-88E8-8FEFD350A9BC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69175D-C3BC-47B1-8290-EEA3B543549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6C7FE76-52F6-CEB3-D674-73D0EC8F84FF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5E88F74F-5572-CAAD-B127-E980C77AEBE6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1DCDC2F-B2F0-8426-86EF-9A430AD6E43E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86ED26A-38E3-D2D3-80FA-45A8F3C94DED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34174C-D71E-FAA8-80DB-21738102A129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FA0936E-BEF0-1F1B-C7C6-5F690948AD14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5DA14C-11F0-F84B-1BFE-2985F39E2136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2D399F8-E1E8-D350-E4B3-D0EC36F2C81F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9FA28C-D9EA-AFB3-70C6-B508A9B467E6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AE300A4-89D4-FAE1-7B96-ACBBF635163F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7778486-EE22-5BB6-0912-C51E5D7E76A3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272CCD-1101-88CF-9D1F-9871B75C57D5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29A0034-F1CF-77CB-CD61-585B5C3AA748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A8A52ED-D6C3-F719-D56F-1A3EB05B9CB8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2878C29-E6BE-38CB-47CB-A7BBF21369FE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704B88C-D758-6D3B-E593-2B9CF77E1100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3149481-2611-836F-22E8-EFBB1D8AE713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EA3BC60-D815-3D7C-DCCF-9F945F58F889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A72F356-8B88-6F18-34E2-CF9300CF035C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7E25DC5-3287-30EC-F2E0-73E34CE04FDE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389B9C6-94E8-DF14-A52E-A09AF79E4151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519CF86-15D4-B8BB-D145-7E6B856EEDE9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31BA7A04-1A6D-8A2D-5ABF-D8B8198B5E90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BA7565BE-CA58-CA93-54F4-CDB0428C6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A71AC0A2-416A-BDFA-DB1A-E63001218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02FA404C-CB95-2A5B-7612-F65D7E5057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F502B176-7E84-BD8F-87A1-1B1DE3662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AC4566B1-D447-8D24-B333-64B7373D3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BDF1D63C-B816-DE17-42A5-A5D847C2F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1BF1C1C4-4983-7AE4-99F2-AEE1F7F52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CDE546FA-197C-63D7-1835-307808495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08167C34-2002-448E-642E-82C15CA10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B60A697E-A342-EC28-F4CE-D6E38B001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34678AD0-0C17-10D5-E7AB-897EDC129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D62677E2-E6DB-DD62-BE0E-D311E84FD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3B328570-0F23-01CE-D3C6-AD0100E79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4BD7A9CF-880F-7C24-E737-87E3F9901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0B6859D2-D3A9-F01E-5724-AF21768C8277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F9C15199-34B2-FE3E-4F4B-0409D9112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8B19E026-ABE2-0FA3-AC42-50D007EA9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6D5E3F96-93BE-E8D8-EB01-9B3BDB611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2813C05E-DEE5-CCC4-0220-A5D401288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1559EBDE-7568-24D2-ABE8-A91494C51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55804C00-A82C-F3DD-8214-AACAF854AA7D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219AC910-60E2-A5DB-CCF3-CCE4F73E1A19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43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7428312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2755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1574BE-8B3E-47A0-8B0E-CDA91F60A6B1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0F35EA-B37E-4FE3-A3F9-9759257B691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DD89F39-6A64-B50E-CC2A-98BBA770366E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5" name="Freeform 48">
              <a:extLst>
                <a:ext uri="{FF2B5EF4-FFF2-40B4-BE49-F238E27FC236}">
                  <a16:creationId xmlns:a16="http://schemas.microsoft.com/office/drawing/2014/main" id="{F7231786-4F64-C1CB-2412-BD048541CADA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F73B3AE-EBF8-041B-188C-9A4C887D2CEE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87C9BD-8774-170B-134E-E7A0BA60F6F3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1D143E3-A5C2-4023-7793-A227F191BD4C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416AC5C-EAD4-93DF-4879-124285F7AB79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9B5551E-2171-E4FA-9ABF-F059DB26FC51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73086CA-0859-E3EA-63FF-68F81C076830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E80ABC8-4F5B-F7D5-5EBE-9AAF59978962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6DCF415-A566-4CE4-0852-6379DC4B2DDD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9851A1F-185A-C950-730F-2688482CDAE2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0FDDD58-1316-0220-23F9-07642A1EDE64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C75A118-3CD5-97D1-4F76-FFE75216AF6D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FC0CB4A-DCDB-0F5B-C906-26A78A1F0D81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0701F52-7846-5520-FA01-4EAA5AF5EA51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0C0BEBE-BF0D-1F88-14CC-59DCF2053E36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9A1ABF5-9B47-E971-4BF9-6F9BEAD51A8B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487C85C-46B9-47C6-17AA-1AC218D02B8A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52AD6B0-7EFD-5BCF-D725-84D1A7470097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BEECB93-2440-0A36-B93C-6E208E3A6A1B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470A91A-D4C4-E1D3-CDE4-4C2777D23889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9A22456-4153-D920-96CE-C0C281CFC8A6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0446C535-7EE1-E759-BC47-45C49CBE187D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2146E4A0-B6E0-CDEB-8296-CD31CA6F3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8BEF0327-A0C8-614A-A932-BBE29A5AB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1E27D1D6-F14B-9274-067E-5AC722359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E6FDED72-5F8F-64CF-EA22-D8E0672F6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4ACA7AD3-963C-09D2-4D71-C28E3075C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466506E1-46A0-F815-E5F4-C818074F7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CCC81404-0A5E-C2D3-DC62-B54CD872F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1EF7437E-025F-861B-15CC-1632B5DE7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9FE1B0C4-57A8-BACE-DA17-5FBAA6F6F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28690DC9-F28E-5E0D-CBF7-71D1AEA74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AD5BA462-527A-6DFC-0854-CFF1A54F9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13627271-1710-51E6-41FA-7593CD5FB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1DCA46D3-FF44-A56C-62B6-9FA3203BC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742533DB-154D-EAB2-93C1-A1F6AB9ED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618687FA-EFD8-0F4F-6F92-3F2D289D726F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DD50F763-68CB-69B7-59D9-52B3D11FD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FF689DF0-D493-71EE-E942-FA6AB65E2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E6F3318D-49D8-E7C6-A7C4-708932E91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C694314B-1DA1-22AA-5EB1-D8C9BA95C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EE8C5656-08ED-2928-1B75-6838E945F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8D1E3791-94BC-60FA-A41B-9467A6CA84FA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93A8B82A-379D-D5C6-8E08-70D744B8470D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09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81049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569070A-2BF2-4872-A711-2A7DD4F37BD9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3A2FD9-76B8-405B-8299-75EA37D979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7E6B77-31A8-57D3-7DD8-77F2C915C4FB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B2631DA7-D334-CCEB-C803-939B77259D76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B062FA9-D51A-F7BB-20B4-1CCE6F9E45AD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2B43C58-C92B-1A05-4218-6E943E1A61B8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0DA16AE-4446-2F89-0A01-1E2193D97DA7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5300C1-EA38-33E1-4F53-6EE7EDEA67EA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1BB7899-176D-94B1-37F3-AC993D98F9A4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C62BB36-7B9E-2742-89EE-C40632129495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B54BF63-904D-F0A5-04A7-27E3928327A6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F711040-8EC7-D0E4-84A6-5EE497D68E6E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2520590-D35B-BDD9-511A-BDF0101D0B55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44D052E-005D-23EF-5D67-5C50358CBA59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3CC812D-04DB-63D7-0A22-F3269A49AD9A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265C7E-416E-CCD4-436C-B27F51135AA9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DD23002-DA31-5C26-DF1D-A4F8FDC633B8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BC16B15-098E-41B3-2FDB-981EDD619771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7068241-196D-CCD3-C934-6C6847C65A06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12E1EB8-908C-6597-E898-A2BA69DB4828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13FB222-D34C-2240-E305-AC2ADF521C46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6993639-C04A-75E2-C723-279AD19D5923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F4F389A-4EAC-125E-E031-43B68ACAE385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693241-A795-7941-A32C-C44F1FBF1BD0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6854E37F-447C-C8F9-E8D1-24F2BB518502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8F6A9097-0AB5-72F4-8A79-4BC860F3F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9835EC0C-E994-C20D-8459-C03AADB35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979C1DFF-495A-B017-4465-014ECC3CD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C22DCA80-1A35-379C-029A-7F76C6D59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796D0B1A-C00F-854A-7DDC-3F94271EB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0A46A85C-D452-F1F6-D499-855736A26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1F41A096-CB1F-EB54-D8F2-F632F2F36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EE6775BE-F0A3-18B7-5AEE-7563664FE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3E202644-B3C6-A00A-829E-CB8A99020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1E15FC5F-A4EF-AE7A-3802-C4C29249B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DEB31D93-119F-95AC-B5FE-0473927A6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AA8117EA-FCFB-4503-16A7-69723ED09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1FC03A69-B11B-0873-844C-2A4FC5A93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C7B0398F-05D6-BCFA-BB0F-92BC85818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04FE6666-3084-53FF-1969-811811792C96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1BB7F448-DB32-723E-F995-B69E2D946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F0B625D5-98CE-85A4-8E78-6B4904A77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2E70A9C0-F05F-8F8C-9429-2F7E60453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C4052235-A08E-AA41-E33A-BFDB19712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4030D6A1-73B9-E723-B52C-F9FA563F6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5760860F-7FF9-FF4B-3DC3-E64D8279E5B8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7A790042-6A82-C9C4-2452-B06834917A98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7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7435874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E03DB49-2243-4D58-BE93-62EC4C9FCCFD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4180DC-B949-404F-9BE9-0A24574CDC4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FE1E67-186D-F41A-775E-BCAF23339415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C0C42366-5FFE-8695-F618-35C5633B8406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6FCCFA1-DA27-3688-D2FD-380BA685DDCA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91AB5D7-956C-1C7A-81FF-7143BE4A3D20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8F5C362-1519-6A6E-FB04-CFBC4F11F6E4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2FE7E4E-2D75-E417-61D3-9C3F4BE2F736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C1D7F17-25A1-E091-4120-A00526A8069E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4F945A-A6AF-9F9B-B7C1-6863F5277F55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F1D4E71-E249-E043-0018-8794572EB47C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765669E-307F-53B3-975B-0A23039D9ACC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32CAAAB-1391-D316-8015-6D5FE41056FC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DAB5EA0-210A-FD02-F061-7612F0EB5D3B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6A03AFB-CD3C-93F9-A6CF-330E17256AF2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7C1F9E-59EE-61EB-78DA-399615CFDF70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9D86721-650C-4664-CA8B-232A40F51B63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2156EF2-EA74-A58D-B30F-60C37ACA0728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9F90639-C469-FD14-1E0C-231F6E8444E0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41EBE4-3C2E-B251-D0B2-E5A833F55DBE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3FC55B2-A45D-AB2A-75CE-5FDEE7C67689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DEC22C6-222F-11AD-8A48-6D48C26CB269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B29034F-93C5-6E0D-8FA3-A4E9698E8617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4551477-2DF5-D0C2-2F27-ECAA2C657CC3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D42D3A0A-C99D-583A-334F-D3D650823D0B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D3812E2A-4F41-1E80-3DCE-03F2D2C41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2A28014E-448B-3F6A-98C6-D1ED39CE1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A9743BFD-CEE7-0691-B498-76E5A71A3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FC489696-92D6-A50D-8CBF-0A28B953B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5C39E034-1F6C-E4FA-BC6C-886C71337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912C2225-BDA9-A489-269E-F905A5DBC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F0422029-F0C7-C71C-D06A-C1A9BBF6D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CA1765EF-6347-A485-966A-5E2EADDE7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D7B4B593-0818-8BBA-C541-9A773C38A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87EB8FA9-7F51-EF1F-1630-4FBE1588E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6F86DD74-AE8F-BCB0-1752-093FD1896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4F06FB0B-3BD7-539D-120C-C0214D38C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22AA5EF0-51B6-7C17-2965-19D0E30BC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B762FB33-44B8-F9B8-49DF-A53A19145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AE508FE5-2AC4-CA08-519F-BEBB9730DBBD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57A82D0D-7B93-5802-DC0C-117619F34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D4547813-C949-06E8-26FC-C7B5183ED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DED8D37D-CEBC-B550-F6FB-1B0D3CBA3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0B6462A3-EE9B-48DA-3B7E-4C0444AB1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3370F342-1650-2492-9286-965F79E23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C1C45240-08AB-3EA0-6FE6-E3D2FE0F12EF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3835E2F9-1946-0C20-917B-6E1FBF488D23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54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88960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29E2432-0C07-4AC0-88E8-8FEFD350A9BC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69175D-C3BC-47B1-8290-EEA3B543549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AF768-C55A-9F1C-6E9A-43703BA73926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54CAA906-06D3-F264-8622-689BD1465014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27D42BA-F126-826A-E8A0-58AB41FE1AD7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66954F7-464D-0EF2-501E-AA5F31C34725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B8D71E8-71FD-7AA1-19EF-7107DE7A69E8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EC7C146-76E6-9B80-54B0-0D561C3BD0CB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CBCAA8A-90BA-44CF-8E03-0C90BFD08935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5E7AC9E-18B1-C274-1917-FFFF27A3D89D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EF1365-B8BD-28FB-68CB-2CB3C50E5776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40A5516-B005-8656-F019-914021B5F63D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E78D93E-022B-0178-8CB8-1473785FCB42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934F17D-6431-B248-7E8C-62D7A7467E14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5C29591-0853-BBDB-2AA7-EB04DCD74BF5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30E364C-DC75-B013-EAFA-46A7971D5735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70265E-6C93-74FE-23DC-3EE157C0FCF3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D23A262-91C4-0CC4-C9BC-E1DF393789B3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9D151E-8A38-0A93-C19A-645CC65E34F4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CF142DE-6651-B605-C00B-F8BD297744EB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9798EE0-26E1-EBB0-58F2-09FDBBE10AA5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EE0A9CA-B8AC-CEA7-1F49-9BEC847E9ED3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F4FA75F-B8D0-B6C5-5DB2-1B6308E5B479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1D8416-F234-7AC0-03CE-82A5FDD13E58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D6F4AAD9-9EEC-B2D1-33D9-4F9F8882B9F1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2BC4F34B-C107-CBA3-CEEF-A36B2456E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4A9D2638-31D1-F654-2D93-79C98BC67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D29DCB4B-794F-3C51-DCD7-9DAC3D469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D956E190-E6F7-015C-9453-9875B7F5E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1B641B02-E267-595D-3650-F3F1AE67B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12FB72E5-474A-30E4-BC38-DD9331485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6FC8AAD2-4FF5-CE2A-F8C2-868D6A209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DA2E8BDE-A1DC-D399-2129-EEB743652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A676BE6F-B067-342B-3FA4-86BC0A55F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59C4199C-EE70-95D6-1606-6AED55260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E7C840B3-C4DB-7173-7A72-019BFE10A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EE117A04-965B-C8AF-683A-CC16294A8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99A1E25D-980A-EE81-8353-7E9E11884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9CC4B6FB-03DF-7506-7F46-01354AAF6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1B98C2C0-300A-2EFD-83D2-4B706BB95906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103CF576-9144-B45F-E5DA-D3BEBFAA4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E28E746A-1715-1E4F-C4CE-EE75EC041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5A24452E-9D63-4863-41FD-BE175A599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87C84024-25BA-909D-0ACC-31E0A075D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ECBA940A-C7FE-156B-30FC-6F9EEFEFF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32FC7CFB-A4A6-2989-4704-967173AF4C17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C9829925-2DD0-132E-0F57-03B8CE5B4C42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71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66418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2755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1574BE-8B3E-47A0-8B0E-CDA91F60A6B1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0F35EA-B37E-4FE3-A3F9-9759257B691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F9F5C7-CF01-4FF8-F58E-CBCBB5DF07A6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5" name="Freeform 48">
              <a:extLst>
                <a:ext uri="{FF2B5EF4-FFF2-40B4-BE49-F238E27FC236}">
                  <a16:creationId xmlns:a16="http://schemas.microsoft.com/office/drawing/2014/main" id="{40893B37-FDD5-72C4-28B4-B298939A61AF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5F553A2-E46D-4E17-3026-F5E3E2D2ED1C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9BE05E-BBBE-CA5D-AD98-BC5DDFAD8128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9C54916-14DC-5956-BE6F-25231DA0267C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C260E1-AD2D-8B99-2466-CCC067569A25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99F0B4F-CDD8-4013-B0EB-3D256D0832D1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DA5A71-302A-BAD3-A72D-44F9270ECD4E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243A3D-548D-532E-CF0B-71232DD576C1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CDDF132-A0AB-A5CF-2889-0183365113F6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1F7D157-659F-E2A7-A240-CB43F89621CA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04D6866-4512-AA9E-B46F-1501003134C6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0F569B1-F860-9FC3-983F-811C9F7CB7FE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B173AF9-51CA-75DA-02B1-159559F5C3A7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BB112A4-4E3C-3371-B19D-6E31F5366468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2D7DE6A-8033-E2B7-3ED1-ADBF690853CE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74F6CA2-F16F-1848-B25D-A23D0C9E5BAA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5B6C7D0-0BCC-A7D4-55A4-59E161B7808B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7E22430-D921-B67B-24BF-F3DC17434F36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DCC0F88-C3A5-5A46-33EE-D1D446A2C353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CE553AF-3939-9016-F4FE-F7C8911A4E5D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0595E7-02B2-6F2A-EC98-14333FAA37B4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8FB7E254-DCAD-F767-EFC7-DD6F59F69138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7FD81C96-7550-CB68-DC02-54E465A915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CF74C6ED-036B-C707-006C-6BE597783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87C09229-60E1-4963-C59B-A9CA83043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E5AD71FE-A8AA-6B59-48D1-ED2DBF40C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7AAB4EFF-09BD-E812-0E91-58F63CC6E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44A1FD94-DFA8-F36F-EADB-3601249CD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92ADEE54-7F87-9927-5CDD-D37C4C498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E706928C-02D9-A26D-74F6-85C9B8145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E8877241-E5E1-2C05-2FF5-77F99762C9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B88A9C1C-AEAD-452F-FB3D-B4AA94A5E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9F3CCD3F-7116-11C8-4DEB-84216A823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4DAC9F6C-5098-0800-9B75-36A63599D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A1076C35-133F-727F-6F67-E85C27296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3FB48D57-AF68-8150-6715-C256384A3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0A4BE464-E398-C299-8037-ED008CB745C7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320B2C75-131A-DBEC-C245-A341E5067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83468F9A-AB7F-4369-A37A-97918CC86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BEF46771-29D3-0EAD-1989-D9A4E3BCE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DBEE7221-1B2C-6BF0-65C4-CB539AD33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8C9D303F-227E-5EC7-1535-BCD430B57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02C09402-B170-AD41-E798-8DC28A7E5CB0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8AAB7F7D-F2A1-68FC-DA76-7D54BB1555EF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6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3978483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569070A-2BF2-4872-A711-2A7DD4F37BD9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3A2FD9-76B8-405B-8299-75EA37D979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935852E-48BB-4949-4058-7A10E790DA5E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69C583CE-4E1E-F099-2D4D-DB249EE5B198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FAED502-35DE-47B8-36D3-6B09BDFBB8DA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76E7F38-F7C8-DF2F-8908-37C76FDE955F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F209336-10C9-0295-8138-FBB44EB46D2E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927DD3-5B79-C3B3-DC35-17A5702799ED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F5B69E9-F19F-4F1B-B7F8-9FE7B14DC8D0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3400F2D-8E21-18D8-4D1C-2B8AB03E889B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D3534B2-A7C9-2ABA-FD1B-C5889F1E200F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37C1A49-97EC-81C8-7C06-841A717996EB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C6BF79A-3530-4D02-E093-6358AAC5F8D6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3389734-73F9-5DEE-DCF9-A0D1B0420BCE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A5ED8D6-29FD-726C-E1ED-DD2E9D2FFC7F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418E7F3-47F5-FA6A-1F01-4C4E25E455BC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7BEEC81-23EC-6B76-A898-CC47E46A54B2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FE213-2992-2218-EF0A-99567D552B74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AEFDCA9-A13D-0239-0A21-D3FD6EFAAF53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B6D8B65-833A-024D-3B4F-447FFE2FF5C8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E2E931C-DC3D-D273-7060-90DE056CAF0F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6998CA-27FE-ECDF-148E-D2F1929851A7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6FFC497-6863-8D9F-27C7-339FDE800D56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920FE68-6647-A499-6D7C-4C130246440A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9253DC82-A7A7-BD42-E5CD-33FBDF7D5D91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1802DA94-237C-8A91-589C-364D89A25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0F3A5994-5D10-BF80-BDEB-B690C0175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F30E14D8-C3BA-A946-8F85-75A09639F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C19C3265-429B-DA02-D283-26EF9A219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07764B07-B8DB-BD5F-7FA1-F39D98A9A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422F3C44-7973-427C-0036-593BB26AF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B4A0FED8-705D-3181-8CA2-2EC12E0B8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EDB4D537-32E2-895C-B476-1D7A63E35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F64A0ECD-4604-376D-6CED-20FF8BC20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16C087C6-83D5-8E75-D235-9F4A23FA9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64AC4C4C-07AC-6DE2-62C5-598781B85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D98EEAC2-6A7B-2770-6DA9-B89571163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06D73D61-C797-B9EE-1B9F-7DEF47A60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A9AF978C-2865-3248-1EEF-CA08DCB42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F74BDEEC-C396-D1D9-E1DD-D5DB1AE61D0D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BCE70322-7E47-8C85-1A9C-5801AAAC4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01B753D2-1B9F-4061-65BD-35D9661B7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7DC07199-92EB-0D40-01B2-C4199D389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9B0C24CD-5BDB-51E0-22E6-B33278066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A57430F5-230A-C428-6BC3-DBA747746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D15115E9-08AB-B278-2C62-698BF0F441E5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4385C4FA-C3F8-2E67-622C-326F9C94AA9B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61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583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E03DB49-2243-4D58-BE93-62EC4C9FCCFD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4180DC-B949-404F-9BE9-0A24574CDC4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31F827-7168-38D6-8DE5-736395A9F131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D62927EF-2D28-7DE9-785A-BE56E19A9134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51720B2-2046-2B0C-E13A-8376D54AC415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C97103A-A612-9784-4767-AD2E4833737C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03E3445-E260-DA83-34B9-5E1017B2BFB4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B0C6E93-384E-AB88-61D9-B97AA53AA2FC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90ABF22-FD44-C77F-61E9-FFDA3DC5456F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80B8B1-4F35-3254-FA8A-423B694BEC68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1C55938-3812-3C73-40F2-0E8A5C2C70FD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56BB457-F3D4-48A8-34C3-69985955AAEB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B32FD5-6CEC-761D-789B-B0C9446D3EE5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29EA9C4-05A7-CB88-25BE-E0DC8ED5CADF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7043B5F-2C83-FF16-4E16-873787586A8E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4E1FAC-C672-A1B0-C9BF-7E044D9A9F57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48267E2-0AC7-2F07-8A6A-DDA0124F3411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631076B-0B26-B1A4-1482-ED62986A5128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9E3F70B-9465-307C-C292-9E8AF17ADB3B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4F5882-25BD-50C2-504E-B8958828D6C1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5A2DBE-A312-E766-0E7F-DC7E18DFA48A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979F439-2286-B658-3B1C-D9152010DA43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E07341A-52BD-3CDD-F8F3-A213D0842C56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F14A75-5D8F-E1B0-4A23-7D69D340DF2D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5D0960DE-9EF5-CD00-8F6B-ED39F1EB7804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822CF025-B51E-1354-EC4D-943C8CDB2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54E7DA11-FBC7-0269-FFAF-C698384F1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7D43698A-285F-5ADB-F959-6C1B6A484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C8985293-E93F-8ACE-6911-E2DA803A4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A2551529-2245-6F1D-EE56-1D2DEDD00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18CF66DC-4EF4-FF5E-9E18-978689AB37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34AD7F0D-12D8-7482-4C1C-AED7F7DB7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D44DA814-C659-48EB-95FD-1D7EDBA97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DBF3088E-726D-CE4A-BAEE-BF6DA280E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5CCC83A8-137B-0D00-43DE-EFA7731E0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47724327-DA1C-977E-C68C-69E5C37FA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475808FC-CD4B-4B37-A83F-2C4DE9F0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02EBF237-73C2-5B41-24E0-91724D089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53EC0D51-C63B-1B71-898E-742706706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DE2C1BE8-1828-815D-FBA5-776BA7C59EB4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D9A81681-DFC1-7D4F-BABC-6B1851E3B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53E7C1A5-C629-F96E-6236-18B0ACA2A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E641ADF5-EE44-C00E-D650-A19967816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D53F9278-1EE2-59BC-9018-EC89C848B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14584166-09E1-F334-C347-28AACDD3A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B293C322-43AC-D22B-47C8-B1B3A42DEE05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D16E9D9C-2B86-6F3E-4EDF-05BC9724F630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488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569003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29E2432-0C07-4AC0-88E8-8FEFD350A9BC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69175D-C3BC-47B1-8290-EEA3B543549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C65B52-B431-5267-C3D3-BC6A2C94CA27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D9D123F4-1D87-289D-491B-573CE3E214E0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34850A-180A-288F-33BB-45C9A1AD635C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30E8C01-CF62-C568-1677-7A3BEF614C8E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2228CFD-BF2F-B19A-6752-148F7A601989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F87E97B-4EA9-DA67-3D46-3F4E70C1B95A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B5F860A-8966-3114-7352-AC608CB3C687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361A50-048A-7CE1-A12D-B55A88EB2761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8F389D-5F16-51DE-190D-940AE6E29746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80E6D08-FD61-74DD-BCEF-FD088C2C0FD5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D5DB47-42CE-E642-80A9-C7F409E89990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3BA6A88-F98C-AC8C-2B9F-41869A3BFE15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684344-AD15-4ECC-EAA9-D1FB0EC90E51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F421298-3B8A-7ADA-E2FD-5B3A70FACFC9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CFFB06B-8190-03E4-3120-2FD58EDB3200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843EA7F-1AEC-D3C3-7B74-7CB4CE71C763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9E97CDA-789E-B99A-0C22-DECBFDF862D9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A028FB1-9023-32C1-7C9C-E3795F5DCB98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752DE00-718D-50CB-BA04-911089A01CE5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7289EEE-B9A5-FC73-3800-62611E0F3F0C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B6E89B-39B6-C07E-F3E7-E07D6DF01E1D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D6D4748-EE2F-71F2-EFAD-4FA6EBC2D0EE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DB81FF74-0383-B920-B167-A95C2013BB6C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B97FE941-510D-82F5-FAEF-5E6550521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CDFCE41E-F23A-5290-997B-E40582280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3A6A080B-9014-033D-A8EF-8D7AAE456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9C24AA03-391C-0D06-6A59-0C68FE6EF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26905DBF-3318-7C9B-2C6F-010EE6179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8307AC04-6139-83D5-F516-F9492FF3E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C3C8FA67-3705-9C01-B23B-E711CFB90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6E84B15C-B683-B36B-40D6-4A10EE5F35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AD52DA8D-78B4-3561-BED2-BB6FD17D2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69399D91-4933-9164-7A2B-C5297B741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52099BCE-FEEC-00E6-C133-04A2C1B5A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1FCB90E9-7360-6538-79B4-34DD0EB3F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5F64AEE5-4BB3-738F-8670-96C9C997B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95751054-BE18-732B-4B31-DAA2EE239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6D046128-F313-8C0C-9612-F5B1F3FF2500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49E6C53A-EA49-B55A-FDC0-6D3956330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295E4CED-F844-CF25-3791-C7E68B7D2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A30FFA28-B5F9-E355-C20D-28DA26FB5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27099415-A866-ABCE-6510-E6303A2AD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B3F8C569-31FC-0EBC-8B84-C12FDE678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6228C297-21F5-C2EF-D743-8A6A2A333CAE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907BE0A2-F79C-AC0F-A845-D2636CF0CC16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1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963706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2755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1574BE-8B3E-47A0-8B0E-CDA91F60A6B1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0F35EA-B37E-4FE3-A3F9-9759257B691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C91EF4E-6C5D-6432-8CD6-C920E88D4879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5" name="Freeform 48">
              <a:extLst>
                <a:ext uri="{FF2B5EF4-FFF2-40B4-BE49-F238E27FC236}">
                  <a16:creationId xmlns:a16="http://schemas.microsoft.com/office/drawing/2014/main" id="{7234EE2F-79B6-9787-A1BC-182675D72FAF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14DEA0F-7503-84A5-FDAB-EA03FBA26E0C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B366A9A-E7FA-BB18-9F4F-FCBF71DE197B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8821CF9-FF0F-3F74-3196-CC25A35F677A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A20F929-06D3-F88F-2B5B-E6C6605F3889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76F116-0997-E540-8181-5EB58C731902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03DCF8-4C40-D4E0-DC74-55E99DDC8CE5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E880D47-160F-F25B-F0A9-37011E3D4AF8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B2395B-DC07-CA67-A9D8-6563CE6E94FA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9CF3273-4B37-AEDE-C918-84822A52A2D8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D1B9225-9E59-A649-91EB-476248AF5000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22C875D-6EB8-9650-8122-DBF0A4C92EC9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9FCB9DD-856D-8077-497E-0D7D663A9F8E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B48726D-41A1-3E57-EDAD-CF1B26DCB8C1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D877774-73E9-7B7F-285E-9A5C4325B555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B56A037-BE9E-5D08-F40A-3ED9D713E200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D644122-C901-2D71-6A6B-115B3AD8B4C9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7434F66-C6EC-3542-6615-DF9EA0C31F6A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A15168D-6085-00B9-54A3-88EBD8ACDC19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843D916-E688-F56C-AE6B-5253059F5E64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FC40D29-DF40-658A-A9A2-0F9B65BF8621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17CF1885-EC63-BBAA-ADAD-A5E54047B5B9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8EA892AC-269A-E640-8492-2A9B5C5E7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4213EABD-D0A6-24A1-F89D-2DB278F56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68F5CF56-5A73-C95D-A7BC-065D7C432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70B5EECF-EE47-DCCC-A841-7B6851816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0765E513-B1CA-1E25-12BF-742DD318F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4915BBB3-07E5-7982-718C-2A2464DD8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07F67474-D947-9393-8D2D-E497D1FB7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1D41A896-78A0-B929-C18F-206A7244F2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841C0426-2695-722D-811B-5F56C98EB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B1FAFD51-778A-7F35-9732-A1F70A67E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578DD324-CAE0-D854-7620-66E54CA82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7D099D9E-0E1B-6AF2-E173-A886DB8C5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B54D1F91-A175-520E-8885-6D01661D6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34B6F9CB-33B7-853F-0F48-258EB0B98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0292C877-2772-FFBD-1765-A5E33CBAE134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BFE458A9-2FFB-4B58-71E8-51B35CA40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291319B1-E694-A1A2-2601-80B99043B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924BB024-5BFF-E3D5-DC1C-9029EBFA5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D44EE8C1-4314-32C6-5FF1-5331E3E3B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59F4CC54-C388-83DA-A4F2-90A275A4C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0C3C2D90-3201-F211-3A89-3121945EF880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6E0AE784-390D-FE7D-D98B-FBEB1D61FB3B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9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" y="218135"/>
            <a:ext cx="6412105" cy="470898"/>
          </a:xfrm>
        </p:spPr>
        <p:txBody>
          <a:bodyPr vert="horz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98E403A-B330-4FF1-9593-D90A3B41ECD0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89DB45-960D-4104-B2B4-175394D314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3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2947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569070A-2BF2-4872-A711-2A7DD4F37BD9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3A2FD9-76B8-405B-8299-75EA37D979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8BA54E8-7C1E-08A5-741E-0A63E8AD1310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C92358C0-7A51-8F1C-799B-D2F75F517251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9DB5409-94CE-3063-F0D6-6619A150CBB9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AB7778D-37DE-6E6D-ACFA-7BD13F3A7293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75051EE-6CC4-42FF-F985-27387DD6B0ED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C6C0C4-DDC2-A954-B9CC-CBA0FF8A9465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9C5368F-FCB1-8F04-4255-7A216A458176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EC0385-42E6-3229-428B-44E223BD5BD5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E323459-B650-C240-8163-6D03334076ED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874BAE1-E69D-26BB-3BC8-B20C8679D9E5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C3611E7-5F0F-13F1-4F0D-0E23294BF349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DA9CCAC-5D0D-C922-FD9B-358E6779FB9A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25115B4-D2BC-1B80-78D4-4651932A4CBC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9532E74-73AC-E45D-A218-902F26BD83AD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72F4C55-3CE6-EC4A-8EB9-847E1390B11B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617BBA3-B3F7-A3CF-9E6D-AF0315015EC9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29DCBE-F605-7DE6-29C5-2927E01B913B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A3ED1FF-24D8-6471-9707-2FE58364ED0B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CD93ED-42E8-EE4F-9060-C5EDEFA66455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305CBD5-7ADA-80C5-6085-70A8124C3B3C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10D185-B049-F8F5-61DC-B37A3E2D13AD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BA146A7-6A71-D82E-41D0-13F5573A2FC6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B3E331E2-AA3A-D467-4707-3E98814CBCDF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E9F7815C-DBED-1663-CAE2-7E7A3328C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4FE1C89D-4012-5420-D4D8-447E558DB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C21FACEA-AC25-5E6B-1203-7F334E76D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55F6A902-BEAD-887B-98C5-33FB79029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56FFD6FB-1D0F-05EE-618A-BA6401B6F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A76F16F1-729B-8986-85CC-9656A4B34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8884CAC8-0857-BD24-A10B-176A9655D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7DE2B809-F7FA-7A4A-DDC6-88EB70CAC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09893AF2-5FF4-0CC8-7404-9CAB2A346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54B1F4AF-81D2-9BBC-A848-D3E7923EA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D3F24C4B-0979-1E70-6B81-A4CD0FF68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FAF1FC56-A202-02B8-3C87-4C57C3B0B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91F83265-9F29-F860-0B68-658D01564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66F5CF67-2CA5-77EF-1922-8BDCF0B7D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310F63B3-7EDC-BAE8-B315-6B11749873C9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E9A068D7-1052-66B5-B698-EDCD43DD2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C41FA7A7-9FEC-BED5-B5A7-740A1BC42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F22A69B2-546A-5EAB-AB43-D59841973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DCB4B3E4-7E9C-8C4B-1265-4BFC69819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568C37BC-84DC-C5CE-D6F7-1A09C32F7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A9CC9572-E9C7-10C5-9841-D072E9B3296B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D084D04E-1A8F-4984-6DDD-5A5D16B7CCB0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40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17573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E03DB49-2243-4D58-BE93-62EC4C9FCCFD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4180DC-B949-404F-9BE9-0A24574CDC4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02D8F5-566F-EBF2-76FB-8EFE1AAD30D3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2BDB5F9E-1D03-0491-D3A7-BEDB13F2F4E0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FF2D94-3D7D-B5C8-CE36-76DF69020878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822124B-EAA6-287C-74A2-04D47DD4F715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F5151F8-87F8-D675-0C98-EE3A407D1380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9F19A82-F8BC-AAD8-33C4-74E2E677FC19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BAE7B7-5EF0-75AB-80F1-F125B650601D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3E964BF-1C54-396A-56DD-C9D19DCB6091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2EB0BB2-ACED-F3EF-29E5-346A72355D3B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AF7E9E6-628A-16F1-3D8D-C5EF4455B0FD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D677805-8AA3-905A-A423-B4D1704C0C5C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05E6E57-B618-6272-0EF3-BD2F3B097EDE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98289D3-4C92-1A94-08DC-0916C4B252A5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9BEF904-84CA-7CF5-73F4-CB6DFAAE2C22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CB7EC9-93C9-0513-9681-7C79C684980B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C57E40E-5B14-E4CC-80B3-A5B8702E8419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F7E0523-9DBD-BF42-4B67-4E4C1ED45C4C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CF2E544-E2D1-BE8C-B3EE-738C54098437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3D7A6B-A44A-D48D-0E74-8A8D03626C0B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6D62D0-2E4E-121A-37E8-A1AD0F507C30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9D78D3-F943-F433-97F7-FB1ED1F85E4E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D1B583B-DA32-447E-9A4D-5DCAD2B607D6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0926E88E-40B2-5721-5CC8-2803CAD56861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A1E6EC9F-2075-0995-2C49-492611F25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31C227DE-DD54-1338-713E-945519445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C816D72A-2769-A609-6CB7-1DA7F6E7A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2810421D-A4A6-3B88-40F0-CF316CF2A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E7878675-1645-4312-8213-FB27E7CD2B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29F35AED-EA9D-5856-935E-A4A6F89EEB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F16365F8-358D-F9F0-3C6C-C069F9D4A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AB7F724F-9FAF-8574-ED36-C470A4229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D6D3193C-A3A0-F0F8-B6C2-223B9C2B43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62985C67-8BB7-C91D-FF50-56FB59BF5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A53B1C3B-6860-21AD-91AB-6029879A4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724B6E74-7E0A-EA8A-25D6-D06A14D49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6BA81F38-409C-FB5A-F212-BAAAFF036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2E8656A4-3B5E-6963-93AA-8D889B450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67C6DAE8-AEB1-ADCB-3C5D-81FADBCFDCAD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2B4548C9-7452-B930-538D-BF4DCE43C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1AD7BBA1-7528-4AB5-EB01-822FE3974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4BA2073C-89A6-F3E6-D329-9F67B9F99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745739C0-C2EE-1A46-D451-6D61087CF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E7E8DAF9-EBB3-073B-CB91-0570090D0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F73252D8-8FBD-9F2D-1D09-6BC918EBE859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8807FC59-9061-5D39-513F-8B31FCBF951F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647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627519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29E2432-0C07-4AC0-88E8-8FEFD350A9BC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69175D-C3BC-47B1-8290-EEA3B543549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B00842-85AB-28D5-09A3-CD7FDEC973D9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84D86838-E29C-E237-C371-73619E62B21B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8DD8ABE-9386-69BA-E27B-8F42918FD3A8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25D2D35-180B-3CA7-556B-929E08EE594B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A13BAAA-5376-FA44-E912-061C55C80504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E093F4-C07E-EBB8-A236-88F756FAC731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61D5B59-7A4C-2C51-9C87-414FE5378B86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D96C5FC-3704-7ACD-792A-09394BEE7DA0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77DA0E4-F3F2-B6F2-A05F-EA9F891F20EC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A77743E-7F19-FD3D-79D4-0A25A6BC9FD4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22B4C8-7F59-1254-0E2A-E8D24BCA7BAD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7CCC198-A1C0-65A9-4C6F-A4EFEB58F401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9993EED-4E43-8971-E5FF-BCAF3A4E52F5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42F4233-9E81-5D2E-743B-82089BD39C07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4F83740-C958-4A1E-6800-99EDF8E6C329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4DAA55E-0D43-E7C4-BDDA-0B7E5D31DCDE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9C6F8FB-B8A7-A181-55E3-EC1B330F11F0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51A71E7-2784-ED50-BB01-81BFF38466C4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31C6A40-6C38-4185-5190-F2144A295287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36AE2BA-9DA4-B310-E257-EB00DC0BB93B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64679F8-D7EC-8CF5-ADB0-91397EA83D2B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CCB4167-6DCF-26F3-B492-D39601593884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340B061B-E0F3-2F91-12EF-1E36977664EF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BA58515C-671F-330D-C8F7-03EBC2B66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3645B0E2-8F7D-99FD-8B6D-681307F01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C3613299-ACAD-CB44-11AA-837548CF0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E08224BD-8103-66BD-075B-FACACCD64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1768AAE2-2755-F8C2-F9E5-2F01D278B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B27901B2-AAFB-F77D-09C7-B6D98DC47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F9B5AA4D-E6D2-661D-814E-8D2C63FD1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F2A3AD59-2E67-4CA6-95A1-BC6A02839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EA62F575-36B8-65FA-03FA-7CDC4E8EA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E968CE95-D857-7A72-29C9-02A23AA88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A912B43F-79AE-F42E-AF5C-7D6121E52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88DDF175-22A3-41E5-06C0-9B4BDD293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BF267A1A-1FAA-A791-2912-E49870FFB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FAF82A57-4E7B-3E5C-28BD-2231A9AA9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E3061CBB-0DA7-910D-B409-9B77754FC2D4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EA5B58E4-F8C8-C9E4-1ECF-34A938FEE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2DEAD493-C9B5-B509-C3E9-C553D8B30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145C8CAB-D6B1-538D-0108-7C0C1E837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3E124D27-FDF7-8C0D-BECE-35CB6D3216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8B484F15-8BF6-542F-553D-7D4B5DAEE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154F080C-620B-B016-8BAD-74A294D343AF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651CB070-3ACD-D7F9-1DBE-7188C74DD766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1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56703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2755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1574BE-8B3E-47A0-8B0E-CDA91F60A6B1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0F35EA-B37E-4FE3-A3F9-9759257B691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F69EE0-AF78-1D36-9FE3-230F0341A2A1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5" name="Freeform 48">
              <a:extLst>
                <a:ext uri="{FF2B5EF4-FFF2-40B4-BE49-F238E27FC236}">
                  <a16:creationId xmlns:a16="http://schemas.microsoft.com/office/drawing/2014/main" id="{CE14A5D7-97E2-0AB0-37C3-EEABD1906948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919D85A-1446-4202-6AF6-2D9890842D27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C2DB2AE-6D61-568E-A64C-760913CCBCDF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265DF73-A546-037D-44F7-EAF067FACA99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966B5A6-6E3A-2C6C-82E2-A63D0A29EAA1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F1B825F-2719-8F55-29E6-ED587ED9F44E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3DE35B5-D1D8-3B1C-E5E1-3D4A702E119D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66427DF-748A-B3A5-0139-923891521C3F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48B807-5CDE-C5E7-0B95-49C29925BB71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08C31D1-AC21-F682-4C72-65A3B689173C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246251D-9E1E-AFA6-853A-57F1314032E2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846FE9-BD6E-D9BC-C8AE-EB6B211CC6C9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F8370AE-B93A-F7E7-F692-EE8F216661EF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21C0F11-7841-1984-94AE-ADFF00487C6F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8C13D2F-4980-8F8C-47C9-69A71C22EA8B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569D03-E536-8A1C-9535-63D56D601446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93CC744-CEFB-8EAD-EC02-09A20745D64C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A9A6799-B8B7-4B39-80F4-CE85E73B293D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4A0F763-A0E9-DF43-1F66-BDCEDECD76A6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8EF8C8A-FEA4-9217-D910-A55B70275AD3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5C0EA08-8056-9A5C-6C2E-E76A6588C78E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1A759AC6-0570-43D4-A601-FD6B6DAE8C39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91201312-F130-C55D-9C8C-82EDACD6F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75651F89-BC05-1236-12DF-66F548F26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5DB4EA6B-51B4-E3B2-00EC-4CCC53D07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2E725BDF-57FC-AE94-67C1-725739E69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5BDE857A-BFA0-5C9E-766E-D8A5AEC9C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C037628B-6E5F-85AD-747A-0C014DE1B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EF064C72-41CB-7B46-B7CA-49C1CA214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0F1D9A44-C646-E280-98D5-2345240B3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AEDCD41F-D25D-69B6-5986-A4B481E31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2AC9A160-B699-AB54-7180-53EF810908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849261FE-183A-E426-545F-235AEF7E0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E3BBF536-7555-3E50-EC8C-807C59D7D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BD4C1CB2-8421-40D5-371B-EBF14B6F4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2DD2F6D9-8B17-66A9-C0E3-F5A47910B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BC6E4A50-1B3B-FE8A-B721-9B65AB5F6DC1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038A46EC-C949-8986-FF08-03AFFC0E8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EA7F17DD-9927-BF19-107E-E00708093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D815F110-8E4A-04B6-EB47-1EDCAA5BC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6B8C8043-68C5-6C9F-2DA9-E4CDF1233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64CB075E-5ED4-10AF-EF54-84F5D5E790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F0CBCAAC-FF5E-EA1D-8C51-FF880CAEC4ED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7861B2F6-4607-7C09-999C-CCEBB6F77A1C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194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87286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569070A-2BF2-4872-A711-2A7DD4F37BD9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3A2FD9-76B8-405B-8299-75EA37D979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220E7C5-F7D4-AD1B-1E6F-9F76696897F9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8D0E61FE-695F-4903-C665-8E99DEA9551D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6C3FB71-AC7F-AFFB-C422-BD6036946946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769295E-D718-F6E8-47A6-95E287422DEF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9EF00E6-7B10-8167-36DC-362EFF3FED46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D6AB57D-DD2F-CE55-671F-CB9D6A22B9AA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184406A-4634-6B29-6A81-5BBC1C763D59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737C797-AA1F-EB22-699F-04C98C2F8016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7F5BDC5-6AFE-AC15-CB47-FAF2D9C6CCC6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AE01111-3F4F-3399-FABC-DB318B068F7B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90117B-182A-C933-86FB-86DCB10DDF40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FFDA50-00DE-7C35-AC3A-CC84DFFF85E7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71B25B9-7B41-7CFD-5BCA-9B792C909E19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E0FB411-2579-A7C2-AC11-E9F173701899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7E6C3F1-F1D6-3614-D9C2-A534302CEFDA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9C42025-3C04-5228-4A6D-E36AD4050475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121FFA-4D39-E698-F5E4-518C9F9838ED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74F9CFF-B6A8-0896-0909-EB66EBBCB599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E0C82F-52B4-473E-41C3-C419786CF10E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395412-4A74-1554-29B9-E3C7B9C5A942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2CD8678-3F1E-DF79-EFE4-50DF02433FB6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32A1012-1B51-8180-5F11-AAEC890E42D1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EC3A8B9F-0E4B-C127-BEFF-B000BB2B6263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2650F9DD-E945-9273-92D2-E1979BBE6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8CB01503-B20A-2D1D-8077-EF9F3B1DE4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34B0A23C-7E96-F661-0EC6-FDFB7C8E4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DA26E140-E8A4-58F7-7467-DF6D8BDE0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C2A6AFC6-4780-1672-3D18-7DA824F09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F2DD53B8-87D0-7988-70CF-27B4D3200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A961ED7D-5547-0F5D-B03E-C9F9867D8A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61957EAB-3079-93BC-0763-AF97D8054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B923626F-B767-126B-F038-C3973EC87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EAEA0222-1CC0-03AD-08D6-643C070C4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18A6F5CD-90B4-0AA4-F1D5-543E14098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0CCE34DA-6767-AA16-7651-7BB04ABCC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C8E3CE35-EF0D-F4D4-6A05-E5DCC1545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E08E8D81-4F77-3228-FC3B-6001BD883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964FB296-2ECB-A57B-FC14-599D7208255B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72F4058C-EAB5-79EF-720F-B321EDA88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B0D6176C-A6FF-C970-C140-F4610BA6E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95EF9FFB-9661-FDF6-9C40-63D8D9103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B407B9BB-4CEE-B025-65F1-0941743AE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6EA2D795-9743-38D4-C7A2-E52D3745F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13A529A1-FF6B-DA0B-8FEC-3BFAC2D8AFB4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4436BC4B-CE54-F7FD-50B4-1DDC8FD61FC0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09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742911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E03DB49-2243-4D58-BE93-62EC4C9FCCFD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4180DC-B949-404F-9BE9-0A24574CDC4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74A7E2-EBC8-9C43-3BE9-E81755FFB9D1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F4D47793-A189-9B72-3A99-E3ABB51A7CB9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4FA6573-EA26-9B51-DCA7-B4314589F013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4338318-4766-2C4A-3BE8-7693D553E5F0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EACAE79-CEB0-74B1-FAC4-A35B197D43DB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189D7D3-6239-237F-F766-60537EC1CBB9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378022-442D-5FA0-2E21-74394D6A8EEE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9FB9582-B8F6-17A1-124F-55BCA998D7EC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F626602-E348-3600-FB38-F5C218ACFA2C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D416CCA-E7F1-F9FE-262D-B2E3230545F0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D07A783-ACAD-A0AF-BB60-1E1FC871A92F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ACF7388-E816-A6B7-143A-D1DB48B14401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74ABBE-4753-0C10-3FB5-F07B47FA67FC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55F4564-AD4E-ECB0-46AB-3B03F0D8064D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797CA6B-166E-0C84-2093-519D3AFC3CD6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B39244D-A65F-D8D5-7457-262DDCCBB17E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5BDFE47-F28B-0036-4B9C-271C67D6430F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94C48E9-076B-B0DC-B96D-663034383D5A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75D7A9-9B90-29A1-E9C8-493D4740FA3E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1239836-EA4A-2F5F-80FD-BB10D00C9766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D441515-2122-AFE2-3BEA-960C05720DFE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6D3E280-60B7-8092-B980-D7258ECB0B7F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EBBB8F37-5D78-821C-D7AB-5A3789E54DE0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DABBF7E1-903B-8557-E20C-CDDBA1C6A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59A2D15E-8FDC-F83A-9DCB-58F708B00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6F449A66-F045-F442-287E-9314D27A4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3A49C7EF-7777-FB95-BD1C-43A93A6C6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6DB96638-83D8-7809-9424-3C7F4BFAB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E7C2D191-0CC0-1F8C-6E1C-4720CA504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AFEDE4C8-6252-CD3E-D97E-ACA650AB1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9800FA7E-3065-4D1B-0D93-CC43E7511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7B673394-CE90-4FE6-ACAF-C4EB80566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861BF9EE-BDF3-313E-5A69-4C7C7922A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DFEFDEAE-1B52-2386-99E9-EE060FA47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E80C49EA-98B0-C516-43A5-AF15E613D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66717EAD-B127-DE08-408F-BC112E549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72C0392C-E3AE-7AB0-7DEA-020A1538D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A4C09356-81A3-2128-F3A6-2BD67D238C50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80DACFE8-94B1-D035-7FFD-B20A62A2A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EEED5B8B-2970-85F1-9BDF-0520E9E81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3704C261-1B6F-EB48-47E4-D9C635E9F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01BCF41B-25E5-16E2-D5B2-D0B163F5E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1CDE6BCE-1D10-1686-4AB2-0C226FEC6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9FC64384-4426-4D1B-B058-6C495E93A6F2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4AC76E0D-55E1-12EF-4D4C-44C420C37376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63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71619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29E2432-0C07-4AC0-88E8-8FEFD350A9BC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69175D-C3BC-47B1-8290-EEA3B543549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A62908-FAB9-715C-2261-880200C97768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FB091272-11D2-3CAC-7A08-680E3EDD8ECD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EBC4BE1-7EDC-D9BD-BC23-05D5E69FC0B8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3490BBD-8614-5740-CF65-04EF97D15F69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C4DF92-4DE1-7629-9548-0C6B9157EF7D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5E62FB-AEDE-7CE4-4342-B0C13A969E66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F1013FE-8D90-8F35-01A1-C3D784B8118E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C492F78-9D9D-A7F6-1973-E9AFEACCF1F6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5D7E484-AE06-43A7-29A7-0960C84773B2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E3CEC0C-7844-A019-4789-11BB9E030BAB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30B5DA2-D253-263B-39A6-CB5CA86C6E50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891015-352E-9B01-FA4B-FABDA5F588DD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ED4350E-98B0-E492-5A10-5505873866BC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6B38CEC-5CF7-F773-DF98-DDA268E1325D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53E9B80-BE34-B7F5-D5BA-61923F5530C9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BB82E1C-3662-4E33-B5FF-CCA4C160BD3E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58DB251-9BEC-E649-7D30-FE8B3465AD75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8981DFB-35F2-E2B4-E34D-0D2A519CD1F9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5706D62-B2BB-E14C-D424-CAE7C0B57061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BC42381-CFB7-1725-74FE-8B8A0FB5F8D9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F1FBE4C-0095-9590-1158-E45B32988337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090385B-A770-D887-F3CB-FA5CA56BCC39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2A3D89D0-3790-97A4-BA2C-F8ED6C82F1B1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F7A56975-DBC3-6303-CC04-FABED9FCF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33EC1A07-0B5B-C18A-5BCD-92C808665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DD3D03F0-B871-4B89-B989-8F19DB102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5C0C536F-FD4D-C12F-9A61-79F443AE3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F4C52DBB-A70F-4DE3-CE40-49EFA3B09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97D51344-F33D-DCF0-0343-D89D3AC3B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3E0D6131-B015-FC91-031C-4EB91F0F1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6724CF85-F680-71BB-0528-B7E0C65A3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FED919EF-FE57-9554-F3AD-0A6366810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F3EDABB4-AC79-A857-98DC-21C2CF3BB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C744C441-AE3B-7276-17AA-08EF7C177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30F5BAE7-F5ED-F654-D1EC-59F05612E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0854791A-E131-5A37-91B3-740347426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92C770A8-9F6C-46CB-2EB7-1480CB800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8D9655A2-473D-6CAC-CB73-E770C6AE6D86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8DE56A18-7C3B-768A-174A-0A23AFE4D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1C2B71DF-22A3-4607-6C0A-8C7163A8A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880651FE-4E44-DE17-C442-76B65F4D5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2C7DA3C7-C088-4DE2-1494-EF18FF1B3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3C0F492A-7615-C047-7D99-48B5A056A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E7C19A49-1342-4445-6E79-63770E7755A5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912CDDAC-5236-7A77-3D81-D7CBE0F5E840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06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451124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2755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13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1574BE-8B3E-47A0-8B0E-CDA91F60A6B1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0F35EA-B37E-4FE3-A3F9-9759257B691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83D8D6B-ACF6-9705-D8B9-437912906543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5" name="Freeform 48">
              <a:extLst>
                <a:ext uri="{FF2B5EF4-FFF2-40B4-BE49-F238E27FC236}">
                  <a16:creationId xmlns:a16="http://schemas.microsoft.com/office/drawing/2014/main" id="{FD11AB77-05AF-C574-1768-6681EAEEBF2B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FF9FA3E-CFD7-19CD-02B5-E004B32762BD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7F85478-35CF-3339-AC11-B3C7100A46A2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7B1551A-E7DD-ECCC-430C-413B4424234B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9A81784-EF07-20F3-761C-E5311FFDB65E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E531BE9-7079-E0CB-3B77-A3A487AF2DA1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4B4F7F3-265F-241E-8D0F-9970D614BAEC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5D43069-CBC7-AAE7-1A5B-D94BA30D5D39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4BDFFC0-3782-52D4-5986-5776A0EAE501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DBAAD51-40DD-DC72-447D-DF3E1D171B52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F38F56B-30A9-D4B2-E16E-81300B2D2A1B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DB94A2-63AB-EC72-DCC3-515E3F3BBF06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AC90A77-DA89-BC32-3FAE-4E9110BAAF43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559DFD-7EBC-199B-7D15-BEADC9D68EAE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7FD0457-A1EA-74C2-BD9D-B988BB85BA97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DABEDC5-550D-E002-B3CE-AAD6EF9C27A0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F47AC1-8F90-F568-B9BB-C8F0AFC160E4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144410E-B120-57BC-811F-16C43CAC93A0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71D373-7217-2541-A65A-0164836104CE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E1F123A-4016-98DF-4B58-E1A1AC644FD8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1700335-E661-848B-B01A-41AF44B4D090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utter space">
              <a:extLst>
                <a:ext uri="{FF2B5EF4-FFF2-40B4-BE49-F238E27FC236}">
                  <a16:creationId xmlns:a16="http://schemas.microsoft.com/office/drawing/2014/main" id="{62F26420-2CB5-4627-D9E5-3FB1A7551A4D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6" name="Rectangle 34">
                <a:extLst>
                  <a:ext uri="{FF2B5EF4-FFF2-40B4-BE49-F238E27FC236}">
                    <a16:creationId xmlns:a16="http://schemas.microsoft.com/office/drawing/2014/main" id="{EC821C31-F4B9-7D7D-8B00-58B73868A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5">
                <a:extLst>
                  <a:ext uri="{FF2B5EF4-FFF2-40B4-BE49-F238E27FC236}">
                    <a16:creationId xmlns:a16="http://schemas.microsoft.com/office/drawing/2014/main" id="{CC51B192-ADDD-1D12-3BDD-57F87279A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31447D2C-BDAB-9EA0-90ED-EFD4CF29A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E4701D8F-DB24-5BC2-C689-739CE960F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AA1E000A-5134-DEC1-EFB6-80B307BB8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807554E2-244F-0785-02F3-9D3FF3477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0A0F2352-EAF1-12B1-0B3D-BDC64A161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1">
                <a:extLst>
                  <a:ext uri="{FF2B5EF4-FFF2-40B4-BE49-F238E27FC236}">
                    <a16:creationId xmlns:a16="http://schemas.microsoft.com/office/drawing/2014/main" id="{9635AA16-F0E2-A6A2-9141-4F9A44AAFC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2">
                <a:extLst>
                  <a:ext uri="{FF2B5EF4-FFF2-40B4-BE49-F238E27FC236}">
                    <a16:creationId xmlns:a16="http://schemas.microsoft.com/office/drawing/2014/main" id="{031ACAEA-366A-95E8-754A-B9B86B3A9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3">
                <a:extLst>
                  <a:ext uri="{FF2B5EF4-FFF2-40B4-BE49-F238E27FC236}">
                    <a16:creationId xmlns:a16="http://schemas.microsoft.com/office/drawing/2014/main" id="{37B18EF9-E49E-3DCA-256D-8C2B5C559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44">
                <a:extLst>
                  <a:ext uri="{FF2B5EF4-FFF2-40B4-BE49-F238E27FC236}">
                    <a16:creationId xmlns:a16="http://schemas.microsoft.com/office/drawing/2014/main" id="{D7FBB996-8EE7-41C4-11D1-5C9D9E81A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Slide edges">
              <a:extLst>
                <a:ext uri="{FF2B5EF4-FFF2-40B4-BE49-F238E27FC236}">
                  <a16:creationId xmlns:a16="http://schemas.microsoft.com/office/drawing/2014/main" id="{1D9267CE-E239-4728-6618-7632D4E7A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ootnote measure">
              <a:extLst>
                <a:ext uri="{FF2B5EF4-FFF2-40B4-BE49-F238E27FC236}">
                  <a16:creationId xmlns:a16="http://schemas.microsoft.com/office/drawing/2014/main" id="{8D310278-51D4-D38F-2204-AB6F3E574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Whitespace measure">
              <a:extLst>
                <a:ext uri="{FF2B5EF4-FFF2-40B4-BE49-F238E27FC236}">
                  <a16:creationId xmlns:a16="http://schemas.microsoft.com/office/drawing/2014/main" id="{F3876DFD-A4C5-8AE3-E5CC-617DDCA3D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Five column measure">
              <a:extLst>
                <a:ext uri="{FF2B5EF4-FFF2-40B4-BE49-F238E27FC236}">
                  <a16:creationId xmlns:a16="http://schemas.microsoft.com/office/drawing/2014/main" id="{F750EB48-4E4B-DE9D-6B44-9187231B93C5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id="{467EEF2A-5556-7558-5888-54B9B9C8F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DE495648-F4B7-6A64-04FF-3C9F99CC00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6FC10F35-29CC-83EE-D083-9554BB121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1">
                <a:extLst>
                  <a:ext uri="{FF2B5EF4-FFF2-40B4-BE49-F238E27FC236}">
                    <a16:creationId xmlns:a16="http://schemas.microsoft.com/office/drawing/2014/main" id="{076FA72C-2815-2E26-D8EB-0CE98610A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E71A8490-3B7A-7375-3A5F-7C246D456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Live area">
              <a:extLst>
                <a:ext uri="{FF2B5EF4-FFF2-40B4-BE49-F238E27FC236}">
                  <a16:creationId xmlns:a16="http://schemas.microsoft.com/office/drawing/2014/main" id="{988D3369-786C-8C72-5295-44BBFAC37538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0" name="Footnote example">
              <a:extLst>
                <a:ext uri="{FF2B5EF4-FFF2-40B4-BE49-F238E27FC236}">
                  <a16:creationId xmlns:a16="http://schemas.microsoft.com/office/drawing/2014/main" id="{3BD897DA-83FA-A0C2-9EB3-D9EC9AA334D6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98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2036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569070A-2BF2-4872-A711-2A7DD4F37BD9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3A2FD9-76B8-405B-8299-75EA37D979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74E95E1-9F6C-84B8-504A-3ED9815FDA79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2B70B052-6529-F510-3C2F-42A6C9A1C5EB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ACE75C5-9278-1D38-5875-35F6B1538C6C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3A61EAF-1D3E-D7C8-DEA6-FE049D73D5EE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FBC0124-F210-DA05-84C3-67F56ABCEEDD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925F16-AF06-42B4-3EEC-A355502C98E8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AB38D6-17EB-62A6-8200-45605DBAB26A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4C8FD83-725A-980D-50EE-B0669A7F9C88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025615-8709-8EA9-4570-520666DAAB22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678E662-2FAE-A25C-D9AA-E1942E8FAB6F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4017305-5524-A51D-E325-3F6859603B16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F8914F-A0E0-F018-6B59-4E489D9628A5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3009FBD-E862-D6B7-A469-AC94174A85EA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76A285-1159-56D7-F4D3-D7966FFA59B7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276FA7-2B67-2EDD-B2D0-66C9EA91DAAC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ABFB21A-8B90-EF46-CC1D-579CE09B7550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2BD388D-01EC-9D65-16A6-B47F310E74A4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5BE6C6E-92E2-0B86-E567-229E117671C2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FE701C7-48E9-C8EE-AEF8-16AC06689C12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A40CC40-DF73-1921-C7FF-B0B8E68F54E0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5E7AAAE-4B39-062C-6776-39616A21D35A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417FF-D62F-0EAA-001F-8AA2281086C2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5DB848B1-9839-4AE5-4690-5F1C5A3C3861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126103CA-5969-BCC7-B2FF-9893C9D28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EA8ADB07-428E-4985-2696-E520052E4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81819150-0F89-B8B5-2BF4-9480B6F8A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FF31B395-D905-ED24-F7C5-17D2EC680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0AC94F5A-CD37-7CA5-3D4A-1C95CB12F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32F6B4F0-5F54-8987-B1FF-B1C4F7181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0DE74186-48AB-2374-475E-7EC545D11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31BC5CFE-FCE1-6B3F-E05B-333CB8B8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A9F3CD4A-7A05-857F-43F2-5401CFF62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6AB2AAFD-ED6A-AD5C-DA2C-A3F28B8B2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6E80905E-C340-888A-86F2-F136E052D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475DE0AA-9CC1-246A-D7BB-FDA6F72B5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7E6B1F9E-EE49-C881-D01F-709ED35DC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32F151E9-0347-EA01-A40A-474ECB0AC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C3100037-DBEF-955D-D0FA-73A8CEBB47C0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9029BB11-0AAC-938B-1309-AF4E23DF7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5751E27D-D405-0D00-BD11-C595040B6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FC396744-1A2D-32D2-7AFF-363EB2CEF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013B3FFD-68FB-A83F-2D32-5C28649BD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D926B9FF-51C7-EC43-8FE0-10C2C8239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9438255C-2FB8-DE5A-2F52-F67811DBC737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92797AEE-2781-519D-7739-B25C74950ED0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9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51746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-1100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E03DB49-2243-4D58-BE93-62EC4C9FCCFD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4180DC-B949-404F-9BE9-0A24574CDC4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452582-65E2-D240-CCBB-F57E7F668FB3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E34EBDF8-E05E-44F5-8806-3B8CEB1C4742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E0E0D98-79D7-A6CA-26B0-EC7910583E7E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08B0644-ABD1-C99A-D114-866706B29C3D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00AA677-B979-979A-38B6-F7026AA74087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42B2ADF-3367-25F2-4BC7-F30B2A655926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084A6B-4A47-45C7-AAFD-CF70F1D60565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024B8AD-05FF-71BE-538C-534ACF97DCF3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F3F0844-544E-42FA-BB0F-9FE1CE603637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EDE959-F7F9-AEDD-928E-3C711A92F375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50FD8B-DF90-E11B-237F-493C2603F873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4F7AB17-71CE-4A4D-BF22-53C7C76EB2F2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6F0F6E-22B3-8827-4775-8EA8AFC19BFE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4005894-A329-F9E2-072E-E4D4A0D0FBA2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8E6F37-ED78-362C-D2A2-EF1C48EBD11A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1397F6C-30B5-3EF8-0D30-72D08CD4C220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48401BE-0BCB-D378-BC1D-09FDEBBEAA69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C6D377D-748F-EA0F-F1DC-9FA5CEC0CA4E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7265E73-88F8-D63C-3BC3-EE466E13B516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2D8987C-AAA5-E9CE-B4A1-B1418B0560B1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A27C495-3138-9112-4ABF-6805BF14134B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8FFB5E9-8A4E-24D2-D0FA-ACE3B5D9D82F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96D3C377-193F-189D-95F6-E122690B39C5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7C28D8A8-F1AD-DA4A-7F6D-A953C3CCB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1E70070A-7B67-1650-0203-B485EF86D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712582D3-F4E6-3318-90BA-3526A911E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46897AA6-5FF7-CC8D-2A37-0F65DA120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B05E407B-5AFC-57B0-1CFF-A74F186EA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D5678DE0-5C24-13A8-9162-20990A89E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FBBD7745-31D4-8804-D023-81BBD1A618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EA3F3235-51BC-BCD9-B26E-431EDBC76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E53228E5-06D5-BC65-78F8-1FF89790C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7DC27CB2-DF99-83F1-03F9-F05440C22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A4A07265-F803-05CC-D5D6-9E0C4218A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F7703013-3F48-3834-8FE2-87C169039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C772B8C7-4C54-ED73-9B79-F913CE444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B14E58B6-2A59-F506-81B4-2BA12E64F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403A2384-8E7F-E517-1B4F-9A7DF2A24E34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FA69EBFC-9615-730A-0638-3F0032352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C48E6E83-D0B2-7D7B-5777-592A8D691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9AAE10F2-51A4-9D00-7C44-860C02F3A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D25F739A-FC0E-0121-16DF-4459CFF772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B14484E7-7437-947C-A84E-B6B864859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9F0785D5-AEA9-DCB5-0691-F0C6616DAC2A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6DF38217-7291-3766-1111-0B272E114039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78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355601" y="2681103"/>
            <a:ext cx="3402280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342D528-E8D4-4908-AE60-BF01AD5652CE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</a:t>
            </a:r>
            <a:r>
              <a:rPr lang="en-US">
                <a:solidFill>
                  <a:schemeClr val="tx1"/>
                </a:solidFill>
              </a:rPr>
              <a:t>rights reserved.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FBA7F5-52D5-474B-A45D-396CD0EAE31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54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5127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8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29E2432-0C07-4AC0-88E8-8FEFD350A9BC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</a:t>
            </a:r>
            <a:r>
              <a:rPr lang="en-US">
                <a:solidFill>
                  <a:schemeClr val="tx1"/>
                </a:solidFill>
              </a:rPr>
              <a:t>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69175D-C3BC-47B1-8290-EEA3B543549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D8C9362-2283-EC7D-196D-17BC644803CA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D141F45A-1376-29E8-A2F3-2F3261D90C16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8774745-9BFF-03C9-555A-B0AB1D32365B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BA11541-0320-B340-CF9C-C09E39968B37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0D12FC-D4B2-1168-5D8A-3AA3FF050120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A78FF45-E1E6-C519-99D3-F9CD2A062C05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D647179-F083-DA1A-1930-1B940FBC43C1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20AD31-C06E-1631-60AE-6182752D64DE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CE148D0-61D1-EEC5-5398-7DFD0A6E13D4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903FC61-471D-E309-C21F-D01C620A69BD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3ABCC75-5332-630F-D537-7A94FA5A6538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799DD9C-BA6A-30F6-5067-F6EA5443A0FA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FC4477A-BF8E-0036-1245-081223C4D41C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1C00764-1B11-119C-825D-734E970CA73B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924FD2F-D013-6A05-F9C6-CD0C0BDF9D8E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F67DE38-9B22-72D8-B801-7D7766A624CA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5E0AB1A-6224-737B-EA95-84F7F268A76B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6A9FCA4-044C-3A1F-DA43-6775676C4FB2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3CFC8F9-BE26-B160-17BB-E5BBB0D09727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D9224CC-540E-80EF-816C-913831F06078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9E110C9-1639-5E56-4A37-371BE1A5D31B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DA5DCB7-BFA9-C396-DD05-57C52432D33F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utter space">
              <a:extLst>
                <a:ext uri="{FF2B5EF4-FFF2-40B4-BE49-F238E27FC236}">
                  <a16:creationId xmlns:a16="http://schemas.microsoft.com/office/drawing/2014/main" id="{FE5E267C-B6CA-7A24-56C9-C1C3E7DADEE3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5" name="Rectangle 34">
                <a:extLst>
                  <a:ext uri="{FF2B5EF4-FFF2-40B4-BE49-F238E27FC236}">
                    <a16:creationId xmlns:a16="http://schemas.microsoft.com/office/drawing/2014/main" id="{5FA562F9-C946-B1A0-5895-DA5F4E82E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56381A6D-4AF2-0C97-75CD-216F3FF12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6">
                <a:extLst>
                  <a:ext uri="{FF2B5EF4-FFF2-40B4-BE49-F238E27FC236}">
                    <a16:creationId xmlns:a16="http://schemas.microsoft.com/office/drawing/2014/main" id="{7894523A-7FAF-4E18-AE89-79AD0D765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7">
                <a:extLst>
                  <a:ext uri="{FF2B5EF4-FFF2-40B4-BE49-F238E27FC236}">
                    <a16:creationId xmlns:a16="http://schemas.microsoft.com/office/drawing/2014/main" id="{8BED2668-3153-7840-415F-878C993B7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8">
                <a:extLst>
                  <a:ext uri="{FF2B5EF4-FFF2-40B4-BE49-F238E27FC236}">
                    <a16:creationId xmlns:a16="http://schemas.microsoft.com/office/drawing/2014/main" id="{0081F4A2-EC44-9C29-F25C-AAB835E4A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39">
                <a:extLst>
                  <a:ext uri="{FF2B5EF4-FFF2-40B4-BE49-F238E27FC236}">
                    <a16:creationId xmlns:a16="http://schemas.microsoft.com/office/drawing/2014/main" id="{1B7B1144-580E-DFF0-FCE1-55CC20601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0">
                <a:extLst>
                  <a:ext uri="{FF2B5EF4-FFF2-40B4-BE49-F238E27FC236}">
                    <a16:creationId xmlns:a16="http://schemas.microsoft.com/office/drawing/2014/main" id="{D0E1511F-1090-456B-9C2A-219FDD331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1">
                <a:extLst>
                  <a:ext uri="{FF2B5EF4-FFF2-40B4-BE49-F238E27FC236}">
                    <a16:creationId xmlns:a16="http://schemas.microsoft.com/office/drawing/2014/main" id="{7DD026E0-A54A-6ECA-1A89-0684E3F34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2">
                <a:extLst>
                  <a:ext uri="{FF2B5EF4-FFF2-40B4-BE49-F238E27FC236}">
                    <a16:creationId xmlns:a16="http://schemas.microsoft.com/office/drawing/2014/main" id="{91668A9C-51FF-4DF8-2796-F9C30CDDB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3">
                <a:extLst>
                  <a:ext uri="{FF2B5EF4-FFF2-40B4-BE49-F238E27FC236}">
                    <a16:creationId xmlns:a16="http://schemas.microsoft.com/office/drawing/2014/main" id="{E86ED96A-AF25-F7F5-509C-EFA0D4E51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Rectangle 44">
                <a:extLst>
                  <a:ext uri="{FF2B5EF4-FFF2-40B4-BE49-F238E27FC236}">
                    <a16:creationId xmlns:a16="http://schemas.microsoft.com/office/drawing/2014/main" id="{93C9229B-4459-FC4C-4E44-3EFA681F0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Slide edges">
              <a:extLst>
                <a:ext uri="{FF2B5EF4-FFF2-40B4-BE49-F238E27FC236}">
                  <a16:creationId xmlns:a16="http://schemas.microsoft.com/office/drawing/2014/main" id="{50620917-C05D-24EB-45ED-E64CF1656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ootnote measure">
              <a:extLst>
                <a:ext uri="{FF2B5EF4-FFF2-40B4-BE49-F238E27FC236}">
                  <a16:creationId xmlns:a16="http://schemas.microsoft.com/office/drawing/2014/main" id="{93D61287-AB4B-BEF2-AA19-D61B1A9BB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Whitespace measure">
              <a:extLst>
                <a:ext uri="{FF2B5EF4-FFF2-40B4-BE49-F238E27FC236}">
                  <a16:creationId xmlns:a16="http://schemas.microsoft.com/office/drawing/2014/main" id="{CAD59166-6BB1-E19C-55F5-C48B778FF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Five column measure">
              <a:extLst>
                <a:ext uri="{FF2B5EF4-FFF2-40B4-BE49-F238E27FC236}">
                  <a16:creationId xmlns:a16="http://schemas.microsoft.com/office/drawing/2014/main" id="{971E3BB8-0C99-123D-DB86-BB68950F0B0F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75E90B82-7D43-C16A-7E9A-756EDB2D1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7">
                <a:extLst>
                  <a:ext uri="{FF2B5EF4-FFF2-40B4-BE49-F238E27FC236}">
                    <a16:creationId xmlns:a16="http://schemas.microsoft.com/office/drawing/2014/main" id="{20097344-9584-5A23-97E9-635C61E0E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9">
                <a:extLst>
                  <a:ext uri="{FF2B5EF4-FFF2-40B4-BE49-F238E27FC236}">
                    <a16:creationId xmlns:a16="http://schemas.microsoft.com/office/drawing/2014/main" id="{D8AE4B09-25FE-DB99-3118-7427FDE4D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AA09F584-DEDF-CC77-D85F-A2039A66B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13">
                <a:extLst>
                  <a:ext uri="{FF2B5EF4-FFF2-40B4-BE49-F238E27FC236}">
                    <a16:creationId xmlns:a16="http://schemas.microsoft.com/office/drawing/2014/main" id="{379C195C-9B64-11CC-40A8-8245F0A98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Live area">
              <a:extLst>
                <a:ext uri="{FF2B5EF4-FFF2-40B4-BE49-F238E27FC236}">
                  <a16:creationId xmlns:a16="http://schemas.microsoft.com/office/drawing/2014/main" id="{34407204-DB74-AB3E-7DA8-F0A3153E470F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Footnote example">
              <a:extLst>
                <a:ext uri="{FF2B5EF4-FFF2-40B4-BE49-F238E27FC236}">
                  <a16:creationId xmlns:a16="http://schemas.microsoft.com/office/drawing/2014/main" id="{9DFDCFD0-2C2D-B70D-DEDD-1E098907ABDA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3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39099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7"/>
            <a:ext cx="3448800" cy="327355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>
                <a:latin typeface="+mn-lt"/>
                <a:ea typeface="+mn-ea"/>
                <a:cs typeface="+mn-cs"/>
              </a:rPr>
              <a:t>Agenda</a:t>
            </a:r>
          </a:p>
        </p:txBody>
      </p:sp>
      <p:sp>
        <p:nvSpPr>
          <p:cNvPr id="12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7DE2559-7B8E-4ABA-A693-9286EB1846BB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DEEB99-3FAC-F676-936F-2272288665E2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D3708242-4A2D-7857-7ABE-1BE5146EF354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46AACEA-BE77-4A9D-6E7E-8ED9546AE8DB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7033773-1D66-06AD-A964-6CF801EBFAB9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CF4449B-391D-481F-4848-B3ACA1A2716E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1D8FCE-E258-103D-9123-47A29A9E3016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7CCFE06-9F78-3CA4-6126-1B44F24AA319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7A08D4D-C6E3-67BB-8136-EB27EB1EC19A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D0C9710-BEBA-04FD-D647-A161008A3F54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EF90770-2076-BA49-3850-9C85D183C97E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6ACBAAC-5A95-05D4-5D7A-739EBFBC2BA8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4F4452A-1C44-B754-E536-72A9AE8DFF7D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3B82903-1F22-29F4-D9F1-34C35479540D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4527DE-50DE-4E57-EF86-56CDFF888E1A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38EA97-64CB-581A-BE3F-1A693FD902A2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FED6A1-2CF1-97CA-3E31-8BD60D6D4A45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5A76784-4DB5-205E-D6D2-1878472C5917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249E9FA-FFCB-799B-61C6-443EFB68AC3B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C9CBFC5-9479-0BA4-48F6-26C09E8B1112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A92DD3C-50F2-7965-13F3-8AF7A3F2A0FC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8B42785-ADB0-755B-AD9D-6EB409113606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767FC1F-7A96-2133-5319-3E509C2420A5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utter space">
              <a:extLst>
                <a:ext uri="{FF2B5EF4-FFF2-40B4-BE49-F238E27FC236}">
                  <a16:creationId xmlns:a16="http://schemas.microsoft.com/office/drawing/2014/main" id="{3D7B5BE6-6AAE-AF66-0977-E2F0471FAA22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4" name="Rectangle 34">
                <a:extLst>
                  <a:ext uri="{FF2B5EF4-FFF2-40B4-BE49-F238E27FC236}">
                    <a16:creationId xmlns:a16="http://schemas.microsoft.com/office/drawing/2014/main" id="{CEED9AE8-7A8F-4D69-87D5-AE4BF7337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5">
                <a:extLst>
                  <a:ext uri="{FF2B5EF4-FFF2-40B4-BE49-F238E27FC236}">
                    <a16:creationId xmlns:a16="http://schemas.microsoft.com/office/drawing/2014/main" id="{54911EBC-5E14-72CC-2A08-9C2A67FC1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6">
                <a:extLst>
                  <a:ext uri="{FF2B5EF4-FFF2-40B4-BE49-F238E27FC236}">
                    <a16:creationId xmlns:a16="http://schemas.microsoft.com/office/drawing/2014/main" id="{6F5EE54E-003B-D90C-DC58-5F62EABD4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7">
                <a:extLst>
                  <a:ext uri="{FF2B5EF4-FFF2-40B4-BE49-F238E27FC236}">
                    <a16:creationId xmlns:a16="http://schemas.microsoft.com/office/drawing/2014/main" id="{C20569EF-7248-65FF-409E-4BA787A31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38">
                <a:extLst>
                  <a:ext uri="{FF2B5EF4-FFF2-40B4-BE49-F238E27FC236}">
                    <a16:creationId xmlns:a16="http://schemas.microsoft.com/office/drawing/2014/main" id="{541BCDFB-F6D9-1A2E-791A-FF3CAB284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39">
                <a:extLst>
                  <a:ext uri="{FF2B5EF4-FFF2-40B4-BE49-F238E27FC236}">
                    <a16:creationId xmlns:a16="http://schemas.microsoft.com/office/drawing/2014/main" id="{7E3D4F9A-D58B-210B-7BFE-8DA547BB0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0">
                <a:extLst>
                  <a:ext uri="{FF2B5EF4-FFF2-40B4-BE49-F238E27FC236}">
                    <a16:creationId xmlns:a16="http://schemas.microsoft.com/office/drawing/2014/main" id="{FB9304E8-ECCC-0490-0E50-A7C0EC76C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1">
                <a:extLst>
                  <a:ext uri="{FF2B5EF4-FFF2-40B4-BE49-F238E27FC236}">
                    <a16:creationId xmlns:a16="http://schemas.microsoft.com/office/drawing/2014/main" id="{13774957-F673-B54A-C01F-D59603134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2">
                <a:extLst>
                  <a:ext uri="{FF2B5EF4-FFF2-40B4-BE49-F238E27FC236}">
                    <a16:creationId xmlns:a16="http://schemas.microsoft.com/office/drawing/2014/main" id="{FD9CEBF9-9B60-0338-2768-C89307F60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43">
                <a:extLst>
                  <a:ext uri="{FF2B5EF4-FFF2-40B4-BE49-F238E27FC236}">
                    <a16:creationId xmlns:a16="http://schemas.microsoft.com/office/drawing/2014/main" id="{FFB72C53-FC92-00DD-BDEB-A852CCE78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Rectangle 44">
                <a:extLst>
                  <a:ext uri="{FF2B5EF4-FFF2-40B4-BE49-F238E27FC236}">
                    <a16:creationId xmlns:a16="http://schemas.microsoft.com/office/drawing/2014/main" id="{1B271422-6F8C-FEAB-E692-E71F06BB0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Slide edges">
              <a:extLst>
                <a:ext uri="{FF2B5EF4-FFF2-40B4-BE49-F238E27FC236}">
                  <a16:creationId xmlns:a16="http://schemas.microsoft.com/office/drawing/2014/main" id="{0C0C982B-0F6D-D85B-F77B-0D742871B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ootnote measure">
              <a:extLst>
                <a:ext uri="{FF2B5EF4-FFF2-40B4-BE49-F238E27FC236}">
                  <a16:creationId xmlns:a16="http://schemas.microsoft.com/office/drawing/2014/main" id="{D1E9B563-BF15-9D54-2433-003A2E7EF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Whitespace measure">
              <a:extLst>
                <a:ext uri="{FF2B5EF4-FFF2-40B4-BE49-F238E27FC236}">
                  <a16:creationId xmlns:a16="http://schemas.microsoft.com/office/drawing/2014/main" id="{F7FC81A0-DE55-AB56-CAD2-C9C6A4177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Five column measure">
              <a:extLst>
                <a:ext uri="{FF2B5EF4-FFF2-40B4-BE49-F238E27FC236}">
                  <a16:creationId xmlns:a16="http://schemas.microsoft.com/office/drawing/2014/main" id="{27DE85FC-A02D-8BDE-C313-6B8A78303D3D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BF368A88-5DA8-B4AB-10F8-78986D3FB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C5930B1C-B076-A734-3720-96FA7702A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33A92ADC-2742-D43F-35AA-6DA513617E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11">
                <a:extLst>
                  <a:ext uri="{FF2B5EF4-FFF2-40B4-BE49-F238E27FC236}">
                    <a16:creationId xmlns:a16="http://schemas.microsoft.com/office/drawing/2014/main" id="{F17BBCEE-D864-FE5F-46D6-F76141437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13">
                <a:extLst>
                  <a:ext uri="{FF2B5EF4-FFF2-40B4-BE49-F238E27FC236}">
                    <a16:creationId xmlns:a16="http://schemas.microsoft.com/office/drawing/2014/main" id="{FA7A2EB1-9B0E-9014-822F-54B5B7FE3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7" name="Live area">
              <a:extLst>
                <a:ext uri="{FF2B5EF4-FFF2-40B4-BE49-F238E27FC236}">
                  <a16:creationId xmlns:a16="http://schemas.microsoft.com/office/drawing/2014/main" id="{606DC780-5D9E-8D30-46BC-CEA2B5E6E437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Footnote example">
              <a:extLst>
                <a:ext uri="{FF2B5EF4-FFF2-40B4-BE49-F238E27FC236}">
                  <a16:creationId xmlns:a16="http://schemas.microsoft.com/office/drawing/2014/main" id="{1DF27283-CBDF-3301-2EF9-AC420D4EF2F1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8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26715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F300DC2-23C9-4499-946F-313BF4625417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7103C7-C0B8-969E-02BB-3766AA678B50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5877D644-3D59-2CDB-C298-6D9A1A5D39B3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6F5BCBA-920E-3BD5-ED65-D4DA7F18BC36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4C093CF-8677-ADF2-BEED-FD66542C0640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BCCA24C-3C79-F338-A42F-5F6C8CD25FC4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F2EC1B4-439B-EEA1-E30A-989A885D4F28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ABC97FD-56AE-A0A5-5DA7-2E04FBAF1D74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A747EA-DEDF-6E43-37E0-F89BBDF947DD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A7ED195-A3AA-BE4F-F4B5-2F6440D2C135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C1C486-07AD-0C39-D325-FD64388BBEBF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DDF0584-C1C3-853D-EDE5-F99D6A2E1223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FDBF01D-BF34-D7BF-AF7B-5C1BF3AD2AF6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30F8548-2F3C-F97E-AB38-CDB011C69E2A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08987E-ABE1-0AE7-ACF4-10CE23B3DBDA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BBB54C3-7A1D-487E-EEE2-0C02474CBDD8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C70CF98-5473-B558-4151-D7F35E83B225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F515B41-F02E-0A8B-C9BC-0296A6790B4B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70EED88-609E-D940-2068-F1C4B57FCAA2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30A89E8-FAC9-908F-685C-2C6B0A7F9ED3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30C1CA8-17D6-560A-0B6B-57F341BE2A56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23A642F-8502-B9D5-63DD-4CB74ADBB510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CAA93F9-EA19-B1F6-9A7A-F9F97EB8F4EC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utter space">
              <a:extLst>
                <a:ext uri="{FF2B5EF4-FFF2-40B4-BE49-F238E27FC236}">
                  <a16:creationId xmlns:a16="http://schemas.microsoft.com/office/drawing/2014/main" id="{E7319053-238C-52D7-D879-B04019278CE2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2" name="Rectangle 34">
                <a:extLst>
                  <a:ext uri="{FF2B5EF4-FFF2-40B4-BE49-F238E27FC236}">
                    <a16:creationId xmlns:a16="http://schemas.microsoft.com/office/drawing/2014/main" id="{95062EF5-10AA-E3FF-3E3A-E7340B3A1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35">
                <a:extLst>
                  <a:ext uri="{FF2B5EF4-FFF2-40B4-BE49-F238E27FC236}">
                    <a16:creationId xmlns:a16="http://schemas.microsoft.com/office/drawing/2014/main" id="{64B29825-E7B9-7793-6849-BD8C1D0CA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36">
                <a:extLst>
                  <a:ext uri="{FF2B5EF4-FFF2-40B4-BE49-F238E27FC236}">
                    <a16:creationId xmlns:a16="http://schemas.microsoft.com/office/drawing/2014/main" id="{758EF641-9C37-B77A-C6ED-D30D76A0E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7">
                <a:extLst>
                  <a:ext uri="{FF2B5EF4-FFF2-40B4-BE49-F238E27FC236}">
                    <a16:creationId xmlns:a16="http://schemas.microsoft.com/office/drawing/2014/main" id="{CBD4184C-8971-FCAB-1603-AF71E3051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8">
                <a:extLst>
                  <a:ext uri="{FF2B5EF4-FFF2-40B4-BE49-F238E27FC236}">
                    <a16:creationId xmlns:a16="http://schemas.microsoft.com/office/drawing/2014/main" id="{C87C61DF-7454-CF11-5753-E2EE2116D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9">
                <a:extLst>
                  <a:ext uri="{FF2B5EF4-FFF2-40B4-BE49-F238E27FC236}">
                    <a16:creationId xmlns:a16="http://schemas.microsoft.com/office/drawing/2014/main" id="{95D04464-AD45-A689-7FD1-40913843D2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40">
                <a:extLst>
                  <a:ext uri="{FF2B5EF4-FFF2-40B4-BE49-F238E27FC236}">
                    <a16:creationId xmlns:a16="http://schemas.microsoft.com/office/drawing/2014/main" id="{B4327A4B-246E-2ADC-B842-0F6C78C35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41">
                <a:extLst>
                  <a:ext uri="{FF2B5EF4-FFF2-40B4-BE49-F238E27FC236}">
                    <a16:creationId xmlns:a16="http://schemas.microsoft.com/office/drawing/2014/main" id="{C8F30467-5B5B-90D3-D29A-B1E06794C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2">
                <a:extLst>
                  <a:ext uri="{FF2B5EF4-FFF2-40B4-BE49-F238E27FC236}">
                    <a16:creationId xmlns:a16="http://schemas.microsoft.com/office/drawing/2014/main" id="{EF8EB639-6E8A-A421-4BC1-21D0C10A1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id="{B12A5A6A-7CF3-DF01-9649-487E3F5CF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id="{F9FDE11E-2B50-DA5E-2C7A-85B111AE2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Slide edges">
              <a:extLst>
                <a:ext uri="{FF2B5EF4-FFF2-40B4-BE49-F238E27FC236}">
                  <a16:creationId xmlns:a16="http://schemas.microsoft.com/office/drawing/2014/main" id="{5A2F0177-DFA6-671D-418B-725B5E0CD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" name="Footnote measure">
              <a:extLst>
                <a:ext uri="{FF2B5EF4-FFF2-40B4-BE49-F238E27FC236}">
                  <a16:creationId xmlns:a16="http://schemas.microsoft.com/office/drawing/2014/main" id="{7E76B80D-D539-2B8D-459A-2E29C4CD9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Whitespace measure">
              <a:extLst>
                <a:ext uri="{FF2B5EF4-FFF2-40B4-BE49-F238E27FC236}">
                  <a16:creationId xmlns:a16="http://schemas.microsoft.com/office/drawing/2014/main" id="{6A792F3F-570E-3CB4-8F53-D4C1AF046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4" name="Five column measure">
              <a:extLst>
                <a:ext uri="{FF2B5EF4-FFF2-40B4-BE49-F238E27FC236}">
                  <a16:creationId xmlns:a16="http://schemas.microsoft.com/office/drawing/2014/main" id="{C41B4350-A310-1BB8-8007-486BEDB37C05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7" name="Rectangle 5">
                <a:extLst>
                  <a:ext uri="{FF2B5EF4-FFF2-40B4-BE49-F238E27FC236}">
                    <a16:creationId xmlns:a16="http://schemas.microsoft.com/office/drawing/2014/main" id="{F28BBBEB-6550-6C33-713C-AA9E1F7E4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7">
                <a:extLst>
                  <a:ext uri="{FF2B5EF4-FFF2-40B4-BE49-F238E27FC236}">
                    <a16:creationId xmlns:a16="http://schemas.microsoft.com/office/drawing/2014/main" id="{A884882F-997F-2B1D-563D-9E503929F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9">
                <a:extLst>
                  <a:ext uri="{FF2B5EF4-FFF2-40B4-BE49-F238E27FC236}">
                    <a16:creationId xmlns:a16="http://schemas.microsoft.com/office/drawing/2014/main" id="{203DDE83-B40E-3FC2-3C0A-369249A00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11">
                <a:extLst>
                  <a:ext uri="{FF2B5EF4-FFF2-40B4-BE49-F238E27FC236}">
                    <a16:creationId xmlns:a16="http://schemas.microsoft.com/office/drawing/2014/main" id="{DCF8E3BA-1DF3-FEB7-29F5-BA5CB9B86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13">
                <a:extLst>
                  <a:ext uri="{FF2B5EF4-FFF2-40B4-BE49-F238E27FC236}">
                    <a16:creationId xmlns:a16="http://schemas.microsoft.com/office/drawing/2014/main" id="{47869C3D-3C2B-0843-76DE-13C99CECAC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ve area">
              <a:extLst>
                <a:ext uri="{FF2B5EF4-FFF2-40B4-BE49-F238E27FC236}">
                  <a16:creationId xmlns:a16="http://schemas.microsoft.com/office/drawing/2014/main" id="{A3DCB7DE-F11A-4BDF-D608-D66A8DAD941B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6" name="Footnote example">
              <a:extLst>
                <a:ext uri="{FF2B5EF4-FFF2-40B4-BE49-F238E27FC236}">
                  <a16:creationId xmlns:a16="http://schemas.microsoft.com/office/drawing/2014/main" id="{84977D70-5906-9DB1-9BC0-C091A7B3B35E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365946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F300DC2-23C9-4499-946F-313BF4625417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319505-E479-3A8F-2082-3B0465DD32D7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3108D88B-8C33-2C6E-D26A-1D1966A1B07D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4E1C1A4-E1C9-9164-537A-5A8B3B31A680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114D2B1-1E40-CD37-EB6F-5FFCEF14471D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F69018D-DFF1-BF44-9F20-CC83C1D6D665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3CDB0FE-C09A-783C-0E8F-8E6DFBC42670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82FEE6-893A-5063-7348-40FEE817F8CE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CDED5B2-8EDC-8722-2EB1-ABD2DB794890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76DAC6E-9FAE-E769-7574-193054022283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1A726B-77A0-7070-BE59-E480F9275A0F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8E975C2-D227-CF27-4907-F895A814AF93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AED81EF-D5D8-91D1-6ABC-D43C2C4F53E9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842812-91E6-D020-6879-FDB10FF197F5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1E94EBC-AD86-A8CC-2EF3-64FCF3BF52BA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A060558-19AA-EEC6-F5FB-AF5339BFF0C0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4E8D7DD-389B-34BE-1D08-59B3E7A94C87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ABDA785-D2FF-8CBD-2FB6-BCB7DA580D65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9835698-8E13-473C-B7EE-E9E65C6F48B5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C6B267A-F93C-0E8D-8224-F264F30A5843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458BDAD-0B1C-A806-3253-9EEBC23E48BC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FE29EA7-4E37-BB7D-92FD-93D96E8F70D2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3FFF66F-C643-4988-D8FF-0AC88411B58D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utter space">
              <a:extLst>
                <a:ext uri="{FF2B5EF4-FFF2-40B4-BE49-F238E27FC236}">
                  <a16:creationId xmlns:a16="http://schemas.microsoft.com/office/drawing/2014/main" id="{27F7F279-F8FC-6849-7916-7258F4EB644A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2" name="Rectangle 34">
                <a:extLst>
                  <a:ext uri="{FF2B5EF4-FFF2-40B4-BE49-F238E27FC236}">
                    <a16:creationId xmlns:a16="http://schemas.microsoft.com/office/drawing/2014/main" id="{2D4FE358-530B-2289-866F-BAD165CEC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35">
                <a:extLst>
                  <a:ext uri="{FF2B5EF4-FFF2-40B4-BE49-F238E27FC236}">
                    <a16:creationId xmlns:a16="http://schemas.microsoft.com/office/drawing/2014/main" id="{CE4EAB24-DE80-9774-3109-819F71F6D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36">
                <a:extLst>
                  <a:ext uri="{FF2B5EF4-FFF2-40B4-BE49-F238E27FC236}">
                    <a16:creationId xmlns:a16="http://schemas.microsoft.com/office/drawing/2014/main" id="{D38431D6-FCD1-3879-A0F1-E6586AEA7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7">
                <a:extLst>
                  <a:ext uri="{FF2B5EF4-FFF2-40B4-BE49-F238E27FC236}">
                    <a16:creationId xmlns:a16="http://schemas.microsoft.com/office/drawing/2014/main" id="{92C46ED5-FBA7-34C5-9275-5EA29CF6FB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8">
                <a:extLst>
                  <a:ext uri="{FF2B5EF4-FFF2-40B4-BE49-F238E27FC236}">
                    <a16:creationId xmlns:a16="http://schemas.microsoft.com/office/drawing/2014/main" id="{B2E210C3-FDD1-B93B-0E21-2C317E085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9">
                <a:extLst>
                  <a:ext uri="{FF2B5EF4-FFF2-40B4-BE49-F238E27FC236}">
                    <a16:creationId xmlns:a16="http://schemas.microsoft.com/office/drawing/2014/main" id="{467252B3-BA7D-68B9-6854-D32436797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40">
                <a:extLst>
                  <a:ext uri="{FF2B5EF4-FFF2-40B4-BE49-F238E27FC236}">
                    <a16:creationId xmlns:a16="http://schemas.microsoft.com/office/drawing/2014/main" id="{5356AF28-EE5C-4522-A568-C281CF05F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41">
                <a:extLst>
                  <a:ext uri="{FF2B5EF4-FFF2-40B4-BE49-F238E27FC236}">
                    <a16:creationId xmlns:a16="http://schemas.microsoft.com/office/drawing/2014/main" id="{54D43819-EF35-5185-19A3-84AB20F6F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2">
                <a:extLst>
                  <a:ext uri="{FF2B5EF4-FFF2-40B4-BE49-F238E27FC236}">
                    <a16:creationId xmlns:a16="http://schemas.microsoft.com/office/drawing/2014/main" id="{26BC4DFB-FF67-6F1A-8B5F-82DD293C6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id="{D7979EC6-6FA2-E5A0-F80D-12547A2AF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id="{0AE622E4-31F3-A8A7-B80C-2238D4913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Slide edges">
              <a:extLst>
                <a:ext uri="{FF2B5EF4-FFF2-40B4-BE49-F238E27FC236}">
                  <a16:creationId xmlns:a16="http://schemas.microsoft.com/office/drawing/2014/main" id="{52D265A3-76DE-2DF0-6F95-C525F00A2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" name="Footnote measure">
              <a:extLst>
                <a:ext uri="{FF2B5EF4-FFF2-40B4-BE49-F238E27FC236}">
                  <a16:creationId xmlns:a16="http://schemas.microsoft.com/office/drawing/2014/main" id="{909A63ED-2C03-6104-E519-655FF03B7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Whitespace measure">
              <a:extLst>
                <a:ext uri="{FF2B5EF4-FFF2-40B4-BE49-F238E27FC236}">
                  <a16:creationId xmlns:a16="http://schemas.microsoft.com/office/drawing/2014/main" id="{0A3A72F7-7D4A-DBFA-097A-6D4EAF32E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4" name="Five column measure">
              <a:extLst>
                <a:ext uri="{FF2B5EF4-FFF2-40B4-BE49-F238E27FC236}">
                  <a16:creationId xmlns:a16="http://schemas.microsoft.com/office/drawing/2014/main" id="{8D424DD4-1E80-7964-7ED0-9CDF36827D6C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7" name="Rectangle 5">
                <a:extLst>
                  <a:ext uri="{FF2B5EF4-FFF2-40B4-BE49-F238E27FC236}">
                    <a16:creationId xmlns:a16="http://schemas.microsoft.com/office/drawing/2014/main" id="{FB88F4F1-6ED2-1F21-1306-2E0A252EE0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7">
                <a:extLst>
                  <a:ext uri="{FF2B5EF4-FFF2-40B4-BE49-F238E27FC236}">
                    <a16:creationId xmlns:a16="http://schemas.microsoft.com/office/drawing/2014/main" id="{862497CA-B36B-72C2-CAC3-838BE16CB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9">
                <a:extLst>
                  <a:ext uri="{FF2B5EF4-FFF2-40B4-BE49-F238E27FC236}">
                    <a16:creationId xmlns:a16="http://schemas.microsoft.com/office/drawing/2014/main" id="{5668ECA7-68ED-764C-19DE-785991764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11">
                <a:extLst>
                  <a:ext uri="{FF2B5EF4-FFF2-40B4-BE49-F238E27FC236}">
                    <a16:creationId xmlns:a16="http://schemas.microsoft.com/office/drawing/2014/main" id="{1204BC85-05AC-9FEF-DEFE-BB17C5E59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13">
                <a:extLst>
                  <a:ext uri="{FF2B5EF4-FFF2-40B4-BE49-F238E27FC236}">
                    <a16:creationId xmlns:a16="http://schemas.microsoft.com/office/drawing/2014/main" id="{F7EE40B5-8B32-FCFA-F53F-EBFC6CA35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ve area">
              <a:extLst>
                <a:ext uri="{FF2B5EF4-FFF2-40B4-BE49-F238E27FC236}">
                  <a16:creationId xmlns:a16="http://schemas.microsoft.com/office/drawing/2014/main" id="{32F80C9B-BE28-21F8-2534-67D39B599D2E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6" name="Footnote example">
              <a:extLst>
                <a:ext uri="{FF2B5EF4-FFF2-40B4-BE49-F238E27FC236}">
                  <a16:creationId xmlns:a16="http://schemas.microsoft.com/office/drawing/2014/main" id="{CC0E2EA5-6D4D-11BE-3E9B-EB94C44B5447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79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77961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F300DC2-23C9-4499-946F-313BF4625417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21D932-1453-695E-2236-E77A9CD5C369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41A703ED-7340-A29C-FB3C-4BA3CCE0B041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6B5C7A5-D734-E4EA-FBAA-4172F01AFF32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3232E9A-3092-6A07-CC22-DAFE24652361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1F0168D-0DBD-9D15-0180-3EB21219BF10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2A40B19-1723-7A66-C30A-84307ADE30A8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9BA4558-5C68-036E-0656-B0DA1DB5ED13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D3C7ED-05A1-B7AE-900E-3D4A7B04EEBD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AAD8AED-C536-2402-7C99-1B03F288F286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2BF42F-7F21-4A17-30E4-7695311ED7AE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21A3DED-4729-35CC-85C3-CE3282A71813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A981AF5-05B0-A2C2-4FCA-D796A8F6058B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7F87E1-B94C-0D31-7EB3-1459804B85CA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3F5EA9-A7BE-64F3-96A2-D06C45C1BFD4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50213E3-7A70-7D48-C1F0-D41E8B69AEA0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0A3E1A8-84B2-38F1-E62A-94AAF7724530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3DBE9FE-0E1E-6B2C-AEAB-3A986505C6C5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88FA22-91E5-D3F0-0CFB-826F9DE74AEA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9504DC9-5730-D74F-B06A-9A69012B982B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74DD531-EB86-7A64-C0E6-D533CE286746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4C4DF1D-B697-B343-7743-FE1480393E11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9E4FD1C-81DA-D390-6B6D-8F9C9D455443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utter space">
              <a:extLst>
                <a:ext uri="{FF2B5EF4-FFF2-40B4-BE49-F238E27FC236}">
                  <a16:creationId xmlns:a16="http://schemas.microsoft.com/office/drawing/2014/main" id="{D4B0B517-8E42-704C-A7F3-1A75A8C2AAC6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2" name="Rectangle 34">
                <a:extLst>
                  <a:ext uri="{FF2B5EF4-FFF2-40B4-BE49-F238E27FC236}">
                    <a16:creationId xmlns:a16="http://schemas.microsoft.com/office/drawing/2014/main" id="{0485214F-B857-13DF-7F95-2A222CD8B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35">
                <a:extLst>
                  <a:ext uri="{FF2B5EF4-FFF2-40B4-BE49-F238E27FC236}">
                    <a16:creationId xmlns:a16="http://schemas.microsoft.com/office/drawing/2014/main" id="{09C6E64A-6ED8-03B2-91EA-8996DA9D6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36">
                <a:extLst>
                  <a:ext uri="{FF2B5EF4-FFF2-40B4-BE49-F238E27FC236}">
                    <a16:creationId xmlns:a16="http://schemas.microsoft.com/office/drawing/2014/main" id="{1D0ED550-75D7-46DA-6DC1-E87877747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7">
                <a:extLst>
                  <a:ext uri="{FF2B5EF4-FFF2-40B4-BE49-F238E27FC236}">
                    <a16:creationId xmlns:a16="http://schemas.microsoft.com/office/drawing/2014/main" id="{6938A763-8842-3A9B-6934-4C0B3BBA1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8">
                <a:extLst>
                  <a:ext uri="{FF2B5EF4-FFF2-40B4-BE49-F238E27FC236}">
                    <a16:creationId xmlns:a16="http://schemas.microsoft.com/office/drawing/2014/main" id="{711C8F79-9C35-ABED-5429-4868DF73F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9">
                <a:extLst>
                  <a:ext uri="{FF2B5EF4-FFF2-40B4-BE49-F238E27FC236}">
                    <a16:creationId xmlns:a16="http://schemas.microsoft.com/office/drawing/2014/main" id="{4A44F3E1-1A1E-3D71-B4E1-8E91D05E5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40">
                <a:extLst>
                  <a:ext uri="{FF2B5EF4-FFF2-40B4-BE49-F238E27FC236}">
                    <a16:creationId xmlns:a16="http://schemas.microsoft.com/office/drawing/2014/main" id="{55890889-4FD5-837C-C07E-688F2DDB2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41">
                <a:extLst>
                  <a:ext uri="{FF2B5EF4-FFF2-40B4-BE49-F238E27FC236}">
                    <a16:creationId xmlns:a16="http://schemas.microsoft.com/office/drawing/2014/main" id="{93C8EE34-2229-8358-4469-715E80B57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2">
                <a:extLst>
                  <a:ext uri="{FF2B5EF4-FFF2-40B4-BE49-F238E27FC236}">
                    <a16:creationId xmlns:a16="http://schemas.microsoft.com/office/drawing/2014/main" id="{A0552D83-9017-D79B-EDD8-816528E0A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id="{AE0FA538-2BAD-DC1C-2CF0-475006B11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id="{CD25530A-0684-E05A-4222-0EAD63453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Slide edges">
              <a:extLst>
                <a:ext uri="{FF2B5EF4-FFF2-40B4-BE49-F238E27FC236}">
                  <a16:creationId xmlns:a16="http://schemas.microsoft.com/office/drawing/2014/main" id="{1292CB70-BE8E-0987-1871-A0BFA7D9D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" name="Footnote measure">
              <a:extLst>
                <a:ext uri="{FF2B5EF4-FFF2-40B4-BE49-F238E27FC236}">
                  <a16:creationId xmlns:a16="http://schemas.microsoft.com/office/drawing/2014/main" id="{E6D3F07A-405B-4CF1-5C84-59BD69A85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Whitespace measure">
              <a:extLst>
                <a:ext uri="{FF2B5EF4-FFF2-40B4-BE49-F238E27FC236}">
                  <a16:creationId xmlns:a16="http://schemas.microsoft.com/office/drawing/2014/main" id="{2613003A-765B-3C02-C793-F35F7E142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4" name="Five column measure">
              <a:extLst>
                <a:ext uri="{FF2B5EF4-FFF2-40B4-BE49-F238E27FC236}">
                  <a16:creationId xmlns:a16="http://schemas.microsoft.com/office/drawing/2014/main" id="{FD24E060-E22B-522A-7E42-96DCFABFE49D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7" name="Rectangle 5">
                <a:extLst>
                  <a:ext uri="{FF2B5EF4-FFF2-40B4-BE49-F238E27FC236}">
                    <a16:creationId xmlns:a16="http://schemas.microsoft.com/office/drawing/2014/main" id="{D94C5664-D21D-F153-1D9D-25695EA67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7">
                <a:extLst>
                  <a:ext uri="{FF2B5EF4-FFF2-40B4-BE49-F238E27FC236}">
                    <a16:creationId xmlns:a16="http://schemas.microsoft.com/office/drawing/2014/main" id="{77306B77-B8AB-ABA3-24C1-B06890CD1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9">
                <a:extLst>
                  <a:ext uri="{FF2B5EF4-FFF2-40B4-BE49-F238E27FC236}">
                    <a16:creationId xmlns:a16="http://schemas.microsoft.com/office/drawing/2014/main" id="{09DF36CB-3ABB-F985-6EFD-E722894E4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11">
                <a:extLst>
                  <a:ext uri="{FF2B5EF4-FFF2-40B4-BE49-F238E27FC236}">
                    <a16:creationId xmlns:a16="http://schemas.microsoft.com/office/drawing/2014/main" id="{8BF3F1E2-F5AB-8D1E-7FD1-EE905FDA0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13">
                <a:extLst>
                  <a:ext uri="{FF2B5EF4-FFF2-40B4-BE49-F238E27FC236}">
                    <a16:creationId xmlns:a16="http://schemas.microsoft.com/office/drawing/2014/main" id="{BB2AB27F-883B-07EA-4125-1B34B3C5B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ve area">
              <a:extLst>
                <a:ext uri="{FF2B5EF4-FFF2-40B4-BE49-F238E27FC236}">
                  <a16:creationId xmlns:a16="http://schemas.microsoft.com/office/drawing/2014/main" id="{0F116D51-3A41-E3B1-F448-C966518B6691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6" name="Footnote example">
              <a:extLst>
                <a:ext uri="{FF2B5EF4-FFF2-40B4-BE49-F238E27FC236}">
                  <a16:creationId xmlns:a16="http://schemas.microsoft.com/office/drawing/2014/main" id="{5E989F29-A800-D346-9D18-6AB27096911C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82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9806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F300DC2-23C9-4499-946F-313BF4625417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21AE4F-04D1-B701-5166-9D878687D466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FC9F4C54-83B9-1963-75D3-8BB18BB4C386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CE542EA-FC25-4EAE-AFA4-10AEE3056CAB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B11C977-F74C-B24A-4087-45387CF758A8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7D642F6-0F28-EF88-4E72-86CE963F02BB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A553DCD-0F17-6261-F7CE-28C290D9CDFB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9A5419-9117-CCB3-722F-A8D75455B32E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A284E55-50DA-D693-7FFF-A26D79BF0E76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FC107E5-96AD-EEC6-42B0-3E45547F963A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194FD5F-E937-BABF-C344-A220C13C3F08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28E256D-6D3F-F936-1960-09750EB3861A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2FFFBC9-D29F-9791-0F1F-BC1A9E96CABA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24B728E-1713-69E5-9F82-5B8628866E3B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CC9A870-6543-915F-1183-6226C81DA926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CEB614D-6300-EE33-6C7B-8CD89A1186D6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F769679-5DAD-73B4-719C-2F748BF17BA4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7CF18B8-1492-4E28-7C29-3BC06CB4D3B8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029E019-7213-57E2-1988-39BB2D39BE2C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AC5BD25-1F90-F705-26EF-6419225B07A2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6944DB7-27AA-377B-83CF-D2EB0561C0C7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833D48-667D-CD26-7FB5-8949E907965E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DD886B7-DEAB-9EFC-AE27-2F53EAC40EEE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utter space">
              <a:extLst>
                <a:ext uri="{FF2B5EF4-FFF2-40B4-BE49-F238E27FC236}">
                  <a16:creationId xmlns:a16="http://schemas.microsoft.com/office/drawing/2014/main" id="{B674F7C5-D64B-B219-06A7-9863CFBAF2B4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2" name="Rectangle 34">
                <a:extLst>
                  <a:ext uri="{FF2B5EF4-FFF2-40B4-BE49-F238E27FC236}">
                    <a16:creationId xmlns:a16="http://schemas.microsoft.com/office/drawing/2014/main" id="{C0B2C658-7118-556B-7581-84D317F72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35">
                <a:extLst>
                  <a:ext uri="{FF2B5EF4-FFF2-40B4-BE49-F238E27FC236}">
                    <a16:creationId xmlns:a16="http://schemas.microsoft.com/office/drawing/2014/main" id="{F9B928A5-50FB-3ED3-94DF-B39C5FD5D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36">
                <a:extLst>
                  <a:ext uri="{FF2B5EF4-FFF2-40B4-BE49-F238E27FC236}">
                    <a16:creationId xmlns:a16="http://schemas.microsoft.com/office/drawing/2014/main" id="{55B685A8-6F08-1CBF-CF1B-08BE962BD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7">
                <a:extLst>
                  <a:ext uri="{FF2B5EF4-FFF2-40B4-BE49-F238E27FC236}">
                    <a16:creationId xmlns:a16="http://schemas.microsoft.com/office/drawing/2014/main" id="{7A99A359-D2AF-B1CC-4159-CC2E209D9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8">
                <a:extLst>
                  <a:ext uri="{FF2B5EF4-FFF2-40B4-BE49-F238E27FC236}">
                    <a16:creationId xmlns:a16="http://schemas.microsoft.com/office/drawing/2014/main" id="{029721FE-2506-F9A4-1196-A4B63CB21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9">
                <a:extLst>
                  <a:ext uri="{FF2B5EF4-FFF2-40B4-BE49-F238E27FC236}">
                    <a16:creationId xmlns:a16="http://schemas.microsoft.com/office/drawing/2014/main" id="{3CE987F4-585E-9D39-C7E1-911610727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40">
                <a:extLst>
                  <a:ext uri="{FF2B5EF4-FFF2-40B4-BE49-F238E27FC236}">
                    <a16:creationId xmlns:a16="http://schemas.microsoft.com/office/drawing/2014/main" id="{EA605FBE-898A-085E-26E2-99004D434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41">
                <a:extLst>
                  <a:ext uri="{FF2B5EF4-FFF2-40B4-BE49-F238E27FC236}">
                    <a16:creationId xmlns:a16="http://schemas.microsoft.com/office/drawing/2014/main" id="{F3ACA3DB-F1A1-050B-7E01-E12D98CB0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2">
                <a:extLst>
                  <a:ext uri="{FF2B5EF4-FFF2-40B4-BE49-F238E27FC236}">
                    <a16:creationId xmlns:a16="http://schemas.microsoft.com/office/drawing/2014/main" id="{43B388C8-5887-419E-134E-C06A28AF1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id="{3FAC2525-A7E6-F7D4-5E32-FA0B1067C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id="{D068D470-7A01-A54C-B9BA-63697F1E6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Slide edges">
              <a:extLst>
                <a:ext uri="{FF2B5EF4-FFF2-40B4-BE49-F238E27FC236}">
                  <a16:creationId xmlns:a16="http://schemas.microsoft.com/office/drawing/2014/main" id="{49416AAA-008D-E3DF-72EE-2A2818A88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" name="Footnote measure">
              <a:extLst>
                <a:ext uri="{FF2B5EF4-FFF2-40B4-BE49-F238E27FC236}">
                  <a16:creationId xmlns:a16="http://schemas.microsoft.com/office/drawing/2014/main" id="{94E1641E-1017-285D-00D4-257E0F932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Whitespace measure">
              <a:extLst>
                <a:ext uri="{FF2B5EF4-FFF2-40B4-BE49-F238E27FC236}">
                  <a16:creationId xmlns:a16="http://schemas.microsoft.com/office/drawing/2014/main" id="{93876A0B-6066-4128-5F07-4E0980EEA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4" name="Five column measure">
              <a:extLst>
                <a:ext uri="{FF2B5EF4-FFF2-40B4-BE49-F238E27FC236}">
                  <a16:creationId xmlns:a16="http://schemas.microsoft.com/office/drawing/2014/main" id="{32DDD69B-0F93-6D4A-BA85-F21913431737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7" name="Rectangle 5">
                <a:extLst>
                  <a:ext uri="{FF2B5EF4-FFF2-40B4-BE49-F238E27FC236}">
                    <a16:creationId xmlns:a16="http://schemas.microsoft.com/office/drawing/2014/main" id="{0C428678-F24F-3834-2C6D-C8513B6E7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7">
                <a:extLst>
                  <a:ext uri="{FF2B5EF4-FFF2-40B4-BE49-F238E27FC236}">
                    <a16:creationId xmlns:a16="http://schemas.microsoft.com/office/drawing/2014/main" id="{06FC3902-DF11-0D94-B195-5E5BB5C6C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9">
                <a:extLst>
                  <a:ext uri="{FF2B5EF4-FFF2-40B4-BE49-F238E27FC236}">
                    <a16:creationId xmlns:a16="http://schemas.microsoft.com/office/drawing/2014/main" id="{96D5A797-68CF-7E76-3827-AF27D000A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11">
                <a:extLst>
                  <a:ext uri="{FF2B5EF4-FFF2-40B4-BE49-F238E27FC236}">
                    <a16:creationId xmlns:a16="http://schemas.microsoft.com/office/drawing/2014/main" id="{1CEEC399-314D-F690-4B22-3A03652E5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13">
                <a:extLst>
                  <a:ext uri="{FF2B5EF4-FFF2-40B4-BE49-F238E27FC236}">
                    <a16:creationId xmlns:a16="http://schemas.microsoft.com/office/drawing/2014/main" id="{C4F846E8-FC41-F815-6855-B8F2C4D98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ve area">
              <a:extLst>
                <a:ext uri="{FF2B5EF4-FFF2-40B4-BE49-F238E27FC236}">
                  <a16:creationId xmlns:a16="http://schemas.microsoft.com/office/drawing/2014/main" id="{E9918ABC-BD2F-97EB-E2F8-1A3173A096B3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6" name="Footnote example">
              <a:extLst>
                <a:ext uri="{FF2B5EF4-FFF2-40B4-BE49-F238E27FC236}">
                  <a16:creationId xmlns:a16="http://schemas.microsoft.com/office/drawing/2014/main" id="{9C149E0A-3810-3B03-D97B-994F8715E382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6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51283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F300DC2-23C9-4499-946F-313BF4625417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D2F93A-29DE-EF15-C6D6-17D65E3644CD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288060FF-CE4F-C811-4EB7-8624F7E3E24F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74E96E2-97FD-9E89-A751-AEE6C89E138F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7BE44A0-B216-767F-3938-C99A456BC7AA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A37A42-42CE-E81D-6D0A-4E6F56872AD3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35C439-4F7E-99B0-A0B2-E26FE441DF88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59656CC-B352-D4F9-50A1-46D8775D0F0F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42345A9-48EA-F072-3B12-9F5599B867B4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CA4F0E5-4ECC-C3F0-1D48-5749F6F8F149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EB2688-8440-F0C8-C07B-42A694F1FF69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7FEC858-7700-A4B3-B02F-3399A3BB15CF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5DF1C76-B710-0C51-4A43-932417FA0BCC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1A8521-3593-E29A-3303-F88201DB2EB1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B24108-8D80-C24E-9013-5639996F6B33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7E4CE47-0392-5CE2-7FAF-3482DD7D7D76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408DB9-D537-45E6-9C6F-727B1679CBAA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DDC3979-BB3E-BF05-A881-62E0D60CD1D6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51D9519-2040-E7FD-5ADC-F68B7C718CF4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AF9AFB5-F613-CDD8-0EC6-F77C2A12B3A8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1C7712F-AAD0-7E63-5A2A-1AACEDABFAF4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5D035F2-7B07-8C5E-C2EA-0928D2894120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17AC719-69E8-9814-9B64-6D474FB8C85C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utter space">
              <a:extLst>
                <a:ext uri="{FF2B5EF4-FFF2-40B4-BE49-F238E27FC236}">
                  <a16:creationId xmlns:a16="http://schemas.microsoft.com/office/drawing/2014/main" id="{B9C0D990-69B6-EDAC-545F-F5E71EBD5236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2" name="Rectangle 34">
                <a:extLst>
                  <a:ext uri="{FF2B5EF4-FFF2-40B4-BE49-F238E27FC236}">
                    <a16:creationId xmlns:a16="http://schemas.microsoft.com/office/drawing/2014/main" id="{BFDE30AE-C1A4-761D-C1D2-B30A90875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35">
                <a:extLst>
                  <a:ext uri="{FF2B5EF4-FFF2-40B4-BE49-F238E27FC236}">
                    <a16:creationId xmlns:a16="http://schemas.microsoft.com/office/drawing/2014/main" id="{1FEDA845-A021-A324-16D2-E33D94C9E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36">
                <a:extLst>
                  <a:ext uri="{FF2B5EF4-FFF2-40B4-BE49-F238E27FC236}">
                    <a16:creationId xmlns:a16="http://schemas.microsoft.com/office/drawing/2014/main" id="{D5AD66A3-059D-2D30-F1DA-D6DFED26C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7">
                <a:extLst>
                  <a:ext uri="{FF2B5EF4-FFF2-40B4-BE49-F238E27FC236}">
                    <a16:creationId xmlns:a16="http://schemas.microsoft.com/office/drawing/2014/main" id="{4D4EBA9B-D001-A142-ADAE-A35FDBB84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8">
                <a:extLst>
                  <a:ext uri="{FF2B5EF4-FFF2-40B4-BE49-F238E27FC236}">
                    <a16:creationId xmlns:a16="http://schemas.microsoft.com/office/drawing/2014/main" id="{E7CF3ADC-31D9-97A2-D557-534645001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9">
                <a:extLst>
                  <a:ext uri="{FF2B5EF4-FFF2-40B4-BE49-F238E27FC236}">
                    <a16:creationId xmlns:a16="http://schemas.microsoft.com/office/drawing/2014/main" id="{0A2C0DFE-0EF2-FF95-9FEC-756DC7DE2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40">
                <a:extLst>
                  <a:ext uri="{FF2B5EF4-FFF2-40B4-BE49-F238E27FC236}">
                    <a16:creationId xmlns:a16="http://schemas.microsoft.com/office/drawing/2014/main" id="{07D5C6B6-4255-1B9C-92EA-3AA223A21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41">
                <a:extLst>
                  <a:ext uri="{FF2B5EF4-FFF2-40B4-BE49-F238E27FC236}">
                    <a16:creationId xmlns:a16="http://schemas.microsoft.com/office/drawing/2014/main" id="{70CD3FD9-EBF4-FDD2-A15F-F8A3456DF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2">
                <a:extLst>
                  <a:ext uri="{FF2B5EF4-FFF2-40B4-BE49-F238E27FC236}">
                    <a16:creationId xmlns:a16="http://schemas.microsoft.com/office/drawing/2014/main" id="{F71F0A7B-ACD5-032C-1C6D-B4DD192ED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id="{558A7F69-9DDC-ED22-A089-24B911D7D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id="{CB7E80BD-E2E1-51FA-2E5D-5FEB5BEDD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Slide edges">
              <a:extLst>
                <a:ext uri="{FF2B5EF4-FFF2-40B4-BE49-F238E27FC236}">
                  <a16:creationId xmlns:a16="http://schemas.microsoft.com/office/drawing/2014/main" id="{4ECC96AA-25BA-9D38-B0FB-EF3CAAE5B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" name="Footnote measure">
              <a:extLst>
                <a:ext uri="{FF2B5EF4-FFF2-40B4-BE49-F238E27FC236}">
                  <a16:creationId xmlns:a16="http://schemas.microsoft.com/office/drawing/2014/main" id="{B19D728F-61CE-AEC5-82E0-8E5353111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Whitespace measure">
              <a:extLst>
                <a:ext uri="{FF2B5EF4-FFF2-40B4-BE49-F238E27FC236}">
                  <a16:creationId xmlns:a16="http://schemas.microsoft.com/office/drawing/2014/main" id="{DD15CBCD-B0DB-94E1-765B-896E1F82F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4" name="Five column measure">
              <a:extLst>
                <a:ext uri="{FF2B5EF4-FFF2-40B4-BE49-F238E27FC236}">
                  <a16:creationId xmlns:a16="http://schemas.microsoft.com/office/drawing/2014/main" id="{A3C762D4-C57A-445E-3F7B-C87107B83AB9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7" name="Rectangle 5">
                <a:extLst>
                  <a:ext uri="{FF2B5EF4-FFF2-40B4-BE49-F238E27FC236}">
                    <a16:creationId xmlns:a16="http://schemas.microsoft.com/office/drawing/2014/main" id="{59AC40E4-E30E-D5E2-029A-11CCAFEEE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7">
                <a:extLst>
                  <a:ext uri="{FF2B5EF4-FFF2-40B4-BE49-F238E27FC236}">
                    <a16:creationId xmlns:a16="http://schemas.microsoft.com/office/drawing/2014/main" id="{3E8AE06C-D331-8B10-E4DE-BF737CDCF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9">
                <a:extLst>
                  <a:ext uri="{FF2B5EF4-FFF2-40B4-BE49-F238E27FC236}">
                    <a16:creationId xmlns:a16="http://schemas.microsoft.com/office/drawing/2014/main" id="{72A2F077-EC17-337D-1D3B-F40CF7B5C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11">
                <a:extLst>
                  <a:ext uri="{FF2B5EF4-FFF2-40B4-BE49-F238E27FC236}">
                    <a16:creationId xmlns:a16="http://schemas.microsoft.com/office/drawing/2014/main" id="{FB3DD1D1-9310-346F-97CD-43F160CE6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13">
                <a:extLst>
                  <a:ext uri="{FF2B5EF4-FFF2-40B4-BE49-F238E27FC236}">
                    <a16:creationId xmlns:a16="http://schemas.microsoft.com/office/drawing/2014/main" id="{270F42C2-1F09-7054-A84B-178C54204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ve area">
              <a:extLst>
                <a:ext uri="{FF2B5EF4-FFF2-40B4-BE49-F238E27FC236}">
                  <a16:creationId xmlns:a16="http://schemas.microsoft.com/office/drawing/2014/main" id="{77019053-A300-A773-C807-3E96C7CA5115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6" name="Footnote example">
              <a:extLst>
                <a:ext uri="{FF2B5EF4-FFF2-40B4-BE49-F238E27FC236}">
                  <a16:creationId xmlns:a16="http://schemas.microsoft.com/office/drawing/2014/main" id="{0D43371E-FBDD-23D9-BDF1-6990153B5D80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1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150951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F300DC2-23C9-4499-946F-313BF4625417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78E9BE-CF46-AAD5-B451-94A23482E408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7C677555-2920-3714-3D0E-5903079BAE46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6AE5555-D54E-6B83-4BC9-279080136822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4C60F74-8754-E11A-7CB5-401229B9FCDC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7C3EB7A-232E-F985-2F94-0CB5D8B19947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F355D26-8621-6E34-C235-BB53CD1B7BCA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9CBC8A-FC8B-EA96-234E-E00E3AC33077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FBFB862-6E23-1F24-EEEA-D132D7010555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653E494-CF0B-2FC5-6930-24215CD4404F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86CE40-8992-3347-F051-07AFD40902FB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C9F3E48-A2E5-913D-6B05-CD71F6088D80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0DF60D-3CE3-70E7-86A3-BC84598C6486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A8A4B69-1737-3149-0B9F-E9924FC2E8CD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3688B6B-5420-F717-531C-3B4A89086A8D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CF15E32-BF19-ABD5-91EE-AEAFBB773805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44D9CF-A5F0-E5A7-4F73-23A2AA49ABF2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0B9DD15-08A0-364E-A443-EAE70E81D0AA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F50B355-99FB-E0F0-E409-F603BDBB6A0B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7DE28B3-770F-7194-0D4F-9DADF3426460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325A53B-F2AF-D473-C638-999C063422C0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E85E864-8C9C-8EF1-FDC5-188FD8BB7F8D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15477A9-2DF1-566B-F313-B53E030288DE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utter space">
              <a:extLst>
                <a:ext uri="{FF2B5EF4-FFF2-40B4-BE49-F238E27FC236}">
                  <a16:creationId xmlns:a16="http://schemas.microsoft.com/office/drawing/2014/main" id="{6026A24F-6801-BEDD-22B7-1B583AD2690D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2" name="Rectangle 34">
                <a:extLst>
                  <a:ext uri="{FF2B5EF4-FFF2-40B4-BE49-F238E27FC236}">
                    <a16:creationId xmlns:a16="http://schemas.microsoft.com/office/drawing/2014/main" id="{010D15DC-AA40-5AEC-204F-7B7206A65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35">
                <a:extLst>
                  <a:ext uri="{FF2B5EF4-FFF2-40B4-BE49-F238E27FC236}">
                    <a16:creationId xmlns:a16="http://schemas.microsoft.com/office/drawing/2014/main" id="{0E05353C-0FB4-28D6-DF11-309A79003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36">
                <a:extLst>
                  <a:ext uri="{FF2B5EF4-FFF2-40B4-BE49-F238E27FC236}">
                    <a16:creationId xmlns:a16="http://schemas.microsoft.com/office/drawing/2014/main" id="{1ABCC3E7-82F4-5B27-B02E-2F44E01A1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7">
                <a:extLst>
                  <a:ext uri="{FF2B5EF4-FFF2-40B4-BE49-F238E27FC236}">
                    <a16:creationId xmlns:a16="http://schemas.microsoft.com/office/drawing/2014/main" id="{AB1F7B0F-47C3-2470-84E1-EDC333515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8">
                <a:extLst>
                  <a:ext uri="{FF2B5EF4-FFF2-40B4-BE49-F238E27FC236}">
                    <a16:creationId xmlns:a16="http://schemas.microsoft.com/office/drawing/2014/main" id="{EC497E66-59C7-B97F-89DF-E3CF8941D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9">
                <a:extLst>
                  <a:ext uri="{FF2B5EF4-FFF2-40B4-BE49-F238E27FC236}">
                    <a16:creationId xmlns:a16="http://schemas.microsoft.com/office/drawing/2014/main" id="{BD4C59F4-701E-2A0A-EFED-2D5E65D98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40">
                <a:extLst>
                  <a:ext uri="{FF2B5EF4-FFF2-40B4-BE49-F238E27FC236}">
                    <a16:creationId xmlns:a16="http://schemas.microsoft.com/office/drawing/2014/main" id="{1B10E32E-0115-6EC7-7D40-6A51EFDAF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41">
                <a:extLst>
                  <a:ext uri="{FF2B5EF4-FFF2-40B4-BE49-F238E27FC236}">
                    <a16:creationId xmlns:a16="http://schemas.microsoft.com/office/drawing/2014/main" id="{F95E4535-74AB-B585-83D2-8D84B0751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2">
                <a:extLst>
                  <a:ext uri="{FF2B5EF4-FFF2-40B4-BE49-F238E27FC236}">
                    <a16:creationId xmlns:a16="http://schemas.microsoft.com/office/drawing/2014/main" id="{B613DBBA-F8AF-3CF4-CD5B-C3DE1FE6F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id="{55A67238-FB3C-1E95-55B1-FEA8A24E8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id="{DAC0C827-C0D7-D7FD-E117-EDDF34020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Slide edges">
              <a:extLst>
                <a:ext uri="{FF2B5EF4-FFF2-40B4-BE49-F238E27FC236}">
                  <a16:creationId xmlns:a16="http://schemas.microsoft.com/office/drawing/2014/main" id="{0C1A0F1C-FA91-E9A1-D4E6-F42B2DBAD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" name="Footnote measure">
              <a:extLst>
                <a:ext uri="{FF2B5EF4-FFF2-40B4-BE49-F238E27FC236}">
                  <a16:creationId xmlns:a16="http://schemas.microsoft.com/office/drawing/2014/main" id="{3E4F2AD6-95DC-105E-F6AC-A900FA7A0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Whitespace measure">
              <a:extLst>
                <a:ext uri="{FF2B5EF4-FFF2-40B4-BE49-F238E27FC236}">
                  <a16:creationId xmlns:a16="http://schemas.microsoft.com/office/drawing/2014/main" id="{07877F97-CA0D-7FA5-F5D2-E3735E0D1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4" name="Five column measure">
              <a:extLst>
                <a:ext uri="{FF2B5EF4-FFF2-40B4-BE49-F238E27FC236}">
                  <a16:creationId xmlns:a16="http://schemas.microsoft.com/office/drawing/2014/main" id="{97AA3269-F61D-A2D9-3EE6-60E561B990BF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7" name="Rectangle 5">
                <a:extLst>
                  <a:ext uri="{FF2B5EF4-FFF2-40B4-BE49-F238E27FC236}">
                    <a16:creationId xmlns:a16="http://schemas.microsoft.com/office/drawing/2014/main" id="{7E3E84BA-5038-E251-C20F-ECD98E869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7">
                <a:extLst>
                  <a:ext uri="{FF2B5EF4-FFF2-40B4-BE49-F238E27FC236}">
                    <a16:creationId xmlns:a16="http://schemas.microsoft.com/office/drawing/2014/main" id="{DCAD10A0-9AB3-BB0C-A54C-59ECF73BA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9">
                <a:extLst>
                  <a:ext uri="{FF2B5EF4-FFF2-40B4-BE49-F238E27FC236}">
                    <a16:creationId xmlns:a16="http://schemas.microsoft.com/office/drawing/2014/main" id="{E50C0A97-9F7C-FFA0-920E-584870B40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11">
                <a:extLst>
                  <a:ext uri="{FF2B5EF4-FFF2-40B4-BE49-F238E27FC236}">
                    <a16:creationId xmlns:a16="http://schemas.microsoft.com/office/drawing/2014/main" id="{58BAE6BE-7E8E-654B-5E8F-25D1040F5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13">
                <a:extLst>
                  <a:ext uri="{FF2B5EF4-FFF2-40B4-BE49-F238E27FC236}">
                    <a16:creationId xmlns:a16="http://schemas.microsoft.com/office/drawing/2014/main" id="{FB94870E-E2F3-C91C-8102-4C9D3DD58F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ve area">
              <a:extLst>
                <a:ext uri="{FF2B5EF4-FFF2-40B4-BE49-F238E27FC236}">
                  <a16:creationId xmlns:a16="http://schemas.microsoft.com/office/drawing/2014/main" id="{A51DB887-8085-E799-A644-00CE8D9552C3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6" name="Footnote example">
              <a:extLst>
                <a:ext uri="{FF2B5EF4-FFF2-40B4-BE49-F238E27FC236}">
                  <a16:creationId xmlns:a16="http://schemas.microsoft.com/office/drawing/2014/main" id="{0A1ADD04-7D5F-FFA9-C657-B7E8BB8C08E9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1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27052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F300DC2-23C9-4499-946F-313BF4625417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D9B0F1-B7C1-BB66-13EE-3BDBDA52DF9C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90CE20E2-2D89-0C74-B136-527727526BEF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E4A7FDB-49D3-4631-AD21-5122C2B2E5C6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733BDBE-0EDB-9F1A-6F2A-EF5CEF2934FB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C24778E-35DB-5EA5-FB23-6F25673A361E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021A3C-D0C8-FAAD-6FBD-DAFEEF078742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030A8D6-2DC9-25E9-FC0D-0526BE6FA76D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B552C16-E2D3-3502-24C4-AC920BE6F712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849D37-41D3-2ABF-4C9A-6D3ABD9D7AA8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4D075D8-01F1-17CE-A543-7C1900F07DB0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AF154CF-AF3B-3B4A-8C5D-64DC4A72DE9E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E18DB6-FDF9-380A-5ED8-01897DE3190D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2EECE63-CB60-2834-4F1F-B3B66ECC9CEE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F4B7807-D547-3519-AE52-32AA2D84F4D4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96A4B0E-9D54-5204-45AF-3EF6E1777D53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3361800-8448-03B2-EC8B-827455BB6762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8B7440D-010F-F3C3-3B36-6F76BA427BA9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5D8C403-2E75-7245-C42D-C4F16E7AD7F5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52500F2-D20F-1047-B76A-B1EF13558A87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2AB7C0D-910E-20EF-5EBC-033EE223B2D0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1A86DF6-8231-5FA3-FEFD-CF635F869B11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49C3614-15A0-0D07-2282-D2043603205D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utter space">
              <a:extLst>
                <a:ext uri="{FF2B5EF4-FFF2-40B4-BE49-F238E27FC236}">
                  <a16:creationId xmlns:a16="http://schemas.microsoft.com/office/drawing/2014/main" id="{5E8146E5-3A6A-9F07-68C0-BCB9016BC61E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2" name="Rectangle 34">
                <a:extLst>
                  <a:ext uri="{FF2B5EF4-FFF2-40B4-BE49-F238E27FC236}">
                    <a16:creationId xmlns:a16="http://schemas.microsoft.com/office/drawing/2014/main" id="{5A7C0710-63C3-73D4-71D6-EF39BE4FC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35">
                <a:extLst>
                  <a:ext uri="{FF2B5EF4-FFF2-40B4-BE49-F238E27FC236}">
                    <a16:creationId xmlns:a16="http://schemas.microsoft.com/office/drawing/2014/main" id="{9D27EDC3-E173-FC90-D672-E3521FC56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36">
                <a:extLst>
                  <a:ext uri="{FF2B5EF4-FFF2-40B4-BE49-F238E27FC236}">
                    <a16:creationId xmlns:a16="http://schemas.microsoft.com/office/drawing/2014/main" id="{8591E77F-5784-BA92-09C3-168575624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7">
                <a:extLst>
                  <a:ext uri="{FF2B5EF4-FFF2-40B4-BE49-F238E27FC236}">
                    <a16:creationId xmlns:a16="http://schemas.microsoft.com/office/drawing/2014/main" id="{6093232A-BD1D-A16B-9FA9-21B5AAF5D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8">
                <a:extLst>
                  <a:ext uri="{FF2B5EF4-FFF2-40B4-BE49-F238E27FC236}">
                    <a16:creationId xmlns:a16="http://schemas.microsoft.com/office/drawing/2014/main" id="{F7A85CAF-5391-2A69-4EA2-3DDC1736E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9">
                <a:extLst>
                  <a:ext uri="{FF2B5EF4-FFF2-40B4-BE49-F238E27FC236}">
                    <a16:creationId xmlns:a16="http://schemas.microsoft.com/office/drawing/2014/main" id="{BB631EEF-B30F-493C-AB3D-88525DE72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40">
                <a:extLst>
                  <a:ext uri="{FF2B5EF4-FFF2-40B4-BE49-F238E27FC236}">
                    <a16:creationId xmlns:a16="http://schemas.microsoft.com/office/drawing/2014/main" id="{01ADFB92-F8BC-DDD9-C021-D9989D6C79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41">
                <a:extLst>
                  <a:ext uri="{FF2B5EF4-FFF2-40B4-BE49-F238E27FC236}">
                    <a16:creationId xmlns:a16="http://schemas.microsoft.com/office/drawing/2014/main" id="{3AA667FA-9E31-8720-6403-055477808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2">
                <a:extLst>
                  <a:ext uri="{FF2B5EF4-FFF2-40B4-BE49-F238E27FC236}">
                    <a16:creationId xmlns:a16="http://schemas.microsoft.com/office/drawing/2014/main" id="{AA875CBD-0E78-2EE2-602B-2DE292F47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id="{B7CDA98F-9151-8D98-D4C6-8D6A50298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id="{02D35D19-5ADC-CF75-A874-A83AF88B7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Slide edges">
              <a:extLst>
                <a:ext uri="{FF2B5EF4-FFF2-40B4-BE49-F238E27FC236}">
                  <a16:creationId xmlns:a16="http://schemas.microsoft.com/office/drawing/2014/main" id="{CC84041B-70E4-1BCA-7D1D-040299EFB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" name="Footnote measure">
              <a:extLst>
                <a:ext uri="{FF2B5EF4-FFF2-40B4-BE49-F238E27FC236}">
                  <a16:creationId xmlns:a16="http://schemas.microsoft.com/office/drawing/2014/main" id="{41BC7625-17AB-BEA1-AB17-0001BB76E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Whitespace measure">
              <a:extLst>
                <a:ext uri="{FF2B5EF4-FFF2-40B4-BE49-F238E27FC236}">
                  <a16:creationId xmlns:a16="http://schemas.microsoft.com/office/drawing/2014/main" id="{14CE22CF-0BBF-7BC7-7EF8-0ADA7430D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4" name="Five column measure">
              <a:extLst>
                <a:ext uri="{FF2B5EF4-FFF2-40B4-BE49-F238E27FC236}">
                  <a16:creationId xmlns:a16="http://schemas.microsoft.com/office/drawing/2014/main" id="{A242AC66-CAB9-312C-E09C-590B17885260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7" name="Rectangle 5">
                <a:extLst>
                  <a:ext uri="{FF2B5EF4-FFF2-40B4-BE49-F238E27FC236}">
                    <a16:creationId xmlns:a16="http://schemas.microsoft.com/office/drawing/2014/main" id="{10FA461A-1730-E01E-6671-65A5C7CBD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7">
                <a:extLst>
                  <a:ext uri="{FF2B5EF4-FFF2-40B4-BE49-F238E27FC236}">
                    <a16:creationId xmlns:a16="http://schemas.microsoft.com/office/drawing/2014/main" id="{53B793CB-BAD1-80D4-090A-19A692627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9">
                <a:extLst>
                  <a:ext uri="{FF2B5EF4-FFF2-40B4-BE49-F238E27FC236}">
                    <a16:creationId xmlns:a16="http://schemas.microsoft.com/office/drawing/2014/main" id="{1D7D73D8-0FFE-7DE8-1BF5-EC52D948F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11">
                <a:extLst>
                  <a:ext uri="{FF2B5EF4-FFF2-40B4-BE49-F238E27FC236}">
                    <a16:creationId xmlns:a16="http://schemas.microsoft.com/office/drawing/2014/main" id="{1925A1A6-0956-BEA9-A434-7D978CB36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13">
                <a:extLst>
                  <a:ext uri="{FF2B5EF4-FFF2-40B4-BE49-F238E27FC236}">
                    <a16:creationId xmlns:a16="http://schemas.microsoft.com/office/drawing/2014/main" id="{791B650C-003D-98E3-C872-811CA97D7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ve area">
              <a:extLst>
                <a:ext uri="{FF2B5EF4-FFF2-40B4-BE49-F238E27FC236}">
                  <a16:creationId xmlns:a16="http://schemas.microsoft.com/office/drawing/2014/main" id="{EB1E4728-75A7-CD6D-14FB-4E2ED8C2FEAB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6" name="Footnote example">
              <a:extLst>
                <a:ext uri="{FF2B5EF4-FFF2-40B4-BE49-F238E27FC236}">
                  <a16:creationId xmlns:a16="http://schemas.microsoft.com/office/drawing/2014/main" id="{7AC9DAE8-F379-8998-C24D-BED29607B784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97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224546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Copyright" hidden="1"/>
          <p:cNvSpPr txBox="1"/>
          <p:nvPr userDrawn="1"/>
        </p:nvSpPr>
        <p:spPr>
          <a:xfrm>
            <a:off x="342901" y="6667759"/>
            <a:ext cx="805964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Analog Devices Confidential Information. ©2023 Analog Devices, Inc. All rights reserved.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272179-8E7E-FC4E-9269-CB6734C0C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F300DC2-23C9-4499-946F-313BF4625417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06C9D6-1966-FF45-88E4-859637CF1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0" rIns="182880" bIns="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CE824B-8BA6-B16F-4B41-805F21662718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-600" y="0"/>
            <a:ext cx="12193200" cy="6858000"/>
            <a:chOff x="-600" y="0"/>
            <a:chExt cx="12193200" cy="6858000"/>
          </a:xfrm>
        </p:grpSpPr>
        <p:sp>
          <p:nvSpPr>
            <p:cNvPr id="4" name="Freeform 48">
              <a:extLst>
                <a:ext uri="{FF2B5EF4-FFF2-40B4-BE49-F238E27FC236}">
                  <a16:creationId xmlns:a16="http://schemas.microsoft.com/office/drawing/2014/main" id="{49030F31-B71F-FFA0-2C64-392D5F505889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custGeom>
              <a:avLst/>
              <a:gdLst>
                <a:gd name="connsiteX0" fmla="*/ 355601 w 12191999"/>
                <a:gd name="connsiteY0" fmla="*/ 622800 h 6858000"/>
                <a:gd name="connsiteX1" fmla="*/ 355601 w 12191999"/>
                <a:gd name="connsiteY1" fmla="*/ 6071872 h 6858000"/>
                <a:gd name="connsiteX2" fmla="*/ 11827934 w 12191999"/>
                <a:gd name="connsiteY2" fmla="*/ 6071872 h 6858000"/>
                <a:gd name="connsiteX3" fmla="*/ 11827934 w 12191999"/>
                <a:gd name="connsiteY3" fmla="*/ 622800 h 6858000"/>
                <a:gd name="connsiteX4" fmla="*/ 0 w 12191999"/>
                <a:gd name="connsiteY4" fmla="*/ 0 h 6858000"/>
                <a:gd name="connsiteX5" fmla="*/ 12191999 w 12191999"/>
                <a:gd name="connsiteY5" fmla="*/ 0 h 6858000"/>
                <a:gd name="connsiteX6" fmla="*/ 12191999 w 12191999"/>
                <a:gd name="connsiteY6" fmla="*/ 6858000 h 6858000"/>
                <a:gd name="connsiteX7" fmla="*/ 0 w 12191999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9" h="6858000">
                  <a:moveTo>
                    <a:pt x="355601" y="622800"/>
                  </a:moveTo>
                  <a:lnTo>
                    <a:pt x="355601" y="6071872"/>
                  </a:lnTo>
                  <a:lnTo>
                    <a:pt x="11827934" y="6071872"/>
                  </a:lnTo>
                  <a:lnTo>
                    <a:pt x="11827934" y="622800"/>
                  </a:ln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0EAEA"/>
            </a:solidFill>
            <a:ln w="9525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2"/>
                  </a:solidFill>
                  <a:prstDash val="solid"/>
                  <a:miter lim="800000"/>
                </a14:hiddenLine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1410ED3-9766-2A2E-54B5-E2E45ADEEC1B}"/>
                </a:ext>
              </a:extLst>
            </p:cNvPr>
            <p:cNvCxnSpPr/>
            <p:nvPr/>
          </p:nvCxnSpPr>
          <p:spPr>
            <a:xfrm>
              <a:off x="-600" y="62280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146982-0A54-5D3A-6498-9AAA6B2BA175}"/>
                </a:ext>
              </a:extLst>
            </p:cNvPr>
            <p:cNvCxnSpPr/>
            <p:nvPr/>
          </p:nvCxnSpPr>
          <p:spPr>
            <a:xfrm>
              <a:off x="-600" y="91704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1D38531-D3E6-B51A-C42B-64327AFD837E}"/>
                </a:ext>
              </a:extLst>
            </p:cNvPr>
            <p:cNvCxnSpPr/>
            <p:nvPr/>
          </p:nvCxnSpPr>
          <p:spPr>
            <a:xfrm>
              <a:off x="-600" y="121128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7E239C-7A37-FADF-DB40-9D5186181E11}"/>
                </a:ext>
              </a:extLst>
            </p:cNvPr>
            <p:cNvCxnSpPr/>
            <p:nvPr/>
          </p:nvCxnSpPr>
          <p:spPr>
            <a:xfrm>
              <a:off x="-600" y="150552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582C2B0-8C28-39FA-E9F5-FE4C01D9B67A}"/>
                </a:ext>
              </a:extLst>
            </p:cNvPr>
            <p:cNvCxnSpPr/>
            <p:nvPr/>
          </p:nvCxnSpPr>
          <p:spPr>
            <a:xfrm>
              <a:off x="-600" y="17997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C89CC39-82FC-405A-E38F-623D42299985}"/>
                </a:ext>
              </a:extLst>
            </p:cNvPr>
            <p:cNvCxnSpPr/>
            <p:nvPr/>
          </p:nvCxnSpPr>
          <p:spPr>
            <a:xfrm>
              <a:off x="-600" y="208457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11317FE-96C9-CA15-04C1-CF71F01597BA}"/>
                </a:ext>
              </a:extLst>
            </p:cNvPr>
            <p:cNvCxnSpPr/>
            <p:nvPr/>
          </p:nvCxnSpPr>
          <p:spPr>
            <a:xfrm>
              <a:off x="-600" y="236938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97A369E-00BE-1841-422A-CCA1C3C6EE9D}"/>
                </a:ext>
              </a:extLst>
            </p:cNvPr>
            <p:cNvCxnSpPr/>
            <p:nvPr/>
          </p:nvCxnSpPr>
          <p:spPr>
            <a:xfrm>
              <a:off x="-600" y="265419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BEB7ECA-8E82-0B84-6EB5-A3D90DE848C8}"/>
                </a:ext>
              </a:extLst>
            </p:cNvPr>
            <p:cNvCxnSpPr/>
            <p:nvPr/>
          </p:nvCxnSpPr>
          <p:spPr>
            <a:xfrm>
              <a:off x="-600" y="293899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FD074F-0944-7A3B-EFAD-9191399DB98D}"/>
                </a:ext>
              </a:extLst>
            </p:cNvPr>
            <p:cNvCxnSpPr/>
            <p:nvPr/>
          </p:nvCxnSpPr>
          <p:spPr>
            <a:xfrm>
              <a:off x="-600" y="3223805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0FC495E-E424-2478-8BD6-B227B41C34CD}"/>
                </a:ext>
              </a:extLst>
            </p:cNvPr>
            <p:cNvCxnSpPr/>
            <p:nvPr/>
          </p:nvCxnSpPr>
          <p:spPr>
            <a:xfrm>
              <a:off x="-600" y="3508612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0CF4573-FAC3-6EC7-8988-43383354D54E}"/>
                </a:ext>
              </a:extLst>
            </p:cNvPr>
            <p:cNvCxnSpPr/>
            <p:nvPr/>
          </p:nvCxnSpPr>
          <p:spPr>
            <a:xfrm>
              <a:off x="-600" y="3793419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C1D51C1-8923-81EA-C0A6-FEBE4B77F2AF}"/>
                </a:ext>
              </a:extLst>
            </p:cNvPr>
            <p:cNvCxnSpPr/>
            <p:nvPr/>
          </p:nvCxnSpPr>
          <p:spPr>
            <a:xfrm>
              <a:off x="-600" y="4078226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AE201E-B2F1-8CF2-1A77-D9571299CA6B}"/>
                </a:ext>
              </a:extLst>
            </p:cNvPr>
            <p:cNvCxnSpPr/>
            <p:nvPr/>
          </p:nvCxnSpPr>
          <p:spPr>
            <a:xfrm>
              <a:off x="-600" y="4363033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A923B69-C683-875D-35AA-8F5119C01199}"/>
                </a:ext>
              </a:extLst>
            </p:cNvPr>
            <p:cNvCxnSpPr/>
            <p:nvPr/>
          </p:nvCxnSpPr>
          <p:spPr>
            <a:xfrm>
              <a:off x="-600" y="464784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BBA628-373D-459B-D5A9-E10475C5010E}"/>
                </a:ext>
              </a:extLst>
            </p:cNvPr>
            <p:cNvCxnSpPr/>
            <p:nvPr/>
          </p:nvCxnSpPr>
          <p:spPr>
            <a:xfrm>
              <a:off x="-600" y="4932647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020BFFF-A656-709C-3CD7-4DCACA2E4B92}"/>
                </a:ext>
              </a:extLst>
            </p:cNvPr>
            <p:cNvCxnSpPr/>
            <p:nvPr/>
          </p:nvCxnSpPr>
          <p:spPr>
            <a:xfrm>
              <a:off x="-600" y="5217454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BF4EC1F-0FF8-E19D-49ED-336AD41D31B6}"/>
                </a:ext>
              </a:extLst>
            </p:cNvPr>
            <p:cNvCxnSpPr/>
            <p:nvPr/>
          </p:nvCxnSpPr>
          <p:spPr>
            <a:xfrm>
              <a:off x="-600" y="5502261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74A2285-CACD-6140-6932-6A65BFF03760}"/>
                </a:ext>
              </a:extLst>
            </p:cNvPr>
            <p:cNvCxnSpPr/>
            <p:nvPr/>
          </p:nvCxnSpPr>
          <p:spPr>
            <a:xfrm>
              <a:off x="-600" y="5787068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A650C38-3342-3E86-8737-0B2CBD8F859D}"/>
                </a:ext>
              </a:extLst>
            </p:cNvPr>
            <p:cNvCxnSpPr/>
            <p:nvPr/>
          </p:nvCxnSpPr>
          <p:spPr>
            <a:xfrm>
              <a:off x="-600" y="6071870"/>
              <a:ext cx="12193200" cy="0"/>
            </a:xfrm>
            <a:prstGeom prst="line">
              <a:avLst/>
            </a:prstGeom>
            <a:ln w="9525">
              <a:solidFill>
                <a:srgbClr val="30C1D7">
                  <a:alpha val="4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utter space">
              <a:extLst>
                <a:ext uri="{FF2B5EF4-FFF2-40B4-BE49-F238E27FC236}">
                  <a16:creationId xmlns:a16="http://schemas.microsoft.com/office/drawing/2014/main" id="{62AB1C44-DC2F-89F4-23B3-6C83A6697CEC}"/>
                </a:ext>
              </a:extLst>
            </p:cNvPr>
            <p:cNvGrpSpPr/>
            <p:nvPr/>
          </p:nvGrpSpPr>
          <p:grpSpPr>
            <a:xfrm>
              <a:off x="1277000" y="623551"/>
              <a:ext cx="9638000" cy="5431108"/>
              <a:chOff x="1277000" y="623550"/>
              <a:chExt cx="9638000" cy="5537047"/>
            </a:xfrm>
          </p:grpSpPr>
          <p:sp>
            <p:nvSpPr>
              <p:cNvPr id="42" name="Rectangle 34">
                <a:extLst>
                  <a:ext uri="{FF2B5EF4-FFF2-40B4-BE49-F238E27FC236}">
                    <a16:creationId xmlns:a16="http://schemas.microsoft.com/office/drawing/2014/main" id="{1A21F555-1B50-3BF2-C8B3-0ABED9CCB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35">
                <a:extLst>
                  <a:ext uri="{FF2B5EF4-FFF2-40B4-BE49-F238E27FC236}">
                    <a16:creationId xmlns:a16="http://schemas.microsoft.com/office/drawing/2014/main" id="{5D0015B3-4E03-A7E9-6C00-6EB94A8C9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36">
                <a:extLst>
                  <a:ext uri="{FF2B5EF4-FFF2-40B4-BE49-F238E27FC236}">
                    <a16:creationId xmlns:a16="http://schemas.microsoft.com/office/drawing/2014/main" id="{B2D75364-20FF-E57D-644F-79723F074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37">
                <a:extLst>
                  <a:ext uri="{FF2B5EF4-FFF2-40B4-BE49-F238E27FC236}">
                    <a16:creationId xmlns:a16="http://schemas.microsoft.com/office/drawing/2014/main" id="{A6329A3E-8F1B-CC19-9E4B-6094A79B6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38">
                <a:extLst>
                  <a:ext uri="{FF2B5EF4-FFF2-40B4-BE49-F238E27FC236}">
                    <a16:creationId xmlns:a16="http://schemas.microsoft.com/office/drawing/2014/main" id="{EF436D02-9601-3E00-3AD5-4A6B8D6C6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39">
                <a:extLst>
                  <a:ext uri="{FF2B5EF4-FFF2-40B4-BE49-F238E27FC236}">
                    <a16:creationId xmlns:a16="http://schemas.microsoft.com/office/drawing/2014/main" id="{311464A4-F0E2-F16D-4E43-59DDE925A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40">
                <a:extLst>
                  <a:ext uri="{FF2B5EF4-FFF2-40B4-BE49-F238E27FC236}">
                    <a16:creationId xmlns:a16="http://schemas.microsoft.com/office/drawing/2014/main" id="{230DD72F-6C2D-6AB1-5B45-52B95FBA3A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41">
                <a:extLst>
                  <a:ext uri="{FF2B5EF4-FFF2-40B4-BE49-F238E27FC236}">
                    <a16:creationId xmlns:a16="http://schemas.microsoft.com/office/drawing/2014/main" id="{940F2723-EAA1-344B-73CD-3C850890C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2">
                <a:extLst>
                  <a:ext uri="{FF2B5EF4-FFF2-40B4-BE49-F238E27FC236}">
                    <a16:creationId xmlns:a16="http://schemas.microsoft.com/office/drawing/2014/main" id="{BC4B6D26-F437-29CB-498A-F23203F1E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id="{999C7A21-F088-D064-9852-4FE52B0AB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id="{75A89661-508E-5A91-6F0F-E5BF5638F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rgbClr val="555659">
                  <a:alpha val="1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Slide edges">
              <a:extLst>
                <a:ext uri="{FF2B5EF4-FFF2-40B4-BE49-F238E27FC236}">
                  <a16:creationId xmlns:a16="http://schemas.microsoft.com/office/drawing/2014/main" id="{41A3BF74-7008-3181-988D-CD1BA0B87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rgbClr val="5556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" name="Footnote measure">
              <a:extLst>
                <a:ext uri="{FF2B5EF4-FFF2-40B4-BE49-F238E27FC236}">
                  <a16:creationId xmlns:a16="http://schemas.microsoft.com/office/drawing/2014/main" id="{EEC57F7C-B9E8-1FD5-7536-DD60DA695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6071870"/>
              <a:ext cx="11472333" cy="378584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Whitespace measure">
              <a:extLst>
                <a:ext uri="{FF2B5EF4-FFF2-40B4-BE49-F238E27FC236}">
                  <a16:creationId xmlns:a16="http://schemas.microsoft.com/office/drawing/2014/main" id="{10AA71C6-05AF-020C-9634-ACEC15A3A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01" y="1216570"/>
              <a:ext cx="11472333" cy="583200"/>
            </a:xfrm>
            <a:prstGeom prst="rect">
              <a:avLst/>
            </a:prstGeom>
            <a:solidFill>
              <a:srgbClr val="FED141">
                <a:alpha val="1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4" name="Five column measure">
              <a:extLst>
                <a:ext uri="{FF2B5EF4-FFF2-40B4-BE49-F238E27FC236}">
                  <a16:creationId xmlns:a16="http://schemas.microsoft.com/office/drawing/2014/main" id="{AE55E1F4-952A-5C46-A2EF-AFFC35EF5DD7}"/>
                </a:ext>
              </a:extLst>
            </p:cNvPr>
            <p:cNvGrpSpPr/>
            <p:nvPr/>
          </p:nvGrpSpPr>
          <p:grpSpPr>
            <a:xfrm>
              <a:off x="629400" y="5896745"/>
              <a:ext cx="10933200" cy="79536"/>
              <a:chOff x="629400" y="5975122"/>
              <a:chExt cx="10933200" cy="79536"/>
            </a:xfrm>
          </p:grpSpPr>
          <p:sp>
            <p:nvSpPr>
              <p:cNvPr id="37" name="Rectangle 5">
                <a:extLst>
                  <a:ext uri="{FF2B5EF4-FFF2-40B4-BE49-F238E27FC236}">
                    <a16:creationId xmlns:a16="http://schemas.microsoft.com/office/drawing/2014/main" id="{064ABD22-1C36-BA2C-5231-C764312F1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7">
                <a:extLst>
                  <a:ext uri="{FF2B5EF4-FFF2-40B4-BE49-F238E27FC236}">
                    <a16:creationId xmlns:a16="http://schemas.microsoft.com/office/drawing/2014/main" id="{72A250C2-41A7-4BB4-3E09-F220EFC7F5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9">
                <a:extLst>
                  <a:ext uri="{FF2B5EF4-FFF2-40B4-BE49-F238E27FC236}">
                    <a16:creationId xmlns:a16="http://schemas.microsoft.com/office/drawing/2014/main" id="{01943960-6DF2-99A4-A753-6E69FC603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11">
                <a:extLst>
                  <a:ext uri="{FF2B5EF4-FFF2-40B4-BE49-F238E27FC236}">
                    <a16:creationId xmlns:a16="http://schemas.microsoft.com/office/drawing/2014/main" id="{6465785A-DA6A-E8B5-E1E4-30CFAB5CD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13">
                <a:extLst>
                  <a:ext uri="{FF2B5EF4-FFF2-40B4-BE49-F238E27FC236}">
                    <a16:creationId xmlns:a16="http://schemas.microsoft.com/office/drawing/2014/main" id="{8C6B0640-1C39-74FF-B98B-318E7D160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rgbClr val="555659">
                  <a:alpha val="1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Live area">
              <a:extLst>
                <a:ext uri="{FF2B5EF4-FFF2-40B4-BE49-F238E27FC236}">
                  <a16:creationId xmlns:a16="http://schemas.microsoft.com/office/drawing/2014/main" id="{28C8A026-3E07-EFAA-3C00-A2285A06675A}"/>
                </a:ext>
              </a:extLst>
            </p:cNvPr>
            <p:cNvSpPr/>
            <p:nvPr/>
          </p:nvSpPr>
          <p:spPr>
            <a:xfrm>
              <a:off x="355601" y="1799770"/>
              <a:ext cx="11472333" cy="4272101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FF0000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6" name="Footnote example">
              <a:extLst>
                <a:ext uri="{FF2B5EF4-FFF2-40B4-BE49-F238E27FC236}">
                  <a16:creationId xmlns:a16="http://schemas.microsoft.com/office/drawing/2014/main" id="{2664287E-99CE-10DF-76C5-91CED275D15C}"/>
                </a:ext>
              </a:extLst>
            </p:cNvPr>
            <p:cNvSpPr txBox="1"/>
            <p:nvPr/>
          </p:nvSpPr>
          <p:spPr>
            <a:xfrm>
              <a:off x="355601" y="607187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4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tags" Target="../tags/tag1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image" Target="../media/image1.png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tags" Target="../tags/tag188.xml"/><Relationship Id="rId39" Type="http://schemas.openxmlformats.org/officeDocument/2006/relationships/tags" Target="../tags/tag201.xml"/><Relationship Id="rId21" Type="http://schemas.openxmlformats.org/officeDocument/2006/relationships/slideLayout" Target="../slideLayouts/slideLayout150.xml"/><Relationship Id="rId34" Type="http://schemas.openxmlformats.org/officeDocument/2006/relationships/tags" Target="../tags/tag196.xml"/><Relationship Id="rId42" Type="http://schemas.openxmlformats.org/officeDocument/2006/relationships/tags" Target="../tags/tag204.xml"/><Relationship Id="rId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9" Type="http://schemas.openxmlformats.org/officeDocument/2006/relationships/tags" Target="../tags/tag19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tags" Target="../tags/tag186.xml"/><Relationship Id="rId32" Type="http://schemas.openxmlformats.org/officeDocument/2006/relationships/tags" Target="../tags/tag194.xml"/><Relationship Id="rId37" Type="http://schemas.openxmlformats.org/officeDocument/2006/relationships/tags" Target="../tags/tag199.xml"/><Relationship Id="rId40" Type="http://schemas.openxmlformats.org/officeDocument/2006/relationships/tags" Target="../tags/tag202.xml"/><Relationship Id="rId45" Type="http://schemas.openxmlformats.org/officeDocument/2006/relationships/image" Target="../media/image3.emf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tags" Target="../tags/tag185.xml"/><Relationship Id="rId28" Type="http://schemas.openxmlformats.org/officeDocument/2006/relationships/tags" Target="../tags/tag190.xml"/><Relationship Id="rId36" Type="http://schemas.openxmlformats.org/officeDocument/2006/relationships/tags" Target="../tags/tag198.xml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31" Type="http://schemas.openxmlformats.org/officeDocument/2006/relationships/tags" Target="../tags/tag193.xml"/><Relationship Id="rId44" Type="http://schemas.openxmlformats.org/officeDocument/2006/relationships/image" Target="../media/image28.emf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theme" Target="../theme/theme3.xml"/><Relationship Id="rId27" Type="http://schemas.openxmlformats.org/officeDocument/2006/relationships/tags" Target="../tags/tag189.xml"/><Relationship Id="rId30" Type="http://schemas.openxmlformats.org/officeDocument/2006/relationships/tags" Target="../tags/tag192.xml"/><Relationship Id="rId35" Type="http://schemas.openxmlformats.org/officeDocument/2006/relationships/tags" Target="../tags/tag197.xml"/><Relationship Id="rId43" Type="http://schemas.openxmlformats.org/officeDocument/2006/relationships/oleObject" Target="../embeddings/oleObject118.bin"/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tags" Target="../tags/tag187.xml"/><Relationship Id="rId33" Type="http://schemas.openxmlformats.org/officeDocument/2006/relationships/tags" Target="../tags/tag195.xml"/><Relationship Id="rId38" Type="http://schemas.openxmlformats.org/officeDocument/2006/relationships/tags" Target="../tags/tag200.xml"/><Relationship Id="rId20" Type="http://schemas.openxmlformats.org/officeDocument/2006/relationships/slideLayout" Target="../slideLayouts/slideLayout149.xml"/><Relationship Id="rId41" Type="http://schemas.openxmlformats.org/officeDocument/2006/relationships/tags" Target="../tags/tag20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15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00.xml"/><Relationship Id="rId3" Type="http://schemas.openxmlformats.org/officeDocument/2006/relationships/slideLayout" Target="../slideLayouts/slideLayout16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9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68.xml"/><Relationship Id="rId9" Type="http://schemas.openxmlformats.org/officeDocument/2006/relationships/image" Target="../media/image4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172.xml"/><Relationship Id="rId16" Type="http://schemas.openxmlformats.org/officeDocument/2006/relationships/tags" Target="../tags/tag30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187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19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9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118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0" imgW="286" imgH="286" progId="TCLayout.ActiveDocument.1">
                  <p:embed/>
                </p:oleObj>
              </mc:Choice>
              <mc:Fallback>
                <p:oleObj name="think-cell Slide" r:id="rId120" imgW="286" imgH="286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1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342900" y="218135"/>
            <a:ext cx="10299699" cy="470898"/>
          </a:xfrm>
          <a:prstGeom prst="rect">
            <a:avLst/>
          </a:prstGeom>
          <a:noFill/>
        </p:spPr>
        <p:txBody>
          <a:bodyPr vert="horz" wrap="square" lIns="0" tIns="0" rIns="0" bIns="27432" rtlCol="0" anchor="t" anchorCtr="0">
            <a:sp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55600" y="1066800"/>
            <a:ext cx="10286999" cy="4914900"/>
          </a:xfrm>
          <a:prstGeom prst="rect">
            <a:avLst/>
          </a:prstGeom>
        </p:spPr>
        <p:txBody>
          <a:bodyPr vert="horz" lIns="0" tIns="228600" rIns="0" bIns="0" rtlCol="0" anchor="ctr" anchorCtr="0">
            <a:normAutofit/>
          </a:bodyPr>
          <a:lstStyle/>
          <a:p>
            <a:pPr lvl="0"/>
            <a:r>
              <a:rPr lang="en-US"/>
              <a:t>Click to edit</a:t>
            </a:r>
          </a:p>
          <a:p>
            <a:pPr marL="457200" lvl="1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685800" lvl="2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914400" lvl="3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1143000" lvl="4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6095057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D93659-4415-8C41-805C-01463B0FE599}"/>
              </a:ext>
            </a:extLst>
          </p:cNvPr>
          <p:cNvSpPr txBox="1"/>
          <p:nvPr userDrawn="1"/>
        </p:nvSpPr>
        <p:spPr>
          <a:xfrm>
            <a:off x="2193324" y="286058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4C4FA3-E45E-424A-9BD3-1455471E946D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rgbClr val="0067B9"/>
              </a:gs>
              <a:gs pos="0">
                <a:srgbClr val="41B6E6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 txBox="1">
            <a:spLocks/>
          </p:cNvSpPr>
          <p:nvPr userDrawn="1"/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80000"/>
              </a:lnSpc>
              <a:defRPr kumimoji="0" lang="en-US" sz="1000" b="1" i="0" u="none" strike="noStrike" kern="1200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67A1-BA7F-A74E-B5D7-615746DEEC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555659">
                    <a:lumMod val="60000"/>
                    <a:lumOff val="4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-11000" noProof="0">
              <a:ln>
                <a:noFill/>
              </a:ln>
              <a:solidFill>
                <a:srgbClr val="555659">
                  <a:lumMod val="60000"/>
                  <a:lumOff val="4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06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  <p:sldLayoutId id="2147483716" r:id="rId55"/>
    <p:sldLayoutId id="2147483717" r:id="rId56"/>
    <p:sldLayoutId id="2147483718" r:id="rId57"/>
    <p:sldLayoutId id="2147483719" r:id="rId58"/>
    <p:sldLayoutId id="2147483720" r:id="rId59"/>
    <p:sldLayoutId id="2147483721" r:id="rId60"/>
    <p:sldLayoutId id="2147483722" r:id="rId61"/>
    <p:sldLayoutId id="2147483723" r:id="rId62"/>
    <p:sldLayoutId id="2147483724" r:id="rId63"/>
    <p:sldLayoutId id="2147483725" r:id="rId64"/>
    <p:sldLayoutId id="2147483726" r:id="rId65"/>
    <p:sldLayoutId id="2147483727" r:id="rId66"/>
    <p:sldLayoutId id="2147483728" r:id="rId67"/>
    <p:sldLayoutId id="2147483729" r:id="rId68"/>
    <p:sldLayoutId id="2147483730" r:id="rId69"/>
    <p:sldLayoutId id="2147483731" r:id="rId70"/>
    <p:sldLayoutId id="2147483732" r:id="rId71"/>
    <p:sldLayoutId id="2147483733" r:id="rId72"/>
    <p:sldLayoutId id="2147483734" r:id="rId73"/>
    <p:sldLayoutId id="2147483735" r:id="rId74"/>
    <p:sldLayoutId id="2147483736" r:id="rId75"/>
    <p:sldLayoutId id="2147483737" r:id="rId76"/>
    <p:sldLayoutId id="2147483738" r:id="rId77"/>
    <p:sldLayoutId id="2147483739" r:id="rId78"/>
    <p:sldLayoutId id="2147483740" r:id="rId79"/>
    <p:sldLayoutId id="2147483741" r:id="rId80"/>
    <p:sldLayoutId id="2147483742" r:id="rId81"/>
    <p:sldLayoutId id="2147483743" r:id="rId82"/>
    <p:sldLayoutId id="2147483744" r:id="rId83"/>
    <p:sldLayoutId id="2147483745" r:id="rId84"/>
    <p:sldLayoutId id="2147483746" r:id="rId85"/>
    <p:sldLayoutId id="2147483747" r:id="rId86"/>
    <p:sldLayoutId id="2147483748" r:id="rId87"/>
    <p:sldLayoutId id="2147483749" r:id="rId88"/>
    <p:sldLayoutId id="2147483750" r:id="rId89"/>
    <p:sldLayoutId id="2147483751" r:id="rId90"/>
    <p:sldLayoutId id="2147483752" r:id="rId91"/>
    <p:sldLayoutId id="2147483753" r:id="rId92"/>
    <p:sldLayoutId id="2147483754" r:id="rId93"/>
    <p:sldLayoutId id="2147483755" r:id="rId94"/>
    <p:sldLayoutId id="2147483756" r:id="rId95"/>
    <p:sldLayoutId id="2147483757" r:id="rId96"/>
    <p:sldLayoutId id="2147483758" r:id="rId97"/>
    <p:sldLayoutId id="2147483759" r:id="rId98"/>
    <p:sldLayoutId id="2147483760" r:id="rId99"/>
    <p:sldLayoutId id="2147483761" r:id="rId100"/>
    <p:sldLayoutId id="2147483762" r:id="rId101"/>
    <p:sldLayoutId id="2147483763" r:id="rId102"/>
    <p:sldLayoutId id="2147483764" r:id="rId103"/>
    <p:sldLayoutId id="2147483765" r:id="rId104"/>
    <p:sldLayoutId id="2147483766" r:id="rId105"/>
    <p:sldLayoutId id="2147483767" r:id="rId106"/>
    <p:sldLayoutId id="2147483768" r:id="rId107"/>
    <p:sldLayoutId id="2147483769" r:id="rId108"/>
    <p:sldLayoutId id="2147483770" r:id="rId109"/>
    <p:sldLayoutId id="2147483771" r:id="rId110"/>
    <p:sldLayoutId id="2147483772" r:id="rId111"/>
    <p:sldLayoutId id="2147483773" r:id="rId112"/>
    <p:sldLayoutId id="2147483774" r:id="rId113"/>
    <p:sldLayoutId id="2147483775" r:id="rId114"/>
    <p:sldLayoutId id="2147483776" r:id="rId115"/>
    <p:sldLayoutId id="2147483777" r:id="rId1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marL="0" indent="0" algn="l" defTabSz="457200" rtl="0" eaLnBrk="1" latinLnBrk="0" hangingPunct="1">
        <a:lnSpc>
          <a:spcPct val="80000"/>
        </a:lnSpc>
        <a:spcBef>
          <a:spcPct val="0"/>
        </a:spcBef>
        <a:buNone/>
        <a:defRPr sz="3600" b="0" i="0" kern="1200" spc="-100" baseline="0">
          <a:solidFill>
            <a:srgbClr val="0067B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90000"/>
        </a:lnSpc>
        <a:spcBef>
          <a:spcPts val="1000"/>
        </a:spcBef>
        <a:spcAft>
          <a:spcPts val="400"/>
        </a:spcAft>
        <a:buClr>
          <a:schemeClr val="bg2"/>
        </a:buClr>
        <a:buSzPct val="65000"/>
        <a:buFont typeface="Arial" panose="020B0604020202020204" pitchFamily="34" charset="0"/>
        <a:buChar char="►"/>
        <a:defRPr lang="en-US" sz="2600" b="0" i="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1pPr>
      <a:lvl2pPr marL="5143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–"/>
        <a:defRPr lang="en-US" sz="2000" b="0" i="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2pPr>
      <a:lvl3pPr marL="7429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•"/>
        <a:defRPr lang="en-US" sz="1800" b="0" i="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3pPr>
      <a:lvl4pPr marL="9715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–"/>
        <a:defRPr lang="en-US" sz="1200" b="0" i="0" kern="1200" dirty="0" smtClean="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»"/>
        <a:defRPr lang="en-US" sz="1200" b="0" i="0" kern="1200" baseline="0" dirty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0">
          <p15:clr>
            <a:srgbClr val="F26B43"/>
          </p15:clr>
        </p15:guide>
        <p15:guide id="2" pos="216">
          <p15:clr>
            <a:srgbClr val="F26B43"/>
          </p15:clr>
        </p15:guide>
        <p15:guide id="3" pos="7464">
          <p15:clr>
            <a:srgbClr val="F26B43"/>
          </p15:clr>
        </p15:guide>
        <p15:guide id="6" orient="horz" pos="112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342900" y="218135"/>
            <a:ext cx="10299699" cy="470898"/>
          </a:xfrm>
          <a:prstGeom prst="rect">
            <a:avLst/>
          </a:prstGeom>
          <a:noFill/>
        </p:spPr>
        <p:txBody>
          <a:bodyPr vert="horz" wrap="square" lIns="0" tIns="0" rIns="0" bIns="27432" rtlCol="0" anchor="t" anchorCtr="0">
            <a:sp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55600" y="1066800"/>
            <a:ext cx="10286999" cy="4914900"/>
          </a:xfrm>
          <a:prstGeom prst="rect">
            <a:avLst/>
          </a:prstGeom>
        </p:spPr>
        <p:txBody>
          <a:bodyPr vert="horz" lIns="0" tIns="228600" rIns="0" bIns="0" rtlCol="0" anchor="ctr" anchorCtr="0">
            <a:normAutofit/>
          </a:bodyPr>
          <a:lstStyle/>
          <a:p>
            <a:pPr lvl="0"/>
            <a:r>
              <a:rPr lang="en-US"/>
              <a:t>Click to edit</a:t>
            </a:r>
          </a:p>
          <a:p>
            <a:pPr marL="457200" lvl="1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685800" lvl="2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914400" lvl="3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1143000" lvl="4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82B608A-8973-E74F-9000-3CD5D7893E6F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8D3E2-8096-4AF5-B142-B8C380533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CE817F5-DA59-4CF8-A065-2F8C60D2E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93659-4415-8C41-805C-01463B0FE599}"/>
              </a:ext>
            </a:extLst>
          </p:cNvPr>
          <p:cNvSpPr txBox="1"/>
          <p:nvPr userDrawn="1"/>
        </p:nvSpPr>
        <p:spPr>
          <a:xfrm>
            <a:off x="2193324" y="286058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6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marL="0" indent="0" algn="l" defTabSz="457200" rtl="0" eaLnBrk="1" latinLnBrk="0" hangingPunct="1">
        <a:lnSpc>
          <a:spcPct val="80000"/>
        </a:lnSpc>
        <a:spcBef>
          <a:spcPct val="0"/>
        </a:spcBef>
        <a:buNone/>
        <a:defRPr sz="3600" b="0" i="0" kern="1200" spc="-100" baseline="0">
          <a:solidFill>
            <a:schemeClr val="accent2"/>
          </a:solidFill>
          <a:latin typeface="Barlow" pitchFamily="2" charset="77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90000"/>
        </a:lnSpc>
        <a:spcBef>
          <a:spcPts val="1000"/>
        </a:spcBef>
        <a:spcAft>
          <a:spcPts val="400"/>
        </a:spcAft>
        <a:buClr>
          <a:schemeClr val="bg2"/>
        </a:buClr>
        <a:buSzPct val="65000"/>
        <a:buFont typeface="Arial" panose="020B0604020202020204" pitchFamily="34" charset="0"/>
        <a:buChar char="►"/>
        <a:defRPr lang="en-US" sz="26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1pPr>
      <a:lvl2pPr marL="5143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–"/>
        <a:defRPr lang="en-US" sz="20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2pPr>
      <a:lvl3pPr marL="7429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•"/>
        <a:defRPr lang="en-US" sz="18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3pPr>
      <a:lvl4pPr marL="9715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–"/>
        <a:defRPr lang="en-US" sz="1200" b="0" i="0" kern="120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»"/>
        <a:defRPr lang="en-US" sz="1200" b="0" i="0" kern="1200" baseline="0" dirty="0">
          <a:solidFill>
            <a:srgbClr val="000000"/>
          </a:solidFill>
          <a:latin typeface="Barlow" pitchFamily="2" charset="77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949">
          <p15:clr>
            <a:srgbClr val="F26B43"/>
          </p15:clr>
        </p15:guide>
        <p15:guide id="1" orient="horz" pos="3768">
          <p15:clr>
            <a:srgbClr val="F26B43"/>
          </p15:clr>
        </p15:guide>
        <p15:guide id="2" pos="216">
          <p15:clr>
            <a:srgbClr val="F26B43"/>
          </p15:clr>
        </p15:guide>
        <p15:guide id="3" pos="7464">
          <p15:clr>
            <a:srgbClr val="F26B43"/>
          </p15:clr>
        </p15:guide>
        <p15:guide id="4" orient="horz" pos="528">
          <p15:clr>
            <a:srgbClr val="F26B43"/>
          </p15:clr>
        </p15:guide>
        <p15:guide id="5" pos="3725">
          <p15:clr>
            <a:srgbClr val="F26B43"/>
          </p15:clr>
        </p15:guide>
        <p15:guide id="6" orient="horz" pos="672">
          <p15:clr>
            <a:srgbClr val="F26B43"/>
          </p15:clr>
        </p15:guide>
        <p15:guide id="7" pos="66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4065236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3" imgW="413" imgH="416" progId="TCLayout.ActiveDocument.1">
                  <p:embed/>
                </p:oleObj>
              </mc:Choice>
              <mc:Fallback>
                <p:oleObj name="think-cell Slide" r:id="rId43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25"/>
            </p:custDataLst>
          </p:nvPr>
        </p:nvSpPr>
        <p:spPr>
          <a:xfrm>
            <a:off x="342902" y="618315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342902" y="105156"/>
            <a:ext cx="10286997" cy="5539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342902" y="1069914"/>
            <a:ext cx="395942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7"/>
            </p:custDataLst>
          </p:nvPr>
        </p:nvSpPr>
        <p:spPr>
          <a:xfrm>
            <a:off x="5987738" y="2170800"/>
            <a:ext cx="3049253" cy="46166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Above Chart Exhibit Title</a:t>
            </a:r>
            <a:br>
              <a:rPr lang="en-US"/>
            </a:br>
            <a:r>
              <a:rPr lang="en-US" sz="1400" b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2" y="2170800"/>
            <a:ext cx="2593659" cy="1631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0" name="LegendLines" hidden="1">
            <a:extLst>
              <a:ext uri="{FF2B5EF4-FFF2-40B4-BE49-F238E27FC236}">
                <a16:creationId xmlns:a16="http://schemas.microsoft.com/office/drawing/2014/main" id="{2FE78E46-25C2-4A25-9991-54C7FD18945F}"/>
              </a:ext>
            </a:extLst>
          </p:cNvPr>
          <p:cNvGrpSpPr/>
          <p:nvPr userDrawn="1"/>
        </p:nvGrpSpPr>
        <p:grpSpPr>
          <a:xfrm>
            <a:off x="10317304" y="3150223"/>
            <a:ext cx="1319960" cy="958286"/>
            <a:chOff x="10162879" y="3243772"/>
            <a:chExt cx="1319960" cy="958286"/>
          </a:xfrm>
        </p:grpSpPr>
        <p:sp>
          <p:nvSpPr>
            <p:cNvPr id="171" name="Legend1" hidden="1">
              <a:extLst>
                <a:ext uri="{FF2B5EF4-FFF2-40B4-BE49-F238E27FC236}">
                  <a16:creationId xmlns:a16="http://schemas.microsoft.com/office/drawing/2014/main" id="{78D01274-61A4-417D-A1FF-4E97E4CDE79B}"/>
                </a:ext>
              </a:extLst>
            </p:cNvPr>
            <p:cNvSpPr txBox="1"/>
            <p:nvPr/>
          </p:nvSpPr>
          <p:spPr>
            <a:xfrm>
              <a:off x="10886522" y="324377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2" name="Legend2" hidden="1">
              <a:extLst>
                <a:ext uri="{FF2B5EF4-FFF2-40B4-BE49-F238E27FC236}">
                  <a16:creationId xmlns:a16="http://schemas.microsoft.com/office/drawing/2014/main" id="{38C7CC44-09C6-4BA7-B3FE-C69A7B425530}"/>
                </a:ext>
              </a:extLst>
            </p:cNvPr>
            <p:cNvSpPr txBox="1"/>
            <p:nvPr/>
          </p:nvSpPr>
          <p:spPr>
            <a:xfrm>
              <a:off x="10886522" y="3615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3" name="Legend3" hidden="1">
              <a:extLst>
                <a:ext uri="{FF2B5EF4-FFF2-40B4-BE49-F238E27FC236}">
                  <a16:creationId xmlns:a16="http://schemas.microsoft.com/office/drawing/2014/main" id="{0C2A2EA2-1BBB-45D1-AF48-9D6EF0AB5269}"/>
                </a:ext>
              </a:extLst>
            </p:cNvPr>
            <p:cNvSpPr txBox="1"/>
            <p:nvPr/>
          </p:nvSpPr>
          <p:spPr>
            <a:xfrm>
              <a:off x="10886522" y="398661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4" name="LineLegend3" hidden="1">
              <a:extLst>
                <a:ext uri="{FF2B5EF4-FFF2-40B4-BE49-F238E27FC236}">
                  <a16:creationId xmlns:a16="http://schemas.microsoft.com/office/drawing/2014/main" id="{553F84F7-5B2F-4611-8A84-FAE830484D8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75" name="LineLegend2" hidden="1">
              <a:extLst>
                <a:ext uri="{FF2B5EF4-FFF2-40B4-BE49-F238E27FC236}">
                  <a16:creationId xmlns:a16="http://schemas.microsoft.com/office/drawing/2014/main" id="{90B22A21-745A-4A73-9A0F-ABD8C30A50F0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176" name="LineLegend1" hidden="1">
              <a:extLst>
                <a:ext uri="{FF2B5EF4-FFF2-40B4-BE49-F238E27FC236}">
                  <a16:creationId xmlns:a16="http://schemas.microsoft.com/office/drawing/2014/main" id="{FD77C2F6-8C59-448A-9B2C-F598D6F0B6D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ea typeface="+mn-ea"/>
              </a:endParaRPr>
            </a:p>
          </p:txBody>
        </p:sp>
      </p:grpSp>
      <p:grpSp>
        <p:nvGrpSpPr>
          <p:cNvPr id="177" name="LegendMoons" hidden="1">
            <a:extLst>
              <a:ext uri="{FF2B5EF4-FFF2-40B4-BE49-F238E27FC236}">
                <a16:creationId xmlns:a16="http://schemas.microsoft.com/office/drawing/2014/main" id="{8BC3A9F7-1CBA-475A-A579-A1459F7B134C}"/>
              </a:ext>
            </a:extLst>
          </p:cNvPr>
          <p:cNvGrpSpPr/>
          <p:nvPr userDrawn="1"/>
        </p:nvGrpSpPr>
        <p:grpSpPr>
          <a:xfrm>
            <a:off x="10688315" y="1145373"/>
            <a:ext cx="948949" cy="1731859"/>
            <a:chOff x="7723680" y="1702457"/>
            <a:chExt cx="948949" cy="1731859"/>
          </a:xfrm>
        </p:grpSpPr>
        <p:sp>
          <p:nvSpPr>
            <p:cNvPr id="178" name="Legend1" hidden="1">
              <a:extLst>
                <a:ext uri="{FF2B5EF4-FFF2-40B4-BE49-F238E27FC236}">
                  <a16:creationId xmlns:a16="http://schemas.microsoft.com/office/drawing/2014/main" id="{E3726718-180D-4E58-B415-0D5CE4A0C935}"/>
                </a:ext>
              </a:extLst>
            </p:cNvPr>
            <p:cNvSpPr txBox="1"/>
            <p:nvPr/>
          </p:nvSpPr>
          <p:spPr>
            <a:xfrm>
              <a:off x="8076312" y="1709816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86" name="Legend2" hidden="1">
              <a:extLst>
                <a:ext uri="{FF2B5EF4-FFF2-40B4-BE49-F238E27FC236}">
                  <a16:creationId xmlns:a16="http://schemas.microsoft.com/office/drawing/2014/main" id="{AE276794-45CA-47AE-81F1-908929AE0064}"/>
                </a:ext>
              </a:extLst>
            </p:cNvPr>
            <p:cNvSpPr txBox="1"/>
            <p:nvPr/>
          </p:nvSpPr>
          <p:spPr>
            <a:xfrm>
              <a:off x="8076312" y="2085275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8" name="Legend3" hidden="1">
              <a:extLst>
                <a:ext uri="{FF2B5EF4-FFF2-40B4-BE49-F238E27FC236}">
                  <a16:creationId xmlns:a16="http://schemas.microsoft.com/office/drawing/2014/main" id="{F8084AC9-F3DF-49E4-94AB-9764A5EB9B75}"/>
                </a:ext>
              </a:extLst>
            </p:cNvPr>
            <p:cNvSpPr txBox="1"/>
            <p:nvPr/>
          </p:nvSpPr>
          <p:spPr>
            <a:xfrm>
              <a:off x="8076312" y="246073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9" name="Legend4" hidden="1">
              <a:extLst>
                <a:ext uri="{FF2B5EF4-FFF2-40B4-BE49-F238E27FC236}">
                  <a16:creationId xmlns:a16="http://schemas.microsoft.com/office/drawing/2014/main" id="{9C1C7B79-D1EA-4B98-97AA-CEE1AE121504}"/>
                </a:ext>
              </a:extLst>
            </p:cNvPr>
            <p:cNvSpPr txBox="1"/>
            <p:nvPr/>
          </p:nvSpPr>
          <p:spPr>
            <a:xfrm>
              <a:off x="8076312" y="2836193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00" name="Legend5" hidden="1">
              <a:extLst>
                <a:ext uri="{FF2B5EF4-FFF2-40B4-BE49-F238E27FC236}">
                  <a16:creationId xmlns:a16="http://schemas.microsoft.com/office/drawing/2014/main" id="{D9A8D180-6908-41AA-A72F-5D7DACD54409}"/>
                </a:ext>
              </a:extLst>
            </p:cNvPr>
            <p:cNvSpPr txBox="1"/>
            <p:nvPr/>
          </p:nvSpPr>
          <p:spPr>
            <a:xfrm>
              <a:off x="8076312" y="321165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grpSp>
          <p:nvGrpSpPr>
            <p:cNvPr id="201" name="MoonLegend1" hidden="1">
              <a:extLst>
                <a:ext uri="{FF2B5EF4-FFF2-40B4-BE49-F238E27FC236}">
                  <a16:creationId xmlns:a16="http://schemas.microsoft.com/office/drawing/2014/main" id="{07491A4C-9E87-439D-85AC-0E5E21B4568C}"/>
                </a:ext>
              </a:extLst>
            </p:cNvPr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4" name="Oval 213" hidden="1">
                <a:extLst>
                  <a:ext uri="{FF2B5EF4-FFF2-40B4-BE49-F238E27FC236}">
                    <a16:creationId xmlns:a16="http://schemas.microsoft.com/office/drawing/2014/main" id="{89204A59-3EF7-486E-AD9C-3EAA2EA1CFD7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Arc 214" hidden="1">
                <a:extLst>
                  <a:ext uri="{FF2B5EF4-FFF2-40B4-BE49-F238E27FC236}">
                    <a16:creationId xmlns:a16="http://schemas.microsoft.com/office/drawing/2014/main" id="{5F8CC39C-CBEF-4A8B-AAED-23A17FFA88D0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2" name="MoonLegend2" hidden="1">
              <a:extLst>
                <a:ext uri="{FF2B5EF4-FFF2-40B4-BE49-F238E27FC236}">
                  <a16:creationId xmlns:a16="http://schemas.microsoft.com/office/drawing/2014/main" id="{4A03E0DE-D59C-4C89-B47C-06E512DCD15A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2" name="Oval 211" hidden="1">
                <a:extLst>
                  <a:ext uri="{FF2B5EF4-FFF2-40B4-BE49-F238E27FC236}">
                    <a16:creationId xmlns:a16="http://schemas.microsoft.com/office/drawing/2014/main" id="{13DA52EF-8118-44B0-830B-374462AA1E87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Arc 212" hidden="1">
                <a:extLst>
                  <a:ext uri="{FF2B5EF4-FFF2-40B4-BE49-F238E27FC236}">
                    <a16:creationId xmlns:a16="http://schemas.microsoft.com/office/drawing/2014/main" id="{0600AA31-4632-44B4-B8B6-B5E1C6C1C38A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3" name="MoonLegend3" hidden="1">
              <a:extLst>
                <a:ext uri="{FF2B5EF4-FFF2-40B4-BE49-F238E27FC236}">
                  <a16:creationId xmlns:a16="http://schemas.microsoft.com/office/drawing/2014/main" id="{5B29F074-79C1-4A88-B1CE-B0364C4672E9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0" name="Oval 209" hidden="1">
                <a:extLst>
                  <a:ext uri="{FF2B5EF4-FFF2-40B4-BE49-F238E27FC236}">
                    <a16:creationId xmlns:a16="http://schemas.microsoft.com/office/drawing/2014/main" id="{109CE276-239E-4BE4-9F22-3EDE215D2D60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Arc 210" hidden="1">
                <a:extLst>
                  <a:ext uri="{FF2B5EF4-FFF2-40B4-BE49-F238E27FC236}">
                    <a16:creationId xmlns:a16="http://schemas.microsoft.com/office/drawing/2014/main" id="{4637DD8B-D606-4F8B-A4F9-B7728C669AEE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4" name="MoonLegend4" hidden="1">
              <a:extLst>
                <a:ext uri="{FF2B5EF4-FFF2-40B4-BE49-F238E27FC236}">
                  <a16:creationId xmlns:a16="http://schemas.microsoft.com/office/drawing/2014/main" id="{875D039A-3FE1-464B-8D3A-8D1AE93D093C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8" name="Oval 207" hidden="1">
                <a:extLst>
                  <a:ext uri="{FF2B5EF4-FFF2-40B4-BE49-F238E27FC236}">
                    <a16:creationId xmlns:a16="http://schemas.microsoft.com/office/drawing/2014/main" id="{4561BE5A-B64B-4E02-BE18-770A032BA3A8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Arc 208" hidden="1">
                <a:extLst>
                  <a:ext uri="{FF2B5EF4-FFF2-40B4-BE49-F238E27FC236}">
                    <a16:creationId xmlns:a16="http://schemas.microsoft.com/office/drawing/2014/main" id="{343B7201-2308-4D8A-9450-35E8F60E873C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05" name="MoonLegend5" hidden="1">
              <a:extLst>
                <a:ext uri="{FF2B5EF4-FFF2-40B4-BE49-F238E27FC236}">
                  <a16:creationId xmlns:a16="http://schemas.microsoft.com/office/drawing/2014/main" id="{62498326-2F2E-40E5-986C-F2FA218E1422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6" name="Oval 205" hidden="1">
                <a:extLst>
                  <a:ext uri="{FF2B5EF4-FFF2-40B4-BE49-F238E27FC236}">
                    <a16:creationId xmlns:a16="http://schemas.microsoft.com/office/drawing/2014/main" id="{B45BD663-A39A-44C3-B042-10053300FE68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Arc 206" hidden="1">
                <a:extLst>
                  <a:ext uri="{FF2B5EF4-FFF2-40B4-BE49-F238E27FC236}">
                    <a16:creationId xmlns:a16="http://schemas.microsoft.com/office/drawing/2014/main" id="{B5C2887D-64AE-4C41-A663-9D3BADF379DA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216" name="LegendBoxes" hidden="1">
            <a:extLst>
              <a:ext uri="{FF2B5EF4-FFF2-40B4-BE49-F238E27FC236}">
                <a16:creationId xmlns:a16="http://schemas.microsoft.com/office/drawing/2014/main" id="{FE32590A-19F9-488E-A711-BB2FD5200DBC}"/>
              </a:ext>
            </a:extLst>
          </p:cNvPr>
          <p:cNvGrpSpPr/>
          <p:nvPr userDrawn="1"/>
        </p:nvGrpSpPr>
        <p:grpSpPr>
          <a:xfrm>
            <a:off x="10714801" y="4381500"/>
            <a:ext cx="922463" cy="1717282"/>
            <a:chOff x="10652400" y="4322824"/>
            <a:chExt cx="922463" cy="1717282"/>
          </a:xfrm>
        </p:grpSpPr>
        <p:sp>
          <p:nvSpPr>
            <p:cNvPr id="217" name="RectangleLegend1" hidden="1">
              <a:extLst>
                <a:ext uri="{FF2B5EF4-FFF2-40B4-BE49-F238E27FC236}">
                  <a16:creationId xmlns:a16="http://schemas.microsoft.com/office/drawing/2014/main" id="{3DAEA9E9-8D3C-4F67-8061-5666F31D36DF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18" name="RectangleLegend2" hidden="1">
              <a:extLst>
                <a:ext uri="{FF2B5EF4-FFF2-40B4-BE49-F238E27FC236}">
                  <a16:creationId xmlns:a16="http://schemas.microsoft.com/office/drawing/2014/main" id="{8EC7523A-BE70-4503-A494-9FE11CE37002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19" name="RectangleLegend3" hidden="1">
              <a:extLst>
                <a:ext uri="{FF2B5EF4-FFF2-40B4-BE49-F238E27FC236}">
                  <a16:creationId xmlns:a16="http://schemas.microsoft.com/office/drawing/2014/main" id="{6A1A4C20-5F76-4F50-8118-878EC49286CF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20" name="RectangleLegend4" hidden="1">
              <a:extLst>
                <a:ext uri="{FF2B5EF4-FFF2-40B4-BE49-F238E27FC236}">
                  <a16:creationId xmlns:a16="http://schemas.microsoft.com/office/drawing/2014/main" id="{E2ACA619-8602-4771-9658-95A194E330DB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21" name="RectangleLegend5" hidden="1">
              <a:extLst>
                <a:ext uri="{FF2B5EF4-FFF2-40B4-BE49-F238E27FC236}">
                  <a16:creationId xmlns:a16="http://schemas.microsoft.com/office/drawing/2014/main" id="{DC4D34F4-8FE9-4546-9C90-0B2CFF96B3D3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222" name="Legend1" hidden="1">
              <a:extLst>
                <a:ext uri="{FF2B5EF4-FFF2-40B4-BE49-F238E27FC236}">
                  <a16:creationId xmlns:a16="http://schemas.microsoft.com/office/drawing/2014/main" id="{D3AB53E8-B56E-4E72-9C8F-3827893DED2C}"/>
                </a:ext>
              </a:extLst>
            </p:cNvPr>
            <p:cNvSpPr txBox="1"/>
            <p:nvPr/>
          </p:nvSpPr>
          <p:spPr>
            <a:xfrm>
              <a:off x="10978546" y="4322824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3" name="Legend2" hidden="1">
              <a:extLst>
                <a:ext uri="{FF2B5EF4-FFF2-40B4-BE49-F238E27FC236}">
                  <a16:creationId xmlns:a16="http://schemas.microsoft.com/office/drawing/2014/main" id="{229343E2-08FB-4A24-80FA-CA79674CAAD4}"/>
                </a:ext>
              </a:extLst>
            </p:cNvPr>
            <p:cNvSpPr txBox="1"/>
            <p:nvPr/>
          </p:nvSpPr>
          <p:spPr>
            <a:xfrm>
              <a:off x="10978546" y="470232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4" name="Legend3" hidden="1">
              <a:extLst>
                <a:ext uri="{FF2B5EF4-FFF2-40B4-BE49-F238E27FC236}">
                  <a16:creationId xmlns:a16="http://schemas.microsoft.com/office/drawing/2014/main" id="{68D55F3B-915C-46C3-ADB3-56813F189D2F}"/>
                </a:ext>
              </a:extLst>
            </p:cNvPr>
            <p:cNvSpPr txBox="1"/>
            <p:nvPr/>
          </p:nvSpPr>
          <p:spPr>
            <a:xfrm>
              <a:off x="10978546" y="5081820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5" name="Legend4" hidden="1">
              <a:extLst>
                <a:ext uri="{FF2B5EF4-FFF2-40B4-BE49-F238E27FC236}">
                  <a16:creationId xmlns:a16="http://schemas.microsoft.com/office/drawing/2014/main" id="{9B7FDA37-154E-4C47-96A3-244336DD4A42}"/>
                </a:ext>
              </a:extLst>
            </p:cNvPr>
            <p:cNvSpPr txBox="1"/>
            <p:nvPr/>
          </p:nvSpPr>
          <p:spPr>
            <a:xfrm>
              <a:off x="10978546" y="5453241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226" name="Legend5" hidden="1">
              <a:extLst>
                <a:ext uri="{FF2B5EF4-FFF2-40B4-BE49-F238E27FC236}">
                  <a16:creationId xmlns:a16="http://schemas.microsoft.com/office/drawing/2014/main" id="{19EF8F76-712E-42A4-BD51-55639FC4D919}"/>
                </a:ext>
              </a:extLst>
            </p:cNvPr>
            <p:cNvSpPr txBox="1"/>
            <p:nvPr/>
          </p:nvSpPr>
          <p:spPr>
            <a:xfrm>
              <a:off x="10978545" y="5824662"/>
              <a:ext cx="596317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24EFCE26-C087-4924-BD29-5D5EEC08B36C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rgbClr val="0067B9"/>
              </a:gs>
              <a:gs pos="0">
                <a:srgbClr val="41B6E6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 Black" panose="020B0604020202020204" pitchFamily="34" charset="0"/>
            </a:endParaRPr>
          </a:p>
        </p:txBody>
      </p:sp>
      <p:sp>
        <p:nvSpPr>
          <p:cNvPr id="151" name="Footer Placeholder 1">
            <a:extLst>
              <a:ext uri="{FF2B5EF4-FFF2-40B4-BE49-F238E27FC236}">
                <a16:creationId xmlns:a16="http://schemas.microsoft.com/office/drawing/2014/main" id="{1181E6EE-210B-4E2E-AF5F-68F25ECA3162}"/>
              </a:ext>
            </a:extLst>
          </p:cNvPr>
          <p:cNvSpPr txBox="1">
            <a:spLocks/>
          </p:cNvSpPr>
          <p:nvPr userDrawn="1"/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80000"/>
              </a:lnSpc>
              <a:defRPr lang="en-US" sz="9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Arial Black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+mn-lt"/>
              </a:rPr>
              <a:t>Analog Devices Confidential Information. ©2023 Analog Devices, Inc. All rights reserved.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00E038D0-FFF8-439C-830D-14CB0A4A4DE9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0919678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02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5" r:id="rId18"/>
    <p:sldLayoutId id="2147483826" r:id="rId19"/>
    <p:sldLayoutId id="2147483827" r:id="rId20"/>
    <p:sldLayoutId id="2147483828" r:id="rId21"/>
  </p:sldLayoutIdLst>
  <p:hf sldNum="0"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3600" b="0" kern="1200" spc="0" baseline="0" dirty="0">
          <a:ln w="6350" cap="flat">
            <a:noFill/>
            <a:miter lim="800000"/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38912" indent="-210312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5544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3816" indent="-146304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464">
          <p15:clr>
            <a:srgbClr val="F26B43"/>
          </p15:clr>
        </p15:guide>
        <p15:guide id="6" pos="216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email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342900" y="218135"/>
            <a:ext cx="10299699" cy="470898"/>
          </a:xfrm>
          <a:prstGeom prst="rect">
            <a:avLst/>
          </a:prstGeom>
          <a:noFill/>
        </p:spPr>
        <p:txBody>
          <a:bodyPr vert="horz" wrap="square" lIns="0" tIns="0" rIns="0" bIns="27432" rtlCol="0" anchor="t" anchorCtr="0">
            <a:sp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55600" y="1066800"/>
            <a:ext cx="10286999" cy="49149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</a:t>
            </a:r>
          </a:p>
          <a:p>
            <a:pPr marL="457200" lvl="1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685800" lvl="2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914400" lvl="3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1143000" lvl="4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82B608A-8973-E74F-9000-3CD5D7893E6F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Barlow" panose="00000500000000000000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8D3E2-8096-4AF5-B142-B8C380533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Barlow" panose="00000500000000000000" pitchFamily="2" charset="0"/>
              </a:defRPr>
            </a:lvl1pPr>
          </a:lstStyle>
          <a:p>
            <a:r>
              <a:rPr lang="en-US"/>
              <a:t>Analog Devices Confidential Information. ©2022 Analog Devices,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CE817F5-DA59-4CF8-A065-2F8C60D2E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953179D-8625-524E-A034-639263ACD100}" type="datetime3">
              <a:rPr lang="en-US" smtClean="0"/>
              <a:pPr/>
              <a:t>11 December 2023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93659-4415-8C41-805C-01463B0FE599}"/>
              </a:ext>
            </a:extLst>
          </p:cNvPr>
          <p:cNvSpPr txBox="1"/>
          <p:nvPr userDrawn="1"/>
        </p:nvSpPr>
        <p:spPr>
          <a:xfrm>
            <a:off x="2193324" y="286058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marL="0" indent="0" algn="l" defTabSz="457200" rtl="0" eaLnBrk="1" latinLnBrk="0" hangingPunct="1">
        <a:lnSpc>
          <a:spcPct val="80000"/>
        </a:lnSpc>
        <a:spcBef>
          <a:spcPct val="0"/>
        </a:spcBef>
        <a:buNone/>
        <a:defRPr sz="3600" b="0" i="0" kern="1200" spc="-100" baseline="0">
          <a:solidFill>
            <a:schemeClr val="accent2"/>
          </a:solidFill>
          <a:latin typeface="Barlow" pitchFamily="2" charset="77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chemeClr val="bg2"/>
        </a:buClr>
        <a:buSzPct val="65000"/>
        <a:buFont typeface="Barlow" panose="00000500000000000000" pitchFamily="2" charset="0"/>
        <a:buChar char="►"/>
        <a:defRPr lang="en-US" sz="26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1pPr>
      <a:lvl2pPr marL="5143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Barlow" panose="00000500000000000000" pitchFamily="2" charset="0"/>
        <a:buChar char="–"/>
        <a:defRPr lang="en-US" sz="20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2pPr>
      <a:lvl3pPr marL="7429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Barlow" panose="00000500000000000000" pitchFamily="2" charset="0"/>
        <a:buChar char="•"/>
        <a:defRPr lang="en-US" sz="18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3pPr>
      <a:lvl4pPr marL="9715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Barlow" panose="00000500000000000000" pitchFamily="2" charset="0"/>
        <a:buChar char="–"/>
        <a:defRPr lang="en-US" sz="1200" b="0" i="0" kern="120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Barlow" panose="00000500000000000000" pitchFamily="2" charset="0"/>
        <a:buChar char="»"/>
        <a:defRPr lang="en-US" sz="1200" b="0" i="0" kern="1200" baseline="0" dirty="0">
          <a:solidFill>
            <a:srgbClr val="000000"/>
          </a:solidFill>
          <a:latin typeface="Barlow" pitchFamily="2" charset="77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Barlow" panose="00000500000000000000" pitchFamily="2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Barlow" panose="00000500000000000000" pitchFamily="2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Barlow" panose="00000500000000000000" pitchFamily="2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Barlow" panose="00000500000000000000" pitchFamily="2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949">
          <p15:clr>
            <a:srgbClr val="F26B43"/>
          </p15:clr>
        </p15:guide>
        <p15:guide id="1" orient="horz" pos="3768">
          <p15:clr>
            <a:srgbClr val="F26B43"/>
          </p15:clr>
        </p15:guide>
        <p15:guide id="2" pos="216">
          <p15:clr>
            <a:srgbClr val="F26B43"/>
          </p15:clr>
        </p15:guide>
        <p15:guide id="3" pos="7464">
          <p15:clr>
            <a:srgbClr val="F26B43"/>
          </p15:clr>
        </p15:guide>
        <p15:guide id="4" orient="horz" pos="528">
          <p15:clr>
            <a:srgbClr val="F26B43"/>
          </p15:clr>
        </p15:guide>
        <p15:guide id="5" pos="3725">
          <p15:clr>
            <a:srgbClr val="F26B43"/>
          </p15:clr>
        </p15:guide>
        <p15:guide id="6" orient="horz" pos="672">
          <p15:clr>
            <a:srgbClr val="F26B43"/>
          </p15:clr>
        </p15:guide>
        <p15:guide id="7" pos="669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D93659-4415-8C41-805C-01463B0FE599}"/>
              </a:ext>
            </a:extLst>
          </p:cNvPr>
          <p:cNvSpPr txBox="1"/>
          <p:nvPr userDrawn="1"/>
        </p:nvSpPr>
        <p:spPr>
          <a:xfrm>
            <a:off x="2193324" y="286058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8" name="Picture 7" descr="A blue background with triangles">
            <a:extLst>
              <a:ext uri="{FF2B5EF4-FFF2-40B4-BE49-F238E27FC236}">
                <a16:creationId xmlns:a16="http://schemas.microsoft.com/office/drawing/2014/main" id="{0B2DB9FB-BAD4-9666-15FE-D0F8AFD5C61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8"/>
    </p:custDataLst>
    <p:extLst>
      <p:ext uri="{BB962C8B-B14F-4D97-AF65-F5344CB8AC3E}">
        <p14:creationId xmlns:p14="http://schemas.microsoft.com/office/powerpoint/2010/main" val="404504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8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marL="0" indent="0" algn="l" defTabSz="457200" rtl="0" eaLnBrk="1" latinLnBrk="0" hangingPunct="1">
        <a:lnSpc>
          <a:spcPct val="80000"/>
        </a:lnSpc>
        <a:spcBef>
          <a:spcPct val="0"/>
        </a:spcBef>
        <a:buNone/>
        <a:defRPr sz="3600" b="0" i="0" kern="1200" spc="-100" baseline="0">
          <a:solidFill>
            <a:schemeClr val="accent2"/>
          </a:solidFill>
          <a:latin typeface="Barlow" pitchFamily="2" charset="77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90000"/>
        </a:lnSpc>
        <a:spcBef>
          <a:spcPts val="1000"/>
        </a:spcBef>
        <a:spcAft>
          <a:spcPts val="400"/>
        </a:spcAft>
        <a:buClr>
          <a:schemeClr val="bg2"/>
        </a:buClr>
        <a:buSzPct val="65000"/>
        <a:buFont typeface="Arial" panose="020B0604020202020204" pitchFamily="34" charset="0"/>
        <a:buChar char="►"/>
        <a:defRPr lang="en-US" sz="26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1pPr>
      <a:lvl2pPr marL="5143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–"/>
        <a:defRPr lang="en-US" sz="20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2pPr>
      <a:lvl3pPr marL="7429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•"/>
        <a:defRPr lang="en-US" sz="18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3pPr>
      <a:lvl4pPr marL="9715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–"/>
        <a:defRPr lang="en-US" sz="1200" b="0" i="0" kern="120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»"/>
        <a:defRPr lang="en-US" sz="1200" b="0" i="0" kern="1200" baseline="0" dirty="0">
          <a:solidFill>
            <a:srgbClr val="000000"/>
          </a:solidFill>
          <a:latin typeface="Barlow" pitchFamily="2" charset="77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949">
          <p15:clr>
            <a:srgbClr val="F26B43"/>
          </p15:clr>
        </p15:guide>
        <p15:guide id="1" orient="horz" pos="3768">
          <p15:clr>
            <a:srgbClr val="F26B43"/>
          </p15:clr>
        </p15:guide>
        <p15:guide id="2" pos="216">
          <p15:clr>
            <a:srgbClr val="F26B43"/>
          </p15:clr>
        </p15:guide>
        <p15:guide id="3" pos="7464">
          <p15:clr>
            <a:srgbClr val="F26B43"/>
          </p15:clr>
        </p15:guide>
        <p15:guide id="4" orient="horz" pos="528">
          <p15:clr>
            <a:srgbClr val="F26B43"/>
          </p15:clr>
        </p15:guide>
        <p15:guide id="5" pos="3725">
          <p15:clr>
            <a:srgbClr val="F26B43"/>
          </p15:clr>
        </p15:guide>
        <p15:guide id="6" orient="horz" pos="672">
          <p15:clr>
            <a:srgbClr val="F26B43"/>
          </p15:clr>
        </p15:guide>
        <p15:guide id="7" pos="669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342900" y="218135"/>
            <a:ext cx="10299699" cy="470898"/>
          </a:xfrm>
          <a:prstGeom prst="rect">
            <a:avLst/>
          </a:prstGeom>
          <a:noFill/>
        </p:spPr>
        <p:txBody>
          <a:bodyPr vert="horz" wrap="square" lIns="0" tIns="0" rIns="0" bIns="27432" rtlCol="0" anchor="t" anchorCtr="0">
            <a:sp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55600" y="1066800"/>
            <a:ext cx="10286999" cy="4914900"/>
          </a:xfrm>
          <a:prstGeom prst="rect">
            <a:avLst/>
          </a:prstGeom>
        </p:spPr>
        <p:txBody>
          <a:bodyPr vert="horz" lIns="0" tIns="228600" rIns="0" bIns="0" rtlCol="0" anchor="ctr" anchorCtr="0">
            <a:normAutofit/>
          </a:bodyPr>
          <a:lstStyle/>
          <a:p>
            <a:pPr lvl="0"/>
            <a:r>
              <a:rPr lang="en-US"/>
              <a:t>Click to edit</a:t>
            </a:r>
          </a:p>
          <a:p>
            <a:pPr marL="457200" lvl="1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685800" lvl="2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914400" lvl="3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1143000" lvl="4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236303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82B608A-8973-E74F-9000-3CD5D7893E6F}"/>
              </a:ext>
            </a:extLst>
          </p:cNvPr>
          <p:cNvSpPr/>
          <p:nvPr userDrawn="1"/>
        </p:nvSpPr>
        <p:spPr>
          <a:xfrm>
            <a:off x="0" y="6606769"/>
            <a:ext cx="10629899" cy="251231"/>
          </a:xfrm>
          <a:prstGeom prst="rect">
            <a:avLst/>
          </a:prstGeom>
          <a:gradFill flip="none" rotWithShape="1">
            <a:gsLst>
              <a:gs pos="90000">
                <a:schemeClr val="accent2"/>
              </a:gs>
              <a:gs pos="0">
                <a:schemeClr val="accent1"/>
              </a:gs>
            </a:gsLst>
            <a:lin ang="10800000" scaled="1"/>
            <a:tileRect/>
          </a:gradFill>
        </p:spPr>
        <p:txBody>
          <a:bodyPr vert="horz" lIns="338328" tIns="91440" rIns="91440" bIns="91440" rtlCol="0" anchor="ctr" anchorCtr="0"/>
          <a:lstStyle/>
          <a:p>
            <a:pPr lvl="0"/>
            <a:endParaRPr lang="en-US" sz="900" b="0" i="0">
              <a:solidFill>
                <a:schemeClr val="bg1"/>
              </a:solidFill>
              <a:latin typeface="Barlow" pitchFamily="2" charset="77"/>
              <a:cs typeface="Arial Black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8D3E2-8096-4AF5-B142-B8C380533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1219199" cy="241982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endParaRPr lang="en-US" baseline="-110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CE817F5-DA59-4CF8-A065-2F8C60D2E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5EE6BE5F-029B-459A-8C16-6E3DE8AD4E93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93659-4415-8C41-805C-01463B0FE599}"/>
              </a:ext>
            </a:extLst>
          </p:cNvPr>
          <p:cNvSpPr txBox="1"/>
          <p:nvPr userDrawn="1"/>
        </p:nvSpPr>
        <p:spPr>
          <a:xfrm>
            <a:off x="2193324" y="286058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41589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8" r:id="rId3"/>
    <p:sldLayoutId id="2147483869" r:id="rId4"/>
    <p:sldLayoutId id="2147483870" r:id="rId5"/>
    <p:sldLayoutId id="2147483871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marL="0" indent="0" algn="l" defTabSz="457200" rtl="0" eaLnBrk="1" latinLnBrk="0" hangingPunct="1">
        <a:lnSpc>
          <a:spcPct val="80000"/>
        </a:lnSpc>
        <a:spcBef>
          <a:spcPct val="0"/>
        </a:spcBef>
        <a:buNone/>
        <a:defRPr sz="3600" b="0" i="0" kern="1200" spc="-100" baseline="0">
          <a:solidFill>
            <a:schemeClr val="accent2"/>
          </a:solidFill>
          <a:latin typeface="Barlow" pitchFamily="2" charset="77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90000"/>
        </a:lnSpc>
        <a:spcBef>
          <a:spcPts val="1000"/>
        </a:spcBef>
        <a:spcAft>
          <a:spcPts val="400"/>
        </a:spcAft>
        <a:buClr>
          <a:schemeClr val="bg2"/>
        </a:buClr>
        <a:buSzPct val="65000"/>
        <a:buFont typeface="Arial" panose="020B0604020202020204" pitchFamily="34" charset="0"/>
        <a:buChar char="►"/>
        <a:defRPr lang="en-US" sz="26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1pPr>
      <a:lvl2pPr marL="5143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–"/>
        <a:defRPr lang="en-US" sz="20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2pPr>
      <a:lvl3pPr marL="7429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•"/>
        <a:defRPr lang="en-US" sz="1800" b="0" i="0" kern="1200" baseline="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3pPr>
      <a:lvl4pPr marL="971550" indent="-28575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–"/>
        <a:defRPr lang="en-US" sz="1200" b="0" i="0" kern="1200" dirty="0" smtClean="0">
          <a:solidFill>
            <a:srgbClr val="000000"/>
          </a:solidFill>
          <a:latin typeface="Barlow" pitchFamily="2" charset="77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spcAft>
          <a:spcPts val="400"/>
        </a:spcAft>
        <a:buClr>
          <a:schemeClr val="bg2"/>
        </a:buClr>
        <a:buFont typeface="Arial"/>
        <a:buChar char="»"/>
        <a:defRPr lang="en-US" sz="1200" b="0" i="0" kern="1200" baseline="0" dirty="0">
          <a:solidFill>
            <a:srgbClr val="000000"/>
          </a:solidFill>
          <a:latin typeface="Barlow" pitchFamily="2" charset="77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949">
          <p15:clr>
            <a:srgbClr val="F26B43"/>
          </p15:clr>
        </p15:guide>
        <p15:guide id="1" orient="horz" pos="3768">
          <p15:clr>
            <a:srgbClr val="F26B43"/>
          </p15:clr>
        </p15:guide>
        <p15:guide id="2" pos="216">
          <p15:clr>
            <a:srgbClr val="F26B43"/>
          </p15:clr>
        </p15:guide>
        <p15:guide id="3" pos="7464">
          <p15:clr>
            <a:srgbClr val="F26B43"/>
          </p15:clr>
        </p15:guide>
        <p15:guide id="4" orient="horz" pos="528">
          <p15:clr>
            <a:srgbClr val="F26B43"/>
          </p15:clr>
        </p15:guide>
        <p15:guide id="5" pos="3725">
          <p15:clr>
            <a:srgbClr val="F26B43"/>
          </p15:clr>
        </p15:guide>
        <p15:guide id="6" orient="horz" pos="672">
          <p15:clr>
            <a:srgbClr val="F26B43"/>
          </p15:clr>
        </p15:guide>
        <p15:guide id="7" pos="669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355600" y="0"/>
            <a:ext cx="10282663" cy="830997"/>
          </a:xfrm>
          <a:prstGeom prst="rect">
            <a:avLst/>
          </a:prstGeom>
          <a:noFill/>
        </p:spPr>
        <p:txBody>
          <a:bodyPr vert="horz" wrap="square" lIns="0" tIns="182880" rIns="0" bIns="91440" rtlCol="0" anchor="t" anchorCtr="0">
            <a:sp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55600" y="1066800"/>
            <a:ext cx="11493500" cy="4914900"/>
          </a:xfrm>
          <a:prstGeom prst="rect">
            <a:avLst/>
          </a:prstGeom>
        </p:spPr>
        <p:txBody>
          <a:bodyPr vert="horz" lIns="0" tIns="228600" rIns="0" bIns="0" rtlCol="0" anchor="ctr" anchorCtr="0">
            <a:normAutofit/>
          </a:bodyPr>
          <a:lstStyle/>
          <a:p>
            <a:pPr lvl="0"/>
            <a:r>
              <a:rPr lang="en-US"/>
              <a:t>Click to edit</a:t>
            </a:r>
          </a:p>
          <a:p>
            <a:pPr marL="457200" lvl="1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685800" lvl="2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914400" lvl="3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1143000" lvl="4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293715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CE817F5-DA59-4CF8-A065-2F8C60D2E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710" y="6530983"/>
            <a:ext cx="1296315" cy="238226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080ED47-8169-472E-8686-301950FD9F48}" type="datetime3">
              <a:rPr lang="en-US" i="0" smtClean="0">
                <a:solidFill>
                  <a:srgbClr val="555659"/>
                </a:solidFill>
              </a:rPr>
              <a:t>11 December 2023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8D3E2-8096-4AF5-B142-B8C380533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530983"/>
            <a:ext cx="9408199" cy="24198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lang="en-US" sz="1000" i="0">
                <a:solidFill>
                  <a:schemeClr val="tx2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/>
              <a:t>Analog Devices Confidential Information. ©2023 Analog Devices,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75B83-C1F8-4E53-8C02-280E1ED42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14941"/>
            <a:ext cx="650644" cy="241982"/>
          </a:xfrm>
          <a:prstGeom prst="rect">
            <a:avLst/>
          </a:prstGeom>
        </p:spPr>
        <p:txBody>
          <a:bodyPr vert="horz" lIns="0" tIns="0" rIns="0" bIns="91440" rtlCol="0" anchor="ctr" anchorCtr="0"/>
          <a:lstStyle>
            <a:lvl1pPr algn="r">
              <a:def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555659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fld id="{A9CE67A1-BA7F-A74E-B5D7-615746DEEC2B}" type="slidenum">
              <a:rPr lang="en-US" smtClean="0"/>
              <a:pPr>
                <a:defRPr/>
              </a:pPr>
              <a:t>‹#›</a:t>
            </a:fld>
            <a:r>
              <a:rPr lang="en-US" sz="2000"/>
              <a:t> </a:t>
            </a:r>
            <a:r>
              <a:rPr lang="en-US" sz="1800">
                <a:solidFill>
                  <a:schemeClr val="bg2"/>
                </a:solidFill>
              </a:rPr>
              <a:t>|</a:t>
            </a:r>
            <a:endParaRPr lang="en-US" sz="1800" baseline="-11000">
              <a:solidFill>
                <a:srgbClr val="3CB7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marL="0" indent="0" algn="l" defTabSz="457200" rtl="0" eaLnBrk="1" latinLnBrk="0" hangingPunct="1">
        <a:spcBef>
          <a:spcPct val="0"/>
        </a:spcBef>
        <a:buNone/>
        <a:defRPr sz="3600" b="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ts val="1000"/>
        </a:spcBef>
        <a:buClr>
          <a:schemeClr val="bg2"/>
        </a:buClr>
        <a:buSzPct val="65000"/>
        <a:buFont typeface="Arial" panose="020B0604020202020204" pitchFamily="34" charset="0"/>
        <a:buChar char="►"/>
        <a:defRPr lang="en-US" sz="2000" b="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1pPr>
      <a:lvl2pPr marL="5143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lang="en-US" sz="180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2pPr>
      <a:lvl3pPr marL="7429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lang="en-US" sz="160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3pPr>
      <a:lvl4pPr marL="9715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lang="en-US" sz="1400" kern="1200" dirty="0" smtClean="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»"/>
        <a:defRPr lang="en-US" sz="1200" kern="1200" baseline="0" dirty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949">
          <p15:clr>
            <a:srgbClr val="F26B43"/>
          </p15:clr>
        </p15:guide>
        <p15:guide id="1" orient="horz" pos="3768">
          <p15:clr>
            <a:srgbClr val="F26B43"/>
          </p15:clr>
        </p15:guide>
        <p15:guide id="2" pos="216">
          <p15:clr>
            <a:srgbClr val="F26B43"/>
          </p15:clr>
        </p15:guide>
        <p15:guide id="3" pos="7464">
          <p15:clr>
            <a:srgbClr val="F26B43"/>
          </p15:clr>
        </p15:guide>
        <p15:guide id="4" orient="horz" pos="528">
          <p15:clr>
            <a:srgbClr val="F26B43"/>
          </p15:clr>
        </p15:guide>
        <p15:guide id="5" pos="3725">
          <p15:clr>
            <a:srgbClr val="F26B43"/>
          </p15:clr>
        </p15:guide>
        <p15:guide id="6" orient="horz" pos="672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355600" y="0"/>
            <a:ext cx="10282663" cy="830997"/>
          </a:xfrm>
          <a:prstGeom prst="rect">
            <a:avLst/>
          </a:prstGeom>
          <a:noFill/>
        </p:spPr>
        <p:txBody>
          <a:bodyPr vert="horz" wrap="square" lIns="0" tIns="182880" rIns="0" bIns="91440" rtlCol="0" anchor="t" anchorCtr="0">
            <a:sp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55600" y="1066800"/>
            <a:ext cx="11493500" cy="4914900"/>
          </a:xfrm>
          <a:prstGeom prst="rect">
            <a:avLst/>
          </a:prstGeom>
        </p:spPr>
        <p:txBody>
          <a:bodyPr vert="horz" lIns="0" tIns="228600" rIns="0" bIns="0" rtlCol="0" anchor="ctr" anchorCtr="0">
            <a:normAutofit/>
          </a:bodyPr>
          <a:lstStyle/>
          <a:p>
            <a:pPr lvl="0"/>
            <a:r>
              <a:rPr lang="en-US"/>
              <a:t>Click to edit</a:t>
            </a:r>
          </a:p>
          <a:p>
            <a:pPr marL="457200" lvl="1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685800" lvl="2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914400" lvl="3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1143000" lvl="4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293715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0260F5A-E5B1-4142-97AE-07D306D6E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 dirty="0">
                <a:latin typeface="+mj-lt"/>
                <a:cs typeface="Arial Black" panose="020B0604020202020204" pitchFamily="34" charset="0"/>
              </a:rPr>
              <a:t>Analog Devices Confidential Information. ©2019 Analog Devices, Inc. All rights reserved</a:t>
            </a:r>
            <a:r>
              <a:rPr lang="en-US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7856486-6D95-4743-8D05-4B7F62BB9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 dirty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 dirty="0">
                <a:solidFill>
                  <a:srgbClr val="3CB7E3"/>
                </a:solidFill>
              </a:rPr>
              <a:t>//</a:t>
            </a:r>
            <a:endParaRPr lang="en-US" sz="1600" b="0" baseline="-11000" dirty="0">
              <a:solidFill>
                <a:srgbClr val="3CB7E3"/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203943EC-3C8D-9F42-A4DB-6742A9E19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DECD51-3658-C543-BAF0-041108AAC206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11 December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7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marL="0" indent="0" algn="l" defTabSz="457200" rtl="0" eaLnBrk="1" latinLnBrk="0" hangingPunct="1">
        <a:spcBef>
          <a:spcPct val="0"/>
        </a:spcBef>
        <a:buNone/>
        <a:defRPr sz="3600" b="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ts val="1000"/>
        </a:spcBef>
        <a:buClr>
          <a:schemeClr val="bg2"/>
        </a:buClr>
        <a:buSzPct val="65000"/>
        <a:buFont typeface="Lucida Grande"/>
        <a:buChar char="►"/>
        <a:defRPr lang="en-US" sz="2000" b="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1pPr>
      <a:lvl2pPr marL="5143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lang="en-US" sz="180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2pPr>
      <a:lvl3pPr marL="7429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lang="en-US" sz="160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3pPr>
      <a:lvl4pPr marL="9715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lang="en-US" sz="1400" kern="1200" dirty="0" smtClean="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»"/>
        <a:defRPr lang="en-US" sz="1200" kern="1200" baseline="0" dirty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949">
          <p15:clr>
            <a:srgbClr val="F26B43"/>
          </p15:clr>
        </p15:guide>
        <p15:guide id="1" orient="horz" pos="3768">
          <p15:clr>
            <a:srgbClr val="F26B43"/>
          </p15:clr>
        </p15:guide>
        <p15:guide id="2" pos="216">
          <p15:clr>
            <a:srgbClr val="F26B43"/>
          </p15:clr>
        </p15:guide>
        <p15:guide id="3" pos="7464">
          <p15:clr>
            <a:srgbClr val="F26B43"/>
          </p15:clr>
        </p15:guide>
        <p15:guide id="4" orient="horz" pos="528">
          <p15:clr>
            <a:srgbClr val="F26B43"/>
          </p15:clr>
        </p15:guide>
        <p15:guide id="5" pos="3725">
          <p15:clr>
            <a:srgbClr val="F26B43"/>
          </p15:clr>
        </p15:guide>
        <p15:guide id="6" orient="horz" pos="6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microsoft.com/office/2007/relationships/hdphoto" Target="../media/hdphoto1.wdp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5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jpe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image" Target="../media/image82.svg"/><Relationship Id="rId7" Type="http://schemas.openxmlformats.org/officeDocument/2006/relationships/image" Target="../media/image87.png"/><Relationship Id="rId12" Type="http://schemas.openxmlformats.org/officeDocument/2006/relationships/image" Target="../media/image60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86.png"/><Relationship Id="rId11" Type="http://schemas.openxmlformats.org/officeDocument/2006/relationships/image" Target="../media/image59.png"/><Relationship Id="rId5" Type="http://schemas.openxmlformats.org/officeDocument/2006/relationships/image" Target="../media/image77.emf"/><Relationship Id="rId15" Type="http://schemas.openxmlformats.org/officeDocument/2006/relationships/image" Target="../media/image92.png"/><Relationship Id="rId10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C6A3F68-138D-3D74-AE00-2F6F070B5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" y="366"/>
            <a:ext cx="12191349" cy="685763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E6C53-9F81-F4B0-C003-4BBC72D6B8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F1325B-752C-406D-9C2E-F23B4095133C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7343A7-A064-E8F1-DF60-9F34DA4D9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Analog Devices Confidential Information. ©2021 Analog Devices, Inc. All rights reserved.</a:t>
            </a: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29BFFD4C-A940-7873-C47A-3CC653166A58}"/>
              </a:ext>
            </a:extLst>
          </p:cNvPr>
          <p:cNvSpPr/>
          <p:nvPr/>
        </p:nvSpPr>
        <p:spPr>
          <a:xfrm rot="12600000">
            <a:off x="-1884266" y="1270424"/>
            <a:ext cx="6608105" cy="5696641"/>
          </a:xfrm>
          <a:prstGeom prst="triangle">
            <a:avLst/>
          </a:prstGeom>
          <a:solidFill>
            <a:schemeClr val="tx2">
              <a:alpha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7225C0-5827-B075-AC76-27304C2E127B}"/>
              </a:ext>
            </a:extLst>
          </p:cNvPr>
          <p:cNvSpPr txBox="1"/>
          <p:nvPr/>
        </p:nvSpPr>
        <p:spPr>
          <a:xfrm>
            <a:off x="210241" y="3115444"/>
            <a:ext cx="3610390" cy="10033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600" b="1" dirty="0">
                <a:solidFill>
                  <a:schemeClr val="bg1"/>
                </a:solidFill>
              </a:rPr>
              <a:t>A Rhode &amp; Schwarz win thanks to Anton Patyuchenko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600" b="1" dirty="0">
                <a:solidFill>
                  <a:schemeClr val="bg1"/>
                </a:solidFill>
              </a:rPr>
              <a:t>Strategy; Expand SAM/win entire solution</a:t>
            </a: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2E7AA88-14A3-9902-DE2C-89775A0513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237" y="5637618"/>
            <a:ext cx="1911350" cy="76955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BA03904-5CF5-128B-B3B7-CC1C8E3C87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004994"/>
            <a:ext cx="3429000" cy="10033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F9A91E6F-B54B-A281-2349-BBCD8717FF3D}"/>
              </a:ext>
            </a:extLst>
          </p:cNvPr>
          <p:cNvGrpSpPr/>
          <p:nvPr/>
        </p:nvGrpSpPr>
        <p:grpSpPr>
          <a:xfrm>
            <a:off x="8770893" y="457146"/>
            <a:ext cx="3208571" cy="3208571"/>
            <a:chOff x="5807820" y="3632243"/>
            <a:chExt cx="3208571" cy="320857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862298B-6BB2-4FB6-7370-F544ED4792B9}"/>
                </a:ext>
              </a:extLst>
            </p:cNvPr>
            <p:cNvGrpSpPr/>
            <p:nvPr/>
          </p:nvGrpSpPr>
          <p:grpSpPr>
            <a:xfrm>
              <a:off x="5807820" y="3632243"/>
              <a:ext cx="3208571" cy="3208571"/>
              <a:chOff x="6598094" y="3483964"/>
              <a:chExt cx="3208571" cy="3208571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6088493-FB91-6440-98D0-514476883456}"/>
                  </a:ext>
                </a:extLst>
              </p:cNvPr>
              <p:cNvSpPr/>
              <p:nvPr/>
            </p:nvSpPr>
            <p:spPr>
              <a:xfrm>
                <a:off x="6658223" y="3544093"/>
                <a:ext cx="3088312" cy="3088312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BC041B6-258A-4B22-F202-3CF383A4AE9F}"/>
                  </a:ext>
                </a:extLst>
              </p:cNvPr>
              <p:cNvSpPr/>
              <p:nvPr/>
            </p:nvSpPr>
            <p:spPr>
              <a:xfrm>
                <a:off x="6598094" y="3483964"/>
                <a:ext cx="3208571" cy="3208571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DotDot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162E46C-2448-4694-4B82-418D5099C685}"/>
                  </a:ext>
                </a:extLst>
              </p:cNvPr>
              <p:cNvSpPr/>
              <p:nvPr/>
            </p:nvSpPr>
            <p:spPr>
              <a:xfrm>
                <a:off x="6738675" y="3624545"/>
                <a:ext cx="2927409" cy="2927409"/>
              </a:xfrm>
              <a:prstGeom prst="ellipse">
                <a:avLst/>
              </a:prstGeom>
              <a:solidFill>
                <a:schemeClr val="bg1">
                  <a:alpha val="65000"/>
                </a:schemeClr>
              </a:solidFill>
              <a:ln>
                <a:solidFill>
                  <a:schemeClr val="bg2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E472A9E-4C9D-1E65-C2BF-C17C7CA68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0586" y="4309717"/>
              <a:ext cx="3056051" cy="171902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D7D2EFA-DF28-FAC4-B3E5-A7ACCD7665FA}"/>
              </a:ext>
            </a:extLst>
          </p:cNvPr>
          <p:cNvGrpSpPr/>
          <p:nvPr/>
        </p:nvGrpSpPr>
        <p:grpSpPr>
          <a:xfrm>
            <a:off x="6198953" y="3198606"/>
            <a:ext cx="3208571" cy="3208571"/>
            <a:chOff x="8745214" y="1202257"/>
            <a:chExt cx="3208571" cy="320857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70FCEF9-8EAA-9A0A-8425-80B8C1473518}"/>
                </a:ext>
              </a:extLst>
            </p:cNvPr>
            <p:cNvGrpSpPr/>
            <p:nvPr/>
          </p:nvGrpSpPr>
          <p:grpSpPr>
            <a:xfrm>
              <a:off x="8745214" y="1202257"/>
              <a:ext cx="3208571" cy="3208571"/>
              <a:chOff x="6598094" y="3483964"/>
              <a:chExt cx="3208571" cy="3208571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609AA5C-7256-1B53-0824-3E741B0B1A3B}"/>
                  </a:ext>
                </a:extLst>
              </p:cNvPr>
              <p:cNvSpPr/>
              <p:nvPr/>
            </p:nvSpPr>
            <p:spPr>
              <a:xfrm>
                <a:off x="6658223" y="3544093"/>
                <a:ext cx="3088312" cy="3088312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337BCCF-9F0C-0FF0-4F5E-07BFC853E836}"/>
                  </a:ext>
                </a:extLst>
              </p:cNvPr>
              <p:cNvSpPr/>
              <p:nvPr/>
            </p:nvSpPr>
            <p:spPr>
              <a:xfrm>
                <a:off x="6598094" y="3483964"/>
                <a:ext cx="3208571" cy="3208571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DotDot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65561EF-8FE4-A394-3554-EE74BB26F059}"/>
                  </a:ext>
                </a:extLst>
              </p:cNvPr>
              <p:cNvSpPr/>
              <p:nvPr/>
            </p:nvSpPr>
            <p:spPr>
              <a:xfrm>
                <a:off x="6738675" y="3624545"/>
                <a:ext cx="2927409" cy="2927409"/>
              </a:xfrm>
              <a:prstGeom prst="ellipse">
                <a:avLst/>
              </a:prstGeom>
              <a:solidFill>
                <a:schemeClr val="bg1">
                  <a:alpha val="74000"/>
                </a:schemeClr>
              </a:solidFill>
              <a:ln>
                <a:solidFill>
                  <a:schemeClr val="bg2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</p:grpSp>
        <p:pic>
          <p:nvPicPr>
            <p:cNvPr id="45" name="Picture 44" descr="A close-up of a machine&#10;&#10;Description automatically generated">
              <a:extLst>
                <a:ext uri="{FF2B5EF4-FFF2-40B4-BE49-F238E27FC236}">
                  <a16:creationId xmlns:a16="http://schemas.microsoft.com/office/drawing/2014/main" id="{F6954BA0-624E-5039-AF4B-D013F1D5F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44989" y="1536823"/>
              <a:ext cx="2882900" cy="248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25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using a tablet in a store&#10;&#10;Description automatically generated">
            <a:extLst>
              <a:ext uri="{FF2B5EF4-FFF2-40B4-BE49-F238E27FC236}">
                <a16:creationId xmlns:a16="http://schemas.microsoft.com/office/drawing/2014/main" id="{9D2783F0-0FFB-6F6B-9E30-1615A77195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455" y="-175098"/>
            <a:ext cx="12334671" cy="709220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36B594-E213-2EFD-D573-DED1D9B095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5F4C44-1EA1-49AB-BA25-5A73F29E99D3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5CCB5-F519-2548-4701-29EED76D0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Analog Devices Confidential Information. ©2021 Analog Devices, Inc.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CBD0F7-D172-848D-AB2E-A99CD1E59740}"/>
              </a:ext>
            </a:extLst>
          </p:cNvPr>
          <p:cNvGrpSpPr/>
          <p:nvPr/>
        </p:nvGrpSpPr>
        <p:grpSpPr>
          <a:xfrm>
            <a:off x="-19455" y="-1"/>
            <a:ext cx="5696641" cy="6608105"/>
            <a:chOff x="1414070" y="128904"/>
            <a:chExt cx="5696641" cy="66081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48670D06-386B-F8E7-67FD-9C6ED27DA7FE}"/>
                </a:ext>
              </a:extLst>
            </p:cNvPr>
            <p:cNvSpPr/>
            <p:nvPr/>
          </p:nvSpPr>
          <p:spPr>
            <a:xfrm rot="5400000">
              <a:off x="958338" y="584636"/>
              <a:ext cx="6608105" cy="5696641"/>
            </a:xfrm>
            <a:prstGeom prst="triangle">
              <a:avLst/>
            </a:prstGeom>
            <a:solidFill>
              <a:schemeClr val="tx2">
                <a:alpha val="76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F884185-FF42-8BAA-57E9-2CA004C41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75693" y="2021754"/>
              <a:ext cx="1740347" cy="46924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D475A0-F1A5-1B57-8153-ADF3BD05F53F}"/>
                </a:ext>
              </a:extLst>
            </p:cNvPr>
            <p:cNvSpPr txBox="1"/>
            <p:nvPr/>
          </p:nvSpPr>
          <p:spPr>
            <a:xfrm>
              <a:off x="1675693" y="2589295"/>
              <a:ext cx="3966041" cy="205542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600" dirty="0">
                  <a:solidFill>
                    <a:schemeClr val="bg1"/>
                  </a:solidFill>
                </a:rPr>
                <a:t>Another success story thanks to</a:t>
              </a:r>
              <a:br>
                <a:rPr lang="en-US" sz="1600" b="1" dirty="0">
                  <a:solidFill>
                    <a:schemeClr val="bg1"/>
                  </a:solidFill>
                </a:rPr>
              </a:br>
              <a:r>
                <a:rPr lang="en-US" sz="1600" b="1" dirty="0">
                  <a:solidFill>
                    <a:schemeClr val="bg1"/>
                  </a:solidFill>
                </a:rPr>
                <a:t>Ralf Butz &amp; Michael Manning</a:t>
              </a:r>
              <a:br>
                <a:rPr lang="en-US" sz="1600" b="1" dirty="0">
                  <a:solidFill>
                    <a:schemeClr val="bg1"/>
                  </a:solidFill>
                </a:rPr>
              </a:br>
              <a:endParaRPr lang="en-US" sz="1600" b="1" dirty="0">
                <a:solidFill>
                  <a:schemeClr val="bg1"/>
                </a:solidFill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2D050"/>
                </a:buClr>
                <a:buSzPct val="150000"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rlow" panose="00000500000000000000" pitchFamily="2" charset="0"/>
                  <a:ea typeface="Times New Roman" panose="02020603050405020304" pitchFamily="18" charset="0"/>
                  <a:cs typeface="+mn-cs"/>
                </a:rPr>
                <a:t>Why We Won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imes New Roman" panose="02020603050405020304" pitchFamily="18" charset="0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92D050"/>
                </a:buClr>
                <a:buSzPct val="15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rlow" panose="00000500000000000000" pitchFamily="2" charset="0"/>
                  <a:ea typeface="Times New Roman" panose="02020603050405020304" pitchFamily="18" charset="0"/>
                  <a:cs typeface="+mn-cs"/>
                </a:rPr>
                <a:t>Silent Switchers – best in class performance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92D050"/>
                </a:buClr>
                <a:buSzPct val="15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rlow" panose="00000500000000000000" pitchFamily="2" charset="0"/>
                  <a:ea typeface="Times New Roman" panose="02020603050405020304" pitchFamily="18" charset="0"/>
                  <a:cs typeface="+mn-cs"/>
                </a:rPr>
                <a:t>Deep product portfolio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92D050"/>
                </a:buClr>
                <a:buSzPct val="15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rlow" panose="00000500000000000000" pitchFamily="2" charset="0"/>
                  <a:ea typeface="Times New Roman" panose="02020603050405020304" pitchFamily="18" charset="0"/>
                  <a:cs typeface="+mn-cs"/>
                </a:rPr>
                <a:t>Deep customer intimacy and technical support </a:t>
              </a:r>
            </a:p>
            <a:p>
              <a:pPr algn="ctr"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C5D9107-EF15-9FF1-6C3F-18B3AB72BE10}"/>
              </a:ext>
            </a:extLst>
          </p:cNvPr>
          <p:cNvSpPr txBox="1"/>
          <p:nvPr/>
        </p:nvSpPr>
        <p:spPr>
          <a:xfrm>
            <a:off x="5468471" y="-1165412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457200">
              <a:spcBef>
                <a:spcPts val="1000"/>
              </a:spcBef>
              <a:buClr>
                <a:srgbClr val="1E4056"/>
              </a:buClr>
              <a:buSzPct val="75000"/>
            </a:pPr>
            <a:endParaRPr lang="en-US" sz="1600" dirty="0" err="1">
              <a:solidFill>
                <a:srgbClr val="00000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0C2A47-84D9-CE6E-0B63-A5BFC52AA727}"/>
              </a:ext>
            </a:extLst>
          </p:cNvPr>
          <p:cNvGrpSpPr/>
          <p:nvPr/>
        </p:nvGrpSpPr>
        <p:grpSpPr>
          <a:xfrm>
            <a:off x="8687107" y="1307248"/>
            <a:ext cx="3208571" cy="3208571"/>
            <a:chOff x="8635233" y="1412328"/>
            <a:chExt cx="3208571" cy="320857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4463266-718F-6E4E-4AE4-E5D4A9982C00}"/>
                </a:ext>
              </a:extLst>
            </p:cNvPr>
            <p:cNvGrpSpPr/>
            <p:nvPr/>
          </p:nvGrpSpPr>
          <p:grpSpPr>
            <a:xfrm>
              <a:off x="8635233" y="1412328"/>
              <a:ext cx="3208571" cy="3208571"/>
              <a:chOff x="6598094" y="3483964"/>
              <a:chExt cx="3208571" cy="320857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34F46EC-B7E6-3106-1110-7711EAAD9250}"/>
                  </a:ext>
                </a:extLst>
              </p:cNvPr>
              <p:cNvSpPr/>
              <p:nvPr/>
            </p:nvSpPr>
            <p:spPr>
              <a:xfrm>
                <a:off x="6658223" y="3544093"/>
                <a:ext cx="3088312" cy="3088312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F470C86-A7B4-80F1-D13D-8679D3E30764}"/>
                  </a:ext>
                </a:extLst>
              </p:cNvPr>
              <p:cNvSpPr/>
              <p:nvPr/>
            </p:nvSpPr>
            <p:spPr>
              <a:xfrm>
                <a:off x="6598094" y="3483964"/>
                <a:ext cx="3208571" cy="3208571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DotDot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30ECB25-1722-B638-08E7-DC9D43F6B9E9}"/>
                  </a:ext>
                </a:extLst>
              </p:cNvPr>
              <p:cNvSpPr/>
              <p:nvPr/>
            </p:nvSpPr>
            <p:spPr>
              <a:xfrm>
                <a:off x="6738675" y="3624545"/>
                <a:ext cx="2927409" cy="2927409"/>
              </a:xfrm>
              <a:prstGeom prst="ellipse">
                <a:avLst/>
              </a:prstGeom>
              <a:solidFill>
                <a:schemeClr val="bg1">
                  <a:alpha val="39000"/>
                </a:schemeClr>
              </a:solidFill>
              <a:ln>
                <a:solidFill>
                  <a:schemeClr val="bg2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A4A1EFB-D632-4516-26F5-EA215D446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88342" y="1778363"/>
              <a:ext cx="2552700" cy="247650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943A657-8F03-113B-5ABA-AB2AAA30113D}"/>
              </a:ext>
            </a:extLst>
          </p:cNvPr>
          <p:cNvSpPr txBox="1"/>
          <p:nvPr/>
        </p:nvSpPr>
        <p:spPr>
          <a:xfrm>
            <a:off x="9916510" y="-1150883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457200">
              <a:spcBef>
                <a:spcPts val="1000"/>
              </a:spcBef>
              <a:buClr>
                <a:srgbClr val="1E4056"/>
              </a:buClr>
              <a:buSzPct val="75000"/>
            </a:pPr>
            <a:endParaRPr lang="en-US" sz="1600" dirty="0" err="1">
              <a:solidFill>
                <a:srgbClr val="000000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5A9DFA5-3B34-27A8-FBFA-2EE63269206B}"/>
              </a:ext>
            </a:extLst>
          </p:cNvPr>
          <p:cNvGrpSpPr/>
          <p:nvPr/>
        </p:nvGrpSpPr>
        <p:grpSpPr>
          <a:xfrm>
            <a:off x="5558987" y="3528438"/>
            <a:ext cx="3208571" cy="3208571"/>
            <a:chOff x="5244578" y="856104"/>
            <a:chExt cx="3208571" cy="320857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050AF9-68CB-8B14-9CC6-19BBA934EAED}"/>
                </a:ext>
              </a:extLst>
            </p:cNvPr>
            <p:cNvGrpSpPr/>
            <p:nvPr/>
          </p:nvGrpSpPr>
          <p:grpSpPr>
            <a:xfrm>
              <a:off x="5244578" y="856104"/>
              <a:ext cx="3208571" cy="3208571"/>
              <a:chOff x="6598094" y="3483964"/>
              <a:chExt cx="3208571" cy="3208571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C1C0A30-4381-E1BB-FB0B-E497759DCA4E}"/>
                  </a:ext>
                </a:extLst>
              </p:cNvPr>
              <p:cNvSpPr/>
              <p:nvPr/>
            </p:nvSpPr>
            <p:spPr>
              <a:xfrm>
                <a:off x="6658223" y="3544093"/>
                <a:ext cx="3088312" cy="3088312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16599D8-B67B-DA86-4CEB-C290C88C0127}"/>
                  </a:ext>
                </a:extLst>
              </p:cNvPr>
              <p:cNvSpPr/>
              <p:nvPr/>
            </p:nvSpPr>
            <p:spPr>
              <a:xfrm>
                <a:off x="6598094" y="3483964"/>
                <a:ext cx="3208571" cy="3208571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DotDot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B056417-834F-79C0-9AFB-36B956625F10}"/>
                  </a:ext>
                </a:extLst>
              </p:cNvPr>
              <p:cNvSpPr/>
              <p:nvPr/>
            </p:nvSpPr>
            <p:spPr>
              <a:xfrm>
                <a:off x="6738675" y="3624545"/>
                <a:ext cx="2927409" cy="2927409"/>
              </a:xfrm>
              <a:prstGeom prst="ellipse">
                <a:avLst/>
              </a:prstGeom>
              <a:solidFill>
                <a:schemeClr val="bg1">
                  <a:alpha val="39000"/>
                </a:schemeClr>
              </a:solidFill>
              <a:ln>
                <a:solidFill>
                  <a:schemeClr val="bg2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A3367C-10DC-7FF6-28E8-4A0014B4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89895" y="1269500"/>
              <a:ext cx="2317936" cy="238177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BB2D962-6B4F-D311-E14B-03FD10AA7D4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764" y="82402"/>
            <a:ext cx="1941005" cy="78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138E6B-6866-DCA9-79E6-0D4CA0052B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89" y="-29481"/>
            <a:ext cx="12206289" cy="695801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F5F553-C136-90C7-02F0-6082797491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5F4C44-1EA1-49AB-BA25-5A73F29E99D3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472A45-BD6A-E9F4-96C2-B32725C50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6CF3CFD5-BCD4-AD08-2855-9D21FDE7C58D}"/>
              </a:ext>
            </a:extLst>
          </p:cNvPr>
          <p:cNvSpPr/>
          <p:nvPr/>
        </p:nvSpPr>
        <p:spPr>
          <a:xfrm rot="5400000">
            <a:off x="-470020" y="463645"/>
            <a:ext cx="6608105" cy="5696641"/>
          </a:xfrm>
          <a:prstGeom prst="triangle">
            <a:avLst/>
          </a:prstGeom>
          <a:solidFill>
            <a:schemeClr val="tx2">
              <a:alpha val="84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E6398-1E70-230C-00B5-836884AB9291}"/>
              </a:ext>
            </a:extLst>
          </p:cNvPr>
          <p:cNvSpPr txBox="1"/>
          <p:nvPr/>
        </p:nvSpPr>
        <p:spPr>
          <a:xfrm>
            <a:off x="185474" y="2545561"/>
            <a:ext cx="3634358" cy="215216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600" dirty="0">
                <a:solidFill>
                  <a:schemeClr val="bg1"/>
                </a:solidFill>
              </a:rPr>
              <a:t>Another success story thanks to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Ender </a:t>
            </a:r>
            <a:r>
              <a:rPr lang="en-US" sz="1600" b="1" dirty="0" err="1">
                <a:solidFill>
                  <a:schemeClr val="bg1"/>
                </a:solidFill>
              </a:rPr>
              <a:t>Ergin</a:t>
            </a:r>
            <a:r>
              <a:rPr lang="en-US" sz="1600" b="1" dirty="0">
                <a:solidFill>
                  <a:schemeClr val="bg1"/>
                </a:solidFill>
              </a:rPr>
              <a:t> &amp; Thomas </a:t>
            </a:r>
            <a:r>
              <a:rPr lang="en-US" sz="1600" b="1" dirty="0" err="1">
                <a:solidFill>
                  <a:schemeClr val="bg1"/>
                </a:solidFill>
              </a:rPr>
              <a:t>Tzscheetzsch</a:t>
            </a:r>
            <a:br>
              <a:rPr lang="en-US" sz="1600" b="1" dirty="0">
                <a:solidFill>
                  <a:schemeClr val="bg1"/>
                </a:solidFill>
              </a:rPr>
            </a:br>
            <a:endParaRPr lang="en-US" sz="16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5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imes New Roman" panose="02020603050405020304" pitchFamily="18" charset="0"/>
                <a:cs typeface="+mn-cs"/>
              </a:rPr>
              <a:t>Why We Won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System Font Regular"/>
              <a:buChar char="▸"/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ADP1055 to realize an isolated power supply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System Font Regular"/>
              <a:buChar char="▸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$10 worth of power BOM on 200W version (will be a 500W next)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System Font Regular"/>
              <a:buChar char="▸"/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 solution is cheaper and easier to use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Picture 6" descr="A red and black logo&#10;&#10;Description automatically generated">
            <a:extLst>
              <a:ext uri="{FF2B5EF4-FFF2-40B4-BE49-F238E27FC236}">
                <a16:creationId xmlns:a16="http://schemas.microsoft.com/office/drawing/2014/main" id="{CC54B79C-751B-215E-93FC-AFFAC72010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73" y="1795894"/>
            <a:ext cx="2672027" cy="50768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FB5254D-6338-D916-02AA-193B8E387B96}"/>
              </a:ext>
            </a:extLst>
          </p:cNvPr>
          <p:cNvGrpSpPr/>
          <p:nvPr/>
        </p:nvGrpSpPr>
        <p:grpSpPr>
          <a:xfrm>
            <a:off x="8629622" y="2017359"/>
            <a:ext cx="3406220" cy="3208571"/>
            <a:chOff x="6685940" y="-46130"/>
            <a:chExt cx="3406220" cy="320857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7BC2FE-44CC-7711-AC9D-68AAE3E91BC3}"/>
                </a:ext>
              </a:extLst>
            </p:cNvPr>
            <p:cNvGrpSpPr/>
            <p:nvPr/>
          </p:nvGrpSpPr>
          <p:grpSpPr>
            <a:xfrm>
              <a:off x="6883589" y="-46130"/>
              <a:ext cx="3208571" cy="3208571"/>
              <a:chOff x="6598094" y="3483964"/>
              <a:chExt cx="3208571" cy="320857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317B19E-0107-AB53-8D31-DACF221AB4FB}"/>
                  </a:ext>
                </a:extLst>
              </p:cNvPr>
              <p:cNvSpPr/>
              <p:nvPr/>
            </p:nvSpPr>
            <p:spPr>
              <a:xfrm>
                <a:off x="6658223" y="3544093"/>
                <a:ext cx="3088312" cy="3088312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DFAF797-0085-4E29-29BD-C617CDF1A474}"/>
                  </a:ext>
                </a:extLst>
              </p:cNvPr>
              <p:cNvSpPr/>
              <p:nvPr/>
            </p:nvSpPr>
            <p:spPr>
              <a:xfrm>
                <a:off x="6598094" y="3483964"/>
                <a:ext cx="3208571" cy="3208571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DotDot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63D7491-8847-C682-9276-99582F66BFCF}"/>
                  </a:ext>
                </a:extLst>
              </p:cNvPr>
              <p:cNvSpPr/>
              <p:nvPr/>
            </p:nvSpPr>
            <p:spPr>
              <a:xfrm>
                <a:off x="6738675" y="3624545"/>
                <a:ext cx="2927409" cy="2927409"/>
              </a:xfrm>
              <a:prstGeom prst="ellipse">
                <a:avLst/>
              </a:prstGeom>
              <a:solidFill>
                <a:schemeClr val="bg1">
                  <a:alpha val="89985"/>
                </a:schemeClr>
              </a:solidFill>
              <a:ln>
                <a:solidFill>
                  <a:schemeClr val="bg2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</p:grpSp>
        <p:pic>
          <p:nvPicPr>
            <p:cNvPr id="29" name="Picture 28" descr="A close-up of a computer chip&#10;&#10;Description automatically generated">
              <a:extLst>
                <a:ext uri="{FF2B5EF4-FFF2-40B4-BE49-F238E27FC236}">
                  <a16:creationId xmlns:a16="http://schemas.microsoft.com/office/drawing/2014/main" id="{019BB3B1-DFF7-2747-CAF4-82E07C4B2B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5940" y="267983"/>
              <a:ext cx="3382211" cy="282804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FA1135A-6801-44AC-459F-B58C6453AA57}"/>
              </a:ext>
            </a:extLst>
          </p:cNvPr>
          <p:cNvGrpSpPr/>
          <p:nvPr/>
        </p:nvGrpSpPr>
        <p:grpSpPr>
          <a:xfrm>
            <a:off x="5804769" y="60513"/>
            <a:ext cx="3208571" cy="3208571"/>
            <a:chOff x="5298429" y="3501085"/>
            <a:chExt cx="3208571" cy="320857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DA1BC29-E16D-D989-9EFA-8A1C0105B1C7}"/>
                </a:ext>
              </a:extLst>
            </p:cNvPr>
            <p:cNvGrpSpPr/>
            <p:nvPr/>
          </p:nvGrpSpPr>
          <p:grpSpPr>
            <a:xfrm>
              <a:off x="5298429" y="3501085"/>
              <a:ext cx="3208571" cy="3208571"/>
              <a:chOff x="6598094" y="3483964"/>
              <a:chExt cx="3208571" cy="320857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5BA1037-7A4D-C442-FCF5-B1FAF284E0AF}"/>
                  </a:ext>
                </a:extLst>
              </p:cNvPr>
              <p:cNvSpPr/>
              <p:nvPr/>
            </p:nvSpPr>
            <p:spPr>
              <a:xfrm>
                <a:off x="6658223" y="3544093"/>
                <a:ext cx="3088312" cy="3088312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F86894E-AD26-164F-41A8-07BC961D3C36}"/>
                  </a:ext>
                </a:extLst>
              </p:cNvPr>
              <p:cNvSpPr/>
              <p:nvPr/>
            </p:nvSpPr>
            <p:spPr>
              <a:xfrm>
                <a:off x="6598094" y="3483964"/>
                <a:ext cx="3208571" cy="3208571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DotDot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57B7255-6B86-93E2-ED9D-1D4285B35079}"/>
                  </a:ext>
                </a:extLst>
              </p:cNvPr>
              <p:cNvSpPr/>
              <p:nvPr/>
            </p:nvSpPr>
            <p:spPr>
              <a:xfrm>
                <a:off x="6738675" y="3624545"/>
                <a:ext cx="2927409" cy="2927409"/>
              </a:xfrm>
              <a:prstGeom prst="ellipse">
                <a:avLst/>
              </a:prstGeom>
              <a:solidFill>
                <a:schemeClr val="bg1">
                  <a:alpha val="86000"/>
                </a:schemeClr>
              </a:solidFill>
              <a:ln>
                <a:solidFill>
                  <a:schemeClr val="bg2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</p:grpSp>
        <p:pic>
          <p:nvPicPr>
            <p:cNvPr id="6" name="Picture 5" descr="A close-up of a computer circuit board&#10;&#10;Description automatically generated">
              <a:extLst>
                <a:ext uri="{FF2B5EF4-FFF2-40B4-BE49-F238E27FC236}">
                  <a16:creationId xmlns:a16="http://schemas.microsoft.com/office/drawing/2014/main" id="{26A78919-CD89-D0BD-7C63-88E4F1B81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2325" y="3862691"/>
              <a:ext cx="2279150" cy="248535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D1C6A16-15D5-F11A-CAAC-6683CAFBAA16}"/>
              </a:ext>
            </a:extLst>
          </p:cNvPr>
          <p:cNvSpPr txBox="1"/>
          <p:nvPr/>
        </p:nvSpPr>
        <p:spPr>
          <a:xfrm>
            <a:off x="12773025" y="4872038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457200">
              <a:spcBef>
                <a:spcPts val="1000"/>
              </a:spcBef>
              <a:buClr>
                <a:srgbClr val="1E4056"/>
              </a:buClr>
              <a:buSzPct val="75000"/>
            </a:pPr>
            <a:endParaRPr lang="en-US" sz="1600" dirty="0" err="1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9D18C0-5589-6A91-56D7-76428B2583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1999" y="5578490"/>
            <a:ext cx="1911350" cy="76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5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138E6B-6866-DCA9-79E6-0D4CA0052B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" y="-40712"/>
            <a:ext cx="12260911" cy="693942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F5F553-C136-90C7-02F0-6082797491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5F4C44-1EA1-49AB-BA25-5A73F29E99D3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472A45-BD6A-E9F4-96C2-B32725C50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6CF3CFD5-BCD4-AD08-2855-9D21FDE7C58D}"/>
              </a:ext>
            </a:extLst>
          </p:cNvPr>
          <p:cNvSpPr/>
          <p:nvPr/>
        </p:nvSpPr>
        <p:spPr>
          <a:xfrm rot="5400000">
            <a:off x="-470020" y="463645"/>
            <a:ext cx="6608105" cy="5696641"/>
          </a:xfrm>
          <a:prstGeom prst="triangle">
            <a:avLst/>
          </a:prstGeom>
          <a:solidFill>
            <a:schemeClr val="tx2">
              <a:alpha val="84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E6398-1E70-230C-00B5-836884AB9291}"/>
              </a:ext>
            </a:extLst>
          </p:cNvPr>
          <p:cNvSpPr txBox="1"/>
          <p:nvPr/>
        </p:nvSpPr>
        <p:spPr>
          <a:xfrm>
            <a:off x="185474" y="2545561"/>
            <a:ext cx="3634358" cy="215216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600" dirty="0">
                <a:solidFill>
                  <a:schemeClr val="bg1"/>
                </a:solidFill>
              </a:rPr>
              <a:t>Another success story thanks to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 Ender </a:t>
            </a:r>
            <a:r>
              <a:rPr lang="en-US" sz="1600" b="1" dirty="0" err="1">
                <a:solidFill>
                  <a:schemeClr val="bg1"/>
                </a:solidFill>
              </a:rPr>
              <a:t>Ergin</a:t>
            </a:r>
            <a:r>
              <a:rPr lang="en-US" sz="1600" b="1" dirty="0">
                <a:solidFill>
                  <a:schemeClr val="bg1"/>
                </a:solidFill>
              </a:rPr>
              <a:t> &amp; Thomas </a:t>
            </a:r>
            <a:r>
              <a:rPr lang="en-US" sz="1600" b="1" dirty="0" err="1">
                <a:solidFill>
                  <a:schemeClr val="bg1"/>
                </a:solidFill>
              </a:rPr>
              <a:t>Tzscheetzsch</a:t>
            </a:r>
            <a:br>
              <a:rPr lang="en-US" sz="1600" b="1" dirty="0">
                <a:solidFill>
                  <a:schemeClr val="bg1"/>
                </a:solidFill>
              </a:rPr>
            </a:br>
            <a:endParaRPr lang="en-US" sz="16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5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imes New Roman" panose="02020603050405020304" pitchFamily="18" charset="0"/>
                <a:cs typeface="+mn-cs"/>
              </a:rPr>
              <a:t>Why We Won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System Font Regular"/>
              <a:buChar char="▸"/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ADP1055 to realize an isolated power supply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System Font Regular"/>
              <a:buChar char="▸"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$10 worth of power BOM on 200W version (will be a 500W next)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System Font Regular"/>
              <a:buChar char="▸"/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Our solution is cheaper and easier to use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Picture 6" descr="A red and black logo&#10;&#10;Description automatically generated">
            <a:extLst>
              <a:ext uri="{FF2B5EF4-FFF2-40B4-BE49-F238E27FC236}">
                <a16:creationId xmlns:a16="http://schemas.microsoft.com/office/drawing/2014/main" id="{CC54B79C-751B-215E-93FC-AFFAC72010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73" y="1795894"/>
            <a:ext cx="2672027" cy="50768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FB5254D-6338-D916-02AA-193B8E387B96}"/>
              </a:ext>
            </a:extLst>
          </p:cNvPr>
          <p:cNvGrpSpPr/>
          <p:nvPr/>
        </p:nvGrpSpPr>
        <p:grpSpPr>
          <a:xfrm>
            <a:off x="6473590" y="3467818"/>
            <a:ext cx="3208571" cy="3208571"/>
            <a:chOff x="6883589" y="-46130"/>
            <a:chExt cx="3208571" cy="320857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7BC2FE-44CC-7711-AC9D-68AAE3E91BC3}"/>
                </a:ext>
              </a:extLst>
            </p:cNvPr>
            <p:cNvGrpSpPr/>
            <p:nvPr/>
          </p:nvGrpSpPr>
          <p:grpSpPr>
            <a:xfrm>
              <a:off x="6883589" y="-46130"/>
              <a:ext cx="3208571" cy="3208571"/>
              <a:chOff x="6598094" y="3483964"/>
              <a:chExt cx="3208571" cy="320857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317B19E-0107-AB53-8D31-DACF221AB4FB}"/>
                  </a:ext>
                </a:extLst>
              </p:cNvPr>
              <p:cNvSpPr/>
              <p:nvPr/>
            </p:nvSpPr>
            <p:spPr>
              <a:xfrm>
                <a:off x="6658223" y="3544093"/>
                <a:ext cx="3088312" cy="3088312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DFAF797-0085-4E29-29BD-C617CDF1A474}"/>
                  </a:ext>
                </a:extLst>
              </p:cNvPr>
              <p:cNvSpPr/>
              <p:nvPr/>
            </p:nvSpPr>
            <p:spPr>
              <a:xfrm>
                <a:off x="6598094" y="3483964"/>
                <a:ext cx="3208571" cy="3208571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DotDot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63D7491-8847-C682-9276-99582F66BFCF}"/>
                  </a:ext>
                </a:extLst>
              </p:cNvPr>
              <p:cNvSpPr/>
              <p:nvPr/>
            </p:nvSpPr>
            <p:spPr>
              <a:xfrm>
                <a:off x="6738675" y="3624545"/>
                <a:ext cx="2927409" cy="2927409"/>
              </a:xfrm>
              <a:prstGeom prst="ellipse">
                <a:avLst/>
              </a:prstGeom>
              <a:solidFill>
                <a:schemeClr val="bg1">
                  <a:alpha val="89985"/>
                </a:schemeClr>
              </a:solidFill>
              <a:ln>
                <a:solidFill>
                  <a:schemeClr val="bg2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19BB3B1-DFF7-2747-CAF4-82E07C4B2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6453" y="10966"/>
              <a:ext cx="1954382" cy="304096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FA1135A-6801-44AC-459F-B58C6453AA57}"/>
              </a:ext>
            </a:extLst>
          </p:cNvPr>
          <p:cNvGrpSpPr/>
          <p:nvPr/>
        </p:nvGrpSpPr>
        <p:grpSpPr>
          <a:xfrm>
            <a:off x="8610610" y="319442"/>
            <a:ext cx="3208571" cy="3208571"/>
            <a:chOff x="5298429" y="3501085"/>
            <a:chExt cx="3208571" cy="320857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DA1BC29-E16D-D989-9EFA-8A1C0105B1C7}"/>
                </a:ext>
              </a:extLst>
            </p:cNvPr>
            <p:cNvGrpSpPr/>
            <p:nvPr/>
          </p:nvGrpSpPr>
          <p:grpSpPr>
            <a:xfrm>
              <a:off x="5298429" y="3501085"/>
              <a:ext cx="3208571" cy="3208571"/>
              <a:chOff x="6598094" y="3483964"/>
              <a:chExt cx="3208571" cy="320857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5BA1037-7A4D-C442-FCF5-B1FAF284E0AF}"/>
                  </a:ext>
                </a:extLst>
              </p:cNvPr>
              <p:cNvSpPr/>
              <p:nvPr/>
            </p:nvSpPr>
            <p:spPr>
              <a:xfrm>
                <a:off x="6658223" y="3544093"/>
                <a:ext cx="3088312" cy="3088312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F86894E-AD26-164F-41A8-07BC961D3C36}"/>
                  </a:ext>
                </a:extLst>
              </p:cNvPr>
              <p:cNvSpPr/>
              <p:nvPr/>
            </p:nvSpPr>
            <p:spPr>
              <a:xfrm>
                <a:off x="6598094" y="3483964"/>
                <a:ext cx="3208571" cy="3208571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DotDot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57B7255-6B86-93E2-ED9D-1D4285B35079}"/>
                  </a:ext>
                </a:extLst>
              </p:cNvPr>
              <p:cNvSpPr/>
              <p:nvPr/>
            </p:nvSpPr>
            <p:spPr>
              <a:xfrm>
                <a:off x="6738675" y="3624545"/>
                <a:ext cx="2927409" cy="2927409"/>
              </a:xfrm>
              <a:prstGeom prst="ellipse">
                <a:avLst/>
              </a:prstGeom>
              <a:solidFill>
                <a:schemeClr val="bg1">
                  <a:alpha val="86000"/>
                </a:schemeClr>
              </a:solidFill>
              <a:ln>
                <a:solidFill>
                  <a:schemeClr val="bg2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A78919-CD89-D0BD-7C63-88E4F1B81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0760" y="3526928"/>
              <a:ext cx="1462499" cy="315735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D1C6A16-15D5-F11A-CAAC-6683CAFBAA16}"/>
              </a:ext>
            </a:extLst>
          </p:cNvPr>
          <p:cNvSpPr txBox="1"/>
          <p:nvPr/>
        </p:nvSpPr>
        <p:spPr>
          <a:xfrm>
            <a:off x="12773025" y="4872038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 defTabSz="457200">
              <a:spcBef>
                <a:spcPts val="1000"/>
              </a:spcBef>
              <a:buClr>
                <a:srgbClr val="1E4056"/>
              </a:buClr>
              <a:buSzPct val="75000"/>
            </a:pPr>
            <a:endParaRPr lang="en-US" sz="1600" dirty="0" err="1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9D18C0-5589-6A91-56D7-76428B2583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1999" y="5578490"/>
            <a:ext cx="1911350" cy="76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9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chip with lightning coming out of it&#10;&#10;Description automatically generated">
            <a:extLst>
              <a:ext uri="{FF2B5EF4-FFF2-40B4-BE49-F238E27FC236}">
                <a16:creationId xmlns:a16="http://schemas.microsoft.com/office/drawing/2014/main" id="{DD9A4FAD-DD4C-915B-03A5-15D41CB07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2C4E86-32E3-DFED-78C8-C2E344B58C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5F4C44-1EA1-49AB-BA25-5A73F29E99D3}" type="datetime3">
              <a:rPr lang="en-US" smtClean="0"/>
              <a:t>11 December 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18D9D-EBC1-81C7-370D-2E1B4C0AD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1844330B-DB8D-677C-C99F-84D8C033FEF8}"/>
              </a:ext>
            </a:extLst>
          </p:cNvPr>
          <p:cNvSpPr/>
          <p:nvPr/>
        </p:nvSpPr>
        <p:spPr>
          <a:xfrm rot="5400000">
            <a:off x="-469587" y="463645"/>
            <a:ext cx="6608105" cy="5696641"/>
          </a:xfrm>
          <a:prstGeom prst="triangle">
            <a:avLst/>
          </a:prstGeom>
          <a:solidFill>
            <a:schemeClr val="tx2">
              <a:alpha val="76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CEFF42-348F-BA74-BBFF-2A717398E604}"/>
              </a:ext>
            </a:extLst>
          </p:cNvPr>
          <p:cNvSpPr txBox="1"/>
          <p:nvPr/>
        </p:nvSpPr>
        <p:spPr>
          <a:xfrm>
            <a:off x="150538" y="2561652"/>
            <a:ext cx="4244482" cy="30510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600" dirty="0">
                <a:solidFill>
                  <a:schemeClr val="bg1"/>
                </a:solidFill>
              </a:rPr>
              <a:t>Another success story thanks to  </a:t>
            </a:r>
            <a:r>
              <a:rPr lang="en-US" sz="1600" b="1" dirty="0">
                <a:solidFill>
                  <a:schemeClr val="bg1"/>
                </a:solidFill>
              </a:rPr>
              <a:t>Matt Smith</a:t>
            </a:r>
            <a:br>
              <a:rPr lang="en-US" sz="1600" b="1" dirty="0">
                <a:solidFill>
                  <a:schemeClr val="bg1"/>
                </a:solidFill>
              </a:rPr>
            </a:br>
            <a:br>
              <a:rPr lang="en-US" sz="1600" b="1" dirty="0">
                <a:solidFill>
                  <a:schemeClr val="bg1"/>
                </a:solidFill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imes New Roman" panose="02020603050405020304" pitchFamily="18" charset="0"/>
                <a:cs typeface="+mn-cs"/>
              </a:rPr>
              <a:t>Why We Won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742950" lvl="1" indent="-285750">
              <a:buClr>
                <a:schemeClr val="bg2"/>
              </a:buClr>
              <a:buFont typeface="System Font Regular"/>
              <a:buChar char="▸"/>
            </a:pPr>
            <a:r>
              <a:rPr lang="en-US" dirty="0">
                <a:solidFill>
                  <a:schemeClr val="bg1"/>
                </a:solidFill>
              </a:rPr>
              <a:t>8 </a:t>
            </a:r>
            <a:r>
              <a:rPr lang="en-US" dirty="0" err="1">
                <a:solidFill>
                  <a:schemeClr val="bg1"/>
                </a:solidFill>
              </a:rPr>
              <a:t>Dwins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Clr>
                <a:schemeClr val="bg2"/>
              </a:buClr>
              <a:buFont typeface="System Font Regular"/>
              <a:buChar char="▸"/>
            </a:pPr>
            <a:r>
              <a:rPr lang="en-US" dirty="0">
                <a:solidFill>
                  <a:schemeClr val="bg1"/>
                </a:solidFill>
              </a:rPr>
              <a:t>$12.6M ADI PAV</a:t>
            </a:r>
          </a:p>
          <a:p>
            <a:pPr marL="742950" lvl="1" indent="-285750">
              <a:buClr>
                <a:schemeClr val="bg2"/>
              </a:buClr>
              <a:buFont typeface="System Font Regular"/>
              <a:buChar char="▸"/>
            </a:pPr>
            <a:r>
              <a:rPr lang="en-US" dirty="0">
                <a:solidFill>
                  <a:schemeClr val="bg1"/>
                </a:solidFill>
              </a:rPr>
              <a:t>$2.5M MMP PAV</a:t>
            </a:r>
          </a:p>
          <a:p>
            <a:pPr marL="742950" lvl="1" indent="-285750">
              <a:buClr>
                <a:schemeClr val="bg2"/>
              </a:buClr>
              <a:buFont typeface="System Font Regular"/>
              <a:buChar char="▸"/>
            </a:pPr>
            <a:r>
              <a:rPr lang="en-US" dirty="0">
                <a:solidFill>
                  <a:schemeClr val="bg1"/>
                </a:solidFill>
              </a:rPr>
              <a:t>We can select a project or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two to highlight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69E0D8-345F-F6E7-704C-DE38914D2E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37" y="1826048"/>
            <a:ext cx="2624137" cy="60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1B2FF1-752F-8839-7013-C0F636DD40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539" y="5612718"/>
            <a:ext cx="1911350" cy="76955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AB524D4-F485-A3D1-D732-2D2AFBB8798B}"/>
              </a:ext>
            </a:extLst>
          </p:cNvPr>
          <p:cNvGrpSpPr/>
          <p:nvPr/>
        </p:nvGrpSpPr>
        <p:grpSpPr>
          <a:xfrm>
            <a:off x="8372295" y="264597"/>
            <a:ext cx="3208571" cy="3208571"/>
            <a:chOff x="6598094" y="3483964"/>
            <a:chExt cx="3208571" cy="320857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D512141-1597-52E8-E31D-480CB76EF976}"/>
                </a:ext>
              </a:extLst>
            </p:cNvPr>
            <p:cNvSpPr/>
            <p:nvPr/>
          </p:nvSpPr>
          <p:spPr>
            <a:xfrm>
              <a:off x="6658223" y="3544093"/>
              <a:ext cx="3088312" cy="3088312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lgDash"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9BC52F5-242C-0CD9-7D4F-07B500762E8F}"/>
                </a:ext>
              </a:extLst>
            </p:cNvPr>
            <p:cNvSpPr/>
            <p:nvPr/>
          </p:nvSpPr>
          <p:spPr>
            <a:xfrm>
              <a:off x="6598094" y="3483964"/>
              <a:ext cx="3208571" cy="3208571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lgDashDotDot"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366BB64-6BB7-C004-407E-CD5266024773}"/>
                </a:ext>
              </a:extLst>
            </p:cNvPr>
            <p:cNvSpPr/>
            <p:nvPr/>
          </p:nvSpPr>
          <p:spPr>
            <a:xfrm>
              <a:off x="6738675" y="3624545"/>
              <a:ext cx="2927409" cy="2927409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>
              <a:solidFill>
                <a:schemeClr val="bg2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/>
            </a:p>
          </p:txBody>
        </p:sp>
      </p:grpSp>
      <p:pic>
        <p:nvPicPr>
          <p:cNvPr id="17" name="Picture 16" descr="A close-up of a digital oscilloscope&#10;&#10;Description automatically generated">
            <a:extLst>
              <a:ext uri="{FF2B5EF4-FFF2-40B4-BE49-F238E27FC236}">
                <a16:creationId xmlns:a16="http://schemas.microsoft.com/office/drawing/2014/main" id="{C4ECE11E-F5AC-ABE4-E841-C0865038C4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473" y="1022792"/>
            <a:ext cx="2927409" cy="16466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63F85D1-19D7-1535-1E73-874A5D9463D8}"/>
              </a:ext>
            </a:extLst>
          </p:cNvPr>
          <p:cNvGrpSpPr/>
          <p:nvPr/>
        </p:nvGrpSpPr>
        <p:grpSpPr>
          <a:xfrm>
            <a:off x="6296623" y="3353906"/>
            <a:ext cx="3208571" cy="3208571"/>
            <a:chOff x="6598094" y="3483964"/>
            <a:chExt cx="3208571" cy="320857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A840B1D-66AF-F35F-8438-DCA5C1AC6501}"/>
                </a:ext>
              </a:extLst>
            </p:cNvPr>
            <p:cNvSpPr/>
            <p:nvPr/>
          </p:nvSpPr>
          <p:spPr>
            <a:xfrm>
              <a:off x="6658223" y="3544093"/>
              <a:ext cx="3088312" cy="3088312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lgDash"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D2AEF50-33E6-055B-DEBA-CB7645777675}"/>
                </a:ext>
              </a:extLst>
            </p:cNvPr>
            <p:cNvSpPr/>
            <p:nvPr/>
          </p:nvSpPr>
          <p:spPr>
            <a:xfrm>
              <a:off x="6598094" y="3483964"/>
              <a:ext cx="3208571" cy="3208571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lgDashDotDot"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6C48B29-5207-325A-0A35-1365FA8E75D0}"/>
                </a:ext>
              </a:extLst>
            </p:cNvPr>
            <p:cNvSpPr/>
            <p:nvPr/>
          </p:nvSpPr>
          <p:spPr>
            <a:xfrm>
              <a:off x="6738675" y="3624545"/>
              <a:ext cx="2927409" cy="2927409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>
              <a:solidFill>
                <a:schemeClr val="bg2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/>
            </a:p>
          </p:txBody>
        </p:sp>
      </p:grpSp>
      <p:pic>
        <p:nvPicPr>
          <p:cNvPr id="15" name="Picture 14" descr="A close-up of a computer&#10;&#10;Description automatically generated">
            <a:extLst>
              <a:ext uri="{FF2B5EF4-FFF2-40B4-BE49-F238E27FC236}">
                <a16:creationId xmlns:a16="http://schemas.microsoft.com/office/drawing/2014/main" id="{865B2E19-E5A4-CD9C-CF46-214A226E4D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494" y="3833736"/>
            <a:ext cx="3169592" cy="237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0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741F032-0110-71A3-4345-5BB5B0CC1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87" y="-63015"/>
            <a:ext cx="12317123" cy="700273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FE1E3-29CB-E3F1-5196-1E614DFB01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5F4C44-1EA1-49AB-BA25-5A73F29E99D3}" type="datetime3">
              <a:rPr lang="en-US" smtClean="0"/>
              <a:t>11 December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C7F32-FCC5-1456-B1BC-D8DC0C271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5BAB6219-6AED-605D-8C23-F71F0A8068EC}"/>
              </a:ext>
            </a:extLst>
          </p:cNvPr>
          <p:cNvSpPr/>
          <p:nvPr/>
        </p:nvSpPr>
        <p:spPr>
          <a:xfrm rot="5400000">
            <a:off x="-469587" y="463645"/>
            <a:ext cx="6608105" cy="5696641"/>
          </a:xfrm>
          <a:prstGeom prst="triangle">
            <a:avLst/>
          </a:prstGeom>
          <a:solidFill>
            <a:schemeClr val="tx2">
              <a:alpha val="76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0C14A4-63B8-440B-854C-31D11ED4E18B}"/>
              </a:ext>
            </a:extLst>
          </p:cNvPr>
          <p:cNvSpPr txBox="1"/>
          <p:nvPr/>
        </p:nvSpPr>
        <p:spPr>
          <a:xfrm>
            <a:off x="150538" y="2564619"/>
            <a:ext cx="5040029" cy="205542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600" dirty="0">
                <a:solidFill>
                  <a:schemeClr val="bg1"/>
                </a:solidFill>
              </a:rPr>
              <a:t>Another success story thanks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to</a:t>
            </a:r>
            <a:r>
              <a:rPr lang="en-US" sz="1600" b="1" dirty="0">
                <a:solidFill>
                  <a:schemeClr val="bg1"/>
                </a:solidFill>
              </a:rPr>
              <a:t>  </a:t>
            </a:r>
            <a:r>
              <a:rPr lang="en-US" sz="1600" b="1" i="0" u="none" strike="noStrike" noProof="0" dirty="0">
                <a:solidFill>
                  <a:schemeClr val="bg1"/>
                </a:solidFill>
                <a:latin typeface="Barlow SemiBold"/>
              </a:rPr>
              <a:t>Roland Prager</a:t>
            </a:r>
            <a:endParaRPr lang="en-US" sz="1600" b="1" dirty="0">
              <a:solidFill>
                <a:schemeClr val="bg1"/>
              </a:solidFill>
            </a:endParaRP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imes New Roman" panose="02020603050405020304" pitchFamily="18" charset="0"/>
                <a:cs typeface="+mn-cs"/>
              </a:rPr>
              <a:t>Why We Won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anose="000005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imes New Roman" panose="02020603050405020304" pitchFamily="18" charset="0"/>
                <a:cs typeface="+mn-cs"/>
              </a:rPr>
              <a:t>Wide operating voltage, up to 36V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imes New Roman" panose="02020603050405020304" pitchFamily="18" charset="0"/>
                <a:cs typeface="+mn-cs"/>
              </a:rPr>
              <a:t>Internal V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imes New Roman" panose="02020603050405020304" pitchFamily="18" charset="0"/>
                <a:cs typeface="+mn-cs"/>
              </a:rPr>
              <a:t>REF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imes New Roman" panose="02020603050405020304" pitchFamily="18" charset="0"/>
                <a:cs typeface="+mn-cs"/>
              </a:rPr>
              <a:t>Low power consumption</a:t>
            </a:r>
          </a:p>
          <a:p>
            <a:pPr marL="742950" lvl="1" indent="-285750">
              <a:buClr>
                <a:srgbClr val="92D05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imes New Roman" panose="02020603050405020304" pitchFamily="18" charset="0"/>
                <a:cs typeface="+mn-cs"/>
              </a:rPr>
              <a:t>Strong field support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imes New Roman" panose="02020603050405020304" pitchFamily="18" charset="0"/>
                <a:cs typeface="+mn-cs"/>
              </a:rPr>
              <a:t>FAE to work w/customer to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imes New Roman" panose="02020603050405020304" pitchFamily="18" charset="0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anose="00000500000000000000" pitchFamily="2" charset="0"/>
                <a:ea typeface="Times New Roman" panose="02020603050405020304" pitchFamily="18" charset="0"/>
                <a:cs typeface="+mn-cs"/>
              </a:rPr>
              <a:t>optimize performance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92D05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64FA82F-E67D-BCFF-729E-C233CCF2CF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538" y="1590281"/>
            <a:ext cx="2340255" cy="64767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B44E15A-DF6C-F728-F05A-E175E7769A09}"/>
              </a:ext>
            </a:extLst>
          </p:cNvPr>
          <p:cNvGrpSpPr/>
          <p:nvPr/>
        </p:nvGrpSpPr>
        <p:grpSpPr>
          <a:xfrm>
            <a:off x="5901187" y="3345318"/>
            <a:ext cx="3208571" cy="3208571"/>
            <a:chOff x="5528206" y="3669012"/>
            <a:chExt cx="3208571" cy="320857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0D1B81B-BAF8-33AD-AA96-502960C901CF}"/>
                </a:ext>
              </a:extLst>
            </p:cNvPr>
            <p:cNvGrpSpPr/>
            <p:nvPr/>
          </p:nvGrpSpPr>
          <p:grpSpPr>
            <a:xfrm>
              <a:off x="5528206" y="3669012"/>
              <a:ext cx="3208571" cy="3208571"/>
              <a:chOff x="6598094" y="3483964"/>
              <a:chExt cx="3208571" cy="320857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EE908E-4B99-347A-0709-E0197436AA73}"/>
                  </a:ext>
                </a:extLst>
              </p:cNvPr>
              <p:cNvSpPr/>
              <p:nvPr/>
            </p:nvSpPr>
            <p:spPr>
              <a:xfrm>
                <a:off x="6658223" y="3544093"/>
                <a:ext cx="3088312" cy="3088312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39E73C2-A2D2-BFAB-F983-684D2456127E}"/>
                  </a:ext>
                </a:extLst>
              </p:cNvPr>
              <p:cNvSpPr/>
              <p:nvPr/>
            </p:nvSpPr>
            <p:spPr>
              <a:xfrm>
                <a:off x="6598094" y="3483964"/>
                <a:ext cx="3208571" cy="3208571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lgDashDotDot"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ABF1ABA-D98E-F265-141C-AA888577F442}"/>
                  </a:ext>
                </a:extLst>
              </p:cNvPr>
              <p:cNvSpPr/>
              <p:nvPr/>
            </p:nvSpPr>
            <p:spPr>
              <a:xfrm>
                <a:off x="6738675" y="3624545"/>
                <a:ext cx="2927409" cy="2927409"/>
              </a:xfrm>
              <a:prstGeom prst="ellipse">
                <a:avLst/>
              </a:prstGeom>
              <a:solidFill>
                <a:schemeClr val="bg1">
                  <a:alpha val="30221"/>
                </a:schemeClr>
              </a:solidFill>
              <a:ln>
                <a:solidFill>
                  <a:schemeClr val="bg2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/>
              </a:p>
            </p:txBody>
          </p:sp>
        </p:grpSp>
        <p:pic>
          <p:nvPicPr>
            <p:cNvPr id="19" name="Picture 18" descr="A white and red solar battery&#10;&#10;Description automatically generated">
              <a:extLst>
                <a:ext uri="{FF2B5EF4-FFF2-40B4-BE49-F238E27FC236}">
                  <a16:creationId xmlns:a16="http://schemas.microsoft.com/office/drawing/2014/main" id="{424B4B1E-7F13-9BEE-1B41-F2AB6D5AC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7179" y="3893586"/>
              <a:ext cx="2570624" cy="280519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2D2CD8-BE5E-294F-3742-BAF0E287FA47}"/>
              </a:ext>
            </a:extLst>
          </p:cNvPr>
          <p:cNvGrpSpPr/>
          <p:nvPr/>
        </p:nvGrpSpPr>
        <p:grpSpPr>
          <a:xfrm>
            <a:off x="8749456" y="1241602"/>
            <a:ext cx="3208571" cy="3208571"/>
            <a:chOff x="6598094" y="3483964"/>
            <a:chExt cx="3208571" cy="320857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6472655-E412-7B5A-517D-D34708E34855}"/>
                </a:ext>
              </a:extLst>
            </p:cNvPr>
            <p:cNvSpPr/>
            <p:nvPr/>
          </p:nvSpPr>
          <p:spPr>
            <a:xfrm>
              <a:off x="6658223" y="3544093"/>
              <a:ext cx="3088312" cy="3088312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lgDash"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20BD6FA-CCEF-AE5F-CE46-386B3779DD8D}"/>
                </a:ext>
              </a:extLst>
            </p:cNvPr>
            <p:cNvSpPr/>
            <p:nvPr/>
          </p:nvSpPr>
          <p:spPr>
            <a:xfrm>
              <a:off x="6598094" y="3483964"/>
              <a:ext cx="3208571" cy="3208571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lgDashDotDot"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7180BC0-DC86-8D1A-68C2-ACB2B40CE907}"/>
                </a:ext>
              </a:extLst>
            </p:cNvPr>
            <p:cNvSpPr/>
            <p:nvPr/>
          </p:nvSpPr>
          <p:spPr>
            <a:xfrm>
              <a:off x="6738675" y="3624545"/>
              <a:ext cx="2927409" cy="2927409"/>
            </a:xfrm>
            <a:prstGeom prst="ellipse">
              <a:avLst/>
            </a:prstGeom>
            <a:solidFill>
              <a:schemeClr val="bg1">
                <a:alpha val="35145"/>
              </a:schemeClr>
            </a:solidFill>
            <a:ln>
              <a:solidFill>
                <a:schemeClr val="bg2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157F162-1246-49CC-02C8-5B47A66503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546" y="272853"/>
            <a:ext cx="1911350" cy="769559"/>
          </a:xfrm>
          <a:prstGeom prst="rect">
            <a:avLst/>
          </a:prstGeom>
        </p:spPr>
      </p:pic>
      <p:pic>
        <p:nvPicPr>
          <p:cNvPr id="5" name="Picture 4" descr="A white square device with a fan and several solar panels&#10;&#10;Description automatically generated">
            <a:extLst>
              <a:ext uri="{FF2B5EF4-FFF2-40B4-BE49-F238E27FC236}">
                <a16:creationId xmlns:a16="http://schemas.microsoft.com/office/drawing/2014/main" id="{DE570E87-BF0E-4B84-4F2B-6CE425ECEA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386" y="1553875"/>
            <a:ext cx="3088312" cy="253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2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0149A-B007-2C84-4C21-6F77AD53A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Analog Devices Confidential Information. ©2021 Analog Devices, Inc. All rights reserved.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1662A3-8358-5729-3EED-3A06A01C96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5F4C44-1EA1-49AB-BA25-5A73F29E99D3}" type="datetime3">
              <a:rPr lang="en-US" smtClean="0"/>
              <a:t>11 December 2023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6C21A2-2B38-B159-9484-56A3653385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536" y="901242"/>
            <a:ext cx="2340255" cy="647672"/>
          </a:xfrm>
          <a:prstGeom prst="rect">
            <a:avLst/>
          </a:prstGeom>
        </p:spPr>
      </p:pic>
      <p:pic>
        <p:nvPicPr>
          <p:cNvPr id="7" name="Picture 6" descr="A white and red solar battery&#10;&#10;Description automatically generated">
            <a:extLst>
              <a:ext uri="{FF2B5EF4-FFF2-40B4-BE49-F238E27FC236}">
                <a16:creationId xmlns:a16="http://schemas.microsoft.com/office/drawing/2014/main" id="{5288ECF2-41AC-07C2-3FF6-63D7903D28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57" y="1709443"/>
            <a:ext cx="1977235" cy="2157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488419-F0E0-D050-2960-8625637DAF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775" y="936370"/>
            <a:ext cx="2624137" cy="606700"/>
          </a:xfrm>
          <a:prstGeom prst="rect">
            <a:avLst/>
          </a:prstGeom>
        </p:spPr>
      </p:pic>
      <p:pic>
        <p:nvPicPr>
          <p:cNvPr id="22" name="Picture 21" descr="A close-up of a digital oscilloscope&#10;&#10;Description automatically generated">
            <a:extLst>
              <a:ext uri="{FF2B5EF4-FFF2-40B4-BE49-F238E27FC236}">
                <a16:creationId xmlns:a16="http://schemas.microsoft.com/office/drawing/2014/main" id="{7482519E-B347-D72C-BE7E-A59F773F85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922" y="2047871"/>
            <a:ext cx="2632534" cy="1480800"/>
          </a:xfrm>
          <a:prstGeom prst="rect">
            <a:avLst/>
          </a:prstGeom>
        </p:spPr>
      </p:pic>
      <p:pic>
        <p:nvPicPr>
          <p:cNvPr id="27" name="Picture 26" descr="A close-up of a computer&#10;&#10;Description automatically generated">
            <a:extLst>
              <a:ext uri="{FF2B5EF4-FFF2-40B4-BE49-F238E27FC236}">
                <a16:creationId xmlns:a16="http://schemas.microsoft.com/office/drawing/2014/main" id="{AD854D59-67A7-E68A-C080-4CA64963BF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525" y="4214531"/>
            <a:ext cx="2888011" cy="2166008"/>
          </a:xfrm>
          <a:prstGeom prst="rect">
            <a:avLst/>
          </a:prstGeom>
        </p:spPr>
      </p:pic>
      <p:pic>
        <p:nvPicPr>
          <p:cNvPr id="28" name="Picture 27" descr="A red and black logo&#10;&#10;Description automatically generated">
            <a:extLst>
              <a:ext uri="{FF2B5EF4-FFF2-40B4-BE49-F238E27FC236}">
                <a16:creationId xmlns:a16="http://schemas.microsoft.com/office/drawing/2014/main" id="{ECA3334E-D995-9916-8253-0CAE476564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948" y="1103726"/>
            <a:ext cx="2112576" cy="401389"/>
          </a:xfrm>
          <a:prstGeom prst="rect">
            <a:avLst/>
          </a:prstGeom>
        </p:spPr>
      </p:pic>
      <p:pic>
        <p:nvPicPr>
          <p:cNvPr id="31" name="Picture 30" descr="A back of a machine&#10;&#10;Description automatically generated">
            <a:extLst>
              <a:ext uri="{FF2B5EF4-FFF2-40B4-BE49-F238E27FC236}">
                <a16:creationId xmlns:a16="http://schemas.microsoft.com/office/drawing/2014/main" id="{1A8D729B-E396-53DB-27EA-5496EF989EB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459" y="3716953"/>
            <a:ext cx="2882901" cy="2882901"/>
          </a:xfrm>
          <a:prstGeom prst="rect">
            <a:avLst/>
          </a:prstGeom>
        </p:spPr>
      </p:pic>
      <p:pic>
        <p:nvPicPr>
          <p:cNvPr id="37" name="Picture 36" descr="A close-up of a computer chip&#10;&#10;Description automatically generated">
            <a:extLst>
              <a:ext uri="{FF2B5EF4-FFF2-40B4-BE49-F238E27FC236}">
                <a16:creationId xmlns:a16="http://schemas.microsoft.com/office/drawing/2014/main" id="{7337A1B0-65E9-1781-C35A-24B9CEC0DC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009" y="1638941"/>
            <a:ext cx="2580455" cy="2157657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7C8F86C1-F2D4-ACBC-7F0D-AD5E6E105D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74357" y="604935"/>
            <a:ext cx="3206284" cy="938135"/>
          </a:xfrm>
          <a:prstGeom prst="rect">
            <a:avLst/>
          </a:prstGeom>
        </p:spPr>
      </p:pic>
      <p:pic>
        <p:nvPicPr>
          <p:cNvPr id="44" name="Picture 43" descr="A close-up of a green machine&#10;&#10;Description automatically generated">
            <a:extLst>
              <a:ext uri="{FF2B5EF4-FFF2-40B4-BE49-F238E27FC236}">
                <a16:creationId xmlns:a16="http://schemas.microsoft.com/office/drawing/2014/main" id="{A4C78AF7-F24D-B3CE-51E3-40CDCD0DE24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719" y="4448790"/>
            <a:ext cx="3117561" cy="1719029"/>
          </a:xfrm>
          <a:prstGeom prst="rect">
            <a:avLst/>
          </a:prstGeom>
        </p:spPr>
      </p:pic>
      <p:pic>
        <p:nvPicPr>
          <p:cNvPr id="50" name="Picture 49" descr="A close-up of a machine&#10;&#10;Description automatically generated">
            <a:extLst>
              <a:ext uri="{FF2B5EF4-FFF2-40B4-BE49-F238E27FC236}">
                <a16:creationId xmlns:a16="http://schemas.microsoft.com/office/drawing/2014/main" id="{431C012A-DD2F-1027-0E5B-746FB462591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050" y="1527555"/>
            <a:ext cx="2882900" cy="2489200"/>
          </a:xfrm>
          <a:prstGeom prst="rect">
            <a:avLst/>
          </a:prstGeom>
        </p:spPr>
      </p:pic>
      <p:pic>
        <p:nvPicPr>
          <p:cNvPr id="13" name="Picture 12" descr="A robotic arm with a welding machine&#10;&#10;Description automatically generated">
            <a:extLst>
              <a:ext uri="{FF2B5EF4-FFF2-40B4-BE49-F238E27FC236}">
                <a16:creationId xmlns:a16="http://schemas.microsoft.com/office/drawing/2014/main" id="{8DA2F6C6-A0C6-B25C-EC7D-9EED8C5E5ED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695" y="3661729"/>
            <a:ext cx="3360718" cy="296079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60F6B7F-8238-E264-ABA7-179830D57D96}"/>
              </a:ext>
            </a:extLst>
          </p:cNvPr>
          <p:cNvSpPr txBox="1"/>
          <p:nvPr/>
        </p:nvSpPr>
        <p:spPr>
          <a:xfrm>
            <a:off x="306536" y="115409"/>
            <a:ext cx="461697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3200" dirty="0">
                <a:solidFill>
                  <a:schemeClr val="bg1"/>
                </a:solidFill>
              </a:rPr>
              <a:t>Key Success stories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BC6B6F4-5668-33C6-F385-E50DE27D525F}"/>
              </a:ext>
            </a:extLst>
          </p:cNvPr>
          <p:cNvCxnSpPr>
            <a:cxnSpLocks/>
          </p:cNvCxnSpPr>
          <p:nvPr/>
        </p:nvCxnSpPr>
        <p:spPr>
          <a:xfrm>
            <a:off x="2777706" y="1718069"/>
            <a:ext cx="0" cy="4671096"/>
          </a:xfrm>
          <a:prstGeom prst="line">
            <a:avLst/>
          </a:prstGeom>
          <a:ln w="63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527DD06-AEF0-9A83-D066-1B97BD0ED35A}"/>
              </a:ext>
            </a:extLst>
          </p:cNvPr>
          <p:cNvCxnSpPr>
            <a:cxnSpLocks/>
          </p:cNvCxnSpPr>
          <p:nvPr/>
        </p:nvCxnSpPr>
        <p:spPr>
          <a:xfrm>
            <a:off x="5814201" y="1718069"/>
            <a:ext cx="0" cy="4671096"/>
          </a:xfrm>
          <a:prstGeom prst="line">
            <a:avLst/>
          </a:prstGeom>
          <a:ln w="63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51E7593-C7BE-0049-53A0-E289609FBDB9}"/>
              </a:ext>
            </a:extLst>
          </p:cNvPr>
          <p:cNvCxnSpPr>
            <a:cxnSpLocks/>
          </p:cNvCxnSpPr>
          <p:nvPr/>
        </p:nvCxnSpPr>
        <p:spPr>
          <a:xfrm>
            <a:off x="8833449" y="1718069"/>
            <a:ext cx="0" cy="4671096"/>
          </a:xfrm>
          <a:prstGeom prst="line">
            <a:avLst/>
          </a:prstGeom>
          <a:ln w="63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03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Analog Devices Grid 16:9 - 18079">
  <a:themeElements>
    <a:clrScheme name="Grid base">
      <a:dk1>
        <a:srgbClr val="000000"/>
      </a:dk1>
      <a:lt1>
        <a:sysClr val="window" lastClr="FFFFFF"/>
      </a:lt1>
      <a:dk2>
        <a:srgbClr val="0067B9"/>
      </a:dk2>
      <a:lt2>
        <a:srgbClr val="F2F2F2"/>
      </a:lt2>
      <a:accent1>
        <a:srgbClr val="00345D"/>
      </a:accent1>
      <a:accent2>
        <a:srgbClr val="004081"/>
      </a:accent2>
      <a:accent3>
        <a:srgbClr val="FED141"/>
      </a:accent3>
      <a:accent4>
        <a:srgbClr val="41B6E6"/>
      </a:accent4>
      <a:accent5>
        <a:srgbClr val="555659"/>
      </a:accent5>
      <a:accent6>
        <a:srgbClr val="00B2A9"/>
      </a:accent6>
      <a:hlink>
        <a:srgbClr val="8637BA"/>
      </a:hlink>
      <a:folHlink>
        <a:srgbClr val="FF3BE8"/>
      </a:folHlink>
    </a:clrScheme>
    <a:fontScheme name="ADI Corporate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  <a:miter lim="800000"/>
        </a:ln>
        <a:effectLst/>
      </a:spPr>
      <a:bodyPr rtlCol="0" anchor="ctr"/>
      <a:lstStyle>
        <a:defPPr algn="ctr">
          <a:defRPr sz="16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noAutofit/>
      </a:bodyPr>
      <a:lstStyle>
        <a:defPPr algn="ctr" defTabSz="457200">
          <a:spcBef>
            <a:spcPts val="1000"/>
          </a:spcBef>
          <a:buClr>
            <a:srgbClr val="1E4056"/>
          </a:buClr>
          <a:buSzPct val="75000"/>
          <a:defRPr sz="1600"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DI Corporate PowerPoint Template" id="{085F9DF8-FEED-4A98-A38D-6635F21DE507}" vid="{044ED07E-2522-4A89-A79E-96DCCCDBEC22}"/>
    </a:ext>
  </a:extLst>
</a:theme>
</file>

<file path=ppt/theme/theme2.xml><?xml version="1.0" encoding="utf-8"?>
<a:theme xmlns:a="http://schemas.openxmlformats.org/drawingml/2006/main" name="ADITemplate">
  <a:themeElements>
    <a:clrScheme name="ADI Corporate Palette 1">
      <a:dk1>
        <a:srgbClr val="000000"/>
      </a:dk1>
      <a:lt1>
        <a:srgbClr val="FFFFFF"/>
      </a:lt1>
      <a:dk2>
        <a:srgbClr val="555659"/>
      </a:dk2>
      <a:lt2>
        <a:srgbClr val="B1B3B3"/>
      </a:lt2>
      <a:accent1>
        <a:srgbClr val="41B6E6"/>
      </a:accent1>
      <a:accent2>
        <a:srgbClr val="0067B9"/>
      </a:accent2>
      <a:accent3>
        <a:srgbClr val="FED141"/>
      </a:accent3>
      <a:accent4>
        <a:srgbClr val="00B2A9"/>
      </a:accent4>
      <a:accent5>
        <a:srgbClr val="8637BA"/>
      </a:accent5>
      <a:accent6>
        <a:srgbClr val="FF7500"/>
      </a:accent6>
      <a:hlink>
        <a:srgbClr val="1B9CD0"/>
      </a:hlink>
      <a:folHlink>
        <a:srgbClr val="8637BA"/>
      </a:folHlink>
    </a:clrScheme>
    <a:fontScheme name="ADI Corporate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 defTabSz="457200">
          <a:spcBef>
            <a:spcPts val="1000"/>
          </a:spcBef>
          <a:buClr>
            <a:srgbClr val="1E4056"/>
          </a:buClr>
          <a:buSzPct val="75000"/>
          <a:buFont typeface="Barlow"/>
          <a:buChar char="►"/>
          <a:defRPr sz="2000" dirty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4C7164BE-10E9-6F4F-ACB2-36B33F953910}" vid="{394F2471-FC9E-B444-9EBD-C7D5550F6458}"/>
    </a:ext>
  </a:extLst>
</a:theme>
</file>

<file path=ppt/theme/theme3.xml><?xml version="1.0" encoding="utf-8"?>
<a:theme xmlns:a="http://schemas.openxmlformats.org/drawingml/2006/main" name="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67B9"/>
      </a:accent1>
      <a:accent2>
        <a:srgbClr val="41B6E6"/>
      </a:accent2>
      <a:accent3>
        <a:srgbClr val="FED141"/>
      </a:accent3>
      <a:accent4>
        <a:srgbClr val="00B2A9"/>
      </a:accent4>
      <a:accent5>
        <a:srgbClr val="8637BA"/>
      </a:accent5>
      <a:accent6>
        <a:srgbClr val="FF7500"/>
      </a:accent6>
      <a:hlink>
        <a:srgbClr val="0000FF"/>
      </a:hlink>
      <a:folHlink>
        <a:srgbClr val="800080"/>
      </a:folHlink>
    </a:clrScheme>
    <a:fontScheme name="Custom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067B9"/>
        </a:accent1>
        <a:accent2>
          <a:srgbClr val="41B6E6"/>
        </a:accent2>
        <a:accent3>
          <a:srgbClr val="FED141"/>
        </a:accent3>
        <a:accent4>
          <a:srgbClr val="00B2A9"/>
        </a:accent4>
        <a:accent5>
          <a:srgbClr val="8637BA"/>
        </a:accent5>
        <a:accent6>
          <a:srgbClr val="FF7500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</a:custClrLst>
  <a:extLst>
    <a:ext uri="{05A4C25C-085E-4340-85A3-A5531E510DB2}">
      <thm15:themeFamily xmlns:thm15="http://schemas.microsoft.com/office/thememl/2012/main" name="ADI Template.potx" id="{273AFC9A-3E1E-4075-AB2C-6F5BCE85CBB2}" vid="{AC8BDCA6-62EB-487E-957E-CA93629EEE2F}"/>
    </a:ext>
  </a:extLst>
</a:theme>
</file>

<file path=ppt/theme/theme4.xml><?xml version="1.0" encoding="utf-8"?>
<a:theme xmlns:a="http://schemas.openxmlformats.org/drawingml/2006/main" name="14_ADITemplate">
  <a:themeElements>
    <a:clrScheme name="ADI Corporate Palette 1">
      <a:dk1>
        <a:srgbClr val="000000"/>
      </a:dk1>
      <a:lt1>
        <a:srgbClr val="FFFFFF"/>
      </a:lt1>
      <a:dk2>
        <a:srgbClr val="555659"/>
      </a:dk2>
      <a:lt2>
        <a:srgbClr val="B1B3B3"/>
      </a:lt2>
      <a:accent1>
        <a:srgbClr val="41B6E6"/>
      </a:accent1>
      <a:accent2>
        <a:srgbClr val="0067B9"/>
      </a:accent2>
      <a:accent3>
        <a:srgbClr val="FED141"/>
      </a:accent3>
      <a:accent4>
        <a:srgbClr val="00B2A9"/>
      </a:accent4>
      <a:accent5>
        <a:srgbClr val="8637BA"/>
      </a:accent5>
      <a:accent6>
        <a:srgbClr val="FF7500"/>
      </a:accent6>
      <a:hlink>
        <a:srgbClr val="1B9CD0"/>
      </a:hlink>
      <a:folHlink>
        <a:srgbClr val="8637BA"/>
      </a:folHlink>
    </a:clrScheme>
    <a:fontScheme name="ADI Corporate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 defTabSz="457200">
          <a:spcBef>
            <a:spcPts val="1000"/>
          </a:spcBef>
          <a:buClr>
            <a:srgbClr val="1E4056"/>
          </a:buClr>
          <a:buSzPct val="75000"/>
          <a:buFont typeface="Barlow"/>
          <a:buChar char="►"/>
          <a:defRPr sz="2000" dirty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4C7164BE-10E9-6F4F-ACB2-36B33F953910}" vid="{394F2471-FC9E-B444-9EBD-C7D5550F6458}"/>
    </a:ext>
  </a:extLst>
</a:theme>
</file>

<file path=ppt/theme/theme5.xml><?xml version="1.0" encoding="utf-8"?>
<a:theme xmlns:a="http://schemas.openxmlformats.org/drawingml/2006/main" name="1_ADITemplate">
  <a:themeElements>
    <a:clrScheme name="ADI Corporate Palette 1">
      <a:dk1>
        <a:srgbClr val="000000"/>
      </a:dk1>
      <a:lt1>
        <a:srgbClr val="FFFFFF"/>
      </a:lt1>
      <a:dk2>
        <a:srgbClr val="555659"/>
      </a:dk2>
      <a:lt2>
        <a:srgbClr val="B1B3B3"/>
      </a:lt2>
      <a:accent1>
        <a:srgbClr val="41B6E6"/>
      </a:accent1>
      <a:accent2>
        <a:srgbClr val="0067B9"/>
      </a:accent2>
      <a:accent3>
        <a:srgbClr val="FED141"/>
      </a:accent3>
      <a:accent4>
        <a:srgbClr val="00B2A9"/>
      </a:accent4>
      <a:accent5>
        <a:srgbClr val="8637BA"/>
      </a:accent5>
      <a:accent6>
        <a:srgbClr val="FF7500"/>
      </a:accent6>
      <a:hlink>
        <a:srgbClr val="1B9CD0"/>
      </a:hlink>
      <a:folHlink>
        <a:srgbClr val="8637BA"/>
      </a:folHlink>
    </a:clrScheme>
    <a:fontScheme name="ADI Corporate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 defTabSz="457200">
          <a:spcBef>
            <a:spcPts val="1000"/>
          </a:spcBef>
          <a:buClr>
            <a:srgbClr val="1E4056"/>
          </a:buClr>
          <a:buSzPct val="75000"/>
          <a:buFont typeface="Barlow"/>
          <a:buChar char="►"/>
          <a:defRPr sz="2000" dirty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4C7164BE-10E9-6F4F-ACB2-36B33F953910}" vid="{394F2471-FC9E-B444-9EBD-C7D5550F6458}"/>
    </a:ext>
  </a:extLst>
</a:theme>
</file>

<file path=ppt/theme/theme6.xml><?xml version="1.0" encoding="utf-8"?>
<a:theme xmlns:a="http://schemas.openxmlformats.org/drawingml/2006/main" name="2_ADITemplate">
  <a:themeElements>
    <a:clrScheme name="ADI Corporate Palette 1">
      <a:dk1>
        <a:srgbClr val="000000"/>
      </a:dk1>
      <a:lt1>
        <a:srgbClr val="FFFFFF"/>
      </a:lt1>
      <a:dk2>
        <a:srgbClr val="555659"/>
      </a:dk2>
      <a:lt2>
        <a:srgbClr val="B1B3B3"/>
      </a:lt2>
      <a:accent1>
        <a:srgbClr val="41B6E6"/>
      </a:accent1>
      <a:accent2>
        <a:srgbClr val="0067B9"/>
      </a:accent2>
      <a:accent3>
        <a:srgbClr val="FED141"/>
      </a:accent3>
      <a:accent4>
        <a:srgbClr val="00B2A9"/>
      </a:accent4>
      <a:accent5>
        <a:srgbClr val="8637BA"/>
      </a:accent5>
      <a:accent6>
        <a:srgbClr val="FF7500"/>
      </a:accent6>
      <a:hlink>
        <a:srgbClr val="1B9CD0"/>
      </a:hlink>
      <a:folHlink>
        <a:srgbClr val="8637BA"/>
      </a:folHlink>
    </a:clrScheme>
    <a:fontScheme name="ADI Corporate Fonts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 defTabSz="457200">
          <a:spcBef>
            <a:spcPts val="1000"/>
          </a:spcBef>
          <a:buClr>
            <a:srgbClr val="1E4056"/>
          </a:buClr>
          <a:buSzPct val="75000"/>
          <a:buFont typeface="Barlow"/>
          <a:buChar char="►"/>
          <a:defRPr sz="2000" dirty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4C7164BE-10E9-6F4F-ACB2-36B33F953910}" vid="{394F2471-FC9E-B444-9EBD-C7D5550F6458}"/>
    </a:ext>
  </a:extLst>
</a:theme>
</file>

<file path=ppt/theme/theme7.xml><?xml version="1.0" encoding="utf-8"?>
<a:theme xmlns:a="http://schemas.openxmlformats.org/drawingml/2006/main" name="3_ADITemplate">
  <a:themeElements>
    <a:clrScheme name="ADI Brand Colors 1">
      <a:dk1>
        <a:srgbClr val="000000"/>
      </a:dk1>
      <a:lt1>
        <a:srgbClr val="FFFFFF"/>
      </a:lt1>
      <a:dk2>
        <a:srgbClr val="555659"/>
      </a:dk2>
      <a:lt2>
        <a:srgbClr val="B1B3B3"/>
      </a:lt2>
      <a:accent1>
        <a:srgbClr val="41B6E6"/>
      </a:accent1>
      <a:accent2>
        <a:srgbClr val="0067B9"/>
      </a:accent2>
      <a:accent3>
        <a:srgbClr val="D6E341"/>
      </a:accent3>
      <a:accent4>
        <a:srgbClr val="00AE65"/>
      </a:accent4>
      <a:accent5>
        <a:srgbClr val="8637BA"/>
      </a:accent5>
      <a:accent6>
        <a:srgbClr val="FF7500"/>
      </a:accent6>
      <a:hlink>
        <a:srgbClr val="3CB7E3"/>
      </a:hlink>
      <a:folHlink>
        <a:srgbClr val="8637BA"/>
      </a:folHlink>
    </a:clrScheme>
    <a:fontScheme name="ADI PP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 defTabSz="457200">
          <a:spcBef>
            <a:spcPts val="1000"/>
          </a:spcBef>
          <a:buClr>
            <a:srgbClr val="1E4056"/>
          </a:buClr>
          <a:buSzPct val="75000"/>
          <a:buFont typeface="Lucida Grande"/>
          <a:buChar char="►"/>
          <a:defRPr sz="2000" dirty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DI 2021 16x9 Confidential" id="{5B2B3A70-3029-4D16-B109-837337FE39C5}" vid="{0E2AB69D-34A8-4716-B1F8-A9869C9257DC}"/>
    </a:ext>
  </a:extLst>
</a:theme>
</file>

<file path=ppt/theme/theme8.xml><?xml version="1.0" encoding="utf-8"?>
<a:theme xmlns:a="http://schemas.openxmlformats.org/drawingml/2006/main" name="5_ADITemplate">
  <a:themeElements>
    <a:clrScheme name="ADI Brand Colors 1">
      <a:dk1>
        <a:srgbClr val="000000"/>
      </a:dk1>
      <a:lt1>
        <a:srgbClr val="FFFFFF"/>
      </a:lt1>
      <a:dk2>
        <a:srgbClr val="555659"/>
      </a:dk2>
      <a:lt2>
        <a:srgbClr val="B1B3B3"/>
      </a:lt2>
      <a:accent1>
        <a:srgbClr val="41B6E6"/>
      </a:accent1>
      <a:accent2>
        <a:srgbClr val="0067B9"/>
      </a:accent2>
      <a:accent3>
        <a:srgbClr val="D6E341"/>
      </a:accent3>
      <a:accent4>
        <a:srgbClr val="00AE65"/>
      </a:accent4>
      <a:accent5>
        <a:srgbClr val="8637BA"/>
      </a:accent5>
      <a:accent6>
        <a:srgbClr val="FF7500"/>
      </a:accent6>
      <a:hlink>
        <a:srgbClr val="3CB7E3"/>
      </a:hlink>
      <a:folHlink>
        <a:srgbClr val="8637BA"/>
      </a:folHlink>
    </a:clrScheme>
    <a:fontScheme name="ADI PP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 defTabSz="457200">
          <a:spcBef>
            <a:spcPts val="1000"/>
          </a:spcBef>
          <a:buClr>
            <a:srgbClr val="1E4056"/>
          </a:buClr>
          <a:buSzPct val="75000"/>
          <a:buFont typeface="Lucida Grande"/>
          <a:buChar char="►"/>
          <a:defRPr sz="2000" dirty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DI 2019 16x9 Confidential" id="{59B76E9E-B30B-BB4C-A96E-D1D730CB0AE4}" vid="{28C41DCA-6747-9B48-803D-19F2B43E4CF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DI Corporate Palette 1">
    <a:dk1>
      <a:srgbClr val="000000"/>
    </a:dk1>
    <a:lt1>
      <a:srgbClr val="FFFFFF"/>
    </a:lt1>
    <a:dk2>
      <a:srgbClr val="555659"/>
    </a:dk2>
    <a:lt2>
      <a:srgbClr val="B1B3B3"/>
    </a:lt2>
    <a:accent1>
      <a:srgbClr val="41B6E6"/>
    </a:accent1>
    <a:accent2>
      <a:srgbClr val="0067B9"/>
    </a:accent2>
    <a:accent3>
      <a:srgbClr val="FED141"/>
    </a:accent3>
    <a:accent4>
      <a:srgbClr val="00B2A9"/>
    </a:accent4>
    <a:accent5>
      <a:srgbClr val="8637BA"/>
    </a:accent5>
    <a:accent6>
      <a:srgbClr val="FF7500"/>
    </a:accent6>
    <a:hlink>
      <a:srgbClr val="1B9CD0"/>
    </a:hlink>
    <a:folHlink>
      <a:srgbClr val="8637BA"/>
    </a:folHlink>
  </a:clrScheme>
</a:themeOverride>
</file>

<file path=ppt/theme/themeOverride2.xml><?xml version="1.0" encoding="utf-8"?>
<a:themeOverride xmlns:a="http://schemas.openxmlformats.org/drawingml/2006/main">
  <a:clrScheme name="ADI Corporate Palette 1">
    <a:dk1>
      <a:srgbClr val="000000"/>
    </a:dk1>
    <a:lt1>
      <a:srgbClr val="FFFFFF"/>
    </a:lt1>
    <a:dk2>
      <a:srgbClr val="555659"/>
    </a:dk2>
    <a:lt2>
      <a:srgbClr val="B1B3B3"/>
    </a:lt2>
    <a:accent1>
      <a:srgbClr val="41B6E6"/>
    </a:accent1>
    <a:accent2>
      <a:srgbClr val="0067B9"/>
    </a:accent2>
    <a:accent3>
      <a:srgbClr val="FED141"/>
    </a:accent3>
    <a:accent4>
      <a:srgbClr val="00B2A9"/>
    </a:accent4>
    <a:accent5>
      <a:srgbClr val="8637BA"/>
    </a:accent5>
    <a:accent6>
      <a:srgbClr val="FF7500"/>
    </a:accent6>
    <a:hlink>
      <a:srgbClr val="1B9CD0"/>
    </a:hlink>
    <a:folHlink>
      <a:srgbClr val="8637BA"/>
    </a:folHlink>
  </a:clrScheme>
</a:themeOverride>
</file>

<file path=ppt/theme/themeOverride3.xml><?xml version="1.0" encoding="utf-8"?>
<a:themeOverride xmlns:a="http://schemas.openxmlformats.org/drawingml/2006/main">
  <a:clrScheme name="ADI Corporate Palette 1">
    <a:dk1>
      <a:srgbClr val="000000"/>
    </a:dk1>
    <a:lt1>
      <a:srgbClr val="FFFFFF"/>
    </a:lt1>
    <a:dk2>
      <a:srgbClr val="555659"/>
    </a:dk2>
    <a:lt2>
      <a:srgbClr val="B1B3B3"/>
    </a:lt2>
    <a:accent1>
      <a:srgbClr val="41B6E6"/>
    </a:accent1>
    <a:accent2>
      <a:srgbClr val="0067B9"/>
    </a:accent2>
    <a:accent3>
      <a:srgbClr val="FED141"/>
    </a:accent3>
    <a:accent4>
      <a:srgbClr val="00B2A9"/>
    </a:accent4>
    <a:accent5>
      <a:srgbClr val="8637BA"/>
    </a:accent5>
    <a:accent6>
      <a:srgbClr val="FF7500"/>
    </a:accent6>
    <a:hlink>
      <a:srgbClr val="1B9CD0"/>
    </a:hlink>
    <a:folHlink>
      <a:srgbClr val="8637BA"/>
    </a:folHlink>
  </a:clrScheme>
</a:themeOverride>
</file>

<file path=ppt/theme/themeOverride4.xml><?xml version="1.0" encoding="utf-8"?>
<a:themeOverride xmlns:a="http://schemas.openxmlformats.org/drawingml/2006/main">
  <a:clrScheme name="ADI Corporate Palette 1">
    <a:dk1>
      <a:srgbClr val="000000"/>
    </a:dk1>
    <a:lt1>
      <a:srgbClr val="FFFFFF"/>
    </a:lt1>
    <a:dk2>
      <a:srgbClr val="555659"/>
    </a:dk2>
    <a:lt2>
      <a:srgbClr val="B1B3B3"/>
    </a:lt2>
    <a:accent1>
      <a:srgbClr val="41B6E6"/>
    </a:accent1>
    <a:accent2>
      <a:srgbClr val="0067B9"/>
    </a:accent2>
    <a:accent3>
      <a:srgbClr val="FED141"/>
    </a:accent3>
    <a:accent4>
      <a:srgbClr val="00B2A9"/>
    </a:accent4>
    <a:accent5>
      <a:srgbClr val="8637BA"/>
    </a:accent5>
    <a:accent6>
      <a:srgbClr val="FF7500"/>
    </a:accent6>
    <a:hlink>
      <a:srgbClr val="1B9CD0"/>
    </a:hlink>
    <a:folHlink>
      <a:srgbClr val="8637BA"/>
    </a:folHlink>
  </a:clrScheme>
</a:themeOverride>
</file>

<file path=ppt/theme/themeOverride5.xml><?xml version="1.0" encoding="utf-8"?>
<a:themeOverride xmlns:a="http://schemas.openxmlformats.org/drawingml/2006/main">
  <a:clrScheme name="ADI Corporate Palette 1">
    <a:dk1>
      <a:srgbClr val="000000"/>
    </a:dk1>
    <a:lt1>
      <a:srgbClr val="FFFFFF"/>
    </a:lt1>
    <a:dk2>
      <a:srgbClr val="555659"/>
    </a:dk2>
    <a:lt2>
      <a:srgbClr val="B1B3B3"/>
    </a:lt2>
    <a:accent1>
      <a:srgbClr val="41B6E6"/>
    </a:accent1>
    <a:accent2>
      <a:srgbClr val="0067B9"/>
    </a:accent2>
    <a:accent3>
      <a:srgbClr val="FED141"/>
    </a:accent3>
    <a:accent4>
      <a:srgbClr val="00B2A9"/>
    </a:accent4>
    <a:accent5>
      <a:srgbClr val="8637BA"/>
    </a:accent5>
    <a:accent6>
      <a:srgbClr val="FF7500"/>
    </a:accent6>
    <a:hlink>
      <a:srgbClr val="1B9CD0"/>
    </a:hlink>
    <a:folHlink>
      <a:srgbClr val="8637BA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7F81606B650B4780E2AE688FFC6328" ma:contentTypeVersion="14" ma:contentTypeDescription="Create a new document." ma:contentTypeScope="" ma:versionID="a94d8f22bce239c500eb79661e0732df">
  <xsd:schema xmlns:xsd="http://www.w3.org/2001/XMLSchema" xmlns:xs="http://www.w3.org/2001/XMLSchema" xmlns:p="http://schemas.microsoft.com/office/2006/metadata/properties" xmlns:ns2="d5962b8c-549e-4aae-afe5-f6fe2ce64dee" xmlns:ns3="eb54e9c7-0630-4c01-9faf-462608527c04" targetNamespace="http://schemas.microsoft.com/office/2006/metadata/properties" ma:root="true" ma:fieldsID="743ee8d47fbb1c0385bbf754d66d174a" ns2:_="" ns3:_="">
    <xsd:import namespace="d5962b8c-549e-4aae-afe5-f6fe2ce64dee"/>
    <xsd:import namespace="eb54e9c7-0630-4c01-9faf-462608527c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astChang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962b8c-549e-4aae-afe5-f6fe2ce64d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45de00c-9d84-443a-8c85-ac82572830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astChanged" ma:index="21" nillable="true" ma:displayName="Last Changed" ma:format="DateOnly" ma:internalName="LastChang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54e9c7-0630-4c01-9faf-462608527c0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aaf0334-eb85-4d28-bbb0-0af76b1b80c4}" ma:internalName="TaxCatchAll" ma:showField="CatchAllData" ma:web="eb54e9c7-0630-4c01-9faf-462608527c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b54e9c7-0630-4c01-9faf-462608527c04">
      <UserInfo>
        <DisplayName>Weinstein, Samuel</DisplayName>
        <AccountId>104</AccountId>
        <AccountType/>
      </UserInfo>
      <UserInfo>
        <DisplayName>Apicella, Albert</DisplayName>
        <AccountId>100</AccountId>
        <AccountType/>
      </UserInfo>
    </SharedWithUsers>
    <LastChanged xmlns="d5962b8c-549e-4aae-afe5-f6fe2ce64dee" xsi:nil="true"/>
    <lcf76f155ced4ddcb4097134ff3c332f xmlns="d5962b8c-549e-4aae-afe5-f6fe2ce64dee">
      <Terms xmlns="http://schemas.microsoft.com/office/infopath/2007/PartnerControls"/>
    </lcf76f155ced4ddcb4097134ff3c332f>
    <TaxCatchAll xmlns="eb54e9c7-0630-4c01-9faf-462608527c04" xsi:nil="true"/>
  </documentManagement>
</p:properties>
</file>

<file path=customXml/itemProps1.xml><?xml version="1.0" encoding="utf-8"?>
<ds:datastoreItem xmlns:ds="http://schemas.openxmlformats.org/officeDocument/2006/customXml" ds:itemID="{93D6EBBA-6165-4017-A35C-701E781917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19EDF3-EDF7-4F14-964D-BF77599990BD}">
  <ds:schemaRefs>
    <ds:schemaRef ds:uri="d5962b8c-549e-4aae-afe5-f6fe2ce64dee"/>
    <ds:schemaRef ds:uri="eb54e9c7-0630-4c01-9faf-462608527c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071D196-B120-496C-BA64-FD75722DD851}">
  <ds:schemaRefs>
    <ds:schemaRef ds:uri="http://purl.org/dc/terms/"/>
    <ds:schemaRef ds:uri="d5962b8c-549e-4aae-afe5-f6fe2ce64de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eb54e9c7-0630-4c01-9faf-462608527c04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3073</TotalTime>
  <Words>379</Words>
  <Application>Microsoft Macintosh PowerPoint</Application>
  <PresentationFormat>Widescreen</PresentationFormat>
  <Paragraphs>54</Paragraphs>
  <Slides>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26" baseType="lpstr">
      <vt:lpstr>Arial</vt:lpstr>
      <vt:lpstr>Barlow</vt:lpstr>
      <vt:lpstr>Barlow SemiBold</vt:lpstr>
      <vt:lpstr>Calibri</vt:lpstr>
      <vt:lpstr>Georgia</vt:lpstr>
      <vt:lpstr>Lucida Grande</vt:lpstr>
      <vt:lpstr>Segoe UI</vt:lpstr>
      <vt:lpstr>System Font Regular</vt:lpstr>
      <vt:lpstr>Tahoma</vt:lpstr>
      <vt:lpstr>Wingdings</vt:lpstr>
      <vt:lpstr>1_Analog Devices Grid 16:9 - 18079</vt:lpstr>
      <vt:lpstr>ADITemplate</vt:lpstr>
      <vt:lpstr>White</vt:lpstr>
      <vt:lpstr>14_ADITemplate</vt:lpstr>
      <vt:lpstr>1_ADITemplate</vt:lpstr>
      <vt:lpstr>2_ADITemplate</vt:lpstr>
      <vt:lpstr>3_ADITemplate</vt:lpstr>
      <vt:lpstr>5_ADITemplate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Analog Devices,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Keenan, Martin</dc:creator>
  <cp:lastModifiedBy>Apicella, Albert</cp:lastModifiedBy>
  <cp:revision>44</cp:revision>
  <dcterms:created xsi:type="dcterms:W3CDTF">2023-10-16T17:17:15Z</dcterms:created>
  <dcterms:modified xsi:type="dcterms:W3CDTF">2023-12-11T18:30:20Z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0x010100437F81606B650B4780E2AE688FFC6328</vt:lpwstr>
  </property>
  <property fmtid="{D5CDD505-2E9C-101B-9397-08002B2CF9AE}" pid="3" name="MediaServiceImageTags">
    <vt:lpwstr/>
  </property>
</Properties>
</file>