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2147479800" r:id="rId5"/>
    <p:sldId id="2147479754" r:id="rId6"/>
  </p:sldIdLst>
  <p:sldSz cx="12192000" cy="6858000"/>
  <p:notesSz cx="7010400" cy="9296400"/>
  <p:embeddedFontLst>
    <p:embeddedFont>
      <p:font typeface="Barlow" pitchFamily="2" charset="77"/>
      <p:regular r:id="rId9"/>
      <p:bold r:id="rId10"/>
      <p:italic r:id="rId11"/>
      <p:boldItalic r:id="rId12"/>
    </p:embeddedFont>
    <p:embeddedFont>
      <p:font typeface="Barlow Medium" pitchFamily="2" charset="77"/>
      <p:regular r:id="rId13"/>
      <p:italic r:id="rId14"/>
    </p:embeddedFont>
    <p:embeddedFont>
      <p:font typeface="Barlow SemiBold" pitchFamily="2" charset="77"/>
      <p:regular r:id="rId15"/>
      <p:bold r:id="rId16"/>
      <p:italic r:id="rId17"/>
      <p:boldItalic r:id="rId18"/>
    </p:embeddedFont>
    <p:embeddedFont>
      <p:font typeface="Wingdings 3" pitchFamily="2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lides" id="{946C8B3A-61C4-AF40-8103-203EBE56DE26}">
          <p14:sldIdLst>
            <p14:sldId id="2147479800"/>
            <p14:sldId id="21474797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CFB64D-9294-73B9-698D-53AC9DE94753}" name="Gildred, Terrence" initials="TG" userId="S::Terrence.Gildred@analog.com::41e59cfa-3130-4dc8-bb17-32cbb5d94a2b" providerId="AD"/>
  <p188:author id="{9F151DE2-766A-42B1-0845-564F1EFC92C8}" name="Corley, Chuck" initials="CC" userId="S::Chuck.Corley@analog.com::9b82cf21-72de-4287-943d-2b8797d81e32" providerId="AD"/>
  <p188:author id="{B32441EB-C32A-3CA3-B2FD-35A7E093F3DD}" name="Shaw, Shelly" initials="SS" userId="S::shelly.shaw@analog.com::fffc5d37-691b-410b-b340-04c3784de4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F"/>
    <a:srgbClr val="D8D9DF"/>
    <a:srgbClr val="6DE9EC"/>
    <a:srgbClr val="6DE1EC"/>
    <a:srgbClr val="F0F0F2"/>
    <a:srgbClr val="E2E3E6"/>
    <a:srgbClr val="D9D9DE"/>
    <a:srgbClr val="9EA1AE"/>
    <a:srgbClr val="D9E1E4"/>
    <a:srgbClr val="E7ECE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67" autoAdjust="0"/>
    <p:restoredTop sz="96327" autoAdjust="0"/>
  </p:normalViewPr>
  <p:slideViewPr>
    <p:cSldViewPr snapToGrid="0" snapToObjects="1">
      <p:cViewPr>
        <p:scale>
          <a:sx n="124" d="100"/>
          <a:sy n="124" d="100"/>
        </p:scale>
        <p:origin x="1048" y="512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328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Barlow" pitchFamily="2" charset="77"/>
                <a:cs typeface="Arial" panose="020B0604020202020204" pitchFamily="34" charset="0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4C274-FC20-274E-ABAE-1B6BD23BA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9AD1-494E-6A4E-8F5F-425D5063F09E}" type="datetimeFigureOut">
              <a:rPr lang="en-US" smtClean="0"/>
              <a:t>9/18/24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 b="0" i="0"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 b="0" i="0">
                <a:latin typeface="Barlow" pitchFamily="2" charset="77"/>
              </a:defRPr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 b="0" i="0">
                <a:latin typeface="Barlow" pitchFamily="2" charset="77"/>
              </a:defRPr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pPr/>
              <a:t>9/18/24</a:t>
            </a:fld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analog.com/en/index.htm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en/index.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analog.com/en/index.html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atter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F76C70-D0CE-D738-0558-91BF754BF15B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9D9AC0-F957-4A6F-4DD9-7A5FC61565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F1316C-10A5-28E9-22D3-E28B92C6CB2F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DF7479F7-195D-2E18-401F-FAE71BD96051}"/>
              </a:ext>
            </a:extLst>
          </p:cNvPr>
          <p:cNvSpPr txBox="1"/>
          <p:nvPr userDrawn="1"/>
        </p:nvSpPr>
        <p:spPr>
          <a:xfrm>
            <a:off x="432854" y="6204857"/>
            <a:ext cx="949632" cy="2068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4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analog.com</a:t>
            </a:r>
            <a:endParaRPr lang="en-IE" sz="1400" b="0" i="0" u="none" spc="100" baseline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rlow Medium" pitchFamily="2" charset="77"/>
            </a:endParaRPr>
          </a:p>
        </p:txBody>
      </p:sp>
      <p:pic>
        <p:nvPicPr>
          <p:cNvPr id="10" name="Graphic 9">
            <a:hlinkClick r:id="rId4"/>
            <a:extLst>
              <a:ext uri="{FF2B5EF4-FFF2-40B4-BE49-F238E27FC236}">
                <a16:creationId xmlns:a16="http://schemas.microsoft.com/office/drawing/2014/main" id="{55E32BF2-18A2-7CEE-0495-510A9F96AF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980" y="904240"/>
            <a:ext cx="1584784" cy="45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45A94-3CF9-DE40-192E-900232841E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93" y="4667812"/>
            <a:ext cx="3600000" cy="27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Author Name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A71F52-3503-B96C-9247-6161E2C3D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293" y="4963932"/>
            <a:ext cx="2880000" cy="3903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Job Title</a:t>
            </a:r>
          </a:p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3B89A1-CA1A-58B5-ACA8-74366DA0A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3 Lines Max, 44 pt.</a:t>
            </a:r>
            <a:br>
              <a:rPr lang="en-US" dirty="0"/>
            </a:br>
            <a:r>
              <a:rPr lang="en-US" dirty="0"/>
              <a:t>Title Case</a:t>
            </a:r>
          </a:p>
        </p:txBody>
      </p:sp>
    </p:spTree>
    <p:extLst>
      <p:ext uri="{BB962C8B-B14F-4D97-AF65-F5344CB8AC3E}">
        <p14:creationId xmlns:p14="http://schemas.microsoft.com/office/powerpoint/2010/main" val="123536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 Header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43F822-F879-A359-A0CB-E4E9D060D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7100" y="1362881"/>
            <a:ext cx="5486400" cy="27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36D999-58A8-2BE5-FFFE-3347C537C4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599" y="1362881"/>
            <a:ext cx="5486400" cy="27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17CAD3-45BB-FDDB-D008-5419EA5DB3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1564"/>
            <a:ext cx="5486399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4CBD0C-A49D-E688-875B-662AD4E5C92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01565" y="1921564"/>
            <a:ext cx="5486399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Legal Statement">
            <a:extLst>
              <a:ext uri="{FF2B5EF4-FFF2-40B4-BE49-F238E27FC236}">
                <a16:creationId xmlns:a16="http://schemas.microsoft.com/office/drawing/2014/main" id="{5B95C7BD-0ECF-E8E8-0AA1-669DC7027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ED327D0-C0CF-65BA-41BD-4DD376DF5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7B0F791-FCAD-93C1-469A-FF5C94923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6FD505D-77D2-F2AA-38CA-7D137C31B2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2066" y="1050828"/>
            <a:ext cx="5958000" cy="53964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arlow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DFE071F-83A9-FEE7-214E-2FCD9E1F5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8" y="640080"/>
            <a:ext cx="5040000" cy="1270000"/>
          </a:xfrm>
        </p:spPr>
        <p:txBody>
          <a:bodyPr anchor="t"/>
          <a:lstStyle>
            <a:lvl1pPr algn="l">
              <a:defRPr sz="3200" spc="0" baseline="0"/>
            </a:lvl1pPr>
          </a:lstStyle>
          <a:p>
            <a:r>
              <a:rPr lang="en-GB" dirty="0"/>
              <a:t>Click to Add Title in Barlow Medium 32 pt. Max Three Lines, Title Case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C0673C-A7DF-F8F0-75F9-2DE7661FFE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1" y="2191109"/>
            <a:ext cx="5040000" cy="4256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47974C77-A9A2-9C5D-4B14-33988A2D7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B890-9F88-CA9F-C400-1C66AD3B0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gal Statement">
            <a:extLst>
              <a:ext uri="{FF2B5EF4-FFF2-40B4-BE49-F238E27FC236}">
                <a16:creationId xmlns:a16="http://schemas.microsoft.com/office/drawing/2014/main" id="{1B066EA6-D718-7545-E381-864DF1258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0EC10E-15B9-88B4-1BEB-1CF6CD00D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8760039-3EE1-0111-00FA-AC5941EF5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E1006A-6F73-6CC5-9A6B-003C025FE1E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99113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B4FFC0-576B-550B-4CBA-830C438E3C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8400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42180F3-8D99-D80C-3C16-210296F935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9425" y="1424722"/>
            <a:ext cx="4320000" cy="36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4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29CD75-8F30-B30C-E480-81A1F57798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225" y="1424722"/>
            <a:ext cx="4320000" cy="36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4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52DA376E-BE10-B3A0-DBE8-9E5D6C7A2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558F40-9DA9-CB95-74DD-933171C63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AF5B83E-6C3A-101F-034F-589F15E85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C34F2-A2E5-C931-892C-CE8C345AC0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25E0C486-E304-0B39-E7CF-15E096E1F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4" name="Legal Statement">
            <a:extLst>
              <a:ext uri="{FF2B5EF4-FFF2-40B4-BE49-F238E27FC236}">
                <a16:creationId xmlns:a16="http://schemas.microsoft.com/office/drawing/2014/main" id="{85BC1DD9-AC3F-0292-BB41-73EB158CE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8B6C0D-5EBB-8307-1013-31292E06E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D195A7E-0C05-1F56-0D38-D979AC053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B10E12-5D30-25F8-D19C-B3E68E6B38A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2ACB762-6130-5103-7F8E-B72074746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7" name="Legal Statement">
            <a:extLst>
              <a:ext uri="{FF2B5EF4-FFF2-40B4-BE49-F238E27FC236}">
                <a16:creationId xmlns:a16="http://schemas.microsoft.com/office/drawing/2014/main" id="{D55D98FE-1E49-E649-CF80-534ECD170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A745CB-3967-AEA6-EDEB-05D34A193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320B93-2F90-58F6-9BE3-C21659D08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E01E07D0-B84C-94C2-609C-807354D42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8" name="Legal Statement">
            <a:extLst>
              <a:ext uri="{FF2B5EF4-FFF2-40B4-BE49-F238E27FC236}">
                <a16:creationId xmlns:a16="http://schemas.microsoft.com/office/drawing/2014/main" id="{0F823DA7-FF9A-EFC6-F2C2-DE776C90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8E4D307-C8C1-6C95-AFDC-759E6C2C3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98853D40-8423-5943-1966-67876C31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842400"/>
          </a:xfrm>
        </p:spPr>
        <p:txBody>
          <a:bodyPr tIns="36576" anchor="t" anchorCtr="0"/>
          <a:lstStyle>
            <a:lvl1pPr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in Barlow Medium 32 pt. </a:t>
            </a:r>
            <a:br>
              <a:rPr lang="en-GB" dirty="0"/>
            </a:br>
            <a:r>
              <a:rPr lang="en-GB" dirty="0"/>
              <a:t>Max Two Lines,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ub Hea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27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r>
              <a:rPr lang="en-GB" dirty="0"/>
              <a:t> in Barlow </a:t>
            </a:r>
            <a:r>
              <a:rPr lang="en-GB" dirty="0" err="1"/>
              <a:t>SemiBold</a:t>
            </a:r>
            <a:r>
              <a:rPr lang="en-GB" dirty="0"/>
              <a:t> 18 pt., Max One Line, Title Case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935695-BFE1-8BD6-08ED-49D19A252E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2400"/>
            <a:ext cx="11358000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BC3E0B30-4B1F-2597-A54A-ACEF55669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9" name="Legal Statement">
            <a:extLst>
              <a:ext uri="{FF2B5EF4-FFF2-40B4-BE49-F238E27FC236}">
                <a16:creationId xmlns:a16="http://schemas.microsoft.com/office/drawing/2014/main" id="{F2D7AFB9-BB35-6BAD-4F95-1B4AAFD93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0B882CF-0122-EBC9-F9BA-92246F1A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51E19C9-C3B9-95F2-8631-F77DC38B4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172"/>
            <a:ext cx="5902325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600" y="990000"/>
            <a:ext cx="5144303" cy="54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</a:t>
            </a:r>
            <a:br>
              <a:rPr lang="en-GB" dirty="0"/>
            </a:br>
            <a:r>
              <a:rPr lang="en-GB" dirty="0"/>
              <a:t>Two Columns, Barlow SemiBold,</a:t>
            </a:r>
            <a:br>
              <a:rPr lang="en-GB" dirty="0"/>
            </a:br>
            <a:r>
              <a:rPr lang="en-GB" dirty="0"/>
              <a:t>50 pt., 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59339391-6349-B106-157A-8926C560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8BB947-F929-CC27-FA51-5F8491631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050B6-525B-3A7B-AC73-4A4A2AD3668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9675" y="990000"/>
            <a:ext cx="5498289" cy="5456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44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Two Column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172"/>
            <a:ext cx="5902325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600" y="990000"/>
            <a:ext cx="5144303" cy="54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</a:t>
            </a:r>
            <a:br>
              <a:rPr lang="en-GB" dirty="0"/>
            </a:br>
            <a:r>
              <a:rPr lang="en-GB" dirty="0"/>
              <a:t>Two Columns, Barlow SemiBold,</a:t>
            </a:r>
            <a:br>
              <a:rPr lang="en-GB" dirty="0"/>
            </a:br>
            <a:r>
              <a:rPr lang="en-GB" dirty="0"/>
              <a:t>50 pt., Click to Edit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AC019C-E00B-1BBC-26AB-EE9B29FD795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7310" y="990001"/>
            <a:ext cx="5498289" cy="5468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A3767269-D440-03F9-BB78-6AB3B10BD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4" name="Legal Statement">
            <a:extLst>
              <a:ext uri="{FF2B5EF4-FFF2-40B4-BE49-F238E27FC236}">
                <a16:creationId xmlns:a16="http://schemas.microsoft.com/office/drawing/2014/main" id="{59339391-6349-B106-157A-8926C560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8BB947-F929-CC27-FA51-5F8491631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7F5266-55C9-0BE1-E63F-2CD32DA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F76C70-D0CE-D738-0558-91BF754BF15B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9D9AC0-F957-4A6F-4DD9-7A5FC61565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F1316C-10A5-28E9-22D3-E28B92C6CB2F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DF7479F7-195D-2E18-401F-FAE71BD96051}"/>
              </a:ext>
            </a:extLst>
          </p:cNvPr>
          <p:cNvSpPr txBox="1"/>
          <p:nvPr userDrawn="1"/>
        </p:nvSpPr>
        <p:spPr>
          <a:xfrm>
            <a:off x="432854" y="6204857"/>
            <a:ext cx="949632" cy="2068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4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analog.com</a:t>
            </a:r>
            <a:endParaRPr lang="en-IE" sz="1400" b="0" i="0" u="none" spc="100" baseline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rlow Medium" pitchFamily="2" charset="77"/>
            </a:endParaRPr>
          </a:p>
        </p:txBody>
      </p:sp>
      <p:pic>
        <p:nvPicPr>
          <p:cNvPr id="10" name="Graphic 9">
            <a:hlinkClick r:id="rId3"/>
            <a:extLst>
              <a:ext uri="{FF2B5EF4-FFF2-40B4-BE49-F238E27FC236}">
                <a16:creationId xmlns:a16="http://schemas.microsoft.com/office/drawing/2014/main" id="{55E32BF2-18A2-7CEE-0495-510A9F96A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980" y="904240"/>
            <a:ext cx="1584784" cy="450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4EDB31-305D-ABD5-A5B5-5A901432FC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93" y="4667812"/>
            <a:ext cx="3600000" cy="27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Author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40DCC2-6B3F-66D3-DF6F-1CAFC8AB6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293" y="4963932"/>
            <a:ext cx="2880000" cy="3903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Job Title</a:t>
            </a:r>
          </a:p>
          <a:p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EC33F89-D1AD-97BD-9796-653C4E7471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3 Lines Max, 44 pt.</a:t>
            </a:r>
            <a:br>
              <a:rPr lang="en-US" dirty="0"/>
            </a:br>
            <a:r>
              <a:rPr lang="en-US" dirty="0"/>
              <a:t>Title Case</a:t>
            </a:r>
          </a:p>
        </p:txBody>
      </p:sp>
    </p:spTree>
    <p:extLst>
      <p:ext uri="{BB962C8B-B14F-4D97-AF65-F5344CB8AC3E}">
        <p14:creationId xmlns:p14="http://schemas.microsoft.com/office/powerpoint/2010/main" val="5046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F60630CF-4BC1-4126-BAD0-74F5C380B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05AAAEB-2168-EDFA-AE8A-1EB7C4DA25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101" y="985720"/>
            <a:ext cx="11353799" cy="5468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Statement/Quote, One Column,</a:t>
            </a:r>
            <a:br>
              <a:rPr lang="en-GB" dirty="0"/>
            </a:br>
            <a:r>
              <a:rPr lang="en-GB" dirty="0"/>
              <a:t>Barlow SemiBold, 50 pt., 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711B7826-C8B8-BDAD-0A12-46CAFB749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E77862-06B8-49B9-8840-9C5CBFE1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44B91048-928D-46CA-F288-0674C5E34E11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3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9525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Add a Video</a:t>
            </a:r>
          </a:p>
        </p:txBody>
      </p:sp>
    </p:spTree>
    <p:extLst>
      <p:ext uri="{BB962C8B-B14F-4D97-AF65-F5344CB8AC3E}">
        <p14:creationId xmlns:p14="http://schemas.microsoft.com/office/powerpoint/2010/main" val="3872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ar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CBD4353F-D62D-2F4C-3041-F34431E54F85}"/>
              </a:ext>
            </a:extLst>
          </p:cNvPr>
          <p:cNvSpPr txBox="1"/>
          <p:nvPr userDrawn="1"/>
        </p:nvSpPr>
        <p:spPr>
          <a:xfrm>
            <a:off x="0" y="2410889"/>
            <a:ext cx="12192000" cy="6924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 algn="ctr" defTabSz="457200">
              <a:lnSpc>
                <a:spcPct val="90000"/>
              </a:lnSpc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None/>
            </a:pPr>
            <a:r>
              <a:rPr lang="en-US" sz="5000" b="0" i="0" spc="-100" baseline="0" dirty="0">
                <a:solidFill>
                  <a:schemeClr val="bg1"/>
                </a:solidFill>
                <a:latin typeface="Barlow Medium" pitchFamily="2" charset="77"/>
              </a:rPr>
              <a:t>AHEAD OF WHAT’S POSSIBLE</a:t>
            </a:r>
            <a:endParaRPr lang="en-US" sz="5000" b="0" i="0" spc="-100" baseline="25000" dirty="0">
              <a:solidFill>
                <a:schemeClr val="bg1"/>
              </a:solidFill>
              <a:latin typeface="Barlow Medium" pitchFamily="2" charset="77"/>
            </a:endParaRP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77A01333-E4A7-1F2C-0116-91DF7AC37E43}"/>
              </a:ext>
            </a:extLst>
          </p:cNvPr>
          <p:cNvSpPr txBox="1"/>
          <p:nvPr userDrawn="1"/>
        </p:nvSpPr>
        <p:spPr>
          <a:xfrm>
            <a:off x="5466000" y="3488780"/>
            <a:ext cx="1260000" cy="27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8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</a:t>
            </a:r>
            <a:r>
              <a:rPr lang="en-IE" sz="1800" b="0" i="0" u="none" spc="10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9611C-2544-31F0-337A-5ACA47B9BFEE}"/>
              </a:ext>
            </a:extLst>
          </p:cNvPr>
          <p:cNvSpPr txBox="1"/>
          <p:nvPr userDrawn="1"/>
        </p:nvSpPr>
        <p:spPr>
          <a:xfrm>
            <a:off x="0" y="6559905"/>
            <a:ext cx="12193200" cy="18466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IE" sz="600" b="0" i="0" dirty="0">
                <a:solidFill>
                  <a:schemeClr val="bg1"/>
                </a:solidFill>
                <a:latin typeface="Barlow" pitchFamily="2" charset="77"/>
              </a:rPr>
              <a:t>©2024 Analog Devices, Inc. All Rights Reserved. 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:a16="http://schemas.microsoft.com/office/drawing/2014/main" id="{541BB206-E2EC-4ECC-7367-C7B1591382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0341" y="4864462"/>
            <a:ext cx="1852246" cy="5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5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5A93E-07A2-EBD4-1717-2BC5B458C0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 sz="1600"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 sz="14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6D4B9EFC-C7DD-F257-A5DB-C33A7A52F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FE45972-FE13-E8D4-E5E1-9B8CBA94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842400"/>
          </a:xfrm>
        </p:spPr>
        <p:txBody>
          <a:bodyPr tIns="36576" anchor="t" anchorCtr="0"/>
          <a:lstStyle>
            <a:lvl1pPr>
              <a:defRPr sz="3200" spc="0" baseline="0"/>
            </a:lvl1pPr>
          </a:lstStyle>
          <a:p>
            <a:r>
              <a:rPr lang="en-GB" dirty="0"/>
              <a:t>Click to Add Title in Barlow Medium 32 pt. </a:t>
            </a:r>
            <a:br>
              <a:rPr lang="en-GB" dirty="0"/>
            </a:br>
            <a:r>
              <a:rPr lang="en-GB" dirty="0"/>
              <a:t>Max Two Lines, Title Case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B830200-494D-376F-25FC-62708EAC8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4A03-9143-BC58-1681-1225AE4D7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AA1AD8F-EB89-7DC6-D4DC-92BB392AB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15098"/>
            <a:ext cx="12205674" cy="687309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842400"/>
          </a:xfrm>
        </p:spPr>
        <p:txBody>
          <a:bodyPr tIns="36576" anchor="t" anchorCtr="0"/>
          <a:lstStyle>
            <a:lvl1pPr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in Barlow Medium 32 pt. </a:t>
            </a:r>
            <a:br>
              <a:rPr lang="en-GB" dirty="0"/>
            </a:br>
            <a:r>
              <a:rPr lang="en-GB" dirty="0"/>
              <a:t>Max Two Lines, Title Case</a:t>
            </a:r>
            <a:endParaRPr lang="en-US" dirty="0"/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B830200-494D-376F-25FC-62708EAC8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4A03-9143-BC58-1681-1225AE4D7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923B9E-5453-5373-5984-8E683F2500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0923" y="392942"/>
            <a:ext cx="870352" cy="2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orking in a factory&#10;&#10;Description automatically generated">
            <a:extLst>
              <a:ext uri="{FF2B5EF4-FFF2-40B4-BE49-F238E27FC236}">
                <a16:creationId xmlns:a16="http://schemas.microsoft.com/office/drawing/2014/main" id="{5279C31A-3F31-E41C-E7A3-501624556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80CC74-0812-43C2-2A04-E80B64FF4663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2F3DE54-34B6-3AF3-6CD6-3EEEE3D9CB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238CC0-96D0-F452-54CA-4E0E61680C7C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E685E6-13CB-D38D-FEA2-77D90875D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Section Title, 3 Lines Max, 44 pt., Title Case</a:t>
            </a:r>
          </a:p>
        </p:txBody>
      </p:sp>
    </p:spTree>
    <p:extLst>
      <p:ext uri="{BB962C8B-B14F-4D97-AF65-F5344CB8AC3E}">
        <p14:creationId xmlns:p14="http://schemas.microsoft.com/office/powerpoint/2010/main" val="426454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Patter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D60E70-32AD-72EE-B1DB-7DDA206A7E59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9A5004D-7C58-27D4-EB7C-CAEEB8F6A5B8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B5AFC3-5343-064B-A219-1AE7209A8C04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C18DD37-D9CA-886C-4E16-79E064AA6B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Section Title, 3 Lines Max, 44 pt., Title Case</a:t>
            </a:r>
          </a:p>
        </p:txBody>
      </p:sp>
    </p:spTree>
    <p:extLst>
      <p:ext uri="{BB962C8B-B14F-4D97-AF65-F5344CB8AC3E}">
        <p14:creationId xmlns:p14="http://schemas.microsoft.com/office/powerpoint/2010/main" val="53266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0F7495-C78C-5BD8-12F5-D3FE1407E0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E58A3-0A5D-732B-0055-E391B11ABCF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94293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D0724DB-44AA-8EF1-D24E-EE31252C8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2D86F02-FD9E-9CA8-C43A-A87AC3AFA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941DD9-5289-8381-97D8-48A472D3D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27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r>
              <a:rPr lang="en-GB" dirty="0"/>
              <a:t> in Barlow </a:t>
            </a:r>
            <a:r>
              <a:rPr lang="en-GB" dirty="0" err="1"/>
              <a:t>SemiBold</a:t>
            </a:r>
            <a:r>
              <a:rPr lang="en-GB" dirty="0"/>
              <a:t> 18 pt., Max One Line, Title Case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935695-BFE1-8BD6-08ED-49D19A252E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2400"/>
            <a:ext cx="11358000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A88B1579-377C-8586-6E52-6B200302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53026E-B5C4-FD0A-19D4-0B5461FD6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1A507F-49ED-2628-38B9-7F81817B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171D4C-9683-BD15-3D7B-0F5C911FF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17600" y="640080"/>
            <a:ext cx="10080000" cy="450000"/>
          </a:xfrm>
          <a:prstGeom prst="rect">
            <a:avLst/>
          </a:prstGeom>
          <a:noFill/>
        </p:spPr>
        <p:txBody>
          <a:bodyPr vert="horz" wrap="square" lIns="0" tIns="36576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Analog Logo">
            <a:extLst>
              <a:ext uri="{FF2B5EF4-FFF2-40B4-BE49-F238E27FC236}">
                <a16:creationId xmlns:a16="http://schemas.microsoft.com/office/drawing/2014/main" id="{C045C3B2-FF7D-A8D6-DE50-897DAAED8ED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911547" y="392097"/>
            <a:ext cx="869518" cy="2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gal Statement">
            <a:extLst>
              <a:ext uri="{FF2B5EF4-FFF2-40B4-BE49-F238E27FC236}">
                <a16:creationId xmlns:a16="http://schemas.microsoft.com/office/drawing/2014/main" id="{588B6EED-4863-B18E-517F-943471A95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C7B0831-6F35-A7A6-9972-3A008CCC5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4" r:id="rId2"/>
    <p:sldLayoutId id="2147483678" r:id="rId3"/>
    <p:sldLayoutId id="2147483753" r:id="rId4"/>
    <p:sldLayoutId id="2147483775" r:id="rId5"/>
    <p:sldLayoutId id="2147483768" r:id="rId6"/>
    <p:sldLayoutId id="2147483752" r:id="rId7"/>
    <p:sldLayoutId id="2147483709" r:id="rId8"/>
    <p:sldLayoutId id="2147483739" r:id="rId9"/>
    <p:sldLayoutId id="2147483743" r:id="rId10"/>
    <p:sldLayoutId id="2147483681" r:id="rId11"/>
    <p:sldLayoutId id="2147483722" r:id="rId12"/>
    <p:sldLayoutId id="2147483716" r:id="rId13"/>
    <p:sldLayoutId id="2147483762" r:id="rId14"/>
    <p:sldLayoutId id="2147483763" r:id="rId15"/>
    <p:sldLayoutId id="2147483769" r:id="rId16"/>
    <p:sldLayoutId id="2147483770" r:id="rId17"/>
    <p:sldLayoutId id="2147483772" r:id="rId18"/>
    <p:sldLayoutId id="2147483761" r:id="rId19"/>
    <p:sldLayoutId id="2147483758" r:id="rId20"/>
    <p:sldLayoutId id="2147483744" r:id="rId21"/>
    <p:sldLayoutId id="214748375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457200" rtl="0" eaLnBrk="1" latinLnBrk="0" hangingPunct="1">
        <a:lnSpc>
          <a:spcPct val="85000"/>
        </a:lnSpc>
        <a:spcBef>
          <a:spcPct val="0"/>
        </a:spcBef>
        <a:buNone/>
        <a:defRPr sz="3200" b="0" i="0" kern="1200" spc="0" baseline="0">
          <a:solidFill>
            <a:schemeClr val="tx2"/>
          </a:solidFill>
          <a:latin typeface="Barlow Medium" pitchFamily="2" charset="77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Tx/>
        <a:buNone/>
        <a:tabLst/>
        <a:defRPr lang="en-US" sz="18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6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2pPr>
      <a:lvl3pPr marL="867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6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3pPr>
      <a:lvl4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200" b="0" i="0" kern="120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4pPr>
      <a:lvl5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lang="en-US" sz="1400" b="0" i="0" kern="1200" cap="none" spc="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5pPr>
      <a:lvl6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 cap="none" spc="0" baseline="0">
          <a:solidFill>
            <a:schemeClr val="tx1"/>
          </a:solidFill>
          <a:latin typeface="Barlow" pitchFamily="2" charset="77"/>
          <a:ea typeface="+mn-ea"/>
          <a:cs typeface="+mn-cs"/>
        </a:defRPr>
      </a:lvl6pPr>
      <a:lvl7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7pPr>
      <a:lvl8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8pPr>
      <a:lvl9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5116" userDrawn="1">
          <p15:clr>
            <a:srgbClr val="F26B43"/>
          </p15:clr>
        </p15:guide>
        <p15:guide id="8" pos="6266" userDrawn="1">
          <p15:clr>
            <a:srgbClr val="F26B43"/>
          </p15:clr>
        </p15:guide>
        <p15:guide id="9" pos="7416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624" userDrawn="1">
          <p15:clr>
            <a:srgbClr val="F26B43"/>
          </p15:clr>
        </p15:guide>
        <p15:guide id="20" orient="horz" pos="3920" userDrawn="1">
          <p15:clr>
            <a:srgbClr val="F26B43"/>
          </p15:clr>
        </p15:guide>
        <p15:guide id="22" pos="3962" userDrawn="1">
          <p15:clr>
            <a:srgbClr val="F26B43"/>
          </p15:clr>
        </p15:guide>
        <p15:guide id="23" pos="2570" userDrawn="1">
          <p15:clr>
            <a:srgbClr val="F26B43"/>
          </p15:clr>
        </p15:guide>
        <p15:guide id="24" pos="37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6C5B-6BEC-2EC7-79A7-E7A61CC4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Highway to High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FF108-B3E4-F22F-69B9-27C8EBA21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6C175-A7C5-C00D-417F-90872E31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0706F-C023-6D43-CBC9-E6A36AF602B4}"/>
              </a:ext>
            </a:extLst>
          </p:cNvPr>
          <p:cNvSpPr txBox="1"/>
          <p:nvPr/>
        </p:nvSpPr>
        <p:spPr>
          <a:xfrm>
            <a:off x="3433112" y="367514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Ultralow Noise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&lt;4µV</a:t>
            </a:r>
            <a:r>
              <a:rPr lang="en-US" sz="2000" baseline="-25000" dirty="0">
                <a:solidFill>
                  <a:schemeClr val="bg1"/>
                </a:solidFill>
              </a:rPr>
              <a:t>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EEEEE-22D1-C71E-5702-5E6F3F6F4A5E}"/>
              </a:ext>
            </a:extLst>
          </p:cNvPr>
          <p:cNvSpPr txBox="1"/>
          <p:nvPr/>
        </p:nvSpPr>
        <p:spPr>
          <a:xfrm>
            <a:off x="10608810" y="382245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+mj-lt"/>
              </a:rPr>
              <a:t>HIGH PERFORMANCE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+mj-lt"/>
              </a:rPr>
              <a:t>NEXT EXIT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59B4D60-27BB-A8A9-A367-EB59DA674E05}"/>
              </a:ext>
            </a:extLst>
          </p:cNvPr>
          <p:cNvSpPr/>
          <p:nvPr/>
        </p:nvSpPr>
        <p:spPr>
          <a:xfrm>
            <a:off x="4424104" y="4030576"/>
            <a:ext cx="598312" cy="298143"/>
          </a:xfrm>
          <a:prstGeom prst="rightArrow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4B00D-8619-9117-333B-B72DFC11677A}"/>
              </a:ext>
            </a:extLst>
          </p:cNvPr>
          <p:cNvSpPr txBox="1"/>
          <p:nvPr/>
        </p:nvSpPr>
        <p:spPr>
          <a:xfrm>
            <a:off x="1378227" y="4750106"/>
            <a:ext cx="1053546" cy="385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algn="l"/>
            <a:r>
              <a:rPr lang="en-US" sz="1300" dirty="0">
                <a:latin typeface="+mj-lt"/>
              </a:rPr>
              <a:t>BUCK-BOOST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88FDB-C085-00E3-EE28-000328F64EFC}"/>
              </a:ext>
            </a:extLst>
          </p:cNvPr>
          <p:cNvSpPr txBox="1"/>
          <p:nvPr/>
        </p:nvSpPr>
        <p:spPr>
          <a:xfrm>
            <a:off x="5068580" y="5442318"/>
            <a:ext cx="1053546" cy="385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700" dirty="0">
                <a:latin typeface="+mj-lt"/>
              </a:rPr>
              <a:t>QUIET</a:t>
            </a:r>
          </a:p>
          <a:p>
            <a:pPr algn="ctr"/>
            <a:r>
              <a:rPr lang="en-US" sz="1700" dirty="0">
                <a:latin typeface="+mj-lt"/>
              </a:rPr>
              <a:t>ZONE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21C3B-A0AB-A234-A610-4A385404A3BD}"/>
              </a:ext>
            </a:extLst>
          </p:cNvPr>
          <p:cNvSpPr txBox="1"/>
          <p:nvPr/>
        </p:nvSpPr>
        <p:spPr>
          <a:xfrm>
            <a:off x="8461070" y="2783599"/>
            <a:ext cx="1053546" cy="385111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950" dirty="0">
                <a:latin typeface="+mj-lt"/>
              </a:rPr>
              <a:t>SPACE</a:t>
            </a:r>
          </a:p>
          <a:p>
            <a:pPr algn="ctr"/>
            <a:r>
              <a:rPr lang="en-US" sz="950" dirty="0">
                <a:latin typeface="+mj-lt"/>
              </a:rPr>
              <a:t>CONSTRAINED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1404A5-F36B-41F7-AC29-12E42585D050}"/>
              </a:ext>
            </a:extLst>
          </p:cNvPr>
          <p:cNvSpPr txBox="1"/>
          <p:nvPr/>
        </p:nvSpPr>
        <p:spPr>
          <a:xfrm>
            <a:off x="8461070" y="511466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HIGH EFFICIENCY,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LOW EMI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B4273A4-4924-E961-2023-4A66E28B17EC}"/>
              </a:ext>
            </a:extLst>
          </p:cNvPr>
          <p:cNvSpPr/>
          <p:nvPr/>
        </p:nvSpPr>
        <p:spPr>
          <a:xfrm>
            <a:off x="8636507" y="5612796"/>
            <a:ext cx="598312" cy="298143"/>
          </a:xfrm>
          <a:prstGeom prst="rightArrow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3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DI-Brand-PowerPoint-Template-Standard">
  <a:themeElements>
    <a:clrScheme name="ADI Colors 2">
      <a:dk1>
        <a:srgbClr val="000000"/>
      </a:dk1>
      <a:lt1>
        <a:srgbClr val="FFFFFF"/>
      </a:lt1>
      <a:dk2>
        <a:srgbClr val="0067B9"/>
      </a:dk2>
      <a:lt2>
        <a:srgbClr val="9EA1AE"/>
      </a:lt2>
      <a:accent1>
        <a:srgbClr val="00325C"/>
      </a:accent1>
      <a:accent2>
        <a:srgbClr val="1B9CD0"/>
      </a:accent2>
      <a:accent3>
        <a:srgbClr val="8637BA"/>
      </a:accent3>
      <a:accent4>
        <a:srgbClr val="179963"/>
      </a:accent4>
      <a:accent5>
        <a:srgbClr val="FED141"/>
      </a:accent5>
      <a:accent6>
        <a:srgbClr val="C81A28"/>
      </a:accent6>
      <a:hlink>
        <a:srgbClr val="0067B9"/>
      </a:hlink>
      <a:folHlink>
        <a:srgbClr val="3C4157"/>
      </a:folHlink>
    </a:clrScheme>
    <a:fontScheme name="Custom 3">
      <a:majorFont>
        <a:latin typeface="Barlow Medium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miter lim="800000"/>
        </a:ln>
        <a:effectLst/>
      </a:spPr>
      <a:bodyPr rtlCol="0" anchor="ctr"/>
      <a:lstStyle>
        <a:defPPr algn="l" defTabSz="457200">
          <a:spcBef>
            <a:spcPts val="600"/>
          </a:spcBef>
          <a:spcAft>
            <a:spcPts val="800"/>
          </a:spcAft>
          <a:buClr>
            <a:schemeClr val="accent1"/>
          </a:buClr>
          <a:buSzPct val="70000"/>
          <a:defRPr dirty="0" err="1">
            <a:solidFill>
              <a:srgbClr val="000000"/>
            </a:solidFill>
            <a:latin typeface="Barlow" pitchFamily="2" charset="77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I-Brand-PowerPoint-Template-Standard-2024-v1" id="{5D2DA135-5B89-264A-9870-C69A131855C4}" vid="{43184BEB-E2EE-A94F-A8CF-947A74EA4E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2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3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4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89626E8C87B43A1D8CAE2D185ABF0" ma:contentTypeVersion="10" ma:contentTypeDescription="Create a new document." ma:contentTypeScope="" ma:versionID="b100e1414b3eadf6f834f11f85c90497">
  <xsd:schema xmlns:xsd="http://www.w3.org/2001/XMLSchema" xmlns:xs="http://www.w3.org/2001/XMLSchema" xmlns:p="http://schemas.microsoft.com/office/2006/metadata/properties" xmlns:ns2="cf6b8ade-fe7a-4cef-8baf-a5f3f527de75" xmlns:ns3="3542d541-bde2-496f-b98d-1eb5cfe33e34" targetNamespace="http://schemas.microsoft.com/office/2006/metadata/properties" ma:root="true" ma:fieldsID="b171c6105d313677a5259b4918cc30a6" ns2:_="" ns3:_="">
    <xsd:import namespace="cf6b8ade-fe7a-4cef-8baf-a5f3f527de75"/>
    <xsd:import namespace="3542d541-bde2-496f-b98d-1eb5cfe33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b8ade-fe7a-4cef-8baf-a5f3f527de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45de00c-9d84-443a-8c85-ac8257283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2d541-bde2-496f-b98d-1eb5cfe33e3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fea23f4-d62d-4008-8a8e-f52e38a3a619}" ma:internalName="TaxCatchAll" ma:showField="CatchAllData" ma:web="3542d541-bde2-496f-b98d-1eb5cfe33e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6b8ade-fe7a-4cef-8baf-a5f3f527de75">
      <Terms xmlns="http://schemas.microsoft.com/office/infopath/2007/PartnerControls"/>
    </lcf76f155ced4ddcb4097134ff3c332f>
    <TaxCatchAll xmlns="3542d541-bde2-496f-b98d-1eb5cfe33e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882B2-FE6D-484E-B76A-3D63595C8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6b8ade-fe7a-4cef-8baf-a5f3f527de75"/>
    <ds:schemaRef ds:uri="3542d541-bde2-496f-b98d-1eb5cfe33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4E537E-FF5A-43D3-842D-FCF7FEF72C31}">
  <ds:schemaRefs>
    <ds:schemaRef ds:uri="http://schemas.microsoft.com/office/2006/metadata/properties"/>
    <ds:schemaRef ds:uri="http://schemas.microsoft.com/office/infopath/2007/PartnerControls"/>
    <ds:schemaRef ds:uri="cf6b8ade-fe7a-4cef-8baf-a5f3f527de75"/>
    <ds:schemaRef ds:uri="3542d541-bde2-496f-b98d-1eb5cfe33e34"/>
  </ds:schemaRefs>
</ds:datastoreItem>
</file>

<file path=customXml/itemProps3.xml><?xml version="1.0" encoding="utf-8"?>
<ds:datastoreItem xmlns:ds="http://schemas.openxmlformats.org/officeDocument/2006/customXml" ds:itemID="{E5B0BB9A-4142-4C42-BC2C-C3E4AE0ED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Words>35</Words>
  <Application>Microsoft Macintosh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Barlow SemiBold</vt:lpstr>
      <vt:lpstr>Wingdings 3</vt:lpstr>
      <vt:lpstr>Calibri</vt:lpstr>
      <vt:lpstr>Wingdings</vt:lpstr>
      <vt:lpstr>Barlow Medium</vt:lpstr>
      <vt:lpstr>Barlow</vt:lpstr>
      <vt:lpstr>Arial</vt:lpstr>
      <vt:lpstr>ADI-Brand-PowerPoint-Template-Standard</vt:lpstr>
      <vt:lpstr>The Highway to High Performance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 PowerPoint Presentation</dc:title>
  <dc:subject/>
  <dc:creator>Analog Devices, Inc.</dc:creator>
  <cp:keywords/>
  <dc:description>2024 Version 1
© 2024 Analog Devices, Inc. All Rights Reserved</dc:description>
  <cp:lastModifiedBy>Apicella, Albert</cp:lastModifiedBy>
  <cp:revision>48</cp:revision>
  <cp:lastPrinted>2015-04-02T14:52:35Z</cp:lastPrinted>
  <dcterms:created xsi:type="dcterms:W3CDTF">2023-12-18T16:34:55Z</dcterms:created>
  <dcterms:modified xsi:type="dcterms:W3CDTF">2024-09-20T23:30:10Z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0x010100A1189626E8C87B43A1D8CAE2D185ABF0</vt:lpwstr>
  </property>
</Properties>
</file>