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5" r:id="rId4"/>
  </p:sldMasterIdLst>
  <p:notesMasterIdLst>
    <p:notesMasterId r:id="rId11"/>
  </p:notesMasterIdLst>
  <p:handoutMasterIdLst>
    <p:handoutMasterId r:id="rId12"/>
  </p:handoutMasterIdLst>
  <p:sldIdLst>
    <p:sldId id="2147479816" r:id="rId5"/>
    <p:sldId id="2147479800" r:id="rId6"/>
    <p:sldId id="2147479819" r:id="rId7"/>
    <p:sldId id="2147479820" r:id="rId8"/>
    <p:sldId id="2147483430" r:id="rId9"/>
    <p:sldId id="2147479754" r:id="rId10"/>
  </p:sldIdLst>
  <p:sldSz cx="12192000" cy="6858000"/>
  <p:notesSz cx="7010400" cy="9296400"/>
  <p:embeddedFontLst>
    <p:embeddedFont>
      <p:font typeface="Barlow" pitchFamily="2" charset="77"/>
      <p:regular r:id="rId13"/>
      <p:bold r:id="rId14"/>
      <p:italic r:id="rId15"/>
      <p:boldItalic r:id="rId15"/>
    </p:embeddedFont>
    <p:embeddedFont>
      <p:font typeface="Barlow Black" pitchFamily="2" charset="77"/>
      <p:bold r:id="rId16"/>
      <p:italic r:id="rId17"/>
      <p:boldItalic r:id="rId18"/>
    </p:embeddedFont>
    <p:embeddedFont>
      <p:font typeface="Barlow Medium" pitchFamily="2" charset="77"/>
      <p:regular r:id="rId15"/>
      <p:italic r:id="rId19"/>
    </p:embeddedFont>
    <p:embeddedFont>
      <p:font typeface="Barlow SemiBold" pitchFamily="2" charset="77"/>
      <p:regular r:id="rId19"/>
      <p:bold r:id="rId20"/>
      <p:italic r:id="rId21"/>
      <p:boldItalic r:id="rId21"/>
    </p:embeddedFont>
    <p:embeddedFont>
      <p:font typeface="Calibri" panose="020F0502020204030204" pitchFamily="34" charset="0"/>
      <p:regular r:id="rId19"/>
      <p:bold r:id="rId22"/>
      <p:italic r:id="rId15"/>
      <p:boldItalic r:id="rId13"/>
    </p:embeddedFont>
    <p:embeddedFont>
      <p:font typeface="Wingdings 3" pitchFamily="2" charset="2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ver Slide" id="{DC9343AB-3633-0040-8C20-EE436A4C326C}">
          <p14:sldIdLst>
            <p14:sldId id="2147479816"/>
          </p14:sldIdLst>
        </p14:section>
        <p14:section name="Presentation Slides" id="{946C8B3A-61C4-AF40-8103-203EBE56DE26}">
          <p14:sldIdLst>
            <p14:sldId id="2147479800"/>
            <p14:sldId id="2147479819"/>
            <p14:sldId id="2147479820"/>
            <p14:sldId id="2147483430"/>
            <p14:sldId id="2147479754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1CFB64D-9294-73B9-698D-53AC9DE94753}" name="Gildred, Terrence" initials="TG" userId="S::Terrence.Gildred@analog.com::41e59cfa-3130-4dc8-bb17-32cbb5d94a2b" providerId="AD"/>
  <p188:author id="{9F151DE2-766A-42B1-0845-564F1EFC92C8}" name="Corley, Chuck" initials="CC" userId="S::Chuck.Corley@analog.com::9b82cf21-72de-4287-943d-2b8797d81e32" providerId="AD"/>
  <p188:author id="{B32441EB-C32A-3CA3-B2FD-35A7E093F3DD}" name="Shaw, Shelly" initials="SS" userId="S::shelly.shaw@analog.com::fffc5d37-691b-410b-b340-04c3784de47f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 " initials=" 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ECEF"/>
    <a:srgbClr val="D8D9DF"/>
    <a:srgbClr val="6DE9EC"/>
    <a:srgbClr val="6DE1EC"/>
    <a:srgbClr val="F0F0F2"/>
    <a:srgbClr val="E2E3E6"/>
    <a:srgbClr val="D9D9DE"/>
    <a:srgbClr val="9EA1AE"/>
    <a:srgbClr val="D9E1E4"/>
    <a:srgbClr val="E7ECEC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–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A107856-5554-42FB-B03E-39F5DBC370BA}" styleName="Medium Style 4 –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Medium Style 4 –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84E427A-3D55-4303-BF80-6455036E1DE7}" styleName="Themed Style 1 –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–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–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–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–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–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25E5076-3810-47DD-B79F-674D7AD40C01}" styleName="Dark Style 1 –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59" autoAdjust="0"/>
    <p:restoredTop sz="96327" autoAdjust="0"/>
  </p:normalViewPr>
  <p:slideViewPr>
    <p:cSldViewPr snapToGrid="0" snapToObjects="1">
      <p:cViewPr varScale="1">
        <p:scale>
          <a:sx n="119" d="100"/>
          <a:sy n="119" d="100"/>
        </p:scale>
        <p:origin x="328" y="192"/>
      </p:cViewPr>
      <p:guideLst/>
    </p:cSldViewPr>
  </p:slideViewPr>
  <p:outlineViewPr>
    <p:cViewPr>
      <p:scale>
        <a:sx n="33" d="100"/>
        <a:sy n="33" d="100"/>
      </p:scale>
      <p:origin x="0" y="121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111" d="100"/>
          <a:sy n="111" d="100"/>
        </p:scale>
        <p:origin x="3280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font" Target="fonts/font9.fntdata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font" Target="fonts/font3.fntdata"/><Relationship Id="rId23" Type="http://schemas.openxmlformats.org/officeDocument/2006/relationships/commentAuthors" Target="commentAuthors.xml"/><Relationship Id="rId28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font" Target="fonts/font7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ctr"/>
          <a:lstStyle>
            <a:lvl1pPr algn="l">
              <a:defRPr sz="1200"/>
            </a:lvl1pPr>
          </a:lstStyle>
          <a:p>
            <a:endParaRPr lang="en-US" sz="1000" dirty="0">
              <a:solidFill>
                <a:schemeClr val="bg1">
                  <a:lumMod val="50000"/>
                </a:schemeClr>
              </a:solidFill>
              <a:latin typeface="Barlow" pitchFamily="2" charset="77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6597444" y="8829967"/>
            <a:ext cx="411333" cy="464820"/>
          </a:xfrm>
          <a:prstGeom prst="rect">
            <a:avLst/>
          </a:prstGeom>
        </p:spPr>
        <p:txBody>
          <a:bodyPr vert="horz" lIns="93177" tIns="46589" rIns="93177" bIns="46589" rtlCol="0" anchor="ctr"/>
          <a:lstStyle>
            <a:lvl1pPr algn="r">
              <a:defRPr sz="1200"/>
            </a:lvl1pPr>
          </a:lstStyle>
          <a:p>
            <a:fld id="{013FF889-DBB5-E540-8E75-47BFCA628842}" type="slidenum">
              <a:rPr lang="en-US" smtClean="0">
                <a:solidFill>
                  <a:schemeClr val="bg1">
                    <a:lumMod val="50000"/>
                  </a:schemeClr>
                </a:solidFill>
                <a:latin typeface="Barlow" pitchFamily="2" charset="77"/>
                <a:cs typeface="Arial" panose="020B0604020202020204" pitchFamily="34" charset="0"/>
              </a:rPr>
              <a:t>‹#›</a:t>
            </a:fld>
            <a:endParaRPr lang="en-US" dirty="0">
              <a:solidFill>
                <a:schemeClr val="bg1">
                  <a:lumMod val="50000"/>
                </a:schemeClr>
              </a:solidFill>
              <a:latin typeface="Barlow" pitchFamily="2" charset="77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37839" y="8829967"/>
            <a:ext cx="3271521" cy="464820"/>
          </a:xfrm>
          <a:prstGeom prst="rect">
            <a:avLst/>
          </a:prstGeom>
        </p:spPr>
        <p:txBody>
          <a:bodyPr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Barlow" pitchFamily="2" charset="77"/>
                <a:ea typeface="+mn-ea"/>
                <a:cs typeface="Arial" panose="020B0604020202020204" pitchFamily="34" charset="0"/>
              </a:rPr>
              <a:t>Analog Devices Confidential Information</a:t>
            </a:r>
          </a:p>
        </p:txBody>
      </p:sp>
      <p:sp>
        <p:nvSpPr>
          <p:cNvPr id="7" name="Header Placeholder 1"/>
          <p:cNvSpPr>
            <a:spLocks noGrp="1"/>
          </p:cNvSpPr>
          <p:nvPr>
            <p:ph type="hdr" sz="quarter"/>
          </p:nvPr>
        </p:nvSpPr>
        <p:spPr>
          <a:xfrm>
            <a:off x="1676234" y="108612"/>
            <a:ext cx="4282113" cy="464820"/>
          </a:xfrm>
          <a:prstGeom prst="rect">
            <a:avLst/>
          </a:prstGeom>
        </p:spPr>
        <p:txBody>
          <a:bodyPr vert="horz" lIns="93177" tIns="0" rIns="93177" bIns="0" rtlCol="0" anchor="t"/>
          <a:lstStyle>
            <a:lvl1pPr algn="l">
              <a:defRPr sz="1200"/>
            </a:lvl1pPr>
          </a:lstStyle>
          <a:p>
            <a:endParaRPr lang="en-US" sz="1000" dirty="0">
              <a:solidFill>
                <a:schemeClr val="bg1">
                  <a:lumMod val="50000"/>
                </a:schemeClr>
              </a:solidFill>
              <a:latin typeface="Barlow" pitchFamily="2" charset="77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551" y="108612"/>
            <a:ext cx="1323726" cy="5354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A4C274-FC20-274E-ABAE-1B6BD23BAFA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7C9AD1-494E-6A4E-8F5F-425D5063F09E}" type="datetimeFigureOut">
              <a:rPr lang="en-US" smtClean="0"/>
              <a:t>5/2/24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13465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extLst>
    <p:ext uri="{56416CCD-93CA-4268-BC5B-53C4BB910035}">
      <p15:sldGuideLst xmlns:p15="http://schemas.microsoft.com/office/powerpoint/2012/main">
        <p15:guide id="1" orient="horz" pos="2928" userDrawn="1">
          <p15:clr>
            <a:srgbClr val="F26B43"/>
          </p15:clr>
        </p15:guide>
        <p15:guide id="2" pos="2208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814897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ctr"/>
          <a:lstStyle>
            <a:lvl1pPr algn="l">
              <a:defRPr sz="1000" b="0" i="0">
                <a:latin typeface="Barlow" pitchFamily="2" charset="77"/>
                <a:cs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srgbClr val="FFFFFF">
                    <a:lumMod val="65000"/>
                  </a:srgbClr>
                </a:solidFill>
              </a:rPr>
              <a:t>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309360" y="8829967"/>
            <a:ext cx="699418" cy="464820"/>
          </a:xfrm>
          <a:prstGeom prst="rect">
            <a:avLst/>
          </a:prstGeom>
        </p:spPr>
        <p:txBody>
          <a:bodyPr vert="horz" lIns="93177" tIns="46589" rIns="93177" bIns="46589" rtlCol="0" anchor="ctr"/>
          <a:lstStyle>
            <a:lvl1pPr algn="r">
              <a:defRPr sz="1000" b="0" i="0">
                <a:solidFill>
                  <a:schemeClr val="tx1">
                    <a:lumMod val="50000"/>
                    <a:lumOff val="50000"/>
                  </a:schemeClr>
                </a:solidFill>
                <a:latin typeface="Barlow" pitchFamily="2" charset="77"/>
                <a:cs typeface="Arial" panose="020B0604020202020204" pitchFamily="34" charset="0"/>
              </a:defRPr>
            </a:lvl1pPr>
          </a:lstStyle>
          <a:p>
            <a:fld id="{900B8651-D313-4300-801F-83656702695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37839" y="8829967"/>
            <a:ext cx="3271521" cy="464820"/>
          </a:xfrm>
          <a:prstGeom prst="rect">
            <a:avLst/>
          </a:prstGeom>
        </p:spPr>
        <p:txBody>
          <a:bodyPr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Barlow" pitchFamily="2" charset="77"/>
                <a:ea typeface="+mn-ea"/>
                <a:cs typeface="Arial" panose="020B0604020202020204" pitchFamily="34" charset="0"/>
              </a:rPr>
              <a:t>Analog Devices Confidential Information</a:t>
            </a:r>
          </a:p>
        </p:txBody>
      </p:sp>
      <p:sp>
        <p:nvSpPr>
          <p:cNvPr id="9" name="Header Placeholder 1"/>
          <p:cNvSpPr>
            <a:spLocks noGrp="1"/>
          </p:cNvSpPr>
          <p:nvPr>
            <p:ph type="hdr" sz="quarter"/>
          </p:nvPr>
        </p:nvSpPr>
        <p:spPr>
          <a:xfrm>
            <a:off x="1676234" y="108612"/>
            <a:ext cx="4282113" cy="464820"/>
          </a:xfrm>
          <a:prstGeom prst="rect">
            <a:avLst/>
          </a:prstGeom>
        </p:spPr>
        <p:txBody>
          <a:bodyPr vert="horz" lIns="93177" tIns="0" rIns="93177" bIns="0" rtlCol="0" anchor="t"/>
          <a:lstStyle>
            <a:lvl1pPr algn="l">
              <a:defRPr sz="1200" b="0" i="0">
                <a:latin typeface="Barlow" pitchFamily="2" charset="77"/>
              </a:defRPr>
            </a:lvl1pPr>
          </a:lstStyle>
          <a:p>
            <a:endParaRPr lang="en-US" sz="1000" dirty="0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0" name="Date Placeholder 2"/>
          <p:cNvSpPr>
            <a:spLocks noGrp="1"/>
          </p:cNvSpPr>
          <p:nvPr>
            <p:ph type="dt" sz="quarter" idx="1"/>
          </p:nvPr>
        </p:nvSpPr>
        <p:spPr>
          <a:xfrm>
            <a:off x="6056670" y="108612"/>
            <a:ext cx="952107" cy="464820"/>
          </a:xfrm>
          <a:prstGeom prst="rect">
            <a:avLst/>
          </a:prstGeom>
        </p:spPr>
        <p:txBody>
          <a:bodyPr vert="horz" lIns="93177" tIns="0" rIns="93177" bIns="0" rtlCol="0" anchor="t"/>
          <a:lstStyle>
            <a:lvl1pPr algn="r">
              <a:defRPr sz="1200" b="0" i="0">
                <a:latin typeface="Barlow" pitchFamily="2" charset="77"/>
              </a:defRPr>
            </a:lvl1pPr>
          </a:lstStyle>
          <a:p>
            <a:fld id="{2C2AD557-2032-D74A-B281-F0540E660787}" type="datetimeFigureOut">
              <a:rPr lang="en-US" sz="1000" smtClean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pPr/>
              <a:t>5/2/24</a:t>
            </a:fld>
            <a:endParaRPr lang="en-US" sz="1000" dirty="0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51" y="108612"/>
            <a:ext cx="1323726" cy="5354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138995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171450" indent="-171450" algn="l" defTabSz="914400" rtl="0" eaLnBrk="1" latinLnBrk="0" hangingPunct="1">
      <a:buClr>
        <a:schemeClr val="tx2"/>
      </a:buClr>
      <a:buSzPct val="75000"/>
      <a:buFont typeface="Wingdings 3" panose="05040102010807070707" pitchFamily="18" charset="2"/>
      <a:buChar char="u"/>
      <a:defRPr sz="1200" b="0" i="0" kern="1200">
        <a:solidFill>
          <a:schemeClr val="tx1">
            <a:lumMod val="50000"/>
            <a:lumOff val="50000"/>
          </a:schemeClr>
        </a:solidFill>
        <a:latin typeface="Barlow" pitchFamily="2" charset="77"/>
        <a:ea typeface="+mn-ea"/>
        <a:cs typeface="Arial" panose="020B0604020202020204" pitchFamily="34" charset="0"/>
      </a:defRPr>
    </a:lvl1pPr>
    <a:lvl2pPr marL="344488" indent="-171450" algn="l" defTabSz="914400" rtl="0" eaLnBrk="1" latinLnBrk="0" hangingPunct="1">
      <a:buClr>
        <a:schemeClr val="tx2"/>
      </a:buClr>
      <a:buSzPct val="100000"/>
      <a:buFont typeface="Wingdings" panose="05000000000000000000" pitchFamily="2" charset="2"/>
      <a:buChar char="§"/>
      <a:defRPr sz="1200" b="0" i="0" kern="1200">
        <a:solidFill>
          <a:schemeClr val="tx1">
            <a:lumMod val="50000"/>
            <a:lumOff val="50000"/>
          </a:schemeClr>
        </a:solidFill>
        <a:latin typeface="Barlow" pitchFamily="2" charset="77"/>
        <a:ea typeface="+mn-ea"/>
        <a:cs typeface="Arial" panose="020B0604020202020204" pitchFamily="34" charset="0"/>
      </a:defRPr>
    </a:lvl2pPr>
    <a:lvl3pPr marL="511175" indent="-171450" algn="l" defTabSz="914400" rtl="0" eaLnBrk="1" latinLnBrk="0" hangingPunct="1">
      <a:buClr>
        <a:schemeClr val="tx2"/>
      </a:buClr>
      <a:buSzPct val="100000"/>
      <a:buFont typeface="Wingdings" panose="05000000000000000000" pitchFamily="2" charset="2"/>
      <a:buChar char="§"/>
      <a:defRPr sz="1200" b="0" i="0" kern="1200">
        <a:solidFill>
          <a:schemeClr val="tx1">
            <a:lumMod val="50000"/>
            <a:lumOff val="50000"/>
          </a:schemeClr>
        </a:solidFill>
        <a:latin typeface="Barlow" pitchFamily="2" charset="77"/>
        <a:ea typeface="+mn-ea"/>
        <a:cs typeface="Arial" panose="020B0604020202020204" pitchFamily="34" charset="0"/>
      </a:defRPr>
    </a:lvl3pPr>
    <a:lvl4pPr marL="688975" indent="-171450" algn="l" defTabSz="914400" rtl="0" eaLnBrk="1" latinLnBrk="0" hangingPunct="1">
      <a:buClr>
        <a:schemeClr val="tx2"/>
      </a:buClr>
      <a:buSzPct val="100000"/>
      <a:buFont typeface="Wingdings" panose="05000000000000000000" pitchFamily="2" charset="2"/>
      <a:buChar char="§"/>
      <a:defRPr sz="1200" b="0" i="0" kern="1200">
        <a:solidFill>
          <a:schemeClr val="tx1">
            <a:lumMod val="50000"/>
            <a:lumOff val="50000"/>
          </a:schemeClr>
        </a:solidFill>
        <a:latin typeface="Barlow" pitchFamily="2" charset="77"/>
        <a:ea typeface="+mn-ea"/>
        <a:cs typeface="Arial" panose="020B0604020202020204" pitchFamily="34" charset="0"/>
      </a:defRPr>
    </a:lvl4pPr>
    <a:lvl5pPr marL="855663" indent="-171450" algn="l" defTabSz="914400" rtl="0" eaLnBrk="1" latinLnBrk="0" hangingPunct="1">
      <a:buClr>
        <a:schemeClr val="tx2"/>
      </a:buClr>
      <a:buSzPct val="100000"/>
      <a:buFont typeface="Wingdings" panose="05000000000000000000" pitchFamily="2" charset="2"/>
      <a:buChar char="§"/>
      <a:defRPr sz="1200" b="0" i="0" kern="1200">
        <a:solidFill>
          <a:schemeClr val="tx1">
            <a:lumMod val="50000"/>
            <a:lumOff val="50000"/>
          </a:schemeClr>
        </a:solidFill>
        <a:latin typeface="Barlow" pitchFamily="2" charset="77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D9BDC5-ED97-B000-25CD-856AF4CE0D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C2DDA78-F23F-CEAB-1920-00C1110382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06400" y="814388"/>
            <a:ext cx="6197600" cy="34861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8108953-DDD6-5C82-AA29-6E9D21922A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B8689E-CD82-98EC-6074-4F5EE3570A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0B8651-D313-4300-801F-836567026953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Barlow" pitchFamily="2" charset="77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Barlow" pitchFamily="2" charset="77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0271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hyperlink" Target="https://www.analog.com/en/index.html" TargetMode="Externa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nalog.com/en/index.html" TargetMode="External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hyperlink" Target="https://www.analog.com/en/index.html" TargetMode="Externa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with Pattern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72F76C70-D0CE-D738-0558-91BF754BF15B}"/>
              </a:ext>
            </a:extLst>
          </p:cNvPr>
          <p:cNvGrpSpPr/>
          <p:nvPr userDrawn="1"/>
        </p:nvGrpSpPr>
        <p:grpSpPr>
          <a:xfrm>
            <a:off x="0" y="0"/>
            <a:ext cx="7617658" cy="6862572"/>
            <a:chOff x="1" y="-4572"/>
            <a:chExt cx="7617658" cy="6862572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449D9AC0-F957-4A6F-4DD9-7A5FC61565DA}"/>
                </a:ext>
              </a:extLst>
            </p:cNvPr>
            <p:cNvSpPr/>
            <p:nvPr userDrawn="1"/>
          </p:nvSpPr>
          <p:spPr>
            <a:xfrm>
              <a:off x="104172" y="205255"/>
              <a:ext cx="7513487" cy="6652745"/>
            </a:xfrm>
            <a:custGeom>
              <a:avLst/>
              <a:gdLst>
                <a:gd name="connsiteX0" fmla="*/ 0 w 7513487"/>
                <a:gd name="connsiteY0" fmla="*/ 0 h 6858000"/>
                <a:gd name="connsiteX1" fmla="*/ 1541566 w 7513487"/>
                <a:gd name="connsiteY1" fmla="*/ 0 h 6858000"/>
                <a:gd name="connsiteX2" fmla="*/ 7513487 w 7513487"/>
                <a:gd name="connsiteY2" fmla="*/ 3417425 h 6858000"/>
                <a:gd name="connsiteX3" fmla="*/ 1501110 w 7513487"/>
                <a:gd name="connsiteY3" fmla="*/ 6858000 h 6858000"/>
                <a:gd name="connsiteX4" fmla="*/ 0 w 7513487"/>
                <a:gd name="connsiteY4" fmla="*/ 6858000 h 6858000"/>
                <a:gd name="connsiteX0" fmla="*/ 0 w 7513487"/>
                <a:gd name="connsiteY0" fmla="*/ 0 h 6858000"/>
                <a:gd name="connsiteX1" fmla="*/ 1541566 w 7513487"/>
                <a:gd name="connsiteY1" fmla="*/ 0 h 6858000"/>
                <a:gd name="connsiteX2" fmla="*/ 7513487 w 7513487"/>
                <a:gd name="connsiteY2" fmla="*/ 3417425 h 6858000"/>
                <a:gd name="connsiteX3" fmla="*/ 1859925 w 7513487"/>
                <a:gd name="connsiteY3" fmla="*/ 6638374 h 6858000"/>
                <a:gd name="connsiteX4" fmla="*/ 0 w 7513487"/>
                <a:gd name="connsiteY4" fmla="*/ 6858000 h 6858000"/>
                <a:gd name="connsiteX5" fmla="*/ 0 w 7513487"/>
                <a:gd name="connsiteY5" fmla="*/ 0 h 6858000"/>
                <a:gd name="connsiteX0" fmla="*/ 0 w 7513487"/>
                <a:gd name="connsiteY0" fmla="*/ 0 h 6649933"/>
                <a:gd name="connsiteX1" fmla="*/ 1541566 w 7513487"/>
                <a:gd name="connsiteY1" fmla="*/ 0 h 6649933"/>
                <a:gd name="connsiteX2" fmla="*/ 7513487 w 7513487"/>
                <a:gd name="connsiteY2" fmla="*/ 3417425 h 6649933"/>
                <a:gd name="connsiteX3" fmla="*/ 1859925 w 7513487"/>
                <a:gd name="connsiteY3" fmla="*/ 6638374 h 6649933"/>
                <a:gd name="connsiteX4" fmla="*/ 0 w 7513487"/>
                <a:gd name="connsiteY4" fmla="*/ 6649933 h 6649933"/>
                <a:gd name="connsiteX5" fmla="*/ 0 w 7513487"/>
                <a:gd name="connsiteY5" fmla="*/ 0 h 6649933"/>
                <a:gd name="connsiteX0" fmla="*/ 0 w 7513487"/>
                <a:gd name="connsiteY0" fmla="*/ 0 h 6643886"/>
                <a:gd name="connsiteX1" fmla="*/ 1541566 w 7513487"/>
                <a:gd name="connsiteY1" fmla="*/ 0 h 6643886"/>
                <a:gd name="connsiteX2" fmla="*/ 7513487 w 7513487"/>
                <a:gd name="connsiteY2" fmla="*/ 3417425 h 6643886"/>
                <a:gd name="connsiteX3" fmla="*/ 1859925 w 7513487"/>
                <a:gd name="connsiteY3" fmla="*/ 6638374 h 6643886"/>
                <a:gd name="connsiteX4" fmla="*/ 0 w 7513487"/>
                <a:gd name="connsiteY4" fmla="*/ 6643886 h 6643886"/>
                <a:gd name="connsiteX5" fmla="*/ 0 w 7513487"/>
                <a:gd name="connsiteY5" fmla="*/ 0 h 6643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13487" h="6643886">
                  <a:moveTo>
                    <a:pt x="0" y="0"/>
                  </a:moveTo>
                  <a:lnTo>
                    <a:pt x="1541566" y="0"/>
                  </a:lnTo>
                  <a:lnTo>
                    <a:pt x="7513487" y="3417425"/>
                  </a:lnTo>
                  <a:lnTo>
                    <a:pt x="1859925" y="6638374"/>
                  </a:lnTo>
                  <a:lnTo>
                    <a:pt x="0" y="6643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CCF1316C-10A5-28E9-22D3-E28B92C6CB2F}"/>
                </a:ext>
              </a:extLst>
            </p:cNvPr>
            <p:cNvSpPr/>
            <p:nvPr userDrawn="1"/>
          </p:nvSpPr>
          <p:spPr>
            <a:xfrm>
              <a:off x="1" y="-4572"/>
              <a:ext cx="7513487" cy="6862572"/>
            </a:xfrm>
            <a:custGeom>
              <a:avLst/>
              <a:gdLst>
                <a:gd name="connsiteX0" fmla="*/ 0 w 7513487"/>
                <a:gd name="connsiteY0" fmla="*/ 0 h 6858000"/>
                <a:gd name="connsiteX1" fmla="*/ 1541566 w 7513487"/>
                <a:gd name="connsiteY1" fmla="*/ 0 h 6858000"/>
                <a:gd name="connsiteX2" fmla="*/ 7513487 w 7513487"/>
                <a:gd name="connsiteY2" fmla="*/ 3417425 h 6858000"/>
                <a:gd name="connsiteX3" fmla="*/ 1501110 w 7513487"/>
                <a:gd name="connsiteY3" fmla="*/ 6858000 h 6858000"/>
                <a:gd name="connsiteX4" fmla="*/ 0 w 7513487"/>
                <a:gd name="connsiteY4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13487" h="6858000">
                  <a:moveTo>
                    <a:pt x="0" y="0"/>
                  </a:moveTo>
                  <a:lnTo>
                    <a:pt x="1541566" y="0"/>
                  </a:lnTo>
                  <a:lnTo>
                    <a:pt x="7513487" y="3417425"/>
                  </a:lnTo>
                  <a:lnTo>
                    <a:pt x="150111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9" name="TextBox 8">
            <a:hlinkClick r:id="rId4"/>
            <a:extLst>
              <a:ext uri="{FF2B5EF4-FFF2-40B4-BE49-F238E27FC236}">
                <a16:creationId xmlns:a16="http://schemas.microsoft.com/office/drawing/2014/main" id="{DF7479F7-195D-2E18-401F-FAE71BD96051}"/>
              </a:ext>
            </a:extLst>
          </p:cNvPr>
          <p:cNvSpPr txBox="1"/>
          <p:nvPr userDrawn="1"/>
        </p:nvSpPr>
        <p:spPr>
          <a:xfrm>
            <a:off x="432854" y="6204857"/>
            <a:ext cx="949632" cy="20682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4056"/>
              </a:buClr>
              <a:buSzPct val="75000"/>
              <a:buFont typeface="Barlow"/>
              <a:buNone/>
              <a:tabLst/>
              <a:defRPr/>
            </a:pPr>
            <a:r>
              <a:rPr lang="en-IE" sz="1400" b="0" i="0" u="none" spc="0" baseline="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Barlow Medium" pitchFamily="2" charset="77"/>
              </a:rPr>
              <a:t>analog.com</a:t>
            </a:r>
            <a:endParaRPr lang="en-IE" sz="1400" b="0" i="0" u="none" spc="100" baseline="0" dirty="0"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Barlow Medium" pitchFamily="2" charset="77"/>
            </a:endParaRPr>
          </a:p>
        </p:txBody>
      </p:sp>
      <p:pic>
        <p:nvPicPr>
          <p:cNvPr id="10" name="Graphic 9">
            <a:hlinkClick r:id="rId4"/>
            <a:extLst>
              <a:ext uri="{FF2B5EF4-FFF2-40B4-BE49-F238E27FC236}">
                <a16:creationId xmlns:a16="http://schemas.microsoft.com/office/drawing/2014/main" id="{55E32BF2-18A2-7CEE-0495-510A9F96AF9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44980" y="904240"/>
            <a:ext cx="1584784" cy="450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945A94-3CF9-DE40-192E-900232841E5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4293" y="4667812"/>
            <a:ext cx="3600000" cy="270000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000" b="1" i="0" spc="0" baseline="0">
                <a:solidFill>
                  <a:schemeClr val="accent2">
                    <a:lumMod val="60000"/>
                    <a:lumOff val="40000"/>
                  </a:schemeClr>
                </a:solidFill>
                <a:latin typeface="Barlow Medium" pitchFamily="2" charset="77"/>
              </a:defRPr>
            </a:lvl1pPr>
          </a:lstStyle>
          <a:p>
            <a:r>
              <a:rPr lang="en-US" dirty="0"/>
              <a:t>Click to Add Author Name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38A71F52-3503-B96C-9247-6161E2C3DC8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4293" y="4963932"/>
            <a:ext cx="2880000" cy="390388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spc="0" baseline="0">
                <a:solidFill>
                  <a:schemeClr val="bg1"/>
                </a:solidFill>
                <a:latin typeface="Barlow Medium" pitchFamily="2" charset="77"/>
              </a:defRPr>
            </a:lvl1pPr>
          </a:lstStyle>
          <a:p>
            <a:r>
              <a:rPr lang="en-US" dirty="0"/>
              <a:t>Click to Add Job Title</a:t>
            </a:r>
          </a:p>
          <a:p>
            <a:endParaRPr lang="en-US" dirty="0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A03B89A1-CA1A-58B5-ACA8-74366DA0AF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4403" y="2448560"/>
            <a:ext cx="5040000" cy="1979006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spc="0" baseline="0">
                <a:solidFill>
                  <a:schemeClr val="bg1"/>
                </a:solidFill>
                <a:latin typeface="Barlow Medium" pitchFamily="2" charset="77"/>
              </a:defRPr>
            </a:lvl1pPr>
          </a:lstStyle>
          <a:p>
            <a:r>
              <a:rPr lang="en-US" dirty="0"/>
              <a:t>Click to Add Title,</a:t>
            </a:r>
            <a:br>
              <a:rPr lang="en-US" dirty="0"/>
            </a:br>
            <a:r>
              <a:rPr lang="en-US" dirty="0"/>
              <a:t>3 Lines Max, 44 pt.</a:t>
            </a:r>
            <a:br>
              <a:rPr lang="en-US" dirty="0"/>
            </a:br>
            <a:r>
              <a:rPr lang="en-US" dirty="0"/>
              <a:t>Title Case</a:t>
            </a:r>
          </a:p>
        </p:txBody>
      </p:sp>
    </p:spTree>
    <p:extLst>
      <p:ext uri="{BB962C8B-B14F-4D97-AF65-F5344CB8AC3E}">
        <p14:creationId xmlns:p14="http://schemas.microsoft.com/office/powerpoint/2010/main" val="12353634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1">
            <a:extLst>
              <a:ext uri="{FF2B5EF4-FFF2-40B4-BE49-F238E27FC236}">
                <a16:creationId xmlns:a16="http://schemas.microsoft.com/office/drawing/2014/main" id="{D6FD505D-77D2-F2AA-38CA-7D137C31B20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822066" y="1050828"/>
            <a:ext cx="5958000" cy="5396400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Pct val="75000"/>
              <a:buFont typeface="Barlow"/>
              <a:buNone/>
              <a:tabLst/>
              <a:defRPr sz="200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3" name="Title 5">
            <a:extLst>
              <a:ext uri="{FF2B5EF4-FFF2-40B4-BE49-F238E27FC236}">
                <a16:creationId xmlns:a16="http://schemas.microsoft.com/office/drawing/2014/main" id="{ADFE071F-83A9-FEE7-214E-2FCD9E1F5E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7598" y="640080"/>
            <a:ext cx="5040000" cy="1270000"/>
          </a:xfrm>
        </p:spPr>
        <p:txBody>
          <a:bodyPr anchor="t"/>
          <a:lstStyle>
            <a:lvl1pPr algn="l">
              <a:defRPr sz="3200" spc="0" baseline="0"/>
            </a:lvl1pPr>
          </a:lstStyle>
          <a:p>
            <a:r>
              <a:rPr lang="en-GB" dirty="0"/>
              <a:t>Click to Add Title in Barlow Medium 32 pt. Max Three Lines, Title Case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1C0673C-A7DF-F8F0-75F9-2DE7661FFE59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17601" y="2191109"/>
            <a:ext cx="5040000" cy="42561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Aft>
                <a:spcPts val="600"/>
              </a:spcAft>
              <a:buFontTx/>
              <a:buNone/>
              <a:defRPr>
                <a:solidFill>
                  <a:schemeClr val="tx1"/>
                </a:solidFill>
              </a:defRPr>
            </a:lvl1pPr>
            <a:lvl2pPr marL="457200" indent="-228600">
              <a:spcAft>
                <a:spcPts val="600"/>
              </a:spcAft>
              <a:tabLst/>
              <a:defRPr>
                <a:solidFill>
                  <a:schemeClr val="tx1"/>
                </a:solidFill>
              </a:defRPr>
            </a:lvl2pPr>
            <a:lvl3pPr marL="866775" indent="-222250">
              <a:spcAft>
                <a:spcPts val="600"/>
              </a:spcAft>
              <a:tabLst/>
              <a:defRPr>
                <a:solidFill>
                  <a:schemeClr val="tx1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1"/>
                </a:solidFill>
              </a:defRPr>
            </a:lvl4pPr>
            <a:lvl5pPr marL="1371600" indent="-228600">
              <a:buSzPct val="90000"/>
              <a:buFont typeface="Arial" panose="020B0604020202020204" pitchFamily="34" charset="0"/>
              <a:buChar char="•"/>
              <a:defRPr sz="1200"/>
            </a:lvl5pPr>
            <a:lvl6pPr marL="1371600" indent="-228600">
              <a:buSzPct val="90000"/>
              <a:buFont typeface="Arial" panose="020B0604020202020204" pitchFamily="34" charset="0"/>
              <a:buChar char="•"/>
              <a:defRPr sz="1200"/>
            </a:lvl6pPr>
            <a:lvl7pPr marL="1371600" indent="-228600">
              <a:buSzPct val="90000"/>
              <a:buFont typeface="Arial" panose="020B0604020202020204" pitchFamily="34" charset="0"/>
              <a:buChar char="•"/>
              <a:defRPr sz="1200"/>
            </a:lvl7pPr>
            <a:lvl8pPr marL="1371600" indent="-228600">
              <a:buSzPct val="90000"/>
              <a:buFont typeface="Arial" panose="020B0604020202020204" pitchFamily="34" charset="0"/>
              <a:buChar char="•"/>
              <a:defRPr sz="1200"/>
            </a:lvl8pPr>
            <a:lvl9pPr marL="1371600" indent="-230400">
              <a:spcAft>
                <a:spcPts val="600"/>
              </a:spcAft>
              <a:buSzPct val="90000"/>
              <a:buFont typeface="Arial" panose="020B0604020202020204" pitchFamily="34" charset="0"/>
              <a:buChar char="•"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Legal Statement">
            <a:extLst>
              <a:ext uri="{FF2B5EF4-FFF2-40B4-BE49-F238E27FC236}">
                <a16:creationId xmlns:a16="http://schemas.microsoft.com/office/drawing/2014/main" id="{47974C77-A9A2-9C5D-4B14-33988A2D73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5479" y="6582557"/>
            <a:ext cx="5236846" cy="144000"/>
          </a:xfrm>
          <a:prstGeom prst="rect">
            <a:avLst/>
          </a:prstGeom>
          <a:noFill/>
        </p:spPr>
        <p:txBody>
          <a:bodyPr vert="horz" lIns="0" tIns="0" rIns="0" bIns="0" rtlCol="0" anchor="ctr" anchorCtr="0">
            <a:noAutofit/>
          </a:bodyPr>
          <a:lstStyle>
            <a:lvl1pPr algn="l">
              <a:lnSpc>
                <a:spcPct val="90000"/>
              </a:lnSpc>
              <a:defRPr lang="en-US" sz="600" b="0" i="0" smtClean="0">
                <a:solidFill>
                  <a:schemeClr val="tx1"/>
                </a:solidFill>
                <a:latin typeface="Barlow" pitchFamily="2" charset="77"/>
                <a:cs typeface="Arial" panose="020B0604020202020204" pitchFamily="34" charset="0"/>
              </a:defRPr>
            </a:lvl1pPr>
          </a:lstStyle>
          <a:p>
            <a:r>
              <a:rPr lang="en-IE" dirty="0"/>
              <a:t>©2024 Analog Devices, Inc. All Rights Reserved.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D7B890-9F88-CA9F-C400-1C66AD3B04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17601" y="6582557"/>
            <a:ext cx="247878" cy="144000"/>
          </a:xfrm>
          <a:prstGeom prst="rect">
            <a:avLst/>
          </a:prstGeom>
        </p:spPr>
        <p:txBody>
          <a:bodyPr vert="horz" lIns="0" tIns="91440" rIns="91440" bIns="91440" rtlCol="0" anchor="ctr" anchorCtr="0"/>
          <a:lstStyle>
            <a:lvl1pPr algn="l">
              <a:lnSpc>
                <a:spcPct val="80000"/>
              </a:lnSpc>
              <a:defRPr lang="en-US" sz="600" b="0" i="0" kern="1200" smtClean="0">
                <a:solidFill>
                  <a:schemeClr val="tx1"/>
                </a:solidFill>
                <a:latin typeface="Barlow" pitchFamily="2" charset="77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9CE67A1-BA7F-A74E-B5D7-615746DEEC2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034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–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gal Statement">
            <a:extLst>
              <a:ext uri="{FF2B5EF4-FFF2-40B4-BE49-F238E27FC236}">
                <a16:creationId xmlns:a16="http://schemas.microsoft.com/office/drawing/2014/main" id="{1B066EA6-D718-7545-E381-864DF12587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5479" y="6582557"/>
            <a:ext cx="5236846" cy="144000"/>
          </a:xfrm>
          <a:prstGeom prst="rect">
            <a:avLst/>
          </a:prstGeom>
          <a:noFill/>
        </p:spPr>
        <p:txBody>
          <a:bodyPr vert="horz" lIns="0" tIns="0" rIns="0" bIns="0" rtlCol="0" anchor="ctr" anchorCtr="0">
            <a:noAutofit/>
          </a:bodyPr>
          <a:lstStyle>
            <a:lvl1pPr algn="l">
              <a:lnSpc>
                <a:spcPct val="90000"/>
              </a:lnSpc>
              <a:defRPr lang="en-US" sz="600" b="0" i="0" smtClean="0">
                <a:solidFill>
                  <a:schemeClr val="tx1"/>
                </a:solidFill>
                <a:latin typeface="Barlow" pitchFamily="2" charset="77"/>
                <a:cs typeface="Arial" panose="020B0604020202020204" pitchFamily="34" charset="0"/>
              </a:defRPr>
            </a:lvl1pPr>
          </a:lstStyle>
          <a:p>
            <a:r>
              <a:rPr lang="en-IE" dirty="0"/>
              <a:t>©2024 Analog Devices, Inc. All Rights Reserved. 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FB0EC10E-15B9-88B4-1BEB-1CF6CD00DA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17601" y="6582557"/>
            <a:ext cx="247878" cy="144000"/>
          </a:xfrm>
          <a:prstGeom prst="rect">
            <a:avLst/>
          </a:prstGeom>
        </p:spPr>
        <p:txBody>
          <a:bodyPr vert="horz" lIns="0" tIns="91440" rIns="91440" bIns="91440" rtlCol="0" anchor="ctr" anchorCtr="0"/>
          <a:lstStyle>
            <a:lvl1pPr algn="l">
              <a:lnSpc>
                <a:spcPct val="80000"/>
              </a:lnSpc>
              <a:defRPr lang="en-US" sz="600" b="0" i="0" kern="1200" smtClean="0">
                <a:solidFill>
                  <a:schemeClr val="tx1"/>
                </a:solidFill>
                <a:latin typeface="Barlow" pitchFamily="2" charset="77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9CE67A1-BA7F-A74E-B5D7-615746DEEC2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28760039-3EE1-0111-00FA-AC5941EF52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7600" y="640080"/>
            <a:ext cx="10080000" cy="450000"/>
          </a:xfrm>
        </p:spPr>
        <p:txBody>
          <a:bodyPr tIns="36576" anchor="t" anchorCtr="0"/>
          <a:lstStyle>
            <a:lvl1pPr algn="l">
              <a:defRPr sz="3200" b="0" i="0" spc="0" baseline="0">
                <a:latin typeface="Barlow Medium" pitchFamily="2" charset="77"/>
              </a:defRPr>
            </a:lvl1pPr>
          </a:lstStyle>
          <a:p>
            <a:r>
              <a:rPr lang="en-GB" dirty="0"/>
              <a:t>Click to Add Title in Barlow Medium 32 pt. Title 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982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Alterna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0E1006A-6F73-6CC5-9A6B-003C025FE1EF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6299113" y="1611369"/>
            <a:ext cx="5473925" cy="4752217"/>
          </a:xfrm>
          <a:prstGeom prst="roundRect">
            <a:avLst>
              <a:gd name="adj" fmla="val 5234"/>
            </a:avLst>
          </a:prstGeom>
          <a:solidFill>
            <a:schemeClr val="bg1"/>
          </a:solidFill>
          <a:ln w="12700">
            <a:solidFill>
              <a:schemeClr val="tx2"/>
            </a:solidFill>
          </a:ln>
        </p:spPr>
        <p:txBody>
          <a:bodyPr lIns="144000" tIns="396000" rIns="144000" bIns="144000">
            <a:noAutofit/>
          </a:bodyPr>
          <a:lstStyle>
            <a:lvl1pPr marL="0" indent="0">
              <a:spcAft>
                <a:spcPts val="600"/>
              </a:spcAft>
              <a:buFontTx/>
              <a:buNone/>
              <a:defRPr>
                <a:solidFill>
                  <a:schemeClr val="tx1"/>
                </a:solidFill>
              </a:defRPr>
            </a:lvl1pPr>
            <a:lvl2pPr marL="457200" indent="-228600">
              <a:spcAft>
                <a:spcPts val="600"/>
              </a:spcAft>
              <a:tabLst/>
              <a:defRPr>
                <a:solidFill>
                  <a:schemeClr val="tx1"/>
                </a:solidFill>
              </a:defRPr>
            </a:lvl2pPr>
            <a:lvl3pPr marL="866775" indent="-222250">
              <a:spcAft>
                <a:spcPts val="600"/>
              </a:spcAft>
              <a:tabLst/>
              <a:defRPr>
                <a:solidFill>
                  <a:schemeClr val="tx1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1"/>
                </a:solidFill>
              </a:defRPr>
            </a:lvl4pPr>
            <a:lvl5pPr marL="1371600" indent="-228600">
              <a:buSzPct val="90000"/>
              <a:buFont typeface="Arial" panose="020B0604020202020204" pitchFamily="34" charset="0"/>
              <a:buChar char="•"/>
              <a:defRPr sz="1200"/>
            </a:lvl5pPr>
            <a:lvl6pPr marL="1371600" indent="-228600">
              <a:buSzPct val="90000"/>
              <a:buFont typeface="Arial" panose="020B0604020202020204" pitchFamily="34" charset="0"/>
              <a:buChar char="•"/>
              <a:defRPr sz="1200"/>
            </a:lvl6pPr>
            <a:lvl7pPr marL="1371600" indent="-228600">
              <a:buSzPct val="90000"/>
              <a:buFont typeface="Arial" panose="020B0604020202020204" pitchFamily="34" charset="0"/>
              <a:buChar char="•"/>
              <a:defRPr sz="1200"/>
            </a:lvl7pPr>
            <a:lvl8pPr marL="1371600" indent="-228600">
              <a:buSzPct val="90000"/>
              <a:buFont typeface="Arial" panose="020B0604020202020204" pitchFamily="34" charset="0"/>
              <a:buChar char="•"/>
              <a:defRPr sz="1200"/>
            </a:lvl8pPr>
            <a:lvl9pPr marL="1371600" indent="-230400">
              <a:spcAft>
                <a:spcPts val="600"/>
              </a:spcAft>
              <a:buSzPct val="90000"/>
              <a:buFont typeface="Arial" panose="020B0604020202020204" pitchFamily="34" charset="0"/>
              <a:buChar char="•"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0B4FFC0-576B-550B-4CBA-830C438E3C7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28400" y="1611369"/>
            <a:ext cx="5473925" cy="4752217"/>
          </a:xfrm>
          <a:prstGeom prst="roundRect">
            <a:avLst>
              <a:gd name="adj" fmla="val 5234"/>
            </a:avLst>
          </a:prstGeom>
          <a:solidFill>
            <a:schemeClr val="bg1"/>
          </a:solidFill>
          <a:ln w="12700">
            <a:solidFill>
              <a:schemeClr val="tx2"/>
            </a:solidFill>
          </a:ln>
        </p:spPr>
        <p:txBody>
          <a:bodyPr lIns="144000" tIns="396000" rIns="144000" bIns="144000">
            <a:noAutofit/>
          </a:bodyPr>
          <a:lstStyle>
            <a:lvl1pPr marL="0" indent="0">
              <a:spcAft>
                <a:spcPts val="600"/>
              </a:spcAft>
              <a:buFontTx/>
              <a:buNone/>
              <a:defRPr>
                <a:solidFill>
                  <a:schemeClr val="tx1"/>
                </a:solidFill>
              </a:defRPr>
            </a:lvl1pPr>
            <a:lvl2pPr marL="457200" indent="-228600">
              <a:spcAft>
                <a:spcPts val="600"/>
              </a:spcAft>
              <a:tabLst/>
              <a:defRPr>
                <a:solidFill>
                  <a:schemeClr val="tx1"/>
                </a:solidFill>
              </a:defRPr>
            </a:lvl2pPr>
            <a:lvl3pPr marL="866775" indent="-222250">
              <a:spcAft>
                <a:spcPts val="600"/>
              </a:spcAft>
              <a:tabLst/>
              <a:defRPr>
                <a:solidFill>
                  <a:schemeClr val="tx1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1"/>
                </a:solidFill>
              </a:defRPr>
            </a:lvl4pPr>
            <a:lvl5pPr marL="1371600" indent="-228600">
              <a:buSzPct val="90000"/>
              <a:buFont typeface="Arial" panose="020B0604020202020204" pitchFamily="34" charset="0"/>
              <a:buChar char="•"/>
              <a:defRPr sz="1200"/>
            </a:lvl5pPr>
            <a:lvl6pPr marL="1371600" indent="-228600">
              <a:buSzPct val="90000"/>
              <a:buFont typeface="Arial" panose="020B0604020202020204" pitchFamily="34" charset="0"/>
              <a:buChar char="•"/>
              <a:defRPr sz="1200"/>
            </a:lvl6pPr>
            <a:lvl7pPr marL="1371600" indent="-228600">
              <a:buSzPct val="90000"/>
              <a:buFont typeface="Arial" panose="020B0604020202020204" pitchFamily="34" charset="0"/>
              <a:buChar char="•"/>
              <a:defRPr sz="1200"/>
            </a:lvl7pPr>
            <a:lvl8pPr marL="1371600" indent="-228600">
              <a:buSzPct val="90000"/>
              <a:buFont typeface="Arial" panose="020B0604020202020204" pitchFamily="34" charset="0"/>
              <a:buChar char="•"/>
              <a:defRPr sz="1200"/>
            </a:lvl8pPr>
            <a:lvl9pPr marL="1371600" indent="-230400">
              <a:spcAft>
                <a:spcPts val="600"/>
              </a:spcAft>
              <a:buSzPct val="90000"/>
              <a:buFont typeface="Arial" panose="020B0604020202020204" pitchFamily="34" charset="0"/>
              <a:buChar char="•"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E42180F3-8D99-D80C-3C16-210296F9354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839425" y="1424722"/>
            <a:ext cx="4320000" cy="360000"/>
          </a:xfrm>
          <a:prstGeom prst="roundRect">
            <a:avLst/>
          </a:prstGeom>
          <a:solidFill>
            <a:schemeClr val="tx2"/>
          </a:solidFill>
        </p:spPr>
        <p:txBody>
          <a:bodyPr anchor="ctr">
            <a:noAutofit/>
          </a:bodyPr>
          <a:lstStyle>
            <a:lvl1pPr marL="9525" indent="0" algn="ctr">
              <a:buNone/>
              <a:defRPr sz="1400" b="1" i="0" cap="all" spc="0" baseline="0">
                <a:solidFill>
                  <a:schemeClr val="bg1"/>
                </a:solidFill>
                <a:latin typeface="Barlow SemiBold" pitchFamily="2" charset="77"/>
              </a:defRPr>
            </a:lvl1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A529CD75-8F30-B30C-E480-81A1F577984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48225" y="1424722"/>
            <a:ext cx="4320000" cy="360000"/>
          </a:xfrm>
          <a:prstGeom prst="roundRect">
            <a:avLst/>
          </a:prstGeom>
          <a:solidFill>
            <a:schemeClr val="tx2"/>
          </a:solidFill>
        </p:spPr>
        <p:txBody>
          <a:bodyPr anchor="ctr">
            <a:noAutofit/>
          </a:bodyPr>
          <a:lstStyle>
            <a:lvl1pPr marL="9525" indent="0" algn="ctr">
              <a:buNone/>
              <a:defRPr sz="1400" b="1" i="0" cap="all" spc="0" baseline="0">
                <a:solidFill>
                  <a:schemeClr val="bg1"/>
                </a:solidFill>
                <a:latin typeface="Barlow SemiBold" pitchFamily="2" charset="77"/>
              </a:defRPr>
            </a:lvl1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4" name="Legal Statement">
            <a:extLst>
              <a:ext uri="{FF2B5EF4-FFF2-40B4-BE49-F238E27FC236}">
                <a16:creationId xmlns:a16="http://schemas.microsoft.com/office/drawing/2014/main" id="{52DA376E-BE10-B3A0-DBE8-9E5D6C7A2B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5479" y="6582557"/>
            <a:ext cx="5236846" cy="144000"/>
          </a:xfrm>
          <a:prstGeom prst="rect">
            <a:avLst/>
          </a:prstGeom>
          <a:noFill/>
        </p:spPr>
        <p:txBody>
          <a:bodyPr vert="horz" lIns="0" tIns="0" rIns="0" bIns="0" rtlCol="0" anchor="ctr" anchorCtr="0">
            <a:noAutofit/>
          </a:bodyPr>
          <a:lstStyle>
            <a:lvl1pPr algn="l">
              <a:lnSpc>
                <a:spcPct val="90000"/>
              </a:lnSpc>
              <a:defRPr lang="en-US" sz="600" b="0" i="0" smtClean="0">
                <a:solidFill>
                  <a:schemeClr val="tx1"/>
                </a:solidFill>
                <a:latin typeface="Barlow" pitchFamily="2" charset="77"/>
                <a:cs typeface="Arial" panose="020B0604020202020204" pitchFamily="34" charset="0"/>
              </a:defRPr>
            </a:lvl1pPr>
          </a:lstStyle>
          <a:p>
            <a:r>
              <a:rPr lang="en-IE" dirty="0"/>
              <a:t>©2024 Analog Devices, Inc. All Rights Reserved. 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CD558F40-9DA9-CB95-74DD-933171C634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17601" y="6582557"/>
            <a:ext cx="247878" cy="144000"/>
          </a:xfrm>
          <a:prstGeom prst="rect">
            <a:avLst/>
          </a:prstGeom>
        </p:spPr>
        <p:txBody>
          <a:bodyPr vert="horz" lIns="0" tIns="91440" rIns="91440" bIns="91440" rtlCol="0" anchor="ctr" anchorCtr="0"/>
          <a:lstStyle>
            <a:lvl1pPr algn="l">
              <a:lnSpc>
                <a:spcPct val="80000"/>
              </a:lnSpc>
              <a:defRPr lang="en-US" sz="600" b="0" i="0" kern="1200" smtClean="0">
                <a:solidFill>
                  <a:schemeClr val="tx1"/>
                </a:solidFill>
                <a:latin typeface="Barlow" pitchFamily="2" charset="77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9CE67A1-BA7F-A74E-B5D7-615746DEEC2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Title 5">
            <a:extLst>
              <a:ext uri="{FF2B5EF4-FFF2-40B4-BE49-F238E27FC236}">
                <a16:creationId xmlns:a16="http://schemas.microsoft.com/office/drawing/2014/main" id="{5AF5B83E-6C3A-101F-034F-589F15E853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7600" y="640080"/>
            <a:ext cx="10080000" cy="450000"/>
          </a:xfrm>
        </p:spPr>
        <p:txBody>
          <a:bodyPr tIns="36576" anchor="t" anchorCtr="0"/>
          <a:lstStyle>
            <a:lvl1pPr algn="l">
              <a:defRPr sz="3200" b="0" i="0" spc="0" baseline="0">
                <a:latin typeface="Barlow Medium" pitchFamily="2" charset="77"/>
              </a:defRPr>
            </a:lvl1pPr>
          </a:lstStyle>
          <a:p>
            <a:r>
              <a:rPr lang="en-GB" dirty="0"/>
              <a:t>Click to Add Title in Barlow Medium 32 pt. Title 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0033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- Primary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12C34F2-A2E5-C931-892C-CE8C345AC02F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17600" y="1353312"/>
            <a:ext cx="11358000" cy="50948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Aft>
                <a:spcPts val="600"/>
              </a:spcAft>
              <a:buClr>
                <a:schemeClr val="bg1"/>
              </a:buClr>
              <a:buFontTx/>
              <a:buNone/>
              <a:defRPr>
                <a:solidFill>
                  <a:schemeClr val="bg1"/>
                </a:solidFill>
              </a:defRPr>
            </a:lvl1pPr>
            <a:lvl2pPr marL="457200" indent="-228600">
              <a:spcAft>
                <a:spcPts val="600"/>
              </a:spcAft>
              <a:buClr>
                <a:schemeClr val="bg1"/>
              </a:buClr>
              <a:tabLst/>
              <a:defRPr>
                <a:solidFill>
                  <a:schemeClr val="bg1"/>
                </a:solidFill>
              </a:defRPr>
            </a:lvl2pPr>
            <a:lvl3pPr marL="866775" indent="-222250">
              <a:spcAft>
                <a:spcPts val="600"/>
              </a:spcAft>
              <a:buClr>
                <a:schemeClr val="bg1"/>
              </a:buClr>
              <a:tabLst/>
              <a:defRPr>
                <a:solidFill>
                  <a:schemeClr val="bg1"/>
                </a:solidFill>
              </a:defRPr>
            </a:lvl3pPr>
            <a:lvl4pPr>
              <a:spcAft>
                <a:spcPts val="600"/>
              </a:spcAft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 marL="1371600" indent="-230400">
              <a:buClr>
                <a:schemeClr val="bg1"/>
              </a:buClr>
              <a:buSzPct val="90000"/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5pPr>
            <a:lvl6pPr marL="1371600" indent="-228600">
              <a:buClr>
                <a:schemeClr val="bg1"/>
              </a:buClr>
              <a:buSzPct val="90000"/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6pPr>
            <a:lvl7pPr marL="1371600" indent="-228600">
              <a:buClr>
                <a:schemeClr val="bg1"/>
              </a:buClr>
              <a:buSzPct val="90000"/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7pPr>
            <a:lvl8pPr marL="1371600" indent="-230400">
              <a:buClr>
                <a:schemeClr val="bg1"/>
              </a:buClr>
              <a:buSzPct val="90000"/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8pPr>
            <a:lvl9pPr marL="1371600" indent="-230400">
              <a:spcAft>
                <a:spcPts val="600"/>
              </a:spcAft>
              <a:buClr>
                <a:schemeClr val="bg1"/>
              </a:buClr>
              <a:buSzPct val="90000"/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3" name="Picture 16">
            <a:extLst>
              <a:ext uri="{FF2B5EF4-FFF2-40B4-BE49-F238E27FC236}">
                <a16:creationId xmlns:a16="http://schemas.microsoft.com/office/drawing/2014/main" id="{25E0C486-E304-0B39-E7CF-15E096E1F3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29735"/>
          <a:stretch/>
        </p:blipFill>
        <p:spPr>
          <a:xfrm>
            <a:off x="10915650" y="392640"/>
            <a:ext cx="910800" cy="258235"/>
          </a:xfrm>
          <a:prstGeom prst="rect">
            <a:avLst/>
          </a:prstGeom>
        </p:spPr>
      </p:pic>
      <p:sp>
        <p:nvSpPr>
          <p:cNvPr id="4" name="Legal Statement">
            <a:extLst>
              <a:ext uri="{FF2B5EF4-FFF2-40B4-BE49-F238E27FC236}">
                <a16:creationId xmlns:a16="http://schemas.microsoft.com/office/drawing/2014/main" id="{85BC1DD9-AC3F-0292-BB41-73EB158CEB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5479" y="6582557"/>
            <a:ext cx="5236846" cy="144000"/>
          </a:xfrm>
          <a:prstGeom prst="rect">
            <a:avLst/>
          </a:prstGeom>
          <a:noFill/>
        </p:spPr>
        <p:txBody>
          <a:bodyPr vert="horz" lIns="0" tIns="0" rIns="0" bIns="0" rtlCol="0" anchor="ctr" anchorCtr="0">
            <a:noAutofit/>
          </a:bodyPr>
          <a:lstStyle>
            <a:lvl1pPr algn="l">
              <a:lnSpc>
                <a:spcPct val="90000"/>
              </a:lnSpc>
              <a:defRPr lang="en-US" sz="600" b="0" i="0" smtClean="0">
                <a:solidFill>
                  <a:schemeClr val="bg1"/>
                </a:solidFill>
                <a:latin typeface="Barlow" pitchFamily="2" charset="77"/>
                <a:cs typeface="Arial" panose="020B0604020202020204" pitchFamily="34" charset="0"/>
              </a:defRPr>
            </a:lvl1pPr>
          </a:lstStyle>
          <a:p>
            <a:r>
              <a:rPr lang="en-IE"/>
              <a:t>©2024 Analog Devices, Inc. All Rights Reserved. </a:t>
            </a:r>
            <a:endParaRPr lang="en-IE" dirty="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A48B6C0D-5EBB-8307-1013-31292E06E6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17601" y="6582557"/>
            <a:ext cx="247878" cy="144000"/>
          </a:xfrm>
          <a:prstGeom prst="rect">
            <a:avLst/>
          </a:prstGeom>
        </p:spPr>
        <p:txBody>
          <a:bodyPr vert="horz" lIns="0" tIns="91440" rIns="91440" bIns="91440" rtlCol="0" anchor="ctr" anchorCtr="0"/>
          <a:lstStyle>
            <a:lvl1pPr algn="l">
              <a:lnSpc>
                <a:spcPct val="80000"/>
              </a:lnSpc>
              <a:defRPr lang="en-US" sz="600" b="0" i="0" kern="1200" smtClean="0">
                <a:solidFill>
                  <a:schemeClr val="bg1"/>
                </a:solidFill>
                <a:latin typeface="Barlow" pitchFamily="2" charset="77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9CE67A1-BA7F-A74E-B5D7-615746DEEC2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Title 5">
            <a:extLst>
              <a:ext uri="{FF2B5EF4-FFF2-40B4-BE49-F238E27FC236}">
                <a16:creationId xmlns:a16="http://schemas.microsoft.com/office/drawing/2014/main" id="{2D195A7E-0C05-1F56-0D38-D979AC0534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7600" y="640080"/>
            <a:ext cx="10080000" cy="450000"/>
          </a:xfrm>
        </p:spPr>
        <p:txBody>
          <a:bodyPr tIns="36576" anchor="t" anchorCtr="0"/>
          <a:lstStyle>
            <a:lvl1pPr algn="l">
              <a:defRPr sz="3200" b="0" i="0" spc="0" baseline="0">
                <a:solidFill>
                  <a:schemeClr val="bg1"/>
                </a:solidFill>
                <a:latin typeface="Barlow Medium" pitchFamily="2" charset="77"/>
              </a:defRPr>
            </a:lvl1pPr>
          </a:lstStyle>
          <a:p>
            <a:r>
              <a:rPr lang="en-GB" dirty="0"/>
              <a:t>Click to Add Title in Barlow Medium 32 pt. Title 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704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- Dark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EB10E12-5D30-25F8-D19C-B3E68E6B38A7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17600" y="1353312"/>
            <a:ext cx="11358000" cy="50948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Aft>
                <a:spcPts val="600"/>
              </a:spcAft>
              <a:buClr>
                <a:schemeClr val="bg1"/>
              </a:buClr>
              <a:buFontTx/>
              <a:buNone/>
              <a:defRPr>
                <a:solidFill>
                  <a:schemeClr val="bg1"/>
                </a:solidFill>
              </a:defRPr>
            </a:lvl1pPr>
            <a:lvl2pPr marL="457200" indent="-228600">
              <a:spcAft>
                <a:spcPts val="600"/>
              </a:spcAft>
              <a:buClr>
                <a:schemeClr val="bg1"/>
              </a:buClr>
              <a:tabLst/>
              <a:defRPr>
                <a:solidFill>
                  <a:schemeClr val="bg1"/>
                </a:solidFill>
              </a:defRPr>
            </a:lvl2pPr>
            <a:lvl3pPr marL="866775" indent="-222250">
              <a:spcAft>
                <a:spcPts val="600"/>
              </a:spcAft>
              <a:buClr>
                <a:schemeClr val="bg1"/>
              </a:buClr>
              <a:tabLst/>
              <a:defRPr>
                <a:solidFill>
                  <a:schemeClr val="bg1"/>
                </a:solidFill>
              </a:defRPr>
            </a:lvl3pPr>
            <a:lvl4pPr>
              <a:spcAft>
                <a:spcPts val="600"/>
              </a:spcAft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 marL="1371600" indent="-230400">
              <a:buClr>
                <a:schemeClr val="bg1"/>
              </a:buClr>
              <a:buSzPct val="90000"/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5pPr>
            <a:lvl6pPr marL="1371600" indent="-228600">
              <a:buClr>
                <a:schemeClr val="bg1"/>
              </a:buClr>
              <a:buSzPct val="90000"/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6pPr>
            <a:lvl7pPr marL="1371600" indent="-228600">
              <a:buClr>
                <a:schemeClr val="bg1"/>
              </a:buClr>
              <a:buSzPct val="90000"/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7pPr>
            <a:lvl8pPr marL="1371600" indent="-230400">
              <a:buClr>
                <a:schemeClr val="bg1"/>
              </a:buClr>
              <a:buSzPct val="90000"/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8pPr>
            <a:lvl9pPr marL="1371600" indent="-230400">
              <a:spcAft>
                <a:spcPts val="600"/>
              </a:spcAft>
              <a:buClr>
                <a:schemeClr val="bg1"/>
              </a:buClr>
              <a:buSzPct val="90000"/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3" name="Picture 16">
            <a:extLst>
              <a:ext uri="{FF2B5EF4-FFF2-40B4-BE49-F238E27FC236}">
                <a16:creationId xmlns:a16="http://schemas.microsoft.com/office/drawing/2014/main" id="{02ACB762-6130-5103-7F8E-B720747466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29735"/>
          <a:stretch/>
        </p:blipFill>
        <p:spPr>
          <a:xfrm>
            <a:off x="10915650" y="392640"/>
            <a:ext cx="910800" cy="258235"/>
          </a:xfrm>
          <a:prstGeom prst="rect">
            <a:avLst/>
          </a:prstGeom>
        </p:spPr>
      </p:pic>
      <p:sp>
        <p:nvSpPr>
          <p:cNvPr id="7" name="Legal Statement">
            <a:extLst>
              <a:ext uri="{FF2B5EF4-FFF2-40B4-BE49-F238E27FC236}">
                <a16:creationId xmlns:a16="http://schemas.microsoft.com/office/drawing/2014/main" id="{D55D98FE-1E49-E649-CF80-534ECD1708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5479" y="6582557"/>
            <a:ext cx="5236846" cy="144000"/>
          </a:xfrm>
          <a:prstGeom prst="rect">
            <a:avLst/>
          </a:prstGeom>
          <a:noFill/>
        </p:spPr>
        <p:txBody>
          <a:bodyPr vert="horz" lIns="0" tIns="0" rIns="0" bIns="0" rtlCol="0" anchor="ctr" anchorCtr="0">
            <a:noAutofit/>
          </a:bodyPr>
          <a:lstStyle>
            <a:lvl1pPr algn="l">
              <a:lnSpc>
                <a:spcPct val="90000"/>
              </a:lnSpc>
              <a:defRPr lang="en-US" sz="600" b="0" i="0" smtClean="0">
                <a:solidFill>
                  <a:schemeClr val="bg1"/>
                </a:solidFill>
                <a:latin typeface="Barlow" pitchFamily="2" charset="77"/>
                <a:cs typeface="Arial" panose="020B0604020202020204" pitchFamily="34" charset="0"/>
              </a:defRPr>
            </a:lvl1pPr>
          </a:lstStyle>
          <a:p>
            <a:r>
              <a:rPr lang="en-IE"/>
              <a:t>©2024 Analog Devices, Inc. All Rights Reserved. </a:t>
            </a:r>
            <a:endParaRPr lang="en-IE" dirty="0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52A745CB-3967-AEA6-EDEB-05D34A1937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17601" y="6582557"/>
            <a:ext cx="247878" cy="144000"/>
          </a:xfrm>
          <a:prstGeom prst="rect">
            <a:avLst/>
          </a:prstGeom>
        </p:spPr>
        <p:txBody>
          <a:bodyPr vert="horz" lIns="0" tIns="91440" rIns="91440" bIns="91440" rtlCol="0" anchor="ctr" anchorCtr="0"/>
          <a:lstStyle>
            <a:lvl1pPr algn="l">
              <a:lnSpc>
                <a:spcPct val="80000"/>
              </a:lnSpc>
              <a:defRPr lang="en-US" sz="600" b="0" i="0" kern="1200" smtClean="0">
                <a:solidFill>
                  <a:schemeClr val="bg1"/>
                </a:solidFill>
                <a:latin typeface="Barlow" pitchFamily="2" charset="77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9CE67A1-BA7F-A74E-B5D7-615746DEEC2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43320B93-2F90-58F6-9BE3-C21659D084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7600" y="640080"/>
            <a:ext cx="10080000" cy="450000"/>
          </a:xfrm>
        </p:spPr>
        <p:txBody>
          <a:bodyPr tIns="36576" anchor="t" anchorCtr="0"/>
          <a:lstStyle>
            <a:lvl1pPr algn="l">
              <a:defRPr sz="3200" b="0" i="0" spc="0" baseline="0">
                <a:solidFill>
                  <a:schemeClr val="bg1"/>
                </a:solidFill>
                <a:latin typeface="Barlow Medium" pitchFamily="2" charset="77"/>
              </a:defRPr>
            </a:lvl1pPr>
          </a:lstStyle>
          <a:p>
            <a:r>
              <a:rPr lang="en-GB" dirty="0"/>
              <a:t>Click to Add Title in Barlow Medium 32 pt. Title 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813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Line Title and Content - Dark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1298877-00D0-02CC-EA8B-6319826E66D4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17600" y="1771752"/>
            <a:ext cx="11358000" cy="467556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Aft>
                <a:spcPts val="600"/>
              </a:spcAft>
              <a:buClr>
                <a:schemeClr val="bg1"/>
              </a:buClr>
              <a:buFontTx/>
              <a:buNone/>
              <a:defRPr>
                <a:solidFill>
                  <a:schemeClr val="bg1"/>
                </a:solidFill>
              </a:defRPr>
            </a:lvl1pPr>
            <a:lvl2pPr marL="457200" indent="-228600">
              <a:spcAft>
                <a:spcPts val="600"/>
              </a:spcAft>
              <a:buClr>
                <a:schemeClr val="bg1"/>
              </a:buClr>
              <a:tabLst/>
              <a:defRPr>
                <a:solidFill>
                  <a:schemeClr val="bg1"/>
                </a:solidFill>
              </a:defRPr>
            </a:lvl2pPr>
            <a:lvl3pPr marL="866775" indent="-222250">
              <a:spcAft>
                <a:spcPts val="600"/>
              </a:spcAft>
              <a:buClr>
                <a:schemeClr val="bg1"/>
              </a:buClr>
              <a:tabLst/>
              <a:defRPr>
                <a:solidFill>
                  <a:schemeClr val="bg1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1"/>
                </a:solidFill>
              </a:defRPr>
            </a:lvl4pPr>
            <a:lvl5pPr marL="1371600" indent="-228600">
              <a:buSzPct val="90000"/>
              <a:buFont typeface="Arial" panose="020B0604020202020204" pitchFamily="34" charset="0"/>
              <a:buChar char="•"/>
              <a:defRPr sz="1200"/>
            </a:lvl5pPr>
            <a:lvl6pPr marL="1371600" indent="-228600">
              <a:buSzPct val="90000"/>
              <a:buFont typeface="Arial" panose="020B0604020202020204" pitchFamily="34" charset="0"/>
              <a:buChar char="•"/>
              <a:defRPr sz="1200"/>
            </a:lvl6pPr>
            <a:lvl7pPr marL="1371600" indent="-228600">
              <a:buSzPct val="90000"/>
              <a:buFont typeface="Arial" panose="020B0604020202020204" pitchFamily="34" charset="0"/>
              <a:buChar char="•"/>
              <a:defRPr sz="1200"/>
            </a:lvl7pPr>
            <a:lvl8pPr marL="1371600" indent="-228600">
              <a:buSzPct val="90000"/>
              <a:buFont typeface="Arial" panose="020B0604020202020204" pitchFamily="34" charset="0"/>
              <a:buChar char="•"/>
              <a:defRPr sz="1200"/>
            </a:lvl8pPr>
            <a:lvl9pPr marL="1371600" indent="-230400">
              <a:spcAft>
                <a:spcPts val="600"/>
              </a:spcAft>
              <a:buSzPct val="90000"/>
              <a:buFont typeface="Arial" panose="020B0604020202020204" pitchFamily="34" charset="0"/>
              <a:buChar char="•"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4" name="Picture 16">
            <a:extLst>
              <a:ext uri="{FF2B5EF4-FFF2-40B4-BE49-F238E27FC236}">
                <a16:creationId xmlns:a16="http://schemas.microsoft.com/office/drawing/2014/main" id="{E01E07D0-B84C-94C2-609C-807354D42E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29735"/>
          <a:stretch/>
        </p:blipFill>
        <p:spPr>
          <a:xfrm>
            <a:off x="10915650" y="392640"/>
            <a:ext cx="910800" cy="258235"/>
          </a:xfrm>
          <a:prstGeom prst="rect">
            <a:avLst/>
          </a:prstGeom>
        </p:spPr>
      </p:pic>
      <p:sp>
        <p:nvSpPr>
          <p:cNvPr id="8" name="Legal Statement">
            <a:extLst>
              <a:ext uri="{FF2B5EF4-FFF2-40B4-BE49-F238E27FC236}">
                <a16:creationId xmlns:a16="http://schemas.microsoft.com/office/drawing/2014/main" id="{0F823DA7-FF9A-EFC6-F2C2-DE776C901A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5479" y="6582557"/>
            <a:ext cx="5236846" cy="144000"/>
          </a:xfrm>
          <a:prstGeom prst="rect">
            <a:avLst/>
          </a:prstGeom>
          <a:noFill/>
        </p:spPr>
        <p:txBody>
          <a:bodyPr vert="horz" lIns="0" tIns="0" rIns="0" bIns="0" rtlCol="0" anchor="ctr" anchorCtr="0">
            <a:noAutofit/>
          </a:bodyPr>
          <a:lstStyle>
            <a:lvl1pPr algn="l">
              <a:lnSpc>
                <a:spcPct val="90000"/>
              </a:lnSpc>
              <a:defRPr lang="en-US" sz="600" b="0" i="0" smtClean="0">
                <a:solidFill>
                  <a:schemeClr val="bg1"/>
                </a:solidFill>
                <a:latin typeface="Barlow" pitchFamily="2" charset="77"/>
                <a:cs typeface="Arial" panose="020B0604020202020204" pitchFamily="34" charset="0"/>
              </a:defRPr>
            </a:lvl1pPr>
          </a:lstStyle>
          <a:p>
            <a:r>
              <a:rPr lang="en-IE"/>
              <a:t>©2024 Analog Devices, Inc. All Rights Reserved. </a:t>
            </a:r>
            <a:endParaRPr lang="en-IE" dirty="0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58E4D307-C8C1-6C95-AFDC-759E6C2C38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17601" y="6582557"/>
            <a:ext cx="247878" cy="144000"/>
          </a:xfrm>
          <a:prstGeom prst="rect">
            <a:avLst/>
          </a:prstGeom>
        </p:spPr>
        <p:txBody>
          <a:bodyPr vert="horz" lIns="0" tIns="91440" rIns="91440" bIns="91440" rtlCol="0" anchor="ctr" anchorCtr="0"/>
          <a:lstStyle>
            <a:lvl1pPr algn="l">
              <a:lnSpc>
                <a:spcPct val="80000"/>
              </a:lnSpc>
              <a:defRPr lang="en-US" sz="600" b="0" i="0" kern="1200" smtClean="0">
                <a:solidFill>
                  <a:schemeClr val="bg1"/>
                </a:solidFill>
                <a:latin typeface="Barlow" pitchFamily="2" charset="77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9CE67A1-BA7F-A74E-B5D7-615746DEEC2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5">
            <a:extLst>
              <a:ext uri="{FF2B5EF4-FFF2-40B4-BE49-F238E27FC236}">
                <a16:creationId xmlns:a16="http://schemas.microsoft.com/office/drawing/2014/main" id="{98853D40-8423-5943-1966-67876C31EA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7600" y="640080"/>
            <a:ext cx="10080000" cy="842400"/>
          </a:xfrm>
        </p:spPr>
        <p:txBody>
          <a:bodyPr tIns="36576" anchor="t" anchorCtr="0"/>
          <a:lstStyle>
            <a:lvl1pPr>
              <a:defRPr sz="3200" spc="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 in Barlow Medium 32 pt. </a:t>
            </a:r>
            <a:br>
              <a:rPr lang="en-GB" dirty="0"/>
            </a:br>
            <a:r>
              <a:rPr lang="en-GB" dirty="0"/>
              <a:t>Max Two Lines, Title 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226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with Sub Header - Dark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7DEF11BB-C904-5C9F-F364-E905AEE9515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7600" y="1364400"/>
            <a:ext cx="11344500" cy="270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9525" indent="0" algn="l">
              <a:buNone/>
              <a:defRPr sz="1800" b="0" i="0" cap="none" baseline="0">
                <a:solidFill>
                  <a:schemeClr val="accent2">
                    <a:lumMod val="60000"/>
                    <a:lumOff val="40000"/>
                  </a:schemeClr>
                </a:solidFill>
                <a:latin typeface="Barlow SemiBold" pitchFamily="2" charset="77"/>
              </a:defRPr>
            </a:lvl1pPr>
          </a:lstStyle>
          <a:p>
            <a:pPr lvl="0"/>
            <a:r>
              <a:rPr lang="en-GB" dirty="0"/>
              <a:t>Click to Add </a:t>
            </a:r>
            <a:r>
              <a:rPr lang="en-GB" dirty="0" err="1"/>
              <a:t>Subheader</a:t>
            </a:r>
            <a:r>
              <a:rPr lang="en-GB" dirty="0"/>
              <a:t> in Barlow </a:t>
            </a:r>
            <a:r>
              <a:rPr lang="en-GB" dirty="0" err="1"/>
              <a:t>SemiBold</a:t>
            </a:r>
            <a:r>
              <a:rPr lang="en-GB" dirty="0"/>
              <a:t> 18 pt., Max One Line, Title Case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5935695-BFE1-8BD6-08ED-49D19A252EC8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17600" y="1922400"/>
            <a:ext cx="11358000" cy="4525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Aft>
                <a:spcPts val="600"/>
              </a:spcAft>
              <a:buClr>
                <a:schemeClr val="bg1"/>
              </a:buClr>
              <a:buFontTx/>
              <a:buNone/>
              <a:defRPr>
                <a:solidFill>
                  <a:schemeClr val="bg1"/>
                </a:solidFill>
              </a:defRPr>
            </a:lvl1pPr>
            <a:lvl2pPr marL="457200" indent="-228600">
              <a:spcAft>
                <a:spcPts val="600"/>
              </a:spcAft>
              <a:buClr>
                <a:schemeClr val="bg1"/>
              </a:buClr>
              <a:tabLst/>
              <a:defRPr>
                <a:solidFill>
                  <a:schemeClr val="bg1"/>
                </a:solidFill>
              </a:defRPr>
            </a:lvl2pPr>
            <a:lvl3pPr marL="866775" indent="-222250">
              <a:spcAft>
                <a:spcPts val="600"/>
              </a:spcAft>
              <a:buClr>
                <a:schemeClr val="bg1"/>
              </a:buClr>
              <a:tabLst/>
              <a:defRPr>
                <a:solidFill>
                  <a:schemeClr val="bg1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1"/>
                </a:solidFill>
              </a:defRPr>
            </a:lvl4pPr>
            <a:lvl5pPr marL="1371600" indent="-228600">
              <a:buSzPct val="90000"/>
              <a:buFont typeface="Arial" panose="020B0604020202020204" pitchFamily="34" charset="0"/>
              <a:buChar char="•"/>
              <a:defRPr sz="1200"/>
            </a:lvl5pPr>
            <a:lvl6pPr marL="1371600" indent="-228600">
              <a:buSzPct val="90000"/>
              <a:buFont typeface="Arial" panose="020B0604020202020204" pitchFamily="34" charset="0"/>
              <a:buChar char="•"/>
              <a:defRPr sz="1200"/>
            </a:lvl6pPr>
            <a:lvl7pPr marL="1371600" indent="-228600">
              <a:buSzPct val="90000"/>
              <a:buFont typeface="Arial" panose="020B0604020202020204" pitchFamily="34" charset="0"/>
              <a:buChar char="•"/>
              <a:defRPr sz="1200"/>
            </a:lvl7pPr>
            <a:lvl8pPr marL="1371600" indent="-228600">
              <a:buSzPct val="90000"/>
              <a:buFont typeface="Arial" panose="020B0604020202020204" pitchFamily="34" charset="0"/>
              <a:buChar char="•"/>
              <a:defRPr sz="1200"/>
            </a:lvl8pPr>
            <a:lvl9pPr marL="1371600" indent="-230400">
              <a:spcAft>
                <a:spcPts val="600"/>
              </a:spcAft>
              <a:buSzPct val="90000"/>
              <a:buFont typeface="Arial" panose="020B0604020202020204" pitchFamily="34" charset="0"/>
              <a:buChar char="•"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4" name="Picture 16">
            <a:extLst>
              <a:ext uri="{FF2B5EF4-FFF2-40B4-BE49-F238E27FC236}">
                <a16:creationId xmlns:a16="http://schemas.microsoft.com/office/drawing/2014/main" id="{BC3E0B30-4B1F-2597-A54A-ACEF55669A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29735"/>
          <a:stretch/>
        </p:blipFill>
        <p:spPr>
          <a:xfrm>
            <a:off x="10915650" y="392640"/>
            <a:ext cx="910800" cy="258235"/>
          </a:xfrm>
          <a:prstGeom prst="rect">
            <a:avLst/>
          </a:prstGeom>
        </p:spPr>
      </p:pic>
      <p:sp>
        <p:nvSpPr>
          <p:cNvPr id="9" name="Legal Statement">
            <a:extLst>
              <a:ext uri="{FF2B5EF4-FFF2-40B4-BE49-F238E27FC236}">
                <a16:creationId xmlns:a16="http://schemas.microsoft.com/office/drawing/2014/main" id="{F2D7AFB9-BB35-6BAD-4F95-1B4AAFD939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5479" y="6582557"/>
            <a:ext cx="5236846" cy="144000"/>
          </a:xfrm>
          <a:prstGeom prst="rect">
            <a:avLst/>
          </a:prstGeom>
          <a:noFill/>
        </p:spPr>
        <p:txBody>
          <a:bodyPr vert="horz" lIns="0" tIns="0" rIns="0" bIns="0" rtlCol="0" anchor="ctr" anchorCtr="0">
            <a:noAutofit/>
          </a:bodyPr>
          <a:lstStyle>
            <a:lvl1pPr algn="l">
              <a:lnSpc>
                <a:spcPct val="90000"/>
              </a:lnSpc>
              <a:defRPr lang="en-US" sz="600" b="0" i="0" smtClean="0">
                <a:solidFill>
                  <a:schemeClr val="bg1"/>
                </a:solidFill>
                <a:latin typeface="Barlow" pitchFamily="2" charset="77"/>
                <a:cs typeface="Arial" panose="020B0604020202020204" pitchFamily="34" charset="0"/>
              </a:defRPr>
            </a:lvl1pPr>
          </a:lstStyle>
          <a:p>
            <a:r>
              <a:rPr lang="en-IE"/>
              <a:t>©2024 Analog Devices, Inc. All Rights Reserved. </a:t>
            </a:r>
            <a:endParaRPr lang="en-IE" dirty="0"/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B0B882CF-0122-EBC9-F9BA-92246F1A6A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17601" y="6582557"/>
            <a:ext cx="247878" cy="144000"/>
          </a:xfrm>
          <a:prstGeom prst="rect">
            <a:avLst/>
          </a:prstGeom>
        </p:spPr>
        <p:txBody>
          <a:bodyPr vert="horz" lIns="0" tIns="91440" rIns="91440" bIns="91440" rtlCol="0" anchor="ctr" anchorCtr="0"/>
          <a:lstStyle>
            <a:lvl1pPr algn="l">
              <a:lnSpc>
                <a:spcPct val="80000"/>
              </a:lnSpc>
              <a:defRPr lang="en-US" sz="600" b="0" i="0" kern="1200" smtClean="0">
                <a:solidFill>
                  <a:schemeClr val="bg1"/>
                </a:solidFill>
                <a:latin typeface="Barlow" pitchFamily="2" charset="77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9CE67A1-BA7F-A74E-B5D7-615746DEEC2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351E19C9-C3B9-95F2-8631-F77DC38B4A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7600" y="640080"/>
            <a:ext cx="10080000" cy="450000"/>
          </a:xfrm>
        </p:spPr>
        <p:txBody>
          <a:bodyPr tIns="36576" anchor="t" anchorCtr="0"/>
          <a:lstStyle>
            <a:lvl1pPr algn="l">
              <a:defRPr sz="3200" b="0" i="0" spc="0" baseline="0">
                <a:solidFill>
                  <a:schemeClr val="bg1"/>
                </a:solidFill>
                <a:latin typeface="Barlow Medium" pitchFamily="2" charset="77"/>
              </a:defRPr>
            </a:lvl1pPr>
          </a:lstStyle>
          <a:p>
            <a:r>
              <a:rPr lang="en-GB" dirty="0"/>
              <a:t>Click to Add Title in Barlow Medium 32 pt. Title 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38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Statement Two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E1A14D5-995E-5049-13B6-FC45A2D4487E}"/>
              </a:ext>
            </a:extLst>
          </p:cNvPr>
          <p:cNvSpPr/>
          <p:nvPr userDrawn="1"/>
        </p:nvSpPr>
        <p:spPr>
          <a:xfrm>
            <a:off x="0" y="172"/>
            <a:ext cx="5902325" cy="6857828"/>
          </a:xfrm>
          <a:prstGeom prst="rect">
            <a:avLst/>
          </a:prstGeom>
          <a:solidFill>
            <a:schemeClr val="tx2"/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B2220010-7E9D-4CC5-9800-C952B9D6E58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17600" y="990000"/>
            <a:ext cx="5144303" cy="5468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buFontTx/>
              <a:buNone/>
              <a:tabLst>
                <a:tab pos="3508375" algn="l"/>
              </a:tabLst>
              <a:defRPr sz="5000" b="1" i="0" baseline="0">
                <a:solidFill>
                  <a:schemeClr val="bg1"/>
                </a:solidFill>
                <a:latin typeface="Barlow SemiBold" pitchFamily="2" charset="77"/>
              </a:defRPr>
            </a:lvl1pPr>
          </a:lstStyle>
          <a:p>
            <a:pPr lvl="0"/>
            <a:r>
              <a:rPr lang="en-GB" dirty="0"/>
              <a:t>Big Statement/Quote</a:t>
            </a:r>
            <a:br>
              <a:rPr lang="en-GB" dirty="0"/>
            </a:br>
            <a:r>
              <a:rPr lang="en-GB" dirty="0"/>
              <a:t>Two Columns, Barlow SemiBold,</a:t>
            </a:r>
            <a:br>
              <a:rPr lang="en-GB" dirty="0"/>
            </a:br>
            <a:r>
              <a:rPr lang="en-GB" dirty="0"/>
              <a:t>50 pt., Click to Edit</a:t>
            </a:r>
            <a:endParaRPr lang="en-US" dirty="0"/>
          </a:p>
        </p:txBody>
      </p:sp>
      <p:sp>
        <p:nvSpPr>
          <p:cNvPr id="4" name="Legal Statement">
            <a:extLst>
              <a:ext uri="{FF2B5EF4-FFF2-40B4-BE49-F238E27FC236}">
                <a16:creationId xmlns:a16="http://schemas.microsoft.com/office/drawing/2014/main" id="{59339391-6349-B106-157A-8926C56031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5479" y="6582557"/>
            <a:ext cx="5236846" cy="144000"/>
          </a:xfrm>
          <a:prstGeom prst="rect">
            <a:avLst/>
          </a:prstGeom>
          <a:noFill/>
        </p:spPr>
        <p:txBody>
          <a:bodyPr vert="horz" lIns="0" tIns="0" rIns="0" bIns="0" rtlCol="0" anchor="ctr" anchorCtr="0">
            <a:noAutofit/>
          </a:bodyPr>
          <a:lstStyle>
            <a:lvl1pPr algn="l">
              <a:lnSpc>
                <a:spcPct val="90000"/>
              </a:lnSpc>
              <a:defRPr lang="en-US" sz="600" b="0" i="0" smtClean="0">
                <a:solidFill>
                  <a:schemeClr val="bg1"/>
                </a:solidFill>
                <a:latin typeface="Barlow" pitchFamily="2" charset="77"/>
                <a:cs typeface="Arial" panose="020B0604020202020204" pitchFamily="34" charset="0"/>
              </a:defRPr>
            </a:lvl1pPr>
          </a:lstStyle>
          <a:p>
            <a:r>
              <a:rPr lang="en-IE"/>
              <a:t>©2024 Analog Devices, Inc. All Rights Reserved. </a:t>
            </a:r>
            <a:endParaRPr lang="en-IE" dirty="0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5A8BB947-F929-CC27-FA51-5F84916315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17601" y="6582557"/>
            <a:ext cx="247878" cy="144000"/>
          </a:xfrm>
          <a:prstGeom prst="rect">
            <a:avLst/>
          </a:prstGeom>
        </p:spPr>
        <p:txBody>
          <a:bodyPr vert="horz" lIns="0" tIns="91440" rIns="91440" bIns="91440" rtlCol="0" anchor="ctr" anchorCtr="0"/>
          <a:lstStyle>
            <a:lvl1pPr algn="l">
              <a:lnSpc>
                <a:spcPct val="80000"/>
              </a:lnSpc>
              <a:defRPr lang="en-US" sz="600" b="0" i="0" kern="1200" smtClean="0">
                <a:solidFill>
                  <a:schemeClr val="bg1"/>
                </a:solidFill>
                <a:latin typeface="Barlow" pitchFamily="2" charset="77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9CE67A1-BA7F-A74E-B5D7-615746DEEC2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C1050B6-525B-3A7B-AC73-4A4A2AD3668A}"/>
              </a:ext>
            </a:extLst>
          </p:cNvPr>
          <p:cNvSpPr>
            <a:spLocks noGrp="1"/>
          </p:cNvSpPr>
          <p:nvPr>
            <p:ph idx="23"/>
          </p:nvPr>
        </p:nvSpPr>
        <p:spPr>
          <a:xfrm>
            <a:off x="6289675" y="990000"/>
            <a:ext cx="5498289" cy="54567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Aft>
                <a:spcPts val="600"/>
              </a:spcAft>
              <a:buFontTx/>
              <a:buNone/>
              <a:defRPr>
                <a:solidFill>
                  <a:schemeClr val="tx1"/>
                </a:solidFill>
              </a:defRPr>
            </a:lvl1pPr>
            <a:lvl2pPr marL="457200" indent="-228600">
              <a:spcAft>
                <a:spcPts val="600"/>
              </a:spcAft>
              <a:tabLst/>
              <a:defRPr>
                <a:solidFill>
                  <a:schemeClr val="tx1"/>
                </a:solidFill>
              </a:defRPr>
            </a:lvl2pPr>
            <a:lvl3pPr marL="866775" indent="-222250">
              <a:spcAft>
                <a:spcPts val="600"/>
              </a:spcAft>
              <a:tabLst/>
              <a:defRPr>
                <a:solidFill>
                  <a:schemeClr val="tx1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1"/>
                </a:solidFill>
              </a:defRPr>
            </a:lvl4pPr>
            <a:lvl5pPr marL="1371600" indent="-228600">
              <a:buSzPct val="90000"/>
              <a:buFont typeface="Arial" panose="020B0604020202020204" pitchFamily="34" charset="0"/>
              <a:buChar char="•"/>
              <a:defRPr sz="1200"/>
            </a:lvl5pPr>
            <a:lvl6pPr marL="1371600" indent="-228600">
              <a:buSzPct val="90000"/>
              <a:buFont typeface="Arial" panose="020B0604020202020204" pitchFamily="34" charset="0"/>
              <a:buChar char="•"/>
              <a:defRPr sz="1200"/>
            </a:lvl6pPr>
            <a:lvl7pPr marL="1371600" indent="-228600">
              <a:buSzPct val="90000"/>
              <a:buFont typeface="Arial" panose="020B0604020202020204" pitchFamily="34" charset="0"/>
              <a:buChar char="•"/>
              <a:defRPr sz="1200"/>
            </a:lvl7pPr>
            <a:lvl8pPr marL="1371600" indent="-228600">
              <a:buSzPct val="90000"/>
              <a:buFont typeface="Arial" panose="020B0604020202020204" pitchFamily="34" charset="0"/>
              <a:buChar char="•"/>
              <a:defRPr sz="1200"/>
            </a:lvl8pPr>
            <a:lvl9pPr marL="1371600" indent="-230400">
              <a:spcAft>
                <a:spcPts val="600"/>
              </a:spcAft>
              <a:buSzPct val="90000"/>
              <a:buFont typeface="Arial" panose="020B0604020202020204" pitchFamily="34" charset="0"/>
              <a:buChar char="•"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24493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Statement Two Column -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E1A14D5-995E-5049-13B6-FC45A2D4487E}"/>
              </a:ext>
            </a:extLst>
          </p:cNvPr>
          <p:cNvSpPr/>
          <p:nvPr userDrawn="1"/>
        </p:nvSpPr>
        <p:spPr>
          <a:xfrm>
            <a:off x="0" y="172"/>
            <a:ext cx="5902325" cy="6857828"/>
          </a:xfrm>
          <a:prstGeom prst="rect">
            <a:avLst/>
          </a:prstGeom>
          <a:solidFill>
            <a:schemeClr val="tx2"/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B2220010-7E9D-4CC5-9800-C952B9D6E58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17600" y="990000"/>
            <a:ext cx="5144303" cy="5468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buFontTx/>
              <a:buNone/>
              <a:tabLst>
                <a:tab pos="3508375" algn="l"/>
              </a:tabLst>
              <a:defRPr sz="5000" b="1" i="0" baseline="0">
                <a:solidFill>
                  <a:schemeClr val="bg1"/>
                </a:solidFill>
                <a:latin typeface="Barlow SemiBold" pitchFamily="2" charset="77"/>
              </a:defRPr>
            </a:lvl1pPr>
          </a:lstStyle>
          <a:p>
            <a:pPr lvl="0"/>
            <a:r>
              <a:rPr lang="en-GB" dirty="0"/>
              <a:t>Big Statement/Quote</a:t>
            </a:r>
            <a:br>
              <a:rPr lang="en-GB" dirty="0"/>
            </a:br>
            <a:r>
              <a:rPr lang="en-GB" dirty="0"/>
              <a:t>Two Columns, Barlow SemiBold,</a:t>
            </a:r>
            <a:br>
              <a:rPr lang="en-GB" dirty="0"/>
            </a:br>
            <a:r>
              <a:rPr lang="en-GB" dirty="0"/>
              <a:t>50 pt., Click to Edit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EAC019C-E00B-1BBC-26AB-EE9B29FD795D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277310" y="990001"/>
            <a:ext cx="5498289" cy="5468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Aft>
                <a:spcPts val="600"/>
              </a:spcAft>
              <a:buClr>
                <a:schemeClr val="bg1"/>
              </a:buClr>
              <a:buFontTx/>
              <a:buNone/>
              <a:defRPr>
                <a:solidFill>
                  <a:schemeClr val="bg1"/>
                </a:solidFill>
              </a:defRPr>
            </a:lvl1pPr>
            <a:lvl2pPr marL="457200" indent="-228600">
              <a:spcAft>
                <a:spcPts val="600"/>
              </a:spcAft>
              <a:buClr>
                <a:schemeClr val="bg1"/>
              </a:buClr>
              <a:tabLst/>
              <a:defRPr>
                <a:solidFill>
                  <a:schemeClr val="bg1"/>
                </a:solidFill>
              </a:defRPr>
            </a:lvl2pPr>
            <a:lvl3pPr marL="866775" indent="-222250">
              <a:spcAft>
                <a:spcPts val="600"/>
              </a:spcAft>
              <a:buClr>
                <a:schemeClr val="bg1"/>
              </a:buClr>
              <a:tabLst/>
              <a:defRPr>
                <a:solidFill>
                  <a:schemeClr val="bg1"/>
                </a:solidFill>
              </a:defRPr>
            </a:lvl3pPr>
            <a:lvl4pPr>
              <a:spcAft>
                <a:spcPts val="600"/>
              </a:spcAft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 marL="1371600" indent="-230400">
              <a:buClr>
                <a:schemeClr val="bg1"/>
              </a:buClr>
              <a:buSzPct val="90000"/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5pPr>
            <a:lvl6pPr marL="1371600" indent="-228600">
              <a:buClr>
                <a:schemeClr val="bg1"/>
              </a:buClr>
              <a:buSzPct val="90000"/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6pPr>
            <a:lvl7pPr marL="1371600" indent="-228600">
              <a:buClr>
                <a:schemeClr val="bg1"/>
              </a:buClr>
              <a:buSzPct val="90000"/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7pPr>
            <a:lvl8pPr marL="1371600" indent="-230400">
              <a:buClr>
                <a:schemeClr val="bg1"/>
              </a:buClr>
              <a:buSzPct val="90000"/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8pPr>
            <a:lvl9pPr marL="1371600" indent="-230400">
              <a:spcAft>
                <a:spcPts val="600"/>
              </a:spcAft>
              <a:buClr>
                <a:schemeClr val="bg1"/>
              </a:buClr>
              <a:buSzPct val="90000"/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3" name="Picture 16">
            <a:extLst>
              <a:ext uri="{FF2B5EF4-FFF2-40B4-BE49-F238E27FC236}">
                <a16:creationId xmlns:a16="http://schemas.microsoft.com/office/drawing/2014/main" id="{A3767269-D440-03F9-BB78-6AB3B10BD9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29735"/>
          <a:stretch/>
        </p:blipFill>
        <p:spPr>
          <a:xfrm>
            <a:off x="10915650" y="392640"/>
            <a:ext cx="910800" cy="258235"/>
          </a:xfrm>
          <a:prstGeom prst="rect">
            <a:avLst/>
          </a:prstGeom>
        </p:spPr>
      </p:pic>
      <p:sp>
        <p:nvSpPr>
          <p:cNvPr id="4" name="Legal Statement">
            <a:extLst>
              <a:ext uri="{FF2B5EF4-FFF2-40B4-BE49-F238E27FC236}">
                <a16:creationId xmlns:a16="http://schemas.microsoft.com/office/drawing/2014/main" id="{59339391-6349-B106-157A-8926C56031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5479" y="6582557"/>
            <a:ext cx="5236846" cy="144000"/>
          </a:xfrm>
          <a:prstGeom prst="rect">
            <a:avLst/>
          </a:prstGeom>
          <a:noFill/>
        </p:spPr>
        <p:txBody>
          <a:bodyPr vert="horz" lIns="0" tIns="0" rIns="0" bIns="0" rtlCol="0" anchor="ctr" anchorCtr="0">
            <a:noAutofit/>
          </a:bodyPr>
          <a:lstStyle>
            <a:lvl1pPr algn="l">
              <a:lnSpc>
                <a:spcPct val="90000"/>
              </a:lnSpc>
              <a:defRPr lang="en-US" sz="600" b="0" i="0" smtClean="0">
                <a:solidFill>
                  <a:schemeClr val="bg1"/>
                </a:solidFill>
                <a:latin typeface="Barlow" pitchFamily="2" charset="77"/>
                <a:cs typeface="Arial" panose="020B0604020202020204" pitchFamily="34" charset="0"/>
              </a:defRPr>
            </a:lvl1pPr>
          </a:lstStyle>
          <a:p>
            <a:r>
              <a:rPr lang="en-IE"/>
              <a:t>©2024 Analog Devices, Inc. All Rights Reserved. </a:t>
            </a:r>
            <a:endParaRPr lang="en-IE" dirty="0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5A8BB947-F929-CC27-FA51-5F84916315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17601" y="6582557"/>
            <a:ext cx="247878" cy="144000"/>
          </a:xfrm>
          <a:prstGeom prst="rect">
            <a:avLst/>
          </a:prstGeom>
        </p:spPr>
        <p:txBody>
          <a:bodyPr vert="horz" lIns="0" tIns="91440" rIns="91440" bIns="91440" rtlCol="0" anchor="ctr" anchorCtr="0"/>
          <a:lstStyle>
            <a:lvl1pPr algn="l">
              <a:lnSpc>
                <a:spcPct val="80000"/>
              </a:lnSpc>
              <a:defRPr lang="en-US" sz="600" b="0" i="0" kern="1200" smtClean="0">
                <a:solidFill>
                  <a:schemeClr val="bg1"/>
                </a:solidFill>
                <a:latin typeface="Barlow" pitchFamily="2" charset="77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9CE67A1-BA7F-A74E-B5D7-615746DEEC2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238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Statement - Primary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>
            <a:extLst>
              <a:ext uri="{FF2B5EF4-FFF2-40B4-BE49-F238E27FC236}">
                <a16:creationId xmlns:a16="http://schemas.microsoft.com/office/drawing/2014/main" id="{F60630CF-4BC1-4126-BAD0-74F5C380BC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29735"/>
          <a:stretch/>
        </p:blipFill>
        <p:spPr>
          <a:xfrm>
            <a:off x="10915650" y="392640"/>
            <a:ext cx="910800" cy="258235"/>
          </a:xfrm>
          <a:prstGeom prst="rect">
            <a:avLst/>
          </a:prstGeom>
        </p:spPr>
      </p:pic>
      <p:sp>
        <p:nvSpPr>
          <p:cNvPr id="3" name="Title 5">
            <a:extLst>
              <a:ext uri="{FF2B5EF4-FFF2-40B4-BE49-F238E27FC236}">
                <a16:creationId xmlns:a16="http://schemas.microsoft.com/office/drawing/2014/main" id="{405AAAEB-2168-EDFA-AE8A-1EB7C4DA252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19101" y="985720"/>
            <a:ext cx="11353799" cy="54684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lnSpc>
                <a:spcPct val="90000"/>
              </a:lnSpc>
              <a:buFontTx/>
              <a:buNone/>
              <a:tabLst>
                <a:tab pos="3508375" algn="l"/>
              </a:tabLst>
              <a:defRPr sz="5000" b="1" i="0">
                <a:solidFill>
                  <a:schemeClr val="bg1"/>
                </a:solidFill>
                <a:latin typeface="Barlow SemiBold" pitchFamily="2" charset="77"/>
              </a:defRPr>
            </a:lvl1pPr>
          </a:lstStyle>
          <a:p>
            <a:pPr lvl="0"/>
            <a:r>
              <a:rPr lang="en-GB" dirty="0"/>
              <a:t>Big Statement/Quote, One Column,</a:t>
            </a:r>
            <a:br>
              <a:rPr lang="en-GB" dirty="0"/>
            </a:br>
            <a:r>
              <a:rPr lang="en-GB" dirty="0"/>
              <a:t>Barlow SemiBold, 50 pt., Click to Edit</a:t>
            </a:r>
            <a:endParaRPr lang="en-US" dirty="0"/>
          </a:p>
        </p:txBody>
      </p:sp>
      <p:sp>
        <p:nvSpPr>
          <p:cNvPr id="4" name="Legal Statement">
            <a:extLst>
              <a:ext uri="{FF2B5EF4-FFF2-40B4-BE49-F238E27FC236}">
                <a16:creationId xmlns:a16="http://schemas.microsoft.com/office/drawing/2014/main" id="{711B7826-C8B8-BDAD-0A12-46CAFB7495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5479" y="6582557"/>
            <a:ext cx="5236846" cy="144000"/>
          </a:xfrm>
          <a:prstGeom prst="rect">
            <a:avLst/>
          </a:prstGeom>
          <a:noFill/>
        </p:spPr>
        <p:txBody>
          <a:bodyPr vert="horz" lIns="0" tIns="0" rIns="0" bIns="0" rtlCol="0" anchor="ctr" anchorCtr="0">
            <a:noAutofit/>
          </a:bodyPr>
          <a:lstStyle>
            <a:lvl1pPr algn="l">
              <a:lnSpc>
                <a:spcPct val="90000"/>
              </a:lnSpc>
              <a:defRPr lang="en-US" sz="600" b="0" i="0" smtClean="0">
                <a:solidFill>
                  <a:schemeClr val="bg1"/>
                </a:solidFill>
                <a:latin typeface="Barlow" pitchFamily="2" charset="77"/>
                <a:cs typeface="Arial" panose="020B0604020202020204" pitchFamily="34" charset="0"/>
              </a:defRPr>
            </a:lvl1pPr>
          </a:lstStyle>
          <a:p>
            <a:r>
              <a:rPr lang="en-IE"/>
              <a:t>©2024 Analog Devices, Inc. All Rights Reserved. </a:t>
            </a:r>
            <a:endParaRPr lang="en-IE" dirty="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D4E77862-06B8-49B9-8840-9C5CBFE1F7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17601" y="6582557"/>
            <a:ext cx="247878" cy="144000"/>
          </a:xfrm>
          <a:prstGeom prst="rect">
            <a:avLst/>
          </a:prstGeom>
        </p:spPr>
        <p:txBody>
          <a:bodyPr vert="horz" lIns="0" tIns="91440" rIns="91440" bIns="91440" rtlCol="0" anchor="ctr" anchorCtr="0"/>
          <a:lstStyle>
            <a:lvl1pPr algn="l">
              <a:lnSpc>
                <a:spcPct val="80000"/>
              </a:lnSpc>
              <a:defRPr lang="en-US" sz="600" b="0" i="0" kern="1200" smtClean="0">
                <a:solidFill>
                  <a:schemeClr val="bg1"/>
                </a:solidFill>
                <a:latin typeface="Barlow" pitchFamily="2" charset="77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9CE67A1-BA7F-A74E-B5D7-615746DEEC2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045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with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37F5266-55C9-0BE1-E63F-2CD32DA02C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2F76C70-D0CE-D738-0558-91BF754BF15B}"/>
              </a:ext>
            </a:extLst>
          </p:cNvPr>
          <p:cNvGrpSpPr/>
          <p:nvPr userDrawn="1"/>
        </p:nvGrpSpPr>
        <p:grpSpPr>
          <a:xfrm>
            <a:off x="0" y="0"/>
            <a:ext cx="7617658" cy="6862572"/>
            <a:chOff x="1" y="-4572"/>
            <a:chExt cx="7617658" cy="6862572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449D9AC0-F957-4A6F-4DD9-7A5FC61565DA}"/>
                </a:ext>
              </a:extLst>
            </p:cNvPr>
            <p:cNvSpPr/>
            <p:nvPr userDrawn="1"/>
          </p:nvSpPr>
          <p:spPr>
            <a:xfrm>
              <a:off x="104172" y="205255"/>
              <a:ext cx="7513487" cy="6652745"/>
            </a:xfrm>
            <a:custGeom>
              <a:avLst/>
              <a:gdLst>
                <a:gd name="connsiteX0" fmla="*/ 0 w 7513487"/>
                <a:gd name="connsiteY0" fmla="*/ 0 h 6858000"/>
                <a:gd name="connsiteX1" fmla="*/ 1541566 w 7513487"/>
                <a:gd name="connsiteY1" fmla="*/ 0 h 6858000"/>
                <a:gd name="connsiteX2" fmla="*/ 7513487 w 7513487"/>
                <a:gd name="connsiteY2" fmla="*/ 3417425 h 6858000"/>
                <a:gd name="connsiteX3" fmla="*/ 1501110 w 7513487"/>
                <a:gd name="connsiteY3" fmla="*/ 6858000 h 6858000"/>
                <a:gd name="connsiteX4" fmla="*/ 0 w 7513487"/>
                <a:gd name="connsiteY4" fmla="*/ 6858000 h 6858000"/>
                <a:gd name="connsiteX0" fmla="*/ 0 w 7513487"/>
                <a:gd name="connsiteY0" fmla="*/ 0 h 6858000"/>
                <a:gd name="connsiteX1" fmla="*/ 1541566 w 7513487"/>
                <a:gd name="connsiteY1" fmla="*/ 0 h 6858000"/>
                <a:gd name="connsiteX2" fmla="*/ 7513487 w 7513487"/>
                <a:gd name="connsiteY2" fmla="*/ 3417425 h 6858000"/>
                <a:gd name="connsiteX3" fmla="*/ 1859925 w 7513487"/>
                <a:gd name="connsiteY3" fmla="*/ 6638374 h 6858000"/>
                <a:gd name="connsiteX4" fmla="*/ 0 w 7513487"/>
                <a:gd name="connsiteY4" fmla="*/ 6858000 h 6858000"/>
                <a:gd name="connsiteX5" fmla="*/ 0 w 7513487"/>
                <a:gd name="connsiteY5" fmla="*/ 0 h 6858000"/>
                <a:gd name="connsiteX0" fmla="*/ 0 w 7513487"/>
                <a:gd name="connsiteY0" fmla="*/ 0 h 6649933"/>
                <a:gd name="connsiteX1" fmla="*/ 1541566 w 7513487"/>
                <a:gd name="connsiteY1" fmla="*/ 0 h 6649933"/>
                <a:gd name="connsiteX2" fmla="*/ 7513487 w 7513487"/>
                <a:gd name="connsiteY2" fmla="*/ 3417425 h 6649933"/>
                <a:gd name="connsiteX3" fmla="*/ 1859925 w 7513487"/>
                <a:gd name="connsiteY3" fmla="*/ 6638374 h 6649933"/>
                <a:gd name="connsiteX4" fmla="*/ 0 w 7513487"/>
                <a:gd name="connsiteY4" fmla="*/ 6649933 h 6649933"/>
                <a:gd name="connsiteX5" fmla="*/ 0 w 7513487"/>
                <a:gd name="connsiteY5" fmla="*/ 0 h 6649933"/>
                <a:gd name="connsiteX0" fmla="*/ 0 w 7513487"/>
                <a:gd name="connsiteY0" fmla="*/ 0 h 6643886"/>
                <a:gd name="connsiteX1" fmla="*/ 1541566 w 7513487"/>
                <a:gd name="connsiteY1" fmla="*/ 0 h 6643886"/>
                <a:gd name="connsiteX2" fmla="*/ 7513487 w 7513487"/>
                <a:gd name="connsiteY2" fmla="*/ 3417425 h 6643886"/>
                <a:gd name="connsiteX3" fmla="*/ 1859925 w 7513487"/>
                <a:gd name="connsiteY3" fmla="*/ 6638374 h 6643886"/>
                <a:gd name="connsiteX4" fmla="*/ 0 w 7513487"/>
                <a:gd name="connsiteY4" fmla="*/ 6643886 h 6643886"/>
                <a:gd name="connsiteX5" fmla="*/ 0 w 7513487"/>
                <a:gd name="connsiteY5" fmla="*/ 0 h 6643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13487" h="6643886">
                  <a:moveTo>
                    <a:pt x="0" y="0"/>
                  </a:moveTo>
                  <a:lnTo>
                    <a:pt x="1541566" y="0"/>
                  </a:lnTo>
                  <a:lnTo>
                    <a:pt x="7513487" y="3417425"/>
                  </a:lnTo>
                  <a:lnTo>
                    <a:pt x="1859925" y="6638374"/>
                  </a:lnTo>
                  <a:lnTo>
                    <a:pt x="0" y="6643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CCF1316C-10A5-28E9-22D3-E28B92C6CB2F}"/>
                </a:ext>
              </a:extLst>
            </p:cNvPr>
            <p:cNvSpPr/>
            <p:nvPr userDrawn="1"/>
          </p:nvSpPr>
          <p:spPr>
            <a:xfrm>
              <a:off x="1" y="-4572"/>
              <a:ext cx="7513487" cy="6862572"/>
            </a:xfrm>
            <a:custGeom>
              <a:avLst/>
              <a:gdLst>
                <a:gd name="connsiteX0" fmla="*/ 0 w 7513487"/>
                <a:gd name="connsiteY0" fmla="*/ 0 h 6858000"/>
                <a:gd name="connsiteX1" fmla="*/ 1541566 w 7513487"/>
                <a:gd name="connsiteY1" fmla="*/ 0 h 6858000"/>
                <a:gd name="connsiteX2" fmla="*/ 7513487 w 7513487"/>
                <a:gd name="connsiteY2" fmla="*/ 3417425 h 6858000"/>
                <a:gd name="connsiteX3" fmla="*/ 1501110 w 7513487"/>
                <a:gd name="connsiteY3" fmla="*/ 6858000 h 6858000"/>
                <a:gd name="connsiteX4" fmla="*/ 0 w 7513487"/>
                <a:gd name="connsiteY4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13487" h="6858000">
                  <a:moveTo>
                    <a:pt x="0" y="0"/>
                  </a:moveTo>
                  <a:lnTo>
                    <a:pt x="1541566" y="0"/>
                  </a:lnTo>
                  <a:lnTo>
                    <a:pt x="7513487" y="3417425"/>
                  </a:lnTo>
                  <a:lnTo>
                    <a:pt x="150111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9" name="TextBox 8">
            <a:hlinkClick r:id="rId3"/>
            <a:extLst>
              <a:ext uri="{FF2B5EF4-FFF2-40B4-BE49-F238E27FC236}">
                <a16:creationId xmlns:a16="http://schemas.microsoft.com/office/drawing/2014/main" id="{DF7479F7-195D-2E18-401F-FAE71BD96051}"/>
              </a:ext>
            </a:extLst>
          </p:cNvPr>
          <p:cNvSpPr txBox="1"/>
          <p:nvPr userDrawn="1"/>
        </p:nvSpPr>
        <p:spPr>
          <a:xfrm>
            <a:off x="432854" y="6204857"/>
            <a:ext cx="949632" cy="20682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4056"/>
              </a:buClr>
              <a:buSzPct val="75000"/>
              <a:buFont typeface="Barlow"/>
              <a:buNone/>
              <a:tabLst/>
              <a:defRPr/>
            </a:pPr>
            <a:r>
              <a:rPr lang="en-IE" sz="1400" b="0" i="0" u="none" spc="0" baseline="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Barlow Medium" pitchFamily="2" charset="77"/>
              </a:rPr>
              <a:t>analog.com</a:t>
            </a:r>
            <a:endParaRPr lang="en-IE" sz="1400" b="0" i="0" u="none" spc="100" baseline="0" dirty="0"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Barlow Medium" pitchFamily="2" charset="77"/>
            </a:endParaRPr>
          </a:p>
        </p:txBody>
      </p:sp>
      <p:pic>
        <p:nvPicPr>
          <p:cNvPr id="10" name="Graphic 9">
            <a:hlinkClick r:id="rId3"/>
            <a:extLst>
              <a:ext uri="{FF2B5EF4-FFF2-40B4-BE49-F238E27FC236}">
                <a16:creationId xmlns:a16="http://schemas.microsoft.com/office/drawing/2014/main" id="{55E32BF2-18A2-7CEE-0495-510A9F96AF9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4980" y="904240"/>
            <a:ext cx="1584784" cy="450000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B34EDB31-305D-ABD5-A5B5-5A901432FC0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4293" y="4667812"/>
            <a:ext cx="3600000" cy="270000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000" b="1" i="0" spc="0" baseline="0">
                <a:solidFill>
                  <a:schemeClr val="accent2">
                    <a:lumMod val="60000"/>
                    <a:lumOff val="40000"/>
                  </a:schemeClr>
                </a:solidFill>
                <a:latin typeface="Barlow Medium" pitchFamily="2" charset="77"/>
              </a:defRPr>
            </a:lvl1pPr>
          </a:lstStyle>
          <a:p>
            <a:r>
              <a:rPr lang="en-US" dirty="0"/>
              <a:t>Click to Add Author Name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0C40DCC2-6B3F-66D3-DF6F-1CAFC8AB6CD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4293" y="4963932"/>
            <a:ext cx="2880000" cy="390388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spc="0" baseline="0">
                <a:solidFill>
                  <a:schemeClr val="bg1"/>
                </a:solidFill>
                <a:latin typeface="Barlow Medium" pitchFamily="2" charset="77"/>
              </a:defRPr>
            </a:lvl1pPr>
          </a:lstStyle>
          <a:p>
            <a:r>
              <a:rPr lang="en-US" dirty="0"/>
              <a:t>Click to Add Job Title</a:t>
            </a:r>
          </a:p>
          <a:p>
            <a:endParaRPr lang="en-US" dirty="0"/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1EC33F89-D1AD-97BD-9796-653C4E7471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4403" y="2448560"/>
            <a:ext cx="5040000" cy="1979006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spc="0" baseline="0">
                <a:solidFill>
                  <a:schemeClr val="bg1"/>
                </a:solidFill>
                <a:latin typeface="Barlow Medium" pitchFamily="2" charset="77"/>
              </a:defRPr>
            </a:lvl1pPr>
          </a:lstStyle>
          <a:p>
            <a:r>
              <a:rPr lang="en-US" dirty="0"/>
              <a:t>Click to Add Title,</a:t>
            </a:r>
            <a:br>
              <a:rPr lang="en-US" dirty="0"/>
            </a:br>
            <a:r>
              <a:rPr lang="en-US" dirty="0"/>
              <a:t>3 Lines Max, 44 pt.</a:t>
            </a:r>
            <a:br>
              <a:rPr lang="en-US" dirty="0"/>
            </a:br>
            <a:r>
              <a:rPr lang="en-US" dirty="0"/>
              <a:t>Title Case</a:t>
            </a:r>
          </a:p>
        </p:txBody>
      </p:sp>
    </p:spTree>
    <p:extLst>
      <p:ext uri="{BB962C8B-B14F-4D97-AF65-F5344CB8AC3E}">
        <p14:creationId xmlns:p14="http://schemas.microsoft.com/office/powerpoint/2010/main" val="504670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dia Placeholder 5">
            <a:extLst>
              <a:ext uri="{FF2B5EF4-FFF2-40B4-BE49-F238E27FC236}">
                <a16:creationId xmlns:a16="http://schemas.microsoft.com/office/drawing/2014/main" id="{44B91048-928D-46CA-F288-0674C5E34E11}"/>
              </a:ext>
            </a:extLst>
          </p:cNvPr>
          <p:cNvSpPr>
            <a:spLocks noGrp="1"/>
          </p:cNvSpPr>
          <p:nvPr>
            <p:ph type="media" sz="quarter" idx="12" hasCustomPrompt="1"/>
          </p:nvPr>
        </p:nvSpPr>
        <p:spPr>
          <a:xfrm>
            <a:off x="0" y="0"/>
            <a:ext cx="12192000" cy="6853238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rmAutofit/>
          </a:bodyPr>
          <a:lstStyle>
            <a:lvl1pPr marL="9525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the Icon to Add a Video</a:t>
            </a:r>
          </a:p>
        </p:txBody>
      </p:sp>
    </p:spTree>
    <p:extLst>
      <p:ext uri="{BB962C8B-B14F-4D97-AF65-F5344CB8AC3E}">
        <p14:creationId xmlns:p14="http://schemas.microsoft.com/office/powerpoint/2010/main" val="3872207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Card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5">
            <a:extLst>
              <a:ext uri="{FF2B5EF4-FFF2-40B4-BE49-F238E27FC236}">
                <a16:creationId xmlns:a16="http://schemas.microsoft.com/office/drawing/2014/main" id="{CBD4353F-D62D-2F4C-3041-F34431E54F85}"/>
              </a:ext>
            </a:extLst>
          </p:cNvPr>
          <p:cNvSpPr txBox="1"/>
          <p:nvPr userDrawn="1"/>
        </p:nvSpPr>
        <p:spPr>
          <a:xfrm>
            <a:off x="0" y="2410889"/>
            <a:ext cx="12192000" cy="69249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0" indent="0" algn="ctr" defTabSz="457200">
              <a:lnSpc>
                <a:spcPct val="90000"/>
              </a:lnSpc>
              <a:spcBef>
                <a:spcPts val="1000"/>
              </a:spcBef>
              <a:buClr>
                <a:srgbClr val="1E4056"/>
              </a:buClr>
              <a:buSzPct val="75000"/>
              <a:buFont typeface="Barlow"/>
              <a:buNone/>
            </a:pPr>
            <a:r>
              <a:rPr lang="en-US" sz="5000" b="0" i="0" spc="-100" baseline="0" dirty="0">
                <a:solidFill>
                  <a:schemeClr val="bg1"/>
                </a:solidFill>
                <a:latin typeface="Barlow Medium" pitchFamily="2" charset="77"/>
              </a:rPr>
              <a:t>Power You Can Trust</a:t>
            </a:r>
            <a:endParaRPr lang="en-US" sz="5000" b="0" i="0" spc="-100" baseline="25000" dirty="0">
              <a:solidFill>
                <a:schemeClr val="bg1"/>
              </a:solidFill>
              <a:latin typeface="Barlow Medium" pitchFamily="2" charset="77"/>
            </a:endParaRPr>
          </a:p>
        </p:txBody>
      </p:sp>
      <p:sp>
        <p:nvSpPr>
          <p:cNvPr id="11" name="TextBox 10">
            <a:hlinkClick r:id="rId4"/>
            <a:extLst>
              <a:ext uri="{FF2B5EF4-FFF2-40B4-BE49-F238E27FC236}">
                <a16:creationId xmlns:a16="http://schemas.microsoft.com/office/drawing/2014/main" id="{77A01333-E4A7-1F2C-0116-91DF7AC37E43}"/>
              </a:ext>
            </a:extLst>
          </p:cNvPr>
          <p:cNvSpPr txBox="1"/>
          <p:nvPr userDrawn="1"/>
        </p:nvSpPr>
        <p:spPr>
          <a:xfrm>
            <a:off x="4914225" y="3562047"/>
            <a:ext cx="2363550" cy="26583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4056"/>
              </a:buClr>
              <a:buSzPct val="75000"/>
              <a:buFont typeface="Barlow"/>
              <a:buNone/>
              <a:tabLst/>
              <a:defRPr/>
            </a:pPr>
            <a:r>
              <a:rPr lang="en-IE" sz="1800" b="0" i="0" u="none" spc="0" baseline="0" dirty="0" err="1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Barlow Medium" pitchFamily="2" charset="77"/>
              </a:rPr>
              <a:t>analog</a:t>
            </a:r>
            <a:r>
              <a:rPr lang="en-IE" sz="1800" b="0" i="0" u="none" spc="100" baseline="0" dirty="0" err="1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Barlow Medium" pitchFamily="2" charset="77"/>
              </a:rPr>
              <a:t>.com</a:t>
            </a:r>
            <a:r>
              <a:rPr lang="en-IE" sz="1800" b="0" i="0" u="none" spc="100" baseline="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Barlow Medium" pitchFamily="2" charset="77"/>
              </a:rPr>
              <a:t>/power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5B9611C-2544-31F0-337A-5ACA47B9BFEE}"/>
              </a:ext>
            </a:extLst>
          </p:cNvPr>
          <p:cNvSpPr txBox="1"/>
          <p:nvPr userDrawn="1"/>
        </p:nvSpPr>
        <p:spPr>
          <a:xfrm>
            <a:off x="0" y="6559905"/>
            <a:ext cx="12193200" cy="184666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algn="ctr"/>
            <a:r>
              <a:rPr lang="en-IE" sz="600" b="0" i="0" dirty="0">
                <a:solidFill>
                  <a:schemeClr val="bg1"/>
                </a:solidFill>
                <a:latin typeface="Barlow" pitchFamily="2" charset="77"/>
              </a:rPr>
              <a:t>©2024 Analog Devices, Inc. All Rights Reserved. </a:t>
            </a:r>
          </a:p>
        </p:txBody>
      </p:sp>
      <p:pic>
        <p:nvPicPr>
          <p:cNvPr id="2" name="Graphic 1">
            <a:hlinkClick r:id="rId4"/>
            <a:extLst>
              <a:ext uri="{FF2B5EF4-FFF2-40B4-BE49-F238E27FC236}">
                <a16:creationId xmlns:a16="http://schemas.microsoft.com/office/drawing/2014/main" id="{541BB206-E2EC-4ECC-7367-C7B15913829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120341" y="4864462"/>
            <a:ext cx="1852246" cy="525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5356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">
    <p:bg>
      <p:bgPr>
        <a:blipFill dpi="0" rotWithShape="1">
          <a:blip r:embed="rId2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F21C2DA-52B1-DD43-A3B6-C3CA586AC7A6}"/>
              </a:ext>
            </a:extLst>
          </p:cNvPr>
          <p:cNvSpPr txBox="1"/>
          <p:nvPr/>
        </p:nvSpPr>
        <p:spPr>
          <a:xfrm>
            <a:off x="12056533" y="1557867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228531" indent="-228531" defTabSz="457063">
              <a:spcBef>
                <a:spcPts val="1000"/>
              </a:spcBef>
              <a:buClr>
                <a:srgbClr val="1E4056"/>
              </a:buClr>
              <a:buSzPct val="75000"/>
              <a:buFont typeface="Barlow"/>
              <a:buChar char="►"/>
            </a:pPr>
            <a:endParaRPr lang="en-US" sz="1999" b="0" i="0" dirty="0">
              <a:solidFill>
                <a:srgbClr val="000000"/>
              </a:solidFill>
              <a:latin typeface="Barlow" pitchFamily="2" charset="77"/>
            </a:endParaRPr>
          </a:p>
        </p:txBody>
      </p:sp>
      <p:sp>
        <p:nvSpPr>
          <p:cNvPr id="11" name="Title 5">
            <a:extLst>
              <a:ext uri="{FF2B5EF4-FFF2-40B4-BE49-F238E27FC236}">
                <a16:creationId xmlns:a16="http://schemas.microsoft.com/office/drawing/2014/main" id="{DFAA90AC-9B0A-AB4E-ABA9-347CBDC297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1" y="219456"/>
            <a:ext cx="10287000" cy="470898"/>
          </a:xfrm>
          <a:prstGeom prst="callout1">
            <a:avLst>
              <a:gd name="adj1" fmla="val 103511"/>
              <a:gd name="adj2" fmla="val 100069"/>
              <a:gd name="adj3" fmla="val 103502"/>
              <a:gd name="adj4" fmla="val -3408"/>
            </a:avLst>
          </a:prstGeom>
          <a:noFill/>
          <a:ln w="50800">
            <a:gradFill flip="none" rotWithShape="1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</p:spPr>
        <p:txBody>
          <a:bodyPr vert="horz" wrap="square" lIns="0" tIns="0" rIns="0" bIns="27432" rtlCol="0" anchor="t" anchorCtr="0">
            <a:spAutoFit/>
          </a:bodyPr>
          <a:lstStyle>
            <a:lvl1pPr marL="0" indent="0" algn="l" defTabSz="457063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599" b="0" i="0" kern="1200" baseline="0" dirty="0">
                <a:solidFill>
                  <a:schemeClr val="accent2"/>
                </a:solidFill>
                <a:latin typeface="Barlow" pitchFamily="2" charset="77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6814554B-F7E7-D444-A874-1C7C087F2F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2901" y="6616018"/>
            <a:ext cx="8059640" cy="241982"/>
          </a:xfrm>
          <a:prstGeom prst="rect">
            <a:avLst/>
          </a:prstGeom>
          <a:noFill/>
        </p:spPr>
        <p:txBody>
          <a:bodyPr vert="horz" lIns="0" tIns="91440" rIns="91440" bIns="91440" rtlCol="0" anchor="ctr" anchorCtr="0">
            <a:noAutofit/>
          </a:bodyPr>
          <a:lstStyle>
            <a:lvl1pPr>
              <a:lnSpc>
                <a:spcPct val="80000"/>
              </a:lnSpc>
              <a:defRPr lang="en-US" sz="900" b="0" i="0" smtClean="0">
                <a:solidFill>
                  <a:schemeClr val="bg1"/>
                </a:solidFill>
                <a:latin typeface="Barlow" pitchFamily="2" charset="77"/>
                <a:cs typeface="Arial Black" panose="020B0604020202020204" pitchFamily="34" charset="0"/>
              </a:defRPr>
            </a:lvl1pPr>
          </a:lstStyle>
          <a:p>
            <a:r>
              <a:rPr lang="en-US"/>
              <a:t>Analog Devices Confidential Information. ©2022 Analog Devices, Inc. All rights reserved.</a:t>
            </a:r>
            <a:endParaRPr lang="en-US" dirty="0"/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EDE1375A-B2FA-C741-B6ED-A8569C3278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29901" y="6613018"/>
            <a:ext cx="1219199" cy="241982"/>
          </a:xfrm>
          <a:prstGeom prst="rect">
            <a:avLst/>
          </a:prstGeom>
        </p:spPr>
        <p:txBody>
          <a:bodyPr vert="horz" lIns="91440" tIns="91440" rIns="0" bIns="91440" rtlCol="0" anchor="ctr" anchorCtr="0"/>
          <a:lstStyle>
            <a:lvl1pPr algn="r">
              <a:lnSpc>
                <a:spcPct val="80000"/>
              </a:lnSpc>
              <a:defRPr kumimoji="0" lang="en-US" sz="1000" b="1" i="0" u="none" strike="noStrike" cap="none" spc="0" normalizeH="0" baseline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Barlow" pitchFamily="2" charset="77"/>
              </a:defRPr>
            </a:lvl1pPr>
          </a:lstStyle>
          <a:p>
            <a:fld id="{3F32476C-83E7-4313-A721-E348D1972772}" type="slidenum">
              <a:rPr lang="en-US" smtClean="0">
                <a:solidFill>
                  <a:srgbClr val="6C6F70"/>
                </a:solidFill>
              </a:rPr>
              <a:pPr/>
              <a:t>‹#›</a:t>
            </a:fld>
            <a:endParaRPr lang="en-US" dirty="0">
              <a:solidFill>
                <a:srgbClr val="6C6F70"/>
              </a:solidFill>
            </a:endParaRP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67561257-280D-EC46-BB4D-FCABCCE29F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402542" y="6616018"/>
            <a:ext cx="2227359" cy="241982"/>
          </a:xfrm>
          <a:prstGeom prst="rect">
            <a:avLst/>
          </a:prstGeom>
        </p:spPr>
        <p:txBody>
          <a:bodyPr lIns="0" tIns="0" rIns="182880" bIns="0" anchor="ctr" anchorCtr="0"/>
          <a:lstStyle>
            <a:lvl1pPr algn="r">
              <a:lnSpc>
                <a:spcPct val="80000"/>
              </a:lnSpc>
              <a:defRPr lang="en-US" sz="1000" b="0" i="0" kern="1200" smtClean="0">
                <a:solidFill>
                  <a:schemeClr val="bg1"/>
                </a:solidFill>
                <a:latin typeface="Barlow" pitchFamily="2" charset="77"/>
                <a:ea typeface="+mn-ea"/>
                <a:cs typeface="+mn-cs"/>
              </a:defRPr>
            </a:lvl1pPr>
          </a:lstStyle>
          <a:p>
            <a:fld id="{62192F4E-21A4-48D5-AC9E-F020B8792002}" type="datetime3">
              <a:rPr lang="en-US" smtClean="0"/>
              <a:t>2 May 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164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5">
            <a:extLst>
              <a:ext uri="{FF2B5EF4-FFF2-40B4-BE49-F238E27FC236}">
                <a16:creationId xmlns:a16="http://schemas.microsoft.com/office/drawing/2014/main" id="{E74B564B-7F9F-32DC-1EEB-57A3EFAD55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7600" y="640080"/>
            <a:ext cx="10080000" cy="450000"/>
          </a:xfrm>
        </p:spPr>
        <p:txBody>
          <a:bodyPr tIns="36576" anchor="t" anchorCtr="0"/>
          <a:lstStyle>
            <a:lvl1pPr algn="l">
              <a:defRPr sz="3200" b="0" i="0" spc="0" baseline="0">
                <a:latin typeface="Barlow Medium" pitchFamily="2" charset="77"/>
              </a:defRPr>
            </a:lvl1pPr>
          </a:lstStyle>
          <a:p>
            <a:r>
              <a:rPr lang="en-GB" dirty="0"/>
              <a:t>Click to Add Title in Barlow Medium 32 pt. Title Case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075A93E-07A2-EBD4-1717-2BC5B458C00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17600" y="1353312"/>
            <a:ext cx="11358000" cy="5094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Aft>
                <a:spcPts val="600"/>
              </a:spcAft>
              <a:buFontTx/>
              <a:buNone/>
              <a:defRPr sz="1800">
                <a:solidFill>
                  <a:schemeClr val="tx1"/>
                </a:solidFill>
              </a:defRPr>
            </a:lvl1pPr>
            <a:lvl2pPr marL="457200" indent="-228600">
              <a:spcAft>
                <a:spcPts val="600"/>
              </a:spcAft>
              <a:tabLst/>
              <a:defRPr sz="1600">
                <a:solidFill>
                  <a:schemeClr val="tx1"/>
                </a:solidFill>
              </a:defRPr>
            </a:lvl2pPr>
            <a:lvl3pPr marL="866775" indent="-222250">
              <a:spcAft>
                <a:spcPts val="600"/>
              </a:spcAft>
              <a:tabLst/>
              <a:defRPr sz="1400">
                <a:solidFill>
                  <a:schemeClr val="tx1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1"/>
                </a:solidFill>
              </a:defRPr>
            </a:lvl4pPr>
            <a:lvl5pPr marL="1371600" indent="-228600">
              <a:buSzPct val="90000"/>
              <a:buFont typeface="Arial" panose="020B0604020202020204" pitchFamily="34" charset="0"/>
              <a:buChar char="•"/>
              <a:defRPr sz="1200"/>
            </a:lvl5pPr>
            <a:lvl6pPr marL="1371600" indent="-228600">
              <a:buSzPct val="90000"/>
              <a:buFont typeface="Arial" panose="020B0604020202020204" pitchFamily="34" charset="0"/>
              <a:buChar char="•"/>
              <a:defRPr sz="1200"/>
            </a:lvl6pPr>
            <a:lvl7pPr marL="1371600" indent="-228600">
              <a:buSzPct val="90000"/>
              <a:buFont typeface="Arial" panose="020B0604020202020204" pitchFamily="34" charset="0"/>
              <a:buChar char="•"/>
              <a:defRPr sz="1200"/>
            </a:lvl7pPr>
            <a:lvl8pPr marL="1371600" indent="-228600">
              <a:buSzPct val="90000"/>
              <a:buFont typeface="Arial" panose="020B0604020202020204" pitchFamily="34" charset="0"/>
              <a:buChar char="•"/>
              <a:defRPr sz="1200"/>
            </a:lvl8pPr>
            <a:lvl9pPr marL="1371600" indent="-230400">
              <a:spcAft>
                <a:spcPts val="600"/>
              </a:spcAft>
              <a:buSzPct val="90000"/>
              <a:buFont typeface="Arial" panose="020B0604020202020204" pitchFamily="34" charset="0"/>
              <a:buChar char="•"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Legal Statement">
            <a:extLst>
              <a:ext uri="{FF2B5EF4-FFF2-40B4-BE49-F238E27FC236}">
                <a16:creationId xmlns:a16="http://schemas.microsoft.com/office/drawing/2014/main" id="{6D4B9EFC-C7DD-F257-A5DB-C33A7A52FA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5479" y="6582557"/>
            <a:ext cx="5236846" cy="144000"/>
          </a:xfrm>
          <a:prstGeom prst="rect">
            <a:avLst/>
          </a:prstGeom>
          <a:noFill/>
        </p:spPr>
        <p:txBody>
          <a:bodyPr vert="horz" lIns="0" tIns="0" rIns="0" bIns="0" rtlCol="0" anchor="ctr" anchorCtr="0">
            <a:noAutofit/>
          </a:bodyPr>
          <a:lstStyle>
            <a:lvl1pPr algn="l">
              <a:lnSpc>
                <a:spcPct val="90000"/>
              </a:lnSpc>
              <a:defRPr lang="en-US" sz="600" b="0" i="0" smtClean="0">
                <a:solidFill>
                  <a:schemeClr val="tx1"/>
                </a:solidFill>
                <a:latin typeface="Barlow" pitchFamily="2" charset="77"/>
                <a:cs typeface="Arial" panose="020B0604020202020204" pitchFamily="34" charset="0"/>
              </a:defRPr>
            </a:lvl1pPr>
          </a:lstStyle>
          <a:p>
            <a:r>
              <a:rPr lang="en-IE" dirty="0"/>
              <a:t>©2024 Analog Devices, Inc. All Rights Reserved. 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2FE45972-FE13-E8D4-E5E1-9B8CBA947C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17601" y="6582557"/>
            <a:ext cx="247878" cy="144000"/>
          </a:xfrm>
          <a:prstGeom prst="rect">
            <a:avLst/>
          </a:prstGeom>
        </p:spPr>
        <p:txBody>
          <a:bodyPr vert="horz" lIns="0" tIns="91440" rIns="91440" bIns="91440" rtlCol="0" anchor="ctr" anchorCtr="0"/>
          <a:lstStyle>
            <a:lvl1pPr algn="l">
              <a:lnSpc>
                <a:spcPct val="80000"/>
              </a:lnSpc>
              <a:defRPr lang="en-US" sz="600" b="0" i="0" kern="1200" smtClean="0">
                <a:solidFill>
                  <a:schemeClr val="tx1"/>
                </a:solidFill>
                <a:latin typeface="Barlow" pitchFamily="2" charset="77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9CE67A1-BA7F-A74E-B5D7-615746DEEC2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796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ine 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5">
            <a:extLst>
              <a:ext uri="{FF2B5EF4-FFF2-40B4-BE49-F238E27FC236}">
                <a16:creationId xmlns:a16="http://schemas.microsoft.com/office/drawing/2014/main" id="{E74B564B-7F9F-32DC-1EEB-57A3EFAD55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7600" y="640080"/>
            <a:ext cx="10080000" cy="842400"/>
          </a:xfrm>
        </p:spPr>
        <p:txBody>
          <a:bodyPr tIns="36576" anchor="t" anchorCtr="0"/>
          <a:lstStyle>
            <a:lvl1pPr>
              <a:defRPr sz="3200" spc="0" baseline="0"/>
            </a:lvl1pPr>
          </a:lstStyle>
          <a:p>
            <a:r>
              <a:rPr lang="en-GB" dirty="0"/>
              <a:t>Click to Add Title in Barlow Medium 32 pt. </a:t>
            </a:r>
            <a:br>
              <a:rPr lang="en-GB" dirty="0"/>
            </a:br>
            <a:r>
              <a:rPr lang="en-GB" dirty="0"/>
              <a:t>Max Two Lines, Title Case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1298877-00D0-02CC-EA8B-6319826E66D4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17600" y="1771752"/>
            <a:ext cx="11358000" cy="467556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Aft>
                <a:spcPts val="600"/>
              </a:spcAft>
              <a:buFontTx/>
              <a:buNone/>
              <a:defRPr>
                <a:solidFill>
                  <a:schemeClr val="tx1"/>
                </a:solidFill>
              </a:defRPr>
            </a:lvl1pPr>
            <a:lvl2pPr marL="457200" indent="-228600">
              <a:spcAft>
                <a:spcPts val="600"/>
              </a:spcAft>
              <a:tabLst/>
              <a:defRPr>
                <a:solidFill>
                  <a:schemeClr val="tx1"/>
                </a:solidFill>
              </a:defRPr>
            </a:lvl2pPr>
            <a:lvl3pPr marL="866775" indent="-222250">
              <a:spcAft>
                <a:spcPts val="600"/>
              </a:spcAft>
              <a:tabLst/>
              <a:defRPr>
                <a:solidFill>
                  <a:schemeClr val="tx1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1"/>
                </a:solidFill>
              </a:defRPr>
            </a:lvl4pPr>
            <a:lvl5pPr marL="1371600" indent="-228600">
              <a:buSzPct val="90000"/>
              <a:buFont typeface="Arial" panose="020B0604020202020204" pitchFamily="34" charset="0"/>
              <a:buChar char="•"/>
              <a:defRPr sz="1200"/>
            </a:lvl5pPr>
            <a:lvl6pPr marL="1371600" indent="-228600">
              <a:buSzPct val="90000"/>
              <a:buFont typeface="Arial" panose="020B0604020202020204" pitchFamily="34" charset="0"/>
              <a:buChar char="•"/>
              <a:defRPr sz="1200"/>
            </a:lvl6pPr>
            <a:lvl7pPr marL="1371600" indent="-228600">
              <a:buSzPct val="90000"/>
              <a:buFont typeface="Arial" panose="020B0604020202020204" pitchFamily="34" charset="0"/>
              <a:buChar char="•"/>
              <a:defRPr sz="1200"/>
            </a:lvl7pPr>
            <a:lvl8pPr marL="1371600" indent="-228600">
              <a:buSzPct val="90000"/>
              <a:buFont typeface="Arial" panose="020B0604020202020204" pitchFamily="34" charset="0"/>
              <a:buChar char="•"/>
              <a:defRPr sz="1200"/>
            </a:lvl8pPr>
            <a:lvl9pPr marL="1371600" indent="-230400">
              <a:spcAft>
                <a:spcPts val="600"/>
              </a:spcAft>
              <a:buSzPct val="90000"/>
              <a:buFont typeface="Arial" panose="020B0604020202020204" pitchFamily="34" charset="0"/>
              <a:buChar char="•"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Legal Statement">
            <a:extLst>
              <a:ext uri="{FF2B5EF4-FFF2-40B4-BE49-F238E27FC236}">
                <a16:creationId xmlns:a16="http://schemas.microsoft.com/office/drawing/2014/main" id="{9B830200-494D-376F-25FC-62708EAC86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5479" y="6582557"/>
            <a:ext cx="5236846" cy="144000"/>
          </a:xfrm>
          <a:prstGeom prst="rect">
            <a:avLst/>
          </a:prstGeom>
          <a:noFill/>
        </p:spPr>
        <p:txBody>
          <a:bodyPr vert="horz" lIns="0" tIns="0" rIns="0" bIns="0" rtlCol="0" anchor="ctr" anchorCtr="0">
            <a:noAutofit/>
          </a:bodyPr>
          <a:lstStyle>
            <a:lvl1pPr algn="l">
              <a:lnSpc>
                <a:spcPct val="90000"/>
              </a:lnSpc>
              <a:defRPr lang="en-US" sz="600" b="0" i="0" smtClean="0">
                <a:solidFill>
                  <a:schemeClr val="tx1"/>
                </a:solidFill>
                <a:latin typeface="Barlow" pitchFamily="2" charset="77"/>
                <a:cs typeface="Arial" panose="020B0604020202020204" pitchFamily="34" charset="0"/>
              </a:defRPr>
            </a:lvl1pPr>
          </a:lstStyle>
          <a:p>
            <a:r>
              <a:rPr lang="en-IE" dirty="0"/>
              <a:t>©2024 Analog Devices, Inc. All Rights Reserved.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DD4A03-9143-BC58-1681-1225AE4D7F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17601" y="6582557"/>
            <a:ext cx="247878" cy="144000"/>
          </a:xfrm>
          <a:prstGeom prst="rect">
            <a:avLst/>
          </a:prstGeom>
        </p:spPr>
        <p:txBody>
          <a:bodyPr vert="horz" lIns="0" tIns="91440" rIns="91440" bIns="91440" rtlCol="0" anchor="ctr" anchorCtr="0"/>
          <a:lstStyle>
            <a:lvl1pPr algn="l">
              <a:lnSpc>
                <a:spcPct val="80000"/>
              </a:lnSpc>
              <a:defRPr lang="en-US" sz="600" b="0" i="0" kern="1200" smtClean="0">
                <a:solidFill>
                  <a:schemeClr val="tx1"/>
                </a:solidFill>
                <a:latin typeface="Barlow" pitchFamily="2" charset="77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9CE67A1-BA7F-A74E-B5D7-615746DEEC2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272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with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erson working in a factory&#10;&#10;Description automatically generated">
            <a:extLst>
              <a:ext uri="{FF2B5EF4-FFF2-40B4-BE49-F238E27FC236}">
                <a16:creationId xmlns:a16="http://schemas.microsoft.com/office/drawing/2014/main" id="{5279C31A-3F31-E41C-E7A3-5016245564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9980CC74-0812-43C2-2A04-E80B64FF4663}"/>
              </a:ext>
            </a:extLst>
          </p:cNvPr>
          <p:cNvGrpSpPr/>
          <p:nvPr userDrawn="1"/>
        </p:nvGrpSpPr>
        <p:grpSpPr>
          <a:xfrm>
            <a:off x="0" y="0"/>
            <a:ext cx="7617658" cy="6862572"/>
            <a:chOff x="1" y="-4572"/>
            <a:chExt cx="7617658" cy="6862572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F2F3DE54-34B6-3AF3-6CD6-3EEEE3D9CBDA}"/>
                </a:ext>
              </a:extLst>
            </p:cNvPr>
            <p:cNvSpPr/>
            <p:nvPr userDrawn="1"/>
          </p:nvSpPr>
          <p:spPr>
            <a:xfrm>
              <a:off x="104172" y="205255"/>
              <a:ext cx="7513487" cy="6652745"/>
            </a:xfrm>
            <a:custGeom>
              <a:avLst/>
              <a:gdLst>
                <a:gd name="connsiteX0" fmla="*/ 0 w 7513487"/>
                <a:gd name="connsiteY0" fmla="*/ 0 h 6858000"/>
                <a:gd name="connsiteX1" fmla="*/ 1541566 w 7513487"/>
                <a:gd name="connsiteY1" fmla="*/ 0 h 6858000"/>
                <a:gd name="connsiteX2" fmla="*/ 7513487 w 7513487"/>
                <a:gd name="connsiteY2" fmla="*/ 3417425 h 6858000"/>
                <a:gd name="connsiteX3" fmla="*/ 1501110 w 7513487"/>
                <a:gd name="connsiteY3" fmla="*/ 6858000 h 6858000"/>
                <a:gd name="connsiteX4" fmla="*/ 0 w 7513487"/>
                <a:gd name="connsiteY4" fmla="*/ 6858000 h 6858000"/>
                <a:gd name="connsiteX0" fmla="*/ 0 w 7513487"/>
                <a:gd name="connsiteY0" fmla="*/ 0 h 6858000"/>
                <a:gd name="connsiteX1" fmla="*/ 1541566 w 7513487"/>
                <a:gd name="connsiteY1" fmla="*/ 0 h 6858000"/>
                <a:gd name="connsiteX2" fmla="*/ 7513487 w 7513487"/>
                <a:gd name="connsiteY2" fmla="*/ 3417425 h 6858000"/>
                <a:gd name="connsiteX3" fmla="*/ 1859925 w 7513487"/>
                <a:gd name="connsiteY3" fmla="*/ 6638374 h 6858000"/>
                <a:gd name="connsiteX4" fmla="*/ 0 w 7513487"/>
                <a:gd name="connsiteY4" fmla="*/ 6858000 h 6858000"/>
                <a:gd name="connsiteX5" fmla="*/ 0 w 7513487"/>
                <a:gd name="connsiteY5" fmla="*/ 0 h 6858000"/>
                <a:gd name="connsiteX0" fmla="*/ 0 w 7513487"/>
                <a:gd name="connsiteY0" fmla="*/ 0 h 6649933"/>
                <a:gd name="connsiteX1" fmla="*/ 1541566 w 7513487"/>
                <a:gd name="connsiteY1" fmla="*/ 0 h 6649933"/>
                <a:gd name="connsiteX2" fmla="*/ 7513487 w 7513487"/>
                <a:gd name="connsiteY2" fmla="*/ 3417425 h 6649933"/>
                <a:gd name="connsiteX3" fmla="*/ 1859925 w 7513487"/>
                <a:gd name="connsiteY3" fmla="*/ 6638374 h 6649933"/>
                <a:gd name="connsiteX4" fmla="*/ 0 w 7513487"/>
                <a:gd name="connsiteY4" fmla="*/ 6649933 h 6649933"/>
                <a:gd name="connsiteX5" fmla="*/ 0 w 7513487"/>
                <a:gd name="connsiteY5" fmla="*/ 0 h 6649933"/>
                <a:gd name="connsiteX0" fmla="*/ 0 w 7513487"/>
                <a:gd name="connsiteY0" fmla="*/ 0 h 6643886"/>
                <a:gd name="connsiteX1" fmla="*/ 1541566 w 7513487"/>
                <a:gd name="connsiteY1" fmla="*/ 0 h 6643886"/>
                <a:gd name="connsiteX2" fmla="*/ 7513487 w 7513487"/>
                <a:gd name="connsiteY2" fmla="*/ 3417425 h 6643886"/>
                <a:gd name="connsiteX3" fmla="*/ 1859925 w 7513487"/>
                <a:gd name="connsiteY3" fmla="*/ 6638374 h 6643886"/>
                <a:gd name="connsiteX4" fmla="*/ 0 w 7513487"/>
                <a:gd name="connsiteY4" fmla="*/ 6643886 h 6643886"/>
                <a:gd name="connsiteX5" fmla="*/ 0 w 7513487"/>
                <a:gd name="connsiteY5" fmla="*/ 0 h 6643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13487" h="6643886">
                  <a:moveTo>
                    <a:pt x="0" y="0"/>
                  </a:moveTo>
                  <a:lnTo>
                    <a:pt x="1541566" y="0"/>
                  </a:lnTo>
                  <a:lnTo>
                    <a:pt x="7513487" y="3417425"/>
                  </a:lnTo>
                  <a:lnTo>
                    <a:pt x="1859925" y="6638374"/>
                  </a:lnTo>
                  <a:lnTo>
                    <a:pt x="0" y="6643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4E238CC0-96D0-F452-54CA-4E0E61680C7C}"/>
                </a:ext>
              </a:extLst>
            </p:cNvPr>
            <p:cNvSpPr/>
            <p:nvPr userDrawn="1"/>
          </p:nvSpPr>
          <p:spPr>
            <a:xfrm>
              <a:off x="1" y="-4572"/>
              <a:ext cx="7513487" cy="6862572"/>
            </a:xfrm>
            <a:custGeom>
              <a:avLst/>
              <a:gdLst>
                <a:gd name="connsiteX0" fmla="*/ 0 w 7513487"/>
                <a:gd name="connsiteY0" fmla="*/ 0 h 6858000"/>
                <a:gd name="connsiteX1" fmla="*/ 1541566 w 7513487"/>
                <a:gd name="connsiteY1" fmla="*/ 0 h 6858000"/>
                <a:gd name="connsiteX2" fmla="*/ 7513487 w 7513487"/>
                <a:gd name="connsiteY2" fmla="*/ 3417425 h 6858000"/>
                <a:gd name="connsiteX3" fmla="*/ 1501110 w 7513487"/>
                <a:gd name="connsiteY3" fmla="*/ 6858000 h 6858000"/>
                <a:gd name="connsiteX4" fmla="*/ 0 w 7513487"/>
                <a:gd name="connsiteY4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13487" h="6858000">
                  <a:moveTo>
                    <a:pt x="0" y="0"/>
                  </a:moveTo>
                  <a:lnTo>
                    <a:pt x="1541566" y="0"/>
                  </a:lnTo>
                  <a:lnTo>
                    <a:pt x="7513487" y="3417425"/>
                  </a:lnTo>
                  <a:lnTo>
                    <a:pt x="150111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65E685E6-13CB-D38D-FEA2-77D90875D00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4403" y="2448560"/>
            <a:ext cx="5040000" cy="1979006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spc="0" baseline="0">
                <a:solidFill>
                  <a:schemeClr val="bg1"/>
                </a:solidFill>
                <a:latin typeface="Barlow Medium" pitchFamily="2" charset="77"/>
              </a:defRPr>
            </a:lvl1pPr>
          </a:lstStyle>
          <a:p>
            <a:r>
              <a:rPr lang="en-US" dirty="0"/>
              <a:t>Click to Add Section Title, 3 Lines Max, 44 pt., Title Case</a:t>
            </a:r>
          </a:p>
        </p:txBody>
      </p:sp>
    </p:spTree>
    <p:extLst>
      <p:ext uri="{BB962C8B-B14F-4D97-AF65-F5344CB8AC3E}">
        <p14:creationId xmlns:p14="http://schemas.microsoft.com/office/powerpoint/2010/main" val="42645455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 with Pattern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AD60E70-32AD-72EE-B1DB-7DDA206A7E59}"/>
              </a:ext>
            </a:extLst>
          </p:cNvPr>
          <p:cNvGrpSpPr/>
          <p:nvPr userDrawn="1"/>
        </p:nvGrpSpPr>
        <p:grpSpPr>
          <a:xfrm>
            <a:off x="0" y="0"/>
            <a:ext cx="7617658" cy="6862572"/>
            <a:chOff x="1" y="-4572"/>
            <a:chExt cx="7617658" cy="6862572"/>
          </a:xfrm>
        </p:grpSpPr>
        <p:sp>
          <p:nvSpPr>
            <p:cNvPr id="3" name="Freeform 2">
              <a:extLst>
                <a:ext uri="{FF2B5EF4-FFF2-40B4-BE49-F238E27FC236}">
                  <a16:creationId xmlns:a16="http://schemas.microsoft.com/office/drawing/2014/main" id="{99A5004D-7C58-27D4-EB7C-CAEEB8F6A5B8}"/>
                </a:ext>
              </a:extLst>
            </p:cNvPr>
            <p:cNvSpPr/>
            <p:nvPr userDrawn="1"/>
          </p:nvSpPr>
          <p:spPr>
            <a:xfrm>
              <a:off x="104172" y="205255"/>
              <a:ext cx="7513487" cy="6652745"/>
            </a:xfrm>
            <a:custGeom>
              <a:avLst/>
              <a:gdLst>
                <a:gd name="connsiteX0" fmla="*/ 0 w 7513487"/>
                <a:gd name="connsiteY0" fmla="*/ 0 h 6858000"/>
                <a:gd name="connsiteX1" fmla="*/ 1541566 w 7513487"/>
                <a:gd name="connsiteY1" fmla="*/ 0 h 6858000"/>
                <a:gd name="connsiteX2" fmla="*/ 7513487 w 7513487"/>
                <a:gd name="connsiteY2" fmla="*/ 3417425 h 6858000"/>
                <a:gd name="connsiteX3" fmla="*/ 1501110 w 7513487"/>
                <a:gd name="connsiteY3" fmla="*/ 6858000 h 6858000"/>
                <a:gd name="connsiteX4" fmla="*/ 0 w 7513487"/>
                <a:gd name="connsiteY4" fmla="*/ 6858000 h 6858000"/>
                <a:gd name="connsiteX0" fmla="*/ 0 w 7513487"/>
                <a:gd name="connsiteY0" fmla="*/ 0 h 6858000"/>
                <a:gd name="connsiteX1" fmla="*/ 1541566 w 7513487"/>
                <a:gd name="connsiteY1" fmla="*/ 0 h 6858000"/>
                <a:gd name="connsiteX2" fmla="*/ 7513487 w 7513487"/>
                <a:gd name="connsiteY2" fmla="*/ 3417425 h 6858000"/>
                <a:gd name="connsiteX3" fmla="*/ 1859925 w 7513487"/>
                <a:gd name="connsiteY3" fmla="*/ 6638374 h 6858000"/>
                <a:gd name="connsiteX4" fmla="*/ 0 w 7513487"/>
                <a:gd name="connsiteY4" fmla="*/ 6858000 h 6858000"/>
                <a:gd name="connsiteX5" fmla="*/ 0 w 7513487"/>
                <a:gd name="connsiteY5" fmla="*/ 0 h 6858000"/>
                <a:gd name="connsiteX0" fmla="*/ 0 w 7513487"/>
                <a:gd name="connsiteY0" fmla="*/ 0 h 6649933"/>
                <a:gd name="connsiteX1" fmla="*/ 1541566 w 7513487"/>
                <a:gd name="connsiteY1" fmla="*/ 0 h 6649933"/>
                <a:gd name="connsiteX2" fmla="*/ 7513487 w 7513487"/>
                <a:gd name="connsiteY2" fmla="*/ 3417425 h 6649933"/>
                <a:gd name="connsiteX3" fmla="*/ 1859925 w 7513487"/>
                <a:gd name="connsiteY3" fmla="*/ 6638374 h 6649933"/>
                <a:gd name="connsiteX4" fmla="*/ 0 w 7513487"/>
                <a:gd name="connsiteY4" fmla="*/ 6649933 h 6649933"/>
                <a:gd name="connsiteX5" fmla="*/ 0 w 7513487"/>
                <a:gd name="connsiteY5" fmla="*/ 0 h 6649933"/>
                <a:gd name="connsiteX0" fmla="*/ 0 w 7513487"/>
                <a:gd name="connsiteY0" fmla="*/ 0 h 6643886"/>
                <a:gd name="connsiteX1" fmla="*/ 1541566 w 7513487"/>
                <a:gd name="connsiteY1" fmla="*/ 0 h 6643886"/>
                <a:gd name="connsiteX2" fmla="*/ 7513487 w 7513487"/>
                <a:gd name="connsiteY2" fmla="*/ 3417425 h 6643886"/>
                <a:gd name="connsiteX3" fmla="*/ 1859925 w 7513487"/>
                <a:gd name="connsiteY3" fmla="*/ 6638374 h 6643886"/>
                <a:gd name="connsiteX4" fmla="*/ 0 w 7513487"/>
                <a:gd name="connsiteY4" fmla="*/ 6643886 h 6643886"/>
                <a:gd name="connsiteX5" fmla="*/ 0 w 7513487"/>
                <a:gd name="connsiteY5" fmla="*/ 0 h 6643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13487" h="6643886">
                  <a:moveTo>
                    <a:pt x="0" y="0"/>
                  </a:moveTo>
                  <a:lnTo>
                    <a:pt x="1541566" y="0"/>
                  </a:lnTo>
                  <a:lnTo>
                    <a:pt x="7513487" y="3417425"/>
                  </a:lnTo>
                  <a:lnTo>
                    <a:pt x="1859925" y="6638374"/>
                  </a:lnTo>
                  <a:lnTo>
                    <a:pt x="0" y="6643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DAB5AFC3-5343-064B-A219-1AE7209A8C04}"/>
                </a:ext>
              </a:extLst>
            </p:cNvPr>
            <p:cNvSpPr/>
            <p:nvPr userDrawn="1"/>
          </p:nvSpPr>
          <p:spPr>
            <a:xfrm>
              <a:off x="1" y="-4572"/>
              <a:ext cx="7513487" cy="6862572"/>
            </a:xfrm>
            <a:custGeom>
              <a:avLst/>
              <a:gdLst>
                <a:gd name="connsiteX0" fmla="*/ 0 w 7513487"/>
                <a:gd name="connsiteY0" fmla="*/ 0 h 6858000"/>
                <a:gd name="connsiteX1" fmla="*/ 1541566 w 7513487"/>
                <a:gd name="connsiteY1" fmla="*/ 0 h 6858000"/>
                <a:gd name="connsiteX2" fmla="*/ 7513487 w 7513487"/>
                <a:gd name="connsiteY2" fmla="*/ 3417425 h 6858000"/>
                <a:gd name="connsiteX3" fmla="*/ 1501110 w 7513487"/>
                <a:gd name="connsiteY3" fmla="*/ 6858000 h 6858000"/>
                <a:gd name="connsiteX4" fmla="*/ 0 w 7513487"/>
                <a:gd name="connsiteY4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13487" h="6858000">
                  <a:moveTo>
                    <a:pt x="0" y="0"/>
                  </a:moveTo>
                  <a:lnTo>
                    <a:pt x="1541566" y="0"/>
                  </a:lnTo>
                  <a:lnTo>
                    <a:pt x="7513487" y="3417425"/>
                  </a:lnTo>
                  <a:lnTo>
                    <a:pt x="150111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EC18DD37-D9CA-886C-4E16-79E064AA6B0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4403" y="2448560"/>
            <a:ext cx="5040000" cy="1979006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spc="0" baseline="0">
                <a:solidFill>
                  <a:schemeClr val="bg1"/>
                </a:solidFill>
                <a:latin typeface="Barlow Medium" pitchFamily="2" charset="77"/>
              </a:defRPr>
            </a:lvl1pPr>
          </a:lstStyle>
          <a:p>
            <a:r>
              <a:rPr lang="en-US" dirty="0"/>
              <a:t>Click to Add Section Title, 3 Lines Max, 44 pt., Title Case</a:t>
            </a:r>
          </a:p>
        </p:txBody>
      </p:sp>
    </p:spTree>
    <p:extLst>
      <p:ext uri="{BB962C8B-B14F-4D97-AF65-F5344CB8AC3E}">
        <p14:creationId xmlns:p14="http://schemas.microsoft.com/office/powerpoint/2010/main" val="5326685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80F7495-C78C-5BD8-12F5-D3FE1407E08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17600" y="1364400"/>
            <a:ext cx="5486400" cy="5094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Aft>
                <a:spcPts val="600"/>
              </a:spcAft>
              <a:buFontTx/>
              <a:buNone/>
              <a:defRPr>
                <a:solidFill>
                  <a:schemeClr val="tx1"/>
                </a:solidFill>
              </a:defRPr>
            </a:lvl1pPr>
            <a:lvl2pPr marL="457200" indent="-228600">
              <a:spcAft>
                <a:spcPts val="600"/>
              </a:spcAft>
              <a:tabLst/>
              <a:defRPr>
                <a:solidFill>
                  <a:schemeClr val="tx1"/>
                </a:solidFill>
              </a:defRPr>
            </a:lvl2pPr>
            <a:lvl3pPr marL="866775" indent="-222250">
              <a:spcAft>
                <a:spcPts val="600"/>
              </a:spcAft>
              <a:tabLst/>
              <a:defRPr>
                <a:solidFill>
                  <a:schemeClr val="tx1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1"/>
                </a:solidFill>
              </a:defRPr>
            </a:lvl4pPr>
            <a:lvl5pPr marL="1371600" indent="-228600">
              <a:buSzPct val="90000"/>
              <a:buFont typeface="Arial" panose="020B0604020202020204" pitchFamily="34" charset="0"/>
              <a:buChar char="•"/>
              <a:defRPr sz="1200"/>
            </a:lvl5pPr>
            <a:lvl6pPr marL="1371600" indent="-228600">
              <a:buSzPct val="90000"/>
              <a:buFont typeface="Arial" panose="020B0604020202020204" pitchFamily="34" charset="0"/>
              <a:buChar char="•"/>
              <a:defRPr sz="1200"/>
            </a:lvl6pPr>
            <a:lvl7pPr marL="1371600" indent="-228600">
              <a:buSzPct val="90000"/>
              <a:buFont typeface="Arial" panose="020B0604020202020204" pitchFamily="34" charset="0"/>
              <a:buChar char="•"/>
              <a:defRPr sz="1200"/>
            </a:lvl7pPr>
            <a:lvl8pPr marL="1371600" indent="-228600">
              <a:buSzPct val="90000"/>
              <a:buFont typeface="Arial" panose="020B0604020202020204" pitchFamily="34" charset="0"/>
              <a:buChar char="•"/>
              <a:defRPr sz="1200"/>
            </a:lvl8pPr>
            <a:lvl9pPr marL="1371600" indent="-230400">
              <a:spcAft>
                <a:spcPts val="600"/>
              </a:spcAft>
              <a:buSzPct val="90000"/>
              <a:buFont typeface="Arial" panose="020B0604020202020204" pitchFamily="34" charset="0"/>
              <a:buChar char="•"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27E58A3-0A5D-732B-0055-E391B11ABCF7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294293" y="1364400"/>
            <a:ext cx="5486400" cy="5094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Aft>
                <a:spcPts val="600"/>
              </a:spcAft>
              <a:buFontTx/>
              <a:buNone/>
              <a:defRPr>
                <a:solidFill>
                  <a:schemeClr val="tx1"/>
                </a:solidFill>
              </a:defRPr>
            </a:lvl1pPr>
            <a:lvl2pPr marL="457200" indent="-228600">
              <a:spcAft>
                <a:spcPts val="600"/>
              </a:spcAft>
              <a:tabLst/>
              <a:defRPr>
                <a:solidFill>
                  <a:schemeClr val="tx1"/>
                </a:solidFill>
              </a:defRPr>
            </a:lvl2pPr>
            <a:lvl3pPr marL="866775" indent="-222250">
              <a:spcAft>
                <a:spcPts val="600"/>
              </a:spcAft>
              <a:tabLst/>
              <a:defRPr>
                <a:solidFill>
                  <a:schemeClr val="tx1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1"/>
                </a:solidFill>
              </a:defRPr>
            </a:lvl4pPr>
            <a:lvl5pPr marL="1371600" indent="-228600">
              <a:buSzPct val="90000"/>
              <a:buFont typeface="Arial" panose="020B0604020202020204" pitchFamily="34" charset="0"/>
              <a:buChar char="•"/>
              <a:defRPr sz="1200"/>
            </a:lvl5pPr>
            <a:lvl6pPr marL="1371600" indent="-228600">
              <a:buSzPct val="90000"/>
              <a:buFont typeface="Arial" panose="020B0604020202020204" pitchFamily="34" charset="0"/>
              <a:buChar char="•"/>
              <a:defRPr sz="1200"/>
            </a:lvl6pPr>
            <a:lvl7pPr marL="1371600" indent="-228600">
              <a:buSzPct val="90000"/>
              <a:buFont typeface="Arial" panose="020B0604020202020204" pitchFamily="34" charset="0"/>
              <a:buChar char="•"/>
              <a:defRPr sz="1200"/>
            </a:lvl7pPr>
            <a:lvl8pPr marL="1371600" indent="-228600">
              <a:buSzPct val="90000"/>
              <a:buFont typeface="Arial" panose="020B0604020202020204" pitchFamily="34" charset="0"/>
              <a:buChar char="•"/>
              <a:defRPr sz="1200"/>
            </a:lvl8pPr>
            <a:lvl9pPr marL="1371600" indent="-230400">
              <a:spcAft>
                <a:spcPts val="600"/>
              </a:spcAft>
              <a:buSzPct val="90000"/>
              <a:buFont typeface="Arial" panose="020B0604020202020204" pitchFamily="34" charset="0"/>
              <a:buChar char="•"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Legal Statement">
            <a:extLst>
              <a:ext uri="{FF2B5EF4-FFF2-40B4-BE49-F238E27FC236}">
                <a16:creationId xmlns:a16="http://schemas.microsoft.com/office/drawing/2014/main" id="{9D0724DB-44AA-8EF1-D24E-EE31252C8A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5479" y="6582557"/>
            <a:ext cx="5236846" cy="144000"/>
          </a:xfrm>
          <a:prstGeom prst="rect">
            <a:avLst/>
          </a:prstGeom>
          <a:noFill/>
        </p:spPr>
        <p:txBody>
          <a:bodyPr vert="horz" lIns="0" tIns="0" rIns="0" bIns="0" rtlCol="0" anchor="ctr" anchorCtr="0">
            <a:noAutofit/>
          </a:bodyPr>
          <a:lstStyle>
            <a:lvl1pPr algn="l">
              <a:lnSpc>
                <a:spcPct val="90000"/>
              </a:lnSpc>
              <a:defRPr lang="en-US" sz="600" b="0" i="0" smtClean="0">
                <a:solidFill>
                  <a:schemeClr val="tx1"/>
                </a:solidFill>
                <a:latin typeface="Barlow" pitchFamily="2" charset="77"/>
                <a:cs typeface="Arial" panose="020B0604020202020204" pitchFamily="34" charset="0"/>
              </a:defRPr>
            </a:lvl1pPr>
          </a:lstStyle>
          <a:p>
            <a:r>
              <a:rPr lang="en-IE" dirty="0"/>
              <a:t>©2024 Analog Devices, Inc. All Rights Reserved. 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12D86F02-FD9E-9CA8-C43A-A87AC3AFAC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17601" y="6582557"/>
            <a:ext cx="247878" cy="144000"/>
          </a:xfrm>
          <a:prstGeom prst="rect">
            <a:avLst/>
          </a:prstGeom>
        </p:spPr>
        <p:txBody>
          <a:bodyPr vert="horz" lIns="0" tIns="91440" rIns="91440" bIns="91440" rtlCol="0" anchor="ctr" anchorCtr="0"/>
          <a:lstStyle>
            <a:lvl1pPr algn="l">
              <a:lnSpc>
                <a:spcPct val="80000"/>
              </a:lnSpc>
              <a:defRPr lang="en-US" sz="600" b="0" i="0" kern="1200" smtClean="0">
                <a:solidFill>
                  <a:schemeClr val="tx1"/>
                </a:solidFill>
                <a:latin typeface="Barlow" pitchFamily="2" charset="77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9CE67A1-BA7F-A74E-B5D7-615746DEEC2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8941DD9-5289-8381-97D8-48A472D3D1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7600" y="640080"/>
            <a:ext cx="10080000" cy="450000"/>
          </a:xfrm>
        </p:spPr>
        <p:txBody>
          <a:bodyPr tIns="36576" anchor="t" anchorCtr="0"/>
          <a:lstStyle>
            <a:lvl1pPr algn="l">
              <a:defRPr sz="3200" b="0" i="0" spc="0" baseline="0">
                <a:latin typeface="Barlow Medium" pitchFamily="2" charset="77"/>
              </a:defRPr>
            </a:lvl1pPr>
          </a:lstStyle>
          <a:p>
            <a:r>
              <a:rPr lang="en-GB" dirty="0"/>
              <a:t>Click to Add Title in Barlow Medium 32 pt. Title 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08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ub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7DEF11BB-C904-5C9F-F364-E905AEE9515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7600" y="1364400"/>
            <a:ext cx="11344500" cy="270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9525" indent="0" algn="l">
              <a:buNone/>
              <a:defRPr sz="1800" b="0" i="0" cap="none" baseline="0">
                <a:solidFill>
                  <a:schemeClr val="bg2">
                    <a:lumMod val="75000"/>
                  </a:schemeClr>
                </a:solidFill>
                <a:latin typeface="Barlow SemiBold" pitchFamily="2" charset="77"/>
              </a:defRPr>
            </a:lvl1pPr>
          </a:lstStyle>
          <a:p>
            <a:pPr lvl="0"/>
            <a:r>
              <a:rPr lang="en-GB" dirty="0"/>
              <a:t>Click to Add </a:t>
            </a:r>
            <a:r>
              <a:rPr lang="en-GB" dirty="0" err="1"/>
              <a:t>Subheader</a:t>
            </a:r>
            <a:r>
              <a:rPr lang="en-GB" dirty="0"/>
              <a:t> in Barlow </a:t>
            </a:r>
            <a:r>
              <a:rPr lang="en-GB" dirty="0" err="1"/>
              <a:t>SemiBold</a:t>
            </a:r>
            <a:r>
              <a:rPr lang="en-GB" dirty="0"/>
              <a:t> 18 pt., Max One Line, Title Case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5935695-BFE1-8BD6-08ED-49D19A252EC8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17600" y="1922400"/>
            <a:ext cx="11358000" cy="4525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Aft>
                <a:spcPts val="600"/>
              </a:spcAft>
              <a:buFontTx/>
              <a:buNone/>
              <a:defRPr>
                <a:solidFill>
                  <a:schemeClr val="tx1"/>
                </a:solidFill>
              </a:defRPr>
            </a:lvl1pPr>
            <a:lvl2pPr marL="457200" indent="-228600">
              <a:spcAft>
                <a:spcPts val="600"/>
              </a:spcAft>
              <a:tabLst/>
              <a:defRPr>
                <a:solidFill>
                  <a:schemeClr val="tx1"/>
                </a:solidFill>
              </a:defRPr>
            </a:lvl2pPr>
            <a:lvl3pPr marL="866775" indent="-222250">
              <a:spcAft>
                <a:spcPts val="600"/>
              </a:spcAft>
              <a:tabLst/>
              <a:defRPr>
                <a:solidFill>
                  <a:schemeClr val="tx1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1"/>
                </a:solidFill>
              </a:defRPr>
            </a:lvl4pPr>
            <a:lvl5pPr marL="1371600" indent="-228600">
              <a:buSzPct val="90000"/>
              <a:buFont typeface="Arial" panose="020B0604020202020204" pitchFamily="34" charset="0"/>
              <a:buChar char="•"/>
              <a:defRPr sz="1200"/>
            </a:lvl5pPr>
            <a:lvl6pPr marL="1371600" indent="-228600">
              <a:buSzPct val="90000"/>
              <a:buFont typeface="Arial" panose="020B0604020202020204" pitchFamily="34" charset="0"/>
              <a:buChar char="•"/>
              <a:defRPr sz="1200"/>
            </a:lvl6pPr>
            <a:lvl7pPr marL="1371600" indent="-228600">
              <a:buSzPct val="90000"/>
              <a:buFont typeface="Arial" panose="020B0604020202020204" pitchFamily="34" charset="0"/>
              <a:buChar char="•"/>
              <a:defRPr sz="1200"/>
            </a:lvl7pPr>
            <a:lvl8pPr marL="1371600" indent="-228600">
              <a:buSzPct val="90000"/>
              <a:buFont typeface="Arial" panose="020B0604020202020204" pitchFamily="34" charset="0"/>
              <a:buChar char="•"/>
              <a:defRPr sz="1200"/>
            </a:lvl8pPr>
            <a:lvl9pPr marL="1371600" indent="-230400">
              <a:spcAft>
                <a:spcPts val="600"/>
              </a:spcAft>
              <a:buSzPct val="90000"/>
              <a:buFont typeface="Arial" panose="020B0604020202020204" pitchFamily="34" charset="0"/>
              <a:buChar char="•"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Legal Statement">
            <a:extLst>
              <a:ext uri="{FF2B5EF4-FFF2-40B4-BE49-F238E27FC236}">
                <a16:creationId xmlns:a16="http://schemas.microsoft.com/office/drawing/2014/main" id="{A88B1579-377C-8586-6E52-6B200302CC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5479" y="6582557"/>
            <a:ext cx="5236846" cy="144000"/>
          </a:xfrm>
          <a:prstGeom prst="rect">
            <a:avLst/>
          </a:prstGeom>
          <a:noFill/>
        </p:spPr>
        <p:txBody>
          <a:bodyPr vert="horz" lIns="0" tIns="0" rIns="0" bIns="0" rtlCol="0" anchor="ctr" anchorCtr="0">
            <a:noAutofit/>
          </a:bodyPr>
          <a:lstStyle>
            <a:lvl1pPr algn="l">
              <a:lnSpc>
                <a:spcPct val="90000"/>
              </a:lnSpc>
              <a:defRPr lang="en-US" sz="600" b="0" i="0" smtClean="0">
                <a:solidFill>
                  <a:schemeClr val="tx1"/>
                </a:solidFill>
                <a:latin typeface="Barlow" pitchFamily="2" charset="77"/>
                <a:cs typeface="Arial" panose="020B0604020202020204" pitchFamily="34" charset="0"/>
              </a:defRPr>
            </a:lvl1pPr>
          </a:lstStyle>
          <a:p>
            <a:r>
              <a:rPr lang="en-IE" dirty="0"/>
              <a:t>©2024 Analog Devices, Inc. All Rights Reserved. 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A253026E-B5C4-FD0A-19D4-0B5461FD62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17601" y="6582557"/>
            <a:ext cx="247878" cy="144000"/>
          </a:xfrm>
          <a:prstGeom prst="rect">
            <a:avLst/>
          </a:prstGeom>
        </p:spPr>
        <p:txBody>
          <a:bodyPr vert="horz" lIns="0" tIns="91440" rIns="91440" bIns="91440" rtlCol="0" anchor="ctr" anchorCtr="0"/>
          <a:lstStyle>
            <a:lvl1pPr algn="l">
              <a:lnSpc>
                <a:spcPct val="80000"/>
              </a:lnSpc>
              <a:defRPr lang="en-US" sz="600" b="0" i="0" kern="1200" smtClean="0">
                <a:solidFill>
                  <a:schemeClr val="tx1"/>
                </a:solidFill>
                <a:latin typeface="Barlow" pitchFamily="2" charset="77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9CE67A1-BA7F-A74E-B5D7-615746DEEC2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A1A507F-49ED-2628-38B9-7F81817B7B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7600" y="640080"/>
            <a:ext cx="10080000" cy="450000"/>
          </a:xfrm>
        </p:spPr>
        <p:txBody>
          <a:bodyPr tIns="36576" anchor="t" anchorCtr="0"/>
          <a:lstStyle>
            <a:lvl1pPr algn="l">
              <a:defRPr sz="3200" b="0" i="0" spc="0" baseline="0">
                <a:latin typeface="Barlow Medium" pitchFamily="2" charset="77"/>
              </a:defRPr>
            </a:lvl1pPr>
          </a:lstStyle>
          <a:p>
            <a:r>
              <a:rPr lang="en-GB" dirty="0"/>
              <a:t>Click to Add Title in Barlow Medium 32 pt. Title 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103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Sub Header Two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8943F822-F879-A359-A0CB-E4E9D060DA7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87100" y="1362881"/>
            <a:ext cx="5486400" cy="2736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9525" indent="0" algn="l">
              <a:buNone/>
              <a:defRPr sz="1800" b="0" i="0" cap="none" baseline="0">
                <a:solidFill>
                  <a:schemeClr val="bg2">
                    <a:lumMod val="75000"/>
                  </a:schemeClr>
                </a:solidFill>
                <a:latin typeface="Barlow SemiBold" pitchFamily="2" charset="77"/>
              </a:defRPr>
            </a:lvl1pPr>
          </a:lstStyle>
          <a:p>
            <a:pPr lvl="0"/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1436D999-58A8-2BE5-FFFE-3347C537C4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7599" y="1362881"/>
            <a:ext cx="5486400" cy="2736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9525" indent="0" algn="l">
              <a:buNone/>
              <a:defRPr sz="1800" b="0" i="0" cap="none" baseline="0">
                <a:solidFill>
                  <a:schemeClr val="bg2">
                    <a:lumMod val="75000"/>
                  </a:schemeClr>
                </a:solidFill>
                <a:latin typeface="Barlow SemiBold" pitchFamily="2" charset="77"/>
              </a:defRPr>
            </a:lvl1pPr>
          </a:lstStyle>
          <a:p>
            <a:pPr lvl="0"/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A17CAD3-45BB-FDDB-D008-5419EA5DB37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17600" y="1921564"/>
            <a:ext cx="5486399" cy="4525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Aft>
                <a:spcPts val="600"/>
              </a:spcAft>
              <a:buFontTx/>
              <a:buNone/>
              <a:defRPr>
                <a:solidFill>
                  <a:schemeClr val="tx1"/>
                </a:solidFill>
              </a:defRPr>
            </a:lvl1pPr>
            <a:lvl2pPr marL="457200" indent="-228600">
              <a:spcAft>
                <a:spcPts val="600"/>
              </a:spcAft>
              <a:tabLst/>
              <a:defRPr>
                <a:solidFill>
                  <a:schemeClr val="tx1"/>
                </a:solidFill>
              </a:defRPr>
            </a:lvl2pPr>
            <a:lvl3pPr marL="866775" indent="-222250">
              <a:spcAft>
                <a:spcPts val="600"/>
              </a:spcAft>
              <a:tabLst/>
              <a:defRPr>
                <a:solidFill>
                  <a:schemeClr val="tx1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1"/>
                </a:solidFill>
              </a:defRPr>
            </a:lvl4pPr>
            <a:lvl5pPr marL="1371600" indent="-228600">
              <a:buSzPct val="90000"/>
              <a:buFont typeface="Arial" panose="020B0604020202020204" pitchFamily="34" charset="0"/>
              <a:buChar char="•"/>
              <a:defRPr sz="1200"/>
            </a:lvl5pPr>
            <a:lvl6pPr marL="1371600" indent="-228600">
              <a:buSzPct val="90000"/>
              <a:buFont typeface="Arial" panose="020B0604020202020204" pitchFamily="34" charset="0"/>
              <a:buChar char="•"/>
              <a:defRPr sz="1200"/>
            </a:lvl6pPr>
            <a:lvl7pPr marL="1371600" indent="-228600">
              <a:buSzPct val="90000"/>
              <a:buFont typeface="Arial" panose="020B0604020202020204" pitchFamily="34" charset="0"/>
              <a:buChar char="•"/>
              <a:defRPr sz="1200"/>
            </a:lvl7pPr>
            <a:lvl8pPr marL="1371600" indent="-228600">
              <a:buSzPct val="90000"/>
              <a:buFont typeface="Arial" panose="020B0604020202020204" pitchFamily="34" charset="0"/>
              <a:buChar char="•"/>
              <a:defRPr sz="1200"/>
            </a:lvl8pPr>
            <a:lvl9pPr marL="1371600" indent="-230400">
              <a:spcAft>
                <a:spcPts val="600"/>
              </a:spcAft>
              <a:buSzPct val="90000"/>
              <a:buFont typeface="Arial" panose="020B0604020202020204" pitchFamily="34" charset="0"/>
              <a:buChar char="•"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14CBD0C-A49D-E688-875B-662AD4E5C923}"/>
              </a:ext>
            </a:extLst>
          </p:cNvPr>
          <p:cNvSpPr>
            <a:spLocks noGrp="1"/>
          </p:cNvSpPr>
          <p:nvPr>
            <p:ph idx="23"/>
          </p:nvPr>
        </p:nvSpPr>
        <p:spPr>
          <a:xfrm>
            <a:off x="6301565" y="1921564"/>
            <a:ext cx="5486399" cy="4525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Aft>
                <a:spcPts val="600"/>
              </a:spcAft>
              <a:buFontTx/>
              <a:buNone/>
              <a:defRPr>
                <a:solidFill>
                  <a:schemeClr val="tx1"/>
                </a:solidFill>
              </a:defRPr>
            </a:lvl1pPr>
            <a:lvl2pPr marL="457200" indent="-228600">
              <a:spcAft>
                <a:spcPts val="600"/>
              </a:spcAft>
              <a:tabLst/>
              <a:defRPr>
                <a:solidFill>
                  <a:schemeClr val="tx1"/>
                </a:solidFill>
              </a:defRPr>
            </a:lvl2pPr>
            <a:lvl3pPr marL="866775" indent="-222250">
              <a:spcAft>
                <a:spcPts val="600"/>
              </a:spcAft>
              <a:tabLst/>
              <a:defRPr>
                <a:solidFill>
                  <a:schemeClr val="tx1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1"/>
                </a:solidFill>
              </a:defRPr>
            </a:lvl4pPr>
            <a:lvl5pPr marL="1371600" indent="-228600">
              <a:buSzPct val="90000"/>
              <a:buFont typeface="Arial" panose="020B0604020202020204" pitchFamily="34" charset="0"/>
              <a:buChar char="•"/>
              <a:defRPr sz="1200"/>
            </a:lvl5pPr>
            <a:lvl6pPr marL="1371600" indent="-228600">
              <a:buSzPct val="90000"/>
              <a:buFont typeface="Arial" panose="020B0604020202020204" pitchFamily="34" charset="0"/>
              <a:buChar char="•"/>
              <a:defRPr sz="1200"/>
            </a:lvl6pPr>
            <a:lvl7pPr marL="1371600" indent="-228600">
              <a:buSzPct val="90000"/>
              <a:buFont typeface="Arial" panose="020B0604020202020204" pitchFamily="34" charset="0"/>
              <a:buChar char="•"/>
              <a:defRPr sz="1200"/>
            </a:lvl7pPr>
            <a:lvl8pPr marL="1371600" indent="-228600">
              <a:buSzPct val="90000"/>
              <a:buFont typeface="Arial" panose="020B0604020202020204" pitchFamily="34" charset="0"/>
              <a:buChar char="•"/>
              <a:defRPr sz="1200"/>
            </a:lvl8pPr>
            <a:lvl9pPr marL="1371600" indent="-230400">
              <a:spcAft>
                <a:spcPts val="600"/>
              </a:spcAft>
              <a:buSzPct val="90000"/>
              <a:buFont typeface="Arial" panose="020B0604020202020204" pitchFamily="34" charset="0"/>
              <a:buChar char="•"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Legal Statement">
            <a:extLst>
              <a:ext uri="{FF2B5EF4-FFF2-40B4-BE49-F238E27FC236}">
                <a16:creationId xmlns:a16="http://schemas.microsoft.com/office/drawing/2014/main" id="{5B95C7BD-0ECF-E8E8-0AA1-669DC70278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5479" y="6582557"/>
            <a:ext cx="5236846" cy="144000"/>
          </a:xfrm>
          <a:prstGeom prst="rect">
            <a:avLst/>
          </a:prstGeom>
          <a:noFill/>
        </p:spPr>
        <p:txBody>
          <a:bodyPr vert="horz" lIns="0" tIns="0" rIns="0" bIns="0" rtlCol="0" anchor="ctr" anchorCtr="0">
            <a:noAutofit/>
          </a:bodyPr>
          <a:lstStyle>
            <a:lvl1pPr algn="l">
              <a:lnSpc>
                <a:spcPct val="90000"/>
              </a:lnSpc>
              <a:defRPr lang="en-US" sz="600" b="0" i="0" smtClean="0">
                <a:solidFill>
                  <a:schemeClr val="tx1"/>
                </a:solidFill>
                <a:latin typeface="Barlow" pitchFamily="2" charset="77"/>
                <a:cs typeface="Arial" panose="020B0604020202020204" pitchFamily="34" charset="0"/>
              </a:defRPr>
            </a:lvl1pPr>
          </a:lstStyle>
          <a:p>
            <a:r>
              <a:rPr lang="en-IE" dirty="0"/>
              <a:t>©2024 Analog Devices, Inc. All Rights Reserved. 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3ED327D0-C0CF-65BA-41BD-4DD376DF5D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17601" y="6582557"/>
            <a:ext cx="247878" cy="144000"/>
          </a:xfrm>
          <a:prstGeom prst="rect">
            <a:avLst/>
          </a:prstGeom>
        </p:spPr>
        <p:txBody>
          <a:bodyPr vert="horz" lIns="0" tIns="91440" rIns="91440" bIns="91440" rtlCol="0" anchor="ctr" anchorCtr="0"/>
          <a:lstStyle>
            <a:lvl1pPr algn="l">
              <a:lnSpc>
                <a:spcPct val="80000"/>
              </a:lnSpc>
              <a:defRPr lang="en-US" sz="600" b="0" i="0" kern="1200" smtClean="0">
                <a:solidFill>
                  <a:schemeClr val="tx1"/>
                </a:solidFill>
                <a:latin typeface="Barlow" pitchFamily="2" charset="77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9CE67A1-BA7F-A74E-B5D7-615746DEEC2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E7B0F791-FCAD-93C1-469A-FF5C949234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7600" y="640080"/>
            <a:ext cx="10080000" cy="450000"/>
          </a:xfrm>
        </p:spPr>
        <p:txBody>
          <a:bodyPr tIns="36576" anchor="t" anchorCtr="0"/>
          <a:lstStyle>
            <a:lvl1pPr algn="l">
              <a:defRPr sz="3200" b="0" i="0" spc="0" baseline="0">
                <a:latin typeface="Barlow Medium" pitchFamily="2" charset="77"/>
              </a:defRPr>
            </a:lvl1pPr>
          </a:lstStyle>
          <a:p>
            <a:r>
              <a:rPr lang="en-GB" dirty="0"/>
              <a:t>Click to Add Title in Barlow Medium 32 pt. Title 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762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91171D4C-9683-BD15-3D7B-0F5C911FF0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7600" y="1353312"/>
            <a:ext cx="11358000" cy="5094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" name="Title 5"/>
          <p:cNvSpPr>
            <a:spLocks noGrp="1"/>
          </p:cNvSpPr>
          <p:nvPr>
            <p:ph type="title"/>
          </p:nvPr>
        </p:nvSpPr>
        <p:spPr>
          <a:xfrm>
            <a:off x="417600" y="640080"/>
            <a:ext cx="10080000" cy="450000"/>
          </a:xfrm>
          <a:prstGeom prst="rect">
            <a:avLst/>
          </a:prstGeom>
          <a:noFill/>
        </p:spPr>
        <p:txBody>
          <a:bodyPr vert="horz" wrap="square" lIns="0" tIns="36576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4" name="Analog Logo">
            <a:extLst>
              <a:ext uri="{FF2B5EF4-FFF2-40B4-BE49-F238E27FC236}">
                <a16:creationId xmlns:a16="http://schemas.microsoft.com/office/drawing/2014/main" id="{C045C3B2-FF7D-A8D6-DE50-897DAAED8ED3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/>
        </p:blipFill>
        <p:spPr>
          <a:xfrm>
            <a:off x="10911547" y="392097"/>
            <a:ext cx="869518" cy="24689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Legal Statement">
            <a:extLst>
              <a:ext uri="{FF2B5EF4-FFF2-40B4-BE49-F238E27FC236}">
                <a16:creationId xmlns:a16="http://schemas.microsoft.com/office/drawing/2014/main" id="{588B6EED-4863-B18E-517F-943471A959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5479" y="6582557"/>
            <a:ext cx="5236846" cy="144000"/>
          </a:xfrm>
          <a:prstGeom prst="rect">
            <a:avLst/>
          </a:prstGeom>
          <a:noFill/>
        </p:spPr>
        <p:txBody>
          <a:bodyPr vert="horz" lIns="0" tIns="0" rIns="0" bIns="0" rtlCol="0" anchor="ctr" anchorCtr="0">
            <a:noAutofit/>
          </a:bodyPr>
          <a:lstStyle>
            <a:lvl1pPr algn="l">
              <a:lnSpc>
                <a:spcPct val="90000"/>
              </a:lnSpc>
              <a:defRPr lang="en-US" sz="600" b="0" i="0" smtClean="0">
                <a:solidFill>
                  <a:schemeClr val="tx1"/>
                </a:solidFill>
                <a:latin typeface="Barlow" pitchFamily="2" charset="77"/>
                <a:cs typeface="Arial" panose="020B0604020202020204" pitchFamily="34" charset="0"/>
              </a:defRPr>
            </a:lvl1pPr>
          </a:lstStyle>
          <a:p>
            <a:r>
              <a:rPr lang="en-IE" dirty="0"/>
              <a:t>©2024 Analog Devices, Inc. All Rights Reserved. </a:t>
            </a: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0C7B0831-6F35-A7A6-9972-3A008CCC52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17601" y="6582557"/>
            <a:ext cx="247878" cy="144000"/>
          </a:xfrm>
          <a:prstGeom prst="rect">
            <a:avLst/>
          </a:prstGeom>
        </p:spPr>
        <p:txBody>
          <a:bodyPr vert="horz" lIns="0" tIns="91440" rIns="91440" bIns="91440" rtlCol="0" anchor="ctr" anchorCtr="0"/>
          <a:lstStyle>
            <a:lvl1pPr algn="l">
              <a:lnSpc>
                <a:spcPct val="80000"/>
              </a:lnSpc>
              <a:defRPr lang="en-US" sz="600" b="0" i="0" kern="1200" smtClean="0">
                <a:solidFill>
                  <a:schemeClr val="tx1"/>
                </a:solidFill>
                <a:latin typeface="Barlow" pitchFamily="2" charset="77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9CE67A1-BA7F-A74E-B5D7-615746DEEC2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805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4" r:id="rId2"/>
    <p:sldLayoutId id="2147483678" r:id="rId3"/>
    <p:sldLayoutId id="2147483753" r:id="rId4"/>
    <p:sldLayoutId id="2147483768" r:id="rId5"/>
    <p:sldLayoutId id="2147483752" r:id="rId6"/>
    <p:sldLayoutId id="2147483709" r:id="rId7"/>
    <p:sldLayoutId id="2147483739" r:id="rId8"/>
    <p:sldLayoutId id="2147483743" r:id="rId9"/>
    <p:sldLayoutId id="2147483681" r:id="rId10"/>
    <p:sldLayoutId id="2147483722" r:id="rId11"/>
    <p:sldLayoutId id="2147483716" r:id="rId12"/>
    <p:sldLayoutId id="2147483762" r:id="rId13"/>
    <p:sldLayoutId id="2147483763" r:id="rId14"/>
    <p:sldLayoutId id="2147483769" r:id="rId15"/>
    <p:sldLayoutId id="2147483770" r:id="rId16"/>
    <p:sldLayoutId id="2147483772" r:id="rId17"/>
    <p:sldLayoutId id="2147483761" r:id="rId18"/>
    <p:sldLayoutId id="2147483758" r:id="rId19"/>
    <p:sldLayoutId id="2147483744" r:id="rId20"/>
    <p:sldLayoutId id="2147483759" r:id="rId21"/>
    <p:sldLayoutId id="2147483775" r:id="rId2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marL="0" indent="0" algn="l" defTabSz="457200" rtl="0" eaLnBrk="1" latinLnBrk="0" hangingPunct="1">
        <a:lnSpc>
          <a:spcPct val="85000"/>
        </a:lnSpc>
        <a:spcBef>
          <a:spcPct val="0"/>
        </a:spcBef>
        <a:buNone/>
        <a:defRPr sz="3200" b="0" i="0" kern="1200" spc="0" baseline="0">
          <a:solidFill>
            <a:schemeClr val="tx2"/>
          </a:solidFill>
          <a:latin typeface="Barlow Medium" pitchFamily="2" charset="77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Clr>
          <a:schemeClr val="tx1"/>
        </a:buClr>
        <a:buSzPct val="90000"/>
        <a:buFontTx/>
        <a:buNone/>
        <a:tabLst/>
        <a:defRPr lang="en-US" sz="1800" b="0" i="0" kern="1200" baseline="0" dirty="0">
          <a:solidFill>
            <a:schemeClr val="tx1"/>
          </a:solidFill>
          <a:latin typeface="Barlow" pitchFamily="2" charset="77"/>
          <a:ea typeface="+mn-ea"/>
          <a:cs typeface="Arial" panose="020B0604020202020204" pitchFamily="34" charset="0"/>
        </a:defRPr>
      </a:lvl1pPr>
      <a:lvl2pPr marL="457200" indent="-228600" algn="l" defTabSz="4572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Clr>
          <a:schemeClr val="tx1"/>
        </a:buClr>
        <a:buSzPct val="90000"/>
        <a:buFont typeface="Arial" panose="020B0604020202020204" pitchFamily="34" charset="0"/>
        <a:buChar char="•"/>
        <a:tabLst/>
        <a:defRPr lang="en-US" sz="1600" b="0" i="0" kern="1200" baseline="0" dirty="0">
          <a:solidFill>
            <a:schemeClr val="tx1"/>
          </a:solidFill>
          <a:latin typeface="Barlow" pitchFamily="2" charset="77"/>
          <a:ea typeface="+mn-ea"/>
          <a:cs typeface="Arial" panose="020B0604020202020204" pitchFamily="34" charset="0"/>
        </a:defRPr>
      </a:lvl2pPr>
      <a:lvl3pPr marL="867600" indent="-228600" algn="l" defTabSz="4572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Clr>
          <a:schemeClr val="tx1"/>
        </a:buClr>
        <a:buSzPct val="90000"/>
        <a:buFont typeface="Arial" panose="020B0604020202020204" pitchFamily="34" charset="0"/>
        <a:buChar char="•"/>
        <a:tabLst/>
        <a:defRPr lang="en-US" sz="1600" b="0" i="0" kern="1200" baseline="0" dirty="0">
          <a:solidFill>
            <a:schemeClr val="tx1"/>
          </a:solidFill>
          <a:latin typeface="Barlow" pitchFamily="2" charset="77"/>
          <a:ea typeface="+mn-ea"/>
          <a:cs typeface="Arial" panose="020B0604020202020204" pitchFamily="34" charset="0"/>
        </a:defRPr>
      </a:lvl3pPr>
      <a:lvl4pPr marL="1371600" indent="-228600" algn="l" defTabSz="4572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Clr>
          <a:schemeClr val="tx1"/>
        </a:buClr>
        <a:buSzPct val="90000"/>
        <a:buFont typeface="Arial" panose="020B0604020202020204" pitchFamily="34" charset="0"/>
        <a:buChar char="•"/>
        <a:tabLst/>
        <a:defRPr lang="en-US" sz="1200" b="0" i="0" kern="1200" dirty="0">
          <a:solidFill>
            <a:schemeClr val="tx1"/>
          </a:solidFill>
          <a:latin typeface="Barlow" pitchFamily="2" charset="77"/>
          <a:ea typeface="+mn-ea"/>
          <a:cs typeface="Arial" panose="020B0604020202020204" pitchFamily="34" charset="0"/>
        </a:defRPr>
      </a:lvl4pPr>
      <a:lvl5pPr marL="1371600" indent="-228600" algn="l" defTabSz="457200" rtl="0" eaLnBrk="1" latinLnBrk="0" hangingPunct="1">
        <a:lnSpc>
          <a:spcPct val="110000"/>
        </a:lnSpc>
        <a:spcBef>
          <a:spcPts val="0"/>
        </a:spcBef>
        <a:spcAft>
          <a:spcPts val="800"/>
        </a:spcAft>
        <a:buClr>
          <a:schemeClr val="accent1"/>
        </a:buClr>
        <a:buSzPct val="70000"/>
        <a:buFont typeface="Wingdings" pitchFamily="2" charset="2"/>
        <a:buChar char="§"/>
        <a:tabLst/>
        <a:defRPr lang="en-US" sz="1400" b="0" i="0" kern="1200" cap="none" spc="0" baseline="0" dirty="0">
          <a:solidFill>
            <a:schemeClr val="tx1"/>
          </a:solidFill>
          <a:latin typeface="Barlow" pitchFamily="2" charset="77"/>
          <a:ea typeface="+mn-ea"/>
          <a:cs typeface="Arial" panose="020B0604020202020204" pitchFamily="34" charset="0"/>
        </a:defRPr>
      </a:lvl5pPr>
      <a:lvl6pPr marL="1371600" indent="-228600" algn="l" defTabSz="457200" rtl="0" eaLnBrk="1" latinLnBrk="0" hangingPunct="1">
        <a:lnSpc>
          <a:spcPct val="110000"/>
        </a:lnSpc>
        <a:spcBef>
          <a:spcPts val="0"/>
        </a:spcBef>
        <a:spcAft>
          <a:spcPts val="800"/>
        </a:spcAft>
        <a:buClr>
          <a:schemeClr val="accent1"/>
        </a:buClr>
        <a:buSzPct val="70000"/>
        <a:buFont typeface="Wingdings" pitchFamily="2" charset="2"/>
        <a:buChar char="§"/>
        <a:tabLst/>
        <a:defRPr sz="1400" b="0" i="0" kern="1200" cap="none" spc="0" baseline="0">
          <a:solidFill>
            <a:schemeClr val="tx1"/>
          </a:solidFill>
          <a:latin typeface="Barlow" pitchFamily="2" charset="77"/>
          <a:ea typeface="+mn-ea"/>
          <a:cs typeface="+mn-cs"/>
        </a:defRPr>
      </a:lvl6pPr>
      <a:lvl7pPr marL="1371600" indent="-228600" algn="l" defTabSz="457200" rtl="0" eaLnBrk="1" latinLnBrk="0" hangingPunct="1">
        <a:lnSpc>
          <a:spcPct val="110000"/>
        </a:lnSpc>
        <a:spcBef>
          <a:spcPts val="0"/>
        </a:spcBef>
        <a:spcAft>
          <a:spcPts val="800"/>
        </a:spcAft>
        <a:buClr>
          <a:schemeClr val="accent1"/>
        </a:buClr>
        <a:buSzPct val="70000"/>
        <a:buFont typeface="Wingdings" pitchFamily="2" charset="2"/>
        <a:buChar char="§"/>
        <a:tabLst/>
        <a:defRPr sz="1400" b="0" i="0" kern="1200">
          <a:solidFill>
            <a:schemeClr val="tx1"/>
          </a:solidFill>
          <a:latin typeface="Barlow" pitchFamily="2" charset="77"/>
          <a:ea typeface="+mn-ea"/>
          <a:cs typeface="+mn-cs"/>
        </a:defRPr>
      </a:lvl7pPr>
      <a:lvl8pPr marL="1371600" indent="-228600" algn="l" defTabSz="457200" rtl="0" eaLnBrk="1" latinLnBrk="0" hangingPunct="1">
        <a:lnSpc>
          <a:spcPct val="110000"/>
        </a:lnSpc>
        <a:spcBef>
          <a:spcPts val="0"/>
        </a:spcBef>
        <a:spcAft>
          <a:spcPts val="800"/>
        </a:spcAft>
        <a:buClr>
          <a:schemeClr val="accent1"/>
        </a:buClr>
        <a:buSzPct val="70000"/>
        <a:buFont typeface="Wingdings" pitchFamily="2" charset="2"/>
        <a:buChar char="§"/>
        <a:tabLst/>
        <a:defRPr sz="1400" b="0" i="0" kern="1200">
          <a:solidFill>
            <a:schemeClr val="tx1"/>
          </a:solidFill>
          <a:latin typeface="Barlow" pitchFamily="2" charset="77"/>
          <a:ea typeface="+mn-ea"/>
          <a:cs typeface="+mn-cs"/>
        </a:defRPr>
      </a:lvl8pPr>
      <a:lvl9pPr marL="1371600" indent="-228600" algn="l" defTabSz="457200" rtl="0" eaLnBrk="1" latinLnBrk="0" hangingPunct="1">
        <a:lnSpc>
          <a:spcPct val="110000"/>
        </a:lnSpc>
        <a:spcBef>
          <a:spcPts val="0"/>
        </a:spcBef>
        <a:spcAft>
          <a:spcPts val="800"/>
        </a:spcAft>
        <a:buClr>
          <a:schemeClr val="accent1"/>
        </a:buClr>
        <a:buSzPct val="70000"/>
        <a:buFont typeface="Wingdings" pitchFamily="2" charset="2"/>
        <a:buChar char="§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userDrawn="1">
          <p15:clr>
            <a:srgbClr val="F26B43"/>
          </p15:clr>
        </p15:guide>
        <p15:guide id="2" pos="7680" userDrawn="1">
          <p15:clr>
            <a:srgbClr val="F26B43"/>
          </p15:clr>
        </p15:guide>
        <p15:guide id="3" pos="264" userDrawn="1">
          <p15:clr>
            <a:srgbClr val="F26B43"/>
          </p15:clr>
        </p15:guide>
        <p15:guide id="4" pos="1413" userDrawn="1">
          <p15:clr>
            <a:srgbClr val="F26B43"/>
          </p15:clr>
        </p15:guide>
        <p15:guide id="6" pos="3840" userDrawn="1">
          <p15:clr>
            <a:srgbClr val="F26B43"/>
          </p15:clr>
        </p15:guide>
        <p15:guide id="7" pos="5116" userDrawn="1">
          <p15:clr>
            <a:srgbClr val="F26B43"/>
          </p15:clr>
        </p15:guide>
        <p15:guide id="8" pos="6266" userDrawn="1">
          <p15:clr>
            <a:srgbClr val="F26B43"/>
          </p15:clr>
        </p15:guide>
        <p15:guide id="9" pos="7416" userDrawn="1">
          <p15:clr>
            <a:srgbClr val="F26B43"/>
          </p15:clr>
        </p15:guide>
        <p15:guide id="10" orient="horz" userDrawn="1">
          <p15:clr>
            <a:srgbClr val="F26B43"/>
          </p15:clr>
        </p15:guide>
        <p15:guide id="11" orient="horz" pos="4320" userDrawn="1">
          <p15:clr>
            <a:srgbClr val="F26B43"/>
          </p15:clr>
        </p15:guide>
        <p15:guide id="12" orient="horz" pos="624" userDrawn="1">
          <p15:clr>
            <a:srgbClr val="F26B43"/>
          </p15:clr>
        </p15:guide>
        <p15:guide id="20" orient="horz" pos="3920" userDrawn="1">
          <p15:clr>
            <a:srgbClr val="F26B43"/>
          </p15:clr>
        </p15:guide>
        <p15:guide id="22" pos="3962" userDrawn="1">
          <p15:clr>
            <a:srgbClr val="F26B43"/>
          </p15:clr>
        </p15:guide>
        <p15:guide id="23" pos="2570" userDrawn="1">
          <p15:clr>
            <a:srgbClr val="F26B43"/>
          </p15:clr>
        </p15:guide>
        <p15:guide id="24" pos="371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.xml"/><Relationship Id="rId6" Type="http://schemas.openxmlformats.org/officeDocument/2006/relationships/image" Target="../media/image20.png"/><Relationship Id="rId11" Type="http://schemas.openxmlformats.org/officeDocument/2006/relationships/image" Target="../media/image2.svg"/><Relationship Id="rId5" Type="http://schemas.openxmlformats.org/officeDocument/2006/relationships/image" Target="../media/image19.png"/><Relationship Id="rId10" Type="http://schemas.openxmlformats.org/officeDocument/2006/relationships/image" Target="../media/image1.png"/><Relationship Id="rId4" Type="http://schemas.openxmlformats.org/officeDocument/2006/relationships/image" Target="../media/image18.jpg"/><Relationship Id="rId9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6C289C3-0BF9-2EE6-719B-1F0FD605C8A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Al Wu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CAD068-32AB-A0BF-1341-A95ABFAF241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Managing Director, Multi-Market Power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49E0F9-B100-89AE-001A-B27E8B5465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ADI Power</a:t>
            </a:r>
          </a:p>
        </p:txBody>
      </p:sp>
    </p:spTree>
    <p:extLst>
      <p:ext uri="{BB962C8B-B14F-4D97-AF65-F5344CB8AC3E}">
        <p14:creationId xmlns:p14="http://schemas.microsoft.com/office/powerpoint/2010/main" val="135483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DA158B0F-8A97-DDB0-B080-4D30EA9E21B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3025" y="1978550"/>
            <a:ext cx="8516674" cy="4269573"/>
          </a:xfrm>
          <a:prstGeom prst="rect">
            <a:avLst/>
          </a:prstGeom>
          <a:effectLst>
            <a:outerShdw blurRad="247159" dist="38100" dir="3600000" sx="102000" sy="102000" algn="t" rotWithShape="0">
              <a:prstClr val="black">
                <a:alpha val="61000"/>
              </a:prstClr>
            </a:outerShdw>
          </a:effec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DFF108-B3E4-F22F-69B9-27C8EBA213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IE"/>
              <a:t>©2024 Analog Devices, Inc. All Rights Reserved. </a:t>
            </a:r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36C175-A7C5-C00D-417F-90872E3144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9CE67A1-BA7F-A74E-B5D7-615746DEEC2B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33AA661-54B2-F1AF-60AB-ECD5EFBE5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Automotive Power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95633A2-C320-B559-801E-7F1B7C64EE11}"/>
              </a:ext>
            </a:extLst>
          </p:cNvPr>
          <p:cNvCxnSpPr>
            <a:cxnSpLocks/>
          </p:cNvCxnSpPr>
          <p:nvPr/>
        </p:nvCxnSpPr>
        <p:spPr>
          <a:xfrm flipV="1">
            <a:off x="3368488" y="4342000"/>
            <a:ext cx="2523744" cy="1320561"/>
          </a:xfrm>
          <a:prstGeom prst="line">
            <a:avLst/>
          </a:prstGeom>
          <a:ln w="9525" cap="flat" cmpd="sng" algn="ctr">
            <a:solidFill>
              <a:schemeClr val="bg1"/>
            </a:solidFill>
            <a:prstDash val="dash"/>
            <a:round/>
            <a:headEnd type="none" w="med" len="med"/>
            <a:tailEnd type="none" w="med" len="med"/>
          </a:ln>
          <a:effectLst>
            <a:outerShdw blurRad="50800" dist="127943" dir="2700000" sx="94259" sy="94259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3841DF9-1974-F2C1-E90F-7D88ACE75379}"/>
              </a:ext>
            </a:extLst>
          </p:cNvPr>
          <p:cNvCxnSpPr>
            <a:cxnSpLocks/>
            <a:stCxn id="42" idx="7"/>
          </p:cNvCxnSpPr>
          <p:nvPr/>
        </p:nvCxnSpPr>
        <p:spPr>
          <a:xfrm flipV="1">
            <a:off x="5655274" y="2135055"/>
            <a:ext cx="1056291" cy="806546"/>
          </a:xfrm>
          <a:prstGeom prst="line">
            <a:avLst/>
          </a:prstGeom>
          <a:ln w="9525" cap="flat" cmpd="sng" algn="ctr">
            <a:solidFill>
              <a:schemeClr val="bg1"/>
            </a:solidFill>
            <a:prstDash val="dash"/>
            <a:round/>
            <a:headEnd type="none" w="med" len="med"/>
            <a:tailEnd type="none" w="med" len="med"/>
          </a:ln>
          <a:effectLst>
            <a:outerShdw blurRad="50800" dist="127943" dir="2700000" sx="94259" sy="94259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801EF32-2DEB-80E6-68E7-D178305BC8C7}"/>
              </a:ext>
            </a:extLst>
          </p:cNvPr>
          <p:cNvCxnSpPr>
            <a:cxnSpLocks/>
          </p:cNvCxnSpPr>
          <p:nvPr/>
        </p:nvCxnSpPr>
        <p:spPr>
          <a:xfrm>
            <a:off x="1398494" y="2135055"/>
            <a:ext cx="275323" cy="655378"/>
          </a:xfrm>
          <a:prstGeom prst="line">
            <a:avLst/>
          </a:prstGeom>
          <a:ln w="9525" cap="flat" cmpd="sng" algn="ctr">
            <a:solidFill>
              <a:schemeClr val="bg1"/>
            </a:solidFill>
            <a:prstDash val="dash"/>
            <a:round/>
            <a:headEnd type="none" w="med" len="med"/>
            <a:tailEnd type="none" w="med" len="med"/>
          </a:ln>
          <a:effectLst>
            <a:outerShdw blurRad="50800" dist="127943" dir="2700000" sx="94259" sy="94259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B3BC773-9FB8-56C6-CD9B-FDE61DECC330}"/>
              </a:ext>
            </a:extLst>
          </p:cNvPr>
          <p:cNvCxnSpPr>
            <a:cxnSpLocks/>
          </p:cNvCxnSpPr>
          <p:nvPr/>
        </p:nvCxnSpPr>
        <p:spPr>
          <a:xfrm flipV="1">
            <a:off x="7066098" y="2923683"/>
            <a:ext cx="1447281" cy="695871"/>
          </a:xfrm>
          <a:prstGeom prst="line">
            <a:avLst/>
          </a:prstGeom>
          <a:ln w="9525" cap="flat" cmpd="sng" algn="ctr">
            <a:solidFill>
              <a:schemeClr val="bg1"/>
            </a:solidFill>
            <a:prstDash val="dash"/>
            <a:round/>
            <a:headEnd type="none" w="med" len="med"/>
            <a:tailEnd type="none" w="med" len="med"/>
          </a:ln>
          <a:effectLst>
            <a:outerShdw blurRad="50800" dist="127943" dir="2700000" sx="94259" sy="94259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2E7E7D8-19F0-B0CF-C4F7-DBB890D9F3B3}"/>
              </a:ext>
            </a:extLst>
          </p:cNvPr>
          <p:cNvCxnSpPr>
            <a:cxnSpLocks/>
            <a:endCxn id="7" idx="1"/>
          </p:cNvCxnSpPr>
          <p:nvPr/>
        </p:nvCxnSpPr>
        <p:spPr>
          <a:xfrm flipV="1">
            <a:off x="8208884" y="4013315"/>
            <a:ext cx="1521992" cy="40219"/>
          </a:xfrm>
          <a:prstGeom prst="line">
            <a:avLst/>
          </a:prstGeom>
          <a:ln w="9525" cap="flat" cmpd="sng" algn="ctr">
            <a:solidFill>
              <a:schemeClr val="bg1"/>
            </a:solidFill>
            <a:prstDash val="dash"/>
            <a:round/>
            <a:headEnd type="none" w="med" len="med"/>
            <a:tailEnd type="none" w="med" len="med"/>
          </a:ln>
          <a:effectLst>
            <a:outerShdw blurRad="50800" dist="127943" dir="2700000" sx="94259" sy="94259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9" name="Oval 38">
            <a:extLst>
              <a:ext uri="{FF2B5EF4-FFF2-40B4-BE49-F238E27FC236}">
                <a16:creationId xmlns:a16="http://schemas.microsoft.com/office/drawing/2014/main" id="{1B1FFB9A-DB6F-ECE5-71C6-3AF7044837D2}"/>
              </a:ext>
            </a:extLst>
          </p:cNvPr>
          <p:cNvSpPr/>
          <p:nvPr/>
        </p:nvSpPr>
        <p:spPr>
          <a:xfrm>
            <a:off x="5876668" y="4245347"/>
            <a:ext cx="122353" cy="122353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defTabSz="457200">
              <a:spcBef>
                <a:spcPts val="600"/>
              </a:spcBef>
              <a:spcAft>
                <a:spcPts val="800"/>
              </a:spcAft>
              <a:buClr>
                <a:schemeClr val="accent1"/>
              </a:buClr>
              <a:buSzPct val="70000"/>
            </a:pPr>
            <a:endParaRPr lang="en-US" dirty="0" err="1">
              <a:solidFill>
                <a:srgbClr val="000000"/>
              </a:solidFill>
              <a:latin typeface="Barlow" pitchFamily="2" charset="77"/>
              <a:cs typeface="Arial" panose="020B0604020202020204" pitchFamily="34" charset="0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FCC9CB95-4870-E795-63EC-E75A341DBA7C}"/>
              </a:ext>
            </a:extLst>
          </p:cNvPr>
          <p:cNvSpPr/>
          <p:nvPr/>
        </p:nvSpPr>
        <p:spPr>
          <a:xfrm>
            <a:off x="7012309" y="3550989"/>
            <a:ext cx="122353" cy="122353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defTabSz="457200">
              <a:spcBef>
                <a:spcPts val="600"/>
              </a:spcBef>
              <a:spcAft>
                <a:spcPts val="800"/>
              </a:spcAft>
              <a:buClr>
                <a:schemeClr val="accent1"/>
              </a:buClr>
              <a:buSzPct val="70000"/>
            </a:pPr>
            <a:endParaRPr lang="en-US" dirty="0" err="1">
              <a:solidFill>
                <a:srgbClr val="000000"/>
              </a:solidFill>
              <a:latin typeface="Barlow" pitchFamily="2" charset="77"/>
              <a:cs typeface="Arial" panose="020B0604020202020204" pitchFamily="34" charset="0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5475526B-F072-5257-8A8A-7A5E290F4C68}"/>
              </a:ext>
            </a:extLst>
          </p:cNvPr>
          <p:cNvSpPr/>
          <p:nvPr/>
        </p:nvSpPr>
        <p:spPr>
          <a:xfrm>
            <a:off x="8096942" y="3990984"/>
            <a:ext cx="122353" cy="122353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defTabSz="457200">
              <a:spcBef>
                <a:spcPts val="600"/>
              </a:spcBef>
              <a:spcAft>
                <a:spcPts val="800"/>
              </a:spcAft>
              <a:buClr>
                <a:schemeClr val="accent1"/>
              </a:buClr>
              <a:buSzPct val="70000"/>
            </a:pPr>
            <a:endParaRPr lang="en-US" dirty="0" err="1">
              <a:solidFill>
                <a:srgbClr val="000000"/>
              </a:solidFill>
              <a:latin typeface="Barlow" pitchFamily="2" charset="77"/>
              <a:cs typeface="Arial" panose="020B0604020202020204" pitchFamily="34" charset="0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BD98D968-E474-F2E9-3F4A-3100C0BFEC79}"/>
              </a:ext>
            </a:extLst>
          </p:cNvPr>
          <p:cNvSpPr/>
          <p:nvPr/>
        </p:nvSpPr>
        <p:spPr>
          <a:xfrm>
            <a:off x="5550839" y="2923683"/>
            <a:ext cx="122353" cy="122353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defTabSz="457200">
              <a:spcBef>
                <a:spcPts val="600"/>
              </a:spcBef>
              <a:spcAft>
                <a:spcPts val="800"/>
              </a:spcAft>
              <a:buClr>
                <a:schemeClr val="accent1"/>
              </a:buClr>
              <a:buSzPct val="70000"/>
            </a:pPr>
            <a:endParaRPr lang="en-US" dirty="0" err="1">
              <a:solidFill>
                <a:srgbClr val="000000"/>
              </a:solidFill>
              <a:latin typeface="Barlow" pitchFamily="2" charset="77"/>
              <a:cs typeface="Arial" panose="020B0604020202020204" pitchFamily="34" charset="0"/>
            </a:endParaRP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48D0D28A-BDA8-84EF-4310-3AB99BCD3C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40504" y="4903741"/>
            <a:ext cx="1627104" cy="1670494"/>
          </a:xfrm>
          <a:prstGeom prst="rect">
            <a:avLst/>
          </a:prstGeom>
          <a:effectLst>
            <a:outerShdw blurRad="50800" dist="126814" dir="2700000" algn="tl" rotWithShape="0">
              <a:schemeClr val="tx1">
                <a:lumMod val="85000"/>
                <a:lumOff val="15000"/>
                <a:alpha val="40000"/>
              </a:schemeClr>
            </a:outerShdw>
          </a:effectLst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0EE00D37-992F-04D9-5486-443D0F3BD990}"/>
              </a:ext>
            </a:extLst>
          </p:cNvPr>
          <p:cNvSpPr txBox="1"/>
          <p:nvPr/>
        </p:nvSpPr>
        <p:spPr>
          <a:xfrm>
            <a:off x="7789738" y="5967305"/>
            <a:ext cx="2434314" cy="740237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LTC7821</a:t>
            </a:r>
          </a:p>
          <a:p>
            <a:pPr algn="r"/>
            <a:r>
              <a:rPr lang="en-US" sz="1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Power management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B9C89A1-E7E2-14A2-FECC-7C83EB553944}"/>
              </a:ext>
            </a:extLst>
          </p:cNvPr>
          <p:cNvSpPr txBox="1"/>
          <p:nvPr/>
        </p:nvSpPr>
        <p:spPr>
          <a:xfrm>
            <a:off x="237580" y="1269839"/>
            <a:ext cx="4247014" cy="740237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algn="l"/>
            <a:r>
              <a:rPr lang="en-US" sz="1600" dirty="0">
                <a:solidFill>
                  <a:schemeClr val="bg1"/>
                </a:solidFill>
              </a:rPr>
              <a:t>Cameras</a:t>
            </a:r>
          </a:p>
          <a:p>
            <a:pPr algn="l"/>
            <a:r>
              <a:rPr lang="en-US" sz="1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Compact, efficient power</a:t>
            </a:r>
          </a:p>
          <a:p>
            <a:pPr algn="l"/>
            <a:r>
              <a:rPr lang="en-US" sz="1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Power management integrated circuits (PMICs)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EFA598-25F8-2308-C30E-5C573E4A7F94}"/>
              </a:ext>
            </a:extLst>
          </p:cNvPr>
          <p:cNvSpPr txBox="1"/>
          <p:nvPr/>
        </p:nvSpPr>
        <p:spPr>
          <a:xfrm>
            <a:off x="6749437" y="1502995"/>
            <a:ext cx="2963512" cy="806546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algn="l"/>
            <a:r>
              <a:rPr lang="en-US" sz="1600" dirty="0">
                <a:solidFill>
                  <a:schemeClr val="bg1"/>
                </a:solidFill>
              </a:rPr>
              <a:t>Infotainment</a:t>
            </a:r>
          </a:p>
          <a:p>
            <a:pPr algn="l"/>
            <a:r>
              <a:rPr lang="en-US" sz="1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Highly integrated</a:t>
            </a:r>
          </a:p>
          <a:p>
            <a:pPr algn="l"/>
            <a:r>
              <a:rPr lang="en-US" sz="1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Display power </a:t>
            </a:r>
          </a:p>
          <a:p>
            <a:pPr algn="l"/>
            <a:r>
              <a:rPr lang="en-US" sz="1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Audio power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D0DCA5-C7CD-A613-B5E2-6C4F5970E1BA}"/>
              </a:ext>
            </a:extLst>
          </p:cNvPr>
          <p:cNvSpPr txBox="1"/>
          <p:nvPr/>
        </p:nvSpPr>
        <p:spPr>
          <a:xfrm>
            <a:off x="9730876" y="3643196"/>
            <a:ext cx="2046360" cy="740237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algn="l"/>
            <a:r>
              <a:rPr lang="en-US" sz="1600" dirty="0">
                <a:solidFill>
                  <a:schemeClr val="bg1"/>
                </a:solidFill>
              </a:rPr>
              <a:t>48V bus</a:t>
            </a:r>
          </a:p>
          <a:p>
            <a:pPr algn="l"/>
            <a:r>
              <a:rPr lang="en-US" sz="1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Ultra efficient</a:t>
            </a:r>
          </a:p>
          <a:p>
            <a:pPr algn="l"/>
            <a:r>
              <a:rPr lang="en-US" sz="1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High power density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2F55514-323E-2F81-1A25-9537C8AD82D1}"/>
              </a:ext>
            </a:extLst>
          </p:cNvPr>
          <p:cNvSpPr txBox="1"/>
          <p:nvPr/>
        </p:nvSpPr>
        <p:spPr>
          <a:xfrm>
            <a:off x="8567168" y="2349181"/>
            <a:ext cx="3517134" cy="975429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algn="l"/>
            <a:r>
              <a:rPr lang="en-US" sz="1600" dirty="0">
                <a:solidFill>
                  <a:schemeClr val="bg1"/>
                </a:solidFill>
              </a:rPr>
              <a:t>Power distribution</a:t>
            </a:r>
          </a:p>
          <a:p>
            <a:pPr algn="l"/>
            <a:r>
              <a:rPr lang="en-US" sz="1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Low Noise</a:t>
            </a:r>
          </a:p>
          <a:p>
            <a:pPr algn="l"/>
            <a:r>
              <a:rPr lang="en-US" sz="1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Power protection circuits</a:t>
            </a:r>
          </a:p>
          <a:p>
            <a:pPr algn="l"/>
            <a:r>
              <a:rPr lang="en-US" sz="1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Various point of load converters (POLs)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70094A6-A62E-0DED-280C-E6BC1023B7FA}"/>
              </a:ext>
            </a:extLst>
          </p:cNvPr>
          <p:cNvSpPr txBox="1"/>
          <p:nvPr/>
        </p:nvSpPr>
        <p:spPr>
          <a:xfrm>
            <a:off x="2052721" y="5662561"/>
            <a:ext cx="2462362" cy="740237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algn="l"/>
            <a:r>
              <a:rPr lang="en-US" sz="1600" dirty="0">
                <a:solidFill>
                  <a:schemeClr val="bg1"/>
                </a:solidFill>
              </a:rPr>
              <a:t>LED Lighting</a:t>
            </a:r>
          </a:p>
          <a:p>
            <a:pPr algn="l"/>
            <a:r>
              <a:rPr lang="en-US" sz="1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Precision current control</a:t>
            </a:r>
          </a:p>
          <a:p>
            <a:pPr algn="l"/>
            <a:r>
              <a:rPr lang="en-US" sz="1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Matrix LED drivers</a:t>
            </a:r>
          </a:p>
        </p:txBody>
      </p:sp>
    </p:spTree>
    <p:extLst>
      <p:ext uri="{BB962C8B-B14F-4D97-AF65-F5344CB8AC3E}">
        <p14:creationId xmlns:p14="http://schemas.microsoft.com/office/powerpoint/2010/main" val="1796344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yellow robotic arm with black wires&#10;&#10;Description automatically generated">
            <a:extLst>
              <a:ext uri="{FF2B5EF4-FFF2-40B4-BE49-F238E27FC236}">
                <a16:creationId xmlns:a16="http://schemas.microsoft.com/office/drawing/2014/main" id="{1F8F97CA-6663-682D-6DD2-90A95B1DF75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413" y="1032023"/>
            <a:ext cx="5061854" cy="5672864"/>
          </a:xfrm>
          <a:prstGeom prst="rect">
            <a:avLst/>
          </a:prstGeom>
          <a:effectLst>
            <a:outerShdw blurRad="320921" dist="26771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DFF108-B3E4-F22F-69B9-27C8EBA213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IE"/>
              <a:t>©2024 Analog Devices, Inc. All Rights Reserved. </a:t>
            </a:r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36C175-A7C5-C00D-417F-90872E3144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9CE67A1-BA7F-A74E-B5D7-615746DEEC2B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33AA661-54B2-F1AF-60AB-ECD5EFBE5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Industrial Automation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95633A2-C320-B559-801E-7F1B7C64EE11}"/>
              </a:ext>
            </a:extLst>
          </p:cNvPr>
          <p:cNvCxnSpPr>
            <a:cxnSpLocks/>
          </p:cNvCxnSpPr>
          <p:nvPr/>
        </p:nvCxnSpPr>
        <p:spPr>
          <a:xfrm flipV="1">
            <a:off x="3810060" y="4170106"/>
            <a:ext cx="1775791" cy="1314503"/>
          </a:xfrm>
          <a:prstGeom prst="line">
            <a:avLst/>
          </a:prstGeom>
          <a:ln w="9525" cap="flat" cmpd="sng" algn="ctr">
            <a:solidFill>
              <a:schemeClr val="bg1"/>
            </a:solidFill>
            <a:prstDash val="dash"/>
            <a:round/>
            <a:headEnd type="none" w="med" len="med"/>
            <a:tailEnd type="none" w="med" len="med"/>
          </a:ln>
          <a:effectLst>
            <a:outerShdw blurRad="50800" dist="127943" dir="2700000" sx="94259" sy="94259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3841DF9-1974-F2C1-E90F-7D88ACE75379}"/>
              </a:ext>
            </a:extLst>
          </p:cNvPr>
          <p:cNvCxnSpPr>
            <a:cxnSpLocks/>
          </p:cNvCxnSpPr>
          <p:nvPr/>
        </p:nvCxnSpPr>
        <p:spPr>
          <a:xfrm flipH="1">
            <a:off x="2404814" y="3627381"/>
            <a:ext cx="1297518" cy="740066"/>
          </a:xfrm>
          <a:prstGeom prst="line">
            <a:avLst/>
          </a:prstGeom>
          <a:ln w="9525" cap="flat" cmpd="sng" algn="ctr">
            <a:solidFill>
              <a:schemeClr val="bg1"/>
            </a:solidFill>
            <a:prstDash val="dash"/>
            <a:round/>
            <a:headEnd type="none" w="med" len="med"/>
            <a:tailEnd type="none" w="med" len="med"/>
          </a:ln>
          <a:effectLst>
            <a:outerShdw blurRad="50800" dist="127943" dir="2700000" sx="94259" sy="94259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801EF32-2DEB-80E6-68E7-D178305BC8C7}"/>
              </a:ext>
            </a:extLst>
          </p:cNvPr>
          <p:cNvCxnSpPr>
            <a:cxnSpLocks/>
          </p:cNvCxnSpPr>
          <p:nvPr/>
        </p:nvCxnSpPr>
        <p:spPr>
          <a:xfrm flipV="1">
            <a:off x="2262285" y="2443806"/>
            <a:ext cx="1681762" cy="535458"/>
          </a:xfrm>
          <a:prstGeom prst="line">
            <a:avLst/>
          </a:prstGeom>
          <a:ln w="9525" cap="flat" cmpd="sng" algn="ctr">
            <a:solidFill>
              <a:schemeClr val="bg1"/>
            </a:solidFill>
            <a:prstDash val="dash"/>
            <a:round/>
            <a:headEnd type="none" w="med" len="med"/>
            <a:tailEnd type="none" w="med" len="med"/>
          </a:ln>
          <a:effectLst>
            <a:outerShdw blurRad="50800" dist="127943" dir="2700000" sx="94259" sy="94259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B3BC773-9FB8-56C6-CD9B-FDE61DECC330}"/>
              </a:ext>
            </a:extLst>
          </p:cNvPr>
          <p:cNvCxnSpPr>
            <a:cxnSpLocks/>
          </p:cNvCxnSpPr>
          <p:nvPr/>
        </p:nvCxnSpPr>
        <p:spPr>
          <a:xfrm>
            <a:off x="7523129" y="2167766"/>
            <a:ext cx="1279645" cy="96741"/>
          </a:xfrm>
          <a:prstGeom prst="line">
            <a:avLst/>
          </a:prstGeom>
          <a:ln w="9525" cap="flat" cmpd="sng" algn="ctr">
            <a:solidFill>
              <a:schemeClr val="bg1"/>
            </a:solidFill>
            <a:prstDash val="dash"/>
            <a:round/>
            <a:headEnd type="none" w="med" len="med"/>
            <a:tailEnd type="none" w="med" len="med"/>
          </a:ln>
          <a:effectLst>
            <a:outerShdw blurRad="50800" dist="127943" dir="2700000" sx="94259" sy="94259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2E7E7D8-19F0-B0CF-C4F7-DBB890D9F3B3}"/>
              </a:ext>
            </a:extLst>
          </p:cNvPr>
          <p:cNvCxnSpPr>
            <a:cxnSpLocks/>
          </p:cNvCxnSpPr>
          <p:nvPr/>
        </p:nvCxnSpPr>
        <p:spPr>
          <a:xfrm>
            <a:off x="7499821" y="5887953"/>
            <a:ext cx="1440947" cy="10683"/>
          </a:xfrm>
          <a:prstGeom prst="line">
            <a:avLst/>
          </a:prstGeom>
          <a:ln w="9525" cap="flat" cmpd="sng" algn="ctr">
            <a:solidFill>
              <a:schemeClr val="bg1"/>
            </a:solidFill>
            <a:prstDash val="dash"/>
            <a:round/>
            <a:headEnd type="none" w="med" len="med"/>
            <a:tailEnd type="none" w="med" len="med"/>
          </a:ln>
          <a:effectLst>
            <a:outerShdw blurRad="50800" dist="127943" dir="2700000" sx="94259" sy="94259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9" name="Oval 38">
            <a:extLst>
              <a:ext uri="{FF2B5EF4-FFF2-40B4-BE49-F238E27FC236}">
                <a16:creationId xmlns:a16="http://schemas.microsoft.com/office/drawing/2014/main" id="{1B1FFB9A-DB6F-ECE5-71C6-3AF7044837D2}"/>
              </a:ext>
            </a:extLst>
          </p:cNvPr>
          <p:cNvSpPr/>
          <p:nvPr/>
        </p:nvSpPr>
        <p:spPr>
          <a:xfrm>
            <a:off x="5565161" y="4096181"/>
            <a:ext cx="107576" cy="107576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defTabSz="457200">
              <a:spcBef>
                <a:spcPts val="600"/>
              </a:spcBef>
              <a:spcAft>
                <a:spcPts val="800"/>
              </a:spcAft>
              <a:buClr>
                <a:schemeClr val="accent1"/>
              </a:buClr>
              <a:buSzPct val="70000"/>
            </a:pPr>
            <a:endParaRPr lang="en-US" dirty="0" err="1">
              <a:solidFill>
                <a:srgbClr val="000000"/>
              </a:solidFill>
              <a:latin typeface="Barlow" pitchFamily="2" charset="77"/>
              <a:cs typeface="Arial" panose="020B0604020202020204" pitchFamily="34" charset="0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FCC9CB95-4870-E795-63EC-E75A341DBA7C}"/>
              </a:ext>
            </a:extLst>
          </p:cNvPr>
          <p:cNvSpPr/>
          <p:nvPr/>
        </p:nvSpPr>
        <p:spPr>
          <a:xfrm>
            <a:off x="7415553" y="2113978"/>
            <a:ext cx="107576" cy="107576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defTabSz="457200">
              <a:spcBef>
                <a:spcPts val="600"/>
              </a:spcBef>
              <a:spcAft>
                <a:spcPts val="800"/>
              </a:spcAft>
              <a:buClr>
                <a:schemeClr val="accent1"/>
              </a:buClr>
              <a:buSzPct val="70000"/>
            </a:pPr>
            <a:endParaRPr lang="en-US" dirty="0" err="1">
              <a:solidFill>
                <a:srgbClr val="000000"/>
              </a:solidFill>
              <a:latin typeface="Barlow" pitchFamily="2" charset="77"/>
              <a:cs typeface="Arial" panose="020B0604020202020204" pitchFamily="34" charset="0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5475526B-F072-5257-8A8A-7A5E290F4C68}"/>
              </a:ext>
            </a:extLst>
          </p:cNvPr>
          <p:cNvSpPr/>
          <p:nvPr/>
        </p:nvSpPr>
        <p:spPr>
          <a:xfrm>
            <a:off x="7387880" y="5840180"/>
            <a:ext cx="107576" cy="107576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defTabSz="457200">
              <a:spcBef>
                <a:spcPts val="600"/>
              </a:spcBef>
              <a:spcAft>
                <a:spcPts val="800"/>
              </a:spcAft>
              <a:buClr>
                <a:schemeClr val="accent1"/>
              </a:buClr>
              <a:buSzPct val="70000"/>
            </a:pPr>
            <a:endParaRPr lang="en-US" dirty="0" err="1">
              <a:solidFill>
                <a:srgbClr val="000000"/>
              </a:solidFill>
              <a:latin typeface="Barlow" pitchFamily="2" charset="77"/>
              <a:cs typeface="Arial" panose="020B0604020202020204" pitchFamily="34" charset="0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BD98D968-E474-F2E9-3F4A-3100C0BFEC79}"/>
              </a:ext>
            </a:extLst>
          </p:cNvPr>
          <p:cNvSpPr/>
          <p:nvPr/>
        </p:nvSpPr>
        <p:spPr>
          <a:xfrm>
            <a:off x="3688522" y="3556402"/>
            <a:ext cx="107576" cy="107576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defTabSz="457200">
              <a:spcBef>
                <a:spcPts val="600"/>
              </a:spcBef>
              <a:spcAft>
                <a:spcPts val="800"/>
              </a:spcAft>
              <a:buClr>
                <a:schemeClr val="accent1"/>
              </a:buClr>
              <a:buSzPct val="70000"/>
            </a:pPr>
            <a:endParaRPr lang="en-US" dirty="0" err="1">
              <a:solidFill>
                <a:srgbClr val="000000"/>
              </a:solidFill>
              <a:latin typeface="Barlow" pitchFamily="2" charset="77"/>
              <a:cs typeface="Arial" panose="020B0604020202020204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492E1D5-5AD9-1D0C-D650-31F360E9FD61}"/>
              </a:ext>
            </a:extLst>
          </p:cNvPr>
          <p:cNvSpPr/>
          <p:nvPr/>
        </p:nvSpPr>
        <p:spPr>
          <a:xfrm>
            <a:off x="3928293" y="2367140"/>
            <a:ext cx="107576" cy="107576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defTabSz="457200">
              <a:spcBef>
                <a:spcPts val="600"/>
              </a:spcBef>
              <a:spcAft>
                <a:spcPts val="800"/>
              </a:spcAft>
              <a:buClr>
                <a:schemeClr val="accent1"/>
              </a:buClr>
              <a:buSzPct val="70000"/>
            </a:pPr>
            <a:endParaRPr lang="en-US" dirty="0" err="1">
              <a:solidFill>
                <a:srgbClr val="000000"/>
              </a:solidFill>
              <a:latin typeface="Barlow" pitchFamily="2" charset="77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01695B0-4CE2-8436-AC0B-96625D4166B5}"/>
              </a:ext>
            </a:extLst>
          </p:cNvPr>
          <p:cNvSpPr txBox="1"/>
          <p:nvPr/>
        </p:nvSpPr>
        <p:spPr>
          <a:xfrm>
            <a:off x="9181462" y="3816225"/>
            <a:ext cx="3010538" cy="750277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LT8418</a:t>
            </a:r>
          </a:p>
          <a:p>
            <a:pPr algn="l"/>
            <a:r>
              <a:rPr lang="en-US" sz="1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GaN driver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2E78E6E-5AC9-2405-87F6-686A1569CCC6}"/>
              </a:ext>
            </a:extLst>
          </p:cNvPr>
          <p:cNvSpPr txBox="1"/>
          <p:nvPr/>
        </p:nvSpPr>
        <p:spPr>
          <a:xfrm>
            <a:off x="9384222" y="5411378"/>
            <a:ext cx="1799217" cy="650837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algn="l"/>
            <a:r>
              <a:rPr lang="en-US" sz="1600" dirty="0">
                <a:solidFill>
                  <a:schemeClr val="bg1"/>
                </a:solidFill>
              </a:rPr>
              <a:t>Monitoring</a:t>
            </a:r>
          </a:p>
          <a:p>
            <a:pPr algn="l"/>
            <a:r>
              <a:rPr lang="en-US" sz="1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Intelligence</a:t>
            </a:r>
          </a:p>
          <a:p>
            <a:pPr algn="l"/>
            <a:r>
              <a:rPr lang="en-US" sz="1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Control</a:t>
            </a:r>
          </a:p>
          <a:p>
            <a:pPr algn="l"/>
            <a:endParaRPr lang="en-US" sz="16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F44F64F-3BBB-1545-2268-363617FE9B65}"/>
              </a:ext>
            </a:extLst>
          </p:cNvPr>
          <p:cNvSpPr txBox="1"/>
          <p:nvPr/>
        </p:nvSpPr>
        <p:spPr>
          <a:xfrm>
            <a:off x="1045135" y="2450269"/>
            <a:ext cx="1799217" cy="754182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pPr algn="l"/>
            <a:r>
              <a:rPr lang="en-US" sz="1600" dirty="0">
                <a:solidFill>
                  <a:schemeClr val="bg1"/>
                </a:solidFill>
              </a:rPr>
              <a:t>Motor control</a:t>
            </a:r>
          </a:p>
          <a:p>
            <a:pPr algn="l"/>
            <a:r>
              <a:rPr lang="en-US" sz="1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Accuracy</a:t>
            </a:r>
          </a:p>
          <a:p>
            <a:pPr algn="l"/>
            <a:r>
              <a:rPr lang="en-US" sz="1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GaN drivers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4CC12D3-9E00-66FF-F78C-E360164C0A97}"/>
              </a:ext>
            </a:extLst>
          </p:cNvPr>
          <p:cNvSpPr txBox="1"/>
          <p:nvPr/>
        </p:nvSpPr>
        <p:spPr>
          <a:xfrm>
            <a:off x="9526237" y="2200356"/>
            <a:ext cx="2164977" cy="650837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algn="l"/>
            <a:r>
              <a:rPr lang="en-US" sz="1600" dirty="0">
                <a:solidFill>
                  <a:schemeClr val="bg1"/>
                </a:solidFill>
              </a:rPr>
              <a:t>Power distribution</a:t>
            </a:r>
          </a:p>
          <a:p>
            <a:pPr algn="l"/>
            <a:r>
              <a:rPr lang="en-US" sz="1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Fault tolerant designs</a:t>
            </a:r>
          </a:p>
          <a:p>
            <a:pPr algn="l"/>
            <a:r>
              <a:rPr lang="en-US" sz="1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Isolated Power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E70857E-C9C2-8374-F502-8B0B6B58ACA2}"/>
              </a:ext>
            </a:extLst>
          </p:cNvPr>
          <p:cNvSpPr txBox="1"/>
          <p:nvPr/>
        </p:nvSpPr>
        <p:spPr>
          <a:xfrm>
            <a:off x="813533" y="3915665"/>
            <a:ext cx="2164977" cy="650837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pPr algn="l"/>
            <a:r>
              <a:rPr lang="en-US" sz="1600" dirty="0">
                <a:solidFill>
                  <a:schemeClr val="bg1"/>
                </a:solidFill>
              </a:rPr>
              <a:t>Precision sensing</a:t>
            </a:r>
          </a:p>
          <a:p>
            <a:pPr algn="l"/>
            <a:r>
              <a:rPr lang="en-US" sz="1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Low noise power</a:t>
            </a:r>
          </a:p>
          <a:p>
            <a:pPr algn="l"/>
            <a:endParaRPr lang="en-US" sz="16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6F1FFE4-913C-2BAE-73E4-B1C6E375A138}"/>
              </a:ext>
            </a:extLst>
          </p:cNvPr>
          <p:cNvSpPr txBox="1"/>
          <p:nvPr/>
        </p:nvSpPr>
        <p:spPr>
          <a:xfrm>
            <a:off x="2520291" y="5737434"/>
            <a:ext cx="1799217" cy="650837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pPr algn="l"/>
            <a:r>
              <a:rPr lang="en-US" sz="1600" dirty="0">
                <a:solidFill>
                  <a:schemeClr val="bg1"/>
                </a:solidFill>
              </a:rPr>
              <a:t>Miniaturization</a:t>
            </a:r>
          </a:p>
          <a:p>
            <a:pPr algn="l"/>
            <a:r>
              <a:rPr lang="en-US" sz="1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High efficiency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A81B52E-8BB1-623C-534E-2BD3322F57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48680" y="3307408"/>
            <a:ext cx="1652533" cy="1399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014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row of computer servers&#10;&#10;Description automatically generated">
            <a:extLst>
              <a:ext uri="{FF2B5EF4-FFF2-40B4-BE49-F238E27FC236}">
                <a16:creationId xmlns:a16="http://schemas.microsoft.com/office/drawing/2014/main" id="{8B140DE0-E0FA-FBC9-642C-D8604D5F80B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805" y="1462958"/>
            <a:ext cx="7094493" cy="4734940"/>
          </a:xfrm>
          <a:prstGeom prst="rect">
            <a:avLst/>
          </a:prstGeom>
          <a:effectLst>
            <a:outerShdw blurRad="207565" dir="5400000" algn="t" rotWithShape="0">
              <a:prstClr val="black">
                <a:alpha val="40000"/>
              </a:prstClr>
            </a:outerShdw>
            <a:reflection stA="52000" endA="300" endPos="24000" dir="5400000" sy="-100000" algn="bl" rotWithShape="0"/>
          </a:effec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DFF108-B3E4-F22F-69B9-27C8EBA213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IE"/>
              <a:t>©2024 Analog Devices, Inc. All Rights Reserved. </a:t>
            </a:r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36C175-A7C5-C00D-417F-90872E3144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9CE67A1-BA7F-A74E-B5D7-615746DEEC2B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33AA661-54B2-F1AF-60AB-ECD5EFBE5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Center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95633A2-C320-B559-801E-7F1B7C64EE11}"/>
              </a:ext>
            </a:extLst>
          </p:cNvPr>
          <p:cNvCxnSpPr>
            <a:cxnSpLocks/>
            <a:stCxn id="39" idx="6"/>
          </p:cNvCxnSpPr>
          <p:nvPr/>
        </p:nvCxnSpPr>
        <p:spPr>
          <a:xfrm flipV="1">
            <a:off x="7947347" y="3798794"/>
            <a:ext cx="1384912" cy="606299"/>
          </a:xfrm>
          <a:prstGeom prst="line">
            <a:avLst/>
          </a:prstGeom>
          <a:ln w="9525" cap="flat" cmpd="sng" algn="ctr">
            <a:solidFill>
              <a:schemeClr val="bg1"/>
            </a:solidFill>
            <a:prstDash val="dash"/>
            <a:round/>
            <a:headEnd type="none" w="med" len="med"/>
            <a:tailEnd type="none" w="med" len="med"/>
          </a:ln>
          <a:effectLst>
            <a:outerShdw blurRad="50800" dist="127943" dir="2700000" sx="94259" sy="94259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3841DF9-1974-F2C1-E90F-7D88ACE75379}"/>
              </a:ext>
            </a:extLst>
          </p:cNvPr>
          <p:cNvCxnSpPr>
            <a:cxnSpLocks/>
          </p:cNvCxnSpPr>
          <p:nvPr/>
        </p:nvCxnSpPr>
        <p:spPr>
          <a:xfrm flipH="1">
            <a:off x="1754909" y="4193640"/>
            <a:ext cx="617749" cy="163044"/>
          </a:xfrm>
          <a:prstGeom prst="line">
            <a:avLst/>
          </a:prstGeom>
          <a:ln w="9525" cap="flat" cmpd="sng" algn="ctr">
            <a:solidFill>
              <a:schemeClr val="bg1"/>
            </a:solidFill>
            <a:prstDash val="dash"/>
            <a:round/>
            <a:headEnd type="none" w="med" len="med"/>
            <a:tailEnd type="none" w="med" len="med"/>
          </a:ln>
          <a:effectLst>
            <a:outerShdw blurRad="50800" dist="127943" dir="2700000" sx="94259" sy="94259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801EF32-2DEB-80E6-68E7-D178305BC8C7}"/>
              </a:ext>
            </a:extLst>
          </p:cNvPr>
          <p:cNvCxnSpPr>
            <a:cxnSpLocks/>
          </p:cNvCxnSpPr>
          <p:nvPr/>
        </p:nvCxnSpPr>
        <p:spPr>
          <a:xfrm>
            <a:off x="1828800" y="2620762"/>
            <a:ext cx="1915650" cy="126345"/>
          </a:xfrm>
          <a:prstGeom prst="line">
            <a:avLst/>
          </a:prstGeom>
          <a:ln w="9525" cap="flat" cmpd="sng" algn="ctr">
            <a:solidFill>
              <a:schemeClr val="bg1"/>
            </a:solidFill>
            <a:prstDash val="dash"/>
            <a:round/>
            <a:headEnd type="none" w="med" len="med"/>
            <a:tailEnd type="none" w="med" len="med"/>
          </a:ln>
          <a:effectLst>
            <a:outerShdw blurRad="50800" dist="127943" dir="2700000" sx="94259" sy="94259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B3BC773-9FB8-56C6-CD9B-FDE61DECC330}"/>
              </a:ext>
            </a:extLst>
          </p:cNvPr>
          <p:cNvCxnSpPr>
            <a:cxnSpLocks/>
            <a:stCxn id="40" idx="6"/>
          </p:cNvCxnSpPr>
          <p:nvPr/>
        </p:nvCxnSpPr>
        <p:spPr>
          <a:xfrm flipV="1">
            <a:off x="7625665" y="2612288"/>
            <a:ext cx="1706594" cy="167921"/>
          </a:xfrm>
          <a:prstGeom prst="line">
            <a:avLst/>
          </a:prstGeom>
          <a:ln w="9525" cap="flat" cmpd="sng" algn="ctr">
            <a:solidFill>
              <a:schemeClr val="bg1"/>
            </a:solidFill>
            <a:prstDash val="dash"/>
            <a:round/>
            <a:headEnd type="none" w="med" len="med"/>
            <a:tailEnd type="none" w="med" len="med"/>
          </a:ln>
          <a:effectLst>
            <a:outerShdw blurRad="50800" dist="127943" dir="2700000" sx="94259" sy="94259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2E7E7D8-19F0-B0CF-C4F7-DBB890D9F3B3}"/>
              </a:ext>
            </a:extLst>
          </p:cNvPr>
          <p:cNvCxnSpPr>
            <a:cxnSpLocks/>
          </p:cNvCxnSpPr>
          <p:nvPr/>
        </p:nvCxnSpPr>
        <p:spPr>
          <a:xfrm flipH="1" flipV="1">
            <a:off x="5902325" y="1352550"/>
            <a:ext cx="41802" cy="907199"/>
          </a:xfrm>
          <a:prstGeom prst="line">
            <a:avLst/>
          </a:prstGeom>
          <a:ln w="9525" cap="flat" cmpd="sng" algn="ctr">
            <a:solidFill>
              <a:schemeClr val="bg1"/>
            </a:solidFill>
            <a:prstDash val="dash"/>
            <a:round/>
            <a:headEnd type="none" w="med" len="med"/>
            <a:tailEnd type="none" w="med" len="med"/>
          </a:ln>
          <a:effectLst>
            <a:outerShdw blurRad="50800" dist="127943" dir="2700000" sx="94259" sy="94259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9" name="Oval 38">
            <a:extLst>
              <a:ext uri="{FF2B5EF4-FFF2-40B4-BE49-F238E27FC236}">
                <a16:creationId xmlns:a16="http://schemas.microsoft.com/office/drawing/2014/main" id="{1B1FFB9A-DB6F-ECE5-71C6-3AF7044837D2}"/>
              </a:ext>
            </a:extLst>
          </p:cNvPr>
          <p:cNvSpPr/>
          <p:nvPr/>
        </p:nvSpPr>
        <p:spPr>
          <a:xfrm>
            <a:off x="7839771" y="4351305"/>
            <a:ext cx="107576" cy="107576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defTabSz="457200">
              <a:spcBef>
                <a:spcPts val="600"/>
              </a:spcBef>
              <a:spcAft>
                <a:spcPts val="800"/>
              </a:spcAft>
              <a:buClr>
                <a:schemeClr val="accent1"/>
              </a:buClr>
              <a:buSzPct val="70000"/>
            </a:pPr>
            <a:endParaRPr lang="en-US" dirty="0" err="1">
              <a:solidFill>
                <a:srgbClr val="000000"/>
              </a:solidFill>
              <a:latin typeface="Barlow" pitchFamily="2" charset="77"/>
              <a:cs typeface="Arial" panose="020B0604020202020204" pitchFamily="34" charset="0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FCC9CB95-4870-E795-63EC-E75A341DBA7C}"/>
              </a:ext>
            </a:extLst>
          </p:cNvPr>
          <p:cNvSpPr/>
          <p:nvPr/>
        </p:nvSpPr>
        <p:spPr>
          <a:xfrm>
            <a:off x="7518089" y="2726421"/>
            <a:ext cx="107576" cy="107576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defTabSz="457200">
              <a:spcBef>
                <a:spcPts val="600"/>
              </a:spcBef>
              <a:spcAft>
                <a:spcPts val="800"/>
              </a:spcAft>
              <a:buClr>
                <a:schemeClr val="accent1"/>
              </a:buClr>
              <a:buSzPct val="70000"/>
            </a:pPr>
            <a:endParaRPr lang="en-US" dirty="0" err="1">
              <a:solidFill>
                <a:srgbClr val="000000"/>
              </a:solidFill>
              <a:latin typeface="Barlow" pitchFamily="2" charset="77"/>
              <a:cs typeface="Arial" panose="020B0604020202020204" pitchFamily="34" charset="0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5475526B-F072-5257-8A8A-7A5E290F4C68}"/>
              </a:ext>
            </a:extLst>
          </p:cNvPr>
          <p:cNvSpPr/>
          <p:nvPr/>
        </p:nvSpPr>
        <p:spPr>
          <a:xfrm>
            <a:off x="5906572" y="2259749"/>
            <a:ext cx="107576" cy="107576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defTabSz="457200">
              <a:spcBef>
                <a:spcPts val="600"/>
              </a:spcBef>
              <a:spcAft>
                <a:spcPts val="800"/>
              </a:spcAft>
              <a:buClr>
                <a:schemeClr val="accent1"/>
              </a:buClr>
              <a:buSzPct val="70000"/>
            </a:pPr>
            <a:endParaRPr lang="en-US" dirty="0" err="1">
              <a:solidFill>
                <a:srgbClr val="000000"/>
              </a:solidFill>
              <a:latin typeface="Barlow" pitchFamily="2" charset="77"/>
              <a:cs typeface="Arial" panose="020B0604020202020204" pitchFamily="34" charset="0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BD98D968-E474-F2E9-3F4A-3100C0BFEC79}"/>
              </a:ext>
            </a:extLst>
          </p:cNvPr>
          <p:cNvSpPr/>
          <p:nvPr/>
        </p:nvSpPr>
        <p:spPr>
          <a:xfrm>
            <a:off x="2372658" y="4128700"/>
            <a:ext cx="107576" cy="107576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defTabSz="457200">
              <a:spcBef>
                <a:spcPts val="600"/>
              </a:spcBef>
              <a:spcAft>
                <a:spcPts val="800"/>
              </a:spcAft>
              <a:buClr>
                <a:schemeClr val="accent1"/>
              </a:buClr>
              <a:buSzPct val="70000"/>
            </a:pPr>
            <a:endParaRPr lang="en-US" dirty="0" err="1">
              <a:solidFill>
                <a:srgbClr val="000000"/>
              </a:solidFill>
              <a:latin typeface="Barlow" pitchFamily="2" charset="77"/>
              <a:cs typeface="Arial" panose="020B0604020202020204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492E1D5-5AD9-1D0C-D650-31F360E9FD61}"/>
              </a:ext>
            </a:extLst>
          </p:cNvPr>
          <p:cNvSpPr/>
          <p:nvPr/>
        </p:nvSpPr>
        <p:spPr>
          <a:xfrm>
            <a:off x="3744450" y="2696220"/>
            <a:ext cx="107576" cy="107576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defTabSz="457200">
              <a:spcBef>
                <a:spcPts val="600"/>
              </a:spcBef>
              <a:spcAft>
                <a:spcPts val="800"/>
              </a:spcAft>
              <a:buClr>
                <a:schemeClr val="accent1"/>
              </a:buClr>
              <a:buSzPct val="70000"/>
            </a:pPr>
            <a:endParaRPr lang="en-US" dirty="0" err="1">
              <a:solidFill>
                <a:srgbClr val="000000"/>
              </a:solidFill>
              <a:latin typeface="Barlow" pitchFamily="2" charset="77"/>
              <a:cs typeface="Arial" panose="020B0604020202020204" pitchFamily="34" charset="0"/>
            </a:endParaRP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F18DA4C0-ACCD-C3CB-C5EB-DCB381F571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10959" y="4615031"/>
            <a:ext cx="1581798" cy="1602889"/>
          </a:xfrm>
          <a:prstGeom prst="rect">
            <a:avLst/>
          </a:prstGeom>
          <a:effectLst>
            <a:outerShdw blurRad="50800" dist="38100" dir="5400000" algn="t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BFFA7B23-EB42-DA86-7539-490AC5FDA382}"/>
              </a:ext>
            </a:extLst>
          </p:cNvPr>
          <p:cNvSpPr txBox="1"/>
          <p:nvPr/>
        </p:nvSpPr>
        <p:spPr>
          <a:xfrm>
            <a:off x="10637199" y="5378660"/>
            <a:ext cx="1378250" cy="650837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LTC7891</a:t>
            </a:r>
          </a:p>
          <a:p>
            <a:r>
              <a:rPr lang="en-US" sz="1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Buck controller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08EB7A1-F8C2-1E18-2573-4F69D30A96A2}"/>
              </a:ext>
            </a:extLst>
          </p:cNvPr>
          <p:cNvSpPr txBox="1"/>
          <p:nvPr/>
        </p:nvSpPr>
        <p:spPr>
          <a:xfrm>
            <a:off x="417600" y="2188835"/>
            <a:ext cx="1799217" cy="650837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pPr algn="l"/>
            <a:r>
              <a:rPr lang="en-US" sz="1600" dirty="0">
                <a:solidFill>
                  <a:schemeClr val="bg1"/>
                </a:solidFill>
              </a:rPr>
              <a:t>Distribution bus</a:t>
            </a:r>
          </a:p>
          <a:p>
            <a:pPr algn="l"/>
            <a:r>
              <a:rPr lang="en-US" sz="1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Ultra efficient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703AD9-2EF8-4273-EB9E-5F76FFBF45CC}"/>
              </a:ext>
            </a:extLst>
          </p:cNvPr>
          <p:cNvSpPr txBox="1"/>
          <p:nvPr/>
        </p:nvSpPr>
        <p:spPr>
          <a:xfrm>
            <a:off x="4934585" y="333965"/>
            <a:ext cx="3648905" cy="1062978"/>
          </a:xfrm>
          <a:prstGeom prst="rect">
            <a:avLst/>
          </a:prstGeom>
          <a:effectLst/>
        </p:spPr>
        <p:txBody>
          <a:bodyPr vert="horz" wrap="square" lIns="0" tIns="0" rIns="0" bIns="0" rtlCol="0" anchor="t" anchorCtr="0">
            <a:noAutofit/>
          </a:bodyPr>
          <a:lstStyle/>
          <a:p>
            <a:pPr algn="l"/>
            <a:r>
              <a:rPr lang="en-US" sz="1600" dirty="0">
                <a:solidFill>
                  <a:schemeClr val="bg1"/>
                </a:solidFill>
              </a:rPr>
              <a:t>System management</a:t>
            </a:r>
          </a:p>
          <a:p>
            <a:pPr algn="l"/>
            <a:r>
              <a:rPr lang="en-US" sz="1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Precision measurement and control</a:t>
            </a:r>
          </a:p>
          <a:p>
            <a:pPr algn="l"/>
            <a:r>
              <a:rPr lang="en-US" sz="1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Power protection</a:t>
            </a:r>
          </a:p>
          <a:p>
            <a:pPr algn="l"/>
            <a:r>
              <a:rPr lang="en-US" sz="1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Hot-Swap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C407A47-3B94-4277-4C36-E17B1E9695E3}"/>
              </a:ext>
            </a:extLst>
          </p:cNvPr>
          <p:cNvSpPr txBox="1"/>
          <p:nvPr/>
        </p:nvSpPr>
        <p:spPr>
          <a:xfrm>
            <a:off x="9417795" y="2318033"/>
            <a:ext cx="2164977" cy="650837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algn="l"/>
            <a:r>
              <a:rPr lang="en-US" sz="1600" dirty="0">
                <a:solidFill>
                  <a:schemeClr val="bg1"/>
                </a:solidFill>
              </a:rPr>
              <a:t>Optical module</a:t>
            </a:r>
          </a:p>
          <a:p>
            <a:pPr algn="l"/>
            <a:r>
              <a:rPr lang="en-US" sz="1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Ultra small power</a:t>
            </a:r>
          </a:p>
          <a:p>
            <a:pPr algn="l"/>
            <a:r>
              <a:rPr lang="en-US" sz="1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Temperature Control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3382290-B62F-F4AB-DA2E-28A2FC4EA2E1}"/>
              </a:ext>
            </a:extLst>
          </p:cNvPr>
          <p:cNvSpPr txBox="1"/>
          <p:nvPr/>
        </p:nvSpPr>
        <p:spPr>
          <a:xfrm>
            <a:off x="473342" y="4458881"/>
            <a:ext cx="2164977" cy="650837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algn="l"/>
            <a:r>
              <a:rPr lang="en-US" sz="1600" dirty="0">
                <a:solidFill>
                  <a:schemeClr val="bg1"/>
                </a:solidFill>
              </a:rPr>
              <a:t>AI processor</a:t>
            </a:r>
          </a:p>
          <a:p>
            <a:pPr algn="l"/>
            <a:r>
              <a:rPr lang="en-US" sz="1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Power density</a:t>
            </a:r>
          </a:p>
          <a:p>
            <a:pPr algn="l"/>
            <a:r>
              <a:rPr lang="en-US" sz="1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1000s of Amps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9CDCBF4-A5F3-9F24-04EE-4F055F9F1511}"/>
              </a:ext>
            </a:extLst>
          </p:cNvPr>
          <p:cNvSpPr txBox="1"/>
          <p:nvPr/>
        </p:nvSpPr>
        <p:spPr>
          <a:xfrm>
            <a:off x="9417795" y="3372201"/>
            <a:ext cx="2749923" cy="650837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algn="l"/>
            <a:r>
              <a:rPr lang="en-US" sz="1600" dirty="0">
                <a:solidFill>
                  <a:schemeClr val="bg1"/>
                </a:solidFill>
              </a:rPr>
              <a:t>Power over Ethernet</a:t>
            </a:r>
          </a:p>
          <a:p>
            <a:pPr algn="l"/>
            <a:r>
              <a:rPr lang="en-US" sz="1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Multi-channel</a:t>
            </a:r>
          </a:p>
          <a:p>
            <a:pPr algn="l"/>
            <a:r>
              <a:rPr lang="en-US" sz="1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Transmit power via Ethernet</a:t>
            </a:r>
          </a:p>
        </p:txBody>
      </p:sp>
    </p:spTree>
    <p:extLst>
      <p:ext uri="{BB962C8B-B14F-4D97-AF65-F5344CB8AC3E}">
        <p14:creationId xmlns:p14="http://schemas.microsoft.com/office/powerpoint/2010/main" val="404376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6E914D-FB57-5990-0D31-341DD4DB02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1AD5349B-7FFE-1213-EB71-F06E3589ED2C}"/>
              </a:ext>
            </a:extLst>
          </p:cNvPr>
          <p:cNvGrpSpPr/>
          <p:nvPr/>
        </p:nvGrpSpPr>
        <p:grpSpPr>
          <a:xfrm>
            <a:off x="985520" y="3488"/>
            <a:ext cx="10932160" cy="6859403"/>
            <a:chOff x="785672" y="0"/>
            <a:chExt cx="10944081" cy="6866885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541E191-C42D-1983-13BC-7E1926B99F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6436" r="3917"/>
            <a:stretch/>
          </p:blipFill>
          <p:spPr>
            <a:xfrm>
              <a:off x="785672" y="0"/>
              <a:ext cx="10944081" cy="6866885"/>
            </a:xfrm>
            <a:prstGeom prst="rect">
              <a:avLst/>
            </a:prstGeom>
          </p:spPr>
        </p:pic>
        <p:sp>
          <p:nvSpPr>
            <p:cNvPr id="15" name="AutoShape 3">
              <a:extLst>
                <a:ext uri="{FF2B5EF4-FFF2-40B4-BE49-F238E27FC236}">
                  <a16:creationId xmlns:a16="http://schemas.microsoft.com/office/drawing/2014/main" id="{C292B5BD-F7EE-3A26-5980-0E7BED85E7A6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443846" y="2949722"/>
              <a:ext cx="7281869" cy="1809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rlow"/>
                <a:ea typeface="+mn-ea"/>
                <a:cs typeface="+mn-cs"/>
              </a:endParaRPr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E49DEB09-25ED-E656-249C-3DE4DE6A9D3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446787" y="3560375"/>
              <a:ext cx="142875" cy="139841"/>
            </a:xfrm>
            <a:custGeom>
              <a:avLst/>
              <a:gdLst>
                <a:gd name="T0" fmla="*/ 43 w 86"/>
                <a:gd name="T1" fmla="*/ 86 h 86"/>
                <a:gd name="T2" fmla="*/ 43 w 86"/>
                <a:gd name="T3" fmla="*/ 86 h 86"/>
                <a:gd name="T4" fmla="*/ 86 w 86"/>
                <a:gd name="T5" fmla="*/ 43 h 86"/>
                <a:gd name="T6" fmla="*/ 43 w 86"/>
                <a:gd name="T7" fmla="*/ 0 h 86"/>
                <a:gd name="T8" fmla="*/ 0 w 86"/>
                <a:gd name="T9" fmla="*/ 43 h 86"/>
                <a:gd name="T10" fmla="*/ 43 w 86"/>
                <a:gd name="T11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86">
                  <a:moveTo>
                    <a:pt x="43" y="86"/>
                  </a:moveTo>
                  <a:lnTo>
                    <a:pt x="43" y="86"/>
                  </a:lnTo>
                  <a:cubicBezTo>
                    <a:pt x="67" y="86"/>
                    <a:pt x="86" y="67"/>
                    <a:pt x="86" y="43"/>
                  </a:cubicBezTo>
                  <a:cubicBezTo>
                    <a:pt x="86" y="19"/>
                    <a:pt x="67" y="0"/>
                    <a:pt x="43" y="0"/>
                  </a:cubicBezTo>
                  <a:cubicBezTo>
                    <a:pt x="20" y="0"/>
                    <a:pt x="0" y="19"/>
                    <a:pt x="0" y="43"/>
                  </a:cubicBezTo>
                  <a:cubicBezTo>
                    <a:pt x="0" y="67"/>
                    <a:pt x="20" y="86"/>
                    <a:pt x="43" y="86"/>
                  </a:cubicBezTo>
                  <a:close/>
                </a:path>
              </a:pathLst>
            </a:custGeom>
            <a:solidFill>
              <a:schemeClr val="accent4"/>
            </a:solidFill>
            <a:ln w="222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rlow"/>
                <a:ea typeface="+mn-ea"/>
                <a:cs typeface="+mn-cs"/>
              </a:endParaRPr>
            </a:p>
          </p:txBody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28033C3D-C9BF-C03F-2EBA-83D6AD8A7BC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449651" y="2987400"/>
              <a:ext cx="144000" cy="144000"/>
            </a:xfrm>
            <a:custGeom>
              <a:avLst/>
              <a:gdLst>
                <a:gd name="T0" fmla="*/ 43 w 86"/>
                <a:gd name="T1" fmla="*/ 85 h 85"/>
                <a:gd name="T2" fmla="*/ 43 w 86"/>
                <a:gd name="T3" fmla="*/ 85 h 85"/>
                <a:gd name="T4" fmla="*/ 86 w 86"/>
                <a:gd name="T5" fmla="*/ 42 h 85"/>
                <a:gd name="T6" fmla="*/ 43 w 86"/>
                <a:gd name="T7" fmla="*/ 0 h 85"/>
                <a:gd name="T8" fmla="*/ 0 w 86"/>
                <a:gd name="T9" fmla="*/ 42 h 85"/>
                <a:gd name="T10" fmla="*/ 43 w 86"/>
                <a:gd name="T11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85">
                  <a:moveTo>
                    <a:pt x="43" y="85"/>
                  </a:moveTo>
                  <a:lnTo>
                    <a:pt x="43" y="85"/>
                  </a:lnTo>
                  <a:cubicBezTo>
                    <a:pt x="67" y="85"/>
                    <a:pt x="86" y="66"/>
                    <a:pt x="86" y="42"/>
                  </a:cubicBezTo>
                  <a:cubicBezTo>
                    <a:pt x="86" y="19"/>
                    <a:pt x="67" y="0"/>
                    <a:pt x="43" y="0"/>
                  </a:cubicBezTo>
                  <a:cubicBezTo>
                    <a:pt x="20" y="0"/>
                    <a:pt x="0" y="19"/>
                    <a:pt x="0" y="42"/>
                  </a:cubicBezTo>
                  <a:cubicBezTo>
                    <a:pt x="0" y="66"/>
                    <a:pt x="20" y="85"/>
                    <a:pt x="43" y="85"/>
                  </a:cubicBezTo>
                  <a:close/>
                </a:path>
              </a:pathLst>
            </a:custGeom>
            <a:solidFill>
              <a:schemeClr val="tx2"/>
            </a:solidFill>
            <a:ln w="222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rlow"/>
                <a:ea typeface="+mn-ea"/>
                <a:cs typeface="+mn-cs"/>
              </a:endParaRPr>
            </a:p>
          </p:txBody>
        </p:sp>
        <p:sp>
          <p:nvSpPr>
            <p:cNvPr id="26" name="Freeform 21">
              <a:extLst>
                <a:ext uri="{FF2B5EF4-FFF2-40B4-BE49-F238E27FC236}">
                  <a16:creationId xmlns:a16="http://schemas.microsoft.com/office/drawing/2014/main" id="{332ECF6D-74D0-E029-C7D4-1654B286282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245292" y="3283798"/>
              <a:ext cx="144000" cy="144000"/>
            </a:xfrm>
            <a:custGeom>
              <a:avLst/>
              <a:gdLst>
                <a:gd name="T0" fmla="*/ 43 w 86"/>
                <a:gd name="T1" fmla="*/ 85 h 85"/>
                <a:gd name="T2" fmla="*/ 43 w 86"/>
                <a:gd name="T3" fmla="*/ 85 h 85"/>
                <a:gd name="T4" fmla="*/ 86 w 86"/>
                <a:gd name="T5" fmla="*/ 42 h 85"/>
                <a:gd name="T6" fmla="*/ 43 w 86"/>
                <a:gd name="T7" fmla="*/ 0 h 85"/>
                <a:gd name="T8" fmla="*/ 0 w 86"/>
                <a:gd name="T9" fmla="*/ 42 h 85"/>
                <a:gd name="T10" fmla="*/ 43 w 86"/>
                <a:gd name="T11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85">
                  <a:moveTo>
                    <a:pt x="43" y="85"/>
                  </a:moveTo>
                  <a:lnTo>
                    <a:pt x="43" y="85"/>
                  </a:lnTo>
                  <a:cubicBezTo>
                    <a:pt x="67" y="85"/>
                    <a:pt x="86" y="66"/>
                    <a:pt x="86" y="42"/>
                  </a:cubicBezTo>
                  <a:cubicBezTo>
                    <a:pt x="86" y="19"/>
                    <a:pt x="67" y="0"/>
                    <a:pt x="43" y="0"/>
                  </a:cubicBezTo>
                  <a:cubicBezTo>
                    <a:pt x="20" y="0"/>
                    <a:pt x="0" y="19"/>
                    <a:pt x="0" y="42"/>
                  </a:cubicBezTo>
                  <a:cubicBezTo>
                    <a:pt x="0" y="66"/>
                    <a:pt x="20" y="85"/>
                    <a:pt x="43" y="85"/>
                  </a:cubicBezTo>
                  <a:close/>
                </a:path>
              </a:pathLst>
            </a:custGeom>
            <a:solidFill>
              <a:schemeClr val="tx2"/>
            </a:solidFill>
            <a:ln w="222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rlow"/>
                <a:ea typeface="+mn-ea"/>
                <a:cs typeface="+mn-cs"/>
              </a:endParaRPr>
            </a:p>
          </p:txBody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1C2E4788-89B0-9F64-4CFC-19C4AD47BB3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179242" y="3462197"/>
              <a:ext cx="144000" cy="144000"/>
            </a:xfrm>
            <a:custGeom>
              <a:avLst/>
              <a:gdLst>
                <a:gd name="T0" fmla="*/ 43 w 86"/>
                <a:gd name="T1" fmla="*/ 85 h 85"/>
                <a:gd name="T2" fmla="*/ 43 w 86"/>
                <a:gd name="T3" fmla="*/ 85 h 85"/>
                <a:gd name="T4" fmla="*/ 86 w 86"/>
                <a:gd name="T5" fmla="*/ 42 h 85"/>
                <a:gd name="T6" fmla="*/ 43 w 86"/>
                <a:gd name="T7" fmla="*/ 0 h 85"/>
                <a:gd name="T8" fmla="*/ 0 w 86"/>
                <a:gd name="T9" fmla="*/ 42 h 85"/>
                <a:gd name="T10" fmla="*/ 43 w 86"/>
                <a:gd name="T11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85">
                  <a:moveTo>
                    <a:pt x="43" y="85"/>
                  </a:moveTo>
                  <a:lnTo>
                    <a:pt x="43" y="85"/>
                  </a:lnTo>
                  <a:cubicBezTo>
                    <a:pt x="67" y="85"/>
                    <a:pt x="86" y="66"/>
                    <a:pt x="86" y="42"/>
                  </a:cubicBezTo>
                  <a:cubicBezTo>
                    <a:pt x="86" y="19"/>
                    <a:pt x="67" y="0"/>
                    <a:pt x="43" y="0"/>
                  </a:cubicBezTo>
                  <a:cubicBezTo>
                    <a:pt x="20" y="0"/>
                    <a:pt x="0" y="19"/>
                    <a:pt x="0" y="42"/>
                  </a:cubicBezTo>
                  <a:cubicBezTo>
                    <a:pt x="0" y="66"/>
                    <a:pt x="20" y="85"/>
                    <a:pt x="43" y="85"/>
                  </a:cubicBezTo>
                  <a:close/>
                </a:path>
              </a:pathLst>
            </a:custGeom>
            <a:solidFill>
              <a:schemeClr val="tx2"/>
            </a:solidFill>
            <a:ln w="222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rlow"/>
                <a:ea typeface="+mn-ea"/>
                <a:cs typeface="+mn-cs"/>
              </a:endParaRPr>
            </a:p>
          </p:txBody>
        </p:sp>
        <p:sp>
          <p:nvSpPr>
            <p:cNvPr id="36" name="Freeform 21">
              <a:extLst>
                <a:ext uri="{FF2B5EF4-FFF2-40B4-BE49-F238E27FC236}">
                  <a16:creationId xmlns:a16="http://schemas.microsoft.com/office/drawing/2014/main" id="{54835940-38AE-A9F6-7E47-961991FA8BB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367977" y="3426874"/>
              <a:ext cx="144000" cy="144000"/>
            </a:xfrm>
            <a:custGeom>
              <a:avLst/>
              <a:gdLst>
                <a:gd name="T0" fmla="*/ 43 w 86"/>
                <a:gd name="T1" fmla="*/ 85 h 85"/>
                <a:gd name="T2" fmla="*/ 43 w 86"/>
                <a:gd name="T3" fmla="*/ 85 h 85"/>
                <a:gd name="T4" fmla="*/ 86 w 86"/>
                <a:gd name="T5" fmla="*/ 42 h 85"/>
                <a:gd name="T6" fmla="*/ 43 w 86"/>
                <a:gd name="T7" fmla="*/ 0 h 85"/>
                <a:gd name="T8" fmla="*/ 0 w 86"/>
                <a:gd name="T9" fmla="*/ 42 h 85"/>
                <a:gd name="T10" fmla="*/ 43 w 86"/>
                <a:gd name="T11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85">
                  <a:moveTo>
                    <a:pt x="43" y="85"/>
                  </a:moveTo>
                  <a:lnTo>
                    <a:pt x="43" y="85"/>
                  </a:lnTo>
                  <a:cubicBezTo>
                    <a:pt x="67" y="85"/>
                    <a:pt x="86" y="66"/>
                    <a:pt x="86" y="42"/>
                  </a:cubicBezTo>
                  <a:cubicBezTo>
                    <a:pt x="86" y="19"/>
                    <a:pt x="67" y="0"/>
                    <a:pt x="43" y="0"/>
                  </a:cubicBezTo>
                  <a:cubicBezTo>
                    <a:pt x="20" y="0"/>
                    <a:pt x="0" y="19"/>
                    <a:pt x="0" y="42"/>
                  </a:cubicBezTo>
                  <a:cubicBezTo>
                    <a:pt x="0" y="66"/>
                    <a:pt x="20" y="85"/>
                    <a:pt x="43" y="85"/>
                  </a:cubicBezTo>
                  <a:close/>
                </a:path>
              </a:pathLst>
            </a:custGeom>
            <a:solidFill>
              <a:schemeClr val="accent6"/>
            </a:solidFill>
            <a:ln w="222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rlow"/>
                <a:ea typeface="+mn-ea"/>
                <a:cs typeface="+mn-cs"/>
              </a:endParaRPr>
            </a:p>
          </p:txBody>
        </p:sp>
        <p:sp>
          <p:nvSpPr>
            <p:cNvPr id="37" name="Freeform 21">
              <a:extLst>
                <a:ext uri="{FF2B5EF4-FFF2-40B4-BE49-F238E27FC236}">
                  <a16:creationId xmlns:a16="http://schemas.microsoft.com/office/drawing/2014/main" id="{BEF91E87-F83C-965B-7EA6-F8FEDCBEE85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355506" y="3673698"/>
              <a:ext cx="144000" cy="144000"/>
            </a:xfrm>
            <a:custGeom>
              <a:avLst/>
              <a:gdLst>
                <a:gd name="T0" fmla="*/ 43 w 86"/>
                <a:gd name="T1" fmla="*/ 85 h 85"/>
                <a:gd name="T2" fmla="*/ 43 w 86"/>
                <a:gd name="T3" fmla="*/ 85 h 85"/>
                <a:gd name="T4" fmla="*/ 86 w 86"/>
                <a:gd name="T5" fmla="*/ 42 h 85"/>
                <a:gd name="T6" fmla="*/ 43 w 86"/>
                <a:gd name="T7" fmla="*/ 0 h 85"/>
                <a:gd name="T8" fmla="*/ 0 w 86"/>
                <a:gd name="T9" fmla="*/ 42 h 85"/>
                <a:gd name="T10" fmla="*/ 43 w 86"/>
                <a:gd name="T11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85">
                  <a:moveTo>
                    <a:pt x="43" y="85"/>
                  </a:moveTo>
                  <a:lnTo>
                    <a:pt x="43" y="85"/>
                  </a:lnTo>
                  <a:cubicBezTo>
                    <a:pt x="67" y="85"/>
                    <a:pt x="86" y="66"/>
                    <a:pt x="86" y="42"/>
                  </a:cubicBezTo>
                  <a:cubicBezTo>
                    <a:pt x="86" y="19"/>
                    <a:pt x="67" y="0"/>
                    <a:pt x="43" y="0"/>
                  </a:cubicBezTo>
                  <a:cubicBezTo>
                    <a:pt x="20" y="0"/>
                    <a:pt x="0" y="19"/>
                    <a:pt x="0" y="42"/>
                  </a:cubicBezTo>
                  <a:cubicBezTo>
                    <a:pt x="0" y="66"/>
                    <a:pt x="20" y="85"/>
                    <a:pt x="43" y="85"/>
                  </a:cubicBezTo>
                  <a:close/>
                </a:path>
              </a:pathLst>
            </a:custGeom>
            <a:solidFill>
              <a:schemeClr val="accent6"/>
            </a:solidFill>
            <a:ln w="222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rlow"/>
                <a:ea typeface="+mn-ea"/>
                <a:cs typeface="+mn-cs"/>
              </a:endParaRPr>
            </a:p>
          </p:txBody>
        </p:sp>
        <p:sp>
          <p:nvSpPr>
            <p:cNvPr id="39" name="Freeform 21">
              <a:extLst>
                <a:ext uri="{FF2B5EF4-FFF2-40B4-BE49-F238E27FC236}">
                  <a16:creationId xmlns:a16="http://schemas.microsoft.com/office/drawing/2014/main" id="{4BAE199D-B614-9560-97F8-495ECBD3CC4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463395" y="3817522"/>
              <a:ext cx="144000" cy="144000"/>
            </a:xfrm>
            <a:custGeom>
              <a:avLst/>
              <a:gdLst>
                <a:gd name="T0" fmla="*/ 43 w 86"/>
                <a:gd name="T1" fmla="*/ 85 h 85"/>
                <a:gd name="T2" fmla="*/ 43 w 86"/>
                <a:gd name="T3" fmla="*/ 85 h 85"/>
                <a:gd name="T4" fmla="*/ 86 w 86"/>
                <a:gd name="T5" fmla="*/ 42 h 85"/>
                <a:gd name="T6" fmla="*/ 43 w 86"/>
                <a:gd name="T7" fmla="*/ 0 h 85"/>
                <a:gd name="T8" fmla="*/ 0 w 86"/>
                <a:gd name="T9" fmla="*/ 42 h 85"/>
                <a:gd name="T10" fmla="*/ 43 w 86"/>
                <a:gd name="T11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85">
                  <a:moveTo>
                    <a:pt x="43" y="85"/>
                  </a:moveTo>
                  <a:lnTo>
                    <a:pt x="43" y="85"/>
                  </a:lnTo>
                  <a:cubicBezTo>
                    <a:pt x="67" y="85"/>
                    <a:pt x="86" y="66"/>
                    <a:pt x="86" y="42"/>
                  </a:cubicBezTo>
                  <a:cubicBezTo>
                    <a:pt x="86" y="19"/>
                    <a:pt x="67" y="0"/>
                    <a:pt x="43" y="0"/>
                  </a:cubicBezTo>
                  <a:cubicBezTo>
                    <a:pt x="20" y="0"/>
                    <a:pt x="0" y="19"/>
                    <a:pt x="0" y="42"/>
                  </a:cubicBezTo>
                  <a:cubicBezTo>
                    <a:pt x="0" y="66"/>
                    <a:pt x="20" y="85"/>
                    <a:pt x="43" y="85"/>
                  </a:cubicBezTo>
                  <a:close/>
                </a:path>
              </a:pathLst>
            </a:custGeom>
            <a:solidFill>
              <a:schemeClr val="accent6"/>
            </a:solidFill>
            <a:ln w="222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rlow"/>
                <a:ea typeface="+mn-ea"/>
                <a:cs typeface="+mn-cs"/>
              </a:endParaRPr>
            </a:p>
          </p:txBody>
        </p:sp>
        <p:sp>
          <p:nvSpPr>
            <p:cNvPr id="40" name="Freeform 21">
              <a:extLst>
                <a:ext uri="{FF2B5EF4-FFF2-40B4-BE49-F238E27FC236}">
                  <a16:creationId xmlns:a16="http://schemas.microsoft.com/office/drawing/2014/main" id="{42C21FA9-3862-18A6-E421-E1A84EFD1F3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442107" y="3675641"/>
              <a:ext cx="144000" cy="144000"/>
            </a:xfrm>
            <a:custGeom>
              <a:avLst/>
              <a:gdLst>
                <a:gd name="T0" fmla="*/ 43 w 86"/>
                <a:gd name="T1" fmla="*/ 85 h 85"/>
                <a:gd name="T2" fmla="*/ 43 w 86"/>
                <a:gd name="T3" fmla="*/ 85 h 85"/>
                <a:gd name="T4" fmla="*/ 86 w 86"/>
                <a:gd name="T5" fmla="*/ 42 h 85"/>
                <a:gd name="T6" fmla="*/ 43 w 86"/>
                <a:gd name="T7" fmla="*/ 0 h 85"/>
                <a:gd name="T8" fmla="*/ 0 w 86"/>
                <a:gd name="T9" fmla="*/ 42 h 85"/>
                <a:gd name="T10" fmla="*/ 43 w 86"/>
                <a:gd name="T11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85">
                  <a:moveTo>
                    <a:pt x="43" y="85"/>
                  </a:moveTo>
                  <a:lnTo>
                    <a:pt x="43" y="85"/>
                  </a:lnTo>
                  <a:cubicBezTo>
                    <a:pt x="67" y="85"/>
                    <a:pt x="86" y="66"/>
                    <a:pt x="86" y="42"/>
                  </a:cubicBezTo>
                  <a:cubicBezTo>
                    <a:pt x="86" y="19"/>
                    <a:pt x="67" y="0"/>
                    <a:pt x="43" y="0"/>
                  </a:cubicBezTo>
                  <a:cubicBezTo>
                    <a:pt x="20" y="0"/>
                    <a:pt x="0" y="19"/>
                    <a:pt x="0" y="42"/>
                  </a:cubicBezTo>
                  <a:cubicBezTo>
                    <a:pt x="0" y="66"/>
                    <a:pt x="20" y="85"/>
                    <a:pt x="43" y="85"/>
                  </a:cubicBezTo>
                  <a:close/>
                </a:path>
              </a:pathLst>
            </a:custGeom>
            <a:solidFill>
              <a:schemeClr val="accent6"/>
            </a:solidFill>
            <a:ln w="222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rlow"/>
                <a:ea typeface="+mn-ea"/>
                <a:cs typeface="+mn-cs"/>
              </a:endParaRPr>
            </a:p>
          </p:txBody>
        </p:sp>
        <p:sp>
          <p:nvSpPr>
            <p:cNvPr id="41" name="Freeform 21">
              <a:extLst>
                <a:ext uri="{FF2B5EF4-FFF2-40B4-BE49-F238E27FC236}">
                  <a16:creationId xmlns:a16="http://schemas.microsoft.com/office/drawing/2014/main" id="{EBB3BCC0-6DD0-6BF6-B30D-0BB69300EE7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885357" y="3805220"/>
              <a:ext cx="144000" cy="144000"/>
            </a:xfrm>
            <a:custGeom>
              <a:avLst/>
              <a:gdLst>
                <a:gd name="T0" fmla="*/ 43 w 86"/>
                <a:gd name="T1" fmla="*/ 85 h 85"/>
                <a:gd name="T2" fmla="*/ 43 w 86"/>
                <a:gd name="T3" fmla="*/ 85 h 85"/>
                <a:gd name="T4" fmla="*/ 86 w 86"/>
                <a:gd name="T5" fmla="*/ 42 h 85"/>
                <a:gd name="T6" fmla="*/ 43 w 86"/>
                <a:gd name="T7" fmla="*/ 0 h 85"/>
                <a:gd name="T8" fmla="*/ 0 w 86"/>
                <a:gd name="T9" fmla="*/ 42 h 85"/>
                <a:gd name="T10" fmla="*/ 43 w 86"/>
                <a:gd name="T11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85">
                  <a:moveTo>
                    <a:pt x="43" y="85"/>
                  </a:moveTo>
                  <a:lnTo>
                    <a:pt x="43" y="85"/>
                  </a:lnTo>
                  <a:cubicBezTo>
                    <a:pt x="67" y="85"/>
                    <a:pt x="86" y="66"/>
                    <a:pt x="86" y="42"/>
                  </a:cubicBezTo>
                  <a:cubicBezTo>
                    <a:pt x="86" y="19"/>
                    <a:pt x="67" y="0"/>
                    <a:pt x="43" y="0"/>
                  </a:cubicBezTo>
                  <a:cubicBezTo>
                    <a:pt x="20" y="0"/>
                    <a:pt x="0" y="19"/>
                    <a:pt x="0" y="42"/>
                  </a:cubicBezTo>
                  <a:cubicBezTo>
                    <a:pt x="0" y="66"/>
                    <a:pt x="20" y="85"/>
                    <a:pt x="43" y="85"/>
                  </a:cubicBezTo>
                  <a:close/>
                </a:path>
              </a:pathLst>
            </a:custGeom>
            <a:solidFill>
              <a:schemeClr val="accent6"/>
            </a:solidFill>
            <a:ln w="222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rlow"/>
                <a:ea typeface="+mn-ea"/>
                <a:cs typeface="+mn-cs"/>
              </a:endParaRPr>
            </a:p>
          </p:txBody>
        </p:sp>
        <p:sp>
          <p:nvSpPr>
            <p:cNvPr id="42" name="Freeform 21">
              <a:extLst>
                <a:ext uri="{FF2B5EF4-FFF2-40B4-BE49-F238E27FC236}">
                  <a16:creationId xmlns:a16="http://schemas.microsoft.com/office/drawing/2014/main" id="{29ED045D-CC11-04E5-BEF0-4800BFC81C5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69304" y="3537625"/>
              <a:ext cx="144000" cy="144000"/>
            </a:xfrm>
            <a:custGeom>
              <a:avLst/>
              <a:gdLst>
                <a:gd name="T0" fmla="*/ 43 w 86"/>
                <a:gd name="T1" fmla="*/ 85 h 85"/>
                <a:gd name="T2" fmla="*/ 43 w 86"/>
                <a:gd name="T3" fmla="*/ 85 h 85"/>
                <a:gd name="T4" fmla="*/ 86 w 86"/>
                <a:gd name="T5" fmla="*/ 42 h 85"/>
                <a:gd name="T6" fmla="*/ 43 w 86"/>
                <a:gd name="T7" fmla="*/ 0 h 85"/>
                <a:gd name="T8" fmla="*/ 0 w 86"/>
                <a:gd name="T9" fmla="*/ 42 h 85"/>
                <a:gd name="T10" fmla="*/ 43 w 86"/>
                <a:gd name="T11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85">
                  <a:moveTo>
                    <a:pt x="43" y="85"/>
                  </a:moveTo>
                  <a:lnTo>
                    <a:pt x="43" y="85"/>
                  </a:lnTo>
                  <a:cubicBezTo>
                    <a:pt x="67" y="85"/>
                    <a:pt x="86" y="66"/>
                    <a:pt x="86" y="42"/>
                  </a:cubicBezTo>
                  <a:cubicBezTo>
                    <a:pt x="86" y="19"/>
                    <a:pt x="67" y="0"/>
                    <a:pt x="43" y="0"/>
                  </a:cubicBezTo>
                  <a:cubicBezTo>
                    <a:pt x="20" y="0"/>
                    <a:pt x="0" y="19"/>
                    <a:pt x="0" y="42"/>
                  </a:cubicBezTo>
                  <a:cubicBezTo>
                    <a:pt x="0" y="66"/>
                    <a:pt x="20" y="85"/>
                    <a:pt x="43" y="85"/>
                  </a:cubicBezTo>
                  <a:close/>
                </a:path>
              </a:pathLst>
            </a:custGeom>
            <a:solidFill>
              <a:schemeClr val="tx2"/>
            </a:solidFill>
            <a:ln w="222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rlow"/>
                <a:ea typeface="+mn-ea"/>
                <a:cs typeface="+mn-cs"/>
              </a:endParaRPr>
            </a:p>
          </p:txBody>
        </p:sp>
        <p:sp>
          <p:nvSpPr>
            <p:cNvPr id="43" name="Freeform 21">
              <a:extLst>
                <a:ext uri="{FF2B5EF4-FFF2-40B4-BE49-F238E27FC236}">
                  <a16:creationId xmlns:a16="http://schemas.microsoft.com/office/drawing/2014/main" id="{DC5445AB-D800-6483-7544-0F6032CCF1B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715479" y="3434388"/>
              <a:ext cx="144000" cy="144000"/>
            </a:xfrm>
            <a:custGeom>
              <a:avLst/>
              <a:gdLst>
                <a:gd name="T0" fmla="*/ 43 w 86"/>
                <a:gd name="T1" fmla="*/ 85 h 85"/>
                <a:gd name="T2" fmla="*/ 43 w 86"/>
                <a:gd name="T3" fmla="*/ 85 h 85"/>
                <a:gd name="T4" fmla="*/ 86 w 86"/>
                <a:gd name="T5" fmla="*/ 42 h 85"/>
                <a:gd name="T6" fmla="*/ 43 w 86"/>
                <a:gd name="T7" fmla="*/ 0 h 85"/>
                <a:gd name="T8" fmla="*/ 0 w 86"/>
                <a:gd name="T9" fmla="*/ 42 h 85"/>
                <a:gd name="T10" fmla="*/ 43 w 86"/>
                <a:gd name="T11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85">
                  <a:moveTo>
                    <a:pt x="43" y="85"/>
                  </a:moveTo>
                  <a:lnTo>
                    <a:pt x="43" y="85"/>
                  </a:lnTo>
                  <a:cubicBezTo>
                    <a:pt x="67" y="85"/>
                    <a:pt x="86" y="66"/>
                    <a:pt x="86" y="42"/>
                  </a:cubicBezTo>
                  <a:cubicBezTo>
                    <a:pt x="86" y="19"/>
                    <a:pt x="67" y="0"/>
                    <a:pt x="43" y="0"/>
                  </a:cubicBezTo>
                  <a:cubicBezTo>
                    <a:pt x="20" y="0"/>
                    <a:pt x="0" y="19"/>
                    <a:pt x="0" y="42"/>
                  </a:cubicBezTo>
                  <a:cubicBezTo>
                    <a:pt x="0" y="66"/>
                    <a:pt x="20" y="85"/>
                    <a:pt x="43" y="85"/>
                  </a:cubicBezTo>
                  <a:close/>
                </a:path>
              </a:pathLst>
            </a:custGeom>
            <a:solidFill>
              <a:schemeClr val="tx2"/>
            </a:solidFill>
            <a:ln w="222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rlow"/>
                <a:ea typeface="+mn-ea"/>
                <a:cs typeface="+mn-cs"/>
              </a:endParaRPr>
            </a:p>
          </p:txBody>
        </p:sp>
        <p:sp>
          <p:nvSpPr>
            <p:cNvPr id="46" name="Freeform 21">
              <a:extLst>
                <a:ext uri="{FF2B5EF4-FFF2-40B4-BE49-F238E27FC236}">
                  <a16:creationId xmlns:a16="http://schemas.microsoft.com/office/drawing/2014/main" id="{B8179266-CED2-9DC7-E780-EEC76D42416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450899" y="3392140"/>
              <a:ext cx="144000" cy="144000"/>
            </a:xfrm>
            <a:custGeom>
              <a:avLst/>
              <a:gdLst>
                <a:gd name="T0" fmla="*/ 43 w 86"/>
                <a:gd name="T1" fmla="*/ 85 h 85"/>
                <a:gd name="T2" fmla="*/ 43 w 86"/>
                <a:gd name="T3" fmla="*/ 85 h 85"/>
                <a:gd name="T4" fmla="*/ 86 w 86"/>
                <a:gd name="T5" fmla="*/ 42 h 85"/>
                <a:gd name="T6" fmla="*/ 43 w 86"/>
                <a:gd name="T7" fmla="*/ 0 h 85"/>
                <a:gd name="T8" fmla="*/ 0 w 86"/>
                <a:gd name="T9" fmla="*/ 42 h 85"/>
                <a:gd name="T10" fmla="*/ 43 w 86"/>
                <a:gd name="T11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85">
                  <a:moveTo>
                    <a:pt x="43" y="85"/>
                  </a:moveTo>
                  <a:lnTo>
                    <a:pt x="43" y="85"/>
                  </a:lnTo>
                  <a:cubicBezTo>
                    <a:pt x="67" y="85"/>
                    <a:pt x="86" y="66"/>
                    <a:pt x="86" y="42"/>
                  </a:cubicBezTo>
                  <a:cubicBezTo>
                    <a:pt x="86" y="19"/>
                    <a:pt x="67" y="0"/>
                    <a:pt x="43" y="0"/>
                  </a:cubicBezTo>
                  <a:cubicBezTo>
                    <a:pt x="20" y="0"/>
                    <a:pt x="0" y="19"/>
                    <a:pt x="0" y="42"/>
                  </a:cubicBezTo>
                  <a:cubicBezTo>
                    <a:pt x="0" y="66"/>
                    <a:pt x="20" y="85"/>
                    <a:pt x="43" y="85"/>
                  </a:cubicBezTo>
                  <a:close/>
                </a:path>
              </a:pathLst>
            </a:custGeom>
            <a:solidFill>
              <a:schemeClr val="accent4"/>
            </a:solidFill>
            <a:ln w="222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rlow"/>
                <a:ea typeface="+mn-ea"/>
                <a:cs typeface="+mn-cs"/>
              </a:endParaRPr>
            </a:p>
          </p:txBody>
        </p:sp>
        <p:sp>
          <p:nvSpPr>
            <p:cNvPr id="50" name="Freeform 21">
              <a:extLst>
                <a:ext uri="{FF2B5EF4-FFF2-40B4-BE49-F238E27FC236}">
                  <a16:creationId xmlns:a16="http://schemas.microsoft.com/office/drawing/2014/main" id="{B1F46477-4ACD-291D-DCB8-55A15609D44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607834" y="3287732"/>
              <a:ext cx="144000" cy="144000"/>
            </a:xfrm>
            <a:custGeom>
              <a:avLst/>
              <a:gdLst>
                <a:gd name="T0" fmla="*/ 43 w 86"/>
                <a:gd name="T1" fmla="*/ 85 h 85"/>
                <a:gd name="T2" fmla="*/ 43 w 86"/>
                <a:gd name="T3" fmla="*/ 85 h 85"/>
                <a:gd name="T4" fmla="*/ 86 w 86"/>
                <a:gd name="T5" fmla="*/ 42 h 85"/>
                <a:gd name="T6" fmla="*/ 43 w 86"/>
                <a:gd name="T7" fmla="*/ 0 h 85"/>
                <a:gd name="T8" fmla="*/ 0 w 86"/>
                <a:gd name="T9" fmla="*/ 42 h 85"/>
                <a:gd name="T10" fmla="*/ 43 w 86"/>
                <a:gd name="T11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85">
                  <a:moveTo>
                    <a:pt x="43" y="85"/>
                  </a:moveTo>
                  <a:lnTo>
                    <a:pt x="43" y="85"/>
                  </a:lnTo>
                  <a:cubicBezTo>
                    <a:pt x="67" y="85"/>
                    <a:pt x="86" y="66"/>
                    <a:pt x="86" y="42"/>
                  </a:cubicBezTo>
                  <a:cubicBezTo>
                    <a:pt x="86" y="19"/>
                    <a:pt x="67" y="0"/>
                    <a:pt x="43" y="0"/>
                  </a:cubicBezTo>
                  <a:cubicBezTo>
                    <a:pt x="20" y="0"/>
                    <a:pt x="0" y="19"/>
                    <a:pt x="0" y="42"/>
                  </a:cubicBezTo>
                  <a:cubicBezTo>
                    <a:pt x="0" y="66"/>
                    <a:pt x="20" y="85"/>
                    <a:pt x="43" y="85"/>
                  </a:cubicBezTo>
                  <a:close/>
                </a:path>
              </a:pathLst>
            </a:custGeom>
            <a:solidFill>
              <a:schemeClr val="accent6"/>
            </a:solidFill>
            <a:ln w="222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rlow"/>
                <a:ea typeface="+mn-ea"/>
                <a:cs typeface="+mn-cs"/>
              </a:endParaRPr>
            </a:p>
          </p:txBody>
        </p:sp>
        <p:sp>
          <p:nvSpPr>
            <p:cNvPr id="51" name="Freeform 21">
              <a:extLst>
                <a:ext uri="{FF2B5EF4-FFF2-40B4-BE49-F238E27FC236}">
                  <a16:creationId xmlns:a16="http://schemas.microsoft.com/office/drawing/2014/main" id="{9DF652B0-7404-51D3-141C-4CCDB35FD2D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758547" y="3131399"/>
              <a:ext cx="144000" cy="144000"/>
            </a:xfrm>
            <a:custGeom>
              <a:avLst/>
              <a:gdLst>
                <a:gd name="T0" fmla="*/ 43 w 86"/>
                <a:gd name="T1" fmla="*/ 85 h 85"/>
                <a:gd name="T2" fmla="*/ 43 w 86"/>
                <a:gd name="T3" fmla="*/ 85 h 85"/>
                <a:gd name="T4" fmla="*/ 86 w 86"/>
                <a:gd name="T5" fmla="*/ 42 h 85"/>
                <a:gd name="T6" fmla="*/ 43 w 86"/>
                <a:gd name="T7" fmla="*/ 0 h 85"/>
                <a:gd name="T8" fmla="*/ 0 w 86"/>
                <a:gd name="T9" fmla="*/ 42 h 85"/>
                <a:gd name="T10" fmla="*/ 43 w 86"/>
                <a:gd name="T11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85">
                  <a:moveTo>
                    <a:pt x="43" y="85"/>
                  </a:moveTo>
                  <a:lnTo>
                    <a:pt x="43" y="85"/>
                  </a:lnTo>
                  <a:cubicBezTo>
                    <a:pt x="67" y="85"/>
                    <a:pt x="86" y="66"/>
                    <a:pt x="86" y="42"/>
                  </a:cubicBezTo>
                  <a:cubicBezTo>
                    <a:pt x="86" y="19"/>
                    <a:pt x="67" y="0"/>
                    <a:pt x="43" y="0"/>
                  </a:cubicBezTo>
                  <a:cubicBezTo>
                    <a:pt x="20" y="0"/>
                    <a:pt x="0" y="19"/>
                    <a:pt x="0" y="42"/>
                  </a:cubicBezTo>
                  <a:cubicBezTo>
                    <a:pt x="0" y="66"/>
                    <a:pt x="20" y="85"/>
                    <a:pt x="43" y="85"/>
                  </a:cubicBezTo>
                  <a:close/>
                </a:path>
              </a:pathLst>
            </a:custGeom>
            <a:solidFill>
              <a:schemeClr val="accent6"/>
            </a:solidFill>
            <a:ln w="222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rlow"/>
                <a:ea typeface="+mn-ea"/>
                <a:cs typeface="+mn-cs"/>
              </a:endParaRPr>
            </a:p>
          </p:txBody>
        </p:sp>
        <p:sp>
          <p:nvSpPr>
            <p:cNvPr id="54" name="Freeform 21">
              <a:extLst>
                <a:ext uri="{FF2B5EF4-FFF2-40B4-BE49-F238E27FC236}">
                  <a16:creationId xmlns:a16="http://schemas.microsoft.com/office/drawing/2014/main" id="{F2479473-E9CB-A2C3-9C27-82277154636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937879" y="3140349"/>
              <a:ext cx="144000" cy="144000"/>
            </a:xfrm>
            <a:custGeom>
              <a:avLst/>
              <a:gdLst>
                <a:gd name="T0" fmla="*/ 43 w 86"/>
                <a:gd name="T1" fmla="*/ 85 h 85"/>
                <a:gd name="T2" fmla="*/ 43 w 86"/>
                <a:gd name="T3" fmla="*/ 85 h 85"/>
                <a:gd name="T4" fmla="*/ 86 w 86"/>
                <a:gd name="T5" fmla="*/ 42 h 85"/>
                <a:gd name="T6" fmla="*/ 43 w 86"/>
                <a:gd name="T7" fmla="*/ 0 h 85"/>
                <a:gd name="T8" fmla="*/ 0 w 86"/>
                <a:gd name="T9" fmla="*/ 42 h 85"/>
                <a:gd name="T10" fmla="*/ 43 w 86"/>
                <a:gd name="T11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85">
                  <a:moveTo>
                    <a:pt x="43" y="85"/>
                  </a:moveTo>
                  <a:lnTo>
                    <a:pt x="43" y="85"/>
                  </a:lnTo>
                  <a:cubicBezTo>
                    <a:pt x="67" y="85"/>
                    <a:pt x="86" y="66"/>
                    <a:pt x="86" y="42"/>
                  </a:cubicBezTo>
                  <a:cubicBezTo>
                    <a:pt x="86" y="19"/>
                    <a:pt x="67" y="0"/>
                    <a:pt x="43" y="0"/>
                  </a:cubicBezTo>
                  <a:cubicBezTo>
                    <a:pt x="20" y="0"/>
                    <a:pt x="0" y="19"/>
                    <a:pt x="0" y="42"/>
                  </a:cubicBezTo>
                  <a:cubicBezTo>
                    <a:pt x="0" y="66"/>
                    <a:pt x="20" y="85"/>
                    <a:pt x="43" y="85"/>
                  </a:cubicBezTo>
                  <a:close/>
                </a:path>
              </a:pathLst>
            </a:custGeom>
            <a:solidFill>
              <a:schemeClr val="accent6"/>
            </a:solidFill>
            <a:ln w="222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rlow"/>
                <a:ea typeface="+mn-ea"/>
                <a:cs typeface="+mn-cs"/>
              </a:endParaRPr>
            </a:p>
          </p:txBody>
        </p:sp>
        <p:sp>
          <p:nvSpPr>
            <p:cNvPr id="55" name="Freeform 21">
              <a:extLst>
                <a:ext uri="{FF2B5EF4-FFF2-40B4-BE49-F238E27FC236}">
                  <a16:creationId xmlns:a16="http://schemas.microsoft.com/office/drawing/2014/main" id="{C47244F5-3148-6C88-EBC6-67F1F197735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316663" y="3659541"/>
              <a:ext cx="144000" cy="144000"/>
            </a:xfrm>
            <a:custGeom>
              <a:avLst/>
              <a:gdLst>
                <a:gd name="T0" fmla="*/ 43 w 86"/>
                <a:gd name="T1" fmla="*/ 85 h 85"/>
                <a:gd name="T2" fmla="*/ 43 w 86"/>
                <a:gd name="T3" fmla="*/ 85 h 85"/>
                <a:gd name="T4" fmla="*/ 86 w 86"/>
                <a:gd name="T5" fmla="*/ 42 h 85"/>
                <a:gd name="T6" fmla="*/ 43 w 86"/>
                <a:gd name="T7" fmla="*/ 0 h 85"/>
                <a:gd name="T8" fmla="*/ 0 w 86"/>
                <a:gd name="T9" fmla="*/ 42 h 85"/>
                <a:gd name="T10" fmla="*/ 43 w 86"/>
                <a:gd name="T11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85">
                  <a:moveTo>
                    <a:pt x="43" y="85"/>
                  </a:moveTo>
                  <a:lnTo>
                    <a:pt x="43" y="85"/>
                  </a:lnTo>
                  <a:cubicBezTo>
                    <a:pt x="67" y="85"/>
                    <a:pt x="86" y="66"/>
                    <a:pt x="86" y="42"/>
                  </a:cubicBezTo>
                  <a:cubicBezTo>
                    <a:pt x="86" y="19"/>
                    <a:pt x="67" y="0"/>
                    <a:pt x="43" y="0"/>
                  </a:cubicBezTo>
                  <a:cubicBezTo>
                    <a:pt x="20" y="0"/>
                    <a:pt x="0" y="19"/>
                    <a:pt x="0" y="42"/>
                  </a:cubicBezTo>
                  <a:cubicBezTo>
                    <a:pt x="0" y="66"/>
                    <a:pt x="20" y="85"/>
                    <a:pt x="43" y="85"/>
                  </a:cubicBezTo>
                  <a:close/>
                </a:path>
              </a:pathLst>
            </a:custGeom>
            <a:solidFill>
              <a:schemeClr val="accent6"/>
            </a:solidFill>
            <a:ln w="222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rlow"/>
                <a:ea typeface="+mn-ea"/>
                <a:cs typeface="+mn-cs"/>
              </a:endParaRPr>
            </a:p>
          </p:txBody>
        </p:sp>
        <p:sp>
          <p:nvSpPr>
            <p:cNvPr id="56" name="Freeform 21">
              <a:extLst>
                <a:ext uri="{FF2B5EF4-FFF2-40B4-BE49-F238E27FC236}">
                  <a16:creationId xmlns:a16="http://schemas.microsoft.com/office/drawing/2014/main" id="{98FF3EE7-4EDC-4103-070C-10B9C109B4C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531655" y="4200624"/>
              <a:ext cx="144000" cy="144000"/>
            </a:xfrm>
            <a:custGeom>
              <a:avLst/>
              <a:gdLst>
                <a:gd name="T0" fmla="*/ 43 w 86"/>
                <a:gd name="T1" fmla="*/ 85 h 85"/>
                <a:gd name="T2" fmla="*/ 43 w 86"/>
                <a:gd name="T3" fmla="*/ 85 h 85"/>
                <a:gd name="T4" fmla="*/ 86 w 86"/>
                <a:gd name="T5" fmla="*/ 42 h 85"/>
                <a:gd name="T6" fmla="*/ 43 w 86"/>
                <a:gd name="T7" fmla="*/ 0 h 85"/>
                <a:gd name="T8" fmla="*/ 0 w 86"/>
                <a:gd name="T9" fmla="*/ 42 h 85"/>
                <a:gd name="T10" fmla="*/ 43 w 86"/>
                <a:gd name="T11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85">
                  <a:moveTo>
                    <a:pt x="43" y="85"/>
                  </a:moveTo>
                  <a:lnTo>
                    <a:pt x="43" y="85"/>
                  </a:lnTo>
                  <a:cubicBezTo>
                    <a:pt x="67" y="85"/>
                    <a:pt x="86" y="66"/>
                    <a:pt x="86" y="42"/>
                  </a:cubicBezTo>
                  <a:cubicBezTo>
                    <a:pt x="86" y="19"/>
                    <a:pt x="67" y="0"/>
                    <a:pt x="43" y="0"/>
                  </a:cubicBezTo>
                  <a:cubicBezTo>
                    <a:pt x="20" y="0"/>
                    <a:pt x="0" y="19"/>
                    <a:pt x="0" y="42"/>
                  </a:cubicBezTo>
                  <a:cubicBezTo>
                    <a:pt x="0" y="66"/>
                    <a:pt x="20" y="85"/>
                    <a:pt x="43" y="85"/>
                  </a:cubicBezTo>
                  <a:close/>
                </a:path>
              </a:pathLst>
            </a:custGeom>
            <a:solidFill>
              <a:schemeClr val="accent4"/>
            </a:solidFill>
            <a:ln w="222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rlow"/>
                <a:ea typeface="+mn-ea"/>
                <a:cs typeface="+mn-cs"/>
              </a:endParaRPr>
            </a:p>
          </p:txBody>
        </p:sp>
        <p:sp>
          <p:nvSpPr>
            <p:cNvPr id="59" name="Freeform 6">
              <a:extLst>
                <a:ext uri="{FF2B5EF4-FFF2-40B4-BE49-F238E27FC236}">
                  <a16:creationId xmlns:a16="http://schemas.microsoft.com/office/drawing/2014/main" id="{643EED0B-752A-910C-5CC8-F1146296BB7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096186" y="3727705"/>
              <a:ext cx="142875" cy="139841"/>
            </a:xfrm>
            <a:custGeom>
              <a:avLst/>
              <a:gdLst>
                <a:gd name="T0" fmla="*/ 43 w 86"/>
                <a:gd name="T1" fmla="*/ 86 h 86"/>
                <a:gd name="T2" fmla="*/ 43 w 86"/>
                <a:gd name="T3" fmla="*/ 86 h 86"/>
                <a:gd name="T4" fmla="*/ 86 w 86"/>
                <a:gd name="T5" fmla="*/ 43 h 86"/>
                <a:gd name="T6" fmla="*/ 43 w 86"/>
                <a:gd name="T7" fmla="*/ 0 h 86"/>
                <a:gd name="T8" fmla="*/ 0 w 86"/>
                <a:gd name="T9" fmla="*/ 43 h 86"/>
                <a:gd name="T10" fmla="*/ 43 w 86"/>
                <a:gd name="T11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86">
                  <a:moveTo>
                    <a:pt x="43" y="86"/>
                  </a:moveTo>
                  <a:lnTo>
                    <a:pt x="43" y="86"/>
                  </a:lnTo>
                  <a:cubicBezTo>
                    <a:pt x="67" y="86"/>
                    <a:pt x="86" y="67"/>
                    <a:pt x="86" y="43"/>
                  </a:cubicBezTo>
                  <a:cubicBezTo>
                    <a:pt x="86" y="19"/>
                    <a:pt x="67" y="0"/>
                    <a:pt x="43" y="0"/>
                  </a:cubicBezTo>
                  <a:cubicBezTo>
                    <a:pt x="20" y="0"/>
                    <a:pt x="0" y="19"/>
                    <a:pt x="0" y="43"/>
                  </a:cubicBezTo>
                  <a:cubicBezTo>
                    <a:pt x="0" y="67"/>
                    <a:pt x="20" y="86"/>
                    <a:pt x="43" y="86"/>
                  </a:cubicBezTo>
                  <a:close/>
                </a:path>
              </a:pathLst>
            </a:custGeom>
            <a:solidFill>
              <a:schemeClr val="accent4"/>
            </a:solidFill>
            <a:ln w="222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rlow"/>
                <a:ea typeface="+mn-ea"/>
                <a:cs typeface="+mn-cs"/>
              </a:endParaRPr>
            </a:p>
          </p:txBody>
        </p:sp>
        <p:sp>
          <p:nvSpPr>
            <p:cNvPr id="60" name="Freeform 21">
              <a:extLst>
                <a:ext uri="{FF2B5EF4-FFF2-40B4-BE49-F238E27FC236}">
                  <a16:creationId xmlns:a16="http://schemas.microsoft.com/office/drawing/2014/main" id="{6298089C-B40D-3F6B-F43C-8F95E4AD499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346089" y="4216988"/>
              <a:ext cx="144000" cy="144000"/>
            </a:xfrm>
            <a:custGeom>
              <a:avLst/>
              <a:gdLst>
                <a:gd name="T0" fmla="*/ 43 w 86"/>
                <a:gd name="T1" fmla="*/ 85 h 85"/>
                <a:gd name="T2" fmla="*/ 43 w 86"/>
                <a:gd name="T3" fmla="*/ 85 h 85"/>
                <a:gd name="T4" fmla="*/ 86 w 86"/>
                <a:gd name="T5" fmla="*/ 42 h 85"/>
                <a:gd name="T6" fmla="*/ 43 w 86"/>
                <a:gd name="T7" fmla="*/ 0 h 85"/>
                <a:gd name="T8" fmla="*/ 0 w 86"/>
                <a:gd name="T9" fmla="*/ 42 h 85"/>
                <a:gd name="T10" fmla="*/ 43 w 86"/>
                <a:gd name="T11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85">
                  <a:moveTo>
                    <a:pt x="43" y="85"/>
                  </a:moveTo>
                  <a:lnTo>
                    <a:pt x="43" y="85"/>
                  </a:lnTo>
                  <a:cubicBezTo>
                    <a:pt x="67" y="85"/>
                    <a:pt x="86" y="66"/>
                    <a:pt x="86" y="42"/>
                  </a:cubicBezTo>
                  <a:cubicBezTo>
                    <a:pt x="86" y="19"/>
                    <a:pt x="67" y="0"/>
                    <a:pt x="43" y="0"/>
                  </a:cubicBezTo>
                  <a:cubicBezTo>
                    <a:pt x="20" y="0"/>
                    <a:pt x="0" y="19"/>
                    <a:pt x="0" y="42"/>
                  </a:cubicBezTo>
                  <a:cubicBezTo>
                    <a:pt x="0" y="66"/>
                    <a:pt x="20" y="85"/>
                    <a:pt x="43" y="85"/>
                  </a:cubicBezTo>
                  <a:close/>
                </a:path>
              </a:pathLst>
            </a:custGeom>
            <a:solidFill>
              <a:schemeClr val="tx2"/>
            </a:solidFill>
            <a:ln w="222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rlow"/>
                <a:ea typeface="+mn-ea"/>
                <a:cs typeface="+mn-cs"/>
              </a:endParaRPr>
            </a:p>
          </p:txBody>
        </p:sp>
        <p:sp>
          <p:nvSpPr>
            <p:cNvPr id="64" name="Freeform 21">
              <a:extLst>
                <a:ext uri="{FF2B5EF4-FFF2-40B4-BE49-F238E27FC236}">
                  <a16:creationId xmlns:a16="http://schemas.microsoft.com/office/drawing/2014/main" id="{F782C5AB-3081-AF5B-B7F9-2E367F047BB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363520" y="4393035"/>
              <a:ext cx="144000" cy="144000"/>
            </a:xfrm>
            <a:custGeom>
              <a:avLst/>
              <a:gdLst>
                <a:gd name="T0" fmla="*/ 43 w 86"/>
                <a:gd name="T1" fmla="*/ 85 h 85"/>
                <a:gd name="T2" fmla="*/ 43 w 86"/>
                <a:gd name="T3" fmla="*/ 85 h 85"/>
                <a:gd name="T4" fmla="*/ 86 w 86"/>
                <a:gd name="T5" fmla="*/ 42 h 85"/>
                <a:gd name="T6" fmla="*/ 43 w 86"/>
                <a:gd name="T7" fmla="*/ 0 h 85"/>
                <a:gd name="T8" fmla="*/ 0 w 86"/>
                <a:gd name="T9" fmla="*/ 42 h 85"/>
                <a:gd name="T10" fmla="*/ 43 w 86"/>
                <a:gd name="T11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85">
                  <a:moveTo>
                    <a:pt x="43" y="85"/>
                  </a:moveTo>
                  <a:lnTo>
                    <a:pt x="43" y="85"/>
                  </a:lnTo>
                  <a:cubicBezTo>
                    <a:pt x="67" y="85"/>
                    <a:pt x="86" y="66"/>
                    <a:pt x="86" y="42"/>
                  </a:cubicBezTo>
                  <a:cubicBezTo>
                    <a:pt x="86" y="19"/>
                    <a:pt x="67" y="0"/>
                    <a:pt x="43" y="0"/>
                  </a:cubicBezTo>
                  <a:cubicBezTo>
                    <a:pt x="20" y="0"/>
                    <a:pt x="0" y="19"/>
                    <a:pt x="0" y="42"/>
                  </a:cubicBezTo>
                  <a:cubicBezTo>
                    <a:pt x="0" y="66"/>
                    <a:pt x="20" y="85"/>
                    <a:pt x="43" y="85"/>
                  </a:cubicBezTo>
                  <a:close/>
                </a:path>
              </a:pathLst>
            </a:custGeom>
            <a:solidFill>
              <a:schemeClr val="tx2"/>
            </a:solidFill>
            <a:ln w="222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rlow"/>
                <a:ea typeface="+mn-ea"/>
                <a:cs typeface="+mn-cs"/>
              </a:endParaRPr>
            </a:p>
          </p:txBody>
        </p:sp>
        <p:sp>
          <p:nvSpPr>
            <p:cNvPr id="66" name="Freeform 21">
              <a:extLst>
                <a:ext uri="{FF2B5EF4-FFF2-40B4-BE49-F238E27FC236}">
                  <a16:creationId xmlns:a16="http://schemas.microsoft.com/office/drawing/2014/main" id="{D7E1374C-C865-0154-619B-5EA76112D2E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181247" y="4266539"/>
              <a:ext cx="144000" cy="144000"/>
            </a:xfrm>
            <a:custGeom>
              <a:avLst/>
              <a:gdLst>
                <a:gd name="T0" fmla="*/ 43 w 86"/>
                <a:gd name="T1" fmla="*/ 85 h 85"/>
                <a:gd name="T2" fmla="*/ 43 w 86"/>
                <a:gd name="T3" fmla="*/ 85 h 85"/>
                <a:gd name="T4" fmla="*/ 86 w 86"/>
                <a:gd name="T5" fmla="*/ 42 h 85"/>
                <a:gd name="T6" fmla="*/ 43 w 86"/>
                <a:gd name="T7" fmla="*/ 0 h 85"/>
                <a:gd name="T8" fmla="*/ 0 w 86"/>
                <a:gd name="T9" fmla="*/ 42 h 85"/>
                <a:gd name="T10" fmla="*/ 43 w 86"/>
                <a:gd name="T11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85">
                  <a:moveTo>
                    <a:pt x="43" y="85"/>
                  </a:moveTo>
                  <a:lnTo>
                    <a:pt x="43" y="85"/>
                  </a:lnTo>
                  <a:cubicBezTo>
                    <a:pt x="67" y="85"/>
                    <a:pt x="86" y="66"/>
                    <a:pt x="86" y="42"/>
                  </a:cubicBezTo>
                  <a:cubicBezTo>
                    <a:pt x="86" y="19"/>
                    <a:pt x="67" y="0"/>
                    <a:pt x="43" y="0"/>
                  </a:cubicBezTo>
                  <a:cubicBezTo>
                    <a:pt x="20" y="0"/>
                    <a:pt x="0" y="19"/>
                    <a:pt x="0" y="42"/>
                  </a:cubicBezTo>
                  <a:cubicBezTo>
                    <a:pt x="0" y="66"/>
                    <a:pt x="20" y="85"/>
                    <a:pt x="43" y="85"/>
                  </a:cubicBezTo>
                  <a:close/>
                </a:path>
              </a:pathLst>
            </a:custGeom>
            <a:solidFill>
              <a:schemeClr val="tx2"/>
            </a:solidFill>
            <a:ln w="222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rlow"/>
                <a:ea typeface="+mn-ea"/>
                <a:cs typeface="+mn-cs"/>
              </a:endParaRPr>
            </a:p>
          </p:txBody>
        </p:sp>
        <p:sp>
          <p:nvSpPr>
            <p:cNvPr id="67" name="Freeform 6">
              <a:extLst>
                <a:ext uri="{FF2B5EF4-FFF2-40B4-BE49-F238E27FC236}">
                  <a16:creationId xmlns:a16="http://schemas.microsoft.com/office/drawing/2014/main" id="{F06CDE72-95A1-AFF0-F2A4-1C845C0B6A3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198279" y="4443347"/>
              <a:ext cx="142875" cy="139841"/>
            </a:xfrm>
            <a:custGeom>
              <a:avLst/>
              <a:gdLst>
                <a:gd name="T0" fmla="*/ 43 w 86"/>
                <a:gd name="T1" fmla="*/ 86 h 86"/>
                <a:gd name="T2" fmla="*/ 43 w 86"/>
                <a:gd name="T3" fmla="*/ 86 h 86"/>
                <a:gd name="T4" fmla="*/ 86 w 86"/>
                <a:gd name="T5" fmla="*/ 43 h 86"/>
                <a:gd name="T6" fmla="*/ 43 w 86"/>
                <a:gd name="T7" fmla="*/ 0 h 86"/>
                <a:gd name="T8" fmla="*/ 0 w 86"/>
                <a:gd name="T9" fmla="*/ 43 h 86"/>
                <a:gd name="T10" fmla="*/ 43 w 86"/>
                <a:gd name="T11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86">
                  <a:moveTo>
                    <a:pt x="43" y="86"/>
                  </a:moveTo>
                  <a:lnTo>
                    <a:pt x="43" y="86"/>
                  </a:lnTo>
                  <a:cubicBezTo>
                    <a:pt x="67" y="86"/>
                    <a:pt x="86" y="67"/>
                    <a:pt x="86" y="43"/>
                  </a:cubicBezTo>
                  <a:cubicBezTo>
                    <a:pt x="86" y="19"/>
                    <a:pt x="67" y="0"/>
                    <a:pt x="43" y="0"/>
                  </a:cubicBezTo>
                  <a:cubicBezTo>
                    <a:pt x="20" y="0"/>
                    <a:pt x="0" y="19"/>
                    <a:pt x="0" y="43"/>
                  </a:cubicBezTo>
                  <a:cubicBezTo>
                    <a:pt x="0" y="67"/>
                    <a:pt x="20" y="86"/>
                    <a:pt x="43" y="86"/>
                  </a:cubicBezTo>
                  <a:close/>
                </a:path>
              </a:pathLst>
            </a:custGeom>
            <a:solidFill>
              <a:schemeClr val="accent4"/>
            </a:solidFill>
            <a:ln w="222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rlow"/>
                <a:ea typeface="+mn-ea"/>
                <a:cs typeface="+mn-cs"/>
              </a:endParaRPr>
            </a:p>
          </p:txBody>
        </p:sp>
        <p:sp>
          <p:nvSpPr>
            <p:cNvPr id="69" name="Freeform 21">
              <a:extLst>
                <a:ext uri="{FF2B5EF4-FFF2-40B4-BE49-F238E27FC236}">
                  <a16:creationId xmlns:a16="http://schemas.microsoft.com/office/drawing/2014/main" id="{32E58272-8DDD-259E-7224-08DEC15E491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399620" y="4445574"/>
              <a:ext cx="144000" cy="144000"/>
            </a:xfrm>
            <a:custGeom>
              <a:avLst/>
              <a:gdLst>
                <a:gd name="T0" fmla="*/ 43 w 86"/>
                <a:gd name="T1" fmla="*/ 85 h 85"/>
                <a:gd name="T2" fmla="*/ 43 w 86"/>
                <a:gd name="T3" fmla="*/ 85 h 85"/>
                <a:gd name="T4" fmla="*/ 86 w 86"/>
                <a:gd name="T5" fmla="*/ 42 h 85"/>
                <a:gd name="T6" fmla="*/ 43 w 86"/>
                <a:gd name="T7" fmla="*/ 0 h 85"/>
                <a:gd name="T8" fmla="*/ 0 w 86"/>
                <a:gd name="T9" fmla="*/ 42 h 85"/>
                <a:gd name="T10" fmla="*/ 43 w 86"/>
                <a:gd name="T11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85">
                  <a:moveTo>
                    <a:pt x="43" y="85"/>
                  </a:moveTo>
                  <a:lnTo>
                    <a:pt x="43" y="85"/>
                  </a:lnTo>
                  <a:cubicBezTo>
                    <a:pt x="67" y="85"/>
                    <a:pt x="86" y="66"/>
                    <a:pt x="86" y="42"/>
                  </a:cubicBezTo>
                  <a:cubicBezTo>
                    <a:pt x="86" y="19"/>
                    <a:pt x="67" y="0"/>
                    <a:pt x="43" y="0"/>
                  </a:cubicBezTo>
                  <a:cubicBezTo>
                    <a:pt x="20" y="0"/>
                    <a:pt x="0" y="19"/>
                    <a:pt x="0" y="42"/>
                  </a:cubicBezTo>
                  <a:cubicBezTo>
                    <a:pt x="0" y="66"/>
                    <a:pt x="20" y="85"/>
                    <a:pt x="43" y="85"/>
                  </a:cubicBezTo>
                  <a:close/>
                </a:path>
              </a:pathLst>
            </a:custGeom>
            <a:solidFill>
              <a:schemeClr val="tx2"/>
            </a:solidFill>
            <a:ln w="222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rlow"/>
                <a:ea typeface="+mn-ea"/>
                <a:cs typeface="+mn-cs"/>
              </a:endParaRPr>
            </a:p>
          </p:txBody>
        </p:sp>
        <p:sp>
          <p:nvSpPr>
            <p:cNvPr id="70" name="Freeform 21">
              <a:extLst>
                <a:ext uri="{FF2B5EF4-FFF2-40B4-BE49-F238E27FC236}">
                  <a16:creationId xmlns:a16="http://schemas.microsoft.com/office/drawing/2014/main" id="{F0371718-D023-14D7-A568-C1C6EA81E47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580346" y="4571958"/>
              <a:ext cx="144000" cy="144000"/>
            </a:xfrm>
            <a:custGeom>
              <a:avLst/>
              <a:gdLst>
                <a:gd name="T0" fmla="*/ 43 w 86"/>
                <a:gd name="T1" fmla="*/ 85 h 85"/>
                <a:gd name="T2" fmla="*/ 43 w 86"/>
                <a:gd name="T3" fmla="*/ 85 h 85"/>
                <a:gd name="T4" fmla="*/ 86 w 86"/>
                <a:gd name="T5" fmla="*/ 42 h 85"/>
                <a:gd name="T6" fmla="*/ 43 w 86"/>
                <a:gd name="T7" fmla="*/ 0 h 85"/>
                <a:gd name="T8" fmla="*/ 0 w 86"/>
                <a:gd name="T9" fmla="*/ 42 h 85"/>
                <a:gd name="T10" fmla="*/ 43 w 86"/>
                <a:gd name="T11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85">
                  <a:moveTo>
                    <a:pt x="43" y="85"/>
                  </a:moveTo>
                  <a:lnTo>
                    <a:pt x="43" y="85"/>
                  </a:lnTo>
                  <a:cubicBezTo>
                    <a:pt x="67" y="85"/>
                    <a:pt x="86" y="66"/>
                    <a:pt x="86" y="42"/>
                  </a:cubicBezTo>
                  <a:cubicBezTo>
                    <a:pt x="86" y="19"/>
                    <a:pt x="67" y="0"/>
                    <a:pt x="43" y="0"/>
                  </a:cubicBezTo>
                  <a:cubicBezTo>
                    <a:pt x="20" y="0"/>
                    <a:pt x="0" y="19"/>
                    <a:pt x="0" y="42"/>
                  </a:cubicBezTo>
                  <a:cubicBezTo>
                    <a:pt x="0" y="66"/>
                    <a:pt x="20" y="85"/>
                    <a:pt x="43" y="85"/>
                  </a:cubicBezTo>
                  <a:close/>
                </a:path>
              </a:pathLst>
            </a:custGeom>
            <a:solidFill>
              <a:schemeClr val="tx2"/>
            </a:solidFill>
            <a:ln w="222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rlow"/>
                <a:ea typeface="+mn-ea"/>
                <a:cs typeface="+mn-cs"/>
              </a:endParaRPr>
            </a:p>
          </p:txBody>
        </p:sp>
        <p:sp>
          <p:nvSpPr>
            <p:cNvPr id="75" name="Freeform 21">
              <a:extLst>
                <a:ext uri="{FF2B5EF4-FFF2-40B4-BE49-F238E27FC236}">
                  <a16:creationId xmlns:a16="http://schemas.microsoft.com/office/drawing/2014/main" id="{818A31B4-4882-597B-6EAB-2107CF4C9FC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617753" y="3328294"/>
              <a:ext cx="144000" cy="144000"/>
            </a:xfrm>
            <a:custGeom>
              <a:avLst/>
              <a:gdLst>
                <a:gd name="T0" fmla="*/ 43 w 86"/>
                <a:gd name="T1" fmla="*/ 85 h 85"/>
                <a:gd name="T2" fmla="*/ 43 w 86"/>
                <a:gd name="T3" fmla="*/ 85 h 85"/>
                <a:gd name="T4" fmla="*/ 86 w 86"/>
                <a:gd name="T5" fmla="*/ 42 h 85"/>
                <a:gd name="T6" fmla="*/ 43 w 86"/>
                <a:gd name="T7" fmla="*/ 0 h 85"/>
                <a:gd name="T8" fmla="*/ 0 w 86"/>
                <a:gd name="T9" fmla="*/ 42 h 85"/>
                <a:gd name="T10" fmla="*/ 43 w 86"/>
                <a:gd name="T11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85">
                  <a:moveTo>
                    <a:pt x="43" y="85"/>
                  </a:moveTo>
                  <a:lnTo>
                    <a:pt x="43" y="85"/>
                  </a:lnTo>
                  <a:cubicBezTo>
                    <a:pt x="67" y="85"/>
                    <a:pt x="86" y="66"/>
                    <a:pt x="86" y="42"/>
                  </a:cubicBezTo>
                  <a:cubicBezTo>
                    <a:pt x="86" y="19"/>
                    <a:pt x="67" y="0"/>
                    <a:pt x="43" y="0"/>
                  </a:cubicBezTo>
                  <a:cubicBezTo>
                    <a:pt x="20" y="0"/>
                    <a:pt x="0" y="19"/>
                    <a:pt x="0" y="42"/>
                  </a:cubicBezTo>
                  <a:cubicBezTo>
                    <a:pt x="0" y="66"/>
                    <a:pt x="20" y="85"/>
                    <a:pt x="43" y="85"/>
                  </a:cubicBezTo>
                  <a:close/>
                </a:path>
              </a:pathLst>
            </a:custGeom>
            <a:solidFill>
              <a:schemeClr val="accent6"/>
            </a:solidFill>
            <a:ln w="222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rlow"/>
                <a:ea typeface="+mn-ea"/>
                <a:cs typeface="+mn-cs"/>
              </a:endParaRPr>
            </a:p>
          </p:txBody>
        </p:sp>
        <p:sp>
          <p:nvSpPr>
            <p:cNvPr id="76" name="Freeform 21">
              <a:extLst>
                <a:ext uri="{FF2B5EF4-FFF2-40B4-BE49-F238E27FC236}">
                  <a16:creationId xmlns:a16="http://schemas.microsoft.com/office/drawing/2014/main" id="{18570494-9237-39FA-543E-713DCDACB28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271896" y="3606682"/>
              <a:ext cx="144000" cy="144000"/>
            </a:xfrm>
            <a:custGeom>
              <a:avLst/>
              <a:gdLst>
                <a:gd name="T0" fmla="*/ 43 w 86"/>
                <a:gd name="T1" fmla="*/ 85 h 85"/>
                <a:gd name="T2" fmla="*/ 43 w 86"/>
                <a:gd name="T3" fmla="*/ 85 h 85"/>
                <a:gd name="T4" fmla="*/ 86 w 86"/>
                <a:gd name="T5" fmla="*/ 42 h 85"/>
                <a:gd name="T6" fmla="*/ 43 w 86"/>
                <a:gd name="T7" fmla="*/ 0 h 85"/>
                <a:gd name="T8" fmla="*/ 0 w 86"/>
                <a:gd name="T9" fmla="*/ 42 h 85"/>
                <a:gd name="T10" fmla="*/ 43 w 86"/>
                <a:gd name="T11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85">
                  <a:moveTo>
                    <a:pt x="43" y="85"/>
                  </a:moveTo>
                  <a:lnTo>
                    <a:pt x="43" y="85"/>
                  </a:lnTo>
                  <a:cubicBezTo>
                    <a:pt x="67" y="85"/>
                    <a:pt x="86" y="66"/>
                    <a:pt x="86" y="42"/>
                  </a:cubicBezTo>
                  <a:cubicBezTo>
                    <a:pt x="86" y="19"/>
                    <a:pt x="67" y="0"/>
                    <a:pt x="43" y="0"/>
                  </a:cubicBezTo>
                  <a:cubicBezTo>
                    <a:pt x="20" y="0"/>
                    <a:pt x="0" y="19"/>
                    <a:pt x="0" y="42"/>
                  </a:cubicBezTo>
                  <a:cubicBezTo>
                    <a:pt x="0" y="66"/>
                    <a:pt x="20" y="85"/>
                    <a:pt x="43" y="85"/>
                  </a:cubicBezTo>
                  <a:close/>
                </a:path>
              </a:pathLst>
            </a:custGeom>
            <a:solidFill>
              <a:schemeClr val="accent6"/>
            </a:solidFill>
            <a:ln w="222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rlow"/>
                <a:ea typeface="+mn-ea"/>
                <a:cs typeface="+mn-cs"/>
              </a:endParaRPr>
            </a:p>
          </p:txBody>
        </p:sp>
        <p:sp>
          <p:nvSpPr>
            <p:cNvPr id="79" name="Freeform 21">
              <a:extLst>
                <a:ext uri="{FF2B5EF4-FFF2-40B4-BE49-F238E27FC236}">
                  <a16:creationId xmlns:a16="http://schemas.microsoft.com/office/drawing/2014/main" id="{741F9392-D079-1998-72B1-F2F2EF2571E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633329" y="3699301"/>
              <a:ext cx="144000" cy="144000"/>
            </a:xfrm>
            <a:custGeom>
              <a:avLst/>
              <a:gdLst>
                <a:gd name="T0" fmla="*/ 43 w 86"/>
                <a:gd name="T1" fmla="*/ 85 h 85"/>
                <a:gd name="T2" fmla="*/ 43 w 86"/>
                <a:gd name="T3" fmla="*/ 85 h 85"/>
                <a:gd name="T4" fmla="*/ 86 w 86"/>
                <a:gd name="T5" fmla="*/ 42 h 85"/>
                <a:gd name="T6" fmla="*/ 43 w 86"/>
                <a:gd name="T7" fmla="*/ 0 h 85"/>
                <a:gd name="T8" fmla="*/ 0 w 86"/>
                <a:gd name="T9" fmla="*/ 42 h 85"/>
                <a:gd name="T10" fmla="*/ 43 w 86"/>
                <a:gd name="T11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85">
                  <a:moveTo>
                    <a:pt x="43" y="85"/>
                  </a:moveTo>
                  <a:lnTo>
                    <a:pt x="43" y="85"/>
                  </a:lnTo>
                  <a:cubicBezTo>
                    <a:pt x="67" y="85"/>
                    <a:pt x="86" y="66"/>
                    <a:pt x="86" y="42"/>
                  </a:cubicBezTo>
                  <a:cubicBezTo>
                    <a:pt x="86" y="19"/>
                    <a:pt x="67" y="0"/>
                    <a:pt x="43" y="0"/>
                  </a:cubicBezTo>
                  <a:cubicBezTo>
                    <a:pt x="20" y="0"/>
                    <a:pt x="0" y="19"/>
                    <a:pt x="0" y="42"/>
                  </a:cubicBezTo>
                  <a:cubicBezTo>
                    <a:pt x="0" y="66"/>
                    <a:pt x="20" y="85"/>
                    <a:pt x="43" y="85"/>
                  </a:cubicBezTo>
                  <a:close/>
                </a:path>
              </a:pathLst>
            </a:custGeom>
            <a:solidFill>
              <a:schemeClr val="accent6"/>
            </a:solidFill>
            <a:ln w="222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rlow"/>
                <a:ea typeface="+mn-ea"/>
                <a:cs typeface="+mn-cs"/>
              </a:endParaRPr>
            </a:p>
          </p:txBody>
        </p:sp>
        <p:sp>
          <p:nvSpPr>
            <p:cNvPr id="82" name="Freeform 21">
              <a:extLst>
                <a:ext uri="{FF2B5EF4-FFF2-40B4-BE49-F238E27FC236}">
                  <a16:creationId xmlns:a16="http://schemas.microsoft.com/office/drawing/2014/main" id="{EB551D47-5284-4333-33D5-63591846F5A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375481" y="3739400"/>
              <a:ext cx="144000" cy="144000"/>
            </a:xfrm>
            <a:custGeom>
              <a:avLst/>
              <a:gdLst>
                <a:gd name="T0" fmla="*/ 43 w 86"/>
                <a:gd name="T1" fmla="*/ 85 h 85"/>
                <a:gd name="T2" fmla="*/ 43 w 86"/>
                <a:gd name="T3" fmla="*/ 85 h 85"/>
                <a:gd name="T4" fmla="*/ 86 w 86"/>
                <a:gd name="T5" fmla="*/ 42 h 85"/>
                <a:gd name="T6" fmla="*/ 43 w 86"/>
                <a:gd name="T7" fmla="*/ 0 h 85"/>
                <a:gd name="T8" fmla="*/ 0 w 86"/>
                <a:gd name="T9" fmla="*/ 42 h 85"/>
                <a:gd name="T10" fmla="*/ 43 w 86"/>
                <a:gd name="T11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85">
                  <a:moveTo>
                    <a:pt x="43" y="85"/>
                  </a:moveTo>
                  <a:lnTo>
                    <a:pt x="43" y="85"/>
                  </a:lnTo>
                  <a:cubicBezTo>
                    <a:pt x="67" y="85"/>
                    <a:pt x="86" y="66"/>
                    <a:pt x="86" y="42"/>
                  </a:cubicBezTo>
                  <a:cubicBezTo>
                    <a:pt x="86" y="19"/>
                    <a:pt x="67" y="0"/>
                    <a:pt x="43" y="0"/>
                  </a:cubicBezTo>
                  <a:cubicBezTo>
                    <a:pt x="20" y="0"/>
                    <a:pt x="0" y="19"/>
                    <a:pt x="0" y="42"/>
                  </a:cubicBezTo>
                  <a:cubicBezTo>
                    <a:pt x="0" y="66"/>
                    <a:pt x="20" y="85"/>
                    <a:pt x="43" y="85"/>
                  </a:cubicBezTo>
                  <a:close/>
                </a:path>
              </a:pathLst>
            </a:custGeom>
            <a:solidFill>
              <a:schemeClr val="accent6"/>
            </a:solidFill>
            <a:ln w="222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rlow"/>
                <a:ea typeface="+mn-ea"/>
                <a:cs typeface="+mn-cs"/>
              </a:endParaRPr>
            </a:p>
          </p:txBody>
        </p:sp>
        <p:sp>
          <p:nvSpPr>
            <p:cNvPr id="83" name="Freeform 6">
              <a:extLst>
                <a:ext uri="{FF2B5EF4-FFF2-40B4-BE49-F238E27FC236}">
                  <a16:creationId xmlns:a16="http://schemas.microsoft.com/office/drawing/2014/main" id="{40D89D8F-AC36-7017-B522-C00ADA7D971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524478" y="3841999"/>
              <a:ext cx="142875" cy="139841"/>
            </a:xfrm>
            <a:custGeom>
              <a:avLst/>
              <a:gdLst>
                <a:gd name="T0" fmla="*/ 43 w 86"/>
                <a:gd name="T1" fmla="*/ 86 h 86"/>
                <a:gd name="T2" fmla="*/ 43 w 86"/>
                <a:gd name="T3" fmla="*/ 86 h 86"/>
                <a:gd name="T4" fmla="*/ 86 w 86"/>
                <a:gd name="T5" fmla="*/ 43 h 86"/>
                <a:gd name="T6" fmla="*/ 43 w 86"/>
                <a:gd name="T7" fmla="*/ 0 h 86"/>
                <a:gd name="T8" fmla="*/ 0 w 86"/>
                <a:gd name="T9" fmla="*/ 43 h 86"/>
                <a:gd name="T10" fmla="*/ 43 w 86"/>
                <a:gd name="T11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86">
                  <a:moveTo>
                    <a:pt x="43" y="86"/>
                  </a:moveTo>
                  <a:lnTo>
                    <a:pt x="43" y="86"/>
                  </a:lnTo>
                  <a:cubicBezTo>
                    <a:pt x="67" y="86"/>
                    <a:pt x="86" y="67"/>
                    <a:pt x="86" y="43"/>
                  </a:cubicBezTo>
                  <a:cubicBezTo>
                    <a:pt x="86" y="19"/>
                    <a:pt x="67" y="0"/>
                    <a:pt x="43" y="0"/>
                  </a:cubicBezTo>
                  <a:cubicBezTo>
                    <a:pt x="20" y="0"/>
                    <a:pt x="0" y="19"/>
                    <a:pt x="0" y="43"/>
                  </a:cubicBezTo>
                  <a:cubicBezTo>
                    <a:pt x="0" y="67"/>
                    <a:pt x="20" y="86"/>
                    <a:pt x="43" y="86"/>
                  </a:cubicBezTo>
                  <a:close/>
                </a:path>
              </a:pathLst>
            </a:custGeom>
            <a:solidFill>
              <a:schemeClr val="accent4"/>
            </a:solidFill>
            <a:ln w="222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rlow"/>
                <a:ea typeface="+mn-ea"/>
                <a:cs typeface="+mn-cs"/>
              </a:endParaRPr>
            </a:p>
          </p:txBody>
        </p:sp>
        <p:sp>
          <p:nvSpPr>
            <p:cNvPr id="84" name="Freeform 21">
              <a:extLst>
                <a:ext uri="{FF2B5EF4-FFF2-40B4-BE49-F238E27FC236}">
                  <a16:creationId xmlns:a16="http://schemas.microsoft.com/office/drawing/2014/main" id="{D27DE2FE-6D0F-FD2E-6EBD-5E6E8D78F19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064725" y="3898017"/>
              <a:ext cx="144000" cy="144000"/>
            </a:xfrm>
            <a:custGeom>
              <a:avLst/>
              <a:gdLst>
                <a:gd name="T0" fmla="*/ 43 w 86"/>
                <a:gd name="T1" fmla="*/ 85 h 85"/>
                <a:gd name="T2" fmla="*/ 43 w 86"/>
                <a:gd name="T3" fmla="*/ 85 h 85"/>
                <a:gd name="T4" fmla="*/ 86 w 86"/>
                <a:gd name="T5" fmla="*/ 42 h 85"/>
                <a:gd name="T6" fmla="*/ 43 w 86"/>
                <a:gd name="T7" fmla="*/ 0 h 85"/>
                <a:gd name="T8" fmla="*/ 0 w 86"/>
                <a:gd name="T9" fmla="*/ 42 h 85"/>
                <a:gd name="T10" fmla="*/ 43 w 86"/>
                <a:gd name="T11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85">
                  <a:moveTo>
                    <a:pt x="43" y="85"/>
                  </a:moveTo>
                  <a:lnTo>
                    <a:pt x="43" y="85"/>
                  </a:lnTo>
                  <a:cubicBezTo>
                    <a:pt x="67" y="85"/>
                    <a:pt x="86" y="66"/>
                    <a:pt x="86" y="42"/>
                  </a:cubicBezTo>
                  <a:cubicBezTo>
                    <a:pt x="86" y="19"/>
                    <a:pt x="67" y="0"/>
                    <a:pt x="43" y="0"/>
                  </a:cubicBezTo>
                  <a:cubicBezTo>
                    <a:pt x="20" y="0"/>
                    <a:pt x="0" y="19"/>
                    <a:pt x="0" y="42"/>
                  </a:cubicBezTo>
                  <a:cubicBezTo>
                    <a:pt x="0" y="66"/>
                    <a:pt x="20" y="85"/>
                    <a:pt x="43" y="85"/>
                  </a:cubicBezTo>
                  <a:close/>
                </a:path>
              </a:pathLst>
            </a:custGeom>
            <a:solidFill>
              <a:schemeClr val="accent6"/>
            </a:solidFill>
            <a:ln w="222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rlow"/>
                <a:ea typeface="+mn-ea"/>
                <a:cs typeface="+mn-cs"/>
              </a:endParaRPr>
            </a:p>
          </p:txBody>
        </p:sp>
        <p:sp>
          <p:nvSpPr>
            <p:cNvPr id="86" name="Freeform 21">
              <a:extLst>
                <a:ext uri="{FF2B5EF4-FFF2-40B4-BE49-F238E27FC236}">
                  <a16:creationId xmlns:a16="http://schemas.microsoft.com/office/drawing/2014/main" id="{5E53070C-51EF-2232-5C11-EE800D5CF75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216867" y="4059870"/>
              <a:ext cx="144000" cy="144000"/>
            </a:xfrm>
            <a:custGeom>
              <a:avLst/>
              <a:gdLst>
                <a:gd name="T0" fmla="*/ 43 w 86"/>
                <a:gd name="T1" fmla="*/ 85 h 85"/>
                <a:gd name="T2" fmla="*/ 43 w 86"/>
                <a:gd name="T3" fmla="*/ 85 h 85"/>
                <a:gd name="T4" fmla="*/ 86 w 86"/>
                <a:gd name="T5" fmla="*/ 42 h 85"/>
                <a:gd name="T6" fmla="*/ 43 w 86"/>
                <a:gd name="T7" fmla="*/ 0 h 85"/>
                <a:gd name="T8" fmla="*/ 0 w 86"/>
                <a:gd name="T9" fmla="*/ 42 h 85"/>
                <a:gd name="T10" fmla="*/ 43 w 86"/>
                <a:gd name="T11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85">
                  <a:moveTo>
                    <a:pt x="43" y="85"/>
                  </a:moveTo>
                  <a:lnTo>
                    <a:pt x="43" y="85"/>
                  </a:lnTo>
                  <a:cubicBezTo>
                    <a:pt x="67" y="85"/>
                    <a:pt x="86" y="66"/>
                    <a:pt x="86" y="42"/>
                  </a:cubicBezTo>
                  <a:cubicBezTo>
                    <a:pt x="86" y="19"/>
                    <a:pt x="67" y="0"/>
                    <a:pt x="43" y="0"/>
                  </a:cubicBezTo>
                  <a:cubicBezTo>
                    <a:pt x="20" y="0"/>
                    <a:pt x="0" y="19"/>
                    <a:pt x="0" y="42"/>
                  </a:cubicBezTo>
                  <a:cubicBezTo>
                    <a:pt x="0" y="66"/>
                    <a:pt x="20" y="85"/>
                    <a:pt x="43" y="85"/>
                  </a:cubicBezTo>
                  <a:close/>
                </a:path>
              </a:pathLst>
            </a:custGeom>
            <a:solidFill>
              <a:schemeClr val="accent6"/>
            </a:solidFill>
            <a:ln w="222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rlow"/>
                <a:ea typeface="+mn-ea"/>
                <a:cs typeface="+mn-cs"/>
              </a:endParaRPr>
            </a:p>
          </p:txBody>
        </p:sp>
        <p:sp>
          <p:nvSpPr>
            <p:cNvPr id="93" name="Freeform 21">
              <a:extLst>
                <a:ext uri="{FF2B5EF4-FFF2-40B4-BE49-F238E27FC236}">
                  <a16:creationId xmlns:a16="http://schemas.microsoft.com/office/drawing/2014/main" id="{22E20EE3-114F-E881-4DBC-5289BA860D2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323691" y="3927152"/>
              <a:ext cx="144000" cy="144000"/>
            </a:xfrm>
            <a:custGeom>
              <a:avLst/>
              <a:gdLst>
                <a:gd name="T0" fmla="*/ 43 w 86"/>
                <a:gd name="T1" fmla="*/ 85 h 85"/>
                <a:gd name="T2" fmla="*/ 43 w 86"/>
                <a:gd name="T3" fmla="*/ 85 h 85"/>
                <a:gd name="T4" fmla="*/ 86 w 86"/>
                <a:gd name="T5" fmla="*/ 42 h 85"/>
                <a:gd name="T6" fmla="*/ 43 w 86"/>
                <a:gd name="T7" fmla="*/ 0 h 85"/>
                <a:gd name="T8" fmla="*/ 0 w 86"/>
                <a:gd name="T9" fmla="*/ 42 h 85"/>
                <a:gd name="T10" fmla="*/ 43 w 86"/>
                <a:gd name="T11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85">
                  <a:moveTo>
                    <a:pt x="43" y="85"/>
                  </a:moveTo>
                  <a:lnTo>
                    <a:pt x="43" y="85"/>
                  </a:lnTo>
                  <a:cubicBezTo>
                    <a:pt x="67" y="85"/>
                    <a:pt x="86" y="66"/>
                    <a:pt x="86" y="42"/>
                  </a:cubicBezTo>
                  <a:cubicBezTo>
                    <a:pt x="86" y="19"/>
                    <a:pt x="67" y="0"/>
                    <a:pt x="43" y="0"/>
                  </a:cubicBezTo>
                  <a:cubicBezTo>
                    <a:pt x="20" y="0"/>
                    <a:pt x="0" y="19"/>
                    <a:pt x="0" y="42"/>
                  </a:cubicBezTo>
                  <a:cubicBezTo>
                    <a:pt x="0" y="66"/>
                    <a:pt x="20" y="85"/>
                    <a:pt x="43" y="85"/>
                  </a:cubicBezTo>
                  <a:close/>
                </a:path>
              </a:pathLst>
            </a:custGeom>
            <a:solidFill>
              <a:schemeClr val="accent6"/>
            </a:solidFill>
            <a:ln w="222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rlow"/>
                <a:ea typeface="+mn-ea"/>
                <a:cs typeface="+mn-cs"/>
              </a:endParaRPr>
            </a:p>
          </p:txBody>
        </p:sp>
        <p:sp>
          <p:nvSpPr>
            <p:cNvPr id="94" name="Freeform 21">
              <a:extLst>
                <a:ext uri="{FF2B5EF4-FFF2-40B4-BE49-F238E27FC236}">
                  <a16:creationId xmlns:a16="http://schemas.microsoft.com/office/drawing/2014/main" id="{E039A674-4237-6255-EABF-2D736DD7868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654432" y="4872513"/>
              <a:ext cx="144000" cy="144000"/>
            </a:xfrm>
            <a:custGeom>
              <a:avLst/>
              <a:gdLst>
                <a:gd name="T0" fmla="*/ 43 w 86"/>
                <a:gd name="T1" fmla="*/ 85 h 85"/>
                <a:gd name="T2" fmla="*/ 43 w 86"/>
                <a:gd name="T3" fmla="*/ 85 h 85"/>
                <a:gd name="T4" fmla="*/ 86 w 86"/>
                <a:gd name="T5" fmla="*/ 42 h 85"/>
                <a:gd name="T6" fmla="*/ 43 w 86"/>
                <a:gd name="T7" fmla="*/ 0 h 85"/>
                <a:gd name="T8" fmla="*/ 0 w 86"/>
                <a:gd name="T9" fmla="*/ 42 h 85"/>
                <a:gd name="T10" fmla="*/ 43 w 86"/>
                <a:gd name="T11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85">
                  <a:moveTo>
                    <a:pt x="43" y="85"/>
                  </a:moveTo>
                  <a:lnTo>
                    <a:pt x="43" y="85"/>
                  </a:lnTo>
                  <a:cubicBezTo>
                    <a:pt x="67" y="85"/>
                    <a:pt x="86" y="66"/>
                    <a:pt x="86" y="42"/>
                  </a:cubicBezTo>
                  <a:cubicBezTo>
                    <a:pt x="86" y="19"/>
                    <a:pt x="67" y="0"/>
                    <a:pt x="43" y="0"/>
                  </a:cubicBezTo>
                  <a:cubicBezTo>
                    <a:pt x="20" y="0"/>
                    <a:pt x="0" y="19"/>
                    <a:pt x="0" y="42"/>
                  </a:cubicBezTo>
                  <a:cubicBezTo>
                    <a:pt x="0" y="66"/>
                    <a:pt x="20" y="85"/>
                    <a:pt x="43" y="85"/>
                  </a:cubicBezTo>
                  <a:close/>
                </a:path>
              </a:pathLst>
            </a:custGeom>
            <a:solidFill>
              <a:schemeClr val="accent6"/>
            </a:solidFill>
            <a:ln w="222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rlow"/>
                <a:ea typeface="+mn-ea"/>
                <a:cs typeface="+mn-cs"/>
              </a:endParaRPr>
            </a:p>
          </p:txBody>
        </p:sp>
        <p:sp>
          <p:nvSpPr>
            <p:cNvPr id="99" name="Freeform 21">
              <a:extLst>
                <a:ext uri="{FF2B5EF4-FFF2-40B4-BE49-F238E27FC236}">
                  <a16:creationId xmlns:a16="http://schemas.microsoft.com/office/drawing/2014/main" id="{41AF2FAD-388E-7DA2-AF7B-584DF307F03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543556" y="4739655"/>
              <a:ext cx="144000" cy="144000"/>
            </a:xfrm>
            <a:custGeom>
              <a:avLst/>
              <a:gdLst>
                <a:gd name="T0" fmla="*/ 43 w 86"/>
                <a:gd name="T1" fmla="*/ 85 h 85"/>
                <a:gd name="T2" fmla="*/ 43 w 86"/>
                <a:gd name="T3" fmla="*/ 85 h 85"/>
                <a:gd name="T4" fmla="*/ 86 w 86"/>
                <a:gd name="T5" fmla="*/ 42 h 85"/>
                <a:gd name="T6" fmla="*/ 43 w 86"/>
                <a:gd name="T7" fmla="*/ 0 h 85"/>
                <a:gd name="T8" fmla="*/ 0 w 86"/>
                <a:gd name="T9" fmla="*/ 42 h 85"/>
                <a:gd name="T10" fmla="*/ 43 w 86"/>
                <a:gd name="T11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85">
                  <a:moveTo>
                    <a:pt x="43" y="85"/>
                  </a:moveTo>
                  <a:lnTo>
                    <a:pt x="43" y="85"/>
                  </a:lnTo>
                  <a:cubicBezTo>
                    <a:pt x="67" y="85"/>
                    <a:pt x="86" y="66"/>
                    <a:pt x="86" y="42"/>
                  </a:cubicBezTo>
                  <a:cubicBezTo>
                    <a:pt x="86" y="19"/>
                    <a:pt x="67" y="0"/>
                    <a:pt x="43" y="0"/>
                  </a:cubicBezTo>
                  <a:cubicBezTo>
                    <a:pt x="20" y="0"/>
                    <a:pt x="0" y="19"/>
                    <a:pt x="0" y="42"/>
                  </a:cubicBezTo>
                  <a:cubicBezTo>
                    <a:pt x="0" y="66"/>
                    <a:pt x="20" y="85"/>
                    <a:pt x="43" y="85"/>
                  </a:cubicBezTo>
                  <a:close/>
                </a:path>
              </a:pathLst>
            </a:custGeom>
            <a:solidFill>
              <a:schemeClr val="accent6"/>
            </a:solidFill>
            <a:ln w="222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rlow"/>
                <a:ea typeface="+mn-ea"/>
                <a:cs typeface="+mn-cs"/>
              </a:endParaRPr>
            </a:p>
          </p:txBody>
        </p:sp>
        <p:sp>
          <p:nvSpPr>
            <p:cNvPr id="101" name="Freeform 21">
              <a:extLst>
                <a:ext uri="{FF2B5EF4-FFF2-40B4-BE49-F238E27FC236}">
                  <a16:creationId xmlns:a16="http://schemas.microsoft.com/office/drawing/2014/main" id="{763D3B46-2AB0-B449-8A03-E0816991A1C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418351" y="4622742"/>
              <a:ext cx="144000" cy="144000"/>
            </a:xfrm>
            <a:custGeom>
              <a:avLst/>
              <a:gdLst>
                <a:gd name="T0" fmla="*/ 43 w 86"/>
                <a:gd name="T1" fmla="*/ 85 h 85"/>
                <a:gd name="T2" fmla="*/ 43 w 86"/>
                <a:gd name="T3" fmla="*/ 85 h 85"/>
                <a:gd name="T4" fmla="*/ 86 w 86"/>
                <a:gd name="T5" fmla="*/ 42 h 85"/>
                <a:gd name="T6" fmla="*/ 43 w 86"/>
                <a:gd name="T7" fmla="*/ 0 h 85"/>
                <a:gd name="T8" fmla="*/ 0 w 86"/>
                <a:gd name="T9" fmla="*/ 42 h 85"/>
                <a:gd name="T10" fmla="*/ 43 w 86"/>
                <a:gd name="T11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85">
                  <a:moveTo>
                    <a:pt x="43" y="85"/>
                  </a:moveTo>
                  <a:lnTo>
                    <a:pt x="43" y="85"/>
                  </a:lnTo>
                  <a:cubicBezTo>
                    <a:pt x="67" y="85"/>
                    <a:pt x="86" y="66"/>
                    <a:pt x="86" y="42"/>
                  </a:cubicBezTo>
                  <a:cubicBezTo>
                    <a:pt x="86" y="19"/>
                    <a:pt x="67" y="0"/>
                    <a:pt x="43" y="0"/>
                  </a:cubicBezTo>
                  <a:cubicBezTo>
                    <a:pt x="20" y="0"/>
                    <a:pt x="0" y="19"/>
                    <a:pt x="0" y="42"/>
                  </a:cubicBezTo>
                  <a:cubicBezTo>
                    <a:pt x="0" y="66"/>
                    <a:pt x="20" y="85"/>
                    <a:pt x="43" y="85"/>
                  </a:cubicBezTo>
                  <a:close/>
                </a:path>
              </a:pathLst>
            </a:custGeom>
            <a:solidFill>
              <a:schemeClr val="accent4"/>
            </a:solidFill>
            <a:ln w="222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rlow"/>
                <a:ea typeface="+mn-ea"/>
                <a:cs typeface="+mn-cs"/>
              </a:endParaRPr>
            </a:p>
          </p:txBody>
        </p:sp>
        <p:sp>
          <p:nvSpPr>
            <p:cNvPr id="102" name="Freeform 21">
              <a:extLst>
                <a:ext uri="{FF2B5EF4-FFF2-40B4-BE49-F238E27FC236}">
                  <a16:creationId xmlns:a16="http://schemas.microsoft.com/office/drawing/2014/main" id="{4496548C-DCC1-0938-4B51-5090113828F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745311" y="4541823"/>
              <a:ext cx="144000" cy="144000"/>
            </a:xfrm>
            <a:custGeom>
              <a:avLst/>
              <a:gdLst>
                <a:gd name="T0" fmla="*/ 43 w 86"/>
                <a:gd name="T1" fmla="*/ 85 h 85"/>
                <a:gd name="T2" fmla="*/ 43 w 86"/>
                <a:gd name="T3" fmla="*/ 85 h 85"/>
                <a:gd name="T4" fmla="*/ 86 w 86"/>
                <a:gd name="T5" fmla="*/ 42 h 85"/>
                <a:gd name="T6" fmla="*/ 43 w 86"/>
                <a:gd name="T7" fmla="*/ 0 h 85"/>
                <a:gd name="T8" fmla="*/ 0 w 86"/>
                <a:gd name="T9" fmla="*/ 42 h 85"/>
                <a:gd name="T10" fmla="*/ 43 w 86"/>
                <a:gd name="T11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85">
                  <a:moveTo>
                    <a:pt x="43" y="85"/>
                  </a:moveTo>
                  <a:lnTo>
                    <a:pt x="43" y="85"/>
                  </a:lnTo>
                  <a:cubicBezTo>
                    <a:pt x="67" y="85"/>
                    <a:pt x="86" y="66"/>
                    <a:pt x="86" y="42"/>
                  </a:cubicBezTo>
                  <a:cubicBezTo>
                    <a:pt x="86" y="19"/>
                    <a:pt x="67" y="0"/>
                    <a:pt x="43" y="0"/>
                  </a:cubicBezTo>
                  <a:cubicBezTo>
                    <a:pt x="20" y="0"/>
                    <a:pt x="0" y="19"/>
                    <a:pt x="0" y="42"/>
                  </a:cubicBezTo>
                  <a:cubicBezTo>
                    <a:pt x="0" y="66"/>
                    <a:pt x="20" y="85"/>
                    <a:pt x="43" y="85"/>
                  </a:cubicBezTo>
                  <a:close/>
                </a:path>
              </a:pathLst>
            </a:custGeom>
            <a:solidFill>
              <a:schemeClr val="accent4"/>
            </a:solidFill>
            <a:ln w="222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rlow"/>
                <a:ea typeface="+mn-ea"/>
                <a:cs typeface="+mn-cs"/>
              </a:endParaRPr>
            </a:p>
          </p:txBody>
        </p:sp>
        <p:sp>
          <p:nvSpPr>
            <p:cNvPr id="104" name="Freeform 21">
              <a:extLst>
                <a:ext uri="{FF2B5EF4-FFF2-40B4-BE49-F238E27FC236}">
                  <a16:creationId xmlns:a16="http://schemas.microsoft.com/office/drawing/2014/main" id="{DB133694-A1CC-9EB0-7C8D-01246D9D1FF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712923" y="4703668"/>
              <a:ext cx="144000" cy="144000"/>
            </a:xfrm>
            <a:custGeom>
              <a:avLst/>
              <a:gdLst>
                <a:gd name="T0" fmla="*/ 43 w 86"/>
                <a:gd name="T1" fmla="*/ 85 h 85"/>
                <a:gd name="T2" fmla="*/ 43 w 86"/>
                <a:gd name="T3" fmla="*/ 85 h 85"/>
                <a:gd name="T4" fmla="*/ 86 w 86"/>
                <a:gd name="T5" fmla="*/ 42 h 85"/>
                <a:gd name="T6" fmla="*/ 43 w 86"/>
                <a:gd name="T7" fmla="*/ 0 h 85"/>
                <a:gd name="T8" fmla="*/ 0 w 86"/>
                <a:gd name="T9" fmla="*/ 42 h 85"/>
                <a:gd name="T10" fmla="*/ 43 w 86"/>
                <a:gd name="T11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85">
                  <a:moveTo>
                    <a:pt x="43" y="85"/>
                  </a:moveTo>
                  <a:lnTo>
                    <a:pt x="43" y="85"/>
                  </a:lnTo>
                  <a:cubicBezTo>
                    <a:pt x="67" y="85"/>
                    <a:pt x="86" y="66"/>
                    <a:pt x="86" y="42"/>
                  </a:cubicBezTo>
                  <a:cubicBezTo>
                    <a:pt x="86" y="19"/>
                    <a:pt x="67" y="0"/>
                    <a:pt x="43" y="0"/>
                  </a:cubicBezTo>
                  <a:cubicBezTo>
                    <a:pt x="20" y="0"/>
                    <a:pt x="0" y="19"/>
                    <a:pt x="0" y="42"/>
                  </a:cubicBezTo>
                  <a:cubicBezTo>
                    <a:pt x="0" y="66"/>
                    <a:pt x="20" y="85"/>
                    <a:pt x="43" y="85"/>
                  </a:cubicBezTo>
                  <a:close/>
                </a:path>
              </a:pathLst>
            </a:custGeom>
            <a:solidFill>
              <a:schemeClr val="accent4"/>
            </a:solidFill>
            <a:ln w="222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rlow"/>
                <a:ea typeface="+mn-ea"/>
                <a:cs typeface="+mn-cs"/>
              </a:endParaRPr>
            </a:p>
          </p:txBody>
        </p:sp>
      </p:grp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C23DCFB-F549-ACF7-F261-3FC5C2AF2AF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17514" y="1174982"/>
            <a:ext cx="3908680" cy="329353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Improves Resiliency and Flexibility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AED8A9-B49D-C7C3-3960-2C91BB78CA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5479" y="6582557"/>
            <a:ext cx="5236846" cy="14400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rlow" pitchFamily="2" charset="77"/>
                <a:ea typeface="+mn-ea"/>
                <a:cs typeface="Arial" panose="020B0604020202020204" pitchFamily="34" charset="0"/>
              </a:rPr>
              <a:t>©2024 Analog Devices, Inc. All Rights Reserved.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15B1F4-4823-10D1-D0B7-81E93FD6FA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17601" y="6582557"/>
            <a:ext cx="247878" cy="14400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CE67A1-BA7F-A74E-B5D7-615746DEEC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rlow" pitchFamily="2" charset="77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rlow" pitchFamily="2" charset="77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C372C9B-4A34-9F39-B081-E8493D2D3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514" y="639763"/>
            <a:ext cx="5091678" cy="450850"/>
          </a:xfrm>
        </p:spPr>
        <p:txBody>
          <a:bodyPr/>
          <a:lstStyle/>
          <a:p>
            <a:r>
              <a:rPr lang="en-US" dirty="0">
                <a:latin typeface="+mj-lt"/>
              </a:rPr>
              <a:t>ADI’s Global Footprint</a:t>
            </a:r>
          </a:p>
        </p:txBody>
      </p:sp>
      <p:sp>
        <p:nvSpPr>
          <p:cNvPr id="17" name="AutoShape 3">
            <a:extLst>
              <a:ext uri="{FF2B5EF4-FFF2-40B4-BE49-F238E27FC236}">
                <a16:creationId xmlns:a16="http://schemas.microsoft.com/office/drawing/2014/main" id="{4AD019BC-C6D1-79D6-2A4D-BBD985063318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2712908" y="2949719"/>
            <a:ext cx="7281863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rlow"/>
              <a:ea typeface="+mn-ea"/>
              <a:cs typeface="+mn-cs"/>
            </a:endParaRP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93493D12-B984-2F70-4D4A-022130B50105}"/>
              </a:ext>
            </a:extLst>
          </p:cNvPr>
          <p:cNvSpPr txBox="1"/>
          <p:nvPr/>
        </p:nvSpPr>
        <p:spPr>
          <a:xfrm>
            <a:off x="5897070" y="131443"/>
            <a:ext cx="1677697" cy="1149095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3D4257"/>
              </a:solidFill>
              <a:effectLst/>
              <a:uLnTx/>
              <a:uFillTx/>
              <a:latin typeface="Barlow"/>
              <a:ea typeface="+mn-ea"/>
              <a:cs typeface="+mn-cs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1017FB3A-41B7-71C2-BD3D-5AE869F6DDA2}"/>
              </a:ext>
            </a:extLst>
          </p:cNvPr>
          <p:cNvGrpSpPr/>
          <p:nvPr/>
        </p:nvGrpSpPr>
        <p:grpSpPr>
          <a:xfrm>
            <a:off x="9342502" y="1000772"/>
            <a:ext cx="1929586" cy="696344"/>
            <a:chOff x="10033382" y="695972"/>
            <a:chExt cx="1929586" cy="696344"/>
          </a:xfrm>
        </p:grpSpPr>
        <p:sp>
          <p:nvSpPr>
            <p:cNvPr id="62" name="object 3">
              <a:extLst>
                <a:ext uri="{FF2B5EF4-FFF2-40B4-BE49-F238E27FC236}">
                  <a16:creationId xmlns:a16="http://schemas.microsoft.com/office/drawing/2014/main" id="{00856F44-73F6-5AD0-1694-AC1D2BD135B9}"/>
                </a:ext>
              </a:extLst>
            </p:cNvPr>
            <p:cNvSpPr txBox="1"/>
            <p:nvPr/>
          </p:nvSpPr>
          <p:spPr>
            <a:xfrm>
              <a:off x="10200442" y="695972"/>
              <a:ext cx="1762526" cy="69634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22225" marR="0" lvl="0" indent="0" algn="l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E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arlow Medium"/>
                  <a:ea typeface="+mn-ea"/>
                  <a:cs typeface="Barlow"/>
                </a:rPr>
                <a:t>ADI Internal Sites</a:t>
              </a:r>
            </a:p>
            <a:p>
              <a:pPr marL="22225" marR="0" lvl="0" indent="0" algn="l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E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arlow Medium"/>
                  <a:ea typeface="+mn-ea"/>
                  <a:cs typeface="Barlow"/>
                </a:rPr>
                <a:t>Foundries</a:t>
              </a:r>
            </a:p>
            <a:p>
              <a:pPr marL="22225" marR="0" lvl="0" indent="0" algn="l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E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arlow Medium"/>
                  <a:ea typeface="+mn-ea"/>
                  <a:cs typeface="Barlow"/>
                </a:rPr>
                <a:t>External Assembly and Test</a:t>
              </a:r>
            </a:p>
          </p:txBody>
        </p:sp>
        <p:sp>
          <p:nvSpPr>
            <p:cNvPr id="63" name="Freeform 18">
              <a:extLst>
                <a:ext uri="{FF2B5EF4-FFF2-40B4-BE49-F238E27FC236}">
                  <a16:creationId xmlns:a16="http://schemas.microsoft.com/office/drawing/2014/main" id="{765345F2-FFF9-063F-D12D-815877346D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33382" y="711741"/>
              <a:ext cx="123655" cy="123655"/>
            </a:xfrm>
            <a:custGeom>
              <a:avLst/>
              <a:gdLst>
                <a:gd name="T0" fmla="*/ 42 w 85"/>
                <a:gd name="T1" fmla="*/ 85 h 85"/>
                <a:gd name="T2" fmla="*/ 42 w 85"/>
                <a:gd name="T3" fmla="*/ 85 h 85"/>
                <a:gd name="T4" fmla="*/ 85 w 85"/>
                <a:gd name="T5" fmla="*/ 42 h 85"/>
                <a:gd name="T6" fmla="*/ 42 w 85"/>
                <a:gd name="T7" fmla="*/ 0 h 85"/>
                <a:gd name="T8" fmla="*/ 0 w 85"/>
                <a:gd name="T9" fmla="*/ 42 h 85"/>
                <a:gd name="T10" fmla="*/ 42 w 85"/>
                <a:gd name="T11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5" h="85">
                  <a:moveTo>
                    <a:pt x="42" y="85"/>
                  </a:moveTo>
                  <a:lnTo>
                    <a:pt x="42" y="85"/>
                  </a:lnTo>
                  <a:cubicBezTo>
                    <a:pt x="66" y="85"/>
                    <a:pt x="85" y="66"/>
                    <a:pt x="85" y="42"/>
                  </a:cubicBezTo>
                  <a:cubicBezTo>
                    <a:pt x="85" y="19"/>
                    <a:pt x="66" y="0"/>
                    <a:pt x="42" y="0"/>
                  </a:cubicBezTo>
                  <a:cubicBezTo>
                    <a:pt x="19" y="0"/>
                    <a:pt x="0" y="19"/>
                    <a:pt x="0" y="42"/>
                  </a:cubicBezTo>
                  <a:cubicBezTo>
                    <a:pt x="0" y="66"/>
                    <a:pt x="19" y="85"/>
                    <a:pt x="42" y="85"/>
                  </a:cubicBezTo>
                  <a:close/>
                </a:path>
              </a:pathLst>
            </a:custGeom>
            <a:solidFill>
              <a:schemeClr val="tx2"/>
            </a:solidFill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rlow"/>
                <a:ea typeface="+mn-ea"/>
                <a:cs typeface="+mn-cs"/>
              </a:endParaRPr>
            </a:p>
          </p:txBody>
        </p:sp>
        <p:sp>
          <p:nvSpPr>
            <p:cNvPr id="65" name="Freeform 18">
              <a:extLst>
                <a:ext uri="{FF2B5EF4-FFF2-40B4-BE49-F238E27FC236}">
                  <a16:creationId xmlns:a16="http://schemas.microsoft.com/office/drawing/2014/main" id="{6EBB76F5-5D56-015A-2305-2FE1E88B77B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33382" y="987622"/>
              <a:ext cx="123655" cy="123655"/>
            </a:xfrm>
            <a:custGeom>
              <a:avLst/>
              <a:gdLst>
                <a:gd name="T0" fmla="*/ 42 w 85"/>
                <a:gd name="T1" fmla="*/ 85 h 85"/>
                <a:gd name="T2" fmla="*/ 42 w 85"/>
                <a:gd name="T3" fmla="*/ 85 h 85"/>
                <a:gd name="T4" fmla="*/ 85 w 85"/>
                <a:gd name="T5" fmla="*/ 42 h 85"/>
                <a:gd name="T6" fmla="*/ 42 w 85"/>
                <a:gd name="T7" fmla="*/ 0 h 85"/>
                <a:gd name="T8" fmla="*/ 0 w 85"/>
                <a:gd name="T9" fmla="*/ 42 h 85"/>
                <a:gd name="T10" fmla="*/ 42 w 85"/>
                <a:gd name="T11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5" h="85">
                  <a:moveTo>
                    <a:pt x="42" y="85"/>
                  </a:moveTo>
                  <a:lnTo>
                    <a:pt x="42" y="85"/>
                  </a:lnTo>
                  <a:cubicBezTo>
                    <a:pt x="66" y="85"/>
                    <a:pt x="85" y="66"/>
                    <a:pt x="85" y="42"/>
                  </a:cubicBezTo>
                  <a:cubicBezTo>
                    <a:pt x="85" y="19"/>
                    <a:pt x="66" y="0"/>
                    <a:pt x="42" y="0"/>
                  </a:cubicBezTo>
                  <a:cubicBezTo>
                    <a:pt x="19" y="0"/>
                    <a:pt x="0" y="19"/>
                    <a:pt x="0" y="42"/>
                  </a:cubicBezTo>
                  <a:cubicBezTo>
                    <a:pt x="0" y="66"/>
                    <a:pt x="19" y="85"/>
                    <a:pt x="42" y="85"/>
                  </a:cubicBezTo>
                  <a:close/>
                </a:path>
              </a:pathLst>
            </a:custGeom>
            <a:solidFill>
              <a:schemeClr val="accent6"/>
            </a:solidFill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rlow"/>
                <a:ea typeface="+mn-ea"/>
                <a:cs typeface="+mn-cs"/>
              </a:endParaRPr>
            </a:p>
          </p:txBody>
        </p:sp>
        <p:sp>
          <p:nvSpPr>
            <p:cNvPr id="68" name="Freeform 18">
              <a:extLst>
                <a:ext uri="{FF2B5EF4-FFF2-40B4-BE49-F238E27FC236}">
                  <a16:creationId xmlns:a16="http://schemas.microsoft.com/office/drawing/2014/main" id="{1E4B93FC-CEBC-0894-4B83-4D7D5A759A1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33382" y="1253004"/>
              <a:ext cx="123655" cy="123655"/>
            </a:xfrm>
            <a:custGeom>
              <a:avLst/>
              <a:gdLst>
                <a:gd name="T0" fmla="*/ 42 w 85"/>
                <a:gd name="T1" fmla="*/ 85 h 85"/>
                <a:gd name="T2" fmla="*/ 42 w 85"/>
                <a:gd name="T3" fmla="*/ 85 h 85"/>
                <a:gd name="T4" fmla="*/ 85 w 85"/>
                <a:gd name="T5" fmla="*/ 42 h 85"/>
                <a:gd name="T6" fmla="*/ 42 w 85"/>
                <a:gd name="T7" fmla="*/ 0 h 85"/>
                <a:gd name="T8" fmla="*/ 0 w 85"/>
                <a:gd name="T9" fmla="*/ 42 h 85"/>
                <a:gd name="T10" fmla="*/ 42 w 85"/>
                <a:gd name="T11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5" h="85">
                  <a:moveTo>
                    <a:pt x="42" y="85"/>
                  </a:moveTo>
                  <a:lnTo>
                    <a:pt x="42" y="85"/>
                  </a:lnTo>
                  <a:cubicBezTo>
                    <a:pt x="66" y="85"/>
                    <a:pt x="85" y="66"/>
                    <a:pt x="85" y="42"/>
                  </a:cubicBezTo>
                  <a:cubicBezTo>
                    <a:pt x="85" y="19"/>
                    <a:pt x="66" y="0"/>
                    <a:pt x="42" y="0"/>
                  </a:cubicBezTo>
                  <a:cubicBezTo>
                    <a:pt x="19" y="0"/>
                    <a:pt x="0" y="19"/>
                    <a:pt x="0" y="42"/>
                  </a:cubicBezTo>
                  <a:cubicBezTo>
                    <a:pt x="0" y="66"/>
                    <a:pt x="19" y="85"/>
                    <a:pt x="42" y="85"/>
                  </a:cubicBezTo>
                  <a:close/>
                </a:path>
              </a:pathLst>
            </a:custGeom>
            <a:solidFill>
              <a:schemeClr val="accent4"/>
            </a:solidFill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rlow"/>
                <a:ea typeface="+mn-ea"/>
                <a:cs typeface="+mn-cs"/>
              </a:endParaRPr>
            </a:p>
          </p:txBody>
        </p:sp>
      </p:grpSp>
      <p:sp>
        <p:nvSpPr>
          <p:cNvPr id="155" name="TextBox 154">
            <a:extLst>
              <a:ext uri="{FF2B5EF4-FFF2-40B4-BE49-F238E27FC236}">
                <a16:creationId xmlns:a16="http://schemas.microsoft.com/office/drawing/2014/main" id="{BDDFE2D8-49D0-C5DB-F1CC-85462FB3DA63}"/>
              </a:ext>
            </a:extLst>
          </p:cNvPr>
          <p:cNvSpPr txBox="1"/>
          <p:nvPr/>
        </p:nvSpPr>
        <p:spPr>
          <a:xfrm>
            <a:off x="5789275" y="-565749"/>
            <a:ext cx="6397472" cy="450000"/>
          </a:xfrm>
          <a:prstGeom prst="rect">
            <a:avLst/>
          </a:prstGeom>
          <a:solidFill>
            <a:schemeClr val="accent2"/>
          </a:solidFill>
          <a:ln>
            <a:noFill/>
            <a:prstDash val="dash"/>
          </a:ln>
        </p:spPr>
        <p:txBody>
          <a:bodyPr vert="horz" wrap="square" lIns="0" tIns="0" rIns="0" bIns="0" rtlCol="0" anchor="ctr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"/>
                <a:ea typeface="+mn-ea"/>
                <a:cs typeface="+mn-cs"/>
              </a:rPr>
              <a:t>USE EITHER THIS SLIDE OR THE BOXED VERSION DEPENDING ON THE CLIENT 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0FBDB54-18E2-C1F6-72F8-DDDD82C03487}"/>
              </a:ext>
            </a:extLst>
          </p:cNvPr>
          <p:cNvSpPr txBox="1"/>
          <p:nvPr/>
        </p:nvSpPr>
        <p:spPr>
          <a:xfrm>
            <a:off x="7954811" y="2357020"/>
            <a:ext cx="1566474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 SemiBold" pitchFamily="2" charset="77"/>
                <a:ea typeface="+mn-ea"/>
                <a:cs typeface="+mn-cs"/>
              </a:rPr>
              <a:t>OPERATIONS</a:t>
            </a:r>
            <a:br>
              <a:rPr kumimoji="0" lang="en-IE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 SemiBold" pitchFamily="2" charset="77"/>
                <a:ea typeface="+mn-ea"/>
                <a:cs typeface="+mn-cs"/>
              </a:rPr>
            </a:br>
            <a:r>
              <a:rPr kumimoji="0" lang="en-IE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 SemiBold" pitchFamily="2" charset="77"/>
                <a:ea typeface="+mn-ea"/>
                <a:cs typeface="+mn-cs"/>
              </a:rPr>
              <a:t>EMPLOYEES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B2930A7-09E2-CD82-7A42-A58492B07803}"/>
              </a:ext>
            </a:extLst>
          </p:cNvPr>
          <p:cNvGrpSpPr/>
          <p:nvPr/>
        </p:nvGrpSpPr>
        <p:grpSpPr>
          <a:xfrm>
            <a:off x="624421" y="2313580"/>
            <a:ext cx="1786942" cy="986302"/>
            <a:chOff x="421221" y="2313580"/>
            <a:chExt cx="1786942" cy="986302"/>
          </a:xfrm>
        </p:grpSpPr>
        <p:sp>
          <p:nvSpPr>
            <p:cNvPr id="61" name="Rounded Rectangle 60">
              <a:extLst>
                <a:ext uri="{FF2B5EF4-FFF2-40B4-BE49-F238E27FC236}">
                  <a16:creationId xmlns:a16="http://schemas.microsoft.com/office/drawing/2014/main" id="{C0710E35-E02A-7925-76AE-481A18220F9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1221" y="2526073"/>
              <a:ext cx="1786942" cy="773809"/>
            </a:xfrm>
            <a:prstGeom prst="roundRect">
              <a:avLst/>
            </a:prstGeom>
            <a:solidFill>
              <a:schemeClr val="accent1">
                <a:alpha val="90000"/>
              </a:schemeClr>
            </a:solidFill>
            <a:ln>
              <a:noFill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67B9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Barlow SemiBold" pitchFamily="2" charset="77"/>
                  <a:ea typeface="+mn-ea"/>
                  <a:cs typeface="+mn-cs"/>
                </a:rPr>
                <a:t>Camas, WA, USA</a:t>
              </a:r>
              <a:b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Barlow Black" pitchFamily="2" charset="77"/>
                  <a:ea typeface="+mn-ea"/>
                  <a:cs typeface="+mn-cs"/>
                </a:rPr>
              </a:b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Barlow"/>
                  <a:ea typeface="+mn-ea"/>
                  <a:cs typeface="+mn-cs"/>
                </a:rPr>
                <a:t>2× Capacity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Barlow"/>
                  <a:ea typeface="+mn-ea"/>
                  <a:cs typeface="+mn-cs"/>
                </a:rPr>
                <a:t>Vanguard 0.6 Resiliency</a:t>
              </a: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700FD830-F39D-20A2-F3A8-D925AA43F49D}"/>
                </a:ext>
              </a:extLst>
            </p:cNvPr>
            <p:cNvGrpSpPr/>
            <p:nvPr/>
          </p:nvGrpSpPr>
          <p:grpSpPr>
            <a:xfrm>
              <a:off x="541523" y="2313580"/>
              <a:ext cx="270000" cy="270000"/>
              <a:chOff x="556303" y="2038434"/>
              <a:chExt cx="270000" cy="270000"/>
            </a:xfrm>
          </p:grpSpPr>
          <p:pic>
            <p:nvPicPr>
              <p:cNvPr id="103" name="Picture 102">
                <a:extLst>
                  <a:ext uri="{FF2B5EF4-FFF2-40B4-BE49-F238E27FC236}">
                    <a16:creationId xmlns:a16="http://schemas.microsoft.com/office/drawing/2014/main" id="{76F1B586-80C8-1FA7-5CF1-0979B355DE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56303" y="2038434"/>
                <a:ext cx="270000" cy="270000"/>
              </a:xfrm>
              <a:prstGeom prst="rect">
                <a:avLst/>
              </a:prstGeom>
            </p:spPr>
          </p:pic>
          <p:sp>
            <p:nvSpPr>
              <p:cNvPr id="2" name="Oval 1">
                <a:extLst>
                  <a:ext uri="{FF2B5EF4-FFF2-40B4-BE49-F238E27FC236}">
                    <a16:creationId xmlns:a16="http://schemas.microsoft.com/office/drawing/2014/main" id="{686D99A7-8501-B0BC-E62D-1AEDF79D521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56303" y="2038434"/>
                <a:ext cx="270000" cy="270000"/>
              </a:xfrm>
              <a:prstGeom prst="ellipse">
                <a:avLst/>
              </a:prstGeom>
              <a:noFill/>
              <a:ln w="12700">
                <a:solidFill>
                  <a:schemeClr val="bg1"/>
                </a:solidFill>
                <a:miter lim="800000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800"/>
                  </a:spcAft>
                  <a:buClr>
                    <a:srgbClr val="00325C"/>
                  </a:buClr>
                  <a:buSzPct val="70000"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arlow" pitchFamily="2" charset="77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36D9DDB-72A1-07AF-0954-880F3DB836A0}"/>
              </a:ext>
            </a:extLst>
          </p:cNvPr>
          <p:cNvGrpSpPr/>
          <p:nvPr/>
        </p:nvGrpSpPr>
        <p:grpSpPr>
          <a:xfrm>
            <a:off x="622007" y="3415478"/>
            <a:ext cx="1817333" cy="1187096"/>
            <a:chOff x="418807" y="3415478"/>
            <a:chExt cx="1817333" cy="1187096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E9869CB4-213B-9B21-C1B4-1D89B56A982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8807" y="3624454"/>
              <a:ext cx="1817333" cy="978120"/>
            </a:xfrm>
            <a:prstGeom prst="roundRect">
              <a:avLst/>
            </a:prstGeom>
            <a:solidFill>
              <a:schemeClr val="accent1">
                <a:alpha val="90000"/>
              </a:schemeClr>
            </a:solidFill>
            <a:ln>
              <a:noFill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67B9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Barlow SemiBold" pitchFamily="2" charset="77"/>
                  <a:ea typeface="+mn-ea"/>
                  <a:cs typeface="+mn-cs"/>
                </a:rPr>
                <a:t>Beaverton, OR, USA</a:t>
              </a:r>
              <a:b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Barlow Black" pitchFamily="2" charset="77"/>
                  <a:ea typeface="+mn-ea"/>
                  <a:cs typeface="+mn-cs"/>
                </a:rPr>
              </a:b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Barlow"/>
                  <a:ea typeface="+mn-ea"/>
                  <a:cs typeface="+mn-cs"/>
                </a:rPr>
                <a:t>2× Capacity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Barlow"/>
                  <a:ea typeface="+mn-ea"/>
                  <a:cs typeface="+mn-cs"/>
                </a:rPr>
                <a:t>TSMC 180 nm Resiliency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Barlow"/>
                  <a:ea typeface="+mn-ea"/>
                  <a:cs typeface="+mn-cs"/>
                </a:rPr>
                <a:t>Full Conversion to 8"</a:t>
              </a: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B6A8C1B-A42A-7FB2-2095-151A989818FE}"/>
                </a:ext>
              </a:extLst>
            </p:cNvPr>
            <p:cNvGrpSpPr/>
            <p:nvPr/>
          </p:nvGrpSpPr>
          <p:grpSpPr>
            <a:xfrm>
              <a:off x="539109" y="3415478"/>
              <a:ext cx="270000" cy="270000"/>
              <a:chOff x="552685" y="1909286"/>
              <a:chExt cx="270000" cy="270000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B1288AF6-51BF-39AE-C09C-9C65C4492D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52685" y="1909286"/>
                <a:ext cx="270000" cy="270000"/>
              </a:xfrm>
              <a:prstGeom prst="rect">
                <a:avLst/>
              </a:prstGeom>
            </p:spPr>
          </p:pic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4E8DF99E-976A-85D1-D874-784FB472107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52685" y="1909286"/>
                <a:ext cx="270000" cy="270000"/>
              </a:xfrm>
              <a:prstGeom prst="ellipse">
                <a:avLst/>
              </a:prstGeom>
              <a:noFill/>
              <a:ln w="12700">
                <a:solidFill>
                  <a:schemeClr val="bg1"/>
                </a:solidFill>
                <a:miter lim="800000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800"/>
                  </a:spcAft>
                  <a:buClr>
                    <a:srgbClr val="00325C"/>
                  </a:buClr>
                  <a:buSzPct val="70000"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arlow" pitchFamily="2" charset="77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3865FA4-3CF9-37A9-0C7C-0EFB7278B00C}"/>
              </a:ext>
            </a:extLst>
          </p:cNvPr>
          <p:cNvGrpSpPr/>
          <p:nvPr/>
        </p:nvGrpSpPr>
        <p:grpSpPr>
          <a:xfrm>
            <a:off x="3356146" y="2250326"/>
            <a:ext cx="1786942" cy="782116"/>
            <a:chOff x="3152946" y="2250326"/>
            <a:chExt cx="1786942" cy="782116"/>
          </a:xfrm>
        </p:grpSpPr>
        <p:sp>
          <p:nvSpPr>
            <p:cNvPr id="28" name="Rounded Rectangle 27">
              <a:extLst>
                <a:ext uri="{FF2B5EF4-FFF2-40B4-BE49-F238E27FC236}">
                  <a16:creationId xmlns:a16="http://schemas.microsoft.com/office/drawing/2014/main" id="{9DFCE6CA-A574-6550-CDAF-B6D020F8980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52946" y="2462944"/>
              <a:ext cx="1786942" cy="569498"/>
            </a:xfrm>
            <a:prstGeom prst="roundRect">
              <a:avLst/>
            </a:prstGeom>
            <a:solidFill>
              <a:schemeClr val="accent1">
                <a:alpha val="90000"/>
              </a:schemeClr>
            </a:solidFill>
            <a:ln>
              <a:noFill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67B9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Barlow SemiBold" pitchFamily="2" charset="77"/>
                  <a:ea typeface="+mn-ea"/>
                  <a:cs typeface="+mn-cs"/>
                </a:rPr>
                <a:t>Chelmsford, MA, USA</a:t>
              </a:r>
              <a:b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Barlow Black" pitchFamily="2" charset="77"/>
                  <a:ea typeface="+mn-ea"/>
                  <a:cs typeface="+mn-cs"/>
                </a:rPr>
              </a:b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Barlow" pitchFamily="2" charset="77"/>
                  <a:ea typeface="+mn-ea"/>
                  <a:cs typeface="+mn-cs"/>
                </a:rPr>
                <a:t>Assembly &amp; Test</a:t>
              </a: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7CE5401A-0750-41F2-2E51-846FC3C43D00}"/>
                </a:ext>
              </a:extLst>
            </p:cNvPr>
            <p:cNvGrpSpPr/>
            <p:nvPr/>
          </p:nvGrpSpPr>
          <p:grpSpPr>
            <a:xfrm>
              <a:off x="3273248" y="2250326"/>
              <a:ext cx="270000" cy="270000"/>
              <a:chOff x="552685" y="1909286"/>
              <a:chExt cx="270000" cy="270000"/>
            </a:xfrm>
          </p:grpSpPr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C0F8097A-05F5-3FE4-C429-2C20957E90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52685" y="1909286"/>
                <a:ext cx="270000" cy="270000"/>
              </a:xfrm>
              <a:prstGeom prst="rect">
                <a:avLst/>
              </a:prstGeom>
            </p:spPr>
          </p:pic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23A09F38-68F3-7363-F2AF-8FDF773AA6A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52685" y="1909286"/>
                <a:ext cx="270000" cy="270000"/>
              </a:xfrm>
              <a:prstGeom prst="ellipse">
                <a:avLst/>
              </a:prstGeom>
              <a:noFill/>
              <a:ln w="12700">
                <a:solidFill>
                  <a:schemeClr val="bg1"/>
                </a:solidFill>
                <a:miter lim="800000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800"/>
                  </a:spcAft>
                  <a:buClr>
                    <a:srgbClr val="00325C"/>
                  </a:buClr>
                  <a:buSzPct val="70000"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arlow" pitchFamily="2" charset="77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B691620-BCBE-73F4-9DE0-F5356B722E01}"/>
              </a:ext>
            </a:extLst>
          </p:cNvPr>
          <p:cNvGrpSpPr/>
          <p:nvPr/>
        </p:nvGrpSpPr>
        <p:grpSpPr>
          <a:xfrm>
            <a:off x="3913898" y="3614195"/>
            <a:ext cx="1786942" cy="983128"/>
            <a:chOff x="3710698" y="3614195"/>
            <a:chExt cx="1786942" cy="983128"/>
          </a:xfrm>
        </p:grpSpPr>
        <p:sp>
          <p:nvSpPr>
            <p:cNvPr id="32" name="Rounded Rectangle 31">
              <a:extLst>
                <a:ext uri="{FF2B5EF4-FFF2-40B4-BE49-F238E27FC236}">
                  <a16:creationId xmlns:a16="http://schemas.microsoft.com/office/drawing/2014/main" id="{96466557-859C-11AD-1705-40F5B5130B9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10698" y="3823514"/>
              <a:ext cx="1786942" cy="773809"/>
            </a:xfrm>
            <a:prstGeom prst="roundRect">
              <a:avLst/>
            </a:prstGeom>
            <a:solidFill>
              <a:schemeClr val="accent1">
                <a:alpha val="90000"/>
              </a:schemeClr>
            </a:solidFill>
            <a:ln>
              <a:noFill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67B9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Barlow SemiBold" pitchFamily="2" charset="77"/>
                  <a:ea typeface="+mn-ea"/>
                  <a:cs typeface="+mn-cs"/>
                </a:rPr>
                <a:t>Wilmington, MA, USA</a:t>
              </a:r>
              <a:b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Barlow Black" pitchFamily="2" charset="77"/>
                  <a:ea typeface="+mn-ea"/>
                  <a:cs typeface="+mn-cs"/>
                </a:rPr>
              </a:b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Barlow"/>
                  <a:ea typeface="+mn-ea"/>
                  <a:cs typeface="+mn-cs"/>
                </a:rPr>
                <a:t>MEMS and</a:t>
              </a:r>
              <a:b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Barlow"/>
                  <a:ea typeface="+mn-ea"/>
                  <a:cs typeface="+mn-cs"/>
                </a:rPr>
              </a:b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Barlow"/>
                  <a:ea typeface="+mn-ea"/>
                  <a:cs typeface="+mn-cs"/>
                </a:rPr>
                <a:t>Specialty Processes</a:t>
              </a:r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097B3EA0-8756-59FB-F2A2-F6F87E00B12E}"/>
                </a:ext>
              </a:extLst>
            </p:cNvPr>
            <p:cNvGrpSpPr/>
            <p:nvPr/>
          </p:nvGrpSpPr>
          <p:grpSpPr>
            <a:xfrm>
              <a:off x="3831000" y="3614195"/>
              <a:ext cx="270000" cy="270000"/>
              <a:chOff x="552685" y="1909286"/>
              <a:chExt cx="270000" cy="270000"/>
            </a:xfrm>
          </p:grpSpPr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EAA1AD39-8784-8D38-B617-0EA5C189CA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52685" y="1909286"/>
                <a:ext cx="270000" cy="270000"/>
              </a:xfrm>
              <a:prstGeom prst="rect">
                <a:avLst/>
              </a:prstGeom>
            </p:spPr>
          </p:pic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4B4B9637-4C5A-84F0-6680-58747A355DB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52685" y="1909286"/>
                <a:ext cx="270000" cy="270000"/>
              </a:xfrm>
              <a:prstGeom prst="ellipse">
                <a:avLst/>
              </a:prstGeom>
              <a:noFill/>
              <a:ln w="12700">
                <a:solidFill>
                  <a:schemeClr val="bg1"/>
                </a:solidFill>
                <a:miter lim="800000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800"/>
                  </a:spcAft>
                  <a:buClr>
                    <a:srgbClr val="00325C"/>
                  </a:buClr>
                  <a:buSzPct val="70000"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arlow" pitchFamily="2" charset="77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4422606-6ADE-AFB7-7121-5680A97A9D34}"/>
              </a:ext>
            </a:extLst>
          </p:cNvPr>
          <p:cNvGrpSpPr/>
          <p:nvPr/>
        </p:nvGrpSpPr>
        <p:grpSpPr>
          <a:xfrm>
            <a:off x="5660314" y="1896831"/>
            <a:ext cx="2192733" cy="986140"/>
            <a:chOff x="5457114" y="1896831"/>
            <a:chExt cx="2192733" cy="986140"/>
          </a:xfrm>
        </p:grpSpPr>
        <p:sp>
          <p:nvSpPr>
            <p:cNvPr id="38" name="Rounded Rectangle 37">
              <a:extLst>
                <a:ext uri="{FF2B5EF4-FFF2-40B4-BE49-F238E27FC236}">
                  <a16:creationId xmlns:a16="http://schemas.microsoft.com/office/drawing/2014/main" id="{3F6F042C-DF44-B2FD-6273-D184B420EFA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57114" y="2109162"/>
              <a:ext cx="2192733" cy="773809"/>
            </a:xfrm>
            <a:prstGeom prst="roundRect">
              <a:avLst/>
            </a:prstGeom>
            <a:solidFill>
              <a:schemeClr val="accent1">
                <a:alpha val="90000"/>
              </a:schemeClr>
            </a:solidFill>
            <a:ln>
              <a:noFill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72000" tIns="72000" rIns="72000" bIns="72000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67B9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Barlow SemiBold" pitchFamily="2" charset="77"/>
                  <a:ea typeface="+mn-ea"/>
                  <a:cs typeface="+mn-cs"/>
                </a:rPr>
                <a:t>Limerick, Ireland</a:t>
              </a:r>
              <a:b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Barlow Black" pitchFamily="2" charset="77"/>
                  <a:ea typeface="+mn-ea"/>
                  <a:cs typeface="+mn-cs"/>
                </a:rPr>
              </a:b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Barlow"/>
                  <a:ea typeface="+mn-ea"/>
                  <a:cs typeface="+mn-cs"/>
                </a:rPr>
                <a:t>3× Capacity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Barlow"/>
                  <a:ea typeface="+mn-ea"/>
                  <a:cs typeface="+mn-cs"/>
                </a:rPr>
                <a:t>TSMC 0.6, 0.5, 0.35 Resiliency</a:t>
              </a:r>
            </a:p>
          </p:txBody>
        </p: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02391D34-9268-570C-81A8-CEFEFC78652F}"/>
                </a:ext>
              </a:extLst>
            </p:cNvPr>
            <p:cNvGrpSpPr/>
            <p:nvPr/>
          </p:nvGrpSpPr>
          <p:grpSpPr>
            <a:xfrm>
              <a:off x="5577417" y="1896831"/>
              <a:ext cx="273600" cy="273600"/>
              <a:chOff x="5582672" y="1884531"/>
              <a:chExt cx="273600" cy="273600"/>
            </a:xfrm>
          </p:grpSpPr>
          <p:pic>
            <p:nvPicPr>
              <p:cNvPr id="47" name="Picture 46" descr="A circle with a green white and orange flag&#10;&#10;Description automatically generated">
                <a:extLst>
                  <a:ext uri="{FF2B5EF4-FFF2-40B4-BE49-F238E27FC236}">
                    <a16:creationId xmlns:a16="http://schemas.microsoft.com/office/drawing/2014/main" id="{4C73B437-76B4-7A8B-BBF3-227313E92E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582672" y="1888131"/>
                <a:ext cx="270000" cy="270000"/>
              </a:xfrm>
              <a:prstGeom prst="rect">
                <a:avLst/>
              </a:prstGeom>
            </p:spPr>
          </p:pic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C0BC5981-7137-B014-0EE3-8C4339CAEBD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582672" y="1884531"/>
                <a:ext cx="273600" cy="273600"/>
              </a:xfrm>
              <a:prstGeom prst="ellipse">
                <a:avLst/>
              </a:prstGeom>
              <a:noFill/>
              <a:ln w="12700">
                <a:solidFill>
                  <a:schemeClr val="bg1"/>
                </a:solidFill>
                <a:miter lim="800000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800"/>
                  </a:spcAft>
                  <a:buClr>
                    <a:srgbClr val="00325C"/>
                  </a:buClr>
                  <a:buSzPct val="70000"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arlow" pitchFamily="2" charset="77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CA731AE5-62EF-5C45-552D-A9E47BDB917E}"/>
              </a:ext>
            </a:extLst>
          </p:cNvPr>
          <p:cNvGrpSpPr/>
          <p:nvPr/>
        </p:nvGrpSpPr>
        <p:grpSpPr>
          <a:xfrm>
            <a:off x="7202582" y="3496923"/>
            <a:ext cx="1476414" cy="780577"/>
            <a:chOff x="6368029" y="3890463"/>
            <a:chExt cx="1476414" cy="780577"/>
          </a:xfrm>
        </p:grpSpPr>
        <p:sp>
          <p:nvSpPr>
            <p:cNvPr id="49" name="Rounded Rectangle 48">
              <a:extLst>
                <a:ext uri="{FF2B5EF4-FFF2-40B4-BE49-F238E27FC236}">
                  <a16:creationId xmlns:a16="http://schemas.microsoft.com/office/drawing/2014/main" id="{2F3BDF5D-05D3-BB48-0565-EA0B3915990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68029" y="4101542"/>
              <a:ext cx="1476414" cy="569498"/>
            </a:xfrm>
            <a:prstGeom prst="roundRect">
              <a:avLst/>
            </a:prstGeom>
            <a:solidFill>
              <a:schemeClr val="accent1">
                <a:alpha val="90000"/>
              </a:schemeClr>
            </a:solidFill>
            <a:ln>
              <a:noFill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72000" tIns="72000" rIns="72000" bIns="72000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67B9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Barlow SemiBold" pitchFamily="2" charset="77"/>
                  <a:ea typeface="+mn-ea"/>
                  <a:cs typeface="+mn-cs"/>
                </a:rPr>
                <a:t>Chonburi, Thailand</a:t>
              </a:r>
              <a:b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Barlow SemiBold" pitchFamily="2" charset="77"/>
                  <a:ea typeface="+mn-ea"/>
                  <a:cs typeface="+mn-cs"/>
                </a:rPr>
              </a:b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Barlow" pitchFamily="2" charset="77"/>
                  <a:ea typeface="+mn-ea"/>
                  <a:cs typeface="+mn-cs"/>
                </a:rPr>
                <a:t>Test</a:t>
              </a:r>
            </a:p>
          </p:txBody>
        </p: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BE433212-3244-4065-F23A-B8C445F06E6D}"/>
                </a:ext>
              </a:extLst>
            </p:cNvPr>
            <p:cNvGrpSpPr/>
            <p:nvPr/>
          </p:nvGrpSpPr>
          <p:grpSpPr>
            <a:xfrm>
              <a:off x="6488331" y="3890463"/>
              <a:ext cx="273600" cy="273600"/>
              <a:chOff x="6488331" y="3880837"/>
              <a:chExt cx="273600" cy="273600"/>
            </a:xfrm>
          </p:grpSpPr>
          <p:pic>
            <p:nvPicPr>
              <p:cNvPr id="52" name="Picture 51">
                <a:extLst>
                  <a:ext uri="{FF2B5EF4-FFF2-40B4-BE49-F238E27FC236}">
                    <a16:creationId xmlns:a16="http://schemas.microsoft.com/office/drawing/2014/main" id="{C2F765D9-BE95-D395-C653-0A4B8E341A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488331" y="3880837"/>
                <a:ext cx="270000" cy="270000"/>
              </a:xfrm>
              <a:prstGeom prst="rect">
                <a:avLst/>
              </a:prstGeom>
            </p:spPr>
          </p:pic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8EAD157C-FBFD-EE73-D7FA-7C12280F125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488331" y="3880837"/>
                <a:ext cx="273600" cy="273600"/>
              </a:xfrm>
              <a:prstGeom prst="ellipse">
                <a:avLst/>
              </a:prstGeom>
              <a:noFill/>
              <a:ln w="12700">
                <a:solidFill>
                  <a:schemeClr val="bg1"/>
                </a:solidFill>
                <a:miter lim="800000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800"/>
                  </a:spcAft>
                  <a:buClr>
                    <a:srgbClr val="00325C"/>
                  </a:buClr>
                  <a:buSzPct val="70000"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arlow" pitchFamily="2" charset="77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E69A4D76-E5A0-3B70-10E1-5DC563150462}"/>
              </a:ext>
            </a:extLst>
          </p:cNvPr>
          <p:cNvGrpSpPr/>
          <p:nvPr/>
        </p:nvGrpSpPr>
        <p:grpSpPr>
          <a:xfrm>
            <a:off x="6482295" y="4183372"/>
            <a:ext cx="2053982" cy="784509"/>
            <a:chOff x="7858507" y="4738957"/>
            <a:chExt cx="2053982" cy="784509"/>
          </a:xfrm>
        </p:grpSpPr>
        <p:sp>
          <p:nvSpPr>
            <p:cNvPr id="53" name="Rounded Rectangle 52">
              <a:extLst>
                <a:ext uri="{FF2B5EF4-FFF2-40B4-BE49-F238E27FC236}">
                  <a16:creationId xmlns:a16="http://schemas.microsoft.com/office/drawing/2014/main" id="{E434A4FD-166D-0453-44F2-14C6C56AAE5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58507" y="4953968"/>
              <a:ext cx="2053982" cy="569498"/>
            </a:xfrm>
            <a:prstGeom prst="roundRect">
              <a:avLst/>
            </a:prstGeom>
            <a:solidFill>
              <a:schemeClr val="accent1">
                <a:alpha val="90000"/>
              </a:schemeClr>
            </a:solidFill>
            <a:ln>
              <a:noFill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72000" tIns="72000" rIns="72000" bIns="72000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67B9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Barlow SemiBold" pitchFamily="2" charset="77"/>
                  <a:ea typeface="+mn-ea"/>
                  <a:cs typeface="+mn-cs"/>
                </a:rPr>
                <a:t>Penang, Malaysia</a:t>
              </a:r>
              <a:b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Barlow Black" pitchFamily="2" charset="77"/>
                  <a:ea typeface="+mn-ea"/>
                  <a:cs typeface="+mn-cs"/>
                </a:rPr>
              </a:b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Barlow" pitchFamily="2" charset="77"/>
                  <a:ea typeface="+mn-ea"/>
                  <a:cs typeface="+mn-cs"/>
                </a:rPr>
                <a:t>Probe, Assembly, Final Test</a:t>
              </a:r>
            </a:p>
          </p:txBody>
        </p: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E9022709-60BA-2F44-31F3-AB6422FD6477}"/>
                </a:ext>
              </a:extLst>
            </p:cNvPr>
            <p:cNvGrpSpPr/>
            <p:nvPr/>
          </p:nvGrpSpPr>
          <p:grpSpPr>
            <a:xfrm>
              <a:off x="7978809" y="4738957"/>
              <a:ext cx="273600" cy="273600"/>
              <a:chOff x="7978809" y="4710081"/>
              <a:chExt cx="273600" cy="273600"/>
            </a:xfrm>
          </p:grpSpPr>
          <p:pic>
            <p:nvPicPr>
              <p:cNvPr id="57" name="Picture 56">
                <a:extLst>
                  <a:ext uri="{FF2B5EF4-FFF2-40B4-BE49-F238E27FC236}">
                    <a16:creationId xmlns:a16="http://schemas.microsoft.com/office/drawing/2014/main" id="{473404EB-5866-FF52-FD1E-32C6F640E5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978809" y="4713681"/>
                <a:ext cx="270000" cy="270000"/>
              </a:xfrm>
              <a:prstGeom prst="rect">
                <a:avLst/>
              </a:prstGeom>
            </p:spPr>
          </p:pic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78A4ACF6-C2A7-5D03-5FDC-91B7F68ED1B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978809" y="4710081"/>
                <a:ext cx="273600" cy="273600"/>
              </a:xfrm>
              <a:prstGeom prst="ellipse">
                <a:avLst/>
              </a:prstGeom>
              <a:noFill/>
              <a:ln w="12700">
                <a:solidFill>
                  <a:schemeClr val="bg1"/>
                </a:solidFill>
                <a:miter lim="800000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800"/>
                  </a:spcAft>
                  <a:buClr>
                    <a:srgbClr val="00325C"/>
                  </a:buClr>
                  <a:buSzPct val="70000"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arlow" pitchFamily="2" charset="77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CC74AB4-D1EC-4F43-3841-5EE5102C67E6}"/>
              </a:ext>
            </a:extLst>
          </p:cNvPr>
          <p:cNvGrpSpPr/>
          <p:nvPr/>
        </p:nvGrpSpPr>
        <p:grpSpPr>
          <a:xfrm>
            <a:off x="10034336" y="3396453"/>
            <a:ext cx="1512329" cy="987236"/>
            <a:chOff x="9831136" y="3396453"/>
            <a:chExt cx="1512329" cy="987236"/>
          </a:xfrm>
        </p:grpSpPr>
        <p:sp>
          <p:nvSpPr>
            <p:cNvPr id="58" name="Rounded Rectangle 57">
              <a:extLst>
                <a:ext uri="{FF2B5EF4-FFF2-40B4-BE49-F238E27FC236}">
                  <a16:creationId xmlns:a16="http://schemas.microsoft.com/office/drawing/2014/main" id="{FF9A54AE-96B6-08D3-B3E0-9FCCD74F00A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31136" y="3609880"/>
              <a:ext cx="1512329" cy="773809"/>
            </a:xfrm>
            <a:prstGeom prst="roundRect">
              <a:avLst/>
            </a:prstGeom>
            <a:solidFill>
              <a:schemeClr val="accent1">
                <a:alpha val="90000"/>
              </a:schemeClr>
            </a:solidFill>
            <a:ln>
              <a:noFill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72000" tIns="72000" rIns="72000" bIns="72000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67B9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Barlow SemiBold" pitchFamily="2" charset="77"/>
                  <a:ea typeface="+mn-ea"/>
                  <a:cs typeface="+mn-cs"/>
                </a:rPr>
                <a:t>Cavite, Philippines</a:t>
              </a:r>
              <a:b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Barlow Black" pitchFamily="2" charset="77"/>
                  <a:ea typeface="+mn-ea"/>
                  <a:cs typeface="+mn-cs"/>
                </a:rPr>
              </a:b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Barlow" pitchFamily="2" charset="77"/>
                  <a:ea typeface="+mn-ea"/>
                  <a:cs typeface="+mn-cs"/>
                </a:rPr>
                <a:t>2 Test Sites</a:t>
              </a:r>
              <a:b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Barlow" pitchFamily="2" charset="77"/>
                  <a:ea typeface="+mn-ea"/>
                  <a:cs typeface="+mn-cs"/>
                </a:rPr>
              </a:b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Barlow" pitchFamily="2" charset="77"/>
                  <a:ea typeface="+mn-ea"/>
                  <a:cs typeface="+mn-cs"/>
                </a:rPr>
                <a:t>1 Assembly</a:t>
              </a:r>
            </a:p>
          </p:txBody>
        </p: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23115AFA-2836-6AE9-FC0C-85F0872B0BD6}"/>
                </a:ext>
              </a:extLst>
            </p:cNvPr>
            <p:cNvGrpSpPr/>
            <p:nvPr/>
          </p:nvGrpSpPr>
          <p:grpSpPr>
            <a:xfrm>
              <a:off x="9951438" y="3396453"/>
              <a:ext cx="273600" cy="273600"/>
              <a:chOff x="9956693" y="3391640"/>
              <a:chExt cx="273600" cy="273600"/>
            </a:xfrm>
          </p:grpSpPr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229EB292-B224-F462-DE17-0605B5B070B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9956693" y="3395240"/>
                <a:ext cx="270000" cy="270000"/>
              </a:xfrm>
              <a:prstGeom prst="rect">
                <a:avLst/>
              </a:prstGeom>
            </p:spPr>
          </p:pic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E5BA8EB3-E6F3-07B2-A053-EA770C26AA8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956693" y="3391640"/>
                <a:ext cx="273600" cy="273600"/>
              </a:xfrm>
              <a:prstGeom prst="ellipse">
                <a:avLst/>
              </a:prstGeom>
              <a:noFill/>
              <a:ln w="12700">
                <a:solidFill>
                  <a:schemeClr val="bg1"/>
                </a:solidFill>
                <a:miter lim="800000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800"/>
                  </a:spcAft>
                  <a:buClr>
                    <a:srgbClr val="00325C"/>
                  </a:buClr>
                  <a:buSzPct val="70000"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arlow" pitchFamily="2" charset="77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73" name="Analog Logo">
            <a:extLst>
              <a:ext uri="{FF2B5EF4-FFF2-40B4-BE49-F238E27FC236}">
                <a16:creationId xmlns:a16="http://schemas.microsoft.com/office/drawing/2014/main" id="{24EF887C-ECBE-A06D-AC8D-8E8BB117FDA4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10911547" y="392097"/>
            <a:ext cx="869518" cy="246899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TextBox 77">
            <a:extLst>
              <a:ext uri="{FF2B5EF4-FFF2-40B4-BE49-F238E27FC236}">
                <a16:creationId xmlns:a16="http://schemas.microsoft.com/office/drawing/2014/main" id="{22DB6F0B-5190-B9DC-FA29-BFB7E61E385F}"/>
              </a:ext>
            </a:extLst>
          </p:cNvPr>
          <p:cNvSpPr txBox="1"/>
          <p:nvPr/>
        </p:nvSpPr>
        <p:spPr>
          <a:xfrm>
            <a:off x="12893040" y="2733040"/>
            <a:ext cx="0" cy="0"/>
          </a:xfrm>
          <a:prstGeom prst="rect">
            <a:avLst/>
          </a:prstGeom>
        </p:spPr>
        <p:txBody>
          <a:bodyPr vert="horz" wrap="none" lIns="0" tIns="0" rIns="0" bIns="0" rtlCol="0" anchor="t" anchorCtr="0">
            <a:normAutofit fontScale="2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rlow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09282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9351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L_TAG" val="&lt;presentationLibrarian&gt;&lt;library environment='CN-N11' shortName='adi'/&gt;&lt;file id='131665' lastModDate='2024-03-21T10:51:52'/&gt;&lt;slide id='2752889' lastModDate='2024-03-14T10:03:24'/&gt;&lt;/presentationLibrarian&gt;"/>
</p:tagLst>
</file>

<file path=ppt/theme/theme1.xml><?xml version="1.0" encoding="utf-8"?>
<a:theme xmlns:a="http://schemas.openxmlformats.org/drawingml/2006/main" name="ADI-Brand-PowerPoint-Template-Standard">
  <a:themeElements>
    <a:clrScheme name="ADI Colors 2">
      <a:dk1>
        <a:srgbClr val="000000"/>
      </a:dk1>
      <a:lt1>
        <a:srgbClr val="FFFFFF"/>
      </a:lt1>
      <a:dk2>
        <a:srgbClr val="0067B9"/>
      </a:dk2>
      <a:lt2>
        <a:srgbClr val="9EA1AE"/>
      </a:lt2>
      <a:accent1>
        <a:srgbClr val="00325C"/>
      </a:accent1>
      <a:accent2>
        <a:srgbClr val="1B9CD0"/>
      </a:accent2>
      <a:accent3>
        <a:srgbClr val="8637BA"/>
      </a:accent3>
      <a:accent4>
        <a:srgbClr val="179963"/>
      </a:accent4>
      <a:accent5>
        <a:srgbClr val="FED141"/>
      </a:accent5>
      <a:accent6>
        <a:srgbClr val="C81A28"/>
      </a:accent6>
      <a:hlink>
        <a:srgbClr val="0067B9"/>
      </a:hlink>
      <a:folHlink>
        <a:srgbClr val="3C4157"/>
      </a:folHlink>
    </a:clrScheme>
    <a:fontScheme name="Custom 3">
      <a:majorFont>
        <a:latin typeface="Barlow Medium"/>
        <a:ea typeface=""/>
        <a:cs typeface=""/>
      </a:majorFont>
      <a:minorFont>
        <a:latin typeface="Barl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accent1"/>
          </a:solidFill>
          <a:miter lim="800000"/>
        </a:ln>
        <a:effectLst/>
      </a:spPr>
      <a:bodyPr rtlCol="0" anchor="ctr"/>
      <a:lstStyle>
        <a:defPPr algn="l" defTabSz="457200">
          <a:spcBef>
            <a:spcPts val="600"/>
          </a:spcBef>
          <a:spcAft>
            <a:spcPts val="800"/>
          </a:spcAft>
          <a:buClr>
            <a:schemeClr val="accent1"/>
          </a:buClr>
          <a:buSzPct val="70000"/>
          <a:defRPr dirty="0" err="1">
            <a:solidFill>
              <a:srgbClr val="000000"/>
            </a:solidFill>
            <a:latin typeface="Barlow" pitchFamily="2" charset="77"/>
            <a:cs typeface="Arial" panose="020B0604020202020204" pitchFamily="34" charset="0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 anchor="t" anchorCtr="0">
        <a:normAutofit/>
      </a:bodyPr>
      <a:lstStyle>
        <a:defPPr algn="l">
          <a:defRPr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ADI-Brand-PowerPoint-Template-Standard-2024-v1" id="{36BC9E65-CCF3-2B45-8ACD-0F81A6F2DFFC}" vid="{010CDAF9-41B1-CB48-ACA6-B6052F9E22B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ADI Colors 2">
    <a:dk1>
      <a:srgbClr val="000000"/>
    </a:dk1>
    <a:lt1>
      <a:srgbClr val="FFFFFF"/>
    </a:lt1>
    <a:dk2>
      <a:srgbClr val="0067B9"/>
    </a:dk2>
    <a:lt2>
      <a:srgbClr val="9EA1AE"/>
    </a:lt2>
    <a:accent1>
      <a:srgbClr val="00325C"/>
    </a:accent1>
    <a:accent2>
      <a:srgbClr val="1B9CD0"/>
    </a:accent2>
    <a:accent3>
      <a:srgbClr val="8637BA"/>
    </a:accent3>
    <a:accent4>
      <a:srgbClr val="179963"/>
    </a:accent4>
    <a:accent5>
      <a:srgbClr val="FED141"/>
    </a:accent5>
    <a:accent6>
      <a:srgbClr val="C81A28"/>
    </a:accent6>
    <a:hlink>
      <a:srgbClr val="0067B9"/>
    </a:hlink>
    <a:folHlink>
      <a:srgbClr val="3C4157"/>
    </a:folHlink>
  </a:clrScheme>
</a:themeOverride>
</file>

<file path=ppt/theme/themeOverride2.xml><?xml version="1.0" encoding="utf-8"?>
<a:themeOverride xmlns:a="http://schemas.openxmlformats.org/drawingml/2006/main">
  <a:clrScheme name="ADI Colors 2">
    <a:dk1>
      <a:srgbClr val="000000"/>
    </a:dk1>
    <a:lt1>
      <a:srgbClr val="FFFFFF"/>
    </a:lt1>
    <a:dk2>
      <a:srgbClr val="0067B9"/>
    </a:dk2>
    <a:lt2>
      <a:srgbClr val="9EA1AE"/>
    </a:lt2>
    <a:accent1>
      <a:srgbClr val="00325C"/>
    </a:accent1>
    <a:accent2>
      <a:srgbClr val="1B9CD0"/>
    </a:accent2>
    <a:accent3>
      <a:srgbClr val="8637BA"/>
    </a:accent3>
    <a:accent4>
      <a:srgbClr val="179963"/>
    </a:accent4>
    <a:accent5>
      <a:srgbClr val="FED141"/>
    </a:accent5>
    <a:accent6>
      <a:srgbClr val="C81A28"/>
    </a:accent6>
    <a:hlink>
      <a:srgbClr val="0067B9"/>
    </a:hlink>
    <a:folHlink>
      <a:srgbClr val="3C4157"/>
    </a:folHlink>
  </a:clrScheme>
</a:themeOverride>
</file>

<file path=ppt/theme/themeOverride3.xml><?xml version="1.0" encoding="utf-8"?>
<a:themeOverride xmlns:a="http://schemas.openxmlformats.org/drawingml/2006/main">
  <a:clrScheme name="ADI Colors 2">
    <a:dk1>
      <a:srgbClr val="000000"/>
    </a:dk1>
    <a:lt1>
      <a:srgbClr val="FFFFFF"/>
    </a:lt1>
    <a:dk2>
      <a:srgbClr val="0067B9"/>
    </a:dk2>
    <a:lt2>
      <a:srgbClr val="9EA1AE"/>
    </a:lt2>
    <a:accent1>
      <a:srgbClr val="00325C"/>
    </a:accent1>
    <a:accent2>
      <a:srgbClr val="1B9CD0"/>
    </a:accent2>
    <a:accent3>
      <a:srgbClr val="8637BA"/>
    </a:accent3>
    <a:accent4>
      <a:srgbClr val="179963"/>
    </a:accent4>
    <a:accent5>
      <a:srgbClr val="FED141"/>
    </a:accent5>
    <a:accent6>
      <a:srgbClr val="C81A28"/>
    </a:accent6>
    <a:hlink>
      <a:srgbClr val="0067B9"/>
    </a:hlink>
    <a:folHlink>
      <a:srgbClr val="3C4157"/>
    </a:folHlink>
  </a:clrScheme>
</a:themeOverride>
</file>

<file path=ppt/theme/themeOverride4.xml><?xml version="1.0" encoding="utf-8"?>
<a:themeOverride xmlns:a="http://schemas.openxmlformats.org/drawingml/2006/main">
  <a:clrScheme name="ADI Colors 2">
    <a:dk1>
      <a:srgbClr val="000000"/>
    </a:dk1>
    <a:lt1>
      <a:srgbClr val="FFFFFF"/>
    </a:lt1>
    <a:dk2>
      <a:srgbClr val="0067B9"/>
    </a:dk2>
    <a:lt2>
      <a:srgbClr val="9EA1AE"/>
    </a:lt2>
    <a:accent1>
      <a:srgbClr val="00325C"/>
    </a:accent1>
    <a:accent2>
      <a:srgbClr val="1B9CD0"/>
    </a:accent2>
    <a:accent3>
      <a:srgbClr val="8637BA"/>
    </a:accent3>
    <a:accent4>
      <a:srgbClr val="179963"/>
    </a:accent4>
    <a:accent5>
      <a:srgbClr val="FED141"/>
    </a:accent5>
    <a:accent6>
      <a:srgbClr val="C81A28"/>
    </a:accent6>
    <a:hlink>
      <a:srgbClr val="0067B9"/>
    </a:hlink>
    <a:folHlink>
      <a:srgbClr val="3C4157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1189626E8C87B43A1D8CAE2D185ABF0" ma:contentTypeVersion="10" ma:contentTypeDescription="Create a new document." ma:contentTypeScope="" ma:versionID="b100e1414b3eadf6f834f11f85c90497">
  <xsd:schema xmlns:xsd="http://www.w3.org/2001/XMLSchema" xmlns:xs="http://www.w3.org/2001/XMLSchema" xmlns:p="http://schemas.microsoft.com/office/2006/metadata/properties" xmlns:ns2="cf6b8ade-fe7a-4cef-8baf-a5f3f527de75" xmlns:ns3="3542d541-bde2-496f-b98d-1eb5cfe33e34" targetNamespace="http://schemas.microsoft.com/office/2006/metadata/properties" ma:root="true" ma:fieldsID="b171c6105d313677a5259b4918cc30a6" ns2:_="" ns3:_="">
    <xsd:import namespace="cf6b8ade-fe7a-4cef-8baf-a5f3f527de75"/>
    <xsd:import namespace="3542d541-bde2-496f-b98d-1eb5cfe33e3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6b8ade-fe7a-4cef-8baf-a5f3f527de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845de00c-9d84-443a-8c85-ac82572830c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42d541-bde2-496f-b98d-1eb5cfe33e34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bfea23f4-d62d-4008-8a8e-f52e38a3a619}" ma:internalName="TaxCatchAll" ma:showField="CatchAllData" ma:web="3542d541-bde2-496f-b98d-1eb5cfe33e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f6b8ade-fe7a-4cef-8baf-a5f3f527de75">
      <Terms xmlns="http://schemas.microsoft.com/office/infopath/2007/PartnerControls"/>
    </lcf76f155ced4ddcb4097134ff3c332f>
    <TaxCatchAll xmlns="3542d541-bde2-496f-b98d-1eb5cfe33e34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CA882B2-FE6D-484E-B76A-3D63595C8A6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f6b8ade-fe7a-4cef-8baf-a5f3f527de75"/>
    <ds:schemaRef ds:uri="3542d541-bde2-496f-b98d-1eb5cfe33e3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A4E537E-FF5A-43D3-842D-FCF7FEF72C31}">
  <ds:schemaRefs>
    <ds:schemaRef ds:uri="http://schemas.microsoft.com/office/2006/metadata/properties"/>
    <ds:schemaRef ds:uri="http://schemas.microsoft.com/office/infopath/2007/PartnerControls"/>
    <ds:schemaRef ds:uri="cf6b8ade-fe7a-4cef-8baf-a5f3f527de75"/>
    <ds:schemaRef ds:uri="3542d541-bde2-496f-b98d-1eb5cfe33e34"/>
  </ds:schemaRefs>
</ds:datastoreItem>
</file>

<file path=customXml/itemProps3.xml><?xml version="1.0" encoding="utf-8"?>
<ds:datastoreItem xmlns:ds="http://schemas.openxmlformats.org/officeDocument/2006/customXml" ds:itemID="{E5B0BB9A-4142-4C42-BC2C-C3E4AE0ED65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532</TotalTime>
  <Words>299</Words>
  <Application>Microsoft Macintosh PowerPoint</Application>
  <PresentationFormat>Widescreen</PresentationFormat>
  <Paragraphs>85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Barlow Medium</vt:lpstr>
      <vt:lpstr>Calibri</vt:lpstr>
      <vt:lpstr>Barlow Black</vt:lpstr>
      <vt:lpstr>Wingdings</vt:lpstr>
      <vt:lpstr>Wingdings 3</vt:lpstr>
      <vt:lpstr>Barlow SemiBold</vt:lpstr>
      <vt:lpstr>Barlow</vt:lpstr>
      <vt:lpstr>Arial</vt:lpstr>
      <vt:lpstr>ADI-Brand-PowerPoint-Template-Standard</vt:lpstr>
      <vt:lpstr>PowerPoint Presentation</vt:lpstr>
      <vt:lpstr>Automotive Power</vt:lpstr>
      <vt:lpstr>Industrial Automation</vt:lpstr>
      <vt:lpstr>Data Center</vt:lpstr>
      <vt:lpstr>ADI’s Global Footprint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ADI PowerPoint Presentation</dc:title>
  <dc:subject/>
  <dc:creator>Analog Devices, Inc.</dc:creator>
  <cp:keywords/>
  <dc:description>2024 Version 1
© 2024 Analog Devices, Inc. All Rights Reserved</dc:description>
  <cp:lastModifiedBy>Apicella, Albert</cp:lastModifiedBy>
  <cp:revision>87</cp:revision>
  <cp:lastPrinted>2015-04-02T14:52:35Z</cp:lastPrinted>
  <dcterms:created xsi:type="dcterms:W3CDTF">2023-12-18T16:34:55Z</dcterms:created>
  <dcterms:modified xsi:type="dcterms:W3CDTF">2024-05-02T17:17:28Z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0x010100A1189626E8C87B43A1D8CAE2D185ABF0</vt:lpwstr>
  </property>
</Properties>
</file>