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58" r:id="rId4"/>
    <p:sldId id="260" r:id="rId5"/>
    <p:sldId id="259" r:id="rId6"/>
    <p:sldId id="261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3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B8D60-0812-47E5-A824-BB66EF1B8DE1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ED9A1-22D1-4238-BE49-461326B0D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3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249530-8103-4A5C-8766-1C71D8E62D42}"/>
              </a:ext>
            </a:extLst>
          </p:cNvPr>
          <p:cNvSpPr txBox="1"/>
          <p:nvPr/>
        </p:nvSpPr>
        <p:spPr>
          <a:xfrm>
            <a:off x="3476189" y="6355715"/>
            <a:ext cx="530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Copyright © 2018  Teach-Technology Organization (www.teach-technology.org)</a:t>
            </a:r>
          </a:p>
        </p:txBody>
      </p:sp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1D37078F-B686-4158-A4D1-8269A1D51A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17737"/>
            <a:ext cx="1562100" cy="3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63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14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95400" y="762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Any Questions?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152258" y="4574136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Thank</a:t>
            </a:r>
            <a:r>
              <a:rPr lang="en-US" baseline="0" dirty="0"/>
              <a:t>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94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67818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543800" cy="3886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5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7CB41A-BD64-4C40-8A3F-3EB96547B077}"/>
              </a:ext>
            </a:extLst>
          </p:cNvPr>
          <p:cNvSpPr txBox="1"/>
          <p:nvPr/>
        </p:nvSpPr>
        <p:spPr>
          <a:xfrm>
            <a:off x="3476189" y="6355715"/>
            <a:ext cx="530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Copyright © 2018  Teach-Technology Organization (www.teach-technology.org)</a:t>
            </a:r>
          </a:p>
        </p:txBody>
      </p:sp>
      <p:pic>
        <p:nvPicPr>
          <p:cNvPr id="13" name="Picture 12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3F49ADEE-0093-4CD8-827D-7998FF1D8C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17737"/>
            <a:ext cx="1562100" cy="3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21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94BF09-6514-458A-B961-31D7C272DDB9}"/>
              </a:ext>
            </a:extLst>
          </p:cNvPr>
          <p:cNvSpPr txBox="1"/>
          <p:nvPr/>
        </p:nvSpPr>
        <p:spPr>
          <a:xfrm>
            <a:off x="3840195" y="6355715"/>
            <a:ext cx="530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Copyright © 2018  Teach-Technology Organization (www.teach-technology.org)</a:t>
            </a:r>
          </a:p>
        </p:txBody>
      </p:sp>
      <p:pic>
        <p:nvPicPr>
          <p:cNvPr id="10" name="Picture 9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1B4B0B31-E5EB-47A0-9006-FBA47D6D21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17737"/>
            <a:ext cx="1562100" cy="3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43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61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1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2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90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3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CD311E97-6689-4753-920D-64B11F481D75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17AB79-C187-402A-BEC6-96D9970A9114}"/>
              </a:ext>
            </a:extLst>
          </p:cNvPr>
          <p:cNvSpPr txBox="1"/>
          <p:nvPr/>
        </p:nvSpPr>
        <p:spPr>
          <a:xfrm>
            <a:off x="3476189" y="6355715"/>
            <a:ext cx="530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Copyright © 2018  Teach-Technology Organization (www.teach-technology.org)</a:t>
            </a:r>
          </a:p>
        </p:txBody>
      </p:sp>
      <p:pic>
        <p:nvPicPr>
          <p:cNvPr id="11" name="Picture 10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65B072D4-88CD-4F3F-9CFF-C805227AF7D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17737"/>
            <a:ext cx="1562100" cy="3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95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Computers</a:t>
            </a:r>
          </a:p>
        </p:txBody>
      </p:sp>
    </p:spTree>
    <p:extLst>
      <p:ext uri="{BB962C8B-B14F-4D97-AF65-F5344CB8AC3E}">
        <p14:creationId xmlns:p14="http://schemas.microsoft.com/office/powerpoint/2010/main" val="2778796045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81800" cy="1600200"/>
          </a:xfrm>
        </p:spPr>
        <p:txBody>
          <a:bodyPr/>
          <a:lstStyle/>
          <a:p>
            <a:r>
              <a:rPr lang="en-US" dirty="0"/>
              <a:t>Screen (Monitor)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543800" cy="3886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monitor is a device used to </a:t>
            </a:r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display information 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monitor is a output device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360" y="0"/>
            <a:ext cx="3977640" cy="298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57353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81800" cy="1600200"/>
          </a:xfrm>
        </p:spPr>
        <p:txBody>
          <a:bodyPr/>
          <a:lstStyle/>
          <a:p>
            <a:r>
              <a:rPr lang="en-US" dirty="0"/>
              <a:t>CPU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543800" cy="3886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CPU (Central Processing Unit) is the brains of the computer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2400"/>
            <a:ext cx="36576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207476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81800" cy="1600200"/>
          </a:xfrm>
        </p:spPr>
        <p:txBody>
          <a:bodyPr/>
          <a:lstStyle/>
          <a:p>
            <a:r>
              <a:rPr lang="en-US" dirty="0"/>
              <a:t>Keyboard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543800" cy="3886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keyboard  is a panel of keys used to operate a computer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keyboard is a input device</a:t>
            </a:r>
          </a:p>
          <a:p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81000"/>
            <a:ext cx="5681472" cy="193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2622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81800" cy="1600200"/>
          </a:xfrm>
        </p:spPr>
        <p:txBody>
          <a:bodyPr/>
          <a:lstStyle/>
          <a:p>
            <a:r>
              <a:rPr lang="en-US" dirty="0"/>
              <a:t>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543800" cy="3886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mouse is a pointing device used to move a cursor on a screen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mouse is a input device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85800"/>
            <a:ext cx="3733800" cy="209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93385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81800" cy="1600200"/>
          </a:xfrm>
        </p:spPr>
        <p:txBody>
          <a:bodyPr/>
          <a:lstStyle/>
          <a:p>
            <a:r>
              <a:rPr lang="en-US" dirty="0"/>
              <a:t>Printer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543800" cy="3886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printer is a machine used to write text or pictures onto paper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printer is a output device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700" y="304800"/>
            <a:ext cx="4191000" cy="269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76253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4572000"/>
            <a:ext cx="6781800" cy="1600200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295400" y="762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196237200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</Template>
  <TotalTime>794</TotalTime>
  <Words>105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Impact</vt:lpstr>
      <vt:lpstr>Times New Roman</vt:lpstr>
      <vt:lpstr>Newsprint</vt:lpstr>
      <vt:lpstr>Computers</vt:lpstr>
      <vt:lpstr>Screen (Monitor)</vt:lpstr>
      <vt:lpstr>CPU</vt:lpstr>
      <vt:lpstr>Keyboard</vt:lpstr>
      <vt:lpstr>Mouse</vt:lpstr>
      <vt:lpstr>Printer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</dc:title>
  <dc:creator>Ameya</dc:creator>
  <cp:lastModifiedBy>Ameya Jadhav</cp:lastModifiedBy>
  <cp:revision>26</cp:revision>
  <dcterms:created xsi:type="dcterms:W3CDTF">2017-02-10T23:12:25Z</dcterms:created>
  <dcterms:modified xsi:type="dcterms:W3CDTF">2018-09-02T01:31:19Z</dcterms:modified>
</cp:coreProperties>
</file>