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6" r:id="rId3"/>
    <p:sldId id="268" r:id="rId4"/>
    <p:sldId id="269" r:id="rId5"/>
    <p:sldId id="270" r:id="rId6"/>
    <p:sldId id="258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3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8D60-0812-47E5-A824-BB66EF1B8DE1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ED9A1-22D1-4238-BE49-461326B0D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8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9530-8103-4A5C-8766-1C71D8E62D42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D37078F-B686-4158-A4D1-8269A1D51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1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3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295400" y="762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152258" y="4574136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Thank</a:t>
            </a:r>
            <a:r>
              <a:rPr lang="en-US" baseline="0" dirty="0"/>
              <a:t>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6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7818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5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7CB41A-BD64-4C40-8A3F-3EB96547B077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3" name="Picture 1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3F49ADEE-0093-4CD8-827D-7998FF1D8C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4BF09-6514-458A-B961-31D7C272DDB9}"/>
              </a:ext>
            </a:extLst>
          </p:cNvPr>
          <p:cNvSpPr txBox="1"/>
          <p:nvPr/>
        </p:nvSpPr>
        <p:spPr>
          <a:xfrm>
            <a:off x="3840195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B4B0B31-E5EB-47A0-9006-FBA47D6D2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4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49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7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7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311E97-6689-4753-920D-64B11F481D75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D7702B3-A8FC-41C7-885D-E7B794845B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17AB79-C187-402A-BEC6-96D9970A9114}"/>
              </a:ext>
            </a:extLst>
          </p:cNvPr>
          <p:cNvSpPr txBox="1"/>
          <p:nvPr/>
        </p:nvSpPr>
        <p:spPr>
          <a:xfrm>
            <a:off x="3476189" y="6355715"/>
            <a:ext cx="5303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Copyright © 2018  Teach-Technology Organization (www.teach-technology.org)</a:t>
            </a: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65B072D4-88CD-4F3F-9CFF-C805227AF7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317737"/>
            <a:ext cx="1562100" cy="3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0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7.jp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962400"/>
            <a:ext cx="7543800" cy="1524000"/>
          </a:xfrm>
        </p:spPr>
        <p:txBody>
          <a:bodyPr/>
          <a:lstStyle/>
          <a:p>
            <a:r>
              <a:rPr lang="en-US" dirty="0"/>
              <a:t>Starting </a:t>
            </a:r>
            <a:r>
              <a:rPr lang="en-US"/>
              <a:t>and Shutting </a:t>
            </a:r>
            <a:r>
              <a:rPr lang="en-US" dirty="0"/>
              <a:t>Down</a:t>
            </a:r>
          </a:p>
        </p:txBody>
      </p:sp>
    </p:spTree>
    <p:extLst>
      <p:ext uri="{BB962C8B-B14F-4D97-AF65-F5344CB8AC3E}">
        <p14:creationId xmlns:p14="http://schemas.microsoft.com/office/powerpoint/2010/main" val="277879604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Turning on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the power button on the computer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(Optional) Turn on the monitor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Wait until the computer fully turns 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Login 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353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27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3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8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600200"/>
          </a:xfrm>
        </p:spPr>
        <p:txBody>
          <a:bodyPr/>
          <a:lstStyle/>
          <a:p>
            <a:r>
              <a:rPr lang="en-US" dirty="0"/>
              <a:t>Turning off Computer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543800" cy="3886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the Windows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Press the power button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Choose the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Shut Down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702B3-A8FC-41C7-885D-E7B794845BB2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971800"/>
            <a:ext cx="601980" cy="49819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20" y="3657600"/>
            <a:ext cx="449580" cy="48768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76" y="4145280"/>
            <a:ext cx="2461260" cy="10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07476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4572000"/>
            <a:ext cx="6781800" cy="1600200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222248" y="2286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760671795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326</TotalTime>
  <Words>54</Words>
  <Application>Microsoft Office PowerPoint</Application>
  <PresentationFormat>On-screen Show (4:3)</PresentationFormat>
  <Paragraphs>14</Paragraphs>
  <Slides>7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Impact</vt:lpstr>
      <vt:lpstr>Times New Roman</vt:lpstr>
      <vt:lpstr>Newsprint</vt:lpstr>
      <vt:lpstr>Starting and Shutting Down</vt:lpstr>
      <vt:lpstr>Turning on Computer</vt:lpstr>
      <vt:lpstr>PowerPoint Presentation</vt:lpstr>
      <vt:lpstr>PowerPoint Presentation</vt:lpstr>
      <vt:lpstr>PowerPoint Presentation</vt:lpstr>
      <vt:lpstr>Turning off Computer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Computers</dc:title>
  <dc:creator>Ameya</dc:creator>
  <cp:lastModifiedBy>Ameya Jadhav</cp:lastModifiedBy>
  <cp:revision>15</cp:revision>
  <dcterms:created xsi:type="dcterms:W3CDTF">2017-02-10T23:12:25Z</dcterms:created>
  <dcterms:modified xsi:type="dcterms:W3CDTF">2018-09-02T01:33:35Z</dcterms:modified>
</cp:coreProperties>
</file>