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66" r:id="rId3"/>
    <p:sldId id="258" r:id="rId4"/>
    <p:sldId id="268" r:id="rId5"/>
    <p:sldId id="267" r:id="rId6"/>
    <p:sldId id="269" r:id="rId7"/>
    <p:sldId id="27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3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B8D60-0812-47E5-A824-BB66EF1B8DE1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ED9A1-22D1-4238-BE49-461326B0D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38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249530-8103-4A5C-8766-1C71D8E62D42}"/>
              </a:ext>
            </a:extLst>
          </p:cNvPr>
          <p:cNvSpPr txBox="1"/>
          <p:nvPr/>
        </p:nvSpPr>
        <p:spPr>
          <a:xfrm>
            <a:off x="3476189" y="6355715"/>
            <a:ext cx="5303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Copyright © 2018  Teach-Technology Organization (www.teach-technology.org)</a:t>
            </a:r>
          </a:p>
        </p:txBody>
      </p:sp>
      <p:pic>
        <p:nvPicPr>
          <p:cNvPr id="12" name="Picture 1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1D37078F-B686-4158-A4D1-8269A1D51A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17737"/>
            <a:ext cx="1562100" cy="3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43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22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295400" y="762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Any Questions?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152258" y="4574136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Thank</a:t>
            </a:r>
            <a:r>
              <a:rPr lang="en-US" baseline="0" dirty="0"/>
              <a:t>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54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6781800" cy="1600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5438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0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7CB41A-BD64-4C40-8A3F-3EB96547B077}"/>
              </a:ext>
            </a:extLst>
          </p:cNvPr>
          <p:cNvSpPr txBox="1"/>
          <p:nvPr/>
        </p:nvSpPr>
        <p:spPr>
          <a:xfrm>
            <a:off x="3476189" y="6355715"/>
            <a:ext cx="5303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Copyright © 2018  Teach-Technology Organization (www.teach-technology.org)</a:t>
            </a:r>
          </a:p>
        </p:txBody>
      </p:sp>
      <p:pic>
        <p:nvPicPr>
          <p:cNvPr id="13" name="Picture 12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3F49ADEE-0093-4CD8-827D-7998FF1D8C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17737"/>
            <a:ext cx="1562100" cy="3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3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94BF09-6514-458A-B961-31D7C272DDB9}"/>
              </a:ext>
            </a:extLst>
          </p:cNvPr>
          <p:cNvSpPr txBox="1"/>
          <p:nvPr/>
        </p:nvSpPr>
        <p:spPr>
          <a:xfrm>
            <a:off x="3840195" y="6355715"/>
            <a:ext cx="5303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Copyright © 2018  Teach-Technology Organization (www.teach-technology.org)</a:t>
            </a:r>
          </a:p>
        </p:txBody>
      </p:sp>
      <p:pic>
        <p:nvPicPr>
          <p:cNvPr id="10" name="Picture 9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1B4B0B31-E5EB-47A0-9006-FBA47D6D21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17737"/>
            <a:ext cx="1562100" cy="3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4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08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32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52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513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3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17AB79-C187-402A-BEC6-96D9970A9114}"/>
              </a:ext>
            </a:extLst>
          </p:cNvPr>
          <p:cNvSpPr txBox="1"/>
          <p:nvPr/>
        </p:nvSpPr>
        <p:spPr>
          <a:xfrm>
            <a:off x="3476189" y="6355715"/>
            <a:ext cx="5303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Copyright © 2018  Teach-Technology Organization (www.teach-technology.org)</a:t>
            </a:r>
          </a:p>
        </p:txBody>
      </p:sp>
      <p:pic>
        <p:nvPicPr>
          <p:cNvPr id="11" name="Picture 10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65B072D4-88CD-4F3F-9CFF-C805227AF7D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17737"/>
            <a:ext cx="1562100" cy="3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1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5.jp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4.jpg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038600"/>
            <a:ext cx="7543800" cy="1524000"/>
          </a:xfrm>
        </p:spPr>
        <p:txBody>
          <a:bodyPr/>
          <a:lstStyle/>
          <a:p>
            <a:r>
              <a:rPr lang="en-US"/>
              <a:t>Logging </a:t>
            </a:r>
            <a:r>
              <a:rPr lang="en-US" dirty="0"/>
              <a:t>in and out</a:t>
            </a:r>
          </a:p>
        </p:txBody>
      </p:sp>
    </p:spTree>
    <p:extLst>
      <p:ext uri="{BB962C8B-B14F-4D97-AF65-F5344CB8AC3E}">
        <p14:creationId xmlns:p14="http://schemas.microsoft.com/office/powerpoint/2010/main" val="2778796045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781800" cy="1600200"/>
          </a:xfrm>
        </p:spPr>
        <p:txBody>
          <a:bodyPr/>
          <a:lstStyle/>
          <a:p>
            <a:r>
              <a:rPr lang="en-US" dirty="0"/>
              <a:t>Login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543800" cy="38862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Select the user you wish to login into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Enter in the password for that user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73539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781800" cy="1600200"/>
          </a:xfrm>
        </p:spPr>
        <p:txBody>
          <a:bodyPr/>
          <a:lstStyle/>
          <a:p>
            <a:r>
              <a:rPr lang="en-US" dirty="0"/>
              <a:t>Logout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543800" cy="38862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Click on the         button in the bottom left of the taskbar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Click on the user         icon (the fourth option from the bottom left)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Click sign out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590800"/>
            <a:ext cx="441960" cy="365760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657600"/>
            <a:ext cx="472440" cy="441960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648200"/>
            <a:ext cx="2369820" cy="9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07476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4572000"/>
            <a:ext cx="6781800" cy="1600200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365504" y="762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816969117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66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99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195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</Template>
  <TotalTime>2133</TotalTime>
  <Words>59</Words>
  <Application>Microsoft Office PowerPoint</Application>
  <PresentationFormat>On-screen Show (4:3)</PresentationFormat>
  <Paragraphs>12</Paragraphs>
  <Slides>7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Impact</vt:lpstr>
      <vt:lpstr>Times New Roman</vt:lpstr>
      <vt:lpstr>Wingdings</vt:lpstr>
      <vt:lpstr>Newsprint</vt:lpstr>
      <vt:lpstr>Logging in and out</vt:lpstr>
      <vt:lpstr>Login In</vt:lpstr>
      <vt:lpstr>Logout</vt:lpstr>
      <vt:lpstr>Thank You!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Computers</dc:title>
  <dc:creator>Ameya</dc:creator>
  <cp:lastModifiedBy>Ameya Jadhav</cp:lastModifiedBy>
  <cp:revision>22</cp:revision>
  <dcterms:created xsi:type="dcterms:W3CDTF">2017-02-10T23:12:25Z</dcterms:created>
  <dcterms:modified xsi:type="dcterms:W3CDTF">2018-09-02T01:34:23Z</dcterms:modified>
</cp:coreProperties>
</file>