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7"/>
  </p:notesMasterIdLst>
  <p:sldIdLst>
    <p:sldId id="256" r:id="rId2"/>
    <p:sldId id="266" r:id="rId3"/>
    <p:sldId id="269" r:id="rId4"/>
    <p:sldId id="267" r:id="rId5"/>
    <p:sldId id="26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32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BB8D60-0812-47E5-A824-BB66EF1B8DE1}" type="datetimeFigureOut">
              <a:rPr lang="en-US" smtClean="0"/>
              <a:t>9/1/2018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FED9A1-22D1-4238-BE49-461326B0D9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138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8B015-8A52-474C-A304-761468205BE0}" type="datetime1">
              <a:rPr lang="en-US" smtClean="0"/>
              <a:t>9/1/2018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02B3-A8FC-41C7-885D-E7B794845B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249530-8103-4A5C-8766-1C71D8E62D42}"/>
              </a:ext>
            </a:extLst>
          </p:cNvPr>
          <p:cNvSpPr txBox="1"/>
          <p:nvPr/>
        </p:nvSpPr>
        <p:spPr>
          <a:xfrm>
            <a:off x="3476189" y="6355715"/>
            <a:ext cx="53038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Copyright © 2018  Teach-Technology Organization (www.teach-technology.org)</a:t>
            </a:r>
          </a:p>
        </p:txBody>
      </p:sp>
      <p:pic>
        <p:nvPicPr>
          <p:cNvPr id="12" name="Picture 11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1D37078F-B686-4158-A4D1-8269A1D51A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317737"/>
            <a:ext cx="1562100" cy="336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560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69DA6-2E96-4D04-BA0B-578594630A18}" type="datetime1">
              <a:rPr lang="en-US" smtClean="0"/>
              <a:t>9/1/2018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02B3-A8FC-41C7-885D-E7B794845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058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FF2B-8907-4942-8923-EE9F4FEB55CC}" type="datetime1">
              <a:rPr lang="en-US" smtClean="0"/>
              <a:t>9/1/2018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02B3-A8FC-41C7-885D-E7B794845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240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71086-4912-4C02-B59A-83FA966694F0}" type="datetime1">
              <a:rPr lang="en-US" smtClean="0"/>
              <a:t>9/1/2018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02B3-A8FC-41C7-885D-E7B794845B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1295400" y="762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/>
              <a:t>Any Questions?</a:t>
            </a:r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1152258" y="4574136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/>
              <a:t>Thank</a:t>
            </a:r>
            <a:r>
              <a:rPr lang="en-US" baseline="0" dirty="0"/>
              <a:t>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90209"/>
      </p:ext>
    </p:extLst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6781800" cy="1600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543800" cy="3886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EE752-B0E3-443B-9B91-271061ED46E8}" type="datetime1">
              <a:rPr lang="en-US" smtClean="0"/>
              <a:t>9/1/2018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02B3-A8FC-41C7-885D-E7B794845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691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CCF2E-E401-4332-85C1-4CDF487CDD2F}" type="datetime1">
              <a:rPr lang="en-US" smtClean="0"/>
              <a:t>9/1/2018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02B3-A8FC-41C7-885D-E7B794845B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F7CB41A-BD64-4C40-8A3F-3EB96547B077}"/>
              </a:ext>
            </a:extLst>
          </p:cNvPr>
          <p:cNvSpPr txBox="1"/>
          <p:nvPr/>
        </p:nvSpPr>
        <p:spPr>
          <a:xfrm>
            <a:off x="3476189" y="6355715"/>
            <a:ext cx="53038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Copyright © 2018  Teach-Technology Organization (www.teach-technology.org)</a:t>
            </a:r>
          </a:p>
        </p:txBody>
      </p:sp>
      <p:pic>
        <p:nvPicPr>
          <p:cNvPr id="13" name="Picture 12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3F49ADEE-0093-4CD8-827D-7998FF1D8C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317737"/>
            <a:ext cx="1562100" cy="336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187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B3C2-9F5F-4205-A52D-86FBDE60A58A}" type="datetime1">
              <a:rPr lang="en-US" smtClean="0"/>
              <a:t>9/1/2018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02B3-A8FC-41C7-885D-E7B794845B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94BF09-6514-458A-B961-31D7C272DDB9}"/>
              </a:ext>
            </a:extLst>
          </p:cNvPr>
          <p:cNvSpPr txBox="1"/>
          <p:nvPr/>
        </p:nvSpPr>
        <p:spPr>
          <a:xfrm>
            <a:off x="3840195" y="6355715"/>
            <a:ext cx="53038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Copyright © 2018  Teach-Technology Organization (www.teach-technology.org)</a:t>
            </a:r>
          </a:p>
        </p:txBody>
      </p:sp>
      <p:pic>
        <p:nvPicPr>
          <p:cNvPr id="10" name="Picture 9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1B4B0B31-E5EB-47A0-9006-FBA47D6D21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317737"/>
            <a:ext cx="1562100" cy="336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575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B7B66-41B0-4C93-9575-77E411146610}" type="datetime1">
              <a:rPr lang="en-US" smtClean="0"/>
              <a:t>9/1/2018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02B3-A8FC-41C7-885D-E7B794845BB2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7481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B450-8CD5-4BD0-86BF-E1BDEEB9DD7E}" type="datetime1">
              <a:rPr lang="en-US" smtClean="0"/>
              <a:t>9/1/2018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02B3-A8FC-41C7-885D-E7B794845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374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E823C-D2FE-4A25-BDDB-797B2485C2B5}" type="datetime1">
              <a:rPr lang="en-US" smtClean="0"/>
              <a:t>9/1/2018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02B3-A8FC-41C7-885D-E7B794845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553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0296E-77B7-4F04-9B6A-1B5F980A6D38}" type="datetime1">
              <a:rPr lang="en-US" smtClean="0"/>
              <a:t>9/1/2018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02B3-A8FC-41C7-885D-E7B794845BB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2272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FD95C-0498-4FAF-8B45-AB3C5A467A10}" type="datetime1">
              <a:rPr lang="en-US" smtClean="0"/>
              <a:t>9/1/2018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02B3-A8FC-41C7-885D-E7B794845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373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E9E71086-4912-4C02-B59A-83FA966694F0}" type="datetime1">
              <a:rPr lang="en-US" smtClean="0"/>
              <a:t>9/1/2018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6D7702B3-A8FC-41C7-885D-E7B794845B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17AB79-C187-402A-BEC6-96D9970A9114}"/>
              </a:ext>
            </a:extLst>
          </p:cNvPr>
          <p:cNvSpPr txBox="1"/>
          <p:nvPr/>
        </p:nvSpPr>
        <p:spPr>
          <a:xfrm>
            <a:off x="3476189" y="6355715"/>
            <a:ext cx="53038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Copyright © 2018  Teach-Technology Organization (www.teach-technology.org)</a:t>
            </a:r>
          </a:p>
        </p:txBody>
      </p:sp>
      <p:pic>
        <p:nvPicPr>
          <p:cNvPr id="11" name="Picture 10" descr="A picture containing clipart&#10;&#10;Description generated with very high confidence">
            <a:extLst>
              <a:ext uri="{FF2B5EF4-FFF2-40B4-BE49-F238E27FC236}">
                <a16:creationId xmlns:a16="http://schemas.microsoft.com/office/drawing/2014/main" id="{65B072D4-88CD-4F3F-9CFF-C805227AF7DF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6317737"/>
            <a:ext cx="1562100" cy="336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250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2286000"/>
          </a:xfrm>
        </p:spPr>
        <p:txBody>
          <a:bodyPr/>
          <a:lstStyle/>
          <a:p>
            <a:r>
              <a:rPr lang="en-US"/>
              <a:t>Changing </a:t>
            </a:r>
            <a:r>
              <a:rPr lang="en-US" dirty="0"/>
              <a:t>Password</a:t>
            </a:r>
          </a:p>
        </p:txBody>
      </p:sp>
    </p:spTree>
    <p:extLst>
      <p:ext uri="{BB962C8B-B14F-4D97-AF65-F5344CB8AC3E}">
        <p14:creationId xmlns:p14="http://schemas.microsoft.com/office/powerpoint/2010/main" val="2778796045"/>
      </p:ext>
    </p:extLst>
  </p:cSld>
  <p:clrMapOvr>
    <a:masterClrMapping/>
  </p:clrMapOvr>
  <p:transition spd="slow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81800" cy="1600200"/>
          </a:xfrm>
        </p:spPr>
        <p:txBody>
          <a:bodyPr/>
          <a:lstStyle/>
          <a:p>
            <a:r>
              <a:rPr lang="en-US"/>
              <a:t>Changing a Password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543800" cy="388620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Login into the computer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Press Ctrl + Alt + Delete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Select the fourth option from the top (“Change a password”)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Type your old password followed by a new password as indicated, and then type the new password again to confirm it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Press Enter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02B3-A8FC-41C7-885D-E7B794845BB2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2895600"/>
            <a:ext cx="1600200" cy="937950"/>
          </a:xfrm>
          <a:prstGeom prst="rect">
            <a:avLst/>
          </a:prstGeom>
        </p:spPr>
      </p:pic>
      <p:pic>
        <p:nvPicPr>
          <p:cNvPr id="8" name="Picture 7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4419600"/>
            <a:ext cx="1332847" cy="1242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573539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219200" y="4419600"/>
            <a:ext cx="6781800" cy="1600200"/>
          </a:xfrm>
        </p:spPr>
        <p:txBody>
          <a:bodyPr/>
          <a:lstStyle/>
          <a:p>
            <a:pPr algn="ctr"/>
            <a:r>
              <a:rPr lang="en-US" dirty="0"/>
              <a:t>Thank You!</a:t>
            </a:r>
          </a:p>
        </p:txBody>
      </p:sp>
      <p:sp>
        <p:nvSpPr>
          <p:cNvPr id="7" name="Title 5"/>
          <p:cNvSpPr txBox="1">
            <a:spLocks/>
          </p:cNvSpPr>
          <p:nvPr/>
        </p:nvSpPr>
        <p:spPr>
          <a:xfrm>
            <a:off x="1252728" y="18288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99739167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02B3-A8FC-41C7-885D-E7B794845BB2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5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981456"/>
            <a:ext cx="8610600" cy="5047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849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702B3-A8FC-41C7-885D-E7B794845BB2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7432"/>
            <a:ext cx="7243090" cy="675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0166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</Template>
  <TotalTime>330</TotalTime>
  <Words>60</Words>
  <Application>Microsoft Office PowerPoint</Application>
  <PresentationFormat>On-screen Show (4:3)</PresentationFormat>
  <Paragraphs>12</Paragraphs>
  <Slides>5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Impact</vt:lpstr>
      <vt:lpstr>Times New Roman</vt:lpstr>
      <vt:lpstr>Newsprint</vt:lpstr>
      <vt:lpstr>Changing Password</vt:lpstr>
      <vt:lpstr>Changing a Password</vt:lpstr>
      <vt:lpstr>Thank You!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Computers</dc:title>
  <dc:creator>Ameya</dc:creator>
  <cp:lastModifiedBy>Ameya Jadhav</cp:lastModifiedBy>
  <cp:revision>21</cp:revision>
  <dcterms:created xsi:type="dcterms:W3CDTF">2017-02-10T23:12:25Z</dcterms:created>
  <dcterms:modified xsi:type="dcterms:W3CDTF">2018-09-02T01:35:02Z</dcterms:modified>
</cp:coreProperties>
</file>