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6" r:id="rId3"/>
    <p:sldId id="269" r:id="rId4"/>
    <p:sldId id="270" r:id="rId5"/>
    <p:sldId id="271" r:id="rId6"/>
    <p:sldId id="272" r:id="rId7"/>
    <p:sldId id="258" r:id="rId8"/>
    <p:sldId id="268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8D60-0812-47E5-A824-BB66EF1B8DE1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ED9A1-22D1-4238-BE49-461326B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49530-8103-4A5C-8766-1C71D8E62D42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D37078F-B686-4158-A4D1-8269A1D51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6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3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5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95400" y="762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Any Questions?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152258" y="4574136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Thank</a:t>
            </a:r>
            <a:r>
              <a:rPr lang="en-US" baseline="0" dirty="0"/>
              <a:t>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7818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543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CB41A-BD64-4C40-8A3F-3EB96547B077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3" name="Picture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F49ADEE-0093-4CD8-827D-7998FF1D8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6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4BF09-6514-458A-B961-31D7C272DDB9}"/>
              </a:ext>
            </a:extLst>
          </p:cNvPr>
          <p:cNvSpPr txBox="1"/>
          <p:nvPr/>
        </p:nvSpPr>
        <p:spPr>
          <a:xfrm>
            <a:off x="3840195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B4B0B31-E5EB-47A0-9006-FBA47D6D2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7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2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1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4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7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7AB79-C187-402A-BEC6-96D9970A9114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5B072D4-88CD-4F3F-9CFF-C805227AF7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 Programs</a:t>
            </a:r>
          </a:p>
        </p:txBody>
      </p:sp>
    </p:spTree>
    <p:extLst>
      <p:ext uri="{BB962C8B-B14F-4D97-AF65-F5344CB8AC3E}">
        <p14:creationId xmlns:p14="http://schemas.microsoft.com/office/powerpoint/2010/main" val="277879604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81800" cy="1600200"/>
          </a:xfrm>
        </p:spPr>
        <p:txBody>
          <a:bodyPr/>
          <a:lstStyle/>
          <a:p>
            <a:r>
              <a:rPr lang="en-US" dirty="0"/>
              <a:t>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computer program is a set/list of instructions used to tell the computer what to do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0"/>
            <a:ext cx="16764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11352"/>
            <a:ext cx="1530096" cy="15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7353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6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7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7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81800" cy="1600200"/>
          </a:xfrm>
        </p:spPr>
        <p:txBody>
          <a:bodyPr/>
          <a:lstStyle/>
          <a:p>
            <a:r>
              <a:rPr lang="en-US" dirty="0"/>
              <a:t>Accessing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the Windows start icon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All Programs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will be in the popup window that appears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85" y="3124200"/>
            <a:ext cx="552450" cy="4572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20" y="3886200"/>
            <a:ext cx="1948815" cy="1096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4335" y="1511808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All Programs</a:t>
            </a:r>
          </a:p>
        </p:txBody>
      </p:sp>
    </p:spTree>
    <p:extLst>
      <p:ext uri="{BB962C8B-B14F-4D97-AF65-F5344CB8AC3E}">
        <p14:creationId xmlns:p14="http://schemas.microsoft.com/office/powerpoint/2010/main" val="109020747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81800" cy="1600200"/>
          </a:xfrm>
        </p:spPr>
        <p:txBody>
          <a:bodyPr/>
          <a:lstStyle/>
          <a:p>
            <a:r>
              <a:rPr lang="en-US" dirty="0"/>
              <a:t>Accessing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Open your desktop by press the last button on your taskbar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You can now double-click any shortcut icon to open the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04335" y="1511808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Desktop Shortcuts</a:t>
            </a: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6937" y="2590800"/>
            <a:ext cx="234462" cy="12192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80560"/>
            <a:ext cx="2057400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50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4572000"/>
            <a:ext cx="6781800" cy="16002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295400" y="3048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657059724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</Template>
  <TotalTime>494</TotalTime>
  <Words>75</Words>
  <Application>Microsoft Office PowerPoint</Application>
  <PresentationFormat>On-screen Show (4:3)</PresentationFormat>
  <Paragraphs>16</Paragraphs>
  <Slides>9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Impact</vt:lpstr>
      <vt:lpstr>Times New Roman</vt:lpstr>
      <vt:lpstr>Newsprint</vt:lpstr>
      <vt:lpstr>Access Programs</vt:lpstr>
      <vt:lpstr>Programs</vt:lpstr>
      <vt:lpstr>PowerPoint Presentation</vt:lpstr>
      <vt:lpstr>PowerPoint Presentation</vt:lpstr>
      <vt:lpstr>PowerPoint Presentation</vt:lpstr>
      <vt:lpstr>PowerPoint Presentation</vt:lpstr>
      <vt:lpstr>Accessing Programs</vt:lpstr>
      <vt:lpstr>Accessing Programs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</dc:title>
  <dc:creator>Ameya</dc:creator>
  <cp:lastModifiedBy>Ameya Jadhav</cp:lastModifiedBy>
  <cp:revision>20</cp:revision>
  <dcterms:created xsi:type="dcterms:W3CDTF">2017-02-10T23:12:25Z</dcterms:created>
  <dcterms:modified xsi:type="dcterms:W3CDTF">2018-09-02T01:35:53Z</dcterms:modified>
</cp:coreProperties>
</file>