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66" r:id="rId3"/>
    <p:sldId id="271" r:id="rId4"/>
    <p:sldId id="276" r:id="rId5"/>
    <p:sldId id="273" r:id="rId6"/>
    <p:sldId id="268" r:id="rId7"/>
    <p:sldId id="267" r:id="rId8"/>
    <p:sldId id="280" r:id="rId9"/>
    <p:sldId id="269" r:id="rId10"/>
    <p:sldId id="281" r:id="rId11"/>
    <p:sldId id="270" r:id="rId12"/>
    <p:sldId id="275" r:id="rId13"/>
    <p:sldId id="282" r:id="rId14"/>
    <p:sldId id="283" r:id="rId15"/>
    <p:sldId id="274" r:id="rId16"/>
    <p:sldId id="279" r:id="rId17"/>
    <p:sldId id="277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3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B8D60-0812-47E5-A824-BB66EF1B8DE1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ED9A1-22D1-4238-BE49-461326B0D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38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249530-8103-4A5C-8766-1C71D8E62D42}"/>
              </a:ext>
            </a:extLst>
          </p:cNvPr>
          <p:cNvSpPr txBox="1"/>
          <p:nvPr/>
        </p:nvSpPr>
        <p:spPr>
          <a:xfrm>
            <a:off x="3476189" y="6355715"/>
            <a:ext cx="5303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Copyright © 2018  Teach-Technology Organization (www.teach-technology.org)</a:t>
            </a:r>
          </a:p>
        </p:txBody>
      </p:sp>
      <p:pic>
        <p:nvPicPr>
          <p:cNvPr id="12" name="Picture 1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1D37078F-B686-4158-A4D1-8269A1D51A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17737"/>
            <a:ext cx="1562100" cy="3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3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20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13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295400" y="762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Any Questions?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152258" y="4574136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Thank</a:t>
            </a:r>
            <a:r>
              <a:rPr lang="en-US" baseline="0" dirty="0"/>
              <a:t>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322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6781800" cy="1600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5438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8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7CB41A-BD64-4C40-8A3F-3EB96547B077}"/>
              </a:ext>
            </a:extLst>
          </p:cNvPr>
          <p:cNvSpPr txBox="1"/>
          <p:nvPr/>
        </p:nvSpPr>
        <p:spPr>
          <a:xfrm>
            <a:off x="3476189" y="6355715"/>
            <a:ext cx="5303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Copyright © 2018  Teach-Technology Organization (www.teach-technology.org)</a:t>
            </a:r>
          </a:p>
        </p:txBody>
      </p:sp>
      <p:pic>
        <p:nvPicPr>
          <p:cNvPr id="13" name="Picture 12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3F49ADEE-0093-4CD8-827D-7998FF1D8C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17737"/>
            <a:ext cx="1562100" cy="3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87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94BF09-6514-458A-B961-31D7C272DDB9}"/>
              </a:ext>
            </a:extLst>
          </p:cNvPr>
          <p:cNvSpPr txBox="1"/>
          <p:nvPr/>
        </p:nvSpPr>
        <p:spPr>
          <a:xfrm>
            <a:off x="3840195" y="6355715"/>
            <a:ext cx="5303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Copyright © 2018  Teach-Technology Organization (www.teach-technology.org)</a:t>
            </a:r>
          </a:p>
        </p:txBody>
      </p:sp>
      <p:pic>
        <p:nvPicPr>
          <p:cNvPr id="10" name="Picture 9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1B4B0B31-E5EB-47A0-9006-FBA47D6D21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17737"/>
            <a:ext cx="1562100" cy="3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82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184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7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66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301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1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17AB79-C187-402A-BEC6-96D9970A9114}"/>
              </a:ext>
            </a:extLst>
          </p:cNvPr>
          <p:cNvSpPr txBox="1"/>
          <p:nvPr/>
        </p:nvSpPr>
        <p:spPr>
          <a:xfrm>
            <a:off x="3476189" y="6355715"/>
            <a:ext cx="5303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Copyright © 2018  Teach-Technology Organization (www.teach-technology.org)</a:t>
            </a:r>
          </a:p>
        </p:txBody>
      </p:sp>
      <p:pic>
        <p:nvPicPr>
          <p:cNvPr id="11" name="Picture 10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65B072D4-88CD-4F3F-9CFF-C805227AF7D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17737"/>
            <a:ext cx="1562100" cy="3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4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5.jp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4.jpg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3.jpg"/><Relationship Id="rId7" Type="http://schemas.openxmlformats.org/officeDocument/2006/relationships/image" Target="../media/image5.jp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4.jpg"/><Relationship Id="rId4" Type="http://schemas.openxmlformats.org/officeDocument/2006/relationships/slide" Target="slide10.xml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jp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7.jpg"/><Relationship Id="rId4" Type="http://schemas.openxmlformats.org/officeDocument/2006/relationships/slide" Target="slide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038600"/>
            <a:ext cx="7543800" cy="1524000"/>
          </a:xfrm>
        </p:spPr>
        <p:txBody>
          <a:bodyPr/>
          <a:lstStyle/>
          <a:p>
            <a:r>
              <a:rPr lang="en-US" dirty="0"/>
              <a:t>Printing</a:t>
            </a:r>
          </a:p>
        </p:txBody>
      </p:sp>
    </p:spTree>
    <p:extLst>
      <p:ext uri="{BB962C8B-B14F-4D97-AF65-F5344CB8AC3E}">
        <p14:creationId xmlns:p14="http://schemas.microsoft.com/office/powerpoint/2010/main" val="2778796045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27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19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10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98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98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902"/>
            <a:ext cx="9144000" cy="351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10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902"/>
            <a:ext cx="9144000" cy="351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65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27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95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1600200"/>
          </a:xfrm>
        </p:spPr>
        <p:txBody>
          <a:bodyPr>
            <a:normAutofit/>
          </a:bodyPr>
          <a:lstStyle/>
          <a:p>
            <a:r>
              <a:rPr lang="en-US" dirty="0"/>
              <a:t>Printing to Printer from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543800" cy="38862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Press File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Press Print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Press Print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0" y="1505712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Option 1</a:t>
            </a:r>
          </a:p>
        </p:txBody>
      </p:sp>
      <p:pic>
        <p:nvPicPr>
          <p:cNvPr id="9" name="Picture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8" y="3115931"/>
            <a:ext cx="830437" cy="359443"/>
          </a:xfrm>
          <a:prstGeom prst="rect">
            <a:avLst/>
          </a:prstGeom>
        </p:spPr>
      </p:pic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733800"/>
            <a:ext cx="1291590" cy="333052"/>
          </a:xfrm>
          <a:prstGeom prst="rect">
            <a:avLst/>
          </a:prstGeom>
        </p:spPr>
      </p:pic>
      <p:pic>
        <p:nvPicPr>
          <p:cNvPr id="11" name="Picture 1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52" y="4191000"/>
            <a:ext cx="834390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7353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1600200"/>
          </a:xfrm>
        </p:spPr>
        <p:txBody>
          <a:bodyPr>
            <a:normAutofit/>
          </a:bodyPr>
          <a:lstStyle/>
          <a:p>
            <a:r>
              <a:rPr lang="en-US" dirty="0"/>
              <a:t>Printing to Printer from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543800" cy="38862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Press Ctrl + P (print command)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Press Print or 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0" y="1505712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Option 2</a:t>
            </a:r>
          </a:p>
        </p:txBody>
      </p:sp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200400"/>
            <a:ext cx="2057400" cy="789794"/>
          </a:xfrm>
          <a:prstGeom prst="rect">
            <a:avLst/>
          </a:prstGeom>
        </p:spPr>
      </p:pic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812286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06922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1600200"/>
          </a:xfrm>
        </p:spPr>
        <p:txBody>
          <a:bodyPr>
            <a:normAutofit/>
          </a:bodyPr>
          <a:lstStyle/>
          <a:p>
            <a:r>
              <a:rPr lang="en-US" dirty="0"/>
              <a:t>Printing to PDF from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543800" cy="38862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Press File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Press Print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Select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Microsoft Print to PDF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from drop down menu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Press Print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0" y="1505712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Option 1</a:t>
            </a:r>
          </a:p>
        </p:txBody>
      </p:sp>
      <p:pic>
        <p:nvPicPr>
          <p:cNvPr id="9" name="Picture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158" y="2576766"/>
            <a:ext cx="830437" cy="359443"/>
          </a:xfrm>
          <a:prstGeom prst="rect">
            <a:avLst/>
          </a:prstGeom>
        </p:spPr>
      </p:pic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344" y="3196826"/>
            <a:ext cx="1291590" cy="333052"/>
          </a:xfrm>
          <a:prstGeom prst="rect">
            <a:avLst/>
          </a:prstGeom>
        </p:spPr>
      </p:pic>
      <p:pic>
        <p:nvPicPr>
          <p:cNvPr id="11" name="Picture 1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659" y="4724400"/>
            <a:ext cx="834390" cy="834390"/>
          </a:xfrm>
          <a:prstGeom prst="rect">
            <a:avLst/>
          </a:prstGeom>
        </p:spPr>
      </p:pic>
      <p:pic>
        <p:nvPicPr>
          <p:cNvPr id="4" name="Picture 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04" y="4191000"/>
            <a:ext cx="347472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33112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1600200"/>
          </a:xfrm>
        </p:spPr>
        <p:txBody>
          <a:bodyPr>
            <a:normAutofit/>
          </a:bodyPr>
          <a:lstStyle/>
          <a:p>
            <a:r>
              <a:rPr lang="en-US" dirty="0"/>
              <a:t>Printing to PDF from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543800" cy="38862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Press Ctrl + P (print command)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Select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Microsoft Print to PDF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from drop down menu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Press Print or 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0" y="1505712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Option 2</a:t>
            </a: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679077"/>
            <a:ext cx="1905000" cy="731291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886200"/>
            <a:ext cx="3474720" cy="365760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460" y="4383024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98680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4572000"/>
            <a:ext cx="6781800" cy="1600200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365504" y="762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816969117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66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02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998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</Template>
  <TotalTime>2445</TotalTime>
  <Words>93</Words>
  <Application>Microsoft Office PowerPoint</Application>
  <PresentationFormat>On-screen Show (4:3)</PresentationFormat>
  <Paragraphs>27</Paragraphs>
  <Slides>18</Slides>
  <Notes>0</Notes>
  <HiddenSlides>12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Impact</vt:lpstr>
      <vt:lpstr>Times New Roman</vt:lpstr>
      <vt:lpstr>Newsprint</vt:lpstr>
      <vt:lpstr>Printing</vt:lpstr>
      <vt:lpstr>Printing to Printer from Word</vt:lpstr>
      <vt:lpstr>Printing to Printer from Word</vt:lpstr>
      <vt:lpstr>Printing to PDF from Word</vt:lpstr>
      <vt:lpstr>Printing to PDF from Word</vt:lpstr>
      <vt:lpstr>Thank You!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Computers</dc:title>
  <dc:creator>Ameya</dc:creator>
  <cp:lastModifiedBy>Ameya Jadhav</cp:lastModifiedBy>
  <cp:revision>30</cp:revision>
  <dcterms:created xsi:type="dcterms:W3CDTF">2017-02-10T23:12:25Z</dcterms:created>
  <dcterms:modified xsi:type="dcterms:W3CDTF">2018-09-02T01:36:50Z</dcterms:modified>
</cp:coreProperties>
</file>