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84" r:id="rId3"/>
    <p:sldId id="266" r:id="rId4"/>
    <p:sldId id="271" r:id="rId5"/>
    <p:sldId id="285" r:id="rId6"/>
    <p:sldId id="276" r:id="rId7"/>
    <p:sldId id="268" r:id="rId8"/>
    <p:sldId id="267" r:id="rId9"/>
    <p:sldId id="280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8D60-0812-47E5-A824-BB66EF1B8DE1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ED9A1-22D1-4238-BE49-461326B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49530-8103-4A5C-8766-1C71D8E62D42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D37078F-B686-4158-A4D1-8269A1D51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4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95400" y="762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Any Questions?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152258" y="4574136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Thank</a:t>
            </a:r>
            <a:r>
              <a:rPr lang="en-US" baseline="0" dirty="0"/>
              <a:t>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1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7818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543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5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CB41A-BD64-4C40-8A3F-3EB96547B077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F49ADEE-0093-4CD8-827D-7998FF1D8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7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4BF09-6514-458A-B961-31D7C272DDB9}"/>
              </a:ext>
            </a:extLst>
          </p:cNvPr>
          <p:cNvSpPr txBox="1"/>
          <p:nvPr/>
        </p:nvSpPr>
        <p:spPr>
          <a:xfrm>
            <a:off x="3840195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B4B0B31-E5EB-47A0-9006-FBA47D6D2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9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6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3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3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2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2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7AB79-C187-402A-BEC6-96D9970A9114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5B072D4-88CD-4F3F-9CFF-C805227AF7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2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038600"/>
            <a:ext cx="7543800" cy="1524000"/>
          </a:xfrm>
        </p:spPr>
        <p:txBody>
          <a:bodyPr/>
          <a:lstStyle/>
          <a:p>
            <a:r>
              <a:rPr lang="en-US" dirty="0"/>
              <a:t>How to open a Browser</a:t>
            </a:r>
          </a:p>
        </p:txBody>
      </p:sp>
    </p:spTree>
    <p:extLst>
      <p:ext uri="{BB962C8B-B14F-4D97-AF65-F5344CB8AC3E}">
        <p14:creationId xmlns:p14="http://schemas.microsoft.com/office/powerpoint/2010/main" val="277879604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46"/>
            <a:ext cx="9144000" cy="50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3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00200"/>
          </a:xfrm>
        </p:spPr>
        <p:txBody>
          <a:bodyPr>
            <a:normAutofit/>
          </a:bodyPr>
          <a:lstStyle/>
          <a:p>
            <a:r>
              <a:rPr lang="en-US" dirty="0"/>
              <a:t>Browser?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web browser is most commonly used to access information on the web/internet.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6325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00200"/>
          </a:xfrm>
        </p:spPr>
        <p:txBody>
          <a:bodyPr>
            <a:normAutofit/>
          </a:bodyPr>
          <a:lstStyle/>
          <a:p>
            <a:r>
              <a:rPr lang="en-US" dirty="0"/>
              <a:t>Types of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There are eight popular web browsers: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Google Chrome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Firefox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Opera (Android)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Internet Explorer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Safari (IOS)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Microsoft Edge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24" y="2476499"/>
            <a:ext cx="533401" cy="533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3070136"/>
            <a:ext cx="533400" cy="511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88" y="3494036"/>
            <a:ext cx="633412" cy="6334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75" y="4127448"/>
            <a:ext cx="546048" cy="546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4648200"/>
            <a:ext cx="542925" cy="542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98" y="5200650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353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00200"/>
          </a:xfrm>
        </p:spPr>
        <p:txBody>
          <a:bodyPr>
            <a:normAutofit/>
          </a:bodyPr>
          <a:lstStyle/>
          <a:p>
            <a:r>
              <a:rPr lang="en-US" dirty="0"/>
              <a:t>Opening a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the icon on the taskbar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2133600" cy="1200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150571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56400692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00200"/>
          </a:xfrm>
        </p:spPr>
        <p:txBody>
          <a:bodyPr>
            <a:normAutofit/>
          </a:bodyPr>
          <a:lstStyle/>
          <a:p>
            <a:r>
              <a:rPr lang="en-US" dirty="0"/>
              <a:t>Opening a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Double-Click the desktop shortcut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150571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Option 2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276600"/>
            <a:ext cx="1905000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285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600200"/>
          </a:xfrm>
        </p:spPr>
        <p:txBody>
          <a:bodyPr>
            <a:normAutofit/>
          </a:bodyPr>
          <a:lstStyle/>
          <a:p>
            <a:r>
              <a:rPr lang="en-US" dirty="0"/>
              <a:t>Google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 to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www.google.com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Search your keywords in the search bar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00550"/>
            <a:ext cx="2346293" cy="12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3311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4572000"/>
            <a:ext cx="6781800" cy="16002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365504" y="762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1696911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6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02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</Template>
  <TotalTime>2557</TotalTime>
  <Words>95</Words>
  <Application>Microsoft Office PowerPoint</Application>
  <PresentationFormat>On-screen Show (4:3)</PresentationFormat>
  <Paragraphs>27</Paragraphs>
  <Slides>10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Newsprint</vt:lpstr>
      <vt:lpstr>How to open a Browser</vt:lpstr>
      <vt:lpstr>Browser?</vt:lpstr>
      <vt:lpstr>Types of Browsers</vt:lpstr>
      <vt:lpstr>Opening a Browser</vt:lpstr>
      <vt:lpstr>Opening a Browser</vt:lpstr>
      <vt:lpstr>Google Search</vt:lpstr>
      <vt:lpstr>Thank You!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</dc:title>
  <dc:creator>Ameya</dc:creator>
  <cp:lastModifiedBy>Ameya Jadhav</cp:lastModifiedBy>
  <cp:revision>34</cp:revision>
  <dcterms:created xsi:type="dcterms:W3CDTF">2017-02-10T23:12:25Z</dcterms:created>
  <dcterms:modified xsi:type="dcterms:W3CDTF">2018-09-02T01:37:44Z</dcterms:modified>
</cp:coreProperties>
</file>