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Krona One"/>
      <p:regular r:id="rId30"/>
    </p:embeddedFont>
    <p:embeddedFont>
      <p:font typeface="Ubuntu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228D0C-971E-47C2-85DA-4E148585648B}">
  <a:tblStyle styleId="{A3228D0C-971E-47C2-85DA-4E14858564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buntu-regular.fntdata"/><Relationship Id="rId30" Type="http://schemas.openxmlformats.org/officeDocument/2006/relationships/font" Target="fonts/KronaOne-regular.fntdata"/><Relationship Id="rId11" Type="http://schemas.openxmlformats.org/officeDocument/2006/relationships/slide" Target="slides/slide6.xml"/><Relationship Id="rId33" Type="http://schemas.openxmlformats.org/officeDocument/2006/relationships/font" Target="fonts/Ubuntu-italic.fntdata"/><Relationship Id="rId10" Type="http://schemas.openxmlformats.org/officeDocument/2006/relationships/slide" Target="slides/slide5.xml"/><Relationship Id="rId32" Type="http://schemas.openxmlformats.org/officeDocument/2006/relationships/font" Target="fonts/Ubuntu-bold.fntdata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font" Target="fonts/Ubuntu-boldItalic.fntdata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f39c49baf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f39c49baf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f70ff34e6a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f70ff34e6a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f70ff34e6a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f70ff34e6a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Madelyn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f70ff34e6a_3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f70ff34e6a_3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f70ff34e6a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f70ff34e6a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Madelyn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17708b55c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17708b55c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Madelyn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17708b55c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17708b55c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f70ff34e6a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f70ff34e6a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f70ff34e6a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f70ff34e6a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36158c818b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36158c818b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36158c818b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36158c818b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6158c818b_0_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36158c818b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17708b55c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17708b55c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17708b55c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17708b55c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17708b55c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17708b55c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f70ff34e6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f70ff34e6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f70ff34e6a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f70ff34e6a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f70ff34e6a_3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f70ff34e6a_3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f70ff34e6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f70ff34e6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f70ff34e6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f70ff34e6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6158c818b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36158c818b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f70ff34e6a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f70ff34e6a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Madelyn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f70ff34e6a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f70ff34e6a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Madelyn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f70ff34e6a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f70ff34e6a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Madelyn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riving Center Company Profile by Slidesgo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7326300" y="0"/>
            <a:ext cx="1817700" cy="1212900"/>
          </a:xfrm>
          <a:prstGeom prst="rtTriangle">
            <a:avLst/>
          </a:prstGeom>
          <a:solidFill>
            <a:srgbClr val="336574">
              <a:alpha val="32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525" y="-137700"/>
            <a:ext cx="6939000" cy="5297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364350" y="817950"/>
            <a:ext cx="3015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573650" y="2960400"/>
            <a:ext cx="1805700" cy="6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8956333" y="1805"/>
            <a:ext cx="246027" cy="5242522"/>
            <a:chOff x="-66750" y="-99025"/>
            <a:chExt cx="246027" cy="5242522"/>
          </a:xfrm>
        </p:grpSpPr>
        <p:sp>
          <p:nvSpPr>
            <p:cNvPr id="15" name="Google Shape;15;p2"/>
            <p:cNvSpPr/>
            <p:nvPr/>
          </p:nvSpPr>
          <p:spPr>
            <a:xfrm>
              <a:off x="-66750" y="-99025"/>
              <a:ext cx="246026" cy="5242522"/>
            </a:xfrm>
            <a:custGeom>
              <a:rect b="b" l="l" r="r" t="t"/>
              <a:pathLst>
                <a:path extrusionOk="0" h="24919" w="1281">
                  <a:moveTo>
                    <a:pt x="69" y="0"/>
                  </a:moveTo>
                  <a:cubicBezTo>
                    <a:pt x="31" y="0"/>
                    <a:pt x="0" y="34"/>
                    <a:pt x="0" y="72"/>
                  </a:cubicBezTo>
                  <a:lnTo>
                    <a:pt x="0" y="24918"/>
                  </a:lnTo>
                  <a:lnTo>
                    <a:pt x="1280" y="24918"/>
                  </a:lnTo>
                  <a:lnTo>
                    <a:pt x="1280" y="72"/>
                  </a:lnTo>
                  <a:cubicBezTo>
                    <a:pt x="1280" y="34"/>
                    <a:pt x="1249" y="0"/>
                    <a:pt x="1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775" y="-99025"/>
              <a:ext cx="103502" cy="5242522"/>
            </a:xfrm>
            <a:custGeom>
              <a:rect b="b" l="l" r="r" t="t"/>
              <a:pathLst>
                <a:path extrusionOk="0" h="24919" w="1281">
                  <a:moveTo>
                    <a:pt x="69" y="0"/>
                  </a:moveTo>
                  <a:cubicBezTo>
                    <a:pt x="31" y="0"/>
                    <a:pt x="0" y="34"/>
                    <a:pt x="0" y="72"/>
                  </a:cubicBezTo>
                  <a:lnTo>
                    <a:pt x="0" y="24918"/>
                  </a:lnTo>
                  <a:lnTo>
                    <a:pt x="1280" y="24918"/>
                  </a:lnTo>
                  <a:lnTo>
                    <a:pt x="1280" y="72"/>
                  </a:lnTo>
                  <a:cubicBezTo>
                    <a:pt x="1280" y="34"/>
                    <a:pt x="1249" y="0"/>
                    <a:pt x="1211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 flipH="1">
            <a:off x="7637083" y="634585"/>
            <a:ext cx="2030710" cy="765299"/>
          </a:xfrm>
          <a:custGeom>
            <a:rect b="b" l="l" r="r" t="t"/>
            <a:pathLst>
              <a:path extrusionOk="0" h="3985" w="10574">
                <a:moveTo>
                  <a:pt x="197" y="1"/>
                </a:moveTo>
                <a:cubicBezTo>
                  <a:pt x="77" y="1"/>
                  <a:pt x="1" y="132"/>
                  <a:pt x="60" y="238"/>
                </a:cubicBezTo>
                <a:lnTo>
                  <a:pt x="1002" y="1914"/>
                </a:lnTo>
                <a:cubicBezTo>
                  <a:pt x="1030" y="1962"/>
                  <a:pt x="1030" y="2020"/>
                  <a:pt x="1002" y="2068"/>
                </a:cubicBezTo>
                <a:lnTo>
                  <a:pt x="60" y="3747"/>
                </a:lnTo>
                <a:cubicBezTo>
                  <a:pt x="1" y="3854"/>
                  <a:pt x="77" y="3984"/>
                  <a:pt x="197" y="3984"/>
                </a:cubicBezTo>
                <a:lnTo>
                  <a:pt x="9376" y="3984"/>
                </a:lnTo>
                <a:cubicBezTo>
                  <a:pt x="9434" y="3984"/>
                  <a:pt x="9490" y="3954"/>
                  <a:pt x="9517" y="3902"/>
                </a:cubicBezTo>
                <a:lnTo>
                  <a:pt x="10546" y="2068"/>
                </a:lnTo>
                <a:cubicBezTo>
                  <a:pt x="10574" y="2020"/>
                  <a:pt x="10574" y="1962"/>
                  <a:pt x="10546" y="1914"/>
                </a:cubicBezTo>
                <a:lnTo>
                  <a:pt x="9517" y="80"/>
                </a:lnTo>
                <a:cubicBezTo>
                  <a:pt x="9490" y="32"/>
                  <a:pt x="9434" y="1"/>
                  <a:pt x="93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8153537" y="1732699"/>
            <a:ext cx="2031286" cy="765299"/>
          </a:xfrm>
          <a:custGeom>
            <a:rect b="b" l="l" r="r" t="t"/>
            <a:pathLst>
              <a:path extrusionOk="0" h="3985" w="10577">
                <a:moveTo>
                  <a:pt x="1198" y="0"/>
                </a:moveTo>
                <a:cubicBezTo>
                  <a:pt x="1139" y="0"/>
                  <a:pt x="1087" y="32"/>
                  <a:pt x="1057" y="80"/>
                </a:cubicBezTo>
                <a:lnTo>
                  <a:pt x="28" y="1913"/>
                </a:lnTo>
                <a:cubicBezTo>
                  <a:pt x="1" y="1961"/>
                  <a:pt x="1" y="2020"/>
                  <a:pt x="28" y="2068"/>
                </a:cubicBezTo>
                <a:lnTo>
                  <a:pt x="1057" y="3902"/>
                </a:lnTo>
                <a:cubicBezTo>
                  <a:pt x="1087" y="3954"/>
                  <a:pt x="1139" y="3984"/>
                  <a:pt x="1198" y="3984"/>
                </a:cubicBezTo>
                <a:lnTo>
                  <a:pt x="10376" y="3984"/>
                </a:lnTo>
                <a:cubicBezTo>
                  <a:pt x="10497" y="3984"/>
                  <a:pt x="10576" y="3854"/>
                  <a:pt x="10514" y="3747"/>
                </a:cubicBezTo>
                <a:lnTo>
                  <a:pt x="9571" y="2068"/>
                </a:lnTo>
                <a:cubicBezTo>
                  <a:pt x="9544" y="2020"/>
                  <a:pt x="9544" y="1961"/>
                  <a:pt x="9571" y="1913"/>
                </a:cubicBezTo>
                <a:lnTo>
                  <a:pt x="10514" y="238"/>
                </a:lnTo>
                <a:cubicBezTo>
                  <a:pt x="10576" y="132"/>
                  <a:pt x="10497" y="0"/>
                  <a:pt x="10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 flipH="1" rot="10800000">
            <a:off x="7809360" y="2830812"/>
            <a:ext cx="2031094" cy="765299"/>
          </a:xfrm>
          <a:custGeom>
            <a:rect b="b" l="l" r="r" t="t"/>
            <a:pathLst>
              <a:path extrusionOk="0" h="3985" w="10576">
                <a:moveTo>
                  <a:pt x="1198" y="0"/>
                </a:moveTo>
                <a:cubicBezTo>
                  <a:pt x="1139" y="0"/>
                  <a:pt x="1088" y="32"/>
                  <a:pt x="1060" y="79"/>
                </a:cubicBezTo>
                <a:lnTo>
                  <a:pt x="28" y="1913"/>
                </a:lnTo>
                <a:cubicBezTo>
                  <a:pt x="0" y="1961"/>
                  <a:pt x="0" y="2020"/>
                  <a:pt x="28" y="2068"/>
                </a:cubicBezTo>
                <a:lnTo>
                  <a:pt x="1060" y="3901"/>
                </a:lnTo>
                <a:cubicBezTo>
                  <a:pt x="1088" y="3953"/>
                  <a:pt x="1139" y="3984"/>
                  <a:pt x="1198" y="3984"/>
                </a:cubicBezTo>
                <a:lnTo>
                  <a:pt x="10377" y="3984"/>
                </a:lnTo>
                <a:cubicBezTo>
                  <a:pt x="10500" y="3984"/>
                  <a:pt x="10576" y="3850"/>
                  <a:pt x="10518" y="3747"/>
                </a:cubicBezTo>
                <a:lnTo>
                  <a:pt x="9571" y="2068"/>
                </a:lnTo>
                <a:cubicBezTo>
                  <a:pt x="9548" y="2020"/>
                  <a:pt x="9548" y="1961"/>
                  <a:pt x="9571" y="1913"/>
                </a:cubicBezTo>
                <a:lnTo>
                  <a:pt x="10518" y="238"/>
                </a:lnTo>
                <a:cubicBezTo>
                  <a:pt x="10576" y="131"/>
                  <a:pt x="10500" y="0"/>
                  <a:pt x="10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>
            <a:off x="7641126" y="1009276"/>
            <a:ext cx="2020346" cy="390628"/>
          </a:xfrm>
          <a:custGeom>
            <a:rect b="b" l="l" r="r" t="t"/>
            <a:pathLst>
              <a:path extrusionOk="0" h="9483" w="50170">
                <a:moveTo>
                  <a:pt x="4721" y="9059"/>
                </a:moveTo>
                <a:cubicBezTo>
                  <a:pt x="4777" y="9186"/>
                  <a:pt x="4834" y="9356"/>
                  <a:pt x="4834" y="9483"/>
                </a:cubicBezTo>
                <a:lnTo>
                  <a:pt x="50169" y="9483"/>
                </a:lnTo>
                <a:cubicBezTo>
                  <a:pt x="50169" y="9356"/>
                  <a:pt x="50113" y="9186"/>
                  <a:pt x="50056" y="9059"/>
                </a:cubicBezTo>
                <a:lnTo>
                  <a:pt x="45166" y="410"/>
                </a:lnTo>
                <a:cubicBezTo>
                  <a:pt x="45053" y="170"/>
                  <a:pt x="44757" y="0"/>
                  <a:pt x="44516" y="0"/>
                </a:cubicBezTo>
                <a:lnTo>
                  <a:pt x="891" y="0"/>
                </a:lnTo>
                <a:cubicBezTo>
                  <a:pt x="354" y="0"/>
                  <a:pt x="0" y="650"/>
                  <a:pt x="241" y="1117"/>
                </a:cubicBezTo>
                <a:close/>
              </a:path>
            </a:pathLst>
          </a:cu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 rot="10800000">
            <a:off x="7814739" y="3205476"/>
            <a:ext cx="2020346" cy="390628"/>
          </a:xfrm>
          <a:custGeom>
            <a:rect b="b" l="l" r="r" t="t"/>
            <a:pathLst>
              <a:path extrusionOk="0" h="9483" w="50170">
                <a:moveTo>
                  <a:pt x="4721" y="9059"/>
                </a:moveTo>
                <a:cubicBezTo>
                  <a:pt x="4777" y="9186"/>
                  <a:pt x="4834" y="9356"/>
                  <a:pt x="4834" y="9483"/>
                </a:cubicBezTo>
                <a:lnTo>
                  <a:pt x="50169" y="9483"/>
                </a:lnTo>
                <a:cubicBezTo>
                  <a:pt x="50169" y="9356"/>
                  <a:pt x="50113" y="9186"/>
                  <a:pt x="50056" y="9059"/>
                </a:cubicBezTo>
                <a:lnTo>
                  <a:pt x="45166" y="410"/>
                </a:lnTo>
                <a:cubicBezTo>
                  <a:pt x="45053" y="170"/>
                  <a:pt x="44757" y="0"/>
                  <a:pt x="44516" y="0"/>
                </a:cubicBezTo>
                <a:lnTo>
                  <a:pt x="891" y="0"/>
                </a:lnTo>
                <a:cubicBezTo>
                  <a:pt x="354" y="0"/>
                  <a:pt x="0" y="650"/>
                  <a:pt x="241" y="1117"/>
                </a:cubicBezTo>
                <a:close/>
              </a:path>
            </a:pathLst>
          </a:cu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 flipH="1" rot="10800000">
            <a:off x="8159014" y="2107376"/>
            <a:ext cx="2020346" cy="390628"/>
          </a:xfrm>
          <a:custGeom>
            <a:rect b="b" l="l" r="r" t="t"/>
            <a:pathLst>
              <a:path extrusionOk="0" h="9483" w="50170">
                <a:moveTo>
                  <a:pt x="4721" y="9059"/>
                </a:moveTo>
                <a:cubicBezTo>
                  <a:pt x="4777" y="9186"/>
                  <a:pt x="4834" y="9356"/>
                  <a:pt x="4834" y="9483"/>
                </a:cubicBezTo>
                <a:lnTo>
                  <a:pt x="50169" y="9483"/>
                </a:lnTo>
                <a:cubicBezTo>
                  <a:pt x="50169" y="9356"/>
                  <a:pt x="50113" y="9186"/>
                  <a:pt x="50056" y="9059"/>
                </a:cubicBezTo>
                <a:lnTo>
                  <a:pt x="45166" y="410"/>
                </a:lnTo>
                <a:cubicBezTo>
                  <a:pt x="45053" y="170"/>
                  <a:pt x="44757" y="0"/>
                  <a:pt x="44516" y="0"/>
                </a:cubicBezTo>
                <a:lnTo>
                  <a:pt x="891" y="0"/>
                </a:lnTo>
                <a:cubicBezTo>
                  <a:pt x="354" y="0"/>
                  <a:pt x="0" y="650"/>
                  <a:pt x="241" y="1117"/>
                </a:cubicBezTo>
                <a:close/>
              </a:path>
            </a:pathLst>
          </a:cu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 flipH="1" rot="420230">
            <a:off x="-250607" y="3939649"/>
            <a:ext cx="2032372" cy="1311657"/>
            <a:chOff x="7244709" y="3730234"/>
            <a:chExt cx="2912093" cy="1879413"/>
          </a:xfrm>
        </p:grpSpPr>
        <p:sp>
          <p:nvSpPr>
            <p:cNvPr id="24" name="Google Shape;24;p2"/>
            <p:cNvSpPr/>
            <p:nvPr/>
          </p:nvSpPr>
          <p:spPr>
            <a:xfrm rot="-1799542">
              <a:off x="7243199" y="4921743"/>
              <a:ext cx="1386920" cy="36570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1799716">
              <a:off x="8810156" y="4042080"/>
              <a:ext cx="1345393" cy="36570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/>
          <p:nvPr/>
        </p:nvSpPr>
        <p:spPr>
          <a:xfrm rot="-2046914">
            <a:off x="7154697" y="-1044372"/>
            <a:ext cx="10349659" cy="8211979"/>
          </a:xfrm>
          <a:prstGeom prst="ellipse">
            <a:avLst/>
          </a:pr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"/>
          <p:cNvSpPr/>
          <p:nvPr/>
        </p:nvSpPr>
        <p:spPr>
          <a:xfrm rot="-2046914">
            <a:off x="-7837653" y="-4073147"/>
            <a:ext cx="10349659" cy="8211979"/>
          </a:xfrm>
          <a:prstGeom prst="ellipse">
            <a:avLst/>
          </a:prstGeom>
          <a:solidFill>
            <a:srgbClr val="336574">
              <a:alpha val="12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"/>
          <p:cNvSpPr/>
          <p:nvPr/>
        </p:nvSpPr>
        <p:spPr>
          <a:xfrm>
            <a:off x="7609560" y="4513643"/>
            <a:ext cx="62529" cy="503891"/>
          </a:xfrm>
          <a:custGeom>
            <a:rect b="b" l="l" r="r" t="t"/>
            <a:pathLst>
              <a:path extrusionOk="0" h="3441" w="427">
                <a:moveTo>
                  <a:pt x="1" y="1"/>
                </a:moveTo>
                <a:lnTo>
                  <a:pt x="1" y="3227"/>
                </a:lnTo>
                <a:cubicBezTo>
                  <a:pt x="1" y="3347"/>
                  <a:pt x="99" y="3440"/>
                  <a:pt x="214" y="3440"/>
                </a:cubicBezTo>
                <a:cubicBezTo>
                  <a:pt x="334" y="3440"/>
                  <a:pt x="427" y="3347"/>
                  <a:pt x="427" y="3227"/>
                </a:cubicBezTo>
                <a:lnTo>
                  <a:pt x="42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7486262" y="4830089"/>
            <a:ext cx="321723" cy="171185"/>
          </a:xfrm>
          <a:custGeom>
            <a:rect b="b" l="l" r="r" t="t"/>
            <a:pathLst>
              <a:path extrusionOk="0" h="1169" w="2197">
                <a:moveTo>
                  <a:pt x="58" y="1"/>
                </a:moveTo>
                <a:cubicBezTo>
                  <a:pt x="27" y="1"/>
                  <a:pt x="0" y="28"/>
                  <a:pt x="0" y="64"/>
                </a:cubicBezTo>
                <a:lnTo>
                  <a:pt x="0" y="1107"/>
                </a:lnTo>
                <a:cubicBezTo>
                  <a:pt x="0" y="1142"/>
                  <a:pt x="27" y="1168"/>
                  <a:pt x="58" y="1168"/>
                </a:cubicBezTo>
                <a:lnTo>
                  <a:pt x="2139" y="1168"/>
                </a:lnTo>
                <a:cubicBezTo>
                  <a:pt x="2170" y="1168"/>
                  <a:pt x="2196" y="1142"/>
                  <a:pt x="2196" y="1107"/>
                </a:cubicBezTo>
                <a:lnTo>
                  <a:pt x="2196" y="64"/>
                </a:lnTo>
                <a:cubicBezTo>
                  <a:pt x="2196" y="28"/>
                  <a:pt x="2170" y="1"/>
                  <a:pt x="2139" y="1"/>
                </a:cubicBezTo>
                <a:lnTo>
                  <a:pt x="2037" y="1"/>
                </a:lnTo>
                <a:lnTo>
                  <a:pt x="2037" y="1027"/>
                </a:lnTo>
                <a:lnTo>
                  <a:pt x="160" y="1027"/>
                </a:lnTo>
                <a:lnTo>
                  <a:pt x="1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7483479" y="4724217"/>
            <a:ext cx="331095" cy="22258"/>
          </a:xfrm>
          <a:custGeom>
            <a:rect b="b" l="l" r="r" t="t"/>
            <a:pathLst>
              <a:path extrusionOk="0" h="152" w="2261">
                <a:moveTo>
                  <a:pt x="15" y="1"/>
                </a:moveTo>
                <a:cubicBezTo>
                  <a:pt x="5" y="1"/>
                  <a:pt x="1" y="5"/>
                  <a:pt x="1" y="9"/>
                </a:cubicBezTo>
                <a:lnTo>
                  <a:pt x="1" y="152"/>
                </a:lnTo>
                <a:lnTo>
                  <a:pt x="2260" y="152"/>
                </a:lnTo>
                <a:lnTo>
                  <a:pt x="2260" y="9"/>
                </a:lnTo>
                <a:cubicBezTo>
                  <a:pt x="2260" y="5"/>
                  <a:pt x="2256" y="1"/>
                  <a:pt x="22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505737" y="4761411"/>
            <a:ext cx="286578" cy="181290"/>
          </a:xfrm>
          <a:custGeom>
            <a:rect b="b" l="l" r="r" t="t"/>
            <a:pathLst>
              <a:path extrusionOk="0" h="1238" w="1957">
                <a:moveTo>
                  <a:pt x="0" y="0"/>
                </a:moveTo>
                <a:lnTo>
                  <a:pt x="0" y="1198"/>
                </a:lnTo>
                <a:cubicBezTo>
                  <a:pt x="0" y="1220"/>
                  <a:pt x="17" y="1238"/>
                  <a:pt x="40" y="1238"/>
                </a:cubicBezTo>
                <a:lnTo>
                  <a:pt x="1918" y="1238"/>
                </a:lnTo>
                <a:cubicBezTo>
                  <a:pt x="1940" y="1238"/>
                  <a:pt x="1957" y="1220"/>
                  <a:pt x="1957" y="1198"/>
                </a:cubicBezTo>
                <a:lnTo>
                  <a:pt x="19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7483479" y="4746328"/>
            <a:ext cx="331095" cy="15229"/>
          </a:xfrm>
          <a:custGeom>
            <a:rect b="b" l="l" r="r" t="t"/>
            <a:pathLst>
              <a:path extrusionOk="0" h="104" w="2261">
                <a:moveTo>
                  <a:pt x="1" y="1"/>
                </a:moveTo>
                <a:lnTo>
                  <a:pt x="152" y="103"/>
                </a:lnTo>
                <a:lnTo>
                  <a:pt x="2109" y="103"/>
                </a:lnTo>
                <a:lnTo>
                  <a:pt x="22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6098496" y="4513643"/>
            <a:ext cx="62529" cy="503891"/>
          </a:xfrm>
          <a:custGeom>
            <a:rect b="b" l="l" r="r" t="t"/>
            <a:pathLst>
              <a:path extrusionOk="0" h="3441" w="427">
                <a:moveTo>
                  <a:pt x="1" y="1"/>
                </a:moveTo>
                <a:lnTo>
                  <a:pt x="1" y="3227"/>
                </a:lnTo>
                <a:cubicBezTo>
                  <a:pt x="1" y="3347"/>
                  <a:pt x="94" y="3440"/>
                  <a:pt x="214" y="3440"/>
                </a:cubicBezTo>
                <a:cubicBezTo>
                  <a:pt x="329" y="3440"/>
                  <a:pt x="427" y="3347"/>
                  <a:pt x="427" y="3227"/>
                </a:cubicBezTo>
                <a:lnTo>
                  <a:pt x="42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5974466" y="4830089"/>
            <a:ext cx="322455" cy="171185"/>
          </a:xfrm>
          <a:custGeom>
            <a:rect b="b" l="l" r="r" t="t"/>
            <a:pathLst>
              <a:path extrusionOk="0" h="1169" w="2202">
                <a:moveTo>
                  <a:pt x="62" y="1"/>
                </a:moveTo>
                <a:cubicBezTo>
                  <a:pt x="27" y="1"/>
                  <a:pt x="0" y="28"/>
                  <a:pt x="0" y="64"/>
                </a:cubicBezTo>
                <a:lnTo>
                  <a:pt x="0" y="1107"/>
                </a:lnTo>
                <a:cubicBezTo>
                  <a:pt x="0" y="1142"/>
                  <a:pt x="27" y="1168"/>
                  <a:pt x="62" y="1168"/>
                </a:cubicBezTo>
                <a:lnTo>
                  <a:pt x="2139" y="1168"/>
                </a:lnTo>
                <a:cubicBezTo>
                  <a:pt x="2175" y="1168"/>
                  <a:pt x="2202" y="1142"/>
                  <a:pt x="2202" y="1107"/>
                </a:cubicBezTo>
                <a:lnTo>
                  <a:pt x="2202" y="64"/>
                </a:lnTo>
                <a:cubicBezTo>
                  <a:pt x="2202" y="28"/>
                  <a:pt x="2175" y="1"/>
                  <a:pt x="2139" y="1"/>
                </a:cubicBezTo>
                <a:lnTo>
                  <a:pt x="2042" y="1"/>
                </a:lnTo>
                <a:lnTo>
                  <a:pt x="2042" y="1027"/>
                </a:lnTo>
                <a:lnTo>
                  <a:pt x="160" y="1027"/>
                </a:lnTo>
                <a:lnTo>
                  <a:pt x="1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5972562" y="4724217"/>
            <a:ext cx="330217" cy="22258"/>
          </a:xfrm>
          <a:custGeom>
            <a:rect b="b" l="l" r="r" t="t"/>
            <a:pathLst>
              <a:path extrusionOk="0" h="152" w="2255">
                <a:moveTo>
                  <a:pt x="9" y="1"/>
                </a:moveTo>
                <a:cubicBezTo>
                  <a:pt x="4" y="1"/>
                  <a:pt x="0" y="5"/>
                  <a:pt x="0" y="9"/>
                </a:cubicBezTo>
                <a:lnTo>
                  <a:pt x="0" y="152"/>
                </a:lnTo>
                <a:lnTo>
                  <a:pt x="2254" y="152"/>
                </a:lnTo>
                <a:lnTo>
                  <a:pt x="2254" y="9"/>
                </a:lnTo>
                <a:cubicBezTo>
                  <a:pt x="2254" y="5"/>
                  <a:pt x="2250" y="1"/>
                  <a:pt x="22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5994527" y="4761411"/>
            <a:ext cx="286139" cy="181290"/>
          </a:xfrm>
          <a:custGeom>
            <a:rect b="b" l="l" r="r" t="t"/>
            <a:pathLst>
              <a:path extrusionOk="0" h="1238" w="1954">
                <a:moveTo>
                  <a:pt x="0" y="0"/>
                </a:moveTo>
                <a:lnTo>
                  <a:pt x="0" y="1198"/>
                </a:lnTo>
                <a:cubicBezTo>
                  <a:pt x="0" y="1220"/>
                  <a:pt x="19" y="1238"/>
                  <a:pt x="37" y="1238"/>
                </a:cubicBezTo>
                <a:lnTo>
                  <a:pt x="1918" y="1238"/>
                </a:lnTo>
                <a:cubicBezTo>
                  <a:pt x="1940" y="1238"/>
                  <a:pt x="1954" y="1220"/>
                  <a:pt x="1954" y="1198"/>
                </a:cubicBezTo>
                <a:lnTo>
                  <a:pt x="19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5972562" y="4746328"/>
            <a:ext cx="330217" cy="15229"/>
          </a:xfrm>
          <a:custGeom>
            <a:rect b="b" l="l" r="r" t="t"/>
            <a:pathLst>
              <a:path extrusionOk="0" h="104" w="2255">
                <a:moveTo>
                  <a:pt x="0" y="1"/>
                </a:moveTo>
                <a:lnTo>
                  <a:pt x="150" y="103"/>
                </a:lnTo>
                <a:lnTo>
                  <a:pt x="2104" y="103"/>
                </a:lnTo>
                <a:lnTo>
                  <a:pt x="22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"/>
          <p:cNvSpPr/>
          <p:nvPr/>
        </p:nvSpPr>
        <p:spPr>
          <a:xfrm>
            <a:off x="2966543" y="4513643"/>
            <a:ext cx="62529" cy="503891"/>
          </a:xfrm>
          <a:custGeom>
            <a:rect b="b" l="l" r="r" t="t"/>
            <a:pathLst>
              <a:path extrusionOk="0" h="3441" w="427">
                <a:moveTo>
                  <a:pt x="1" y="1"/>
                </a:moveTo>
                <a:lnTo>
                  <a:pt x="1" y="3227"/>
                </a:lnTo>
                <a:cubicBezTo>
                  <a:pt x="1" y="3347"/>
                  <a:pt x="98" y="3440"/>
                  <a:pt x="214" y="3440"/>
                </a:cubicBezTo>
                <a:cubicBezTo>
                  <a:pt x="333" y="3440"/>
                  <a:pt x="427" y="3347"/>
                  <a:pt x="427" y="3227"/>
                </a:cubicBezTo>
                <a:lnTo>
                  <a:pt x="42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2842952" y="4830089"/>
            <a:ext cx="322602" cy="171185"/>
          </a:xfrm>
          <a:custGeom>
            <a:rect b="b" l="l" r="r" t="t"/>
            <a:pathLst>
              <a:path extrusionOk="0" h="1169" w="2203">
                <a:moveTo>
                  <a:pt x="58" y="1"/>
                </a:moveTo>
                <a:cubicBezTo>
                  <a:pt x="28" y="1"/>
                  <a:pt x="1" y="28"/>
                  <a:pt x="1" y="64"/>
                </a:cubicBezTo>
                <a:lnTo>
                  <a:pt x="1" y="1107"/>
                </a:lnTo>
                <a:cubicBezTo>
                  <a:pt x="1" y="1142"/>
                  <a:pt x="28" y="1168"/>
                  <a:pt x="58" y="1168"/>
                </a:cubicBezTo>
                <a:lnTo>
                  <a:pt x="2140" y="1168"/>
                </a:lnTo>
                <a:cubicBezTo>
                  <a:pt x="2176" y="1168"/>
                  <a:pt x="2203" y="1142"/>
                  <a:pt x="2203" y="1107"/>
                </a:cubicBezTo>
                <a:lnTo>
                  <a:pt x="2203" y="64"/>
                </a:lnTo>
                <a:cubicBezTo>
                  <a:pt x="2203" y="28"/>
                  <a:pt x="2176" y="1"/>
                  <a:pt x="2140" y="1"/>
                </a:cubicBezTo>
                <a:lnTo>
                  <a:pt x="2039" y="1"/>
                </a:lnTo>
                <a:lnTo>
                  <a:pt x="2039" y="1027"/>
                </a:lnTo>
                <a:lnTo>
                  <a:pt x="161" y="1027"/>
                </a:lnTo>
                <a:lnTo>
                  <a:pt x="16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"/>
          <p:cNvSpPr/>
          <p:nvPr/>
        </p:nvSpPr>
        <p:spPr>
          <a:xfrm>
            <a:off x="2841195" y="4724217"/>
            <a:ext cx="330217" cy="22258"/>
          </a:xfrm>
          <a:custGeom>
            <a:rect b="b" l="l" r="r" t="t"/>
            <a:pathLst>
              <a:path extrusionOk="0" h="152" w="2255">
                <a:moveTo>
                  <a:pt x="9" y="1"/>
                </a:moveTo>
                <a:cubicBezTo>
                  <a:pt x="4" y="1"/>
                  <a:pt x="0" y="5"/>
                  <a:pt x="0" y="9"/>
                </a:cubicBezTo>
                <a:lnTo>
                  <a:pt x="0" y="152"/>
                </a:lnTo>
                <a:lnTo>
                  <a:pt x="2254" y="152"/>
                </a:lnTo>
                <a:lnTo>
                  <a:pt x="2254" y="9"/>
                </a:lnTo>
                <a:cubicBezTo>
                  <a:pt x="2254" y="5"/>
                  <a:pt x="2250" y="1"/>
                  <a:pt x="2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"/>
          <p:cNvSpPr/>
          <p:nvPr/>
        </p:nvSpPr>
        <p:spPr>
          <a:xfrm>
            <a:off x="2862574" y="4761411"/>
            <a:ext cx="286725" cy="181290"/>
          </a:xfrm>
          <a:custGeom>
            <a:rect b="b" l="l" r="r" t="t"/>
            <a:pathLst>
              <a:path extrusionOk="0" h="1238" w="1958">
                <a:moveTo>
                  <a:pt x="0" y="0"/>
                </a:moveTo>
                <a:lnTo>
                  <a:pt x="0" y="1198"/>
                </a:lnTo>
                <a:cubicBezTo>
                  <a:pt x="0" y="1220"/>
                  <a:pt x="18" y="1238"/>
                  <a:pt x="41" y="1238"/>
                </a:cubicBezTo>
                <a:lnTo>
                  <a:pt x="1917" y="1238"/>
                </a:lnTo>
                <a:cubicBezTo>
                  <a:pt x="1940" y="1238"/>
                  <a:pt x="1958" y="1220"/>
                  <a:pt x="1958" y="1198"/>
                </a:cubicBezTo>
                <a:lnTo>
                  <a:pt x="19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2841195" y="4746328"/>
            <a:ext cx="330217" cy="15229"/>
          </a:xfrm>
          <a:custGeom>
            <a:rect b="b" l="l" r="r" t="t"/>
            <a:pathLst>
              <a:path extrusionOk="0" h="104" w="2255">
                <a:moveTo>
                  <a:pt x="0" y="1"/>
                </a:moveTo>
                <a:lnTo>
                  <a:pt x="146" y="103"/>
                </a:lnTo>
                <a:lnTo>
                  <a:pt x="2104" y="103"/>
                </a:lnTo>
                <a:lnTo>
                  <a:pt x="22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1455333" y="4513643"/>
            <a:ext cx="62529" cy="503891"/>
          </a:xfrm>
          <a:custGeom>
            <a:rect b="b" l="l" r="r" t="t"/>
            <a:pathLst>
              <a:path extrusionOk="0" h="3441" w="427">
                <a:moveTo>
                  <a:pt x="1" y="1"/>
                </a:moveTo>
                <a:lnTo>
                  <a:pt x="1" y="3227"/>
                </a:lnTo>
                <a:cubicBezTo>
                  <a:pt x="1" y="3347"/>
                  <a:pt x="95" y="3440"/>
                  <a:pt x="214" y="3440"/>
                </a:cubicBezTo>
                <a:cubicBezTo>
                  <a:pt x="330" y="3440"/>
                  <a:pt x="427" y="3347"/>
                  <a:pt x="427" y="3227"/>
                </a:cubicBezTo>
                <a:lnTo>
                  <a:pt x="42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1331156" y="4830089"/>
            <a:ext cx="322602" cy="171185"/>
          </a:xfrm>
          <a:custGeom>
            <a:rect b="b" l="l" r="r" t="t"/>
            <a:pathLst>
              <a:path extrusionOk="0" h="1169" w="2203">
                <a:moveTo>
                  <a:pt x="64" y="1"/>
                </a:moveTo>
                <a:cubicBezTo>
                  <a:pt x="28" y="1"/>
                  <a:pt x="1" y="28"/>
                  <a:pt x="1" y="64"/>
                </a:cubicBezTo>
                <a:lnTo>
                  <a:pt x="1" y="1107"/>
                </a:lnTo>
                <a:cubicBezTo>
                  <a:pt x="1" y="1142"/>
                  <a:pt x="28" y="1168"/>
                  <a:pt x="64" y="1168"/>
                </a:cubicBezTo>
                <a:lnTo>
                  <a:pt x="2145" y="1168"/>
                </a:lnTo>
                <a:cubicBezTo>
                  <a:pt x="2176" y="1168"/>
                  <a:pt x="2203" y="1142"/>
                  <a:pt x="2203" y="1107"/>
                </a:cubicBezTo>
                <a:lnTo>
                  <a:pt x="2203" y="64"/>
                </a:lnTo>
                <a:cubicBezTo>
                  <a:pt x="2203" y="28"/>
                  <a:pt x="2176" y="1"/>
                  <a:pt x="2145" y="1"/>
                </a:cubicBezTo>
                <a:lnTo>
                  <a:pt x="2043" y="1"/>
                </a:lnTo>
                <a:lnTo>
                  <a:pt x="2043" y="1027"/>
                </a:lnTo>
                <a:lnTo>
                  <a:pt x="166" y="1027"/>
                </a:lnTo>
                <a:lnTo>
                  <a:pt x="16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1"/>
          <p:cNvSpPr/>
          <p:nvPr/>
        </p:nvSpPr>
        <p:spPr>
          <a:xfrm>
            <a:off x="1329399" y="4724217"/>
            <a:ext cx="330363" cy="22258"/>
          </a:xfrm>
          <a:custGeom>
            <a:rect b="b" l="l" r="r" t="t"/>
            <a:pathLst>
              <a:path extrusionOk="0" h="152" w="2256">
                <a:moveTo>
                  <a:pt x="13" y="1"/>
                </a:moveTo>
                <a:cubicBezTo>
                  <a:pt x="4" y="1"/>
                  <a:pt x="0" y="5"/>
                  <a:pt x="0" y="9"/>
                </a:cubicBezTo>
                <a:lnTo>
                  <a:pt x="0" y="152"/>
                </a:lnTo>
                <a:lnTo>
                  <a:pt x="2255" y="152"/>
                </a:lnTo>
                <a:lnTo>
                  <a:pt x="2255" y="9"/>
                </a:lnTo>
                <a:cubicBezTo>
                  <a:pt x="2255" y="5"/>
                  <a:pt x="2250" y="1"/>
                  <a:pt x="22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1"/>
          <p:cNvSpPr/>
          <p:nvPr/>
        </p:nvSpPr>
        <p:spPr>
          <a:xfrm>
            <a:off x="1351510" y="4761411"/>
            <a:ext cx="286725" cy="181290"/>
          </a:xfrm>
          <a:custGeom>
            <a:rect b="b" l="l" r="r" t="t"/>
            <a:pathLst>
              <a:path extrusionOk="0" h="1238" w="1958">
                <a:moveTo>
                  <a:pt x="0" y="0"/>
                </a:moveTo>
                <a:lnTo>
                  <a:pt x="0" y="1198"/>
                </a:lnTo>
                <a:cubicBezTo>
                  <a:pt x="0" y="1220"/>
                  <a:pt x="17" y="1238"/>
                  <a:pt x="40" y="1238"/>
                </a:cubicBezTo>
                <a:lnTo>
                  <a:pt x="1918" y="1238"/>
                </a:lnTo>
                <a:cubicBezTo>
                  <a:pt x="1939" y="1238"/>
                  <a:pt x="1957" y="1220"/>
                  <a:pt x="1957" y="1198"/>
                </a:cubicBezTo>
                <a:lnTo>
                  <a:pt x="19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"/>
          <p:cNvSpPr/>
          <p:nvPr/>
        </p:nvSpPr>
        <p:spPr>
          <a:xfrm>
            <a:off x="1329399" y="4746328"/>
            <a:ext cx="330363" cy="15229"/>
          </a:xfrm>
          <a:custGeom>
            <a:rect b="b" l="l" r="r" t="t"/>
            <a:pathLst>
              <a:path extrusionOk="0" h="104" w="2256">
                <a:moveTo>
                  <a:pt x="0" y="1"/>
                </a:moveTo>
                <a:lnTo>
                  <a:pt x="151" y="103"/>
                </a:lnTo>
                <a:lnTo>
                  <a:pt x="2108" y="103"/>
                </a:lnTo>
                <a:lnTo>
                  <a:pt x="225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1"/>
          <p:cNvSpPr/>
          <p:nvPr/>
        </p:nvSpPr>
        <p:spPr>
          <a:xfrm>
            <a:off x="4292366" y="4327671"/>
            <a:ext cx="541672" cy="3541152"/>
          </a:xfrm>
          <a:custGeom>
            <a:rect b="b" l="l" r="r" t="t"/>
            <a:pathLst>
              <a:path extrusionOk="0" h="24182" w="3699">
                <a:moveTo>
                  <a:pt x="1" y="1"/>
                </a:moveTo>
                <a:lnTo>
                  <a:pt x="1" y="24181"/>
                </a:lnTo>
                <a:lnTo>
                  <a:pt x="3698" y="24181"/>
                </a:lnTo>
                <a:lnTo>
                  <a:pt x="369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"/>
          <p:cNvSpPr/>
          <p:nvPr/>
        </p:nvSpPr>
        <p:spPr>
          <a:xfrm>
            <a:off x="4292366" y="4327671"/>
            <a:ext cx="174993" cy="3541152"/>
          </a:xfrm>
          <a:custGeom>
            <a:rect b="b" l="l" r="r" t="t"/>
            <a:pathLst>
              <a:path extrusionOk="0" h="24182" w="1195">
                <a:moveTo>
                  <a:pt x="1" y="1"/>
                </a:moveTo>
                <a:lnTo>
                  <a:pt x="1" y="24181"/>
                </a:lnTo>
                <a:lnTo>
                  <a:pt x="1195" y="24181"/>
                </a:lnTo>
                <a:lnTo>
                  <a:pt x="119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4673976" y="4327671"/>
            <a:ext cx="160056" cy="3541152"/>
          </a:xfrm>
          <a:custGeom>
            <a:rect b="b" l="l" r="r" t="t"/>
            <a:pathLst>
              <a:path extrusionOk="0" h="24182" w="1093">
                <a:moveTo>
                  <a:pt x="0" y="1"/>
                </a:moveTo>
                <a:lnTo>
                  <a:pt x="0" y="24181"/>
                </a:lnTo>
                <a:lnTo>
                  <a:pt x="1092" y="24181"/>
                </a:lnTo>
                <a:lnTo>
                  <a:pt x="10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4467210" y="4507054"/>
            <a:ext cx="206916" cy="430526"/>
          </a:xfrm>
          <a:custGeom>
            <a:rect b="b" l="l" r="r" t="t"/>
            <a:pathLst>
              <a:path extrusionOk="0" h="2940" w="1413">
                <a:moveTo>
                  <a:pt x="1" y="1"/>
                </a:moveTo>
                <a:lnTo>
                  <a:pt x="1" y="2367"/>
                </a:lnTo>
                <a:lnTo>
                  <a:pt x="1412" y="2940"/>
                </a:lnTo>
                <a:lnTo>
                  <a:pt x="1412" y="1"/>
                </a:lnTo>
                <a:close/>
              </a:path>
            </a:pathLst>
          </a:custGeom>
          <a:solidFill>
            <a:srgbClr val="1422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4292366" y="4507054"/>
            <a:ext cx="174993" cy="346618"/>
          </a:xfrm>
          <a:custGeom>
            <a:rect b="b" l="l" r="r" t="t"/>
            <a:pathLst>
              <a:path extrusionOk="0" h="2367" w="1195">
                <a:moveTo>
                  <a:pt x="1" y="1"/>
                </a:moveTo>
                <a:lnTo>
                  <a:pt x="1" y="1883"/>
                </a:lnTo>
                <a:lnTo>
                  <a:pt x="1195" y="2367"/>
                </a:lnTo>
                <a:lnTo>
                  <a:pt x="1195" y="1"/>
                </a:lnTo>
                <a:close/>
              </a:path>
            </a:pathLst>
          </a:custGeom>
          <a:solidFill>
            <a:srgbClr val="1422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"/>
          <p:cNvSpPr/>
          <p:nvPr/>
        </p:nvSpPr>
        <p:spPr>
          <a:xfrm>
            <a:off x="4673976" y="4507054"/>
            <a:ext cx="160056" cy="495398"/>
          </a:xfrm>
          <a:custGeom>
            <a:rect b="b" l="l" r="r" t="t"/>
            <a:pathLst>
              <a:path extrusionOk="0" h="3383" w="1093">
                <a:moveTo>
                  <a:pt x="0" y="1"/>
                </a:moveTo>
                <a:lnTo>
                  <a:pt x="0" y="2940"/>
                </a:lnTo>
                <a:lnTo>
                  <a:pt x="1092" y="3383"/>
                </a:lnTo>
                <a:lnTo>
                  <a:pt x="1092" y="1"/>
                </a:lnTo>
                <a:close/>
              </a:path>
            </a:pathLst>
          </a:custGeom>
          <a:solidFill>
            <a:srgbClr val="1422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713200" y="572348"/>
            <a:ext cx="7717549" cy="3997304"/>
          </a:xfrm>
          <a:custGeom>
            <a:rect b="b" l="l" r="r" t="t"/>
            <a:pathLst>
              <a:path extrusionOk="0" h="27297" w="52702">
                <a:moveTo>
                  <a:pt x="1" y="1"/>
                </a:moveTo>
                <a:lnTo>
                  <a:pt x="1" y="27297"/>
                </a:lnTo>
                <a:lnTo>
                  <a:pt x="52702" y="27297"/>
                </a:lnTo>
                <a:lnTo>
                  <a:pt x="527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"/>
          <p:cNvSpPr/>
          <p:nvPr/>
        </p:nvSpPr>
        <p:spPr>
          <a:xfrm>
            <a:off x="8320649" y="657573"/>
            <a:ext cx="29434" cy="3827144"/>
          </a:xfrm>
          <a:custGeom>
            <a:rect b="b" l="l" r="r" t="t"/>
            <a:pathLst>
              <a:path extrusionOk="0" h="26135" w="201">
                <a:moveTo>
                  <a:pt x="183" y="1"/>
                </a:moveTo>
                <a:lnTo>
                  <a:pt x="1" y="187"/>
                </a:lnTo>
                <a:lnTo>
                  <a:pt x="5" y="187"/>
                </a:lnTo>
                <a:lnTo>
                  <a:pt x="5" y="25943"/>
                </a:lnTo>
                <a:lnTo>
                  <a:pt x="192" y="26134"/>
                </a:lnTo>
                <a:lnTo>
                  <a:pt x="200" y="26134"/>
                </a:lnTo>
                <a:lnTo>
                  <a:pt x="200" y="1"/>
                </a:ln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795789" y="657573"/>
            <a:ext cx="7551928" cy="27384"/>
          </a:xfrm>
          <a:custGeom>
            <a:rect b="b" l="l" r="r" t="t"/>
            <a:pathLst>
              <a:path extrusionOk="0" h="187" w="51571">
                <a:moveTo>
                  <a:pt x="0" y="1"/>
                </a:moveTo>
                <a:lnTo>
                  <a:pt x="178" y="187"/>
                </a:lnTo>
                <a:lnTo>
                  <a:pt x="51388" y="187"/>
                </a:lnTo>
                <a:lnTo>
                  <a:pt x="51570" y="1"/>
                </a:ln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794471" y="4455802"/>
            <a:ext cx="7554418" cy="28848"/>
          </a:xfrm>
          <a:custGeom>
            <a:rect b="b" l="l" r="r" t="t"/>
            <a:pathLst>
              <a:path extrusionOk="0" h="197" w="51588">
                <a:moveTo>
                  <a:pt x="187" y="0"/>
                </a:moveTo>
                <a:lnTo>
                  <a:pt x="1" y="196"/>
                </a:lnTo>
                <a:lnTo>
                  <a:pt x="51588" y="196"/>
                </a:lnTo>
                <a:lnTo>
                  <a:pt x="51401" y="5"/>
                </a:lnTo>
                <a:lnTo>
                  <a:pt x="51401" y="10"/>
                </a:lnTo>
                <a:lnTo>
                  <a:pt x="187" y="10"/>
                </a:lnTo>
                <a:lnTo>
                  <a:pt x="187" y="0"/>
                </a:ln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793886" y="657573"/>
            <a:ext cx="27970" cy="3827144"/>
          </a:xfrm>
          <a:custGeom>
            <a:rect b="b" l="l" r="r" t="t"/>
            <a:pathLst>
              <a:path extrusionOk="0" h="26135" w="191">
                <a:moveTo>
                  <a:pt x="0" y="1"/>
                </a:moveTo>
                <a:lnTo>
                  <a:pt x="0" y="26134"/>
                </a:lnTo>
                <a:lnTo>
                  <a:pt x="5" y="26134"/>
                </a:lnTo>
                <a:lnTo>
                  <a:pt x="191" y="25938"/>
                </a:lnTo>
                <a:lnTo>
                  <a:pt x="191" y="187"/>
                </a:lnTo>
                <a:lnTo>
                  <a:pt x="13" y="1"/>
                </a:ln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713200" y="572348"/>
            <a:ext cx="7716963" cy="85373"/>
          </a:xfrm>
          <a:custGeom>
            <a:rect b="b" l="l" r="r" t="t"/>
            <a:pathLst>
              <a:path extrusionOk="0" h="583" w="52698">
                <a:moveTo>
                  <a:pt x="1" y="1"/>
                </a:moveTo>
                <a:lnTo>
                  <a:pt x="564" y="583"/>
                </a:lnTo>
                <a:lnTo>
                  <a:pt x="52134" y="583"/>
                </a:lnTo>
                <a:lnTo>
                  <a:pt x="5269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347446" y="572348"/>
            <a:ext cx="83176" cy="3996719"/>
          </a:xfrm>
          <a:custGeom>
            <a:rect b="b" l="l" r="r" t="t"/>
            <a:pathLst>
              <a:path extrusionOk="0" h="27293" w="568">
                <a:moveTo>
                  <a:pt x="564" y="1"/>
                </a:moveTo>
                <a:lnTo>
                  <a:pt x="0" y="583"/>
                </a:lnTo>
                <a:lnTo>
                  <a:pt x="17" y="583"/>
                </a:lnTo>
                <a:lnTo>
                  <a:pt x="17" y="26716"/>
                </a:lnTo>
                <a:lnTo>
                  <a:pt x="9" y="26716"/>
                </a:lnTo>
                <a:lnTo>
                  <a:pt x="568" y="27293"/>
                </a:lnTo>
                <a:lnTo>
                  <a:pt x="56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713200" y="4484503"/>
            <a:ext cx="7717549" cy="85080"/>
          </a:xfrm>
          <a:custGeom>
            <a:rect b="b" l="l" r="r" t="t"/>
            <a:pathLst>
              <a:path extrusionOk="0" h="581" w="52702">
                <a:moveTo>
                  <a:pt x="556" y="0"/>
                </a:moveTo>
                <a:lnTo>
                  <a:pt x="1" y="572"/>
                </a:lnTo>
                <a:lnTo>
                  <a:pt x="1" y="581"/>
                </a:lnTo>
                <a:lnTo>
                  <a:pt x="52702" y="581"/>
                </a:lnTo>
                <a:lnTo>
                  <a:pt x="52702" y="577"/>
                </a:lnTo>
                <a:lnTo>
                  <a:pt x="521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713200" y="572348"/>
            <a:ext cx="82737" cy="3996133"/>
          </a:xfrm>
          <a:custGeom>
            <a:rect b="b" l="l" r="r" t="t"/>
            <a:pathLst>
              <a:path extrusionOk="0" h="27289" w="565">
                <a:moveTo>
                  <a:pt x="1" y="1"/>
                </a:moveTo>
                <a:lnTo>
                  <a:pt x="1" y="27288"/>
                </a:lnTo>
                <a:lnTo>
                  <a:pt x="556" y="26716"/>
                </a:lnTo>
                <a:lnTo>
                  <a:pt x="551" y="26716"/>
                </a:lnTo>
                <a:lnTo>
                  <a:pt x="551" y="583"/>
                </a:lnTo>
                <a:lnTo>
                  <a:pt x="564" y="583"/>
                </a:ln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47446" y="572348"/>
            <a:ext cx="83176" cy="85373"/>
          </a:xfrm>
          <a:custGeom>
            <a:rect b="b" l="l" r="r" t="t"/>
            <a:pathLst>
              <a:path extrusionOk="0" h="583" w="568">
                <a:moveTo>
                  <a:pt x="568" y="1"/>
                </a:moveTo>
                <a:cubicBezTo>
                  <a:pt x="417" y="134"/>
                  <a:pt x="0" y="583"/>
                  <a:pt x="0" y="583"/>
                </a:cubicBezTo>
                <a:cubicBezTo>
                  <a:pt x="0" y="583"/>
                  <a:pt x="257" y="361"/>
                  <a:pt x="568" y="1"/>
                </a:cubicBez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8349203" y="4484503"/>
            <a:ext cx="81419" cy="85080"/>
          </a:xfrm>
          <a:custGeom>
            <a:rect b="b" l="l" r="r" t="t"/>
            <a:pathLst>
              <a:path extrusionOk="0" h="581" w="556">
                <a:moveTo>
                  <a:pt x="1" y="0"/>
                </a:moveTo>
                <a:cubicBezTo>
                  <a:pt x="1" y="1"/>
                  <a:pt x="405" y="448"/>
                  <a:pt x="556" y="581"/>
                </a:cubicBezTo>
                <a:cubicBezTo>
                  <a:pt x="245" y="222"/>
                  <a:pt x="1" y="1"/>
                  <a:pt x="1" y="0"/>
                </a:cubicBez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713786" y="572348"/>
            <a:ext cx="83323" cy="85373"/>
          </a:xfrm>
          <a:custGeom>
            <a:rect b="b" l="l" r="r" t="t"/>
            <a:pathLst>
              <a:path extrusionOk="0" h="583" w="569">
                <a:moveTo>
                  <a:pt x="1" y="1"/>
                </a:moveTo>
                <a:cubicBezTo>
                  <a:pt x="312" y="361"/>
                  <a:pt x="569" y="583"/>
                  <a:pt x="569" y="583"/>
                </a:cubicBezTo>
                <a:cubicBezTo>
                  <a:pt x="569" y="583"/>
                  <a:pt x="152" y="134"/>
                  <a:pt x="1" y="1"/>
                </a:cubicBez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713786" y="4484503"/>
            <a:ext cx="81419" cy="85080"/>
          </a:xfrm>
          <a:custGeom>
            <a:rect b="b" l="l" r="r" t="t"/>
            <a:pathLst>
              <a:path extrusionOk="0" h="581" w="556">
                <a:moveTo>
                  <a:pt x="556" y="0"/>
                </a:moveTo>
                <a:cubicBezTo>
                  <a:pt x="556" y="1"/>
                  <a:pt x="312" y="222"/>
                  <a:pt x="1" y="581"/>
                </a:cubicBezTo>
                <a:cubicBezTo>
                  <a:pt x="152" y="448"/>
                  <a:pt x="556" y="1"/>
                  <a:pt x="556" y="0"/>
                </a:cubicBezTo>
                <a:close/>
              </a:path>
            </a:pathLst>
          </a:custGeom>
          <a:solidFill>
            <a:srgbClr val="484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21792" y="684739"/>
            <a:ext cx="7499797" cy="3772523"/>
          </a:xfrm>
          <a:custGeom>
            <a:rect b="b" l="l" r="r" t="t"/>
            <a:pathLst>
              <a:path extrusionOk="0" h="25762" w="51215">
                <a:moveTo>
                  <a:pt x="0" y="1"/>
                </a:moveTo>
                <a:lnTo>
                  <a:pt x="0" y="25762"/>
                </a:lnTo>
                <a:lnTo>
                  <a:pt x="51214" y="25762"/>
                </a:lnTo>
                <a:lnTo>
                  <a:pt x="5121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2" name="Google Shape;182;p11"/>
          <p:cNvGrpSpPr/>
          <p:nvPr/>
        </p:nvGrpSpPr>
        <p:grpSpPr>
          <a:xfrm flipH="1">
            <a:off x="2207694" y="692645"/>
            <a:ext cx="4283325" cy="3765604"/>
            <a:chOff x="3647700" y="1418025"/>
            <a:chExt cx="3459875" cy="3042175"/>
          </a:xfrm>
        </p:grpSpPr>
        <p:sp>
          <p:nvSpPr>
            <p:cNvPr id="183" name="Google Shape;183;p11"/>
            <p:cNvSpPr/>
            <p:nvPr/>
          </p:nvSpPr>
          <p:spPr>
            <a:xfrm>
              <a:off x="3647700" y="1418025"/>
              <a:ext cx="3459875" cy="3042175"/>
            </a:xfrm>
            <a:custGeom>
              <a:rect b="b" l="l" r="r" t="t"/>
              <a:pathLst>
                <a:path extrusionOk="0" h="121687" w="138395">
                  <a:moveTo>
                    <a:pt x="37628" y="1"/>
                  </a:moveTo>
                  <a:cubicBezTo>
                    <a:pt x="37358" y="91"/>
                    <a:pt x="37065" y="91"/>
                    <a:pt x="36795" y="91"/>
                  </a:cubicBezTo>
                  <a:cubicBezTo>
                    <a:pt x="22068" y="1509"/>
                    <a:pt x="20560" y="1307"/>
                    <a:pt x="20379" y="2432"/>
                  </a:cubicBezTo>
                  <a:cubicBezTo>
                    <a:pt x="20267" y="3378"/>
                    <a:pt x="21303" y="3761"/>
                    <a:pt x="21776" y="3941"/>
                  </a:cubicBezTo>
                  <a:cubicBezTo>
                    <a:pt x="23284" y="4504"/>
                    <a:pt x="28441" y="4977"/>
                    <a:pt x="34543" y="5540"/>
                  </a:cubicBezTo>
                  <a:cubicBezTo>
                    <a:pt x="39970" y="6103"/>
                    <a:pt x="45982" y="6666"/>
                    <a:pt x="48617" y="7319"/>
                  </a:cubicBezTo>
                  <a:cubicBezTo>
                    <a:pt x="46545" y="7882"/>
                    <a:pt x="41861" y="8625"/>
                    <a:pt x="38574" y="9188"/>
                  </a:cubicBezTo>
                  <a:cubicBezTo>
                    <a:pt x="36795" y="9481"/>
                    <a:pt x="35106" y="9751"/>
                    <a:pt x="33687" y="9953"/>
                  </a:cubicBezTo>
                  <a:cubicBezTo>
                    <a:pt x="24770" y="11530"/>
                    <a:pt x="16056" y="13511"/>
                    <a:pt x="12588" y="17069"/>
                  </a:cubicBezTo>
                  <a:cubicBezTo>
                    <a:pt x="11553" y="18195"/>
                    <a:pt x="11170" y="19523"/>
                    <a:pt x="11553" y="20829"/>
                  </a:cubicBezTo>
                  <a:cubicBezTo>
                    <a:pt x="12859" y="24770"/>
                    <a:pt x="20942" y="28058"/>
                    <a:pt x="35579" y="30580"/>
                  </a:cubicBezTo>
                  <a:cubicBezTo>
                    <a:pt x="75728" y="37538"/>
                    <a:pt x="85478" y="45126"/>
                    <a:pt x="89712" y="51701"/>
                  </a:cubicBezTo>
                  <a:cubicBezTo>
                    <a:pt x="94125" y="58547"/>
                    <a:pt x="85478" y="64266"/>
                    <a:pt x="29184" y="102073"/>
                  </a:cubicBezTo>
                  <a:lnTo>
                    <a:pt x="23464" y="105924"/>
                  </a:lnTo>
                  <a:cubicBezTo>
                    <a:pt x="16709" y="110427"/>
                    <a:pt x="9481" y="115314"/>
                    <a:pt x="2073" y="120290"/>
                  </a:cubicBezTo>
                  <a:lnTo>
                    <a:pt x="1" y="121686"/>
                  </a:lnTo>
                  <a:lnTo>
                    <a:pt x="93922" y="121686"/>
                  </a:lnTo>
                  <a:lnTo>
                    <a:pt x="97300" y="118129"/>
                  </a:lnTo>
                  <a:cubicBezTo>
                    <a:pt x="103222" y="111643"/>
                    <a:pt x="108559" y="105834"/>
                    <a:pt x="113355" y="100677"/>
                  </a:cubicBezTo>
                  <a:cubicBezTo>
                    <a:pt x="125087" y="87910"/>
                    <a:pt x="132765" y="79556"/>
                    <a:pt x="134454" y="76381"/>
                  </a:cubicBezTo>
                  <a:lnTo>
                    <a:pt x="134544" y="76088"/>
                  </a:lnTo>
                  <a:cubicBezTo>
                    <a:pt x="135580" y="74016"/>
                    <a:pt x="138395" y="68680"/>
                    <a:pt x="137922" y="61924"/>
                  </a:cubicBezTo>
                  <a:cubicBezTo>
                    <a:pt x="137359" y="53570"/>
                    <a:pt x="132022" y="46072"/>
                    <a:pt x="122160" y="39677"/>
                  </a:cubicBezTo>
                  <a:cubicBezTo>
                    <a:pt x="107636" y="30219"/>
                    <a:pt x="79939" y="26279"/>
                    <a:pt x="59673" y="23351"/>
                  </a:cubicBezTo>
                  <a:cubicBezTo>
                    <a:pt x="48797" y="21775"/>
                    <a:pt x="38484" y="20266"/>
                    <a:pt x="37268" y="18668"/>
                  </a:cubicBezTo>
                  <a:cubicBezTo>
                    <a:pt x="36975" y="18398"/>
                    <a:pt x="37065" y="18195"/>
                    <a:pt x="37065" y="18105"/>
                  </a:cubicBezTo>
                  <a:cubicBezTo>
                    <a:pt x="37831" y="16033"/>
                    <a:pt x="48144" y="13691"/>
                    <a:pt x="54899" y="12093"/>
                  </a:cubicBezTo>
                  <a:cubicBezTo>
                    <a:pt x="62307" y="10404"/>
                    <a:pt x="66428" y="9390"/>
                    <a:pt x="67464" y="8152"/>
                  </a:cubicBezTo>
                  <a:cubicBezTo>
                    <a:pt x="67757" y="7792"/>
                    <a:pt x="67757" y="7319"/>
                    <a:pt x="67554" y="6936"/>
                  </a:cubicBezTo>
                  <a:cubicBezTo>
                    <a:pt x="66811" y="5247"/>
                    <a:pt x="60056" y="4414"/>
                    <a:pt x="44023" y="3288"/>
                  </a:cubicBezTo>
                  <a:cubicBezTo>
                    <a:pt x="40353" y="2995"/>
                    <a:pt x="36592" y="2725"/>
                    <a:pt x="34633" y="2432"/>
                  </a:cubicBezTo>
                  <a:cubicBezTo>
                    <a:pt x="35376" y="2342"/>
                    <a:pt x="36412" y="2162"/>
                    <a:pt x="37628" y="1960"/>
                  </a:cubicBezTo>
                  <a:lnTo>
                    <a:pt x="37628" y="1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4342375" y="1462500"/>
              <a:ext cx="49000" cy="42250"/>
            </a:xfrm>
            <a:custGeom>
              <a:rect b="b" l="l" r="r" t="t"/>
              <a:pathLst>
                <a:path extrusionOk="0" h="1690" w="1960">
                  <a:moveTo>
                    <a:pt x="1780" y="0"/>
                  </a:moveTo>
                  <a:lnTo>
                    <a:pt x="1780" y="0"/>
                  </a:lnTo>
                  <a:cubicBezTo>
                    <a:pt x="1780" y="0"/>
                    <a:pt x="1487" y="0"/>
                    <a:pt x="1127" y="91"/>
                  </a:cubicBezTo>
                  <a:cubicBezTo>
                    <a:pt x="924" y="181"/>
                    <a:pt x="744" y="293"/>
                    <a:pt x="564" y="383"/>
                  </a:cubicBezTo>
                  <a:cubicBezTo>
                    <a:pt x="744" y="293"/>
                    <a:pt x="924" y="181"/>
                    <a:pt x="1127" y="181"/>
                  </a:cubicBezTo>
                  <a:cubicBezTo>
                    <a:pt x="1487" y="91"/>
                    <a:pt x="1780" y="0"/>
                    <a:pt x="1780" y="0"/>
                  </a:cubicBezTo>
                  <a:close/>
                  <a:moveTo>
                    <a:pt x="564" y="383"/>
                  </a:moveTo>
                  <a:cubicBezTo>
                    <a:pt x="361" y="383"/>
                    <a:pt x="271" y="473"/>
                    <a:pt x="181" y="563"/>
                  </a:cubicBezTo>
                  <a:cubicBezTo>
                    <a:pt x="271" y="473"/>
                    <a:pt x="474" y="473"/>
                    <a:pt x="564" y="383"/>
                  </a:cubicBezTo>
                  <a:close/>
                  <a:moveTo>
                    <a:pt x="181" y="563"/>
                  </a:moveTo>
                  <a:cubicBezTo>
                    <a:pt x="91" y="653"/>
                    <a:pt x="1" y="744"/>
                    <a:pt x="91" y="946"/>
                  </a:cubicBezTo>
                  <a:cubicBezTo>
                    <a:pt x="91" y="744"/>
                    <a:pt x="91" y="653"/>
                    <a:pt x="181" y="563"/>
                  </a:cubicBezTo>
                  <a:close/>
                  <a:moveTo>
                    <a:pt x="92" y="948"/>
                  </a:moveTo>
                  <a:lnTo>
                    <a:pt x="92" y="948"/>
                  </a:lnTo>
                  <a:cubicBezTo>
                    <a:pt x="182" y="1037"/>
                    <a:pt x="271" y="1127"/>
                    <a:pt x="361" y="1216"/>
                  </a:cubicBezTo>
                  <a:cubicBezTo>
                    <a:pt x="474" y="1216"/>
                    <a:pt x="654" y="1306"/>
                    <a:pt x="744" y="1306"/>
                  </a:cubicBezTo>
                  <a:cubicBezTo>
                    <a:pt x="654" y="1306"/>
                    <a:pt x="474" y="1216"/>
                    <a:pt x="361" y="1126"/>
                  </a:cubicBezTo>
                  <a:cubicBezTo>
                    <a:pt x="271" y="1126"/>
                    <a:pt x="182" y="1037"/>
                    <a:pt x="92" y="948"/>
                  </a:cubicBezTo>
                  <a:close/>
                  <a:moveTo>
                    <a:pt x="745" y="1308"/>
                  </a:moveTo>
                  <a:lnTo>
                    <a:pt x="745" y="1308"/>
                  </a:lnTo>
                  <a:cubicBezTo>
                    <a:pt x="835" y="1419"/>
                    <a:pt x="925" y="1420"/>
                    <a:pt x="1037" y="1509"/>
                  </a:cubicBezTo>
                  <a:cubicBezTo>
                    <a:pt x="1127" y="1509"/>
                    <a:pt x="1217" y="1509"/>
                    <a:pt x="1307" y="1599"/>
                  </a:cubicBezTo>
                  <a:cubicBezTo>
                    <a:pt x="1690" y="1689"/>
                    <a:pt x="1960" y="1689"/>
                    <a:pt x="1960" y="1689"/>
                  </a:cubicBezTo>
                  <a:cubicBezTo>
                    <a:pt x="1960" y="1689"/>
                    <a:pt x="1780" y="1599"/>
                    <a:pt x="1397" y="1509"/>
                  </a:cubicBezTo>
                  <a:cubicBezTo>
                    <a:pt x="1307" y="1509"/>
                    <a:pt x="1127" y="1509"/>
                    <a:pt x="1037" y="1419"/>
                  </a:cubicBezTo>
                  <a:cubicBezTo>
                    <a:pt x="925" y="1419"/>
                    <a:pt x="835" y="1419"/>
                    <a:pt x="745" y="1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466800" y="1509225"/>
              <a:ext cx="103025" cy="14100"/>
            </a:xfrm>
            <a:custGeom>
              <a:rect b="b" l="l" r="r" t="t"/>
              <a:pathLst>
                <a:path extrusionOk="0" h="564" w="4121">
                  <a:moveTo>
                    <a:pt x="0" y="0"/>
                  </a:moveTo>
                  <a:lnTo>
                    <a:pt x="0" y="113"/>
                  </a:lnTo>
                  <a:lnTo>
                    <a:pt x="4121" y="563"/>
                  </a:lnTo>
                  <a:lnTo>
                    <a:pt x="4121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4670575" y="1532875"/>
              <a:ext cx="103050" cy="11850"/>
            </a:xfrm>
            <a:custGeom>
              <a:rect b="b" l="l" r="r" t="t"/>
              <a:pathLst>
                <a:path extrusionOk="0" h="474" w="4122">
                  <a:moveTo>
                    <a:pt x="1" y="0"/>
                  </a:moveTo>
                  <a:lnTo>
                    <a:pt x="4121" y="473"/>
                  </a:lnTo>
                  <a:lnTo>
                    <a:pt x="4121" y="3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4877175" y="1554250"/>
              <a:ext cx="103050" cy="14100"/>
            </a:xfrm>
            <a:custGeom>
              <a:rect b="b" l="l" r="r" t="t"/>
              <a:pathLst>
                <a:path extrusionOk="0" h="564" w="4122">
                  <a:moveTo>
                    <a:pt x="1" y="1"/>
                  </a:moveTo>
                  <a:lnTo>
                    <a:pt x="4121" y="564"/>
                  </a:lnTo>
                  <a:lnTo>
                    <a:pt x="4121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5055075" y="1586900"/>
              <a:ext cx="59125" cy="44500"/>
            </a:xfrm>
            <a:custGeom>
              <a:rect b="b" l="l" r="r" t="t"/>
              <a:pathLst>
                <a:path extrusionOk="0" h="1780" w="2365">
                  <a:moveTo>
                    <a:pt x="1036" y="1"/>
                  </a:moveTo>
                  <a:cubicBezTo>
                    <a:pt x="1036" y="1"/>
                    <a:pt x="1239" y="91"/>
                    <a:pt x="1599" y="271"/>
                  </a:cubicBezTo>
                  <a:cubicBezTo>
                    <a:pt x="1802" y="271"/>
                    <a:pt x="1982" y="384"/>
                    <a:pt x="2162" y="564"/>
                  </a:cubicBezTo>
                  <a:cubicBezTo>
                    <a:pt x="2252" y="654"/>
                    <a:pt x="2365" y="744"/>
                    <a:pt x="2252" y="834"/>
                  </a:cubicBezTo>
                  <a:cubicBezTo>
                    <a:pt x="2162" y="947"/>
                    <a:pt x="2072" y="1037"/>
                    <a:pt x="1982" y="1127"/>
                  </a:cubicBezTo>
                  <a:cubicBezTo>
                    <a:pt x="2072" y="1127"/>
                    <a:pt x="2252" y="1037"/>
                    <a:pt x="2365" y="947"/>
                  </a:cubicBezTo>
                  <a:cubicBezTo>
                    <a:pt x="2365" y="744"/>
                    <a:pt x="2365" y="564"/>
                    <a:pt x="2252" y="474"/>
                  </a:cubicBezTo>
                  <a:cubicBezTo>
                    <a:pt x="2072" y="384"/>
                    <a:pt x="1802" y="271"/>
                    <a:pt x="1689" y="181"/>
                  </a:cubicBezTo>
                  <a:cubicBezTo>
                    <a:pt x="1329" y="1"/>
                    <a:pt x="1036" y="1"/>
                    <a:pt x="1036" y="1"/>
                  </a:cubicBezTo>
                  <a:close/>
                  <a:moveTo>
                    <a:pt x="1982" y="1127"/>
                  </a:moveTo>
                  <a:cubicBezTo>
                    <a:pt x="1509" y="1307"/>
                    <a:pt x="1036" y="1510"/>
                    <a:pt x="676" y="1600"/>
                  </a:cubicBezTo>
                  <a:cubicBezTo>
                    <a:pt x="1036" y="1510"/>
                    <a:pt x="1509" y="1397"/>
                    <a:pt x="1982" y="1127"/>
                  </a:cubicBezTo>
                  <a:close/>
                  <a:moveTo>
                    <a:pt x="676" y="1600"/>
                  </a:moveTo>
                  <a:cubicBezTo>
                    <a:pt x="293" y="1690"/>
                    <a:pt x="0" y="1690"/>
                    <a:pt x="0" y="1690"/>
                  </a:cubicBezTo>
                  <a:lnTo>
                    <a:pt x="0" y="1780"/>
                  </a:lnTo>
                  <a:cubicBezTo>
                    <a:pt x="0" y="1780"/>
                    <a:pt x="293" y="1690"/>
                    <a:pt x="676" y="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4853525" y="1649950"/>
              <a:ext cx="100800" cy="23675"/>
            </a:xfrm>
            <a:custGeom>
              <a:rect b="b" l="l" r="r" t="t"/>
              <a:pathLst>
                <a:path extrusionOk="0" h="947" w="4032">
                  <a:moveTo>
                    <a:pt x="4032" y="1"/>
                  </a:moveTo>
                  <a:lnTo>
                    <a:pt x="1" y="947"/>
                  </a:lnTo>
                  <a:lnTo>
                    <a:pt x="4032" y="113"/>
                  </a:lnTo>
                  <a:lnTo>
                    <a:pt x="40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4652000" y="1695000"/>
              <a:ext cx="100800" cy="28175"/>
            </a:xfrm>
            <a:custGeom>
              <a:rect b="b" l="l" r="r" t="t"/>
              <a:pathLst>
                <a:path extrusionOk="0" h="1127" w="4032">
                  <a:moveTo>
                    <a:pt x="4031" y="0"/>
                  </a:moveTo>
                  <a:lnTo>
                    <a:pt x="1" y="1014"/>
                  </a:lnTo>
                  <a:lnTo>
                    <a:pt x="1" y="1126"/>
                  </a:lnTo>
                  <a:lnTo>
                    <a:pt x="4031" y="90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4452725" y="1746225"/>
              <a:ext cx="100775" cy="33225"/>
            </a:xfrm>
            <a:custGeom>
              <a:rect b="b" l="l" r="r" t="t"/>
              <a:pathLst>
                <a:path extrusionOk="0" h="1329" w="4031">
                  <a:moveTo>
                    <a:pt x="4031" y="0"/>
                  </a:moveTo>
                  <a:lnTo>
                    <a:pt x="0" y="1216"/>
                  </a:lnTo>
                  <a:lnTo>
                    <a:pt x="90" y="1329"/>
                  </a:lnTo>
                  <a:lnTo>
                    <a:pt x="4031" y="90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4264700" y="1812075"/>
              <a:ext cx="94025" cy="51825"/>
            </a:xfrm>
            <a:custGeom>
              <a:rect b="b" l="l" r="r" t="t"/>
              <a:pathLst>
                <a:path extrusionOk="0" h="2073" w="3761">
                  <a:moveTo>
                    <a:pt x="3671" y="1"/>
                  </a:moveTo>
                  <a:lnTo>
                    <a:pt x="3108" y="271"/>
                  </a:lnTo>
                  <a:cubicBezTo>
                    <a:pt x="2905" y="384"/>
                    <a:pt x="2725" y="474"/>
                    <a:pt x="2455" y="564"/>
                  </a:cubicBezTo>
                  <a:cubicBezTo>
                    <a:pt x="2252" y="654"/>
                    <a:pt x="2072" y="744"/>
                    <a:pt x="1779" y="834"/>
                  </a:cubicBezTo>
                  <a:cubicBezTo>
                    <a:pt x="1599" y="1037"/>
                    <a:pt x="1329" y="1127"/>
                    <a:pt x="1126" y="1217"/>
                  </a:cubicBezTo>
                  <a:cubicBezTo>
                    <a:pt x="1036" y="1307"/>
                    <a:pt x="946" y="1397"/>
                    <a:pt x="856" y="1397"/>
                  </a:cubicBezTo>
                  <a:cubicBezTo>
                    <a:pt x="766" y="1510"/>
                    <a:pt x="653" y="1510"/>
                    <a:pt x="563" y="1600"/>
                  </a:cubicBezTo>
                  <a:lnTo>
                    <a:pt x="0" y="1960"/>
                  </a:lnTo>
                  <a:lnTo>
                    <a:pt x="90" y="2073"/>
                  </a:lnTo>
                  <a:cubicBezTo>
                    <a:pt x="90" y="2073"/>
                    <a:pt x="293" y="1870"/>
                    <a:pt x="653" y="1690"/>
                  </a:cubicBezTo>
                  <a:cubicBezTo>
                    <a:pt x="766" y="1690"/>
                    <a:pt x="766" y="1600"/>
                    <a:pt x="856" y="1510"/>
                  </a:cubicBezTo>
                  <a:cubicBezTo>
                    <a:pt x="946" y="1510"/>
                    <a:pt x="1126" y="1397"/>
                    <a:pt x="1216" y="1307"/>
                  </a:cubicBezTo>
                  <a:cubicBezTo>
                    <a:pt x="1419" y="1217"/>
                    <a:pt x="1599" y="1127"/>
                    <a:pt x="1892" y="1037"/>
                  </a:cubicBezTo>
                  <a:cubicBezTo>
                    <a:pt x="2072" y="834"/>
                    <a:pt x="2342" y="744"/>
                    <a:pt x="2545" y="654"/>
                  </a:cubicBezTo>
                  <a:cubicBezTo>
                    <a:pt x="2725" y="564"/>
                    <a:pt x="2905" y="474"/>
                    <a:pt x="3108" y="384"/>
                  </a:cubicBezTo>
                  <a:cubicBezTo>
                    <a:pt x="3468" y="181"/>
                    <a:pt x="3761" y="91"/>
                    <a:pt x="3761" y="91"/>
                  </a:cubicBezTo>
                  <a:lnTo>
                    <a:pt x="3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4255700" y="1945500"/>
              <a:ext cx="93475" cy="47325"/>
            </a:xfrm>
            <a:custGeom>
              <a:rect b="b" l="l" r="r" t="t"/>
              <a:pathLst>
                <a:path extrusionOk="0" h="1893" w="3739">
                  <a:moveTo>
                    <a:pt x="90" y="1"/>
                  </a:moveTo>
                  <a:lnTo>
                    <a:pt x="0" y="113"/>
                  </a:lnTo>
                  <a:cubicBezTo>
                    <a:pt x="0" y="113"/>
                    <a:pt x="180" y="293"/>
                    <a:pt x="563" y="474"/>
                  </a:cubicBezTo>
                  <a:cubicBezTo>
                    <a:pt x="653" y="564"/>
                    <a:pt x="833" y="676"/>
                    <a:pt x="1126" y="766"/>
                  </a:cubicBezTo>
                  <a:cubicBezTo>
                    <a:pt x="1216" y="856"/>
                    <a:pt x="1306" y="946"/>
                    <a:pt x="1396" y="946"/>
                  </a:cubicBezTo>
                  <a:cubicBezTo>
                    <a:pt x="1576" y="1036"/>
                    <a:pt x="1689" y="1036"/>
                    <a:pt x="1779" y="1127"/>
                  </a:cubicBezTo>
                  <a:cubicBezTo>
                    <a:pt x="2049" y="1239"/>
                    <a:pt x="2252" y="1329"/>
                    <a:pt x="2522" y="1419"/>
                  </a:cubicBezTo>
                  <a:cubicBezTo>
                    <a:pt x="2702" y="1509"/>
                    <a:pt x="2905" y="1599"/>
                    <a:pt x="3085" y="1599"/>
                  </a:cubicBezTo>
                  <a:cubicBezTo>
                    <a:pt x="3468" y="1802"/>
                    <a:pt x="3738" y="1892"/>
                    <a:pt x="3738" y="1892"/>
                  </a:cubicBezTo>
                  <a:lnTo>
                    <a:pt x="3738" y="1689"/>
                  </a:lnTo>
                  <a:cubicBezTo>
                    <a:pt x="3738" y="1689"/>
                    <a:pt x="3558" y="1599"/>
                    <a:pt x="3175" y="1509"/>
                  </a:cubicBezTo>
                  <a:cubicBezTo>
                    <a:pt x="2995" y="1419"/>
                    <a:pt x="2702" y="1419"/>
                    <a:pt x="2522" y="1329"/>
                  </a:cubicBezTo>
                  <a:cubicBezTo>
                    <a:pt x="2342" y="1239"/>
                    <a:pt x="2049" y="1127"/>
                    <a:pt x="1869" y="1036"/>
                  </a:cubicBezTo>
                  <a:cubicBezTo>
                    <a:pt x="1689" y="946"/>
                    <a:pt x="1576" y="946"/>
                    <a:pt x="1486" y="856"/>
                  </a:cubicBezTo>
                  <a:cubicBezTo>
                    <a:pt x="1396" y="766"/>
                    <a:pt x="1306" y="766"/>
                    <a:pt x="1126" y="676"/>
                  </a:cubicBezTo>
                  <a:cubicBezTo>
                    <a:pt x="923" y="564"/>
                    <a:pt x="743" y="474"/>
                    <a:pt x="563" y="383"/>
                  </a:cubicBezTo>
                  <a:cubicBezTo>
                    <a:pt x="270" y="113"/>
                    <a:pt x="90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4447650" y="2015875"/>
              <a:ext cx="100800" cy="25925"/>
            </a:xfrm>
            <a:custGeom>
              <a:rect b="b" l="l" r="r" t="t"/>
              <a:pathLst>
                <a:path extrusionOk="0" h="1037" w="4032">
                  <a:moveTo>
                    <a:pt x="91" y="0"/>
                  </a:moveTo>
                  <a:lnTo>
                    <a:pt x="1" y="113"/>
                  </a:lnTo>
                  <a:lnTo>
                    <a:pt x="4031" y="1036"/>
                  </a:lnTo>
                  <a:lnTo>
                    <a:pt x="4031" y="9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4649750" y="2060900"/>
              <a:ext cx="103050" cy="23125"/>
            </a:xfrm>
            <a:custGeom>
              <a:rect b="b" l="l" r="r" t="t"/>
              <a:pathLst>
                <a:path extrusionOk="0" h="925" w="4122">
                  <a:moveTo>
                    <a:pt x="91" y="1"/>
                  </a:moveTo>
                  <a:lnTo>
                    <a:pt x="0" y="91"/>
                  </a:lnTo>
                  <a:lnTo>
                    <a:pt x="4031" y="924"/>
                  </a:lnTo>
                  <a:lnTo>
                    <a:pt x="4121" y="744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4853525" y="2100325"/>
              <a:ext cx="100800" cy="23650"/>
            </a:xfrm>
            <a:custGeom>
              <a:rect b="b" l="l" r="r" t="t"/>
              <a:pathLst>
                <a:path extrusionOk="0" h="946" w="4032">
                  <a:moveTo>
                    <a:pt x="1" y="0"/>
                  </a:moveTo>
                  <a:lnTo>
                    <a:pt x="1" y="203"/>
                  </a:lnTo>
                  <a:lnTo>
                    <a:pt x="4032" y="946"/>
                  </a:lnTo>
                  <a:lnTo>
                    <a:pt x="4032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5055075" y="2140275"/>
              <a:ext cx="101350" cy="25925"/>
            </a:xfrm>
            <a:custGeom>
              <a:rect b="b" l="l" r="r" t="t"/>
              <a:pathLst>
                <a:path extrusionOk="0" h="1037" w="4054">
                  <a:moveTo>
                    <a:pt x="0" y="1"/>
                  </a:moveTo>
                  <a:lnTo>
                    <a:pt x="0" y="203"/>
                  </a:lnTo>
                  <a:lnTo>
                    <a:pt x="4053" y="1037"/>
                  </a:lnTo>
                  <a:lnTo>
                    <a:pt x="4053" y="8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5257175" y="2182500"/>
              <a:ext cx="100775" cy="28175"/>
            </a:xfrm>
            <a:custGeom>
              <a:rect b="b" l="l" r="r" t="t"/>
              <a:pathLst>
                <a:path extrusionOk="0" h="1127" w="4031">
                  <a:moveTo>
                    <a:pt x="0" y="1"/>
                  </a:moveTo>
                  <a:lnTo>
                    <a:pt x="0" y="203"/>
                  </a:lnTo>
                  <a:lnTo>
                    <a:pt x="4031" y="1127"/>
                  </a:lnTo>
                  <a:lnTo>
                    <a:pt x="4031" y="9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5458700" y="2229800"/>
              <a:ext cx="100800" cy="30425"/>
            </a:xfrm>
            <a:custGeom>
              <a:rect b="b" l="l" r="r" t="t"/>
              <a:pathLst>
                <a:path extrusionOk="0" h="1217" w="4032">
                  <a:moveTo>
                    <a:pt x="0" y="0"/>
                  </a:moveTo>
                  <a:lnTo>
                    <a:pt x="0" y="180"/>
                  </a:lnTo>
                  <a:lnTo>
                    <a:pt x="3941" y="1216"/>
                  </a:lnTo>
                  <a:lnTo>
                    <a:pt x="4031" y="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5657975" y="2278775"/>
              <a:ext cx="100800" cy="35475"/>
            </a:xfrm>
            <a:custGeom>
              <a:rect b="b" l="l" r="r" t="t"/>
              <a:pathLst>
                <a:path extrusionOk="0" h="1419" w="4032">
                  <a:moveTo>
                    <a:pt x="91" y="0"/>
                  </a:moveTo>
                  <a:lnTo>
                    <a:pt x="1" y="293"/>
                  </a:lnTo>
                  <a:lnTo>
                    <a:pt x="3941" y="1419"/>
                  </a:lnTo>
                  <a:lnTo>
                    <a:pt x="4031" y="112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5855000" y="2337300"/>
              <a:ext cx="100800" cy="42250"/>
            </a:xfrm>
            <a:custGeom>
              <a:rect b="b" l="l" r="r" t="t"/>
              <a:pathLst>
                <a:path extrusionOk="0" h="1690" w="4032">
                  <a:moveTo>
                    <a:pt x="91" y="1"/>
                  </a:moveTo>
                  <a:lnTo>
                    <a:pt x="1" y="294"/>
                  </a:lnTo>
                  <a:lnTo>
                    <a:pt x="3942" y="1690"/>
                  </a:lnTo>
                  <a:lnTo>
                    <a:pt x="4032" y="1330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6049800" y="2407675"/>
              <a:ext cx="98525" cy="49575"/>
            </a:xfrm>
            <a:custGeom>
              <a:rect b="b" l="l" r="r" t="t"/>
              <a:pathLst>
                <a:path extrusionOk="0" h="1983" w="3941">
                  <a:moveTo>
                    <a:pt x="90" y="1"/>
                  </a:moveTo>
                  <a:lnTo>
                    <a:pt x="0" y="293"/>
                  </a:lnTo>
                  <a:lnTo>
                    <a:pt x="3761" y="1982"/>
                  </a:lnTo>
                  <a:lnTo>
                    <a:pt x="3941" y="159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6235000" y="2494375"/>
              <a:ext cx="94025" cy="61375"/>
            </a:xfrm>
            <a:custGeom>
              <a:rect b="b" l="l" r="r" t="t"/>
              <a:pathLst>
                <a:path extrusionOk="0" h="2455" w="3761">
                  <a:moveTo>
                    <a:pt x="203" y="0"/>
                  </a:moveTo>
                  <a:lnTo>
                    <a:pt x="0" y="293"/>
                  </a:lnTo>
                  <a:cubicBezTo>
                    <a:pt x="0" y="293"/>
                    <a:pt x="946" y="856"/>
                    <a:pt x="1779" y="1329"/>
                  </a:cubicBezTo>
                  <a:cubicBezTo>
                    <a:pt x="2252" y="1599"/>
                    <a:pt x="2635" y="1892"/>
                    <a:pt x="3018" y="2162"/>
                  </a:cubicBezTo>
                  <a:cubicBezTo>
                    <a:pt x="3288" y="2365"/>
                    <a:pt x="3581" y="2455"/>
                    <a:pt x="3581" y="2455"/>
                  </a:cubicBezTo>
                  <a:lnTo>
                    <a:pt x="3761" y="2162"/>
                  </a:lnTo>
                  <a:cubicBezTo>
                    <a:pt x="3761" y="2162"/>
                    <a:pt x="3581" y="1982"/>
                    <a:pt x="3198" y="1802"/>
                  </a:cubicBezTo>
                  <a:cubicBezTo>
                    <a:pt x="2905" y="1599"/>
                    <a:pt x="2455" y="1329"/>
                    <a:pt x="1982" y="1036"/>
                  </a:cubicBezTo>
                  <a:cubicBezTo>
                    <a:pt x="1126" y="473"/>
                    <a:pt x="203" y="0"/>
                    <a:pt x="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6401625" y="2614275"/>
              <a:ext cx="72650" cy="86725"/>
            </a:xfrm>
            <a:custGeom>
              <a:rect b="b" l="l" r="r" t="t"/>
              <a:pathLst>
                <a:path extrusionOk="0" h="3469" w="2906">
                  <a:moveTo>
                    <a:pt x="293" y="1"/>
                  </a:moveTo>
                  <a:lnTo>
                    <a:pt x="1" y="271"/>
                  </a:lnTo>
                  <a:cubicBezTo>
                    <a:pt x="1" y="271"/>
                    <a:pt x="181" y="474"/>
                    <a:pt x="474" y="744"/>
                  </a:cubicBezTo>
                  <a:cubicBezTo>
                    <a:pt x="564" y="946"/>
                    <a:pt x="744" y="1037"/>
                    <a:pt x="946" y="1217"/>
                  </a:cubicBezTo>
                  <a:cubicBezTo>
                    <a:pt x="1036" y="1397"/>
                    <a:pt x="1217" y="1599"/>
                    <a:pt x="1419" y="1780"/>
                  </a:cubicBezTo>
                  <a:cubicBezTo>
                    <a:pt x="1509" y="1870"/>
                    <a:pt x="1509" y="2072"/>
                    <a:pt x="1599" y="2162"/>
                  </a:cubicBezTo>
                  <a:cubicBezTo>
                    <a:pt x="1689" y="2252"/>
                    <a:pt x="1780" y="2343"/>
                    <a:pt x="1780" y="2433"/>
                  </a:cubicBezTo>
                  <a:cubicBezTo>
                    <a:pt x="1982" y="2635"/>
                    <a:pt x="2072" y="2815"/>
                    <a:pt x="2162" y="2996"/>
                  </a:cubicBezTo>
                  <a:cubicBezTo>
                    <a:pt x="2343" y="3288"/>
                    <a:pt x="2545" y="3468"/>
                    <a:pt x="2545" y="3468"/>
                  </a:cubicBezTo>
                  <a:lnTo>
                    <a:pt x="2905" y="3288"/>
                  </a:lnTo>
                  <a:cubicBezTo>
                    <a:pt x="2905" y="3288"/>
                    <a:pt x="2725" y="3086"/>
                    <a:pt x="2545" y="2725"/>
                  </a:cubicBezTo>
                  <a:cubicBezTo>
                    <a:pt x="2433" y="2523"/>
                    <a:pt x="2343" y="2343"/>
                    <a:pt x="2162" y="2162"/>
                  </a:cubicBezTo>
                  <a:cubicBezTo>
                    <a:pt x="2072" y="2072"/>
                    <a:pt x="2072" y="1960"/>
                    <a:pt x="1982" y="1870"/>
                  </a:cubicBezTo>
                  <a:cubicBezTo>
                    <a:pt x="1870" y="1780"/>
                    <a:pt x="1780" y="1690"/>
                    <a:pt x="1689" y="1599"/>
                  </a:cubicBezTo>
                  <a:cubicBezTo>
                    <a:pt x="1509" y="1307"/>
                    <a:pt x="1419" y="1127"/>
                    <a:pt x="1217" y="946"/>
                  </a:cubicBezTo>
                  <a:cubicBezTo>
                    <a:pt x="1036" y="744"/>
                    <a:pt x="946" y="654"/>
                    <a:pt x="744" y="474"/>
                  </a:cubicBezTo>
                  <a:cubicBezTo>
                    <a:pt x="474" y="181"/>
                    <a:pt x="293" y="1"/>
                    <a:pt x="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6472000" y="2797225"/>
              <a:ext cx="30425" cy="103050"/>
            </a:xfrm>
            <a:custGeom>
              <a:rect b="b" l="l" r="r" t="t"/>
              <a:pathLst>
                <a:path extrusionOk="0" h="4122" w="1217">
                  <a:moveTo>
                    <a:pt x="743" y="1"/>
                  </a:moveTo>
                  <a:lnTo>
                    <a:pt x="743" y="654"/>
                  </a:lnTo>
                  <a:lnTo>
                    <a:pt x="743" y="947"/>
                  </a:lnTo>
                  <a:cubicBezTo>
                    <a:pt x="743" y="1127"/>
                    <a:pt x="743" y="1217"/>
                    <a:pt x="653" y="1307"/>
                  </a:cubicBezTo>
                  <a:cubicBezTo>
                    <a:pt x="653" y="1510"/>
                    <a:pt x="653" y="1780"/>
                    <a:pt x="563" y="2073"/>
                  </a:cubicBezTo>
                  <a:cubicBezTo>
                    <a:pt x="563" y="2253"/>
                    <a:pt x="473" y="2523"/>
                    <a:pt x="383" y="2726"/>
                  </a:cubicBezTo>
                  <a:cubicBezTo>
                    <a:pt x="383" y="2906"/>
                    <a:pt x="383" y="2996"/>
                    <a:pt x="293" y="3086"/>
                  </a:cubicBezTo>
                  <a:cubicBezTo>
                    <a:pt x="293" y="3198"/>
                    <a:pt x="293" y="3289"/>
                    <a:pt x="181" y="3379"/>
                  </a:cubicBezTo>
                  <a:cubicBezTo>
                    <a:pt x="181" y="3559"/>
                    <a:pt x="90" y="3649"/>
                    <a:pt x="90" y="3852"/>
                  </a:cubicBezTo>
                  <a:lnTo>
                    <a:pt x="0" y="3942"/>
                  </a:lnTo>
                  <a:lnTo>
                    <a:pt x="473" y="4122"/>
                  </a:lnTo>
                  <a:lnTo>
                    <a:pt x="473" y="3942"/>
                  </a:lnTo>
                  <a:cubicBezTo>
                    <a:pt x="563" y="3852"/>
                    <a:pt x="563" y="3761"/>
                    <a:pt x="653" y="3559"/>
                  </a:cubicBezTo>
                  <a:cubicBezTo>
                    <a:pt x="653" y="3469"/>
                    <a:pt x="743" y="3289"/>
                    <a:pt x="743" y="3198"/>
                  </a:cubicBezTo>
                  <a:cubicBezTo>
                    <a:pt x="743" y="3086"/>
                    <a:pt x="856" y="2996"/>
                    <a:pt x="856" y="2906"/>
                  </a:cubicBezTo>
                  <a:cubicBezTo>
                    <a:pt x="946" y="2636"/>
                    <a:pt x="946" y="2343"/>
                    <a:pt x="1036" y="2163"/>
                  </a:cubicBezTo>
                  <a:cubicBezTo>
                    <a:pt x="1126" y="1870"/>
                    <a:pt x="1126" y="1600"/>
                    <a:pt x="1126" y="1307"/>
                  </a:cubicBezTo>
                  <a:cubicBezTo>
                    <a:pt x="1126" y="1217"/>
                    <a:pt x="1216" y="1127"/>
                    <a:pt x="1216" y="1037"/>
                  </a:cubicBezTo>
                  <a:lnTo>
                    <a:pt x="1216" y="654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6371225" y="2986950"/>
              <a:ext cx="65900" cy="94025"/>
            </a:xfrm>
            <a:custGeom>
              <a:rect b="b" l="l" r="r" t="t"/>
              <a:pathLst>
                <a:path extrusionOk="0" h="3761" w="2636">
                  <a:moveTo>
                    <a:pt x="2162" y="0"/>
                  </a:moveTo>
                  <a:cubicBezTo>
                    <a:pt x="2162" y="0"/>
                    <a:pt x="1690" y="946"/>
                    <a:pt x="1127" y="1802"/>
                  </a:cubicBezTo>
                  <a:lnTo>
                    <a:pt x="1" y="3491"/>
                  </a:lnTo>
                  <a:lnTo>
                    <a:pt x="384" y="3761"/>
                  </a:lnTo>
                  <a:lnTo>
                    <a:pt x="1509" y="2072"/>
                  </a:lnTo>
                  <a:cubicBezTo>
                    <a:pt x="2072" y="1126"/>
                    <a:pt x="2635" y="293"/>
                    <a:pt x="2635" y="293"/>
                  </a:cubicBezTo>
                  <a:lnTo>
                    <a:pt x="21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6244575" y="3155825"/>
              <a:ext cx="74900" cy="89550"/>
            </a:xfrm>
            <a:custGeom>
              <a:rect b="b" l="l" r="r" t="t"/>
              <a:pathLst>
                <a:path extrusionOk="0" h="3582" w="2996">
                  <a:moveTo>
                    <a:pt x="2635" y="1"/>
                  </a:moveTo>
                  <a:lnTo>
                    <a:pt x="0" y="3198"/>
                  </a:lnTo>
                  <a:lnTo>
                    <a:pt x="383" y="3581"/>
                  </a:lnTo>
                  <a:lnTo>
                    <a:pt x="2995" y="384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6106075" y="3313450"/>
              <a:ext cx="79975" cy="86725"/>
            </a:xfrm>
            <a:custGeom>
              <a:rect b="b" l="l" r="r" t="t"/>
              <a:pathLst>
                <a:path extrusionOk="0" h="3469" w="3199">
                  <a:moveTo>
                    <a:pt x="2816" y="1"/>
                  </a:moveTo>
                  <a:lnTo>
                    <a:pt x="1" y="2996"/>
                  </a:lnTo>
                  <a:lnTo>
                    <a:pt x="384" y="3468"/>
                  </a:lnTo>
                  <a:lnTo>
                    <a:pt x="3198" y="361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5960850" y="3463200"/>
              <a:ext cx="84450" cy="84475"/>
            </a:xfrm>
            <a:custGeom>
              <a:rect b="b" l="l" r="r" t="t"/>
              <a:pathLst>
                <a:path extrusionOk="0" h="3379" w="3378">
                  <a:moveTo>
                    <a:pt x="2905" y="0"/>
                  </a:moveTo>
                  <a:lnTo>
                    <a:pt x="0" y="2905"/>
                  </a:lnTo>
                  <a:lnTo>
                    <a:pt x="361" y="3378"/>
                  </a:lnTo>
                  <a:lnTo>
                    <a:pt x="3378" y="383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5808275" y="3606175"/>
              <a:ext cx="88975" cy="82225"/>
            </a:xfrm>
            <a:custGeom>
              <a:rect b="b" l="l" r="r" t="t"/>
              <a:pathLst>
                <a:path extrusionOk="0" h="3289" w="3559">
                  <a:moveTo>
                    <a:pt x="3086" y="1"/>
                  </a:moveTo>
                  <a:lnTo>
                    <a:pt x="1" y="2816"/>
                  </a:lnTo>
                  <a:lnTo>
                    <a:pt x="564" y="3289"/>
                  </a:lnTo>
                  <a:lnTo>
                    <a:pt x="3559" y="474"/>
                  </a:lnTo>
                  <a:lnTo>
                    <a:pt x="30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5655725" y="3744675"/>
              <a:ext cx="88975" cy="84450"/>
            </a:xfrm>
            <a:custGeom>
              <a:rect b="b" l="l" r="r" t="t"/>
              <a:pathLst>
                <a:path extrusionOk="0" h="3378" w="3559">
                  <a:moveTo>
                    <a:pt x="3108" y="0"/>
                  </a:moveTo>
                  <a:lnTo>
                    <a:pt x="1" y="2725"/>
                  </a:lnTo>
                  <a:lnTo>
                    <a:pt x="474" y="3378"/>
                  </a:lnTo>
                  <a:lnTo>
                    <a:pt x="3558" y="563"/>
                  </a:lnTo>
                  <a:lnTo>
                    <a:pt x="3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5498675" y="3880900"/>
              <a:ext cx="91225" cy="82225"/>
            </a:xfrm>
            <a:custGeom>
              <a:rect b="b" l="l" r="r" t="t"/>
              <a:pathLst>
                <a:path extrusionOk="0" h="3289" w="3649">
                  <a:moveTo>
                    <a:pt x="3198" y="1"/>
                  </a:moveTo>
                  <a:lnTo>
                    <a:pt x="0" y="2725"/>
                  </a:lnTo>
                  <a:lnTo>
                    <a:pt x="563" y="3288"/>
                  </a:lnTo>
                  <a:lnTo>
                    <a:pt x="3648" y="654"/>
                  </a:lnTo>
                  <a:lnTo>
                    <a:pt x="3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5339350" y="4014325"/>
              <a:ext cx="93475" cy="82200"/>
            </a:xfrm>
            <a:custGeom>
              <a:rect b="b" l="l" r="r" t="t"/>
              <a:pathLst>
                <a:path extrusionOk="0" h="3288" w="3739">
                  <a:moveTo>
                    <a:pt x="3176" y="0"/>
                  </a:moveTo>
                  <a:lnTo>
                    <a:pt x="1" y="2635"/>
                  </a:lnTo>
                  <a:lnTo>
                    <a:pt x="564" y="3288"/>
                  </a:lnTo>
                  <a:lnTo>
                    <a:pt x="3739" y="676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5179475" y="4146050"/>
              <a:ext cx="94050" cy="82225"/>
            </a:xfrm>
            <a:custGeom>
              <a:rect b="b" l="l" r="r" t="t"/>
              <a:pathLst>
                <a:path extrusionOk="0" h="3289" w="3762">
                  <a:moveTo>
                    <a:pt x="3198" y="0"/>
                  </a:moveTo>
                  <a:lnTo>
                    <a:pt x="1" y="2522"/>
                  </a:lnTo>
                  <a:lnTo>
                    <a:pt x="564" y="3288"/>
                  </a:lnTo>
                  <a:lnTo>
                    <a:pt x="3761" y="653"/>
                  </a:lnTo>
                  <a:lnTo>
                    <a:pt x="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5015675" y="4272700"/>
              <a:ext cx="98525" cy="84475"/>
            </a:xfrm>
            <a:custGeom>
              <a:rect b="b" l="l" r="r" t="t"/>
              <a:pathLst>
                <a:path extrusionOk="0" h="3379" w="3941">
                  <a:moveTo>
                    <a:pt x="3265" y="1"/>
                  </a:moveTo>
                  <a:lnTo>
                    <a:pt x="0" y="2523"/>
                  </a:lnTo>
                  <a:lnTo>
                    <a:pt x="653" y="3379"/>
                  </a:lnTo>
                  <a:lnTo>
                    <a:pt x="3941" y="834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p11"/>
          <p:cNvSpPr txBox="1"/>
          <p:nvPr>
            <p:ph hasCustomPrompt="1" type="title"/>
          </p:nvPr>
        </p:nvSpPr>
        <p:spPr>
          <a:xfrm>
            <a:off x="714800" y="1442388"/>
            <a:ext cx="7714800" cy="145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7" name="Google Shape;217;p11"/>
          <p:cNvSpPr txBox="1"/>
          <p:nvPr>
            <p:ph idx="1" type="subTitle"/>
          </p:nvPr>
        </p:nvSpPr>
        <p:spPr>
          <a:xfrm>
            <a:off x="1641900" y="2993686"/>
            <a:ext cx="5860200" cy="4572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/>
        </p:txBody>
      </p:sp>
      <p:sp>
        <p:nvSpPr>
          <p:cNvPr id="218" name="Google Shape;218;p11"/>
          <p:cNvSpPr/>
          <p:nvPr/>
        </p:nvSpPr>
        <p:spPr>
          <a:xfrm rot="10800000">
            <a:off x="5742425" y="692640"/>
            <a:ext cx="2579100" cy="1138200"/>
          </a:xfrm>
          <a:prstGeom prst="rtTriangle">
            <a:avLst/>
          </a:prstGeom>
          <a:solidFill>
            <a:srgbClr val="1F424C">
              <a:alpha val="2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1"/>
          <p:cNvSpPr/>
          <p:nvPr/>
        </p:nvSpPr>
        <p:spPr>
          <a:xfrm rot="5400000">
            <a:off x="101400" y="1413090"/>
            <a:ext cx="2579100" cy="1138200"/>
          </a:xfrm>
          <a:prstGeom prst="rtTriangle">
            <a:avLst/>
          </a:prstGeom>
          <a:solidFill>
            <a:srgbClr val="1F424C">
              <a:alpha val="2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876875" y="1534538"/>
            <a:ext cx="3039000" cy="10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" name="Google Shape;29;p3"/>
          <p:cNvSpPr/>
          <p:nvPr/>
        </p:nvSpPr>
        <p:spPr>
          <a:xfrm>
            <a:off x="4564038" y="0"/>
            <a:ext cx="8109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 txBox="1"/>
          <p:nvPr>
            <p:ph hasCustomPrompt="1" type="title"/>
          </p:nvPr>
        </p:nvSpPr>
        <p:spPr>
          <a:xfrm>
            <a:off x="1808700" y="596814"/>
            <a:ext cx="1194600" cy="6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131999" y="4154250"/>
            <a:ext cx="4548000" cy="2221200"/>
          </a:xfrm>
          <a:prstGeom prst="ellipse">
            <a:avLst/>
          </a:prstGeom>
          <a:solidFill>
            <a:srgbClr val="336574">
              <a:alpha val="2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 flipH="1">
            <a:off x="-682875" y="2123275"/>
            <a:ext cx="9898655" cy="2539956"/>
          </a:xfrm>
          <a:custGeom>
            <a:rect b="b" l="l" r="r" t="t"/>
            <a:pathLst>
              <a:path extrusionOk="0" h="56544" w="255268">
                <a:moveTo>
                  <a:pt x="182194" y="0"/>
                </a:moveTo>
                <a:cubicBezTo>
                  <a:pt x="148857" y="0"/>
                  <a:pt x="131413" y="9664"/>
                  <a:pt x="123189" y="16564"/>
                </a:cubicBezTo>
                <a:cubicBezTo>
                  <a:pt x="112292" y="25742"/>
                  <a:pt x="109040" y="32980"/>
                  <a:pt x="89149" y="32980"/>
                </a:cubicBezTo>
                <a:cubicBezTo>
                  <a:pt x="85825" y="32980"/>
                  <a:pt x="82037" y="32778"/>
                  <a:pt x="77670" y="32349"/>
                </a:cubicBezTo>
                <a:cubicBezTo>
                  <a:pt x="77260" y="32278"/>
                  <a:pt x="76851" y="32278"/>
                  <a:pt x="76370" y="32278"/>
                </a:cubicBezTo>
                <a:cubicBezTo>
                  <a:pt x="72626" y="32085"/>
                  <a:pt x="68929" y="31997"/>
                  <a:pt x="65301" y="31997"/>
                </a:cubicBezTo>
                <a:cubicBezTo>
                  <a:pt x="29217" y="31997"/>
                  <a:pt x="0" y="40701"/>
                  <a:pt x="0" y="40701"/>
                </a:cubicBezTo>
                <a:lnTo>
                  <a:pt x="410" y="54777"/>
                </a:lnTo>
                <a:lnTo>
                  <a:pt x="236656" y="56543"/>
                </a:lnTo>
                <a:cubicBezTo>
                  <a:pt x="236656" y="56543"/>
                  <a:pt x="255268" y="4141"/>
                  <a:pt x="193793" y="368"/>
                </a:cubicBezTo>
                <a:cubicBezTo>
                  <a:pt x="189728" y="117"/>
                  <a:pt x="185865" y="0"/>
                  <a:pt x="182194" y="0"/>
                </a:cubicBezTo>
                <a:close/>
              </a:path>
            </a:pathLst>
          </a:custGeom>
          <a:solidFill>
            <a:srgbClr val="336574">
              <a:alpha val="536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713225" y="389177"/>
            <a:ext cx="7717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713225" y="1152475"/>
            <a:ext cx="7717500" cy="28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AutoNum type="arabicPeriod"/>
              <a:defRPr sz="1200"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alphaLcPeriod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romanLcPeriod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arabicPeriod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alphaLcPeriod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romanLcPeriod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arabicPeriod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uli"/>
              <a:buAutoNum type="alphaLcPeriod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Muli"/>
              <a:buAutoNum type="romanLcPeriod"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4"/>
          <p:cNvSpPr/>
          <p:nvPr/>
        </p:nvSpPr>
        <p:spPr>
          <a:xfrm rot="10800000">
            <a:off x="5995800" y="0"/>
            <a:ext cx="3148200" cy="1212900"/>
          </a:xfrm>
          <a:prstGeom prst="rtTriangle">
            <a:avLst/>
          </a:prstGeom>
          <a:solidFill>
            <a:srgbClr val="336574">
              <a:alpha val="32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2750" y="4599424"/>
            <a:ext cx="91440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/>
          <p:nvPr>
            <p:ph type="title"/>
          </p:nvPr>
        </p:nvSpPr>
        <p:spPr>
          <a:xfrm>
            <a:off x="713232" y="389211"/>
            <a:ext cx="7717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subTitle"/>
          </p:nvPr>
        </p:nvSpPr>
        <p:spPr>
          <a:xfrm>
            <a:off x="1941573" y="1855450"/>
            <a:ext cx="2482800" cy="3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2" type="subTitle"/>
          </p:nvPr>
        </p:nvSpPr>
        <p:spPr>
          <a:xfrm>
            <a:off x="1933775" y="2495550"/>
            <a:ext cx="23616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3" type="subTitle"/>
          </p:nvPr>
        </p:nvSpPr>
        <p:spPr>
          <a:xfrm>
            <a:off x="5872766" y="1853184"/>
            <a:ext cx="24873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4" type="subTitle"/>
          </p:nvPr>
        </p:nvSpPr>
        <p:spPr>
          <a:xfrm>
            <a:off x="5872775" y="2492900"/>
            <a:ext cx="2361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5" name="Google Shape;45;p5"/>
          <p:cNvSpPr/>
          <p:nvPr/>
        </p:nvSpPr>
        <p:spPr>
          <a:xfrm rot="10800000">
            <a:off x="5995800" y="0"/>
            <a:ext cx="3148200" cy="1212900"/>
          </a:xfrm>
          <a:prstGeom prst="rtTriangle">
            <a:avLst/>
          </a:prstGeom>
          <a:solidFill>
            <a:srgbClr val="336574">
              <a:alpha val="32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 flipH="1">
            <a:off x="-696609" y="2123275"/>
            <a:ext cx="9898655" cy="2539956"/>
          </a:xfrm>
          <a:custGeom>
            <a:rect b="b" l="l" r="r" t="t"/>
            <a:pathLst>
              <a:path extrusionOk="0" h="56544" w="255268">
                <a:moveTo>
                  <a:pt x="182194" y="0"/>
                </a:moveTo>
                <a:cubicBezTo>
                  <a:pt x="148857" y="0"/>
                  <a:pt x="131413" y="9664"/>
                  <a:pt x="123189" y="16564"/>
                </a:cubicBezTo>
                <a:cubicBezTo>
                  <a:pt x="112292" y="25742"/>
                  <a:pt x="109040" y="32980"/>
                  <a:pt x="89149" y="32980"/>
                </a:cubicBezTo>
                <a:cubicBezTo>
                  <a:pt x="85825" y="32980"/>
                  <a:pt x="82037" y="32778"/>
                  <a:pt x="77670" y="32349"/>
                </a:cubicBezTo>
                <a:cubicBezTo>
                  <a:pt x="77260" y="32278"/>
                  <a:pt x="76851" y="32278"/>
                  <a:pt x="76370" y="32278"/>
                </a:cubicBezTo>
                <a:cubicBezTo>
                  <a:pt x="72626" y="32085"/>
                  <a:pt x="68929" y="31997"/>
                  <a:pt x="65301" y="31997"/>
                </a:cubicBezTo>
                <a:cubicBezTo>
                  <a:pt x="29217" y="31997"/>
                  <a:pt x="0" y="40701"/>
                  <a:pt x="0" y="40701"/>
                </a:cubicBezTo>
                <a:lnTo>
                  <a:pt x="410" y="54777"/>
                </a:lnTo>
                <a:lnTo>
                  <a:pt x="236656" y="56543"/>
                </a:lnTo>
                <a:cubicBezTo>
                  <a:pt x="236656" y="56543"/>
                  <a:pt x="255268" y="4141"/>
                  <a:pt x="193793" y="368"/>
                </a:cubicBezTo>
                <a:cubicBezTo>
                  <a:pt x="189728" y="117"/>
                  <a:pt x="185865" y="0"/>
                  <a:pt x="182194" y="0"/>
                </a:cubicBezTo>
                <a:close/>
              </a:path>
            </a:pathLst>
          </a:custGeom>
          <a:solidFill>
            <a:srgbClr val="336574">
              <a:alpha val="536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0" y="4350900"/>
            <a:ext cx="9144000" cy="7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3927875" y="4347479"/>
            <a:ext cx="387600" cy="196500"/>
          </a:xfrm>
          <a:prstGeom prst="parallelogram">
            <a:avLst>
              <a:gd fmla="val 91488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5"/>
          <p:cNvGrpSpPr/>
          <p:nvPr/>
        </p:nvGrpSpPr>
        <p:grpSpPr>
          <a:xfrm>
            <a:off x="3389744" y="4759529"/>
            <a:ext cx="563794" cy="390619"/>
            <a:chOff x="3394506" y="4742861"/>
            <a:chExt cx="563794" cy="390619"/>
          </a:xfrm>
        </p:grpSpPr>
        <p:sp>
          <p:nvSpPr>
            <p:cNvPr id="50" name="Google Shape;50;p5"/>
            <p:cNvSpPr/>
            <p:nvPr/>
          </p:nvSpPr>
          <p:spPr>
            <a:xfrm>
              <a:off x="3570700" y="4742861"/>
              <a:ext cx="387600" cy="196500"/>
            </a:xfrm>
            <a:prstGeom prst="parallelogram">
              <a:avLst>
                <a:gd fmla="val 91488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394506" y="4936979"/>
              <a:ext cx="387600" cy="196500"/>
            </a:xfrm>
            <a:prstGeom prst="parallelogram">
              <a:avLst>
                <a:gd fmla="val 91488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713232" y="40321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type="title"/>
          </p:nvPr>
        </p:nvSpPr>
        <p:spPr>
          <a:xfrm>
            <a:off x="823425" y="1172875"/>
            <a:ext cx="33534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" name="Google Shape;57;p7"/>
          <p:cNvSpPr txBox="1"/>
          <p:nvPr>
            <p:ph idx="1" type="body"/>
          </p:nvPr>
        </p:nvSpPr>
        <p:spPr>
          <a:xfrm>
            <a:off x="823425" y="2305325"/>
            <a:ext cx="3070800" cy="16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7"/>
          <p:cNvSpPr/>
          <p:nvPr/>
        </p:nvSpPr>
        <p:spPr>
          <a:xfrm flipH="1" rot="10800000">
            <a:off x="0" y="-75"/>
            <a:ext cx="3148200" cy="1212900"/>
          </a:xfrm>
          <a:prstGeom prst="rtTriangle">
            <a:avLst/>
          </a:prstGeom>
          <a:solidFill>
            <a:srgbClr val="336574">
              <a:alpha val="32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idx="2" type="title"/>
          </p:nvPr>
        </p:nvSpPr>
        <p:spPr>
          <a:xfrm>
            <a:off x="823425" y="2010475"/>
            <a:ext cx="3070800" cy="3222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 flipH="1">
            <a:off x="0" y="-78"/>
            <a:ext cx="9144000" cy="5139000"/>
          </a:xfrm>
          <a:prstGeom prst="rtTriangle">
            <a:avLst/>
          </a:prstGeom>
          <a:solidFill>
            <a:srgbClr val="336574">
              <a:alpha val="32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" name="Google Shape;62;p8"/>
          <p:cNvGrpSpPr/>
          <p:nvPr/>
        </p:nvGrpSpPr>
        <p:grpSpPr>
          <a:xfrm rot="-748857">
            <a:off x="7388874" y="4089847"/>
            <a:ext cx="2411057" cy="1590264"/>
            <a:chOff x="7513054" y="3864348"/>
            <a:chExt cx="2411225" cy="1590375"/>
          </a:xfrm>
        </p:grpSpPr>
        <p:sp>
          <p:nvSpPr>
            <p:cNvPr id="63" name="Google Shape;63;p8"/>
            <p:cNvSpPr/>
            <p:nvPr/>
          </p:nvSpPr>
          <p:spPr>
            <a:xfrm rot="-1800015">
              <a:off x="7532258" y="4844220"/>
              <a:ext cx="1076992" cy="365707"/>
            </a:xfrm>
            <a:prstGeom prst="rect">
              <a:avLst/>
            </a:prstGeom>
            <a:solidFill>
              <a:srgbClr val="FFFFFF">
                <a:alpha val="558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 rot="-1800015">
              <a:off x="8828083" y="4109145"/>
              <a:ext cx="1076992" cy="365707"/>
            </a:xfrm>
            <a:prstGeom prst="rect">
              <a:avLst/>
            </a:prstGeom>
            <a:solidFill>
              <a:srgbClr val="FFFFFF">
                <a:alpha val="558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8"/>
          <p:cNvSpPr/>
          <p:nvPr/>
        </p:nvSpPr>
        <p:spPr>
          <a:xfrm rot="-2046914">
            <a:off x="-7609053" y="-4105986"/>
            <a:ext cx="10349659" cy="8211979"/>
          </a:xfrm>
          <a:prstGeom prst="ellipse">
            <a:avLst/>
          </a:prstGeom>
          <a:solidFill>
            <a:srgbClr val="336574">
              <a:alpha val="12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" name="Google Shape;66;p8"/>
          <p:cNvGrpSpPr/>
          <p:nvPr/>
        </p:nvGrpSpPr>
        <p:grpSpPr>
          <a:xfrm>
            <a:off x="713221" y="551350"/>
            <a:ext cx="7717458" cy="4044300"/>
            <a:chOff x="713225" y="551350"/>
            <a:chExt cx="7980000" cy="4044300"/>
          </a:xfrm>
        </p:grpSpPr>
        <p:sp>
          <p:nvSpPr>
            <p:cNvPr id="67" name="Google Shape;67;p8"/>
            <p:cNvSpPr/>
            <p:nvPr/>
          </p:nvSpPr>
          <p:spPr>
            <a:xfrm>
              <a:off x="713225" y="551350"/>
              <a:ext cx="7980000" cy="4044300"/>
            </a:xfrm>
            <a:prstGeom prst="roundRect">
              <a:avLst>
                <a:gd fmla="val 1079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1722702" y="551350"/>
              <a:ext cx="6970500" cy="4044300"/>
            </a:xfrm>
            <a:prstGeom prst="roundRect">
              <a:avLst>
                <a:gd fmla="val 10795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982850" y="769675"/>
              <a:ext cx="7447932" cy="3567146"/>
            </a:xfrm>
            <a:custGeom>
              <a:rect b="b" l="l" r="r" t="t"/>
              <a:pathLst>
                <a:path extrusionOk="0" h="8515" w="16614">
                  <a:moveTo>
                    <a:pt x="572" y="1"/>
                  </a:moveTo>
                  <a:cubicBezTo>
                    <a:pt x="257" y="1"/>
                    <a:pt x="0" y="259"/>
                    <a:pt x="0" y="574"/>
                  </a:cubicBezTo>
                  <a:lnTo>
                    <a:pt x="0" y="7946"/>
                  </a:lnTo>
                  <a:cubicBezTo>
                    <a:pt x="0" y="8261"/>
                    <a:pt x="257" y="8514"/>
                    <a:pt x="572" y="8514"/>
                  </a:cubicBezTo>
                  <a:lnTo>
                    <a:pt x="16040" y="8514"/>
                  </a:lnTo>
                  <a:cubicBezTo>
                    <a:pt x="16355" y="8514"/>
                    <a:pt x="16613" y="8261"/>
                    <a:pt x="16613" y="7946"/>
                  </a:cubicBezTo>
                  <a:lnTo>
                    <a:pt x="16613" y="574"/>
                  </a:lnTo>
                  <a:cubicBezTo>
                    <a:pt x="16613" y="259"/>
                    <a:pt x="16355" y="1"/>
                    <a:pt x="160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982850" y="769675"/>
              <a:ext cx="7447932" cy="861310"/>
            </a:xfrm>
            <a:custGeom>
              <a:rect b="b" l="l" r="r" t="t"/>
              <a:pathLst>
                <a:path extrusionOk="0" h="2056" w="16614">
                  <a:moveTo>
                    <a:pt x="572" y="1"/>
                  </a:moveTo>
                  <a:cubicBezTo>
                    <a:pt x="257" y="1"/>
                    <a:pt x="0" y="259"/>
                    <a:pt x="0" y="574"/>
                  </a:cubicBezTo>
                  <a:lnTo>
                    <a:pt x="0" y="2056"/>
                  </a:lnTo>
                  <a:lnTo>
                    <a:pt x="16613" y="2056"/>
                  </a:lnTo>
                  <a:lnTo>
                    <a:pt x="16613" y="574"/>
                  </a:lnTo>
                  <a:cubicBezTo>
                    <a:pt x="16613" y="259"/>
                    <a:pt x="16355" y="1"/>
                    <a:pt x="16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982850" y="3477191"/>
              <a:ext cx="7447932" cy="859634"/>
            </a:xfrm>
            <a:custGeom>
              <a:rect b="b" l="l" r="r" t="t"/>
              <a:pathLst>
                <a:path extrusionOk="0" h="2052" w="16614">
                  <a:moveTo>
                    <a:pt x="0" y="1"/>
                  </a:moveTo>
                  <a:lnTo>
                    <a:pt x="0" y="1483"/>
                  </a:lnTo>
                  <a:cubicBezTo>
                    <a:pt x="0" y="1798"/>
                    <a:pt x="257" y="2051"/>
                    <a:pt x="572" y="2051"/>
                  </a:cubicBezTo>
                  <a:lnTo>
                    <a:pt x="16040" y="2051"/>
                  </a:lnTo>
                  <a:cubicBezTo>
                    <a:pt x="16355" y="2051"/>
                    <a:pt x="16613" y="1798"/>
                    <a:pt x="16613" y="1483"/>
                  </a:cubicBezTo>
                  <a:lnTo>
                    <a:pt x="166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2398974" y="1041634"/>
              <a:ext cx="276372" cy="241431"/>
            </a:xfrm>
            <a:custGeom>
              <a:rect b="b" l="l" r="r" t="t"/>
              <a:pathLst>
                <a:path extrusionOk="0" h="680" w="675">
                  <a:moveTo>
                    <a:pt x="337" y="0"/>
                  </a:moveTo>
                  <a:cubicBezTo>
                    <a:pt x="151" y="0"/>
                    <a:pt x="0" y="152"/>
                    <a:pt x="0" y="338"/>
                  </a:cubicBezTo>
                  <a:cubicBezTo>
                    <a:pt x="0" y="524"/>
                    <a:pt x="151" y="680"/>
                    <a:pt x="337" y="680"/>
                  </a:cubicBezTo>
                  <a:cubicBezTo>
                    <a:pt x="523" y="680"/>
                    <a:pt x="675" y="524"/>
                    <a:pt x="675" y="338"/>
                  </a:cubicBezTo>
                  <a:cubicBezTo>
                    <a:pt x="675" y="152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2398974" y="3791714"/>
              <a:ext cx="276372" cy="240010"/>
            </a:xfrm>
            <a:custGeom>
              <a:rect b="b" l="l" r="r" t="t"/>
              <a:pathLst>
                <a:path extrusionOk="0" h="676" w="675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cubicBezTo>
                    <a:pt x="0" y="524"/>
                    <a:pt x="151" y="675"/>
                    <a:pt x="337" y="675"/>
                  </a:cubicBezTo>
                  <a:cubicBezTo>
                    <a:pt x="523" y="675"/>
                    <a:pt x="675" y="524"/>
                    <a:pt x="675" y="337"/>
                  </a:cubicBezTo>
                  <a:cubicBezTo>
                    <a:pt x="675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6483973" y="1041634"/>
              <a:ext cx="276781" cy="241431"/>
            </a:xfrm>
            <a:custGeom>
              <a:rect b="b" l="l" r="r" t="t"/>
              <a:pathLst>
                <a:path extrusionOk="0" h="680" w="676">
                  <a:moveTo>
                    <a:pt x="338" y="0"/>
                  </a:moveTo>
                  <a:cubicBezTo>
                    <a:pt x="151" y="0"/>
                    <a:pt x="0" y="152"/>
                    <a:pt x="0" y="338"/>
                  </a:cubicBezTo>
                  <a:cubicBezTo>
                    <a:pt x="0" y="524"/>
                    <a:pt x="151" y="680"/>
                    <a:pt x="338" y="680"/>
                  </a:cubicBezTo>
                  <a:cubicBezTo>
                    <a:pt x="524" y="680"/>
                    <a:pt x="675" y="524"/>
                    <a:pt x="675" y="338"/>
                  </a:cubicBezTo>
                  <a:cubicBezTo>
                    <a:pt x="675" y="152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6483973" y="3791714"/>
              <a:ext cx="276781" cy="240010"/>
            </a:xfrm>
            <a:custGeom>
              <a:rect b="b" l="l" r="r" t="t"/>
              <a:pathLst>
                <a:path extrusionOk="0" h="676" w="676">
                  <a:moveTo>
                    <a:pt x="338" y="1"/>
                  </a:moveTo>
                  <a:cubicBezTo>
                    <a:pt x="151" y="1"/>
                    <a:pt x="0" y="151"/>
                    <a:pt x="0" y="337"/>
                  </a:cubicBezTo>
                  <a:cubicBezTo>
                    <a:pt x="0" y="524"/>
                    <a:pt x="151" y="675"/>
                    <a:pt x="338" y="675"/>
                  </a:cubicBezTo>
                  <a:cubicBezTo>
                    <a:pt x="524" y="675"/>
                    <a:pt x="675" y="524"/>
                    <a:pt x="675" y="337"/>
                  </a:cubicBezTo>
                  <a:cubicBezTo>
                    <a:pt x="675" y="151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982859" y="1630567"/>
              <a:ext cx="739849" cy="1847040"/>
            </a:xfrm>
            <a:custGeom>
              <a:rect b="b" l="l" r="r" t="t"/>
              <a:pathLst>
                <a:path extrusionOk="0" h="4409" w="1807">
                  <a:moveTo>
                    <a:pt x="0" y="1"/>
                  </a:moveTo>
                  <a:lnTo>
                    <a:pt x="0" y="4409"/>
                  </a:lnTo>
                  <a:lnTo>
                    <a:pt x="1807" y="4409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rgbClr val="DFDE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982859" y="3477190"/>
              <a:ext cx="774242" cy="859634"/>
            </a:xfrm>
            <a:custGeom>
              <a:rect b="b" l="l" r="r" t="t"/>
              <a:pathLst>
                <a:path extrusionOk="0" h="2052" w="1891">
                  <a:moveTo>
                    <a:pt x="0" y="1"/>
                  </a:moveTo>
                  <a:lnTo>
                    <a:pt x="0" y="1483"/>
                  </a:lnTo>
                  <a:cubicBezTo>
                    <a:pt x="0" y="1785"/>
                    <a:pt x="240" y="2033"/>
                    <a:pt x="537" y="2051"/>
                  </a:cubicBezTo>
                  <a:lnTo>
                    <a:pt x="1891" y="2051"/>
                  </a:lnTo>
                  <a:cubicBezTo>
                    <a:pt x="1838" y="1873"/>
                    <a:pt x="1807" y="1678"/>
                    <a:pt x="1807" y="1483"/>
                  </a:cubicBezTo>
                  <a:lnTo>
                    <a:pt x="18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982859" y="769675"/>
              <a:ext cx="774242" cy="861310"/>
            </a:xfrm>
            <a:custGeom>
              <a:rect b="b" l="l" r="r" t="t"/>
              <a:pathLst>
                <a:path extrusionOk="0" h="2056" w="1891">
                  <a:moveTo>
                    <a:pt x="572" y="1"/>
                  </a:moveTo>
                  <a:cubicBezTo>
                    <a:pt x="257" y="1"/>
                    <a:pt x="0" y="259"/>
                    <a:pt x="0" y="574"/>
                  </a:cubicBezTo>
                  <a:lnTo>
                    <a:pt x="0" y="2056"/>
                  </a:lnTo>
                  <a:lnTo>
                    <a:pt x="1807" y="2056"/>
                  </a:lnTo>
                  <a:lnTo>
                    <a:pt x="1807" y="574"/>
                  </a:lnTo>
                  <a:cubicBezTo>
                    <a:pt x="1807" y="374"/>
                    <a:pt x="1838" y="183"/>
                    <a:pt x="18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" name="Google Shape;79;p8"/>
          <p:cNvSpPr txBox="1"/>
          <p:nvPr>
            <p:ph type="title"/>
          </p:nvPr>
        </p:nvSpPr>
        <p:spPr>
          <a:xfrm>
            <a:off x="713250" y="547266"/>
            <a:ext cx="7717500" cy="404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6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 flipH="1" rot="10800000">
            <a:off x="0" y="-75"/>
            <a:ext cx="3148200" cy="1212900"/>
          </a:xfrm>
          <a:prstGeom prst="rtTriangle">
            <a:avLst/>
          </a:prstGeom>
          <a:solidFill>
            <a:srgbClr val="336574">
              <a:alpha val="32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/>
          <p:nvPr/>
        </p:nvSpPr>
        <p:spPr>
          <a:xfrm rot="-3327516">
            <a:off x="3924457" y="1162298"/>
            <a:ext cx="8724844" cy="3908818"/>
          </a:xfrm>
          <a:prstGeom prst="ellipse">
            <a:avLst/>
          </a:prstGeom>
          <a:solidFill>
            <a:srgbClr val="336574">
              <a:alpha val="2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713228" y="1431480"/>
            <a:ext cx="38589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9"/>
          <p:cNvSpPr txBox="1"/>
          <p:nvPr>
            <p:ph idx="1" type="subTitle"/>
          </p:nvPr>
        </p:nvSpPr>
        <p:spPr>
          <a:xfrm>
            <a:off x="713225" y="1971725"/>
            <a:ext cx="3490200" cy="19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/>
          <p:nvPr/>
        </p:nvSpPr>
        <p:spPr>
          <a:xfrm rot="-2046914">
            <a:off x="7154697" y="-1077211"/>
            <a:ext cx="10349659" cy="8211979"/>
          </a:xfrm>
          <a:prstGeom prst="ellipse">
            <a:avLst/>
          </a:pr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0"/>
          <p:cNvSpPr txBox="1"/>
          <p:nvPr>
            <p:ph type="title"/>
          </p:nvPr>
        </p:nvSpPr>
        <p:spPr>
          <a:xfrm>
            <a:off x="2746400" y="2875322"/>
            <a:ext cx="3666000" cy="3957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" type="subTitle"/>
          </p:nvPr>
        </p:nvSpPr>
        <p:spPr>
          <a:xfrm>
            <a:off x="1981475" y="1592431"/>
            <a:ext cx="5190900" cy="9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90" name="Google Shape;90;p10"/>
          <p:cNvGrpSpPr/>
          <p:nvPr/>
        </p:nvGrpSpPr>
        <p:grpSpPr>
          <a:xfrm>
            <a:off x="-102401" y="-14864"/>
            <a:ext cx="9351942" cy="1191016"/>
            <a:chOff x="-102401" y="-14864"/>
            <a:chExt cx="9351942" cy="1191016"/>
          </a:xfrm>
        </p:grpSpPr>
        <p:grpSp>
          <p:nvGrpSpPr>
            <p:cNvPr id="91" name="Google Shape;91;p10"/>
            <p:cNvGrpSpPr/>
            <p:nvPr/>
          </p:nvGrpSpPr>
          <p:grpSpPr>
            <a:xfrm>
              <a:off x="-102401" y="-14864"/>
              <a:ext cx="9351942" cy="616900"/>
              <a:chOff x="-210400" y="-1360875"/>
              <a:chExt cx="9351942" cy="888777"/>
            </a:xfrm>
          </p:grpSpPr>
          <p:sp>
            <p:nvSpPr>
              <p:cNvPr id="92" name="Google Shape;92;p10"/>
              <p:cNvSpPr/>
              <p:nvPr/>
            </p:nvSpPr>
            <p:spPr>
              <a:xfrm>
                <a:off x="4309818" y="-678782"/>
                <a:ext cx="317663" cy="206684"/>
              </a:xfrm>
              <a:custGeom>
                <a:rect b="b" l="l" r="r" t="t"/>
                <a:pathLst>
                  <a:path extrusionOk="0" h="2242" w="2242">
                    <a:moveTo>
                      <a:pt x="1123" y="1"/>
                    </a:moveTo>
                    <a:cubicBezTo>
                      <a:pt x="507" y="1"/>
                      <a:pt x="1" y="507"/>
                      <a:pt x="1" y="1119"/>
                    </a:cubicBezTo>
                    <a:cubicBezTo>
                      <a:pt x="1" y="1736"/>
                      <a:pt x="507" y="2242"/>
                      <a:pt x="1123" y="2242"/>
                    </a:cubicBezTo>
                    <a:cubicBezTo>
                      <a:pt x="1740" y="2242"/>
                      <a:pt x="2242" y="1736"/>
                      <a:pt x="2242" y="1119"/>
                    </a:cubicBezTo>
                    <a:cubicBezTo>
                      <a:pt x="2242" y="507"/>
                      <a:pt x="1740" y="1"/>
                      <a:pt x="1123" y="1"/>
                    </a:cubicBezTo>
                    <a:close/>
                  </a:path>
                </a:pathLst>
              </a:custGeom>
              <a:solidFill>
                <a:srgbClr val="3E54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10"/>
              <p:cNvSpPr/>
              <p:nvPr/>
            </p:nvSpPr>
            <p:spPr>
              <a:xfrm>
                <a:off x="-201615" y="-1301414"/>
                <a:ext cx="9340748" cy="440288"/>
              </a:xfrm>
              <a:custGeom>
                <a:rect b="b" l="l" r="r" t="t"/>
                <a:pathLst>
                  <a:path extrusionOk="0" h="4776" w="65925">
                    <a:moveTo>
                      <a:pt x="0" y="0"/>
                    </a:moveTo>
                    <a:lnTo>
                      <a:pt x="0" y="4775"/>
                    </a:lnTo>
                    <a:lnTo>
                      <a:pt x="65924" y="4775"/>
                    </a:lnTo>
                    <a:lnTo>
                      <a:pt x="659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0"/>
              <p:cNvSpPr/>
              <p:nvPr/>
            </p:nvSpPr>
            <p:spPr>
              <a:xfrm>
                <a:off x="3846929" y="-1220013"/>
                <a:ext cx="1243450" cy="419822"/>
              </a:xfrm>
              <a:custGeom>
                <a:rect b="b" l="l" r="r" t="t"/>
                <a:pathLst>
                  <a:path extrusionOk="0" h="4554" w="8776">
                    <a:moveTo>
                      <a:pt x="5" y="0"/>
                    </a:moveTo>
                    <a:cubicBezTo>
                      <a:pt x="5" y="53"/>
                      <a:pt x="1" y="111"/>
                      <a:pt x="1" y="164"/>
                    </a:cubicBezTo>
                    <a:cubicBezTo>
                      <a:pt x="1" y="2588"/>
                      <a:pt x="1967" y="4554"/>
                      <a:pt x="4390" y="4554"/>
                    </a:cubicBezTo>
                    <a:cubicBezTo>
                      <a:pt x="6809" y="4554"/>
                      <a:pt x="8776" y="2588"/>
                      <a:pt x="8776" y="164"/>
                    </a:cubicBezTo>
                    <a:cubicBezTo>
                      <a:pt x="8776" y="111"/>
                      <a:pt x="8776" y="53"/>
                      <a:pt x="87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0"/>
              <p:cNvSpPr/>
              <p:nvPr/>
            </p:nvSpPr>
            <p:spPr>
              <a:xfrm>
                <a:off x="-210400" y="-1360875"/>
                <a:ext cx="9351942" cy="305048"/>
              </a:xfrm>
              <a:custGeom>
                <a:rect b="b" l="l" r="r" t="t"/>
                <a:pathLst>
                  <a:path extrusionOk="0" h="3309" w="66004">
                    <a:moveTo>
                      <a:pt x="1" y="1"/>
                    </a:moveTo>
                    <a:lnTo>
                      <a:pt x="1" y="3308"/>
                    </a:lnTo>
                    <a:lnTo>
                      <a:pt x="66003" y="3308"/>
                    </a:lnTo>
                    <a:lnTo>
                      <a:pt x="66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6" name="Google Shape;96;p10"/>
            <p:cNvSpPr/>
            <p:nvPr/>
          </p:nvSpPr>
          <p:spPr>
            <a:xfrm>
              <a:off x="3398400" y="360475"/>
              <a:ext cx="2384192" cy="772136"/>
            </a:xfrm>
            <a:custGeom>
              <a:rect b="b" l="l" r="r" t="t"/>
              <a:pathLst>
                <a:path extrusionOk="0" h="7785" w="18335">
                  <a:moveTo>
                    <a:pt x="2552" y="0"/>
                  </a:moveTo>
                  <a:cubicBezTo>
                    <a:pt x="1149" y="0"/>
                    <a:pt x="0" y="1150"/>
                    <a:pt x="0" y="2552"/>
                  </a:cubicBezTo>
                  <a:lnTo>
                    <a:pt x="0" y="5140"/>
                  </a:lnTo>
                  <a:cubicBezTo>
                    <a:pt x="0" y="6595"/>
                    <a:pt x="1189" y="7785"/>
                    <a:pt x="2641" y="7785"/>
                  </a:cubicBezTo>
                  <a:lnTo>
                    <a:pt x="15628" y="7785"/>
                  </a:lnTo>
                  <a:cubicBezTo>
                    <a:pt x="17119" y="7785"/>
                    <a:pt x="18334" y="6564"/>
                    <a:pt x="18334" y="5073"/>
                  </a:cubicBezTo>
                  <a:lnTo>
                    <a:pt x="18334" y="2552"/>
                  </a:lnTo>
                  <a:cubicBezTo>
                    <a:pt x="18334" y="1150"/>
                    <a:pt x="17189" y="0"/>
                    <a:pt x="15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572645" y="460848"/>
              <a:ext cx="2078349" cy="570994"/>
            </a:xfrm>
            <a:custGeom>
              <a:rect b="b" l="l" r="r" t="t"/>
              <a:pathLst>
                <a:path extrusionOk="0" h="5757" w="15983">
                  <a:moveTo>
                    <a:pt x="1434" y="0"/>
                  </a:moveTo>
                  <a:cubicBezTo>
                    <a:pt x="644" y="0"/>
                    <a:pt x="0" y="644"/>
                    <a:pt x="0" y="1433"/>
                  </a:cubicBezTo>
                  <a:lnTo>
                    <a:pt x="0" y="4256"/>
                  </a:lnTo>
                  <a:cubicBezTo>
                    <a:pt x="0" y="5081"/>
                    <a:pt x="680" y="5757"/>
                    <a:pt x="1505" y="5757"/>
                  </a:cubicBezTo>
                  <a:lnTo>
                    <a:pt x="14425" y="5757"/>
                  </a:lnTo>
                  <a:cubicBezTo>
                    <a:pt x="15282" y="5757"/>
                    <a:pt x="15983" y="5055"/>
                    <a:pt x="15983" y="4198"/>
                  </a:cubicBezTo>
                  <a:lnTo>
                    <a:pt x="15983" y="1433"/>
                  </a:lnTo>
                  <a:cubicBezTo>
                    <a:pt x="15983" y="644"/>
                    <a:pt x="15339" y="0"/>
                    <a:pt x="145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572645" y="460848"/>
              <a:ext cx="1456262" cy="460108"/>
            </a:xfrm>
            <a:custGeom>
              <a:rect b="b" l="l" r="r" t="t"/>
              <a:pathLst>
                <a:path extrusionOk="0" h="4639" w="11199">
                  <a:moveTo>
                    <a:pt x="1985" y="0"/>
                  </a:moveTo>
                  <a:cubicBezTo>
                    <a:pt x="893" y="0"/>
                    <a:pt x="0" y="892"/>
                    <a:pt x="0" y="1984"/>
                  </a:cubicBezTo>
                  <a:lnTo>
                    <a:pt x="0" y="3244"/>
                  </a:lnTo>
                  <a:cubicBezTo>
                    <a:pt x="0" y="3746"/>
                    <a:pt x="151" y="4216"/>
                    <a:pt x="413" y="4612"/>
                  </a:cubicBezTo>
                  <a:cubicBezTo>
                    <a:pt x="691" y="4630"/>
                    <a:pt x="969" y="4639"/>
                    <a:pt x="1247" y="4639"/>
                  </a:cubicBezTo>
                  <a:cubicBezTo>
                    <a:pt x="5030" y="4639"/>
                    <a:pt x="8792" y="2964"/>
                    <a:pt x="11199" y="0"/>
                  </a:cubicBezTo>
                  <a:close/>
                </a:path>
              </a:pathLst>
            </a:custGeom>
            <a:solidFill>
              <a:srgbClr val="00ABBF">
                <a:alpha val="53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4164689" y="979770"/>
              <a:ext cx="851989" cy="196381"/>
            </a:xfrm>
            <a:custGeom>
              <a:rect b="b" l="l" r="r" t="t"/>
              <a:pathLst>
                <a:path extrusionOk="0" h="1980" w="6552">
                  <a:moveTo>
                    <a:pt x="986" y="1"/>
                  </a:moveTo>
                  <a:cubicBezTo>
                    <a:pt x="445" y="1"/>
                    <a:pt x="1" y="445"/>
                    <a:pt x="1" y="990"/>
                  </a:cubicBezTo>
                  <a:cubicBezTo>
                    <a:pt x="1" y="1532"/>
                    <a:pt x="445" y="1980"/>
                    <a:pt x="986" y="1980"/>
                  </a:cubicBezTo>
                  <a:lnTo>
                    <a:pt x="5562" y="1980"/>
                  </a:lnTo>
                  <a:cubicBezTo>
                    <a:pt x="6103" y="1980"/>
                    <a:pt x="6552" y="1532"/>
                    <a:pt x="6552" y="990"/>
                  </a:cubicBezTo>
                  <a:cubicBezTo>
                    <a:pt x="6552" y="445"/>
                    <a:pt x="6103" y="1"/>
                    <a:pt x="5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4292902" y="1040966"/>
              <a:ext cx="97656" cy="73990"/>
            </a:xfrm>
            <a:custGeom>
              <a:rect b="b" l="l" r="r" t="t"/>
              <a:pathLst>
                <a:path extrusionOk="0" h="746" w="751">
                  <a:moveTo>
                    <a:pt x="377" y="0"/>
                  </a:moveTo>
                  <a:cubicBezTo>
                    <a:pt x="169" y="0"/>
                    <a:pt x="0" y="164"/>
                    <a:pt x="0" y="373"/>
                  </a:cubicBezTo>
                  <a:cubicBezTo>
                    <a:pt x="0" y="578"/>
                    <a:pt x="169" y="746"/>
                    <a:pt x="377" y="746"/>
                  </a:cubicBezTo>
                  <a:cubicBezTo>
                    <a:pt x="582" y="746"/>
                    <a:pt x="750" y="578"/>
                    <a:pt x="750" y="373"/>
                  </a:cubicBezTo>
                  <a:cubicBezTo>
                    <a:pt x="750" y="164"/>
                    <a:pt x="582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" name="Google Shape;101;p10"/>
          <p:cNvGrpSpPr/>
          <p:nvPr/>
        </p:nvGrpSpPr>
        <p:grpSpPr>
          <a:xfrm>
            <a:off x="100" y="3246656"/>
            <a:ext cx="9143942" cy="2459741"/>
            <a:chOff x="100" y="3246656"/>
            <a:chExt cx="9143942" cy="2459741"/>
          </a:xfrm>
        </p:grpSpPr>
        <p:sp>
          <p:nvSpPr>
            <p:cNvPr id="102" name="Google Shape;102;p10"/>
            <p:cNvSpPr/>
            <p:nvPr/>
          </p:nvSpPr>
          <p:spPr>
            <a:xfrm>
              <a:off x="8520133" y="5260606"/>
              <a:ext cx="622097" cy="59621"/>
            </a:xfrm>
            <a:custGeom>
              <a:rect b="b" l="l" r="r" t="t"/>
              <a:pathLst>
                <a:path extrusionOk="0" h="570" w="4489">
                  <a:moveTo>
                    <a:pt x="285" y="0"/>
                  </a:moveTo>
                  <a:cubicBezTo>
                    <a:pt x="130" y="0"/>
                    <a:pt x="1" y="129"/>
                    <a:pt x="1" y="285"/>
                  </a:cubicBezTo>
                  <a:cubicBezTo>
                    <a:pt x="1" y="440"/>
                    <a:pt x="130" y="569"/>
                    <a:pt x="285" y="569"/>
                  </a:cubicBezTo>
                  <a:lnTo>
                    <a:pt x="4488" y="569"/>
                  </a:lnTo>
                  <a:lnTo>
                    <a:pt x="4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6113337" y="5183173"/>
              <a:ext cx="2112561" cy="411312"/>
            </a:xfrm>
            <a:custGeom>
              <a:rect b="b" l="l" r="r" t="t"/>
              <a:pathLst>
                <a:path extrusionOk="0" h="2903" w="14910">
                  <a:moveTo>
                    <a:pt x="1452" y="0"/>
                  </a:moveTo>
                  <a:cubicBezTo>
                    <a:pt x="658" y="0"/>
                    <a:pt x="1" y="652"/>
                    <a:pt x="1" y="1451"/>
                  </a:cubicBezTo>
                  <a:cubicBezTo>
                    <a:pt x="1" y="2250"/>
                    <a:pt x="658" y="2903"/>
                    <a:pt x="1452" y="2903"/>
                  </a:cubicBezTo>
                  <a:lnTo>
                    <a:pt x="13458" y="2903"/>
                  </a:lnTo>
                  <a:cubicBezTo>
                    <a:pt x="14257" y="2903"/>
                    <a:pt x="14910" y="2250"/>
                    <a:pt x="14910" y="1451"/>
                  </a:cubicBezTo>
                  <a:cubicBezTo>
                    <a:pt x="14910" y="652"/>
                    <a:pt x="14257" y="0"/>
                    <a:pt x="13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6926473" y="5350929"/>
              <a:ext cx="486271" cy="74951"/>
            </a:xfrm>
            <a:custGeom>
              <a:rect b="b" l="l" r="r" t="t"/>
              <a:pathLst>
                <a:path extrusionOk="0" h="529" w="3432">
                  <a:moveTo>
                    <a:pt x="266" y="1"/>
                  </a:moveTo>
                  <a:cubicBezTo>
                    <a:pt x="121" y="1"/>
                    <a:pt x="0" y="121"/>
                    <a:pt x="0" y="267"/>
                  </a:cubicBezTo>
                  <a:cubicBezTo>
                    <a:pt x="0" y="410"/>
                    <a:pt x="121" y="529"/>
                    <a:pt x="266" y="529"/>
                  </a:cubicBezTo>
                  <a:lnTo>
                    <a:pt x="3169" y="529"/>
                  </a:lnTo>
                  <a:cubicBezTo>
                    <a:pt x="3312" y="529"/>
                    <a:pt x="3431" y="410"/>
                    <a:pt x="3431" y="267"/>
                  </a:cubicBezTo>
                  <a:cubicBezTo>
                    <a:pt x="3431" y="121"/>
                    <a:pt x="3312" y="1"/>
                    <a:pt x="3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" name="Google Shape;105;p10"/>
            <p:cNvGrpSpPr/>
            <p:nvPr/>
          </p:nvGrpSpPr>
          <p:grpSpPr>
            <a:xfrm>
              <a:off x="100" y="3246656"/>
              <a:ext cx="9143942" cy="2459741"/>
              <a:chOff x="100" y="3246656"/>
              <a:chExt cx="9143942" cy="2459741"/>
            </a:xfrm>
          </p:grpSpPr>
          <p:sp>
            <p:nvSpPr>
              <p:cNvPr id="106" name="Google Shape;106;p10"/>
              <p:cNvSpPr/>
              <p:nvPr/>
            </p:nvSpPr>
            <p:spPr>
              <a:xfrm>
                <a:off x="100" y="5071703"/>
                <a:ext cx="9142149" cy="602142"/>
              </a:xfrm>
              <a:custGeom>
                <a:rect b="b" l="l" r="r" t="t"/>
                <a:pathLst>
                  <a:path extrusionOk="0" h="22162" w="65969">
                    <a:moveTo>
                      <a:pt x="0" y="1"/>
                    </a:moveTo>
                    <a:lnTo>
                      <a:pt x="0" y="22161"/>
                    </a:lnTo>
                    <a:lnTo>
                      <a:pt x="65968" y="22161"/>
                    </a:lnTo>
                    <a:lnTo>
                      <a:pt x="65968" y="1"/>
                    </a:lnTo>
                    <a:close/>
                  </a:path>
                </a:pathLst>
              </a:custGeom>
              <a:solidFill>
                <a:srgbClr val="1F424C">
                  <a:alpha val="787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0"/>
              <p:cNvSpPr/>
              <p:nvPr/>
            </p:nvSpPr>
            <p:spPr>
              <a:xfrm>
                <a:off x="3528813" y="4751839"/>
                <a:ext cx="2231040" cy="954557"/>
              </a:xfrm>
              <a:custGeom>
                <a:rect b="b" l="l" r="r" t="t"/>
                <a:pathLst>
                  <a:path extrusionOk="0" h="9126" w="16099">
                    <a:moveTo>
                      <a:pt x="4563" y="0"/>
                    </a:moveTo>
                    <a:cubicBezTo>
                      <a:pt x="2056" y="0"/>
                      <a:pt x="1" y="2051"/>
                      <a:pt x="1" y="4563"/>
                    </a:cubicBezTo>
                    <a:cubicBezTo>
                      <a:pt x="1" y="7070"/>
                      <a:pt x="2056" y="9125"/>
                      <a:pt x="4563" y="9125"/>
                    </a:cubicBezTo>
                    <a:lnTo>
                      <a:pt x="11536" y="9125"/>
                    </a:lnTo>
                    <a:cubicBezTo>
                      <a:pt x="14044" y="9125"/>
                      <a:pt x="16098" y="7070"/>
                      <a:pt x="16098" y="4563"/>
                    </a:cubicBezTo>
                    <a:cubicBezTo>
                      <a:pt x="16098" y="2051"/>
                      <a:pt x="14044" y="0"/>
                      <a:pt x="1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10"/>
              <p:cNvSpPr/>
              <p:nvPr/>
            </p:nvSpPr>
            <p:spPr>
              <a:xfrm>
                <a:off x="6189" y="4491808"/>
                <a:ext cx="9137853" cy="593382"/>
              </a:xfrm>
              <a:custGeom>
                <a:rect b="b" l="l" r="r" t="t"/>
                <a:pathLst>
                  <a:path extrusionOk="0" h="5673" w="65938">
                    <a:moveTo>
                      <a:pt x="1" y="0"/>
                    </a:moveTo>
                    <a:lnTo>
                      <a:pt x="1" y="5672"/>
                    </a:lnTo>
                    <a:lnTo>
                      <a:pt x="65937" y="5672"/>
                    </a:lnTo>
                    <a:lnTo>
                      <a:pt x="659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0"/>
              <p:cNvSpPr/>
              <p:nvPr/>
            </p:nvSpPr>
            <p:spPr>
              <a:xfrm>
                <a:off x="1985150" y="4117250"/>
                <a:ext cx="5190805" cy="395575"/>
              </a:xfrm>
              <a:custGeom>
                <a:rect b="b" l="l" r="r" t="t"/>
                <a:pathLst>
                  <a:path extrusionOk="0" h="6273" w="33573">
                    <a:moveTo>
                      <a:pt x="9898" y="1"/>
                    </a:moveTo>
                    <a:cubicBezTo>
                      <a:pt x="5544" y="1"/>
                      <a:pt x="1762" y="2575"/>
                      <a:pt x="0" y="6273"/>
                    </a:cubicBezTo>
                    <a:lnTo>
                      <a:pt x="33572" y="6273"/>
                    </a:lnTo>
                    <a:cubicBezTo>
                      <a:pt x="31806" y="2575"/>
                      <a:pt x="28025" y="1"/>
                      <a:pt x="236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10"/>
              <p:cNvSpPr/>
              <p:nvPr/>
            </p:nvSpPr>
            <p:spPr>
              <a:xfrm>
                <a:off x="784" y="3599583"/>
                <a:ext cx="584957" cy="988865"/>
              </a:xfrm>
              <a:custGeom>
                <a:rect b="b" l="l" r="r" t="t"/>
                <a:pathLst>
                  <a:path extrusionOk="0" h="9454" w="4221">
                    <a:moveTo>
                      <a:pt x="0" y="0"/>
                    </a:moveTo>
                    <a:lnTo>
                      <a:pt x="0" y="9454"/>
                    </a:lnTo>
                    <a:lnTo>
                      <a:pt x="4221" y="94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0"/>
              <p:cNvSpPr/>
              <p:nvPr/>
            </p:nvSpPr>
            <p:spPr>
              <a:xfrm>
                <a:off x="8557135" y="3599583"/>
                <a:ext cx="585095" cy="988865"/>
              </a:xfrm>
              <a:custGeom>
                <a:rect b="b" l="l" r="r" t="t"/>
                <a:pathLst>
                  <a:path extrusionOk="0" h="9454" w="4222">
                    <a:moveTo>
                      <a:pt x="4221" y="0"/>
                    </a:moveTo>
                    <a:lnTo>
                      <a:pt x="0" y="9454"/>
                    </a:lnTo>
                    <a:lnTo>
                      <a:pt x="4221" y="9454"/>
                    </a:lnTo>
                    <a:lnTo>
                      <a:pt x="4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10"/>
              <p:cNvSpPr/>
              <p:nvPr/>
            </p:nvSpPr>
            <p:spPr>
              <a:xfrm>
                <a:off x="6882" y="4502477"/>
                <a:ext cx="9043617" cy="589721"/>
              </a:xfrm>
              <a:custGeom>
                <a:rect b="b" l="l" r="r" t="t"/>
                <a:pathLst>
                  <a:path extrusionOk="0" h="5638" w="65258">
                    <a:moveTo>
                      <a:pt x="33832" y="0"/>
                    </a:moveTo>
                    <a:cubicBezTo>
                      <a:pt x="32136" y="0"/>
                      <a:pt x="29955" y="873"/>
                      <a:pt x="29250" y="1682"/>
                    </a:cubicBezTo>
                    <a:lnTo>
                      <a:pt x="0" y="1682"/>
                    </a:lnTo>
                    <a:lnTo>
                      <a:pt x="0" y="3858"/>
                    </a:lnTo>
                    <a:lnTo>
                      <a:pt x="29617" y="3858"/>
                    </a:lnTo>
                    <a:cubicBezTo>
                      <a:pt x="30102" y="3858"/>
                      <a:pt x="30479" y="4271"/>
                      <a:pt x="30479" y="4772"/>
                    </a:cubicBezTo>
                    <a:lnTo>
                      <a:pt x="30479" y="4781"/>
                    </a:lnTo>
                    <a:cubicBezTo>
                      <a:pt x="30479" y="5074"/>
                      <a:pt x="30506" y="5363"/>
                      <a:pt x="30555" y="5638"/>
                    </a:cubicBezTo>
                    <a:lnTo>
                      <a:pt x="39253" y="5638"/>
                    </a:lnTo>
                    <a:cubicBezTo>
                      <a:pt x="39306" y="5363"/>
                      <a:pt x="39333" y="5074"/>
                      <a:pt x="39333" y="4781"/>
                    </a:cubicBezTo>
                    <a:lnTo>
                      <a:pt x="39333" y="4772"/>
                    </a:lnTo>
                    <a:cubicBezTo>
                      <a:pt x="39329" y="4271"/>
                      <a:pt x="39710" y="3858"/>
                      <a:pt x="40189" y="3858"/>
                    </a:cubicBezTo>
                    <a:lnTo>
                      <a:pt x="65258" y="3858"/>
                    </a:lnTo>
                    <a:lnTo>
                      <a:pt x="65258" y="1682"/>
                    </a:lnTo>
                    <a:lnTo>
                      <a:pt x="38188" y="1682"/>
                    </a:lnTo>
                    <a:cubicBezTo>
                      <a:pt x="37376" y="750"/>
                      <a:pt x="35840" y="307"/>
                      <a:pt x="34562" y="63"/>
                    </a:cubicBezTo>
                    <a:cubicBezTo>
                      <a:pt x="34334" y="20"/>
                      <a:pt x="34089" y="0"/>
                      <a:pt x="33832" y="0"/>
                    </a:cubicBezTo>
                    <a:close/>
                  </a:path>
                </a:pathLst>
              </a:custGeom>
              <a:solidFill>
                <a:srgbClr val="00ABBF">
                  <a:alpha val="5195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4162273" y="4210961"/>
                <a:ext cx="1000843" cy="755403"/>
              </a:xfrm>
              <a:custGeom>
                <a:rect b="b" l="l" r="r" t="t"/>
                <a:pathLst>
                  <a:path extrusionOk="0" h="7222" w="7222">
                    <a:moveTo>
                      <a:pt x="3610" y="1"/>
                    </a:moveTo>
                    <a:cubicBezTo>
                      <a:pt x="1617" y="1"/>
                      <a:pt x="1" y="1616"/>
                      <a:pt x="1" y="3609"/>
                    </a:cubicBezTo>
                    <a:cubicBezTo>
                      <a:pt x="1" y="5606"/>
                      <a:pt x="1617" y="7222"/>
                      <a:pt x="3610" y="7222"/>
                    </a:cubicBezTo>
                    <a:cubicBezTo>
                      <a:pt x="5607" y="7222"/>
                      <a:pt x="7222" y="5606"/>
                      <a:pt x="7222" y="3609"/>
                    </a:cubicBezTo>
                    <a:cubicBezTo>
                      <a:pt x="7222" y="1616"/>
                      <a:pt x="5607" y="1"/>
                      <a:pt x="3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>
                <a:off x="985775" y="4064725"/>
                <a:ext cx="1252890" cy="1039464"/>
              </a:xfrm>
              <a:custGeom>
                <a:rect b="b" l="l" r="r" t="t"/>
                <a:pathLst>
                  <a:path extrusionOk="0" h="8620" w="8621">
                    <a:moveTo>
                      <a:pt x="4310" y="1"/>
                    </a:moveTo>
                    <a:cubicBezTo>
                      <a:pt x="1926" y="1"/>
                      <a:pt x="1" y="1927"/>
                      <a:pt x="1" y="4310"/>
                    </a:cubicBezTo>
                    <a:cubicBezTo>
                      <a:pt x="1" y="6689"/>
                      <a:pt x="1926" y="8619"/>
                      <a:pt x="4310" y="8619"/>
                    </a:cubicBezTo>
                    <a:cubicBezTo>
                      <a:pt x="6689" y="8619"/>
                      <a:pt x="8620" y="6689"/>
                      <a:pt x="8620" y="4310"/>
                    </a:cubicBezTo>
                    <a:cubicBezTo>
                      <a:pt x="8620" y="1927"/>
                      <a:pt x="6689" y="1"/>
                      <a:pt x="43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0"/>
              <p:cNvSpPr/>
              <p:nvPr/>
            </p:nvSpPr>
            <p:spPr>
              <a:xfrm>
                <a:off x="4223804" y="4257402"/>
                <a:ext cx="877920" cy="662521"/>
              </a:xfrm>
              <a:custGeom>
                <a:rect b="b" l="l" r="r" t="t"/>
                <a:pathLst>
                  <a:path extrusionOk="0" h="6334" w="6335">
                    <a:moveTo>
                      <a:pt x="3166" y="0"/>
                    </a:moveTo>
                    <a:cubicBezTo>
                      <a:pt x="1417" y="0"/>
                      <a:pt x="1" y="1416"/>
                      <a:pt x="1" y="3165"/>
                    </a:cubicBezTo>
                    <a:cubicBezTo>
                      <a:pt x="1" y="4914"/>
                      <a:pt x="1417" y="6334"/>
                      <a:pt x="3166" y="6334"/>
                    </a:cubicBezTo>
                    <a:cubicBezTo>
                      <a:pt x="4914" y="6334"/>
                      <a:pt x="6335" y="4914"/>
                      <a:pt x="6335" y="3165"/>
                    </a:cubicBezTo>
                    <a:cubicBezTo>
                      <a:pt x="6335" y="1416"/>
                      <a:pt x="4914" y="0"/>
                      <a:pt x="31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10"/>
              <p:cNvSpPr/>
              <p:nvPr/>
            </p:nvSpPr>
            <p:spPr>
              <a:xfrm>
                <a:off x="8245324" y="4551743"/>
                <a:ext cx="893857" cy="1039490"/>
              </a:xfrm>
              <a:custGeom>
                <a:rect b="b" l="l" r="r" t="t"/>
                <a:pathLst>
                  <a:path extrusionOk="0" h="9938" w="6450">
                    <a:moveTo>
                      <a:pt x="4917" y="0"/>
                    </a:moveTo>
                    <a:cubicBezTo>
                      <a:pt x="2201" y="0"/>
                      <a:pt x="0" y="2223"/>
                      <a:pt x="0" y="4972"/>
                    </a:cubicBezTo>
                    <a:cubicBezTo>
                      <a:pt x="0" y="7715"/>
                      <a:pt x="2201" y="9938"/>
                      <a:pt x="4917" y="9938"/>
                    </a:cubicBezTo>
                    <a:cubicBezTo>
                      <a:pt x="5454" y="9938"/>
                      <a:pt x="5965" y="9849"/>
                      <a:pt x="6449" y="9689"/>
                    </a:cubicBezTo>
                    <a:lnTo>
                      <a:pt x="6449" y="249"/>
                    </a:lnTo>
                    <a:cubicBezTo>
                      <a:pt x="5965" y="89"/>
                      <a:pt x="5454" y="0"/>
                      <a:pt x="49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0"/>
              <p:cNvSpPr/>
              <p:nvPr/>
            </p:nvSpPr>
            <p:spPr>
              <a:xfrm>
                <a:off x="8446962" y="5005282"/>
                <a:ext cx="695268" cy="59516"/>
              </a:xfrm>
              <a:custGeom>
                <a:rect b="b" l="l" r="r" t="t"/>
                <a:pathLst>
                  <a:path extrusionOk="0" h="569" w="5017">
                    <a:moveTo>
                      <a:pt x="285" y="1"/>
                    </a:moveTo>
                    <a:cubicBezTo>
                      <a:pt x="129" y="1"/>
                      <a:pt x="0" y="130"/>
                      <a:pt x="0" y="284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5016" y="569"/>
                    </a:lnTo>
                    <a:lnTo>
                      <a:pt x="5016" y="5"/>
                    </a:lnTo>
                    <a:cubicBezTo>
                      <a:pt x="5011" y="5"/>
                      <a:pt x="5007" y="1"/>
                      <a:pt x="50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0"/>
              <p:cNvSpPr/>
              <p:nvPr/>
            </p:nvSpPr>
            <p:spPr>
              <a:xfrm>
                <a:off x="8459295" y="4885935"/>
                <a:ext cx="682935" cy="59098"/>
              </a:xfrm>
              <a:custGeom>
                <a:rect b="b" l="l" r="r" t="t"/>
                <a:pathLst>
                  <a:path extrusionOk="0" h="565" w="4928">
                    <a:moveTo>
                      <a:pt x="284" y="1"/>
                    </a:moveTo>
                    <a:cubicBezTo>
                      <a:pt x="129" y="1"/>
                      <a:pt x="1" y="130"/>
                      <a:pt x="1" y="285"/>
                    </a:cubicBezTo>
                    <a:cubicBezTo>
                      <a:pt x="1" y="440"/>
                      <a:pt x="129" y="564"/>
                      <a:pt x="284" y="564"/>
                    </a:cubicBezTo>
                    <a:lnTo>
                      <a:pt x="4927" y="564"/>
                    </a:lnTo>
                    <a:lnTo>
                      <a:pt x="49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0"/>
              <p:cNvSpPr/>
              <p:nvPr/>
            </p:nvSpPr>
            <p:spPr>
              <a:xfrm>
                <a:off x="8593443" y="4766169"/>
                <a:ext cx="548787" cy="59516"/>
              </a:xfrm>
              <a:custGeom>
                <a:rect b="b" l="l" r="r" t="t"/>
                <a:pathLst>
                  <a:path extrusionOk="0" h="569" w="3960">
                    <a:moveTo>
                      <a:pt x="284" y="1"/>
                    </a:moveTo>
                    <a:cubicBezTo>
                      <a:pt x="129" y="1"/>
                      <a:pt x="0" y="130"/>
                      <a:pt x="0" y="285"/>
                    </a:cubicBezTo>
                    <a:cubicBezTo>
                      <a:pt x="0" y="440"/>
                      <a:pt x="129" y="569"/>
                      <a:pt x="284" y="569"/>
                    </a:cubicBezTo>
                    <a:lnTo>
                      <a:pt x="3959" y="569"/>
                    </a:lnTo>
                    <a:lnTo>
                      <a:pt x="39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0"/>
              <p:cNvSpPr/>
              <p:nvPr/>
            </p:nvSpPr>
            <p:spPr>
              <a:xfrm>
                <a:off x="8437815" y="5136657"/>
                <a:ext cx="704415" cy="59098"/>
              </a:xfrm>
              <a:custGeom>
                <a:rect b="b" l="l" r="r" t="t"/>
                <a:pathLst>
                  <a:path extrusionOk="0" h="565" w="5083">
                    <a:moveTo>
                      <a:pt x="284" y="1"/>
                    </a:moveTo>
                    <a:cubicBezTo>
                      <a:pt x="129" y="1"/>
                      <a:pt x="0" y="130"/>
                      <a:pt x="0" y="285"/>
                    </a:cubicBezTo>
                    <a:cubicBezTo>
                      <a:pt x="0" y="440"/>
                      <a:pt x="129" y="564"/>
                      <a:pt x="284" y="564"/>
                    </a:cubicBezTo>
                    <a:lnTo>
                      <a:pt x="5007" y="564"/>
                    </a:lnTo>
                    <a:cubicBezTo>
                      <a:pt x="5033" y="564"/>
                      <a:pt x="5056" y="560"/>
                      <a:pt x="5082" y="556"/>
                    </a:cubicBezTo>
                    <a:lnTo>
                      <a:pt x="5082" y="9"/>
                    </a:lnTo>
                    <a:cubicBezTo>
                      <a:pt x="5056" y="5"/>
                      <a:pt x="5033" y="1"/>
                      <a:pt x="50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0"/>
              <p:cNvSpPr/>
              <p:nvPr/>
            </p:nvSpPr>
            <p:spPr>
              <a:xfrm>
                <a:off x="5442913" y="4570361"/>
                <a:ext cx="524119" cy="395588"/>
              </a:xfrm>
              <a:custGeom>
                <a:rect b="b" l="l" r="r" t="t"/>
                <a:pathLst>
                  <a:path extrusionOk="0" h="3782" w="3782">
                    <a:moveTo>
                      <a:pt x="1891" y="0"/>
                    </a:moveTo>
                    <a:cubicBezTo>
                      <a:pt x="844" y="0"/>
                      <a:pt x="0" y="843"/>
                      <a:pt x="0" y="1891"/>
                    </a:cubicBezTo>
                    <a:cubicBezTo>
                      <a:pt x="0" y="2934"/>
                      <a:pt x="844" y="3782"/>
                      <a:pt x="1891" y="3782"/>
                    </a:cubicBezTo>
                    <a:cubicBezTo>
                      <a:pt x="2934" y="3782"/>
                      <a:pt x="3782" y="2934"/>
                      <a:pt x="3782" y="1891"/>
                    </a:cubicBezTo>
                    <a:cubicBezTo>
                      <a:pt x="3782" y="843"/>
                      <a:pt x="2934" y="0"/>
                      <a:pt x="18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0"/>
              <p:cNvSpPr/>
              <p:nvPr/>
            </p:nvSpPr>
            <p:spPr>
              <a:xfrm>
                <a:off x="3391617" y="4577265"/>
                <a:ext cx="524119" cy="395588"/>
              </a:xfrm>
              <a:custGeom>
                <a:rect b="b" l="l" r="r" t="t"/>
                <a:pathLst>
                  <a:path extrusionOk="0" h="3782" w="3782">
                    <a:moveTo>
                      <a:pt x="1891" y="0"/>
                    </a:moveTo>
                    <a:cubicBezTo>
                      <a:pt x="848" y="0"/>
                      <a:pt x="0" y="844"/>
                      <a:pt x="0" y="1891"/>
                    </a:cubicBezTo>
                    <a:cubicBezTo>
                      <a:pt x="0" y="2934"/>
                      <a:pt x="848" y="3782"/>
                      <a:pt x="1891" y="3782"/>
                    </a:cubicBezTo>
                    <a:cubicBezTo>
                      <a:pt x="2935" y="3782"/>
                      <a:pt x="3782" y="2934"/>
                      <a:pt x="3782" y="1891"/>
                    </a:cubicBezTo>
                    <a:cubicBezTo>
                      <a:pt x="3782" y="844"/>
                      <a:pt x="2935" y="0"/>
                      <a:pt x="18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0"/>
              <p:cNvSpPr/>
              <p:nvPr/>
            </p:nvSpPr>
            <p:spPr>
              <a:xfrm>
                <a:off x="5271902" y="4226755"/>
                <a:ext cx="449284" cy="339000"/>
              </a:xfrm>
              <a:custGeom>
                <a:rect b="b" l="l" r="r" t="t"/>
                <a:pathLst>
                  <a:path extrusionOk="0" h="3241" w="3242">
                    <a:moveTo>
                      <a:pt x="1621" y="0"/>
                    </a:moveTo>
                    <a:cubicBezTo>
                      <a:pt x="728" y="0"/>
                      <a:pt x="1" y="729"/>
                      <a:pt x="1" y="1620"/>
                    </a:cubicBezTo>
                    <a:cubicBezTo>
                      <a:pt x="1" y="2513"/>
                      <a:pt x="728" y="3240"/>
                      <a:pt x="1621" y="3240"/>
                    </a:cubicBezTo>
                    <a:cubicBezTo>
                      <a:pt x="2513" y="3240"/>
                      <a:pt x="3241" y="2513"/>
                      <a:pt x="3241" y="1620"/>
                    </a:cubicBezTo>
                    <a:cubicBezTo>
                      <a:pt x="3241" y="729"/>
                      <a:pt x="2513" y="0"/>
                      <a:pt x="16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0"/>
              <p:cNvSpPr/>
              <p:nvPr/>
            </p:nvSpPr>
            <p:spPr>
              <a:xfrm>
                <a:off x="5326088" y="4265561"/>
                <a:ext cx="348258" cy="254695"/>
              </a:xfrm>
              <a:custGeom>
                <a:rect b="b" l="l" r="r" t="t"/>
                <a:pathLst>
                  <a:path extrusionOk="0" h="2435" w="2513">
                    <a:moveTo>
                      <a:pt x="1001" y="0"/>
                    </a:moveTo>
                    <a:cubicBezTo>
                      <a:pt x="986" y="0"/>
                      <a:pt x="970" y="2"/>
                      <a:pt x="954" y="6"/>
                    </a:cubicBezTo>
                    <a:lnTo>
                      <a:pt x="937" y="12"/>
                    </a:lnTo>
                    <a:cubicBezTo>
                      <a:pt x="835" y="38"/>
                      <a:pt x="777" y="145"/>
                      <a:pt x="804" y="251"/>
                    </a:cubicBezTo>
                    <a:cubicBezTo>
                      <a:pt x="826" y="340"/>
                      <a:pt x="910" y="397"/>
                      <a:pt x="999" y="397"/>
                    </a:cubicBezTo>
                    <a:cubicBezTo>
                      <a:pt x="1017" y="397"/>
                      <a:pt x="1034" y="393"/>
                      <a:pt x="1048" y="389"/>
                    </a:cubicBezTo>
                    <a:cubicBezTo>
                      <a:pt x="1154" y="366"/>
                      <a:pt x="1220" y="260"/>
                      <a:pt x="1194" y="153"/>
                    </a:cubicBezTo>
                    <a:cubicBezTo>
                      <a:pt x="1171" y="63"/>
                      <a:pt x="1091" y="0"/>
                      <a:pt x="1001" y="0"/>
                    </a:cubicBezTo>
                    <a:close/>
                    <a:moveTo>
                      <a:pt x="1651" y="44"/>
                    </a:moveTo>
                    <a:cubicBezTo>
                      <a:pt x="1576" y="44"/>
                      <a:pt x="1504" y="94"/>
                      <a:pt x="1474" y="171"/>
                    </a:cubicBezTo>
                    <a:cubicBezTo>
                      <a:pt x="1429" y="273"/>
                      <a:pt x="1487" y="389"/>
                      <a:pt x="1585" y="428"/>
                    </a:cubicBezTo>
                    <a:cubicBezTo>
                      <a:pt x="1611" y="442"/>
                      <a:pt x="1638" y="446"/>
                      <a:pt x="1660" y="446"/>
                    </a:cubicBezTo>
                    <a:cubicBezTo>
                      <a:pt x="1740" y="446"/>
                      <a:pt x="1812" y="397"/>
                      <a:pt x="1847" y="322"/>
                    </a:cubicBezTo>
                    <a:cubicBezTo>
                      <a:pt x="1886" y="219"/>
                      <a:pt x="1838" y="104"/>
                      <a:pt x="1736" y="65"/>
                    </a:cubicBezTo>
                    <a:lnTo>
                      <a:pt x="1722" y="59"/>
                    </a:lnTo>
                    <a:cubicBezTo>
                      <a:pt x="1699" y="49"/>
                      <a:pt x="1675" y="44"/>
                      <a:pt x="1651" y="44"/>
                    </a:cubicBezTo>
                    <a:close/>
                    <a:moveTo>
                      <a:pt x="444" y="355"/>
                    </a:moveTo>
                    <a:cubicBezTo>
                      <a:pt x="385" y="355"/>
                      <a:pt x="327" y="380"/>
                      <a:pt x="288" y="428"/>
                    </a:cubicBezTo>
                    <a:lnTo>
                      <a:pt x="280" y="438"/>
                    </a:lnTo>
                    <a:cubicBezTo>
                      <a:pt x="214" y="522"/>
                      <a:pt x="231" y="641"/>
                      <a:pt x="315" y="712"/>
                    </a:cubicBezTo>
                    <a:cubicBezTo>
                      <a:pt x="351" y="739"/>
                      <a:pt x="391" y="752"/>
                      <a:pt x="435" y="752"/>
                    </a:cubicBezTo>
                    <a:cubicBezTo>
                      <a:pt x="497" y="752"/>
                      <a:pt x="555" y="725"/>
                      <a:pt x="595" y="677"/>
                    </a:cubicBezTo>
                    <a:cubicBezTo>
                      <a:pt x="667" y="592"/>
                      <a:pt x="653" y="469"/>
                      <a:pt x="569" y="397"/>
                    </a:cubicBezTo>
                    <a:cubicBezTo>
                      <a:pt x="533" y="369"/>
                      <a:pt x="488" y="355"/>
                      <a:pt x="444" y="355"/>
                    </a:cubicBezTo>
                    <a:close/>
                    <a:moveTo>
                      <a:pt x="2162" y="473"/>
                    </a:moveTo>
                    <a:cubicBezTo>
                      <a:pt x="2126" y="473"/>
                      <a:pt x="2089" y="483"/>
                      <a:pt x="2056" y="504"/>
                    </a:cubicBezTo>
                    <a:cubicBezTo>
                      <a:pt x="1962" y="561"/>
                      <a:pt x="1935" y="686"/>
                      <a:pt x="1993" y="778"/>
                    </a:cubicBezTo>
                    <a:cubicBezTo>
                      <a:pt x="2029" y="841"/>
                      <a:pt x="2095" y="876"/>
                      <a:pt x="2162" y="876"/>
                    </a:cubicBezTo>
                    <a:cubicBezTo>
                      <a:pt x="2197" y="876"/>
                      <a:pt x="2232" y="868"/>
                      <a:pt x="2264" y="850"/>
                    </a:cubicBezTo>
                    <a:cubicBezTo>
                      <a:pt x="2357" y="792"/>
                      <a:pt x="2388" y="668"/>
                      <a:pt x="2330" y="575"/>
                    </a:cubicBezTo>
                    <a:lnTo>
                      <a:pt x="2326" y="561"/>
                    </a:lnTo>
                    <a:cubicBezTo>
                      <a:pt x="2289" y="505"/>
                      <a:pt x="2227" y="473"/>
                      <a:pt x="2162" y="473"/>
                    </a:cubicBezTo>
                    <a:close/>
                    <a:moveTo>
                      <a:pt x="204" y="970"/>
                    </a:moveTo>
                    <a:cubicBezTo>
                      <a:pt x="97" y="970"/>
                      <a:pt x="9" y="1053"/>
                      <a:pt x="5" y="1161"/>
                    </a:cubicBezTo>
                    <a:lnTo>
                      <a:pt x="5" y="1174"/>
                    </a:lnTo>
                    <a:cubicBezTo>
                      <a:pt x="1" y="1280"/>
                      <a:pt x="85" y="1364"/>
                      <a:pt x="196" y="1374"/>
                    </a:cubicBezTo>
                    <a:lnTo>
                      <a:pt x="200" y="1374"/>
                    </a:lnTo>
                    <a:cubicBezTo>
                      <a:pt x="307" y="1374"/>
                      <a:pt x="395" y="1280"/>
                      <a:pt x="400" y="1178"/>
                    </a:cubicBezTo>
                    <a:cubicBezTo>
                      <a:pt x="405" y="1067"/>
                      <a:pt x="320" y="974"/>
                      <a:pt x="214" y="970"/>
                    </a:cubicBezTo>
                    <a:cubicBezTo>
                      <a:pt x="211" y="970"/>
                      <a:pt x="207" y="970"/>
                      <a:pt x="204" y="970"/>
                    </a:cubicBezTo>
                    <a:close/>
                    <a:moveTo>
                      <a:pt x="2312" y="1032"/>
                    </a:moveTo>
                    <a:cubicBezTo>
                      <a:pt x="2206" y="1032"/>
                      <a:pt x="2117" y="1125"/>
                      <a:pt x="2117" y="1237"/>
                    </a:cubicBezTo>
                    <a:cubicBezTo>
                      <a:pt x="2113" y="1343"/>
                      <a:pt x="2202" y="1431"/>
                      <a:pt x="2312" y="1436"/>
                    </a:cubicBezTo>
                    <a:cubicBezTo>
                      <a:pt x="2424" y="1436"/>
                      <a:pt x="2513" y="1347"/>
                      <a:pt x="2513" y="1241"/>
                    </a:cubicBezTo>
                    <a:lnTo>
                      <a:pt x="2513" y="1223"/>
                    </a:lnTo>
                    <a:cubicBezTo>
                      <a:pt x="2513" y="1116"/>
                      <a:pt x="2424" y="1032"/>
                      <a:pt x="2312" y="1032"/>
                    </a:cubicBezTo>
                    <a:close/>
                    <a:moveTo>
                      <a:pt x="377" y="1608"/>
                    </a:moveTo>
                    <a:cubicBezTo>
                      <a:pt x="340" y="1608"/>
                      <a:pt x="301" y="1619"/>
                      <a:pt x="267" y="1640"/>
                    </a:cubicBezTo>
                    <a:cubicBezTo>
                      <a:pt x="178" y="1702"/>
                      <a:pt x="151" y="1822"/>
                      <a:pt x="209" y="1915"/>
                    </a:cubicBezTo>
                    <a:lnTo>
                      <a:pt x="218" y="1929"/>
                    </a:lnTo>
                    <a:cubicBezTo>
                      <a:pt x="258" y="1982"/>
                      <a:pt x="315" y="2013"/>
                      <a:pt x="378" y="2013"/>
                    </a:cubicBezTo>
                    <a:cubicBezTo>
                      <a:pt x="413" y="2013"/>
                      <a:pt x="454" y="1999"/>
                      <a:pt x="489" y="1977"/>
                    </a:cubicBezTo>
                    <a:cubicBezTo>
                      <a:pt x="577" y="1915"/>
                      <a:pt x="599" y="1786"/>
                      <a:pt x="542" y="1698"/>
                    </a:cubicBezTo>
                    <a:cubicBezTo>
                      <a:pt x="503" y="1639"/>
                      <a:pt x="441" y="1608"/>
                      <a:pt x="377" y="1608"/>
                    </a:cubicBezTo>
                    <a:close/>
                    <a:moveTo>
                      <a:pt x="2108" y="1653"/>
                    </a:moveTo>
                    <a:cubicBezTo>
                      <a:pt x="2048" y="1653"/>
                      <a:pt x="1988" y="1681"/>
                      <a:pt x="1949" y="1733"/>
                    </a:cubicBezTo>
                    <a:lnTo>
                      <a:pt x="1939" y="1747"/>
                    </a:lnTo>
                    <a:cubicBezTo>
                      <a:pt x="1873" y="1835"/>
                      <a:pt x="1896" y="1960"/>
                      <a:pt x="1984" y="2022"/>
                    </a:cubicBezTo>
                    <a:cubicBezTo>
                      <a:pt x="2019" y="2048"/>
                      <a:pt x="2060" y="2062"/>
                      <a:pt x="2099" y="2062"/>
                    </a:cubicBezTo>
                    <a:cubicBezTo>
                      <a:pt x="2162" y="2062"/>
                      <a:pt x="2220" y="2030"/>
                      <a:pt x="2259" y="1977"/>
                    </a:cubicBezTo>
                    <a:lnTo>
                      <a:pt x="2264" y="1973"/>
                    </a:lnTo>
                    <a:cubicBezTo>
                      <a:pt x="2330" y="1884"/>
                      <a:pt x="2312" y="1760"/>
                      <a:pt x="2228" y="1694"/>
                    </a:cubicBezTo>
                    <a:cubicBezTo>
                      <a:pt x="2192" y="1666"/>
                      <a:pt x="2150" y="1653"/>
                      <a:pt x="2108" y="1653"/>
                    </a:cubicBezTo>
                    <a:close/>
                    <a:moveTo>
                      <a:pt x="894" y="2017"/>
                    </a:moveTo>
                    <a:cubicBezTo>
                      <a:pt x="814" y="2017"/>
                      <a:pt x="738" y="2067"/>
                      <a:pt x="710" y="2146"/>
                    </a:cubicBezTo>
                    <a:cubicBezTo>
                      <a:pt x="671" y="2248"/>
                      <a:pt x="724" y="2364"/>
                      <a:pt x="826" y="2403"/>
                    </a:cubicBezTo>
                    <a:lnTo>
                      <a:pt x="843" y="2408"/>
                    </a:lnTo>
                    <a:cubicBezTo>
                      <a:pt x="866" y="2417"/>
                      <a:pt x="884" y="2417"/>
                      <a:pt x="906" y="2417"/>
                    </a:cubicBezTo>
                    <a:cubicBezTo>
                      <a:pt x="986" y="2417"/>
                      <a:pt x="1061" y="2364"/>
                      <a:pt x="1093" y="2284"/>
                    </a:cubicBezTo>
                    <a:cubicBezTo>
                      <a:pt x="1128" y="2181"/>
                      <a:pt x="1066" y="2066"/>
                      <a:pt x="964" y="2030"/>
                    </a:cubicBezTo>
                    <a:cubicBezTo>
                      <a:pt x="941" y="2021"/>
                      <a:pt x="917" y="2017"/>
                      <a:pt x="894" y="2017"/>
                    </a:cubicBezTo>
                    <a:close/>
                    <a:moveTo>
                      <a:pt x="1567" y="2038"/>
                    </a:moveTo>
                    <a:cubicBezTo>
                      <a:pt x="1546" y="2038"/>
                      <a:pt x="1525" y="2041"/>
                      <a:pt x="1505" y="2048"/>
                    </a:cubicBezTo>
                    <a:cubicBezTo>
                      <a:pt x="1398" y="2075"/>
                      <a:pt x="1337" y="2186"/>
                      <a:pt x="1363" y="2288"/>
                    </a:cubicBezTo>
                    <a:cubicBezTo>
                      <a:pt x="1390" y="2376"/>
                      <a:pt x="1470" y="2435"/>
                      <a:pt x="1554" y="2435"/>
                    </a:cubicBezTo>
                    <a:cubicBezTo>
                      <a:pt x="1572" y="2435"/>
                      <a:pt x="1589" y="2435"/>
                      <a:pt x="1607" y="2430"/>
                    </a:cubicBezTo>
                    <a:lnTo>
                      <a:pt x="1625" y="2421"/>
                    </a:lnTo>
                    <a:cubicBezTo>
                      <a:pt x="1732" y="2390"/>
                      <a:pt x="1785" y="2284"/>
                      <a:pt x="1753" y="2177"/>
                    </a:cubicBezTo>
                    <a:cubicBezTo>
                      <a:pt x="1728" y="2092"/>
                      <a:pt x="1650" y="2038"/>
                      <a:pt x="1567" y="20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0"/>
              <p:cNvSpPr/>
              <p:nvPr/>
            </p:nvSpPr>
            <p:spPr>
              <a:xfrm>
                <a:off x="5445961" y="4346939"/>
                <a:ext cx="101027" cy="76356"/>
              </a:xfrm>
              <a:custGeom>
                <a:rect b="b" l="l" r="r" t="t"/>
                <a:pathLst>
                  <a:path extrusionOk="0" h="730" w="729">
                    <a:moveTo>
                      <a:pt x="365" y="0"/>
                    </a:moveTo>
                    <a:cubicBezTo>
                      <a:pt x="165" y="0"/>
                      <a:pt x="1" y="166"/>
                      <a:pt x="1" y="365"/>
                    </a:cubicBezTo>
                    <a:cubicBezTo>
                      <a:pt x="1" y="565"/>
                      <a:pt x="165" y="729"/>
                      <a:pt x="365" y="729"/>
                    </a:cubicBezTo>
                    <a:cubicBezTo>
                      <a:pt x="564" y="729"/>
                      <a:pt x="728" y="565"/>
                      <a:pt x="728" y="365"/>
                    </a:cubicBezTo>
                    <a:cubicBezTo>
                      <a:pt x="728" y="166"/>
                      <a:pt x="564" y="0"/>
                      <a:pt x="365" y="0"/>
                    </a:cubicBezTo>
                    <a:close/>
                  </a:path>
                </a:pathLst>
              </a:custGeom>
              <a:solidFill>
                <a:srgbClr val="1C29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0"/>
              <p:cNvSpPr/>
              <p:nvPr/>
            </p:nvSpPr>
            <p:spPr>
              <a:xfrm>
                <a:off x="5482963" y="4274557"/>
                <a:ext cx="29657" cy="110560"/>
              </a:xfrm>
              <a:custGeom>
                <a:rect b="b" l="l" r="r" t="t"/>
                <a:pathLst>
                  <a:path extrusionOk="0" h="1057" w="214">
                    <a:moveTo>
                      <a:pt x="107" y="0"/>
                    </a:moveTo>
                    <a:cubicBezTo>
                      <a:pt x="49" y="0"/>
                      <a:pt x="0" y="49"/>
                      <a:pt x="0" y="107"/>
                    </a:cubicBezTo>
                    <a:lnTo>
                      <a:pt x="0" y="950"/>
                    </a:lnTo>
                    <a:cubicBezTo>
                      <a:pt x="0" y="1008"/>
                      <a:pt x="49" y="1057"/>
                      <a:pt x="107" y="1057"/>
                    </a:cubicBezTo>
                    <a:cubicBezTo>
                      <a:pt x="168" y="1057"/>
                      <a:pt x="213" y="1008"/>
                      <a:pt x="213" y="950"/>
                    </a:cubicBezTo>
                    <a:lnTo>
                      <a:pt x="213" y="107"/>
                    </a:lnTo>
                    <a:cubicBezTo>
                      <a:pt x="213" y="49"/>
                      <a:pt x="168" y="0"/>
                      <a:pt x="1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0"/>
              <p:cNvSpPr/>
              <p:nvPr/>
            </p:nvSpPr>
            <p:spPr>
              <a:xfrm>
                <a:off x="3579812" y="4212739"/>
                <a:ext cx="479357" cy="362221"/>
              </a:xfrm>
              <a:custGeom>
                <a:rect b="b" l="l" r="r" t="t"/>
                <a:pathLst>
                  <a:path extrusionOk="0" h="3463" w="3459">
                    <a:moveTo>
                      <a:pt x="1731" y="1"/>
                    </a:moveTo>
                    <a:cubicBezTo>
                      <a:pt x="778" y="1"/>
                      <a:pt x="0" y="783"/>
                      <a:pt x="0" y="1732"/>
                    </a:cubicBezTo>
                    <a:cubicBezTo>
                      <a:pt x="0" y="2682"/>
                      <a:pt x="778" y="3463"/>
                      <a:pt x="1731" y="3463"/>
                    </a:cubicBezTo>
                    <a:cubicBezTo>
                      <a:pt x="2682" y="3463"/>
                      <a:pt x="3458" y="2682"/>
                      <a:pt x="3458" y="1732"/>
                    </a:cubicBezTo>
                    <a:cubicBezTo>
                      <a:pt x="3458" y="783"/>
                      <a:pt x="2682" y="1"/>
                      <a:pt x="1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0"/>
              <p:cNvSpPr/>
              <p:nvPr/>
            </p:nvSpPr>
            <p:spPr>
              <a:xfrm>
                <a:off x="3646193" y="4262319"/>
                <a:ext cx="348396" cy="254590"/>
              </a:xfrm>
              <a:custGeom>
                <a:rect b="b" l="l" r="r" t="t"/>
                <a:pathLst>
                  <a:path extrusionOk="0" h="2434" w="2514">
                    <a:moveTo>
                      <a:pt x="1004" y="0"/>
                    </a:moveTo>
                    <a:cubicBezTo>
                      <a:pt x="988" y="0"/>
                      <a:pt x="972" y="2"/>
                      <a:pt x="955" y="6"/>
                    </a:cubicBezTo>
                    <a:cubicBezTo>
                      <a:pt x="955" y="6"/>
                      <a:pt x="942" y="6"/>
                      <a:pt x="938" y="11"/>
                    </a:cubicBezTo>
                    <a:cubicBezTo>
                      <a:pt x="836" y="37"/>
                      <a:pt x="778" y="144"/>
                      <a:pt x="805" y="246"/>
                    </a:cubicBezTo>
                    <a:cubicBezTo>
                      <a:pt x="826" y="335"/>
                      <a:pt x="912" y="393"/>
                      <a:pt x="1000" y="393"/>
                    </a:cubicBezTo>
                    <a:cubicBezTo>
                      <a:pt x="1018" y="393"/>
                      <a:pt x="1035" y="393"/>
                      <a:pt x="1049" y="389"/>
                    </a:cubicBezTo>
                    <a:cubicBezTo>
                      <a:pt x="1155" y="362"/>
                      <a:pt x="1221" y="256"/>
                      <a:pt x="1195" y="149"/>
                    </a:cubicBezTo>
                    <a:cubicBezTo>
                      <a:pt x="1172" y="59"/>
                      <a:pt x="1093" y="0"/>
                      <a:pt x="1004" y="0"/>
                    </a:cubicBezTo>
                    <a:close/>
                    <a:moveTo>
                      <a:pt x="1656" y="42"/>
                    </a:moveTo>
                    <a:cubicBezTo>
                      <a:pt x="1579" y="42"/>
                      <a:pt x="1505" y="91"/>
                      <a:pt x="1475" y="166"/>
                    </a:cubicBezTo>
                    <a:cubicBezTo>
                      <a:pt x="1430" y="268"/>
                      <a:pt x="1488" y="389"/>
                      <a:pt x="1586" y="428"/>
                    </a:cubicBezTo>
                    <a:cubicBezTo>
                      <a:pt x="1612" y="437"/>
                      <a:pt x="1639" y="442"/>
                      <a:pt x="1661" y="442"/>
                    </a:cubicBezTo>
                    <a:cubicBezTo>
                      <a:pt x="1741" y="442"/>
                      <a:pt x="1817" y="397"/>
                      <a:pt x="1848" y="322"/>
                    </a:cubicBezTo>
                    <a:cubicBezTo>
                      <a:pt x="1887" y="219"/>
                      <a:pt x="1838" y="104"/>
                      <a:pt x="1737" y="64"/>
                    </a:cubicBezTo>
                    <a:lnTo>
                      <a:pt x="1723" y="55"/>
                    </a:lnTo>
                    <a:cubicBezTo>
                      <a:pt x="1701" y="46"/>
                      <a:pt x="1678" y="42"/>
                      <a:pt x="1656" y="42"/>
                    </a:cubicBezTo>
                    <a:close/>
                    <a:moveTo>
                      <a:pt x="446" y="355"/>
                    </a:moveTo>
                    <a:cubicBezTo>
                      <a:pt x="387" y="355"/>
                      <a:pt x="328" y="380"/>
                      <a:pt x="289" y="428"/>
                    </a:cubicBezTo>
                    <a:lnTo>
                      <a:pt x="281" y="437"/>
                    </a:lnTo>
                    <a:cubicBezTo>
                      <a:pt x="214" y="522"/>
                      <a:pt x="232" y="641"/>
                      <a:pt x="316" y="708"/>
                    </a:cubicBezTo>
                    <a:cubicBezTo>
                      <a:pt x="352" y="739"/>
                      <a:pt x="392" y="752"/>
                      <a:pt x="436" y="752"/>
                    </a:cubicBezTo>
                    <a:cubicBezTo>
                      <a:pt x="498" y="752"/>
                      <a:pt x="556" y="725"/>
                      <a:pt x="596" y="676"/>
                    </a:cubicBezTo>
                    <a:cubicBezTo>
                      <a:pt x="667" y="588"/>
                      <a:pt x="654" y="469"/>
                      <a:pt x="570" y="397"/>
                    </a:cubicBezTo>
                    <a:cubicBezTo>
                      <a:pt x="534" y="369"/>
                      <a:pt x="490" y="355"/>
                      <a:pt x="446" y="355"/>
                    </a:cubicBezTo>
                    <a:close/>
                    <a:moveTo>
                      <a:pt x="2166" y="472"/>
                    </a:moveTo>
                    <a:cubicBezTo>
                      <a:pt x="2129" y="472"/>
                      <a:pt x="2091" y="483"/>
                      <a:pt x="2057" y="504"/>
                    </a:cubicBezTo>
                    <a:cubicBezTo>
                      <a:pt x="1963" y="561"/>
                      <a:pt x="1940" y="686"/>
                      <a:pt x="1994" y="779"/>
                    </a:cubicBezTo>
                    <a:cubicBezTo>
                      <a:pt x="2034" y="841"/>
                      <a:pt x="2096" y="877"/>
                      <a:pt x="2163" y="877"/>
                    </a:cubicBezTo>
                    <a:cubicBezTo>
                      <a:pt x="2198" y="877"/>
                      <a:pt x="2233" y="868"/>
                      <a:pt x="2264" y="846"/>
                    </a:cubicBezTo>
                    <a:cubicBezTo>
                      <a:pt x="2358" y="788"/>
                      <a:pt x="2389" y="668"/>
                      <a:pt x="2336" y="575"/>
                    </a:cubicBezTo>
                    <a:lnTo>
                      <a:pt x="2327" y="561"/>
                    </a:lnTo>
                    <a:cubicBezTo>
                      <a:pt x="2291" y="503"/>
                      <a:pt x="2229" y="472"/>
                      <a:pt x="2166" y="472"/>
                    </a:cubicBezTo>
                    <a:close/>
                    <a:moveTo>
                      <a:pt x="206" y="969"/>
                    </a:moveTo>
                    <a:cubicBezTo>
                      <a:pt x="99" y="969"/>
                      <a:pt x="10" y="1052"/>
                      <a:pt x="6" y="1156"/>
                    </a:cubicBezTo>
                    <a:lnTo>
                      <a:pt x="6" y="1170"/>
                    </a:lnTo>
                    <a:cubicBezTo>
                      <a:pt x="1" y="1280"/>
                      <a:pt x="86" y="1364"/>
                      <a:pt x="197" y="1369"/>
                    </a:cubicBezTo>
                    <a:lnTo>
                      <a:pt x="201" y="1369"/>
                    </a:lnTo>
                    <a:cubicBezTo>
                      <a:pt x="308" y="1369"/>
                      <a:pt x="396" y="1280"/>
                      <a:pt x="400" y="1174"/>
                    </a:cubicBezTo>
                    <a:cubicBezTo>
                      <a:pt x="406" y="1067"/>
                      <a:pt x="320" y="975"/>
                      <a:pt x="214" y="969"/>
                    </a:cubicBezTo>
                    <a:cubicBezTo>
                      <a:pt x="211" y="969"/>
                      <a:pt x="208" y="969"/>
                      <a:pt x="206" y="969"/>
                    </a:cubicBezTo>
                    <a:close/>
                    <a:moveTo>
                      <a:pt x="2313" y="1032"/>
                    </a:moveTo>
                    <a:cubicBezTo>
                      <a:pt x="2207" y="1032"/>
                      <a:pt x="2118" y="1125"/>
                      <a:pt x="2118" y="1231"/>
                    </a:cubicBezTo>
                    <a:cubicBezTo>
                      <a:pt x="2118" y="1342"/>
                      <a:pt x="2203" y="1432"/>
                      <a:pt x="2313" y="1432"/>
                    </a:cubicBezTo>
                    <a:cubicBezTo>
                      <a:pt x="2424" y="1432"/>
                      <a:pt x="2514" y="1347"/>
                      <a:pt x="2514" y="1241"/>
                    </a:cubicBezTo>
                    <a:lnTo>
                      <a:pt x="2514" y="1223"/>
                    </a:lnTo>
                    <a:cubicBezTo>
                      <a:pt x="2514" y="1112"/>
                      <a:pt x="2424" y="1032"/>
                      <a:pt x="2313" y="1032"/>
                    </a:cubicBezTo>
                    <a:close/>
                    <a:moveTo>
                      <a:pt x="377" y="1606"/>
                    </a:moveTo>
                    <a:cubicBezTo>
                      <a:pt x="340" y="1606"/>
                      <a:pt x="302" y="1617"/>
                      <a:pt x="267" y="1640"/>
                    </a:cubicBezTo>
                    <a:cubicBezTo>
                      <a:pt x="179" y="1698"/>
                      <a:pt x="152" y="1821"/>
                      <a:pt x="210" y="1911"/>
                    </a:cubicBezTo>
                    <a:lnTo>
                      <a:pt x="219" y="1924"/>
                    </a:lnTo>
                    <a:cubicBezTo>
                      <a:pt x="259" y="1981"/>
                      <a:pt x="316" y="2008"/>
                      <a:pt x="379" y="2008"/>
                    </a:cubicBezTo>
                    <a:cubicBezTo>
                      <a:pt x="414" y="2008"/>
                      <a:pt x="453" y="1999"/>
                      <a:pt x="490" y="1973"/>
                    </a:cubicBezTo>
                    <a:cubicBezTo>
                      <a:pt x="582" y="1915"/>
                      <a:pt x="600" y="1786"/>
                      <a:pt x="543" y="1698"/>
                    </a:cubicBezTo>
                    <a:cubicBezTo>
                      <a:pt x="503" y="1639"/>
                      <a:pt x="441" y="1606"/>
                      <a:pt x="377" y="1606"/>
                    </a:cubicBezTo>
                    <a:close/>
                    <a:moveTo>
                      <a:pt x="2108" y="1653"/>
                    </a:moveTo>
                    <a:cubicBezTo>
                      <a:pt x="2048" y="1653"/>
                      <a:pt x="1989" y="1679"/>
                      <a:pt x="1950" y="1729"/>
                    </a:cubicBezTo>
                    <a:lnTo>
                      <a:pt x="1940" y="1742"/>
                    </a:lnTo>
                    <a:cubicBezTo>
                      <a:pt x="1879" y="1831"/>
                      <a:pt x="1897" y="1955"/>
                      <a:pt x="1985" y="2022"/>
                    </a:cubicBezTo>
                    <a:cubicBezTo>
                      <a:pt x="2020" y="2048"/>
                      <a:pt x="2061" y="2057"/>
                      <a:pt x="2100" y="2057"/>
                    </a:cubicBezTo>
                    <a:cubicBezTo>
                      <a:pt x="2163" y="2057"/>
                      <a:pt x="2221" y="2030"/>
                      <a:pt x="2260" y="1977"/>
                    </a:cubicBezTo>
                    <a:lnTo>
                      <a:pt x="2264" y="1968"/>
                    </a:lnTo>
                    <a:cubicBezTo>
                      <a:pt x="2331" y="1884"/>
                      <a:pt x="2313" y="1760"/>
                      <a:pt x="2229" y="1694"/>
                    </a:cubicBezTo>
                    <a:cubicBezTo>
                      <a:pt x="2193" y="1666"/>
                      <a:pt x="2150" y="1653"/>
                      <a:pt x="2108" y="1653"/>
                    </a:cubicBezTo>
                    <a:close/>
                    <a:moveTo>
                      <a:pt x="895" y="2017"/>
                    </a:moveTo>
                    <a:cubicBezTo>
                      <a:pt x="814" y="2017"/>
                      <a:pt x="739" y="2067"/>
                      <a:pt x="711" y="2146"/>
                    </a:cubicBezTo>
                    <a:cubicBezTo>
                      <a:pt x="672" y="2248"/>
                      <a:pt x="725" y="2364"/>
                      <a:pt x="826" y="2399"/>
                    </a:cubicBezTo>
                    <a:lnTo>
                      <a:pt x="844" y="2407"/>
                    </a:lnTo>
                    <a:cubicBezTo>
                      <a:pt x="867" y="2413"/>
                      <a:pt x="885" y="2417"/>
                      <a:pt x="906" y="2417"/>
                    </a:cubicBezTo>
                    <a:cubicBezTo>
                      <a:pt x="986" y="2417"/>
                      <a:pt x="1062" y="2364"/>
                      <a:pt x="1093" y="2284"/>
                    </a:cubicBezTo>
                    <a:cubicBezTo>
                      <a:pt x="1129" y="2177"/>
                      <a:pt x="1066" y="2066"/>
                      <a:pt x="965" y="2030"/>
                    </a:cubicBezTo>
                    <a:cubicBezTo>
                      <a:pt x="942" y="2021"/>
                      <a:pt x="918" y="2017"/>
                      <a:pt x="895" y="2017"/>
                    </a:cubicBezTo>
                    <a:close/>
                    <a:moveTo>
                      <a:pt x="1562" y="2036"/>
                    </a:moveTo>
                    <a:cubicBezTo>
                      <a:pt x="1544" y="2036"/>
                      <a:pt x="1525" y="2038"/>
                      <a:pt x="1506" y="2044"/>
                    </a:cubicBezTo>
                    <a:cubicBezTo>
                      <a:pt x="1399" y="2075"/>
                      <a:pt x="1338" y="2181"/>
                      <a:pt x="1364" y="2288"/>
                    </a:cubicBezTo>
                    <a:cubicBezTo>
                      <a:pt x="1391" y="2376"/>
                      <a:pt x="1471" y="2434"/>
                      <a:pt x="1555" y="2434"/>
                    </a:cubicBezTo>
                    <a:cubicBezTo>
                      <a:pt x="1572" y="2434"/>
                      <a:pt x="1590" y="2434"/>
                      <a:pt x="1608" y="2425"/>
                    </a:cubicBezTo>
                    <a:lnTo>
                      <a:pt x="1625" y="2421"/>
                    </a:lnTo>
                    <a:cubicBezTo>
                      <a:pt x="1732" y="2390"/>
                      <a:pt x="1785" y="2279"/>
                      <a:pt x="1754" y="2177"/>
                    </a:cubicBezTo>
                    <a:cubicBezTo>
                      <a:pt x="1729" y="2090"/>
                      <a:pt x="1647" y="2036"/>
                      <a:pt x="1562" y="20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0"/>
              <p:cNvSpPr/>
              <p:nvPr/>
            </p:nvSpPr>
            <p:spPr>
              <a:xfrm>
                <a:off x="3766205" y="4343696"/>
                <a:ext cx="101027" cy="75729"/>
              </a:xfrm>
              <a:custGeom>
                <a:rect b="b" l="l" r="r" t="t"/>
                <a:pathLst>
                  <a:path extrusionOk="0" h="724" w="729">
                    <a:moveTo>
                      <a:pt x="365" y="1"/>
                    </a:moveTo>
                    <a:cubicBezTo>
                      <a:pt x="165" y="1"/>
                      <a:pt x="1" y="160"/>
                      <a:pt x="1" y="365"/>
                    </a:cubicBezTo>
                    <a:cubicBezTo>
                      <a:pt x="1" y="564"/>
                      <a:pt x="165" y="724"/>
                      <a:pt x="365" y="724"/>
                    </a:cubicBezTo>
                    <a:cubicBezTo>
                      <a:pt x="569" y="724"/>
                      <a:pt x="728" y="564"/>
                      <a:pt x="728" y="365"/>
                    </a:cubicBezTo>
                    <a:cubicBezTo>
                      <a:pt x="728" y="160"/>
                      <a:pt x="569" y="1"/>
                      <a:pt x="365" y="1"/>
                    </a:cubicBezTo>
                    <a:close/>
                  </a:path>
                </a:pathLst>
              </a:custGeom>
              <a:solidFill>
                <a:srgbClr val="1C29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803206" y="4271314"/>
                <a:ext cx="30211" cy="110560"/>
              </a:xfrm>
              <a:custGeom>
                <a:rect b="b" l="l" r="r" t="t"/>
                <a:pathLst>
                  <a:path extrusionOk="0" h="1057" w="218">
                    <a:moveTo>
                      <a:pt x="107" y="0"/>
                    </a:moveTo>
                    <a:cubicBezTo>
                      <a:pt x="49" y="0"/>
                      <a:pt x="0" y="49"/>
                      <a:pt x="0" y="107"/>
                    </a:cubicBezTo>
                    <a:lnTo>
                      <a:pt x="0" y="946"/>
                    </a:lnTo>
                    <a:cubicBezTo>
                      <a:pt x="0" y="1008"/>
                      <a:pt x="49" y="1057"/>
                      <a:pt x="107" y="1057"/>
                    </a:cubicBezTo>
                    <a:cubicBezTo>
                      <a:pt x="168" y="1057"/>
                      <a:pt x="217" y="1008"/>
                      <a:pt x="217" y="946"/>
                    </a:cubicBezTo>
                    <a:lnTo>
                      <a:pt x="217" y="107"/>
                    </a:lnTo>
                    <a:cubicBezTo>
                      <a:pt x="217" y="49"/>
                      <a:pt x="168" y="0"/>
                      <a:pt x="1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5398566" y="4754141"/>
                <a:ext cx="726588" cy="16317"/>
              </a:xfrm>
              <a:custGeom>
                <a:rect b="b" l="l" r="r" t="t"/>
                <a:pathLst>
                  <a:path extrusionOk="0" h="156" w="5243">
                    <a:moveTo>
                      <a:pt x="1" y="1"/>
                    </a:moveTo>
                    <a:lnTo>
                      <a:pt x="1" y="155"/>
                    </a:lnTo>
                    <a:lnTo>
                      <a:pt x="5243" y="155"/>
                    </a:lnTo>
                    <a:lnTo>
                      <a:pt x="52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0"/>
              <p:cNvSpPr/>
              <p:nvPr/>
            </p:nvSpPr>
            <p:spPr>
              <a:xfrm>
                <a:off x="5398566" y="4836773"/>
                <a:ext cx="726588" cy="16317"/>
              </a:xfrm>
              <a:custGeom>
                <a:rect b="b" l="l" r="r" t="t"/>
                <a:pathLst>
                  <a:path extrusionOk="0" h="156" w="5243">
                    <a:moveTo>
                      <a:pt x="1" y="0"/>
                    </a:moveTo>
                    <a:lnTo>
                      <a:pt x="1" y="156"/>
                    </a:lnTo>
                    <a:lnTo>
                      <a:pt x="5243" y="156"/>
                    </a:lnTo>
                    <a:lnTo>
                      <a:pt x="52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3" name="Google Shape;133;p10"/>
              <p:cNvGrpSpPr/>
              <p:nvPr/>
            </p:nvGrpSpPr>
            <p:grpSpPr>
              <a:xfrm>
                <a:off x="311626" y="3246656"/>
                <a:ext cx="2659372" cy="2357382"/>
                <a:chOff x="353753" y="2790099"/>
                <a:chExt cx="3269854" cy="2898539"/>
              </a:xfrm>
            </p:grpSpPr>
            <p:sp>
              <p:nvSpPr>
                <p:cNvPr id="134" name="Google Shape;134;p10"/>
                <p:cNvSpPr/>
                <p:nvPr/>
              </p:nvSpPr>
              <p:spPr>
                <a:xfrm>
                  <a:off x="353753" y="2790099"/>
                  <a:ext cx="3269854" cy="2898539"/>
                </a:xfrm>
                <a:custGeom>
                  <a:rect b="b" l="l" r="r" t="t"/>
                  <a:pathLst>
                    <a:path extrusionOk="0" h="20916" w="23595">
                      <a:moveTo>
                        <a:pt x="11792" y="2302"/>
                      </a:moveTo>
                      <a:cubicBezTo>
                        <a:pt x="15124" y="2302"/>
                        <a:pt x="18260" y="4362"/>
                        <a:pt x="19463" y="7670"/>
                      </a:cubicBezTo>
                      <a:cubicBezTo>
                        <a:pt x="20999" y="11896"/>
                        <a:pt x="18811" y="16587"/>
                        <a:pt x="14585" y="18123"/>
                      </a:cubicBezTo>
                      <a:cubicBezTo>
                        <a:pt x="13668" y="18456"/>
                        <a:pt x="12730" y="18614"/>
                        <a:pt x="11807" y="18614"/>
                      </a:cubicBezTo>
                      <a:cubicBezTo>
                        <a:pt x="8471" y="18614"/>
                        <a:pt x="5335" y="16553"/>
                        <a:pt x="4132" y="13240"/>
                      </a:cubicBezTo>
                      <a:cubicBezTo>
                        <a:pt x="2597" y="9016"/>
                        <a:pt x="4785" y="4329"/>
                        <a:pt x="9015" y="2793"/>
                      </a:cubicBezTo>
                      <a:cubicBezTo>
                        <a:pt x="9931" y="2460"/>
                        <a:pt x="10869" y="2302"/>
                        <a:pt x="11792" y="2302"/>
                      </a:cubicBezTo>
                      <a:close/>
                      <a:moveTo>
                        <a:pt x="11797" y="1"/>
                      </a:moveTo>
                      <a:cubicBezTo>
                        <a:pt x="10612" y="1"/>
                        <a:pt x="9407" y="204"/>
                        <a:pt x="8229" y="632"/>
                      </a:cubicBezTo>
                      <a:cubicBezTo>
                        <a:pt x="2801" y="2602"/>
                        <a:pt x="0" y="8602"/>
                        <a:pt x="1971" y="14027"/>
                      </a:cubicBezTo>
                      <a:cubicBezTo>
                        <a:pt x="3517" y="18276"/>
                        <a:pt x="7529" y="20915"/>
                        <a:pt x="11802" y="20915"/>
                      </a:cubicBezTo>
                      <a:cubicBezTo>
                        <a:pt x="12987" y="20915"/>
                        <a:pt x="14192" y="20712"/>
                        <a:pt x="15370" y="20285"/>
                      </a:cubicBezTo>
                      <a:cubicBezTo>
                        <a:pt x="20794" y="18310"/>
                        <a:pt x="23595" y="12314"/>
                        <a:pt x="21624" y="6885"/>
                      </a:cubicBezTo>
                      <a:cubicBezTo>
                        <a:pt x="20081" y="2639"/>
                        <a:pt x="16069" y="1"/>
                        <a:pt x="117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" name="Google Shape;135;p10"/>
                <p:cNvSpPr/>
                <p:nvPr/>
              </p:nvSpPr>
              <p:spPr>
                <a:xfrm>
                  <a:off x="759660" y="3615075"/>
                  <a:ext cx="2424778" cy="1240845"/>
                </a:xfrm>
                <a:custGeom>
                  <a:rect b="b" l="l" r="r" t="t"/>
                  <a:pathLst>
                    <a:path extrusionOk="0" h="8954" w="17497">
                      <a:moveTo>
                        <a:pt x="16409" y="1"/>
                      </a:moveTo>
                      <a:cubicBezTo>
                        <a:pt x="16294" y="1"/>
                        <a:pt x="16177" y="20"/>
                        <a:pt x="16063" y="62"/>
                      </a:cubicBezTo>
                      <a:lnTo>
                        <a:pt x="787" y="5615"/>
                      </a:lnTo>
                      <a:cubicBezTo>
                        <a:pt x="277" y="5801"/>
                        <a:pt x="1" y="6355"/>
                        <a:pt x="183" y="6844"/>
                      </a:cubicBezTo>
                      <a:cubicBezTo>
                        <a:pt x="321" y="7226"/>
                        <a:pt x="690" y="7461"/>
                        <a:pt x="1087" y="7461"/>
                      </a:cubicBezTo>
                      <a:cubicBezTo>
                        <a:pt x="1202" y="7461"/>
                        <a:pt x="1320" y="7441"/>
                        <a:pt x="1434" y="7399"/>
                      </a:cubicBezTo>
                      <a:lnTo>
                        <a:pt x="3032" y="6822"/>
                      </a:lnTo>
                      <a:cubicBezTo>
                        <a:pt x="3218" y="6755"/>
                        <a:pt x="3407" y="6723"/>
                        <a:pt x="3592" y="6723"/>
                      </a:cubicBezTo>
                      <a:cubicBezTo>
                        <a:pt x="4229" y="6723"/>
                        <a:pt x="4819" y="7098"/>
                        <a:pt x="5038" y="7709"/>
                      </a:cubicBezTo>
                      <a:lnTo>
                        <a:pt x="5070" y="7785"/>
                      </a:lnTo>
                      <a:cubicBezTo>
                        <a:pt x="5331" y="8508"/>
                        <a:pt x="6033" y="8953"/>
                        <a:pt x="6787" y="8953"/>
                      </a:cubicBezTo>
                      <a:cubicBezTo>
                        <a:pt x="7005" y="8953"/>
                        <a:pt x="7227" y="8916"/>
                        <a:pt x="7444" y="8837"/>
                      </a:cubicBezTo>
                      <a:lnTo>
                        <a:pt x="12047" y="7164"/>
                      </a:lnTo>
                      <a:cubicBezTo>
                        <a:pt x="13019" y="6813"/>
                        <a:pt x="13533" y="5761"/>
                        <a:pt x="13196" y="4833"/>
                      </a:cubicBezTo>
                      <a:lnTo>
                        <a:pt x="13121" y="4630"/>
                      </a:lnTo>
                      <a:cubicBezTo>
                        <a:pt x="12859" y="3911"/>
                        <a:pt x="13254" y="3106"/>
                        <a:pt x="14004" y="2836"/>
                      </a:cubicBezTo>
                      <a:lnTo>
                        <a:pt x="16712" y="1851"/>
                      </a:lnTo>
                      <a:cubicBezTo>
                        <a:pt x="17222" y="1664"/>
                        <a:pt x="17497" y="1109"/>
                        <a:pt x="17320" y="617"/>
                      </a:cubicBezTo>
                      <a:cubicBezTo>
                        <a:pt x="17178" y="238"/>
                        <a:pt x="16807" y="1"/>
                        <a:pt x="164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6" name="Google Shape;136;p10"/>
              <p:cNvSpPr/>
              <p:nvPr/>
            </p:nvSpPr>
            <p:spPr>
              <a:xfrm>
                <a:off x="3268016" y="4754141"/>
                <a:ext cx="726588" cy="16317"/>
              </a:xfrm>
              <a:custGeom>
                <a:rect b="b" l="l" r="r" t="t"/>
                <a:pathLst>
                  <a:path extrusionOk="0" h="156" w="5243">
                    <a:moveTo>
                      <a:pt x="1" y="1"/>
                    </a:moveTo>
                    <a:lnTo>
                      <a:pt x="1" y="155"/>
                    </a:lnTo>
                    <a:lnTo>
                      <a:pt x="5243" y="155"/>
                    </a:lnTo>
                    <a:lnTo>
                      <a:pt x="52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0"/>
              <p:cNvSpPr/>
              <p:nvPr/>
            </p:nvSpPr>
            <p:spPr>
              <a:xfrm>
                <a:off x="3268016" y="4836773"/>
                <a:ext cx="726588" cy="16317"/>
              </a:xfrm>
              <a:custGeom>
                <a:rect b="b" l="l" r="r" t="t"/>
                <a:pathLst>
                  <a:path extrusionOk="0" h="156" w="5243">
                    <a:moveTo>
                      <a:pt x="1" y="0"/>
                    </a:moveTo>
                    <a:lnTo>
                      <a:pt x="1" y="156"/>
                    </a:lnTo>
                    <a:lnTo>
                      <a:pt x="5243" y="156"/>
                    </a:lnTo>
                    <a:lnTo>
                      <a:pt x="52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8" name="Google Shape;138;p10"/>
          <p:cNvSpPr/>
          <p:nvPr/>
        </p:nvSpPr>
        <p:spPr>
          <a:xfrm rot="-2046914">
            <a:off x="-7837653" y="-4105986"/>
            <a:ext cx="10349659" cy="8211979"/>
          </a:xfrm>
          <a:prstGeom prst="ellipse">
            <a:avLst/>
          </a:prstGeom>
          <a:solidFill>
            <a:srgbClr val="336574">
              <a:alpha val="12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0AB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rona One"/>
              <a:buNone/>
              <a:defRPr sz="24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/>
          <p:nvPr>
            <p:ph type="ctrTitle"/>
          </p:nvPr>
        </p:nvSpPr>
        <p:spPr>
          <a:xfrm>
            <a:off x="2743925" y="839475"/>
            <a:ext cx="4872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Ford </a:t>
            </a:r>
            <a:r>
              <a:rPr b="1" lang="en" sz="4800"/>
              <a:t>Campaign</a:t>
            </a:r>
            <a:r>
              <a:rPr b="1" lang="en" sz="4800"/>
              <a:t> 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226" name="Google Shape;226;p13"/>
          <p:cNvSpPr txBox="1"/>
          <p:nvPr>
            <p:ph idx="1" type="subTitle"/>
          </p:nvPr>
        </p:nvSpPr>
        <p:spPr>
          <a:xfrm>
            <a:off x="5573650" y="2960400"/>
            <a:ext cx="1805700" cy="6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Maddi Haney</a:t>
            </a:r>
            <a:endParaRPr/>
          </a:p>
        </p:txBody>
      </p:sp>
      <p:grpSp>
        <p:nvGrpSpPr>
          <p:cNvPr id="227" name="Google Shape;227;p13"/>
          <p:cNvGrpSpPr/>
          <p:nvPr/>
        </p:nvGrpSpPr>
        <p:grpSpPr>
          <a:xfrm>
            <a:off x="456969" y="1710821"/>
            <a:ext cx="4639100" cy="4172631"/>
            <a:chOff x="99093" y="1696958"/>
            <a:chExt cx="4639100" cy="4172631"/>
          </a:xfrm>
        </p:grpSpPr>
        <p:sp>
          <p:nvSpPr>
            <p:cNvPr id="228" name="Google Shape;228;p13"/>
            <p:cNvSpPr/>
            <p:nvPr/>
          </p:nvSpPr>
          <p:spPr>
            <a:xfrm rot="-3148857">
              <a:off x="4378018" y="4549484"/>
              <a:ext cx="153042" cy="279166"/>
            </a:xfrm>
            <a:custGeom>
              <a:rect b="b" l="l" r="r" t="t"/>
              <a:pathLst>
                <a:path extrusionOk="0" h="2012" w="1103">
                  <a:moveTo>
                    <a:pt x="551" y="1"/>
                  </a:moveTo>
                  <a:cubicBezTo>
                    <a:pt x="245" y="1"/>
                    <a:pt x="1" y="245"/>
                    <a:pt x="1" y="551"/>
                  </a:cubicBezTo>
                  <a:lnTo>
                    <a:pt x="1" y="1461"/>
                  </a:lnTo>
                  <a:cubicBezTo>
                    <a:pt x="1" y="1763"/>
                    <a:pt x="245" y="2012"/>
                    <a:pt x="551" y="2012"/>
                  </a:cubicBezTo>
                  <a:cubicBezTo>
                    <a:pt x="857" y="2012"/>
                    <a:pt x="1102" y="1763"/>
                    <a:pt x="1102" y="1461"/>
                  </a:cubicBezTo>
                  <a:lnTo>
                    <a:pt x="1102" y="551"/>
                  </a:lnTo>
                  <a:cubicBezTo>
                    <a:pt x="1102" y="245"/>
                    <a:pt x="857" y="1"/>
                    <a:pt x="551" y="1"/>
                  </a:cubicBezTo>
                  <a:close/>
                </a:path>
              </a:pathLst>
            </a:custGeom>
            <a:solidFill>
              <a:srgbClr val="B93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 rot="-3148857">
              <a:off x="3735892" y="5385480"/>
              <a:ext cx="153458" cy="279166"/>
            </a:xfrm>
            <a:custGeom>
              <a:rect b="b" l="l" r="r" t="t"/>
              <a:pathLst>
                <a:path extrusionOk="0" h="2012" w="1106">
                  <a:moveTo>
                    <a:pt x="551" y="1"/>
                  </a:moveTo>
                  <a:cubicBezTo>
                    <a:pt x="249" y="1"/>
                    <a:pt x="1" y="245"/>
                    <a:pt x="1" y="551"/>
                  </a:cubicBezTo>
                  <a:lnTo>
                    <a:pt x="1" y="1461"/>
                  </a:lnTo>
                  <a:cubicBezTo>
                    <a:pt x="1" y="1763"/>
                    <a:pt x="249" y="2012"/>
                    <a:pt x="551" y="2012"/>
                  </a:cubicBezTo>
                  <a:cubicBezTo>
                    <a:pt x="857" y="2012"/>
                    <a:pt x="1105" y="1763"/>
                    <a:pt x="1105" y="1461"/>
                  </a:cubicBezTo>
                  <a:lnTo>
                    <a:pt x="1105" y="551"/>
                  </a:lnTo>
                  <a:cubicBezTo>
                    <a:pt x="1105" y="245"/>
                    <a:pt x="857" y="1"/>
                    <a:pt x="551" y="1"/>
                  </a:cubicBezTo>
                  <a:close/>
                </a:path>
              </a:pathLst>
            </a:custGeom>
            <a:solidFill>
              <a:srgbClr val="B93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 rot="-3148857">
              <a:off x="3698353" y="3380125"/>
              <a:ext cx="248224" cy="849846"/>
            </a:xfrm>
            <a:custGeom>
              <a:rect b="b" l="l" r="r" t="t"/>
              <a:pathLst>
                <a:path extrusionOk="0" h="6125" w="1789">
                  <a:moveTo>
                    <a:pt x="892" y="0"/>
                  </a:moveTo>
                  <a:cubicBezTo>
                    <a:pt x="400" y="0"/>
                    <a:pt x="0" y="399"/>
                    <a:pt x="0" y="892"/>
                  </a:cubicBezTo>
                  <a:lnTo>
                    <a:pt x="0" y="5228"/>
                  </a:lnTo>
                  <a:cubicBezTo>
                    <a:pt x="0" y="5720"/>
                    <a:pt x="400" y="6125"/>
                    <a:pt x="892" y="6125"/>
                  </a:cubicBezTo>
                  <a:cubicBezTo>
                    <a:pt x="1389" y="6125"/>
                    <a:pt x="1598" y="5720"/>
                    <a:pt x="1598" y="5228"/>
                  </a:cubicBezTo>
                  <a:lnTo>
                    <a:pt x="1789" y="892"/>
                  </a:lnTo>
                  <a:cubicBezTo>
                    <a:pt x="1789" y="399"/>
                    <a:pt x="1389" y="0"/>
                    <a:pt x="892" y="0"/>
                  </a:cubicBezTo>
                  <a:close/>
                </a:path>
              </a:pathLst>
            </a:custGeom>
            <a:solidFill>
              <a:srgbClr val="1E3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 rot="-3148857">
              <a:off x="2167281" y="2197883"/>
              <a:ext cx="274726" cy="849985"/>
            </a:xfrm>
            <a:custGeom>
              <a:rect b="b" l="l" r="r" t="t"/>
              <a:pathLst>
                <a:path extrusionOk="0" h="6126" w="1980">
                  <a:moveTo>
                    <a:pt x="892" y="0"/>
                  </a:moveTo>
                  <a:cubicBezTo>
                    <a:pt x="400" y="0"/>
                    <a:pt x="0" y="400"/>
                    <a:pt x="0" y="892"/>
                  </a:cubicBezTo>
                  <a:lnTo>
                    <a:pt x="0" y="5228"/>
                  </a:lnTo>
                  <a:cubicBezTo>
                    <a:pt x="0" y="5721"/>
                    <a:pt x="400" y="6125"/>
                    <a:pt x="892" y="6125"/>
                  </a:cubicBezTo>
                  <a:cubicBezTo>
                    <a:pt x="1389" y="6125"/>
                    <a:pt x="1789" y="5721"/>
                    <a:pt x="1789" y="5228"/>
                  </a:cubicBezTo>
                  <a:lnTo>
                    <a:pt x="1979" y="892"/>
                  </a:lnTo>
                  <a:cubicBezTo>
                    <a:pt x="1979" y="400"/>
                    <a:pt x="1389" y="0"/>
                    <a:pt x="892" y="0"/>
                  </a:cubicBezTo>
                  <a:close/>
                </a:path>
              </a:pathLst>
            </a:custGeom>
            <a:solidFill>
              <a:srgbClr val="1E3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 rot="-3148857">
              <a:off x="2670925" y="4718004"/>
              <a:ext cx="248502" cy="849846"/>
            </a:xfrm>
            <a:custGeom>
              <a:rect b="b" l="l" r="r" t="t"/>
              <a:pathLst>
                <a:path extrusionOk="0" h="6125" w="1791">
                  <a:moveTo>
                    <a:pt x="898" y="0"/>
                  </a:moveTo>
                  <a:cubicBezTo>
                    <a:pt x="400" y="0"/>
                    <a:pt x="1" y="399"/>
                    <a:pt x="1" y="892"/>
                  </a:cubicBezTo>
                  <a:lnTo>
                    <a:pt x="193" y="5228"/>
                  </a:lnTo>
                  <a:cubicBezTo>
                    <a:pt x="193" y="5720"/>
                    <a:pt x="400" y="6125"/>
                    <a:pt x="898" y="6125"/>
                  </a:cubicBezTo>
                  <a:cubicBezTo>
                    <a:pt x="1391" y="6125"/>
                    <a:pt x="1790" y="5720"/>
                    <a:pt x="1790" y="5228"/>
                  </a:cubicBezTo>
                  <a:lnTo>
                    <a:pt x="1790" y="892"/>
                  </a:lnTo>
                  <a:cubicBezTo>
                    <a:pt x="1790" y="399"/>
                    <a:pt x="1391" y="0"/>
                    <a:pt x="898" y="0"/>
                  </a:cubicBezTo>
                  <a:close/>
                </a:path>
              </a:pathLst>
            </a:custGeom>
            <a:solidFill>
              <a:srgbClr val="1E3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 rot="-3148857">
              <a:off x="1123825" y="3556727"/>
              <a:ext cx="274865" cy="849985"/>
            </a:xfrm>
            <a:custGeom>
              <a:rect b="b" l="l" r="r" t="t"/>
              <a:pathLst>
                <a:path extrusionOk="0" h="6126" w="1981">
                  <a:moveTo>
                    <a:pt x="1088" y="0"/>
                  </a:moveTo>
                  <a:cubicBezTo>
                    <a:pt x="590" y="0"/>
                    <a:pt x="0" y="400"/>
                    <a:pt x="0" y="892"/>
                  </a:cubicBezTo>
                  <a:lnTo>
                    <a:pt x="191" y="5228"/>
                  </a:lnTo>
                  <a:cubicBezTo>
                    <a:pt x="191" y="5721"/>
                    <a:pt x="590" y="6125"/>
                    <a:pt x="1088" y="6125"/>
                  </a:cubicBezTo>
                  <a:cubicBezTo>
                    <a:pt x="1581" y="6125"/>
                    <a:pt x="1980" y="5721"/>
                    <a:pt x="1980" y="5228"/>
                  </a:cubicBezTo>
                  <a:lnTo>
                    <a:pt x="1980" y="892"/>
                  </a:lnTo>
                  <a:cubicBezTo>
                    <a:pt x="1980" y="400"/>
                    <a:pt x="1581" y="0"/>
                    <a:pt x="1088" y="0"/>
                  </a:cubicBezTo>
                  <a:close/>
                </a:path>
              </a:pathLst>
            </a:custGeom>
            <a:solidFill>
              <a:srgbClr val="1E3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 rot="-3148857">
              <a:off x="1522060" y="1610405"/>
              <a:ext cx="1833448" cy="4390340"/>
            </a:xfrm>
            <a:custGeom>
              <a:rect b="b" l="l" r="r" t="t"/>
              <a:pathLst>
                <a:path extrusionOk="0" h="31642" w="13214">
                  <a:moveTo>
                    <a:pt x="1901" y="1"/>
                  </a:moveTo>
                  <a:cubicBezTo>
                    <a:pt x="848" y="1"/>
                    <a:pt x="0" y="1230"/>
                    <a:pt x="0" y="2277"/>
                  </a:cubicBezTo>
                  <a:lnTo>
                    <a:pt x="378" y="29742"/>
                  </a:lnTo>
                  <a:cubicBezTo>
                    <a:pt x="378" y="30790"/>
                    <a:pt x="1230" y="31642"/>
                    <a:pt x="2278" y="31642"/>
                  </a:cubicBezTo>
                  <a:lnTo>
                    <a:pt x="10933" y="31642"/>
                  </a:lnTo>
                  <a:cubicBezTo>
                    <a:pt x="11980" y="31642"/>
                    <a:pt x="12832" y="30790"/>
                    <a:pt x="12832" y="29742"/>
                  </a:cubicBezTo>
                  <a:lnTo>
                    <a:pt x="13213" y="2277"/>
                  </a:lnTo>
                  <a:cubicBezTo>
                    <a:pt x="13213" y="1230"/>
                    <a:pt x="12361" y="1"/>
                    <a:pt x="11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 rot="-3148857">
              <a:off x="1778411" y="1829794"/>
              <a:ext cx="1320488" cy="3951889"/>
            </a:xfrm>
            <a:custGeom>
              <a:rect b="b" l="l" r="r" t="t"/>
              <a:pathLst>
                <a:path extrusionOk="0" h="28482" w="9517">
                  <a:moveTo>
                    <a:pt x="1367" y="1"/>
                  </a:moveTo>
                  <a:cubicBezTo>
                    <a:pt x="613" y="1"/>
                    <a:pt x="1" y="888"/>
                    <a:pt x="1" y="1643"/>
                  </a:cubicBezTo>
                  <a:lnTo>
                    <a:pt x="89" y="9920"/>
                  </a:lnTo>
                  <a:cubicBezTo>
                    <a:pt x="160" y="9983"/>
                    <a:pt x="218" y="10063"/>
                    <a:pt x="249" y="10155"/>
                  </a:cubicBezTo>
                  <a:lnTo>
                    <a:pt x="280" y="10239"/>
                  </a:lnTo>
                  <a:cubicBezTo>
                    <a:pt x="617" y="9934"/>
                    <a:pt x="1066" y="9747"/>
                    <a:pt x="1558" y="9747"/>
                  </a:cubicBezTo>
                  <a:lnTo>
                    <a:pt x="1713" y="9747"/>
                  </a:lnTo>
                  <a:lnTo>
                    <a:pt x="1713" y="4323"/>
                  </a:lnTo>
                  <a:cubicBezTo>
                    <a:pt x="1713" y="4004"/>
                    <a:pt x="1971" y="3747"/>
                    <a:pt x="2291" y="3747"/>
                  </a:cubicBezTo>
                  <a:cubicBezTo>
                    <a:pt x="2610" y="3747"/>
                    <a:pt x="2867" y="4004"/>
                    <a:pt x="2867" y="4323"/>
                  </a:cubicBezTo>
                  <a:lnTo>
                    <a:pt x="2867" y="9747"/>
                  </a:lnTo>
                  <a:lnTo>
                    <a:pt x="6649" y="9747"/>
                  </a:lnTo>
                  <a:lnTo>
                    <a:pt x="6649" y="4323"/>
                  </a:lnTo>
                  <a:cubicBezTo>
                    <a:pt x="6649" y="4004"/>
                    <a:pt x="6906" y="3747"/>
                    <a:pt x="7226" y="3747"/>
                  </a:cubicBezTo>
                  <a:cubicBezTo>
                    <a:pt x="7545" y="3747"/>
                    <a:pt x="7803" y="4004"/>
                    <a:pt x="7803" y="4323"/>
                  </a:cubicBezTo>
                  <a:lnTo>
                    <a:pt x="7803" y="9747"/>
                  </a:lnTo>
                  <a:lnTo>
                    <a:pt x="7963" y="9747"/>
                  </a:lnTo>
                  <a:cubicBezTo>
                    <a:pt x="8451" y="9747"/>
                    <a:pt x="8899" y="9934"/>
                    <a:pt x="9236" y="10239"/>
                  </a:cubicBezTo>
                  <a:lnTo>
                    <a:pt x="9268" y="10155"/>
                  </a:lnTo>
                  <a:cubicBezTo>
                    <a:pt x="9303" y="10063"/>
                    <a:pt x="9356" y="9983"/>
                    <a:pt x="9428" y="9920"/>
                  </a:cubicBezTo>
                  <a:lnTo>
                    <a:pt x="9516" y="1643"/>
                  </a:lnTo>
                  <a:cubicBezTo>
                    <a:pt x="9516" y="888"/>
                    <a:pt x="8904" y="1"/>
                    <a:pt x="8149" y="1"/>
                  </a:cubicBezTo>
                  <a:close/>
                  <a:moveTo>
                    <a:pt x="488" y="22587"/>
                  </a:moveTo>
                  <a:lnTo>
                    <a:pt x="231" y="22964"/>
                  </a:lnTo>
                  <a:lnTo>
                    <a:pt x="275" y="27115"/>
                  </a:lnTo>
                  <a:cubicBezTo>
                    <a:pt x="275" y="27869"/>
                    <a:pt x="888" y="28481"/>
                    <a:pt x="1642" y="28481"/>
                  </a:cubicBezTo>
                  <a:lnTo>
                    <a:pt x="7873" y="28481"/>
                  </a:lnTo>
                  <a:cubicBezTo>
                    <a:pt x="8629" y="28481"/>
                    <a:pt x="9241" y="27869"/>
                    <a:pt x="9241" y="27115"/>
                  </a:cubicBezTo>
                  <a:lnTo>
                    <a:pt x="9285" y="22964"/>
                  </a:lnTo>
                  <a:lnTo>
                    <a:pt x="9028" y="22587"/>
                  </a:lnTo>
                  <a:cubicBezTo>
                    <a:pt x="8726" y="22792"/>
                    <a:pt x="8357" y="22915"/>
                    <a:pt x="7963" y="22915"/>
                  </a:cubicBezTo>
                  <a:lnTo>
                    <a:pt x="7803" y="22915"/>
                  </a:lnTo>
                  <a:lnTo>
                    <a:pt x="7803" y="26649"/>
                  </a:lnTo>
                  <a:cubicBezTo>
                    <a:pt x="7803" y="26969"/>
                    <a:pt x="7545" y="27225"/>
                    <a:pt x="7226" y="27225"/>
                  </a:cubicBezTo>
                  <a:cubicBezTo>
                    <a:pt x="6906" y="27225"/>
                    <a:pt x="6649" y="26969"/>
                    <a:pt x="6649" y="26649"/>
                  </a:cubicBezTo>
                  <a:lnTo>
                    <a:pt x="6649" y="22915"/>
                  </a:lnTo>
                  <a:lnTo>
                    <a:pt x="2867" y="22915"/>
                  </a:lnTo>
                  <a:lnTo>
                    <a:pt x="2867" y="26649"/>
                  </a:lnTo>
                  <a:cubicBezTo>
                    <a:pt x="2867" y="26969"/>
                    <a:pt x="2610" y="27225"/>
                    <a:pt x="2291" y="27225"/>
                  </a:cubicBezTo>
                  <a:cubicBezTo>
                    <a:pt x="1971" y="27225"/>
                    <a:pt x="1713" y="26969"/>
                    <a:pt x="1713" y="26649"/>
                  </a:cubicBezTo>
                  <a:lnTo>
                    <a:pt x="1713" y="22915"/>
                  </a:lnTo>
                  <a:lnTo>
                    <a:pt x="1558" y="22915"/>
                  </a:lnTo>
                  <a:cubicBezTo>
                    <a:pt x="1158" y="22915"/>
                    <a:pt x="794" y="22792"/>
                    <a:pt x="488" y="22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 rot="-3148857">
              <a:off x="2287066" y="2553783"/>
              <a:ext cx="160118" cy="3257721"/>
            </a:xfrm>
            <a:custGeom>
              <a:rect b="b" l="l" r="r" t="t"/>
              <a:pathLst>
                <a:path extrusionOk="0" h="23479" w="1154">
                  <a:moveTo>
                    <a:pt x="578" y="0"/>
                  </a:moveTo>
                  <a:cubicBezTo>
                    <a:pt x="258" y="0"/>
                    <a:pt x="0" y="257"/>
                    <a:pt x="0" y="576"/>
                  </a:cubicBezTo>
                  <a:lnTo>
                    <a:pt x="0" y="22902"/>
                  </a:lnTo>
                  <a:cubicBezTo>
                    <a:pt x="0" y="23222"/>
                    <a:pt x="258" y="23478"/>
                    <a:pt x="578" y="23478"/>
                  </a:cubicBezTo>
                  <a:cubicBezTo>
                    <a:pt x="897" y="23478"/>
                    <a:pt x="1154" y="23222"/>
                    <a:pt x="1154" y="22902"/>
                  </a:cubicBezTo>
                  <a:lnTo>
                    <a:pt x="1154" y="576"/>
                  </a:lnTo>
                  <a:cubicBezTo>
                    <a:pt x="1154" y="257"/>
                    <a:pt x="897" y="0"/>
                    <a:pt x="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 rot="-3148857">
              <a:off x="2704028" y="2010576"/>
              <a:ext cx="160395" cy="3257721"/>
            </a:xfrm>
            <a:custGeom>
              <a:rect b="b" l="l" r="r" t="t"/>
              <a:pathLst>
                <a:path extrusionOk="0" h="23479" w="1156">
                  <a:moveTo>
                    <a:pt x="578" y="0"/>
                  </a:moveTo>
                  <a:cubicBezTo>
                    <a:pt x="258" y="0"/>
                    <a:pt x="1" y="257"/>
                    <a:pt x="1" y="576"/>
                  </a:cubicBezTo>
                  <a:lnTo>
                    <a:pt x="1" y="22902"/>
                  </a:lnTo>
                  <a:cubicBezTo>
                    <a:pt x="1" y="23222"/>
                    <a:pt x="258" y="23478"/>
                    <a:pt x="578" y="23478"/>
                  </a:cubicBezTo>
                  <a:cubicBezTo>
                    <a:pt x="897" y="23478"/>
                    <a:pt x="1155" y="23222"/>
                    <a:pt x="1155" y="22902"/>
                  </a:cubicBezTo>
                  <a:lnTo>
                    <a:pt x="1155" y="576"/>
                  </a:lnTo>
                  <a:cubicBezTo>
                    <a:pt x="1155" y="257"/>
                    <a:pt x="897" y="0"/>
                    <a:pt x="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 rot="-3148857">
              <a:off x="1961040" y="3068840"/>
              <a:ext cx="1415254" cy="1827204"/>
            </a:xfrm>
            <a:custGeom>
              <a:rect b="b" l="l" r="r" t="t"/>
              <a:pathLst>
                <a:path extrusionOk="0" h="13169" w="10200">
                  <a:moveTo>
                    <a:pt x="1900" y="0"/>
                  </a:moveTo>
                  <a:cubicBezTo>
                    <a:pt x="849" y="0"/>
                    <a:pt x="1" y="848"/>
                    <a:pt x="1" y="1895"/>
                  </a:cubicBezTo>
                  <a:lnTo>
                    <a:pt x="1" y="11269"/>
                  </a:lnTo>
                  <a:cubicBezTo>
                    <a:pt x="1" y="12316"/>
                    <a:pt x="849" y="13168"/>
                    <a:pt x="1900" y="13168"/>
                  </a:cubicBezTo>
                  <a:lnTo>
                    <a:pt x="8305" y="13168"/>
                  </a:lnTo>
                  <a:cubicBezTo>
                    <a:pt x="9352" y="13168"/>
                    <a:pt x="10200" y="12316"/>
                    <a:pt x="10200" y="11269"/>
                  </a:cubicBezTo>
                  <a:lnTo>
                    <a:pt x="10200" y="1895"/>
                  </a:lnTo>
                  <a:cubicBezTo>
                    <a:pt x="10200" y="848"/>
                    <a:pt x="9352" y="0"/>
                    <a:pt x="8305" y="0"/>
                  </a:cubicBezTo>
                  <a:close/>
                </a:path>
              </a:pathLst>
            </a:custGeom>
            <a:solidFill>
              <a:srgbClr val="1E3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 rot="-3148857">
              <a:off x="1766466" y="3674493"/>
              <a:ext cx="471196" cy="988874"/>
            </a:xfrm>
            <a:custGeom>
              <a:rect b="b" l="l" r="r" t="t"/>
              <a:pathLst>
                <a:path extrusionOk="0" h="7127" w="3396">
                  <a:moveTo>
                    <a:pt x="643" y="0"/>
                  </a:moveTo>
                  <a:cubicBezTo>
                    <a:pt x="580" y="0"/>
                    <a:pt x="516" y="11"/>
                    <a:pt x="453" y="33"/>
                  </a:cubicBezTo>
                  <a:cubicBezTo>
                    <a:pt x="155" y="140"/>
                    <a:pt x="0" y="463"/>
                    <a:pt x="107" y="762"/>
                  </a:cubicBezTo>
                  <a:lnTo>
                    <a:pt x="2215" y="6744"/>
                  </a:lnTo>
                  <a:cubicBezTo>
                    <a:pt x="2299" y="6979"/>
                    <a:pt x="2521" y="7126"/>
                    <a:pt x="2752" y="7126"/>
                  </a:cubicBezTo>
                  <a:cubicBezTo>
                    <a:pt x="2818" y="7126"/>
                    <a:pt x="2881" y="7113"/>
                    <a:pt x="2943" y="7090"/>
                  </a:cubicBezTo>
                  <a:cubicBezTo>
                    <a:pt x="3240" y="6988"/>
                    <a:pt x="3395" y="6660"/>
                    <a:pt x="3289" y="6363"/>
                  </a:cubicBezTo>
                  <a:lnTo>
                    <a:pt x="1181" y="379"/>
                  </a:lnTo>
                  <a:cubicBezTo>
                    <a:pt x="1100" y="148"/>
                    <a:pt x="879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 rot="-3148857">
              <a:off x="2642768" y="4579204"/>
              <a:ext cx="465785" cy="577895"/>
            </a:xfrm>
            <a:custGeom>
              <a:rect b="b" l="l" r="r" t="t"/>
              <a:pathLst>
                <a:path extrusionOk="0" h="4165" w="3357">
                  <a:moveTo>
                    <a:pt x="2709" y="0"/>
                  </a:moveTo>
                  <a:cubicBezTo>
                    <a:pt x="2526" y="0"/>
                    <a:pt x="2346" y="88"/>
                    <a:pt x="2238" y="250"/>
                  </a:cubicBezTo>
                  <a:lnTo>
                    <a:pt x="179" y="3272"/>
                  </a:lnTo>
                  <a:cubicBezTo>
                    <a:pt x="1" y="3534"/>
                    <a:pt x="72" y="3888"/>
                    <a:pt x="330" y="4066"/>
                  </a:cubicBezTo>
                  <a:cubicBezTo>
                    <a:pt x="427" y="4133"/>
                    <a:pt x="538" y="4164"/>
                    <a:pt x="649" y="4164"/>
                  </a:cubicBezTo>
                  <a:cubicBezTo>
                    <a:pt x="831" y="4164"/>
                    <a:pt x="1013" y="4075"/>
                    <a:pt x="1123" y="3915"/>
                  </a:cubicBezTo>
                  <a:lnTo>
                    <a:pt x="3179" y="893"/>
                  </a:lnTo>
                  <a:cubicBezTo>
                    <a:pt x="3356" y="631"/>
                    <a:pt x="3286" y="276"/>
                    <a:pt x="3028" y="98"/>
                  </a:cubicBezTo>
                  <a:cubicBezTo>
                    <a:pt x="2930" y="32"/>
                    <a:pt x="2819" y="0"/>
                    <a:pt x="27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 rot="-3148857">
              <a:off x="2222276" y="4528627"/>
              <a:ext cx="454546" cy="105312"/>
            </a:xfrm>
            <a:custGeom>
              <a:rect b="b" l="l" r="r" t="t"/>
              <a:pathLst>
                <a:path extrusionOk="0" h="759" w="3276">
                  <a:moveTo>
                    <a:pt x="381" y="0"/>
                  </a:moveTo>
                  <a:cubicBezTo>
                    <a:pt x="168" y="0"/>
                    <a:pt x="0" y="169"/>
                    <a:pt x="0" y="378"/>
                  </a:cubicBezTo>
                  <a:cubicBezTo>
                    <a:pt x="0" y="591"/>
                    <a:pt x="168" y="759"/>
                    <a:pt x="381" y="759"/>
                  </a:cubicBezTo>
                  <a:lnTo>
                    <a:pt x="2899" y="759"/>
                  </a:lnTo>
                  <a:cubicBezTo>
                    <a:pt x="3107" y="759"/>
                    <a:pt x="3276" y="591"/>
                    <a:pt x="3276" y="378"/>
                  </a:cubicBezTo>
                  <a:cubicBezTo>
                    <a:pt x="3276" y="169"/>
                    <a:pt x="3107" y="0"/>
                    <a:pt x="2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 rot="-3148857">
              <a:off x="2441102" y="2795798"/>
              <a:ext cx="471335" cy="988874"/>
            </a:xfrm>
            <a:custGeom>
              <a:rect b="b" l="l" r="r" t="t"/>
              <a:pathLst>
                <a:path extrusionOk="0" h="7127" w="3397">
                  <a:moveTo>
                    <a:pt x="2754" y="0"/>
                  </a:moveTo>
                  <a:cubicBezTo>
                    <a:pt x="2519" y="0"/>
                    <a:pt x="2300" y="148"/>
                    <a:pt x="2216" y="379"/>
                  </a:cubicBezTo>
                  <a:lnTo>
                    <a:pt x="107" y="6363"/>
                  </a:lnTo>
                  <a:cubicBezTo>
                    <a:pt x="0" y="6660"/>
                    <a:pt x="156" y="6988"/>
                    <a:pt x="453" y="7090"/>
                  </a:cubicBezTo>
                  <a:cubicBezTo>
                    <a:pt x="516" y="7113"/>
                    <a:pt x="582" y="7126"/>
                    <a:pt x="645" y="7126"/>
                  </a:cubicBezTo>
                  <a:cubicBezTo>
                    <a:pt x="879" y="7126"/>
                    <a:pt x="1097" y="6979"/>
                    <a:pt x="1182" y="6744"/>
                  </a:cubicBezTo>
                  <a:lnTo>
                    <a:pt x="3290" y="762"/>
                  </a:lnTo>
                  <a:cubicBezTo>
                    <a:pt x="3396" y="463"/>
                    <a:pt x="3241" y="140"/>
                    <a:pt x="2943" y="33"/>
                  </a:cubicBezTo>
                  <a:cubicBezTo>
                    <a:pt x="2881" y="11"/>
                    <a:pt x="2817" y="0"/>
                    <a:pt x="2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 rot="-3148857">
              <a:off x="3345367" y="3664633"/>
              <a:ext cx="465091" cy="577895"/>
            </a:xfrm>
            <a:custGeom>
              <a:rect b="b" l="l" r="r" t="t"/>
              <a:pathLst>
                <a:path extrusionOk="0" h="4165" w="3352">
                  <a:moveTo>
                    <a:pt x="644" y="0"/>
                  </a:moveTo>
                  <a:cubicBezTo>
                    <a:pt x="534" y="0"/>
                    <a:pt x="423" y="32"/>
                    <a:pt x="326" y="98"/>
                  </a:cubicBezTo>
                  <a:cubicBezTo>
                    <a:pt x="68" y="276"/>
                    <a:pt x="1" y="631"/>
                    <a:pt x="174" y="893"/>
                  </a:cubicBezTo>
                  <a:lnTo>
                    <a:pt x="2233" y="3915"/>
                  </a:lnTo>
                  <a:cubicBezTo>
                    <a:pt x="2340" y="4075"/>
                    <a:pt x="2522" y="4164"/>
                    <a:pt x="2704" y="4164"/>
                  </a:cubicBezTo>
                  <a:cubicBezTo>
                    <a:pt x="2815" y="4164"/>
                    <a:pt x="2926" y="4133"/>
                    <a:pt x="3024" y="4066"/>
                  </a:cubicBezTo>
                  <a:cubicBezTo>
                    <a:pt x="3286" y="3888"/>
                    <a:pt x="3352" y="3534"/>
                    <a:pt x="3175" y="3272"/>
                  </a:cubicBezTo>
                  <a:lnTo>
                    <a:pt x="1119" y="250"/>
                  </a:lnTo>
                  <a:cubicBezTo>
                    <a:pt x="1008" y="88"/>
                    <a:pt x="828" y="0"/>
                    <a:pt x="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 rot="-3148857">
              <a:off x="2963245" y="3563543"/>
              <a:ext cx="454685" cy="105312"/>
            </a:xfrm>
            <a:custGeom>
              <a:rect b="b" l="l" r="r" t="t"/>
              <a:pathLst>
                <a:path extrusionOk="0" h="759" w="3277">
                  <a:moveTo>
                    <a:pt x="379" y="0"/>
                  </a:moveTo>
                  <a:cubicBezTo>
                    <a:pt x="170" y="0"/>
                    <a:pt x="1" y="169"/>
                    <a:pt x="1" y="378"/>
                  </a:cubicBezTo>
                  <a:cubicBezTo>
                    <a:pt x="1" y="591"/>
                    <a:pt x="170" y="759"/>
                    <a:pt x="379" y="759"/>
                  </a:cubicBezTo>
                  <a:lnTo>
                    <a:pt x="2899" y="759"/>
                  </a:lnTo>
                  <a:cubicBezTo>
                    <a:pt x="3108" y="759"/>
                    <a:pt x="3276" y="591"/>
                    <a:pt x="3276" y="378"/>
                  </a:cubicBezTo>
                  <a:cubicBezTo>
                    <a:pt x="3276" y="169"/>
                    <a:pt x="3108" y="0"/>
                    <a:pt x="2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 rot="-3148857">
              <a:off x="2262403" y="3612999"/>
              <a:ext cx="1063106" cy="931293"/>
            </a:xfrm>
            <a:custGeom>
              <a:rect b="b" l="l" r="r" t="t"/>
              <a:pathLst>
                <a:path extrusionOk="0" h="6712" w="7662">
                  <a:moveTo>
                    <a:pt x="0" y="1"/>
                  </a:moveTo>
                  <a:lnTo>
                    <a:pt x="0" y="6712"/>
                  </a:lnTo>
                  <a:lnTo>
                    <a:pt x="7661" y="6712"/>
                  </a:lnTo>
                  <a:lnTo>
                    <a:pt x="76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 rot="-3148857">
              <a:off x="2368963" y="3705962"/>
              <a:ext cx="849985" cy="745367"/>
            </a:xfrm>
            <a:custGeom>
              <a:rect b="b" l="l" r="r" t="t"/>
              <a:pathLst>
                <a:path extrusionOk="0" h="5372" w="6126">
                  <a:moveTo>
                    <a:pt x="0" y="1"/>
                  </a:moveTo>
                  <a:lnTo>
                    <a:pt x="0" y="5371"/>
                  </a:lnTo>
                  <a:lnTo>
                    <a:pt x="6125" y="5371"/>
                  </a:lnTo>
                  <a:lnTo>
                    <a:pt x="61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 rot="-3148857">
              <a:off x="1661390" y="3669864"/>
              <a:ext cx="427767" cy="112249"/>
            </a:xfrm>
            <a:custGeom>
              <a:rect b="b" l="l" r="r" t="t"/>
              <a:pathLst>
                <a:path extrusionOk="0" h="809" w="3083">
                  <a:moveTo>
                    <a:pt x="1636" y="1"/>
                  </a:moveTo>
                  <a:cubicBezTo>
                    <a:pt x="1575" y="1"/>
                    <a:pt x="1512" y="2"/>
                    <a:pt x="1450" y="5"/>
                  </a:cubicBezTo>
                  <a:cubicBezTo>
                    <a:pt x="1037" y="22"/>
                    <a:pt x="598" y="120"/>
                    <a:pt x="305" y="325"/>
                  </a:cubicBezTo>
                  <a:cubicBezTo>
                    <a:pt x="233" y="373"/>
                    <a:pt x="171" y="432"/>
                    <a:pt x="127" y="489"/>
                  </a:cubicBezTo>
                  <a:cubicBezTo>
                    <a:pt x="79" y="542"/>
                    <a:pt x="47" y="604"/>
                    <a:pt x="30" y="653"/>
                  </a:cubicBezTo>
                  <a:cubicBezTo>
                    <a:pt x="0" y="751"/>
                    <a:pt x="15" y="804"/>
                    <a:pt x="12" y="808"/>
                  </a:cubicBezTo>
                  <a:lnTo>
                    <a:pt x="12" y="808"/>
                  </a:lnTo>
                  <a:cubicBezTo>
                    <a:pt x="15" y="806"/>
                    <a:pt x="27" y="797"/>
                    <a:pt x="43" y="782"/>
                  </a:cubicBezTo>
                  <a:cubicBezTo>
                    <a:pt x="56" y="764"/>
                    <a:pt x="87" y="741"/>
                    <a:pt x="122" y="719"/>
                  </a:cubicBezTo>
                  <a:cubicBezTo>
                    <a:pt x="159" y="698"/>
                    <a:pt x="202" y="680"/>
                    <a:pt x="256" y="662"/>
                  </a:cubicBezTo>
                  <a:cubicBezTo>
                    <a:pt x="309" y="649"/>
                    <a:pt x="366" y="635"/>
                    <a:pt x="438" y="626"/>
                  </a:cubicBezTo>
                  <a:cubicBezTo>
                    <a:pt x="704" y="591"/>
                    <a:pt x="1085" y="591"/>
                    <a:pt x="1476" y="573"/>
                  </a:cubicBezTo>
                  <a:cubicBezTo>
                    <a:pt x="1867" y="555"/>
                    <a:pt x="2271" y="516"/>
                    <a:pt x="2577" y="444"/>
                  </a:cubicBezTo>
                  <a:cubicBezTo>
                    <a:pt x="2728" y="409"/>
                    <a:pt x="2857" y="373"/>
                    <a:pt x="2945" y="338"/>
                  </a:cubicBezTo>
                  <a:cubicBezTo>
                    <a:pt x="3039" y="303"/>
                    <a:pt x="3083" y="272"/>
                    <a:pt x="3083" y="272"/>
                  </a:cubicBezTo>
                  <a:cubicBezTo>
                    <a:pt x="3083" y="272"/>
                    <a:pt x="3029" y="254"/>
                    <a:pt x="2941" y="223"/>
                  </a:cubicBezTo>
                  <a:cubicBezTo>
                    <a:pt x="2853" y="196"/>
                    <a:pt x="2728" y="156"/>
                    <a:pt x="2577" y="116"/>
                  </a:cubicBezTo>
                  <a:cubicBezTo>
                    <a:pt x="2324" y="52"/>
                    <a:pt x="1990" y="1"/>
                    <a:pt x="1636" y="1"/>
                  </a:cubicBezTo>
                  <a:close/>
                  <a:moveTo>
                    <a:pt x="12" y="808"/>
                  </a:moveTo>
                  <a:cubicBezTo>
                    <a:pt x="12" y="808"/>
                    <a:pt x="12" y="809"/>
                    <a:pt x="12" y="809"/>
                  </a:cubicBezTo>
                  <a:cubicBezTo>
                    <a:pt x="12" y="809"/>
                    <a:pt x="12" y="808"/>
                    <a:pt x="12" y="808"/>
                  </a:cubicBezTo>
                  <a:close/>
                </a:path>
              </a:pathLst>
            </a:custGeom>
            <a:solidFill>
              <a:srgbClr val="435E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 rot="-3148857">
              <a:off x="1613786" y="4287710"/>
              <a:ext cx="263626" cy="263903"/>
            </a:xfrm>
            <a:custGeom>
              <a:rect b="b" l="l" r="r" t="t"/>
              <a:pathLst>
                <a:path extrusionOk="0" h="1902" w="1900">
                  <a:moveTo>
                    <a:pt x="1900" y="1"/>
                  </a:moveTo>
                  <a:lnTo>
                    <a:pt x="1" y="1385"/>
                  </a:lnTo>
                  <a:lnTo>
                    <a:pt x="1" y="1901"/>
                  </a:lnTo>
                  <a:lnTo>
                    <a:pt x="1900" y="1741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 rot="-3148857">
              <a:off x="2720929" y="2845833"/>
              <a:ext cx="263626" cy="263903"/>
            </a:xfrm>
            <a:custGeom>
              <a:rect b="b" l="l" r="r" t="t"/>
              <a:pathLst>
                <a:path extrusionOk="0" h="1902" w="1900">
                  <a:moveTo>
                    <a:pt x="1" y="1"/>
                  </a:moveTo>
                  <a:lnTo>
                    <a:pt x="1" y="1741"/>
                  </a:lnTo>
                  <a:lnTo>
                    <a:pt x="1900" y="1901"/>
                  </a:lnTo>
                  <a:lnTo>
                    <a:pt x="1900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 rot="-3148857">
              <a:off x="2630302" y="4148719"/>
              <a:ext cx="92547" cy="1673330"/>
            </a:xfrm>
            <a:custGeom>
              <a:rect b="b" l="l" r="r" t="t"/>
              <a:pathLst>
                <a:path extrusionOk="0" h="12060" w="667">
                  <a:moveTo>
                    <a:pt x="209" y="1"/>
                  </a:moveTo>
                  <a:cubicBezTo>
                    <a:pt x="93" y="1"/>
                    <a:pt x="1" y="97"/>
                    <a:pt x="5" y="214"/>
                  </a:cubicBezTo>
                  <a:lnTo>
                    <a:pt x="58" y="2774"/>
                  </a:lnTo>
                  <a:cubicBezTo>
                    <a:pt x="120" y="2659"/>
                    <a:pt x="244" y="2579"/>
                    <a:pt x="390" y="2579"/>
                  </a:cubicBezTo>
                  <a:lnTo>
                    <a:pt x="470" y="2579"/>
                  </a:lnTo>
                  <a:lnTo>
                    <a:pt x="422" y="204"/>
                  </a:lnTo>
                  <a:cubicBezTo>
                    <a:pt x="422" y="89"/>
                    <a:pt x="324" y="1"/>
                    <a:pt x="214" y="1"/>
                  </a:cubicBezTo>
                  <a:close/>
                  <a:moveTo>
                    <a:pt x="62" y="3156"/>
                  </a:moveTo>
                  <a:lnTo>
                    <a:pt x="244" y="11851"/>
                  </a:lnTo>
                  <a:cubicBezTo>
                    <a:pt x="249" y="11966"/>
                    <a:pt x="342" y="12060"/>
                    <a:pt x="458" y="12060"/>
                  </a:cubicBezTo>
                  <a:lnTo>
                    <a:pt x="462" y="12060"/>
                  </a:lnTo>
                  <a:cubicBezTo>
                    <a:pt x="577" y="12054"/>
                    <a:pt x="666" y="11958"/>
                    <a:pt x="666" y="11841"/>
                  </a:cubicBezTo>
                  <a:lnTo>
                    <a:pt x="599" y="8678"/>
                  </a:lnTo>
                  <a:cubicBezTo>
                    <a:pt x="577" y="8664"/>
                    <a:pt x="550" y="8651"/>
                    <a:pt x="529" y="8637"/>
                  </a:cubicBezTo>
                  <a:cubicBezTo>
                    <a:pt x="271" y="8459"/>
                    <a:pt x="200" y="8105"/>
                    <a:pt x="378" y="7843"/>
                  </a:cubicBezTo>
                  <a:lnTo>
                    <a:pt x="577" y="7554"/>
                  </a:lnTo>
                  <a:lnTo>
                    <a:pt x="488" y="3338"/>
                  </a:lnTo>
                  <a:lnTo>
                    <a:pt x="390" y="3338"/>
                  </a:lnTo>
                  <a:cubicBezTo>
                    <a:pt x="253" y="3338"/>
                    <a:pt x="129" y="3262"/>
                    <a:pt x="62" y="31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 rot="-3148857">
              <a:off x="2883838" y="5076300"/>
              <a:ext cx="55639" cy="156094"/>
            </a:xfrm>
            <a:custGeom>
              <a:rect b="b" l="l" r="r" t="t"/>
              <a:pathLst>
                <a:path extrusionOk="0" h="1125" w="401">
                  <a:moveTo>
                    <a:pt x="378" y="1"/>
                  </a:moveTo>
                  <a:lnTo>
                    <a:pt x="179" y="290"/>
                  </a:lnTo>
                  <a:cubicBezTo>
                    <a:pt x="1" y="552"/>
                    <a:pt x="72" y="906"/>
                    <a:pt x="330" y="1084"/>
                  </a:cubicBezTo>
                  <a:cubicBezTo>
                    <a:pt x="351" y="1098"/>
                    <a:pt x="378" y="1111"/>
                    <a:pt x="400" y="1125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 rot="-3148857">
              <a:off x="2303584" y="4679781"/>
              <a:ext cx="59801" cy="105312"/>
            </a:xfrm>
            <a:custGeom>
              <a:rect b="b" l="l" r="r" t="t"/>
              <a:pathLst>
                <a:path extrusionOk="0" h="759" w="431">
                  <a:moveTo>
                    <a:pt x="332" y="0"/>
                  </a:moveTo>
                  <a:cubicBezTo>
                    <a:pt x="186" y="0"/>
                    <a:pt x="62" y="80"/>
                    <a:pt x="0" y="195"/>
                  </a:cubicBezTo>
                  <a:lnTo>
                    <a:pt x="4" y="577"/>
                  </a:lnTo>
                  <a:cubicBezTo>
                    <a:pt x="71" y="683"/>
                    <a:pt x="195" y="759"/>
                    <a:pt x="332" y="759"/>
                  </a:cubicBezTo>
                  <a:lnTo>
                    <a:pt x="430" y="759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 rot="-3148857">
              <a:off x="3593481" y="2894423"/>
              <a:ext cx="92408" cy="1673330"/>
            </a:xfrm>
            <a:custGeom>
              <a:rect b="b" l="l" r="r" t="t"/>
              <a:pathLst>
                <a:path extrusionOk="0" h="12060" w="666">
                  <a:moveTo>
                    <a:pt x="453" y="1"/>
                  </a:moveTo>
                  <a:cubicBezTo>
                    <a:pt x="342" y="1"/>
                    <a:pt x="244" y="89"/>
                    <a:pt x="244" y="204"/>
                  </a:cubicBezTo>
                  <a:lnTo>
                    <a:pt x="195" y="2579"/>
                  </a:lnTo>
                  <a:lnTo>
                    <a:pt x="279" y="2579"/>
                  </a:lnTo>
                  <a:cubicBezTo>
                    <a:pt x="422" y="2579"/>
                    <a:pt x="546" y="2659"/>
                    <a:pt x="609" y="2774"/>
                  </a:cubicBezTo>
                  <a:lnTo>
                    <a:pt x="662" y="214"/>
                  </a:lnTo>
                  <a:cubicBezTo>
                    <a:pt x="666" y="97"/>
                    <a:pt x="572" y="1"/>
                    <a:pt x="457" y="1"/>
                  </a:cubicBezTo>
                  <a:close/>
                  <a:moveTo>
                    <a:pt x="603" y="3156"/>
                  </a:moveTo>
                  <a:lnTo>
                    <a:pt x="603" y="3156"/>
                  </a:lnTo>
                  <a:cubicBezTo>
                    <a:pt x="537" y="3262"/>
                    <a:pt x="413" y="3338"/>
                    <a:pt x="279" y="3338"/>
                  </a:cubicBezTo>
                  <a:lnTo>
                    <a:pt x="177" y="3338"/>
                  </a:lnTo>
                  <a:lnTo>
                    <a:pt x="89" y="7554"/>
                  </a:lnTo>
                  <a:lnTo>
                    <a:pt x="289" y="7843"/>
                  </a:lnTo>
                  <a:cubicBezTo>
                    <a:pt x="466" y="8105"/>
                    <a:pt x="400" y="8459"/>
                    <a:pt x="138" y="8637"/>
                  </a:cubicBezTo>
                  <a:cubicBezTo>
                    <a:pt x="115" y="8651"/>
                    <a:pt x="89" y="8664"/>
                    <a:pt x="66" y="8678"/>
                  </a:cubicBezTo>
                  <a:lnTo>
                    <a:pt x="0" y="11841"/>
                  </a:lnTo>
                  <a:cubicBezTo>
                    <a:pt x="0" y="11958"/>
                    <a:pt x="89" y="12054"/>
                    <a:pt x="204" y="12060"/>
                  </a:cubicBezTo>
                  <a:lnTo>
                    <a:pt x="209" y="12060"/>
                  </a:lnTo>
                  <a:cubicBezTo>
                    <a:pt x="324" y="12060"/>
                    <a:pt x="417" y="11966"/>
                    <a:pt x="422" y="11851"/>
                  </a:cubicBezTo>
                  <a:lnTo>
                    <a:pt x="603" y="315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 rot="-3148857">
              <a:off x="3835778" y="3836641"/>
              <a:ext cx="55500" cy="156094"/>
            </a:xfrm>
            <a:custGeom>
              <a:rect b="b" l="l" r="r" t="t"/>
              <a:pathLst>
                <a:path extrusionOk="0" h="1125" w="400">
                  <a:moveTo>
                    <a:pt x="23" y="1"/>
                  </a:moveTo>
                  <a:lnTo>
                    <a:pt x="0" y="1125"/>
                  </a:lnTo>
                  <a:cubicBezTo>
                    <a:pt x="23" y="1111"/>
                    <a:pt x="49" y="1098"/>
                    <a:pt x="72" y="1084"/>
                  </a:cubicBezTo>
                  <a:cubicBezTo>
                    <a:pt x="334" y="906"/>
                    <a:pt x="400" y="552"/>
                    <a:pt x="223" y="290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 rot="-3148857">
              <a:off x="3276765" y="3412279"/>
              <a:ext cx="59940" cy="105312"/>
            </a:xfrm>
            <a:custGeom>
              <a:rect b="b" l="l" r="r" t="t"/>
              <a:pathLst>
                <a:path extrusionOk="0" h="759" w="432">
                  <a:moveTo>
                    <a:pt x="18" y="0"/>
                  </a:moveTo>
                  <a:lnTo>
                    <a:pt x="0" y="759"/>
                  </a:lnTo>
                  <a:lnTo>
                    <a:pt x="102" y="759"/>
                  </a:lnTo>
                  <a:cubicBezTo>
                    <a:pt x="236" y="759"/>
                    <a:pt x="360" y="683"/>
                    <a:pt x="426" y="577"/>
                  </a:cubicBezTo>
                  <a:lnTo>
                    <a:pt x="432" y="195"/>
                  </a:lnTo>
                  <a:cubicBezTo>
                    <a:pt x="369" y="80"/>
                    <a:pt x="245" y="0"/>
                    <a:pt x="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 rot="-3148857">
              <a:off x="152333" y="3032498"/>
              <a:ext cx="325231" cy="294567"/>
            </a:xfrm>
            <a:custGeom>
              <a:rect b="b" l="l" r="r" t="t"/>
              <a:pathLst>
                <a:path extrusionOk="0" h="2123" w="2344">
                  <a:moveTo>
                    <a:pt x="1799" y="0"/>
                  </a:moveTo>
                  <a:cubicBezTo>
                    <a:pt x="1478" y="0"/>
                    <a:pt x="1071" y="426"/>
                    <a:pt x="816" y="652"/>
                  </a:cubicBezTo>
                  <a:cubicBezTo>
                    <a:pt x="378" y="1043"/>
                    <a:pt x="0" y="1553"/>
                    <a:pt x="470" y="1971"/>
                  </a:cubicBezTo>
                  <a:cubicBezTo>
                    <a:pt x="592" y="2078"/>
                    <a:pt x="714" y="2123"/>
                    <a:pt x="833" y="2123"/>
                  </a:cubicBezTo>
                  <a:cubicBezTo>
                    <a:pt x="1277" y="2123"/>
                    <a:pt x="1682" y="1493"/>
                    <a:pt x="1913" y="1088"/>
                  </a:cubicBezTo>
                  <a:cubicBezTo>
                    <a:pt x="2126" y="719"/>
                    <a:pt x="2344" y="369"/>
                    <a:pt x="2011" y="80"/>
                  </a:cubicBezTo>
                  <a:cubicBezTo>
                    <a:pt x="1947" y="24"/>
                    <a:pt x="1875" y="0"/>
                    <a:pt x="1799" y="0"/>
                  </a:cubicBezTo>
                  <a:close/>
                </a:path>
              </a:pathLst>
            </a:custGeom>
            <a:solidFill>
              <a:srgbClr val="D28C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 rot="-3148857">
              <a:off x="211349" y="3116368"/>
              <a:ext cx="179404" cy="162338"/>
            </a:xfrm>
            <a:custGeom>
              <a:rect b="b" l="l" r="r" t="t"/>
              <a:pathLst>
                <a:path extrusionOk="0" h="1170" w="1293">
                  <a:moveTo>
                    <a:pt x="994" y="1"/>
                  </a:moveTo>
                  <a:cubicBezTo>
                    <a:pt x="816" y="1"/>
                    <a:pt x="594" y="237"/>
                    <a:pt x="453" y="359"/>
                  </a:cubicBezTo>
                  <a:cubicBezTo>
                    <a:pt x="210" y="576"/>
                    <a:pt x="1" y="857"/>
                    <a:pt x="263" y="1087"/>
                  </a:cubicBezTo>
                  <a:cubicBezTo>
                    <a:pt x="329" y="1145"/>
                    <a:pt x="396" y="1169"/>
                    <a:pt x="461" y="1169"/>
                  </a:cubicBezTo>
                  <a:cubicBezTo>
                    <a:pt x="704" y="1169"/>
                    <a:pt x="928" y="823"/>
                    <a:pt x="1057" y="599"/>
                  </a:cubicBezTo>
                  <a:cubicBezTo>
                    <a:pt x="1172" y="400"/>
                    <a:pt x="1293" y="204"/>
                    <a:pt x="1111" y="44"/>
                  </a:cubicBezTo>
                  <a:cubicBezTo>
                    <a:pt x="1075" y="14"/>
                    <a:pt x="1036" y="1"/>
                    <a:pt x="994" y="1"/>
                  </a:cubicBezTo>
                  <a:close/>
                </a:path>
              </a:pathLst>
            </a:custGeom>
            <a:solidFill>
              <a:srgbClr val="D8A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 rot="-3148857">
              <a:off x="1122894" y="1768407"/>
              <a:ext cx="325370" cy="294567"/>
            </a:xfrm>
            <a:custGeom>
              <a:rect b="b" l="l" r="r" t="t"/>
              <a:pathLst>
                <a:path extrusionOk="0" h="2123" w="2345">
                  <a:moveTo>
                    <a:pt x="546" y="0"/>
                  </a:moveTo>
                  <a:cubicBezTo>
                    <a:pt x="470" y="0"/>
                    <a:pt x="398" y="24"/>
                    <a:pt x="333" y="80"/>
                  </a:cubicBezTo>
                  <a:cubicBezTo>
                    <a:pt x="1" y="369"/>
                    <a:pt x="218" y="719"/>
                    <a:pt x="431" y="1088"/>
                  </a:cubicBezTo>
                  <a:cubicBezTo>
                    <a:pt x="662" y="1493"/>
                    <a:pt x="1067" y="2123"/>
                    <a:pt x="1511" y="2123"/>
                  </a:cubicBezTo>
                  <a:cubicBezTo>
                    <a:pt x="1630" y="2123"/>
                    <a:pt x="1751" y="2078"/>
                    <a:pt x="1873" y="1971"/>
                  </a:cubicBezTo>
                  <a:cubicBezTo>
                    <a:pt x="2344" y="1553"/>
                    <a:pt x="1967" y="1043"/>
                    <a:pt x="1527" y="652"/>
                  </a:cubicBezTo>
                  <a:cubicBezTo>
                    <a:pt x="1272" y="426"/>
                    <a:pt x="869" y="0"/>
                    <a:pt x="546" y="0"/>
                  </a:cubicBezTo>
                  <a:close/>
                </a:path>
              </a:pathLst>
            </a:custGeom>
            <a:solidFill>
              <a:srgbClr val="D28C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 rot="-3148857">
              <a:off x="1209427" y="1816622"/>
              <a:ext cx="179266" cy="162338"/>
            </a:xfrm>
            <a:custGeom>
              <a:rect b="b" l="l" r="r" t="t"/>
              <a:pathLst>
                <a:path extrusionOk="0" h="1170" w="1292">
                  <a:moveTo>
                    <a:pt x="299" y="1"/>
                  </a:moveTo>
                  <a:cubicBezTo>
                    <a:pt x="258" y="1"/>
                    <a:pt x="218" y="14"/>
                    <a:pt x="183" y="44"/>
                  </a:cubicBezTo>
                  <a:cubicBezTo>
                    <a:pt x="1" y="204"/>
                    <a:pt x="120" y="400"/>
                    <a:pt x="236" y="599"/>
                  </a:cubicBezTo>
                  <a:cubicBezTo>
                    <a:pt x="366" y="823"/>
                    <a:pt x="589" y="1169"/>
                    <a:pt x="833" y="1169"/>
                  </a:cubicBezTo>
                  <a:cubicBezTo>
                    <a:pt x="897" y="1169"/>
                    <a:pt x="964" y="1145"/>
                    <a:pt x="1030" y="1087"/>
                  </a:cubicBezTo>
                  <a:cubicBezTo>
                    <a:pt x="1292" y="857"/>
                    <a:pt x="1083" y="576"/>
                    <a:pt x="839" y="359"/>
                  </a:cubicBezTo>
                  <a:cubicBezTo>
                    <a:pt x="699" y="237"/>
                    <a:pt x="478" y="1"/>
                    <a:pt x="299" y="1"/>
                  </a:cubicBezTo>
                  <a:close/>
                </a:path>
              </a:pathLst>
            </a:custGeom>
            <a:solidFill>
              <a:srgbClr val="D8A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2"/>
          <p:cNvSpPr/>
          <p:nvPr/>
        </p:nvSpPr>
        <p:spPr>
          <a:xfrm>
            <a:off x="5988050" y="1386425"/>
            <a:ext cx="2878800" cy="15243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2"/>
          <p:cNvSpPr/>
          <p:nvPr/>
        </p:nvSpPr>
        <p:spPr>
          <a:xfrm>
            <a:off x="3257138" y="2840475"/>
            <a:ext cx="2878800" cy="15243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22"/>
          <p:cNvSpPr/>
          <p:nvPr/>
        </p:nvSpPr>
        <p:spPr>
          <a:xfrm>
            <a:off x="571500" y="1386425"/>
            <a:ext cx="2878800" cy="15243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22"/>
          <p:cNvSpPr/>
          <p:nvPr/>
        </p:nvSpPr>
        <p:spPr>
          <a:xfrm>
            <a:off x="2757000" y="512250"/>
            <a:ext cx="3630000" cy="45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22"/>
          <p:cNvSpPr txBox="1"/>
          <p:nvPr>
            <p:ph type="title"/>
          </p:nvPr>
        </p:nvSpPr>
        <p:spPr>
          <a:xfrm>
            <a:off x="713257" y="51223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Message Strategy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55" name="Google Shape;555;p22"/>
          <p:cNvGrpSpPr/>
          <p:nvPr/>
        </p:nvGrpSpPr>
        <p:grpSpPr>
          <a:xfrm>
            <a:off x="762000" y="1518225"/>
            <a:ext cx="2508300" cy="1262100"/>
            <a:chOff x="412750" y="868675"/>
            <a:chExt cx="2508300" cy="1262100"/>
          </a:xfrm>
        </p:grpSpPr>
        <p:sp>
          <p:nvSpPr>
            <p:cNvPr id="556" name="Google Shape;556;p22"/>
            <p:cNvSpPr/>
            <p:nvPr/>
          </p:nvSpPr>
          <p:spPr>
            <a:xfrm>
              <a:off x="412750" y="917575"/>
              <a:ext cx="2508300" cy="1164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2"/>
            <p:cNvSpPr txBox="1"/>
            <p:nvPr/>
          </p:nvSpPr>
          <p:spPr>
            <a:xfrm>
              <a:off x="709150" y="868675"/>
              <a:ext cx="19155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rona One"/>
                  <a:ea typeface="Krona One"/>
                  <a:cs typeface="Krona One"/>
                  <a:sym typeface="Krona One"/>
                </a:rPr>
                <a:t>Ford cares about each consumer and their needs no matter what they may be and have the perfect fit for everyone.</a:t>
              </a:r>
              <a:endParaRPr sz="1200"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558" name="Google Shape;558;p22"/>
          <p:cNvGrpSpPr/>
          <p:nvPr/>
        </p:nvGrpSpPr>
        <p:grpSpPr>
          <a:xfrm>
            <a:off x="3317850" y="2971575"/>
            <a:ext cx="2624850" cy="1262100"/>
            <a:chOff x="296200" y="3585425"/>
            <a:chExt cx="2624850" cy="1262100"/>
          </a:xfrm>
        </p:grpSpPr>
        <p:sp>
          <p:nvSpPr>
            <p:cNvPr id="559" name="Google Shape;559;p22"/>
            <p:cNvSpPr/>
            <p:nvPr/>
          </p:nvSpPr>
          <p:spPr>
            <a:xfrm>
              <a:off x="412750" y="3634325"/>
              <a:ext cx="2508300" cy="1164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2"/>
            <p:cNvSpPr txBox="1"/>
            <p:nvPr/>
          </p:nvSpPr>
          <p:spPr>
            <a:xfrm>
              <a:off x="296200" y="3585425"/>
              <a:ext cx="25083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45720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rona One"/>
                  <a:ea typeface="Krona One"/>
                  <a:cs typeface="Krona One"/>
                  <a:sym typeface="Krona One"/>
                </a:rPr>
                <a:t>Ford products are here to remove obstacles that limit an individual’s progress so that they can live their lives to the fullest.</a:t>
              </a:r>
              <a:endParaRPr sz="1200"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561" name="Google Shape;561;p22"/>
          <p:cNvGrpSpPr/>
          <p:nvPr/>
        </p:nvGrpSpPr>
        <p:grpSpPr>
          <a:xfrm>
            <a:off x="6173300" y="1463675"/>
            <a:ext cx="2508300" cy="1369800"/>
            <a:chOff x="6085375" y="964525"/>
            <a:chExt cx="2508300" cy="1369800"/>
          </a:xfrm>
        </p:grpSpPr>
        <p:sp>
          <p:nvSpPr>
            <p:cNvPr id="562" name="Google Shape;562;p22"/>
            <p:cNvSpPr/>
            <p:nvPr/>
          </p:nvSpPr>
          <p:spPr>
            <a:xfrm>
              <a:off x="6085375" y="1067275"/>
              <a:ext cx="2508300" cy="1164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2"/>
            <p:cNvSpPr txBox="1"/>
            <p:nvPr/>
          </p:nvSpPr>
          <p:spPr>
            <a:xfrm>
              <a:off x="6508750" y="964525"/>
              <a:ext cx="1915500" cy="13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rona One"/>
                  <a:ea typeface="Krona One"/>
                  <a:cs typeface="Krona One"/>
                  <a:sym typeface="Krona One"/>
                </a:rPr>
                <a:t>Ford products allow our consumers to pursue their dreams and move freely throughout life.</a:t>
              </a:r>
              <a:endParaRPr sz="1300"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pic>
        <p:nvPicPr>
          <p:cNvPr id="564" name="Google Shape;5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000" y="3429000"/>
            <a:ext cx="2207000" cy="16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5075" y="3429000"/>
            <a:ext cx="2207000" cy="16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3"/>
          <p:cNvSpPr/>
          <p:nvPr/>
        </p:nvSpPr>
        <p:spPr>
          <a:xfrm>
            <a:off x="2614075" y="169325"/>
            <a:ext cx="3820500" cy="5727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23"/>
          <p:cNvSpPr txBox="1"/>
          <p:nvPr>
            <p:ph type="title"/>
          </p:nvPr>
        </p:nvSpPr>
        <p:spPr>
          <a:xfrm>
            <a:off x="2404488" y="169325"/>
            <a:ext cx="433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Big Idea &amp; Tagline</a:t>
            </a:r>
            <a:endParaRPr b="1" sz="2100"/>
          </a:p>
        </p:txBody>
      </p:sp>
      <p:pic>
        <p:nvPicPr>
          <p:cNvPr id="572" name="Google Shape;572;p23"/>
          <p:cNvPicPr preferRelativeResize="0"/>
          <p:nvPr/>
        </p:nvPicPr>
        <p:blipFill rotWithShape="1">
          <a:blip r:embed="rId3">
            <a:alphaModFix/>
          </a:blip>
          <a:srcRect b="74687" l="11271" r="11263" t="3251"/>
          <a:stretch/>
        </p:blipFill>
        <p:spPr>
          <a:xfrm>
            <a:off x="931338" y="1016162"/>
            <a:ext cx="7281326" cy="117562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3"/>
          <p:cNvSpPr/>
          <p:nvPr/>
        </p:nvSpPr>
        <p:spPr>
          <a:xfrm>
            <a:off x="338675" y="2465925"/>
            <a:ext cx="8583000" cy="2317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23"/>
          <p:cNvSpPr txBox="1"/>
          <p:nvPr/>
        </p:nvSpPr>
        <p:spPr>
          <a:xfrm>
            <a:off x="645575" y="2781975"/>
            <a:ext cx="8075100" cy="16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rona One"/>
              <a:buChar char="❏"/>
            </a:pPr>
            <a:r>
              <a:rPr lang="en" sz="13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Ford Explorer values safety,  and the  Explorer “safest car for the whole family”.</a:t>
            </a:r>
            <a:endParaRPr sz="13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rona One"/>
              <a:buChar char="❏"/>
            </a:pPr>
            <a:r>
              <a:rPr lang="en" sz="13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Ford is comforting, with a strong familial sense, as in having/driving the Ford Explorer is like receiving a warm hug.</a:t>
            </a:r>
            <a:endParaRPr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❏"/>
            </a:pPr>
            <a:r>
              <a:rPr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 </a:t>
            </a:r>
            <a:r>
              <a:rPr b="1" i="1"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Tagline </a:t>
            </a:r>
            <a:r>
              <a:rPr b="1"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“Expand your family, expand your vehicle. Do it all with Ford.”</a:t>
            </a:r>
            <a:endParaRPr sz="15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4"/>
          <p:cNvSpPr txBox="1"/>
          <p:nvPr>
            <p:ph type="title"/>
          </p:nvPr>
        </p:nvSpPr>
        <p:spPr>
          <a:xfrm>
            <a:off x="633850" y="381722"/>
            <a:ext cx="7717500" cy="15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Promotional Strategies</a:t>
            </a:r>
            <a:endParaRPr/>
          </a:p>
        </p:txBody>
      </p:sp>
      <p:grpSp>
        <p:nvGrpSpPr>
          <p:cNvPr id="580" name="Google Shape;580;p24"/>
          <p:cNvGrpSpPr/>
          <p:nvPr/>
        </p:nvGrpSpPr>
        <p:grpSpPr>
          <a:xfrm>
            <a:off x="3867125" y="1963340"/>
            <a:ext cx="2051700" cy="2148509"/>
            <a:chOff x="4485575" y="2361490"/>
            <a:chExt cx="2051700" cy="2148509"/>
          </a:xfrm>
        </p:grpSpPr>
        <p:sp>
          <p:nvSpPr>
            <p:cNvPr id="581" name="Google Shape;581;p24"/>
            <p:cNvSpPr txBox="1"/>
            <p:nvPr/>
          </p:nvSpPr>
          <p:spPr>
            <a:xfrm>
              <a:off x="4660375" y="3173575"/>
              <a:ext cx="1702200" cy="61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Familial Social Media Advertisements</a:t>
              </a:r>
              <a:endParaRPr sz="11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582" name="Google Shape;582;p24"/>
            <p:cNvSpPr txBox="1"/>
            <p:nvPr/>
          </p:nvSpPr>
          <p:spPr>
            <a:xfrm>
              <a:off x="4485575" y="4006298"/>
              <a:ext cx="2051700" cy="5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583" name="Google Shape;583;p24"/>
            <p:cNvSpPr txBox="1"/>
            <p:nvPr/>
          </p:nvSpPr>
          <p:spPr>
            <a:xfrm>
              <a:off x="5173620" y="2361490"/>
              <a:ext cx="675600" cy="324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02</a:t>
              </a:r>
              <a:endParaRPr sz="12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584" name="Google Shape;584;p24"/>
          <p:cNvGrpSpPr/>
          <p:nvPr/>
        </p:nvGrpSpPr>
        <p:grpSpPr>
          <a:xfrm>
            <a:off x="5949799" y="1963348"/>
            <a:ext cx="1855200" cy="2148501"/>
            <a:chOff x="6568249" y="2361498"/>
            <a:chExt cx="1855200" cy="2148501"/>
          </a:xfrm>
        </p:grpSpPr>
        <p:sp>
          <p:nvSpPr>
            <p:cNvPr id="585" name="Google Shape;585;p24"/>
            <p:cNvSpPr txBox="1"/>
            <p:nvPr/>
          </p:nvSpPr>
          <p:spPr>
            <a:xfrm>
              <a:off x="6644750" y="3200075"/>
              <a:ext cx="1702200" cy="487200"/>
            </a:xfrm>
            <a:prstGeom prst="rect">
              <a:avLst/>
            </a:prstGeom>
            <a:solidFill>
              <a:srgbClr val="24A2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Direct email newsletter</a:t>
              </a:r>
              <a:endParaRPr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586" name="Google Shape;586;p24"/>
            <p:cNvSpPr txBox="1"/>
            <p:nvPr/>
          </p:nvSpPr>
          <p:spPr>
            <a:xfrm>
              <a:off x="6568249" y="4006298"/>
              <a:ext cx="1855200" cy="5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587" name="Google Shape;587;p24"/>
            <p:cNvSpPr txBox="1"/>
            <p:nvPr/>
          </p:nvSpPr>
          <p:spPr>
            <a:xfrm>
              <a:off x="7157976" y="2361498"/>
              <a:ext cx="675600" cy="324900"/>
            </a:xfrm>
            <a:prstGeom prst="rect">
              <a:avLst/>
            </a:prstGeom>
            <a:solidFill>
              <a:srgbClr val="24A2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03</a:t>
              </a:r>
              <a:endParaRPr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sp>
        <p:nvSpPr>
          <p:cNvPr id="588" name="Google Shape;588;p24"/>
          <p:cNvSpPr txBox="1"/>
          <p:nvPr/>
        </p:nvSpPr>
        <p:spPr>
          <a:xfrm>
            <a:off x="2057450" y="2801975"/>
            <a:ext cx="1702200" cy="56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Strategic Brand Partnerships</a:t>
            </a:r>
            <a:endParaRPr sz="12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589" name="Google Shape;589;p24"/>
          <p:cNvSpPr txBox="1"/>
          <p:nvPr/>
        </p:nvSpPr>
        <p:spPr>
          <a:xfrm>
            <a:off x="1980950" y="3608148"/>
            <a:ext cx="18552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0" name="Google Shape;590;p24"/>
          <p:cNvSpPr txBox="1"/>
          <p:nvPr/>
        </p:nvSpPr>
        <p:spPr>
          <a:xfrm>
            <a:off x="2570850" y="1963348"/>
            <a:ext cx="675600" cy="32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01</a:t>
            </a:r>
            <a:endParaRPr sz="12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cxnSp>
        <p:nvCxnSpPr>
          <p:cNvPr id="591" name="Google Shape;591;p24"/>
          <p:cNvCxnSpPr>
            <a:stCxn id="590" idx="3"/>
            <a:endCxn id="583" idx="1"/>
          </p:cNvCxnSpPr>
          <p:nvPr/>
        </p:nvCxnSpPr>
        <p:spPr>
          <a:xfrm>
            <a:off x="3246450" y="2125798"/>
            <a:ext cx="1308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2" name="Google Shape;592;p24"/>
          <p:cNvCxnSpPr>
            <a:stCxn id="583" idx="3"/>
            <a:endCxn id="587" idx="1"/>
          </p:cNvCxnSpPr>
          <p:nvPr/>
        </p:nvCxnSpPr>
        <p:spPr>
          <a:xfrm>
            <a:off x="5230770" y="2125790"/>
            <a:ext cx="1308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3" name="Google Shape;593;p24"/>
          <p:cNvCxnSpPr>
            <a:stCxn id="587" idx="3"/>
          </p:cNvCxnSpPr>
          <p:nvPr/>
        </p:nvCxnSpPr>
        <p:spPr>
          <a:xfrm>
            <a:off x="7215126" y="2125798"/>
            <a:ext cx="1338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4" name="Google Shape;594;p24"/>
          <p:cNvCxnSpPr>
            <a:stCxn id="590" idx="2"/>
            <a:endCxn id="588" idx="0"/>
          </p:cNvCxnSpPr>
          <p:nvPr/>
        </p:nvCxnSpPr>
        <p:spPr>
          <a:xfrm>
            <a:off x="2908650" y="2288248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5" name="Google Shape;595;p24"/>
          <p:cNvCxnSpPr>
            <a:stCxn id="583" idx="2"/>
            <a:endCxn id="581" idx="0"/>
          </p:cNvCxnSpPr>
          <p:nvPr/>
        </p:nvCxnSpPr>
        <p:spPr>
          <a:xfrm>
            <a:off x="4892970" y="2288240"/>
            <a:ext cx="0" cy="487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6" name="Google Shape;596;p24"/>
          <p:cNvCxnSpPr>
            <a:stCxn id="587" idx="2"/>
            <a:endCxn id="585" idx="0"/>
          </p:cNvCxnSpPr>
          <p:nvPr/>
        </p:nvCxnSpPr>
        <p:spPr>
          <a:xfrm>
            <a:off x="6877326" y="2288248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7" name="Google Shape;597;p24"/>
          <p:cNvCxnSpPr>
            <a:stCxn id="590" idx="1"/>
            <a:endCxn id="598" idx="3"/>
          </p:cNvCxnSpPr>
          <p:nvPr/>
        </p:nvCxnSpPr>
        <p:spPr>
          <a:xfrm flipH="1">
            <a:off x="1262250" y="2125798"/>
            <a:ext cx="1308600" cy="600"/>
          </a:xfrm>
          <a:prstGeom prst="bentConnector3">
            <a:avLst>
              <a:gd fmla="val 50005" name="adj1"/>
            </a:avLst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599" name="Google Shape;599;p24"/>
          <p:cNvGrpSpPr/>
          <p:nvPr/>
        </p:nvGrpSpPr>
        <p:grpSpPr>
          <a:xfrm>
            <a:off x="322651" y="1524300"/>
            <a:ext cx="1203000" cy="1203000"/>
            <a:chOff x="968301" y="1922450"/>
            <a:chExt cx="1203000" cy="1203000"/>
          </a:xfrm>
        </p:grpSpPr>
        <p:grpSp>
          <p:nvGrpSpPr>
            <p:cNvPr id="600" name="Google Shape;600;p24"/>
            <p:cNvGrpSpPr/>
            <p:nvPr/>
          </p:nvGrpSpPr>
          <p:grpSpPr>
            <a:xfrm>
              <a:off x="968301" y="1922450"/>
              <a:ext cx="1203000" cy="1203000"/>
              <a:chOff x="941101" y="1693850"/>
              <a:chExt cx="1203000" cy="1203000"/>
            </a:xfrm>
          </p:grpSpPr>
          <p:grpSp>
            <p:nvGrpSpPr>
              <p:cNvPr id="601" name="Google Shape;601;p24"/>
              <p:cNvGrpSpPr/>
              <p:nvPr/>
            </p:nvGrpSpPr>
            <p:grpSpPr>
              <a:xfrm>
                <a:off x="941101" y="1693850"/>
                <a:ext cx="1203000" cy="1203000"/>
                <a:chOff x="881572" y="1432200"/>
                <a:chExt cx="1203000" cy="1203000"/>
              </a:xfrm>
            </p:grpSpPr>
            <p:sp>
              <p:nvSpPr>
                <p:cNvPr id="602" name="Google Shape;602;p24"/>
                <p:cNvSpPr/>
                <p:nvPr/>
              </p:nvSpPr>
              <p:spPr>
                <a:xfrm>
                  <a:off x="881572" y="1432200"/>
                  <a:ext cx="1203000" cy="1203000"/>
                </a:xfrm>
                <a:prstGeom prst="ellipse">
                  <a:avLst/>
                </a:prstGeom>
                <a:solidFill>
                  <a:srgbClr val="1F424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03" name="Google Shape;603;p24"/>
                <p:cNvGrpSpPr/>
                <p:nvPr/>
              </p:nvGrpSpPr>
              <p:grpSpPr>
                <a:xfrm>
                  <a:off x="1110392" y="1660945"/>
                  <a:ext cx="745400" cy="745520"/>
                  <a:chOff x="1959049" y="1148473"/>
                  <a:chExt cx="2428804" cy="2429195"/>
                </a:xfrm>
              </p:grpSpPr>
              <p:sp>
                <p:nvSpPr>
                  <p:cNvPr id="604" name="Google Shape;604;p24"/>
                  <p:cNvSpPr/>
                  <p:nvPr/>
                </p:nvSpPr>
                <p:spPr>
                  <a:xfrm>
                    <a:off x="1959050" y="1149826"/>
                    <a:ext cx="2428800" cy="2427668"/>
                  </a:xfrm>
                  <a:custGeom>
                    <a:rect b="b" l="l" r="r" t="t"/>
                    <a:pathLst>
                      <a:path extrusionOk="0" h="8580" w="8584">
                        <a:moveTo>
                          <a:pt x="4292" y="0"/>
                        </a:moveTo>
                        <a:cubicBezTo>
                          <a:pt x="1922" y="0"/>
                          <a:pt x="1" y="1918"/>
                          <a:pt x="1" y="4288"/>
                        </a:cubicBezTo>
                        <a:cubicBezTo>
                          <a:pt x="1" y="6658"/>
                          <a:pt x="1922" y="8579"/>
                          <a:pt x="4292" y="8579"/>
                        </a:cubicBezTo>
                        <a:cubicBezTo>
                          <a:pt x="6662" y="8579"/>
                          <a:pt x="8584" y="6658"/>
                          <a:pt x="8584" y="4288"/>
                        </a:cubicBezTo>
                        <a:cubicBezTo>
                          <a:pt x="8584" y="1918"/>
                          <a:pt x="6662" y="0"/>
                          <a:pt x="4292" y="0"/>
                        </a:cubicBezTo>
                        <a:close/>
                      </a:path>
                    </a:pathLst>
                  </a:custGeom>
                  <a:solidFill>
                    <a:srgbClr val="5A59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5" name="Google Shape;605;p24"/>
                  <p:cNvSpPr/>
                  <p:nvPr/>
                </p:nvSpPr>
                <p:spPr>
                  <a:xfrm>
                    <a:off x="1959049" y="1148473"/>
                    <a:ext cx="2428803" cy="2429195"/>
                  </a:xfrm>
                  <a:custGeom>
                    <a:rect b="b" l="l" r="r" t="t"/>
                    <a:pathLst>
                      <a:path extrusionOk="0" h="6201" w="6200">
                        <a:moveTo>
                          <a:pt x="2465" y="490"/>
                        </a:moveTo>
                        <a:cubicBezTo>
                          <a:pt x="2634" y="490"/>
                          <a:pt x="2783" y="637"/>
                          <a:pt x="2783" y="817"/>
                        </a:cubicBezTo>
                        <a:lnTo>
                          <a:pt x="2783" y="1354"/>
                        </a:lnTo>
                        <a:cubicBezTo>
                          <a:pt x="2783" y="1487"/>
                          <a:pt x="2699" y="1606"/>
                          <a:pt x="2570" y="1655"/>
                        </a:cubicBezTo>
                        <a:cubicBezTo>
                          <a:pt x="2534" y="1669"/>
                          <a:pt x="2494" y="1686"/>
                          <a:pt x="2459" y="1700"/>
                        </a:cubicBezTo>
                        <a:cubicBezTo>
                          <a:pt x="2414" y="1721"/>
                          <a:pt x="2365" y="1731"/>
                          <a:pt x="2318" y="1731"/>
                        </a:cubicBezTo>
                        <a:cubicBezTo>
                          <a:pt x="2234" y="1731"/>
                          <a:pt x="2153" y="1700"/>
                          <a:pt x="2090" y="1637"/>
                        </a:cubicBezTo>
                        <a:lnTo>
                          <a:pt x="1713" y="1260"/>
                        </a:lnTo>
                        <a:cubicBezTo>
                          <a:pt x="1562" y="1114"/>
                          <a:pt x="1589" y="861"/>
                          <a:pt x="1771" y="754"/>
                        </a:cubicBezTo>
                        <a:cubicBezTo>
                          <a:pt x="1961" y="648"/>
                          <a:pt x="2166" y="559"/>
                          <a:pt x="2383" y="502"/>
                        </a:cubicBezTo>
                        <a:cubicBezTo>
                          <a:pt x="2411" y="494"/>
                          <a:pt x="2438" y="490"/>
                          <a:pt x="2465" y="490"/>
                        </a:cubicBezTo>
                        <a:close/>
                        <a:moveTo>
                          <a:pt x="3738" y="490"/>
                        </a:moveTo>
                        <a:cubicBezTo>
                          <a:pt x="3765" y="490"/>
                          <a:pt x="3793" y="494"/>
                          <a:pt x="3821" y="502"/>
                        </a:cubicBezTo>
                        <a:cubicBezTo>
                          <a:pt x="4034" y="559"/>
                          <a:pt x="4243" y="648"/>
                          <a:pt x="4434" y="754"/>
                        </a:cubicBezTo>
                        <a:cubicBezTo>
                          <a:pt x="4612" y="861"/>
                          <a:pt x="4638" y="1114"/>
                          <a:pt x="4491" y="1260"/>
                        </a:cubicBezTo>
                        <a:lnTo>
                          <a:pt x="4110" y="1637"/>
                        </a:lnTo>
                        <a:cubicBezTo>
                          <a:pt x="4050" y="1700"/>
                          <a:pt x="3969" y="1731"/>
                          <a:pt x="3886" y="1731"/>
                        </a:cubicBezTo>
                        <a:cubicBezTo>
                          <a:pt x="3839" y="1731"/>
                          <a:pt x="3791" y="1721"/>
                          <a:pt x="3746" y="1700"/>
                        </a:cubicBezTo>
                        <a:cubicBezTo>
                          <a:pt x="3706" y="1686"/>
                          <a:pt x="3670" y="1669"/>
                          <a:pt x="3635" y="1655"/>
                        </a:cubicBezTo>
                        <a:cubicBezTo>
                          <a:pt x="3506" y="1606"/>
                          <a:pt x="3418" y="1487"/>
                          <a:pt x="3418" y="1354"/>
                        </a:cubicBezTo>
                        <a:lnTo>
                          <a:pt x="3418" y="817"/>
                        </a:lnTo>
                        <a:cubicBezTo>
                          <a:pt x="3418" y="637"/>
                          <a:pt x="3566" y="490"/>
                          <a:pt x="3738" y="490"/>
                        </a:cubicBezTo>
                        <a:close/>
                        <a:moveTo>
                          <a:pt x="1031" y="1615"/>
                        </a:moveTo>
                        <a:cubicBezTo>
                          <a:pt x="1114" y="1615"/>
                          <a:pt x="1197" y="1646"/>
                          <a:pt x="1260" y="1709"/>
                        </a:cubicBezTo>
                        <a:lnTo>
                          <a:pt x="1642" y="2090"/>
                        </a:lnTo>
                        <a:cubicBezTo>
                          <a:pt x="1740" y="2188"/>
                          <a:pt x="1762" y="2335"/>
                          <a:pt x="1705" y="2459"/>
                        </a:cubicBezTo>
                        <a:cubicBezTo>
                          <a:pt x="1687" y="2495"/>
                          <a:pt x="1668" y="2530"/>
                          <a:pt x="1656" y="2569"/>
                        </a:cubicBezTo>
                        <a:cubicBezTo>
                          <a:pt x="1611" y="2694"/>
                          <a:pt x="1492" y="2782"/>
                          <a:pt x="1353" y="2782"/>
                        </a:cubicBezTo>
                        <a:lnTo>
                          <a:pt x="816" y="2782"/>
                        </a:lnTo>
                        <a:cubicBezTo>
                          <a:pt x="608" y="2782"/>
                          <a:pt x="448" y="2583"/>
                          <a:pt x="501" y="2379"/>
                        </a:cubicBezTo>
                        <a:cubicBezTo>
                          <a:pt x="564" y="2166"/>
                          <a:pt x="648" y="1962"/>
                          <a:pt x="759" y="1770"/>
                        </a:cubicBezTo>
                        <a:cubicBezTo>
                          <a:pt x="817" y="1668"/>
                          <a:pt x="923" y="1615"/>
                          <a:pt x="1031" y="1615"/>
                        </a:cubicBezTo>
                        <a:close/>
                        <a:moveTo>
                          <a:pt x="5171" y="1615"/>
                        </a:moveTo>
                        <a:cubicBezTo>
                          <a:pt x="5280" y="1615"/>
                          <a:pt x="5388" y="1668"/>
                          <a:pt x="5446" y="1770"/>
                        </a:cubicBezTo>
                        <a:cubicBezTo>
                          <a:pt x="5552" y="1962"/>
                          <a:pt x="5641" y="2166"/>
                          <a:pt x="5699" y="2379"/>
                        </a:cubicBezTo>
                        <a:cubicBezTo>
                          <a:pt x="5757" y="2583"/>
                          <a:pt x="5593" y="2782"/>
                          <a:pt x="5384" y="2782"/>
                        </a:cubicBezTo>
                        <a:lnTo>
                          <a:pt x="4847" y="2782"/>
                        </a:lnTo>
                        <a:cubicBezTo>
                          <a:pt x="4714" y="2782"/>
                          <a:pt x="4594" y="2694"/>
                          <a:pt x="4545" y="2569"/>
                        </a:cubicBezTo>
                        <a:cubicBezTo>
                          <a:pt x="4532" y="2530"/>
                          <a:pt x="4518" y="2495"/>
                          <a:pt x="4501" y="2459"/>
                        </a:cubicBezTo>
                        <a:cubicBezTo>
                          <a:pt x="4442" y="2335"/>
                          <a:pt x="4465" y="2188"/>
                          <a:pt x="4563" y="2090"/>
                        </a:cubicBezTo>
                        <a:lnTo>
                          <a:pt x="4940" y="1709"/>
                        </a:lnTo>
                        <a:cubicBezTo>
                          <a:pt x="5003" y="1646"/>
                          <a:pt x="5087" y="1615"/>
                          <a:pt x="5171" y="1615"/>
                        </a:cubicBezTo>
                        <a:close/>
                        <a:moveTo>
                          <a:pt x="1353" y="3417"/>
                        </a:moveTo>
                        <a:cubicBezTo>
                          <a:pt x="1492" y="3417"/>
                          <a:pt x="1611" y="3501"/>
                          <a:pt x="1656" y="3630"/>
                        </a:cubicBezTo>
                        <a:cubicBezTo>
                          <a:pt x="1668" y="3671"/>
                          <a:pt x="1687" y="3706"/>
                          <a:pt x="1705" y="3741"/>
                        </a:cubicBezTo>
                        <a:cubicBezTo>
                          <a:pt x="1762" y="3866"/>
                          <a:pt x="1740" y="4013"/>
                          <a:pt x="1642" y="4110"/>
                        </a:cubicBezTo>
                        <a:lnTo>
                          <a:pt x="1260" y="4487"/>
                        </a:lnTo>
                        <a:cubicBezTo>
                          <a:pt x="1196" y="4553"/>
                          <a:pt x="1112" y="4585"/>
                          <a:pt x="1029" y="4585"/>
                        </a:cubicBezTo>
                        <a:cubicBezTo>
                          <a:pt x="921" y="4585"/>
                          <a:pt x="816" y="4532"/>
                          <a:pt x="759" y="4429"/>
                        </a:cubicBezTo>
                        <a:cubicBezTo>
                          <a:pt x="648" y="4239"/>
                          <a:pt x="564" y="4034"/>
                          <a:pt x="501" y="3817"/>
                        </a:cubicBezTo>
                        <a:cubicBezTo>
                          <a:pt x="448" y="3618"/>
                          <a:pt x="608" y="3417"/>
                          <a:pt x="816" y="3417"/>
                        </a:cubicBezTo>
                        <a:close/>
                        <a:moveTo>
                          <a:pt x="5384" y="3417"/>
                        </a:moveTo>
                        <a:cubicBezTo>
                          <a:pt x="5593" y="3417"/>
                          <a:pt x="5757" y="3618"/>
                          <a:pt x="5699" y="3817"/>
                        </a:cubicBezTo>
                        <a:cubicBezTo>
                          <a:pt x="5641" y="4034"/>
                          <a:pt x="5552" y="4239"/>
                          <a:pt x="5446" y="4429"/>
                        </a:cubicBezTo>
                        <a:cubicBezTo>
                          <a:pt x="5388" y="4532"/>
                          <a:pt x="5282" y="4585"/>
                          <a:pt x="5173" y="4585"/>
                        </a:cubicBezTo>
                        <a:cubicBezTo>
                          <a:pt x="5089" y="4585"/>
                          <a:pt x="5004" y="4553"/>
                          <a:pt x="4940" y="4487"/>
                        </a:cubicBezTo>
                        <a:lnTo>
                          <a:pt x="4563" y="4110"/>
                        </a:lnTo>
                        <a:cubicBezTo>
                          <a:pt x="4465" y="4013"/>
                          <a:pt x="4442" y="3866"/>
                          <a:pt x="4501" y="3741"/>
                        </a:cubicBezTo>
                        <a:cubicBezTo>
                          <a:pt x="4518" y="3706"/>
                          <a:pt x="4532" y="3671"/>
                          <a:pt x="4545" y="3630"/>
                        </a:cubicBezTo>
                        <a:cubicBezTo>
                          <a:pt x="4594" y="3501"/>
                          <a:pt x="4714" y="3417"/>
                          <a:pt x="4847" y="3417"/>
                        </a:cubicBezTo>
                        <a:close/>
                        <a:moveTo>
                          <a:pt x="2321" y="4466"/>
                        </a:moveTo>
                        <a:cubicBezTo>
                          <a:pt x="2368" y="4466"/>
                          <a:pt x="2415" y="4476"/>
                          <a:pt x="2459" y="4496"/>
                        </a:cubicBezTo>
                        <a:cubicBezTo>
                          <a:pt x="2494" y="4513"/>
                          <a:pt x="2534" y="4531"/>
                          <a:pt x="2570" y="4545"/>
                        </a:cubicBezTo>
                        <a:cubicBezTo>
                          <a:pt x="2699" y="4593"/>
                          <a:pt x="2783" y="4709"/>
                          <a:pt x="2783" y="4847"/>
                        </a:cubicBezTo>
                        <a:lnTo>
                          <a:pt x="2783" y="5384"/>
                        </a:lnTo>
                        <a:cubicBezTo>
                          <a:pt x="2783" y="5565"/>
                          <a:pt x="2632" y="5709"/>
                          <a:pt x="2462" y="5709"/>
                        </a:cubicBezTo>
                        <a:cubicBezTo>
                          <a:pt x="2436" y="5709"/>
                          <a:pt x="2410" y="5706"/>
                          <a:pt x="2383" y="5699"/>
                        </a:cubicBezTo>
                        <a:cubicBezTo>
                          <a:pt x="2166" y="5637"/>
                          <a:pt x="1961" y="5552"/>
                          <a:pt x="1771" y="5445"/>
                        </a:cubicBezTo>
                        <a:cubicBezTo>
                          <a:pt x="1589" y="5339"/>
                          <a:pt x="1562" y="5086"/>
                          <a:pt x="1713" y="4939"/>
                        </a:cubicBezTo>
                        <a:lnTo>
                          <a:pt x="2090" y="4558"/>
                        </a:lnTo>
                        <a:cubicBezTo>
                          <a:pt x="2153" y="4498"/>
                          <a:pt x="2237" y="4466"/>
                          <a:pt x="2321" y="4466"/>
                        </a:cubicBezTo>
                        <a:close/>
                        <a:moveTo>
                          <a:pt x="3883" y="4466"/>
                        </a:moveTo>
                        <a:cubicBezTo>
                          <a:pt x="3967" y="4466"/>
                          <a:pt x="4050" y="4498"/>
                          <a:pt x="4110" y="4558"/>
                        </a:cubicBezTo>
                        <a:lnTo>
                          <a:pt x="4491" y="4939"/>
                        </a:lnTo>
                        <a:cubicBezTo>
                          <a:pt x="4638" y="5086"/>
                          <a:pt x="4612" y="5339"/>
                          <a:pt x="4434" y="5445"/>
                        </a:cubicBezTo>
                        <a:cubicBezTo>
                          <a:pt x="4243" y="5552"/>
                          <a:pt x="4034" y="5637"/>
                          <a:pt x="3821" y="5699"/>
                        </a:cubicBezTo>
                        <a:cubicBezTo>
                          <a:pt x="3794" y="5706"/>
                          <a:pt x="3767" y="5709"/>
                          <a:pt x="3741" y="5709"/>
                        </a:cubicBezTo>
                        <a:cubicBezTo>
                          <a:pt x="3568" y="5709"/>
                          <a:pt x="3418" y="5565"/>
                          <a:pt x="3418" y="5384"/>
                        </a:cubicBezTo>
                        <a:lnTo>
                          <a:pt x="3418" y="4847"/>
                        </a:lnTo>
                        <a:cubicBezTo>
                          <a:pt x="3418" y="4709"/>
                          <a:pt x="3506" y="4593"/>
                          <a:pt x="3635" y="4545"/>
                        </a:cubicBezTo>
                        <a:cubicBezTo>
                          <a:pt x="3670" y="4531"/>
                          <a:pt x="3706" y="4513"/>
                          <a:pt x="3746" y="4496"/>
                        </a:cubicBezTo>
                        <a:cubicBezTo>
                          <a:pt x="3790" y="4476"/>
                          <a:pt x="3837" y="4466"/>
                          <a:pt x="3883" y="4466"/>
                        </a:cubicBezTo>
                        <a:close/>
                        <a:moveTo>
                          <a:pt x="3102" y="0"/>
                        </a:moveTo>
                        <a:cubicBezTo>
                          <a:pt x="1389" y="0"/>
                          <a:pt x="0" y="1389"/>
                          <a:pt x="0" y="3098"/>
                        </a:cubicBezTo>
                        <a:cubicBezTo>
                          <a:pt x="0" y="4812"/>
                          <a:pt x="1389" y="6201"/>
                          <a:pt x="3102" y="6201"/>
                        </a:cubicBezTo>
                        <a:cubicBezTo>
                          <a:pt x="4815" y="6201"/>
                          <a:pt x="6200" y="4812"/>
                          <a:pt x="6200" y="3098"/>
                        </a:cubicBezTo>
                        <a:cubicBezTo>
                          <a:pt x="6200" y="1389"/>
                          <a:pt x="4815" y="0"/>
                          <a:pt x="3102" y="0"/>
                        </a:cubicBezTo>
                        <a:close/>
                      </a:path>
                    </a:pathLst>
                  </a:custGeom>
                  <a:solidFill>
                    <a:srgbClr val="98989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6" name="Google Shape;606;p24"/>
                  <p:cNvSpPr/>
                  <p:nvPr/>
                </p:nvSpPr>
                <p:spPr>
                  <a:xfrm>
                    <a:off x="3174235" y="1148473"/>
                    <a:ext cx="1213618" cy="2429195"/>
                  </a:xfrm>
                  <a:custGeom>
                    <a:rect b="b" l="l" r="r" t="t"/>
                    <a:pathLst>
                      <a:path extrusionOk="0" h="6201" w="3098">
                        <a:moveTo>
                          <a:pt x="636" y="490"/>
                        </a:moveTo>
                        <a:cubicBezTo>
                          <a:pt x="663" y="490"/>
                          <a:pt x="691" y="494"/>
                          <a:pt x="719" y="502"/>
                        </a:cubicBezTo>
                        <a:cubicBezTo>
                          <a:pt x="932" y="559"/>
                          <a:pt x="1141" y="648"/>
                          <a:pt x="1332" y="754"/>
                        </a:cubicBezTo>
                        <a:cubicBezTo>
                          <a:pt x="1510" y="861"/>
                          <a:pt x="1536" y="1114"/>
                          <a:pt x="1389" y="1260"/>
                        </a:cubicBezTo>
                        <a:lnTo>
                          <a:pt x="1008" y="1637"/>
                        </a:lnTo>
                        <a:cubicBezTo>
                          <a:pt x="948" y="1700"/>
                          <a:pt x="867" y="1731"/>
                          <a:pt x="784" y="1731"/>
                        </a:cubicBezTo>
                        <a:cubicBezTo>
                          <a:pt x="737" y="1731"/>
                          <a:pt x="689" y="1721"/>
                          <a:pt x="644" y="1700"/>
                        </a:cubicBezTo>
                        <a:cubicBezTo>
                          <a:pt x="604" y="1686"/>
                          <a:pt x="568" y="1669"/>
                          <a:pt x="533" y="1655"/>
                        </a:cubicBezTo>
                        <a:cubicBezTo>
                          <a:pt x="404" y="1606"/>
                          <a:pt x="316" y="1487"/>
                          <a:pt x="316" y="1354"/>
                        </a:cubicBezTo>
                        <a:lnTo>
                          <a:pt x="316" y="817"/>
                        </a:lnTo>
                        <a:cubicBezTo>
                          <a:pt x="316" y="637"/>
                          <a:pt x="464" y="490"/>
                          <a:pt x="636" y="490"/>
                        </a:cubicBezTo>
                        <a:close/>
                        <a:moveTo>
                          <a:pt x="2069" y="1615"/>
                        </a:moveTo>
                        <a:cubicBezTo>
                          <a:pt x="2178" y="1615"/>
                          <a:pt x="2286" y="1668"/>
                          <a:pt x="2344" y="1770"/>
                        </a:cubicBezTo>
                        <a:cubicBezTo>
                          <a:pt x="2450" y="1962"/>
                          <a:pt x="2539" y="2166"/>
                          <a:pt x="2597" y="2379"/>
                        </a:cubicBezTo>
                        <a:cubicBezTo>
                          <a:pt x="2655" y="2583"/>
                          <a:pt x="2491" y="2782"/>
                          <a:pt x="2282" y="2782"/>
                        </a:cubicBezTo>
                        <a:lnTo>
                          <a:pt x="1745" y="2782"/>
                        </a:lnTo>
                        <a:cubicBezTo>
                          <a:pt x="1612" y="2782"/>
                          <a:pt x="1492" y="2694"/>
                          <a:pt x="1443" y="2569"/>
                        </a:cubicBezTo>
                        <a:cubicBezTo>
                          <a:pt x="1430" y="2530"/>
                          <a:pt x="1416" y="2495"/>
                          <a:pt x="1399" y="2459"/>
                        </a:cubicBezTo>
                        <a:cubicBezTo>
                          <a:pt x="1340" y="2335"/>
                          <a:pt x="1363" y="2188"/>
                          <a:pt x="1461" y="2090"/>
                        </a:cubicBezTo>
                        <a:lnTo>
                          <a:pt x="1838" y="1709"/>
                        </a:lnTo>
                        <a:cubicBezTo>
                          <a:pt x="1901" y="1646"/>
                          <a:pt x="1985" y="1615"/>
                          <a:pt x="2069" y="1615"/>
                        </a:cubicBezTo>
                        <a:close/>
                        <a:moveTo>
                          <a:pt x="2282" y="3417"/>
                        </a:moveTo>
                        <a:cubicBezTo>
                          <a:pt x="2491" y="3417"/>
                          <a:pt x="2655" y="3618"/>
                          <a:pt x="2597" y="3817"/>
                        </a:cubicBezTo>
                        <a:cubicBezTo>
                          <a:pt x="2539" y="4034"/>
                          <a:pt x="2450" y="4239"/>
                          <a:pt x="2344" y="4429"/>
                        </a:cubicBezTo>
                        <a:cubicBezTo>
                          <a:pt x="2286" y="4532"/>
                          <a:pt x="2180" y="4585"/>
                          <a:pt x="2071" y="4585"/>
                        </a:cubicBezTo>
                        <a:cubicBezTo>
                          <a:pt x="1987" y="4585"/>
                          <a:pt x="1902" y="4553"/>
                          <a:pt x="1838" y="4487"/>
                        </a:cubicBezTo>
                        <a:lnTo>
                          <a:pt x="1461" y="4110"/>
                        </a:lnTo>
                        <a:cubicBezTo>
                          <a:pt x="1363" y="4013"/>
                          <a:pt x="1340" y="3866"/>
                          <a:pt x="1399" y="3741"/>
                        </a:cubicBezTo>
                        <a:cubicBezTo>
                          <a:pt x="1416" y="3706"/>
                          <a:pt x="1430" y="3671"/>
                          <a:pt x="1443" y="3630"/>
                        </a:cubicBezTo>
                        <a:cubicBezTo>
                          <a:pt x="1492" y="3501"/>
                          <a:pt x="1612" y="3417"/>
                          <a:pt x="1745" y="3417"/>
                        </a:cubicBezTo>
                        <a:close/>
                        <a:moveTo>
                          <a:pt x="781" y="4466"/>
                        </a:moveTo>
                        <a:cubicBezTo>
                          <a:pt x="865" y="4466"/>
                          <a:pt x="948" y="4498"/>
                          <a:pt x="1008" y="4558"/>
                        </a:cubicBezTo>
                        <a:lnTo>
                          <a:pt x="1389" y="4939"/>
                        </a:lnTo>
                        <a:cubicBezTo>
                          <a:pt x="1536" y="5086"/>
                          <a:pt x="1510" y="5339"/>
                          <a:pt x="1332" y="5445"/>
                        </a:cubicBezTo>
                        <a:cubicBezTo>
                          <a:pt x="1141" y="5552"/>
                          <a:pt x="932" y="5637"/>
                          <a:pt x="719" y="5699"/>
                        </a:cubicBezTo>
                        <a:cubicBezTo>
                          <a:pt x="692" y="5706"/>
                          <a:pt x="665" y="5709"/>
                          <a:pt x="639" y="5709"/>
                        </a:cubicBezTo>
                        <a:cubicBezTo>
                          <a:pt x="466" y="5709"/>
                          <a:pt x="316" y="5565"/>
                          <a:pt x="316" y="5384"/>
                        </a:cubicBezTo>
                        <a:lnTo>
                          <a:pt x="316" y="4847"/>
                        </a:lnTo>
                        <a:cubicBezTo>
                          <a:pt x="316" y="4709"/>
                          <a:pt x="404" y="4593"/>
                          <a:pt x="533" y="4545"/>
                        </a:cubicBezTo>
                        <a:cubicBezTo>
                          <a:pt x="568" y="4531"/>
                          <a:pt x="604" y="4513"/>
                          <a:pt x="644" y="4496"/>
                        </a:cubicBezTo>
                        <a:cubicBezTo>
                          <a:pt x="688" y="4476"/>
                          <a:pt x="735" y="4466"/>
                          <a:pt x="781" y="4466"/>
                        </a:cubicBezTo>
                        <a:close/>
                        <a:moveTo>
                          <a:pt x="0" y="0"/>
                        </a:moveTo>
                        <a:lnTo>
                          <a:pt x="0" y="2264"/>
                        </a:lnTo>
                        <a:cubicBezTo>
                          <a:pt x="461" y="2264"/>
                          <a:pt x="834" y="2636"/>
                          <a:pt x="834" y="3098"/>
                        </a:cubicBezTo>
                        <a:cubicBezTo>
                          <a:pt x="834" y="3560"/>
                          <a:pt x="461" y="3937"/>
                          <a:pt x="0" y="3937"/>
                        </a:cubicBezTo>
                        <a:lnTo>
                          <a:pt x="0" y="6201"/>
                        </a:lnTo>
                        <a:cubicBezTo>
                          <a:pt x="1713" y="6201"/>
                          <a:pt x="3098" y="4812"/>
                          <a:pt x="3098" y="3098"/>
                        </a:cubicBezTo>
                        <a:cubicBezTo>
                          <a:pt x="3098" y="1389"/>
                          <a:pt x="171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07F7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7" name="Google Shape;607;p24"/>
                  <p:cNvSpPr/>
                  <p:nvPr/>
                </p:nvSpPr>
                <p:spPr>
                  <a:xfrm>
                    <a:off x="2839088" y="2028525"/>
                    <a:ext cx="668700" cy="668700"/>
                  </a:xfrm>
                  <a:prstGeom prst="ellipse">
                    <a:avLst/>
                  </a:pr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598" name="Google Shape;598;p24"/>
              <p:cNvSpPr txBox="1"/>
              <p:nvPr/>
            </p:nvSpPr>
            <p:spPr>
              <a:xfrm>
                <a:off x="1204975" y="1955502"/>
                <a:ext cx="675600" cy="67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endParaRPr>
              </a:p>
            </p:txBody>
          </p:sp>
        </p:grpSp>
        <p:sp>
          <p:nvSpPr>
            <p:cNvPr id="608" name="Google Shape;608;p24"/>
            <p:cNvSpPr/>
            <p:nvPr/>
          </p:nvSpPr>
          <p:spPr>
            <a:xfrm>
              <a:off x="1836725" y="1933125"/>
              <a:ext cx="294350" cy="237550"/>
            </a:xfrm>
            <a:custGeom>
              <a:rect b="b" l="l" r="r" t="t"/>
              <a:pathLst>
                <a:path extrusionOk="0" h="9502" w="11774">
                  <a:moveTo>
                    <a:pt x="275" y="4544"/>
                  </a:moveTo>
                  <a:lnTo>
                    <a:pt x="137" y="0"/>
                  </a:lnTo>
                  <a:lnTo>
                    <a:pt x="2272" y="2754"/>
                  </a:lnTo>
                  <a:lnTo>
                    <a:pt x="6885" y="2547"/>
                  </a:lnTo>
                  <a:lnTo>
                    <a:pt x="7298" y="6334"/>
                  </a:lnTo>
                  <a:lnTo>
                    <a:pt x="11774" y="8675"/>
                  </a:lnTo>
                  <a:lnTo>
                    <a:pt x="4820" y="9502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09" name="Google Shape;609;p24"/>
            <p:cNvSpPr/>
            <p:nvPr/>
          </p:nvSpPr>
          <p:spPr>
            <a:xfrm>
              <a:off x="1810900" y="2008850"/>
              <a:ext cx="222050" cy="218625"/>
            </a:xfrm>
            <a:custGeom>
              <a:rect b="b" l="l" r="r" t="t"/>
              <a:pathLst>
                <a:path extrusionOk="0" h="8745" w="8882">
                  <a:moveTo>
                    <a:pt x="2341" y="1446"/>
                  </a:moveTo>
                  <a:lnTo>
                    <a:pt x="2410" y="0"/>
                  </a:lnTo>
                  <a:lnTo>
                    <a:pt x="3649" y="964"/>
                  </a:lnTo>
                  <a:lnTo>
                    <a:pt x="6403" y="1240"/>
                  </a:lnTo>
                  <a:lnTo>
                    <a:pt x="6610" y="3443"/>
                  </a:lnTo>
                  <a:lnTo>
                    <a:pt x="8882" y="4545"/>
                  </a:lnTo>
                  <a:lnTo>
                    <a:pt x="7299" y="5302"/>
                  </a:lnTo>
                  <a:lnTo>
                    <a:pt x="7781" y="7919"/>
                  </a:lnTo>
                  <a:lnTo>
                    <a:pt x="5990" y="6335"/>
                  </a:lnTo>
                  <a:lnTo>
                    <a:pt x="4751" y="8745"/>
                  </a:lnTo>
                  <a:lnTo>
                    <a:pt x="4544" y="5164"/>
                  </a:lnTo>
                  <a:lnTo>
                    <a:pt x="206" y="5578"/>
                  </a:lnTo>
                  <a:lnTo>
                    <a:pt x="3374" y="3512"/>
                  </a:lnTo>
                  <a:lnTo>
                    <a:pt x="0" y="2204"/>
                  </a:lnTo>
                  <a:close/>
                </a:path>
              </a:pathLst>
            </a:custGeom>
            <a:solidFill>
              <a:srgbClr val="0E1719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5"/>
          <p:cNvSpPr txBox="1"/>
          <p:nvPr>
            <p:ph type="title"/>
          </p:nvPr>
        </p:nvSpPr>
        <p:spPr>
          <a:xfrm>
            <a:off x="463600" y="360875"/>
            <a:ext cx="83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Partnership with Disney (Cars Franchise)</a:t>
            </a:r>
            <a:endParaRPr/>
          </a:p>
        </p:txBody>
      </p:sp>
      <p:pic>
        <p:nvPicPr>
          <p:cNvPr id="615" name="Google Shape;6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825" y="1587061"/>
            <a:ext cx="4328576" cy="226528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5"/>
          <p:cNvSpPr/>
          <p:nvPr/>
        </p:nvSpPr>
        <p:spPr>
          <a:xfrm>
            <a:off x="4286250" y="933575"/>
            <a:ext cx="4698900" cy="4008900"/>
          </a:xfrm>
          <a:prstGeom prst="roundRect">
            <a:avLst>
              <a:gd fmla="val 16667" name="adj"/>
            </a:avLst>
          </a:prstGeom>
          <a:solidFill>
            <a:srgbClr val="1F424C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  <p:sp>
        <p:nvSpPr>
          <p:cNvPr id="617" name="Google Shape;617;p25"/>
          <p:cNvSpPr txBox="1"/>
          <p:nvPr/>
        </p:nvSpPr>
        <p:spPr>
          <a:xfrm>
            <a:off x="4661850" y="1171775"/>
            <a:ext cx="39477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Creation of Ford Explorer </a:t>
            </a: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character</a:t>
            </a: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in the new Cars TV Series on Disney Plus.</a:t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Excites children as well as parents.</a:t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Provides examples of cars features in a fun, innovative way.</a:t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Creates relevance in media. </a:t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6"/>
          <p:cNvSpPr txBox="1"/>
          <p:nvPr>
            <p:ph type="title"/>
          </p:nvPr>
        </p:nvSpPr>
        <p:spPr>
          <a:xfrm>
            <a:off x="713250" y="149229"/>
            <a:ext cx="7717500" cy="7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Advertisements with Family Friendly Influencers </a:t>
            </a:r>
            <a:endParaRPr/>
          </a:p>
        </p:txBody>
      </p:sp>
      <p:grpSp>
        <p:nvGrpSpPr>
          <p:cNvPr id="623" name="Google Shape;623;p26"/>
          <p:cNvGrpSpPr/>
          <p:nvPr/>
        </p:nvGrpSpPr>
        <p:grpSpPr>
          <a:xfrm>
            <a:off x="3390900" y="920829"/>
            <a:ext cx="2605625" cy="3917870"/>
            <a:chOff x="3348575" y="920829"/>
            <a:chExt cx="2605625" cy="3917870"/>
          </a:xfrm>
        </p:grpSpPr>
        <p:pic>
          <p:nvPicPr>
            <p:cNvPr id="624" name="Google Shape;624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48575" y="920829"/>
              <a:ext cx="2605619" cy="3917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26"/>
            <p:cNvPicPr preferRelativeResize="0"/>
            <p:nvPr/>
          </p:nvPicPr>
          <p:blipFill rotWithShape="1">
            <a:blip r:embed="rId4">
              <a:alphaModFix/>
            </a:blip>
            <a:srcRect b="3884" l="0" r="50069" t="3402"/>
            <a:stretch/>
          </p:blipFill>
          <p:spPr>
            <a:xfrm>
              <a:off x="3348575" y="1534575"/>
              <a:ext cx="2605625" cy="2900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6" name="Google Shape;626;p26"/>
          <p:cNvGrpSpPr/>
          <p:nvPr/>
        </p:nvGrpSpPr>
        <p:grpSpPr>
          <a:xfrm>
            <a:off x="6474875" y="920829"/>
            <a:ext cx="2605619" cy="3917870"/>
            <a:chOff x="6242050" y="920829"/>
            <a:chExt cx="2605619" cy="3917870"/>
          </a:xfrm>
        </p:grpSpPr>
        <p:pic>
          <p:nvPicPr>
            <p:cNvPr id="627" name="Google Shape;62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2050" y="920829"/>
              <a:ext cx="2605619" cy="3917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6"/>
            <p:cNvPicPr preferRelativeResize="0"/>
            <p:nvPr/>
          </p:nvPicPr>
          <p:blipFill rotWithShape="1">
            <a:blip r:embed="rId5">
              <a:alphaModFix/>
            </a:blip>
            <a:srcRect b="6664" l="0" r="50765" t="3520"/>
            <a:stretch/>
          </p:blipFill>
          <p:spPr>
            <a:xfrm>
              <a:off x="6264275" y="1566325"/>
              <a:ext cx="2561172" cy="29104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9" name="Google Shape;629;p26"/>
          <p:cNvSpPr txBox="1"/>
          <p:nvPr/>
        </p:nvSpPr>
        <p:spPr>
          <a:xfrm>
            <a:off x="5996525" y="2614075"/>
            <a:ext cx="52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+</a:t>
            </a:r>
            <a:endParaRPr sz="44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630" name="Google Shape;630;p26"/>
          <p:cNvSpPr/>
          <p:nvPr/>
        </p:nvSpPr>
        <p:spPr>
          <a:xfrm>
            <a:off x="275175" y="920825"/>
            <a:ext cx="2963400" cy="4137900"/>
          </a:xfrm>
          <a:prstGeom prst="roundRect">
            <a:avLst>
              <a:gd fmla="val 16667" name="adj"/>
            </a:avLst>
          </a:prstGeom>
          <a:solidFill>
            <a:srgbClr val="1F424C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6"/>
          <p:cNvSpPr txBox="1"/>
          <p:nvPr/>
        </p:nvSpPr>
        <p:spPr>
          <a:xfrm>
            <a:off x="603225" y="1321625"/>
            <a:ext cx="2307300" cy="3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Partnering with family based or family friendly influencers to showcase car.</a:t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lang="en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Instagram (and other media) posts showing family adventures brought to them by Ford Explorer.</a:t>
            </a:r>
            <a:endParaRPr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7"/>
          <p:cNvSpPr txBox="1"/>
          <p:nvPr>
            <p:ph type="title"/>
          </p:nvPr>
        </p:nvSpPr>
        <p:spPr>
          <a:xfrm>
            <a:off x="713232" y="40321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#3 promotion strategy</a:t>
            </a:r>
            <a:endParaRPr/>
          </a:p>
        </p:txBody>
      </p:sp>
      <p:pic>
        <p:nvPicPr>
          <p:cNvPr id="637" name="Google Shape;6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7600" y="39025"/>
            <a:ext cx="3913068" cy="5065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7"/>
          <p:cNvSpPr/>
          <p:nvPr/>
        </p:nvSpPr>
        <p:spPr>
          <a:xfrm>
            <a:off x="275175" y="1244200"/>
            <a:ext cx="3913200" cy="3814500"/>
          </a:xfrm>
          <a:prstGeom prst="roundRect">
            <a:avLst>
              <a:gd fmla="val 16667" name="adj"/>
            </a:avLst>
          </a:prstGeom>
          <a:solidFill>
            <a:srgbClr val="1F424C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7"/>
          <p:cNvSpPr txBox="1"/>
          <p:nvPr/>
        </p:nvSpPr>
        <p:spPr>
          <a:xfrm>
            <a:off x="713225" y="1616150"/>
            <a:ext cx="28140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Being on the go means taking your phone with you, which is </a:t>
            </a: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why</a:t>
            </a: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we created an email </a:t>
            </a: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newsletter</a:t>
            </a: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to be sent direct to the targets email one or twice a week. This is a good way to get their attention with either sales coming up or just to get cars name out there.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8"/>
          <p:cNvSpPr txBox="1"/>
          <p:nvPr>
            <p:ph type="title"/>
          </p:nvPr>
        </p:nvSpPr>
        <p:spPr>
          <a:xfrm>
            <a:off x="713232" y="40321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645" name="Google Shape;645;p28"/>
          <p:cNvSpPr txBox="1"/>
          <p:nvPr/>
        </p:nvSpPr>
        <p:spPr>
          <a:xfrm>
            <a:off x="0" y="16967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rPr>
              <a:t>Social media ads: </a:t>
            </a:r>
            <a:endParaRPr b="1" sz="2200">
              <a:solidFill>
                <a:schemeClr val="dk1"/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646" name="Google Shape;646;p28"/>
          <p:cNvSpPr txBox="1"/>
          <p:nvPr/>
        </p:nvSpPr>
        <p:spPr>
          <a:xfrm>
            <a:off x="2892325" y="134765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rPr>
              <a:t>Cars promotional events: </a:t>
            </a:r>
            <a:endParaRPr b="1" sz="2200">
              <a:solidFill>
                <a:schemeClr val="dk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647" name="Google Shape;647;p28"/>
          <p:cNvSpPr txBox="1"/>
          <p:nvPr/>
        </p:nvSpPr>
        <p:spPr>
          <a:xfrm>
            <a:off x="5892325" y="1517000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rPr>
              <a:t>Email Newsletter:</a:t>
            </a:r>
            <a:endParaRPr b="1" sz="2200">
              <a:solidFill>
                <a:schemeClr val="dk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648" name="Google Shape;648;p28"/>
          <p:cNvSpPr txBox="1"/>
          <p:nvPr/>
        </p:nvSpPr>
        <p:spPr>
          <a:xfrm>
            <a:off x="607200" y="2847500"/>
            <a:ext cx="1785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$450 per month- to promote posts on Instagram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49" name="Google Shape;649;p28"/>
          <p:cNvSpPr txBox="1"/>
          <p:nvPr/>
        </p:nvSpPr>
        <p:spPr>
          <a:xfrm>
            <a:off x="3000000" y="2616650"/>
            <a:ext cx="30000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BDC1C6"/>
              </a:solidFill>
              <a:highlight>
                <a:srgbClr val="20212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add a new character into a show and have the 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character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be on 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screen for a minute would cost $6,000 per minute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p28"/>
          <p:cNvSpPr txBox="1"/>
          <p:nvPr/>
        </p:nvSpPr>
        <p:spPr>
          <a:xfrm>
            <a:off x="6499525" y="2747450"/>
            <a:ext cx="1785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$0 per month if using free website to create the newsletter.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9"/>
          <p:cNvSpPr txBox="1"/>
          <p:nvPr>
            <p:ph type="title"/>
          </p:nvPr>
        </p:nvSpPr>
        <p:spPr>
          <a:xfrm>
            <a:off x="3604349" y="229775"/>
            <a:ext cx="189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Timeline</a:t>
            </a:r>
            <a:endParaRPr b="1" sz="2200">
              <a:solidFill>
                <a:schemeClr val="dk1"/>
              </a:solidFill>
            </a:endParaRPr>
          </a:p>
        </p:txBody>
      </p:sp>
      <p:graphicFrame>
        <p:nvGraphicFramePr>
          <p:cNvPr id="656" name="Google Shape;656;p29"/>
          <p:cNvGraphicFramePr/>
          <p:nvPr/>
        </p:nvGraphicFramePr>
        <p:xfrm>
          <a:off x="1366925" y="9843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{A3228D0C-971E-47C2-85DA-4E148585648B}</a:tableStyleId>
              </a:tblPr>
              <a:tblGrid>
                <a:gridCol w="382850"/>
                <a:gridCol w="2009100"/>
                <a:gridCol w="2009100"/>
                <a:gridCol w="2009100"/>
              </a:tblGrid>
              <a:tr h="88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Ubuntu"/>
                          <a:ea typeface="Ubuntu"/>
                          <a:cs typeface="Ubuntu"/>
                          <a:sym typeface="Ubuntu"/>
                        </a:rPr>
                        <a:t>March 2023</a:t>
                      </a:r>
                      <a:endParaRPr sz="21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April 2023</a:t>
                      </a:r>
                      <a:endParaRPr sz="2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May 2023</a:t>
                      </a:r>
                      <a:endParaRPr sz="2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8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 promoting Cars campaign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Beginning of the Disney cars </a:t>
                      </a:r>
                      <a:r>
                        <a:rPr lang="en"/>
                        <a:t>campaign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84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Social media ads promoted everywhere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Social media ads for the car and cars </a:t>
                      </a:r>
                      <a:r>
                        <a:rPr lang="en"/>
                        <a:t>campaign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Promo cars and summer sales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84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Newsletter biweekly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A24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Newsletter biweekly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A24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Newsletter biweekly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A24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/>
          <p:nvPr>
            <p:ph type="title"/>
          </p:nvPr>
        </p:nvSpPr>
        <p:spPr>
          <a:xfrm>
            <a:off x="2550300" y="327900"/>
            <a:ext cx="404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Consumer Benefit</a:t>
            </a:r>
            <a:endParaRPr/>
          </a:p>
        </p:txBody>
      </p:sp>
      <p:sp>
        <p:nvSpPr>
          <p:cNvPr id="662" name="Google Shape;662;p30"/>
          <p:cNvSpPr/>
          <p:nvPr/>
        </p:nvSpPr>
        <p:spPr>
          <a:xfrm>
            <a:off x="681800" y="2596038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3" name="Google Shape;663;p30"/>
          <p:cNvGrpSpPr/>
          <p:nvPr/>
        </p:nvGrpSpPr>
        <p:grpSpPr>
          <a:xfrm>
            <a:off x="839259" y="2769691"/>
            <a:ext cx="401197" cy="368777"/>
            <a:chOff x="787849" y="2877513"/>
            <a:chExt cx="500683" cy="460224"/>
          </a:xfrm>
        </p:grpSpPr>
        <p:sp>
          <p:nvSpPr>
            <p:cNvPr id="664" name="Google Shape;664;p30"/>
            <p:cNvSpPr/>
            <p:nvPr/>
          </p:nvSpPr>
          <p:spPr>
            <a:xfrm>
              <a:off x="910237" y="2877513"/>
              <a:ext cx="255833" cy="337836"/>
            </a:xfrm>
            <a:custGeom>
              <a:rect b="b" l="l" r="r" t="t"/>
              <a:pathLst>
                <a:path extrusionOk="0" h="4643" w="3516">
                  <a:moveTo>
                    <a:pt x="2243" y="568"/>
                  </a:moveTo>
                  <a:lnTo>
                    <a:pt x="2243" y="1194"/>
                  </a:lnTo>
                  <a:cubicBezTo>
                    <a:pt x="2091" y="1150"/>
                    <a:pt x="1927" y="1127"/>
                    <a:pt x="1758" y="1127"/>
                  </a:cubicBezTo>
                  <a:cubicBezTo>
                    <a:pt x="1590" y="1127"/>
                    <a:pt x="1425" y="1150"/>
                    <a:pt x="1270" y="1194"/>
                  </a:cubicBezTo>
                  <a:lnTo>
                    <a:pt x="1270" y="568"/>
                  </a:lnTo>
                  <a:close/>
                  <a:moveTo>
                    <a:pt x="1758" y="1695"/>
                  </a:moveTo>
                  <a:cubicBezTo>
                    <a:pt x="2415" y="1695"/>
                    <a:pt x="2948" y="2228"/>
                    <a:pt x="2948" y="2885"/>
                  </a:cubicBezTo>
                  <a:cubicBezTo>
                    <a:pt x="2948" y="3538"/>
                    <a:pt x="2415" y="4075"/>
                    <a:pt x="1758" y="4075"/>
                  </a:cubicBezTo>
                  <a:cubicBezTo>
                    <a:pt x="1102" y="4075"/>
                    <a:pt x="569" y="3538"/>
                    <a:pt x="569" y="2885"/>
                  </a:cubicBezTo>
                  <a:cubicBezTo>
                    <a:pt x="569" y="2228"/>
                    <a:pt x="1102" y="1695"/>
                    <a:pt x="1758" y="1695"/>
                  </a:cubicBezTo>
                  <a:close/>
                  <a:moveTo>
                    <a:pt x="986" y="0"/>
                  </a:moveTo>
                  <a:cubicBezTo>
                    <a:pt x="831" y="0"/>
                    <a:pt x="702" y="129"/>
                    <a:pt x="702" y="284"/>
                  </a:cubicBezTo>
                  <a:lnTo>
                    <a:pt x="702" y="1478"/>
                  </a:lnTo>
                  <a:cubicBezTo>
                    <a:pt x="276" y="1797"/>
                    <a:pt x="0" y="2307"/>
                    <a:pt x="0" y="2885"/>
                  </a:cubicBezTo>
                  <a:cubicBezTo>
                    <a:pt x="0" y="3852"/>
                    <a:pt x="786" y="4642"/>
                    <a:pt x="1758" y="4642"/>
                  </a:cubicBezTo>
                  <a:cubicBezTo>
                    <a:pt x="2726" y="4642"/>
                    <a:pt x="3515" y="3852"/>
                    <a:pt x="3515" y="2885"/>
                  </a:cubicBezTo>
                  <a:cubicBezTo>
                    <a:pt x="3515" y="2307"/>
                    <a:pt x="3241" y="1797"/>
                    <a:pt x="2815" y="1478"/>
                  </a:cubicBezTo>
                  <a:lnTo>
                    <a:pt x="2815" y="284"/>
                  </a:lnTo>
                  <a:cubicBezTo>
                    <a:pt x="2815" y="129"/>
                    <a:pt x="2686" y="0"/>
                    <a:pt x="2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0"/>
            <p:cNvSpPr/>
            <p:nvPr/>
          </p:nvSpPr>
          <p:spPr>
            <a:xfrm>
              <a:off x="787849" y="3066696"/>
              <a:ext cx="112127" cy="41475"/>
            </a:xfrm>
            <a:custGeom>
              <a:rect b="b" l="l" r="r" t="t"/>
              <a:pathLst>
                <a:path extrusionOk="0" h="570" w="1541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40"/>
                    <a:pt x="125" y="569"/>
                    <a:pt x="285" y="569"/>
                  </a:cubicBezTo>
                  <a:lnTo>
                    <a:pt x="1256" y="569"/>
                  </a:lnTo>
                  <a:cubicBezTo>
                    <a:pt x="1412" y="569"/>
                    <a:pt x="1541" y="440"/>
                    <a:pt x="1541" y="285"/>
                  </a:cubicBezTo>
                  <a:cubicBezTo>
                    <a:pt x="1541" y="125"/>
                    <a:pt x="1412" y="0"/>
                    <a:pt x="1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0"/>
            <p:cNvSpPr/>
            <p:nvPr/>
          </p:nvSpPr>
          <p:spPr>
            <a:xfrm>
              <a:off x="1176405" y="3066696"/>
              <a:ext cx="112127" cy="41475"/>
            </a:xfrm>
            <a:custGeom>
              <a:rect b="b" l="l" r="r" t="t"/>
              <a:pathLst>
                <a:path extrusionOk="0" h="570" w="1541">
                  <a:moveTo>
                    <a:pt x="284" y="0"/>
                  </a:moveTo>
                  <a:cubicBezTo>
                    <a:pt x="129" y="0"/>
                    <a:pt x="0" y="125"/>
                    <a:pt x="0" y="285"/>
                  </a:cubicBezTo>
                  <a:cubicBezTo>
                    <a:pt x="0" y="440"/>
                    <a:pt x="129" y="569"/>
                    <a:pt x="284" y="569"/>
                  </a:cubicBezTo>
                  <a:lnTo>
                    <a:pt x="1256" y="569"/>
                  </a:lnTo>
                  <a:cubicBezTo>
                    <a:pt x="1412" y="569"/>
                    <a:pt x="1540" y="440"/>
                    <a:pt x="1540" y="285"/>
                  </a:cubicBezTo>
                  <a:cubicBezTo>
                    <a:pt x="1540" y="125"/>
                    <a:pt x="1412" y="0"/>
                    <a:pt x="1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0"/>
            <p:cNvSpPr/>
            <p:nvPr/>
          </p:nvSpPr>
          <p:spPr>
            <a:xfrm>
              <a:off x="853118" y="2904071"/>
              <a:ext cx="95319" cy="91681"/>
            </a:xfrm>
            <a:custGeom>
              <a:rect b="b" l="l" r="r" t="t"/>
              <a:pathLst>
                <a:path extrusionOk="0" h="1260" w="1310">
                  <a:moveTo>
                    <a:pt x="311" y="1"/>
                  </a:moveTo>
                  <a:cubicBezTo>
                    <a:pt x="239" y="1"/>
                    <a:pt x="166" y="30"/>
                    <a:pt x="111" y="88"/>
                  </a:cubicBezTo>
                  <a:cubicBezTo>
                    <a:pt x="0" y="199"/>
                    <a:pt x="0" y="377"/>
                    <a:pt x="111" y="487"/>
                  </a:cubicBezTo>
                  <a:lnTo>
                    <a:pt x="795" y="1176"/>
                  </a:lnTo>
                  <a:cubicBezTo>
                    <a:pt x="852" y="1229"/>
                    <a:pt x="924" y="1260"/>
                    <a:pt x="998" y="1260"/>
                  </a:cubicBezTo>
                  <a:cubicBezTo>
                    <a:pt x="1070" y="1260"/>
                    <a:pt x="1145" y="1229"/>
                    <a:pt x="1199" y="1176"/>
                  </a:cubicBezTo>
                  <a:cubicBezTo>
                    <a:pt x="1309" y="1064"/>
                    <a:pt x="1309" y="883"/>
                    <a:pt x="1199" y="771"/>
                  </a:cubicBezTo>
                  <a:lnTo>
                    <a:pt x="510" y="88"/>
                  </a:lnTo>
                  <a:cubicBezTo>
                    <a:pt x="455" y="30"/>
                    <a:pt x="383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0"/>
            <p:cNvSpPr/>
            <p:nvPr/>
          </p:nvSpPr>
          <p:spPr>
            <a:xfrm>
              <a:off x="1127945" y="3178823"/>
              <a:ext cx="95319" cy="91754"/>
            </a:xfrm>
            <a:custGeom>
              <a:rect b="b" l="l" r="r" t="t"/>
              <a:pathLst>
                <a:path extrusionOk="0" h="1261" w="1310">
                  <a:moveTo>
                    <a:pt x="311" y="1"/>
                  </a:moveTo>
                  <a:cubicBezTo>
                    <a:pt x="239" y="1"/>
                    <a:pt x="167" y="28"/>
                    <a:pt x="111" y="84"/>
                  </a:cubicBezTo>
                  <a:cubicBezTo>
                    <a:pt x="0" y="196"/>
                    <a:pt x="0" y="377"/>
                    <a:pt x="111" y="489"/>
                  </a:cubicBezTo>
                  <a:lnTo>
                    <a:pt x="795" y="1176"/>
                  </a:lnTo>
                  <a:cubicBezTo>
                    <a:pt x="853" y="1229"/>
                    <a:pt x="923" y="1261"/>
                    <a:pt x="999" y="1261"/>
                  </a:cubicBezTo>
                  <a:cubicBezTo>
                    <a:pt x="1070" y="1261"/>
                    <a:pt x="1146" y="1229"/>
                    <a:pt x="1199" y="1176"/>
                  </a:cubicBezTo>
                  <a:cubicBezTo>
                    <a:pt x="1310" y="1065"/>
                    <a:pt x="1310" y="883"/>
                    <a:pt x="1199" y="772"/>
                  </a:cubicBezTo>
                  <a:lnTo>
                    <a:pt x="511" y="84"/>
                  </a:lnTo>
                  <a:cubicBezTo>
                    <a:pt x="455" y="28"/>
                    <a:pt x="383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0"/>
            <p:cNvSpPr/>
            <p:nvPr/>
          </p:nvSpPr>
          <p:spPr>
            <a:xfrm>
              <a:off x="853118" y="3178823"/>
              <a:ext cx="95319" cy="91754"/>
            </a:xfrm>
            <a:custGeom>
              <a:rect b="b" l="l" r="r" t="t"/>
              <a:pathLst>
                <a:path extrusionOk="0" h="1261" w="1310">
                  <a:moveTo>
                    <a:pt x="998" y="1"/>
                  </a:moveTo>
                  <a:cubicBezTo>
                    <a:pt x="926" y="1"/>
                    <a:pt x="852" y="28"/>
                    <a:pt x="795" y="84"/>
                  </a:cubicBezTo>
                  <a:lnTo>
                    <a:pt x="111" y="772"/>
                  </a:lnTo>
                  <a:cubicBezTo>
                    <a:pt x="0" y="883"/>
                    <a:pt x="0" y="1065"/>
                    <a:pt x="111" y="1176"/>
                  </a:cubicBezTo>
                  <a:cubicBezTo>
                    <a:pt x="164" y="1229"/>
                    <a:pt x="240" y="1261"/>
                    <a:pt x="311" y="1261"/>
                  </a:cubicBezTo>
                  <a:cubicBezTo>
                    <a:pt x="382" y="1261"/>
                    <a:pt x="457" y="1229"/>
                    <a:pt x="510" y="1176"/>
                  </a:cubicBezTo>
                  <a:lnTo>
                    <a:pt x="1199" y="489"/>
                  </a:lnTo>
                  <a:cubicBezTo>
                    <a:pt x="1309" y="377"/>
                    <a:pt x="1309" y="196"/>
                    <a:pt x="1199" y="84"/>
                  </a:cubicBezTo>
                  <a:cubicBezTo>
                    <a:pt x="1143" y="28"/>
                    <a:pt x="1071" y="1"/>
                    <a:pt x="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0"/>
            <p:cNvSpPr/>
            <p:nvPr/>
          </p:nvSpPr>
          <p:spPr>
            <a:xfrm>
              <a:off x="1127945" y="2904071"/>
              <a:ext cx="95319" cy="91681"/>
            </a:xfrm>
            <a:custGeom>
              <a:rect b="b" l="l" r="r" t="t"/>
              <a:pathLst>
                <a:path extrusionOk="0" h="1260" w="1310">
                  <a:moveTo>
                    <a:pt x="997" y="1"/>
                  </a:moveTo>
                  <a:cubicBezTo>
                    <a:pt x="924" y="1"/>
                    <a:pt x="850" y="30"/>
                    <a:pt x="795" y="88"/>
                  </a:cubicBezTo>
                  <a:lnTo>
                    <a:pt x="111" y="771"/>
                  </a:lnTo>
                  <a:cubicBezTo>
                    <a:pt x="0" y="883"/>
                    <a:pt x="0" y="1064"/>
                    <a:pt x="111" y="1176"/>
                  </a:cubicBezTo>
                  <a:cubicBezTo>
                    <a:pt x="164" y="1229"/>
                    <a:pt x="240" y="1260"/>
                    <a:pt x="310" y="1260"/>
                  </a:cubicBezTo>
                  <a:cubicBezTo>
                    <a:pt x="382" y="1260"/>
                    <a:pt x="457" y="1229"/>
                    <a:pt x="511" y="1176"/>
                  </a:cubicBezTo>
                  <a:lnTo>
                    <a:pt x="1199" y="487"/>
                  </a:lnTo>
                  <a:cubicBezTo>
                    <a:pt x="1310" y="377"/>
                    <a:pt x="1310" y="199"/>
                    <a:pt x="1199" y="88"/>
                  </a:cubicBezTo>
                  <a:cubicBezTo>
                    <a:pt x="1143" y="30"/>
                    <a:pt x="1070" y="1"/>
                    <a:pt x="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0"/>
            <p:cNvSpPr/>
            <p:nvPr/>
          </p:nvSpPr>
          <p:spPr>
            <a:xfrm>
              <a:off x="1017490" y="3225609"/>
              <a:ext cx="41402" cy="112127"/>
            </a:xfrm>
            <a:custGeom>
              <a:rect b="b" l="l" r="r" t="t"/>
              <a:pathLst>
                <a:path extrusionOk="0" h="1541" w="569">
                  <a:moveTo>
                    <a:pt x="284" y="0"/>
                  </a:moveTo>
                  <a:cubicBezTo>
                    <a:pt x="124" y="0"/>
                    <a:pt x="0" y="129"/>
                    <a:pt x="0" y="284"/>
                  </a:cubicBezTo>
                  <a:lnTo>
                    <a:pt x="0" y="1257"/>
                  </a:lnTo>
                  <a:cubicBezTo>
                    <a:pt x="0" y="1411"/>
                    <a:pt x="124" y="1540"/>
                    <a:pt x="284" y="1540"/>
                  </a:cubicBezTo>
                  <a:cubicBezTo>
                    <a:pt x="439" y="1540"/>
                    <a:pt x="568" y="1411"/>
                    <a:pt x="568" y="1257"/>
                  </a:cubicBezTo>
                  <a:lnTo>
                    <a:pt x="568" y="284"/>
                  </a:lnTo>
                  <a:cubicBezTo>
                    <a:pt x="568" y="129"/>
                    <a:pt x="439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2" name="Google Shape;672;p30"/>
          <p:cNvSpPr txBox="1"/>
          <p:nvPr/>
        </p:nvSpPr>
        <p:spPr>
          <a:xfrm>
            <a:off x="1501525" y="2344638"/>
            <a:ext cx="3535500" cy="121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rona One"/>
                <a:ea typeface="Krona One"/>
                <a:cs typeface="Krona One"/>
                <a:sym typeface="Krona One"/>
              </a:rPr>
              <a:t>Ford is a family company that makes family-friendly cars for you and your children. Affordable care you look for in an SUV or sedan.  </a:t>
            </a:r>
            <a:endParaRPr>
              <a:latin typeface="Krona One"/>
              <a:ea typeface="Krona One"/>
              <a:cs typeface="Krona One"/>
              <a:sym typeface="Krona One"/>
            </a:endParaRPr>
          </a:p>
        </p:txBody>
      </p:sp>
      <p:pic>
        <p:nvPicPr>
          <p:cNvPr id="673" name="Google Shape;6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425" y="1053000"/>
            <a:ext cx="3802175" cy="38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1"/>
          <p:cNvSpPr txBox="1"/>
          <p:nvPr/>
        </p:nvSpPr>
        <p:spPr>
          <a:xfrm>
            <a:off x="1581775" y="64550"/>
            <a:ext cx="5186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rPr>
              <a:t>Creative Strategy Statement </a:t>
            </a:r>
            <a:endParaRPr sz="1900">
              <a:solidFill>
                <a:srgbClr val="FFFFF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grpSp>
        <p:nvGrpSpPr>
          <p:cNvPr id="679" name="Google Shape;679;p31"/>
          <p:cNvGrpSpPr/>
          <p:nvPr/>
        </p:nvGrpSpPr>
        <p:grpSpPr>
          <a:xfrm>
            <a:off x="1615900" y="958450"/>
            <a:ext cx="5912175" cy="878325"/>
            <a:chOff x="2071125" y="1118325"/>
            <a:chExt cx="5912175" cy="878325"/>
          </a:xfrm>
        </p:grpSpPr>
        <p:sp>
          <p:nvSpPr>
            <p:cNvPr id="680" name="Google Shape;680;p31"/>
            <p:cNvSpPr/>
            <p:nvPr/>
          </p:nvSpPr>
          <p:spPr>
            <a:xfrm>
              <a:off x="2071125" y="1118325"/>
              <a:ext cx="561600" cy="5742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1" name="Google Shape;681;p31"/>
            <p:cNvGrpSpPr/>
            <p:nvPr/>
          </p:nvGrpSpPr>
          <p:grpSpPr>
            <a:xfrm>
              <a:off x="2103662" y="1274148"/>
              <a:ext cx="496474" cy="262226"/>
              <a:chOff x="725200" y="2125074"/>
              <a:chExt cx="790060" cy="408198"/>
            </a:xfrm>
          </p:grpSpPr>
          <p:sp>
            <p:nvSpPr>
              <p:cNvPr id="682" name="Google Shape;682;p31"/>
              <p:cNvSpPr/>
              <p:nvPr/>
            </p:nvSpPr>
            <p:spPr>
              <a:xfrm>
                <a:off x="725200" y="2125074"/>
                <a:ext cx="378219" cy="408198"/>
              </a:xfrm>
              <a:custGeom>
                <a:rect b="b" l="l" r="r" t="t"/>
                <a:pathLst>
                  <a:path extrusionOk="0" h="5610" w="5198">
                    <a:moveTo>
                      <a:pt x="2522" y="972"/>
                    </a:moveTo>
                    <a:lnTo>
                      <a:pt x="2522" y="1562"/>
                    </a:lnTo>
                    <a:cubicBezTo>
                      <a:pt x="2522" y="1722"/>
                      <a:pt x="2650" y="1846"/>
                      <a:pt x="2805" y="1846"/>
                    </a:cubicBezTo>
                    <a:lnTo>
                      <a:pt x="4626" y="1846"/>
                    </a:lnTo>
                    <a:lnTo>
                      <a:pt x="4626" y="3764"/>
                    </a:lnTo>
                    <a:lnTo>
                      <a:pt x="2805" y="3764"/>
                    </a:lnTo>
                    <a:cubicBezTo>
                      <a:pt x="2650" y="3764"/>
                      <a:pt x="2522" y="3892"/>
                      <a:pt x="2522" y="4047"/>
                    </a:cubicBezTo>
                    <a:lnTo>
                      <a:pt x="2522" y="4638"/>
                    </a:lnTo>
                    <a:lnTo>
                      <a:pt x="689" y="2805"/>
                    </a:lnTo>
                    <a:lnTo>
                      <a:pt x="2522" y="972"/>
                    </a:lnTo>
                    <a:close/>
                    <a:moveTo>
                      <a:pt x="2809" y="1"/>
                    </a:moveTo>
                    <a:cubicBezTo>
                      <a:pt x="2734" y="1"/>
                      <a:pt x="2660" y="30"/>
                      <a:pt x="2606" y="84"/>
                    </a:cubicBezTo>
                    <a:lnTo>
                      <a:pt x="85" y="2605"/>
                    </a:lnTo>
                    <a:cubicBezTo>
                      <a:pt x="31" y="2658"/>
                      <a:pt x="1" y="2729"/>
                      <a:pt x="1" y="2805"/>
                    </a:cubicBezTo>
                    <a:cubicBezTo>
                      <a:pt x="1" y="2880"/>
                      <a:pt x="31" y="2955"/>
                      <a:pt x="85" y="3008"/>
                    </a:cubicBezTo>
                    <a:lnTo>
                      <a:pt x="2606" y="5525"/>
                    </a:lnTo>
                    <a:cubicBezTo>
                      <a:pt x="2659" y="5583"/>
                      <a:pt x="2735" y="5610"/>
                      <a:pt x="2805" y="5610"/>
                    </a:cubicBezTo>
                    <a:cubicBezTo>
                      <a:pt x="2846" y="5610"/>
                      <a:pt x="2881" y="5605"/>
                      <a:pt x="2916" y="5587"/>
                    </a:cubicBezTo>
                    <a:cubicBezTo>
                      <a:pt x="3023" y="5544"/>
                      <a:pt x="3094" y="5441"/>
                      <a:pt x="3094" y="5325"/>
                    </a:cubicBezTo>
                    <a:lnTo>
                      <a:pt x="3094" y="4336"/>
                    </a:lnTo>
                    <a:lnTo>
                      <a:pt x="4913" y="4336"/>
                    </a:lnTo>
                    <a:cubicBezTo>
                      <a:pt x="5069" y="4336"/>
                      <a:pt x="5198" y="4207"/>
                      <a:pt x="5198" y="4047"/>
                    </a:cubicBezTo>
                    <a:lnTo>
                      <a:pt x="5198" y="1562"/>
                    </a:lnTo>
                    <a:cubicBezTo>
                      <a:pt x="5198" y="1406"/>
                      <a:pt x="5069" y="1277"/>
                      <a:pt x="4913" y="1277"/>
                    </a:cubicBezTo>
                    <a:lnTo>
                      <a:pt x="3094" y="1277"/>
                    </a:lnTo>
                    <a:lnTo>
                      <a:pt x="3094" y="288"/>
                    </a:lnTo>
                    <a:cubicBezTo>
                      <a:pt x="3094" y="173"/>
                      <a:pt x="3023" y="66"/>
                      <a:pt x="2916" y="21"/>
                    </a:cubicBezTo>
                    <a:cubicBezTo>
                      <a:pt x="2882" y="7"/>
                      <a:pt x="2845" y="1"/>
                      <a:pt x="28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31"/>
              <p:cNvSpPr/>
              <p:nvPr/>
            </p:nvSpPr>
            <p:spPr>
              <a:xfrm>
                <a:off x="1137331" y="2125074"/>
                <a:ext cx="377928" cy="408198"/>
              </a:xfrm>
              <a:custGeom>
                <a:rect b="b" l="l" r="r" t="t"/>
                <a:pathLst>
                  <a:path extrusionOk="0" h="5610" w="5194">
                    <a:moveTo>
                      <a:pt x="2672" y="972"/>
                    </a:moveTo>
                    <a:lnTo>
                      <a:pt x="4505" y="2805"/>
                    </a:lnTo>
                    <a:lnTo>
                      <a:pt x="2672" y="4638"/>
                    </a:lnTo>
                    <a:lnTo>
                      <a:pt x="2672" y="4047"/>
                    </a:lnTo>
                    <a:cubicBezTo>
                      <a:pt x="2672" y="3892"/>
                      <a:pt x="2543" y="3764"/>
                      <a:pt x="2387" y="3764"/>
                    </a:cubicBezTo>
                    <a:lnTo>
                      <a:pt x="568" y="3764"/>
                    </a:lnTo>
                    <a:lnTo>
                      <a:pt x="568" y="1846"/>
                    </a:lnTo>
                    <a:lnTo>
                      <a:pt x="2387" y="1846"/>
                    </a:lnTo>
                    <a:cubicBezTo>
                      <a:pt x="2543" y="1846"/>
                      <a:pt x="2672" y="1722"/>
                      <a:pt x="2672" y="1562"/>
                    </a:cubicBezTo>
                    <a:lnTo>
                      <a:pt x="2672" y="972"/>
                    </a:lnTo>
                    <a:close/>
                    <a:moveTo>
                      <a:pt x="2384" y="1"/>
                    </a:moveTo>
                    <a:cubicBezTo>
                      <a:pt x="2347" y="1"/>
                      <a:pt x="2311" y="7"/>
                      <a:pt x="2277" y="21"/>
                    </a:cubicBezTo>
                    <a:cubicBezTo>
                      <a:pt x="2174" y="66"/>
                      <a:pt x="2104" y="173"/>
                      <a:pt x="2104" y="288"/>
                    </a:cubicBezTo>
                    <a:lnTo>
                      <a:pt x="2104" y="1277"/>
                    </a:lnTo>
                    <a:lnTo>
                      <a:pt x="284" y="1277"/>
                    </a:lnTo>
                    <a:cubicBezTo>
                      <a:pt x="128" y="1277"/>
                      <a:pt x="0" y="1406"/>
                      <a:pt x="0" y="1562"/>
                    </a:cubicBezTo>
                    <a:lnTo>
                      <a:pt x="0" y="4047"/>
                    </a:lnTo>
                    <a:cubicBezTo>
                      <a:pt x="0" y="4207"/>
                      <a:pt x="128" y="4336"/>
                      <a:pt x="284" y="4336"/>
                    </a:cubicBezTo>
                    <a:lnTo>
                      <a:pt x="2104" y="4336"/>
                    </a:lnTo>
                    <a:lnTo>
                      <a:pt x="2104" y="5325"/>
                    </a:lnTo>
                    <a:cubicBezTo>
                      <a:pt x="2104" y="5441"/>
                      <a:pt x="2174" y="5544"/>
                      <a:pt x="2281" y="5587"/>
                    </a:cubicBezTo>
                    <a:cubicBezTo>
                      <a:pt x="2312" y="5605"/>
                      <a:pt x="2352" y="5610"/>
                      <a:pt x="2387" y="5610"/>
                    </a:cubicBezTo>
                    <a:cubicBezTo>
                      <a:pt x="2463" y="5610"/>
                      <a:pt x="2534" y="5583"/>
                      <a:pt x="2588" y="5525"/>
                    </a:cubicBezTo>
                    <a:lnTo>
                      <a:pt x="5108" y="3008"/>
                    </a:lnTo>
                    <a:cubicBezTo>
                      <a:pt x="5161" y="2955"/>
                      <a:pt x="5193" y="2880"/>
                      <a:pt x="5193" y="2805"/>
                    </a:cubicBezTo>
                    <a:cubicBezTo>
                      <a:pt x="5193" y="2729"/>
                      <a:pt x="5161" y="2658"/>
                      <a:pt x="5108" y="2605"/>
                    </a:cubicBezTo>
                    <a:lnTo>
                      <a:pt x="2588" y="84"/>
                    </a:lnTo>
                    <a:cubicBezTo>
                      <a:pt x="2534" y="30"/>
                      <a:pt x="2459" y="1"/>
                      <a:pt x="2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84" name="Google Shape;684;p31"/>
            <p:cNvSpPr txBox="1"/>
            <p:nvPr/>
          </p:nvSpPr>
          <p:spPr>
            <a:xfrm>
              <a:off x="2226900" y="1165350"/>
              <a:ext cx="5756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45720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Ubuntu"/>
                  <a:ea typeface="Ubuntu"/>
                  <a:cs typeface="Ubuntu"/>
                  <a:sym typeface="Ubuntu"/>
                </a:rPr>
                <a:t>To best showcase our product and these communications, most creative executions will be on digital platforms.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685" name="Google Shape;685;p31"/>
          <p:cNvGrpSpPr/>
          <p:nvPr/>
        </p:nvGrpSpPr>
        <p:grpSpPr>
          <a:xfrm>
            <a:off x="73624" y="2068500"/>
            <a:ext cx="8703251" cy="1262475"/>
            <a:chOff x="120624" y="2736400"/>
            <a:chExt cx="8703251" cy="1262475"/>
          </a:xfrm>
        </p:grpSpPr>
        <p:sp>
          <p:nvSpPr>
            <p:cNvPr id="686" name="Google Shape;686;p31"/>
            <p:cNvSpPr txBox="1"/>
            <p:nvPr/>
          </p:nvSpPr>
          <p:spPr>
            <a:xfrm>
              <a:off x="120624" y="2736400"/>
              <a:ext cx="2982300" cy="1006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45720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world we live in today is primarily digital, as most of our lives have shifted to social media and other forms of online communication (Medium, 2020).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87" name="Google Shape;687;p31"/>
            <p:cNvSpPr txBox="1"/>
            <p:nvPr/>
          </p:nvSpPr>
          <p:spPr>
            <a:xfrm>
              <a:off x="3281700" y="2921575"/>
              <a:ext cx="3131400" cy="1077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Ubuntu"/>
                  <a:ea typeface="Ubuntu"/>
                  <a:cs typeface="Ubuntu"/>
                  <a:sym typeface="Ubuntu"/>
                </a:rPr>
                <a:t>Our target audience, individuals 44 and younger that are members of Generation X and Millennials, are very much a part of this digital world and look to technology and digital media to receive information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688" name="Google Shape;688;p31"/>
            <p:cNvSpPr txBox="1"/>
            <p:nvPr/>
          </p:nvSpPr>
          <p:spPr>
            <a:xfrm>
              <a:off x="6591875" y="2842600"/>
              <a:ext cx="2232000" cy="794100"/>
            </a:xfrm>
            <a:prstGeom prst="rect">
              <a:avLst/>
            </a:prstGeom>
            <a:solidFill>
              <a:srgbClr val="24A24E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L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ooking for quick ways to receive and see all of the information about a product</a:t>
              </a:r>
              <a:endParaRPr/>
            </a:p>
          </p:txBody>
        </p:sp>
      </p:grpSp>
      <p:sp>
        <p:nvSpPr>
          <p:cNvPr id="689" name="Google Shape;689;p31"/>
          <p:cNvSpPr txBox="1"/>
          <p:nvPr/>
        </p:nvSpPr>
        <p:spPr>
          <a:xfrm>
            <a:off x="2049875" y="3576450"/>
            <a:ext cx="4946100" cy="79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rona One"/>
                <a:ea typeface="Krona One"/>
                <a:cs typeface="Krona One"/>
                <a:sym typeface="Krona One"/>
              </a:rPr>
              <a:t>Our efforts will primarily be in the form of Facebook and Instagram posts, highlighting the best of the Ford Explorer.</a:t>
            </a:r>
            <a:endParaRPr sz="1200">
              <a:latin typeface="Krona One"/>
              <a:ea typeface="Krona One"/>
              <a:cs typeface="Krona One"/>
              <a:sym typeface="Krona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 txBox="1"/>
          <p:nvPr>
            <p:ph type="title"/>
          </p:nvPr>
        </p:nvSpPr>
        <p:spPr>
          <a:xfrm>
            <a:off x="633850" y="381722"/>
            <a:ext cx="7717500" cy="15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IPO- </a:t>
            </a:r>
            <a:r>
              <a:rPr lang="en"/>
              <a:t>Insight, Problem and Objectives: </a:t>
            </a:r>
            <a:endParaRPr/>
          </a:p>
        </p:txBody>
      </p:sp>
      <p:grpSp>
        <p:nvGrpSpPr>
          <p:cNvPr id="265" name="Google Shape;265;p14"/>
          <p:cNvGrpSpPr/>
          <p:nvPr/>
        </p:nvGrpSpPr>
        <p:grpSpPr>
          <a:xfrm>
            <a:off x="3867125" y="1963340"/>
            <a:ext cx="2051700" cy="2148509"/>
            <a:chOff x="4485575" y="2361490"/>
            <a:chExt cx="2051700" cy="2148509"/>
          </a:xfrm>
        </p:grpSpPr>
        <p:sp>
          <p:nvSpPr>
            <p:cNvPr id="266" name="Google Shape;266;p14"/>
            <p:cNvSpPr txBox="1"/>
            <p:nvPr/>
          </p:nvSpPr>
          <p:spPr>
            <a:xfrm>
              <a:off x="4660300" y="3200075"/>
              <a:ext cx="1702200" cy="29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Problem</a:t>
              </a:r>
              <a:endParaRPr sz="12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267" name="Google Shape;267;p14"/>
            <p:cNvSpPr txBox="1"/>
            <p:nvPr/>
          </p:nvSpPr>
          <p:spPr>
            <a:xfrm>
              <a:off x="4485575" y="4006298"/>
              <a:ext cx="2051700" cy="5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68" name="Google Shape;268;p14"/>
            <p:cNvSpPr txBox="1"/>
            <p:nvPr/>
          </p:nvSpPr>
          <p:spPr>
            <a:xfrm>
              <a:off x="5173620" y="2361490"/>
              <a:ext cx="675600" cy="324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02</a:t>
              </a:r>
              <a:endParaRPr sz="12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269" name="Google Shape;269;p14"/>
          <p:cNvGrpSpPr/>
          <p:nvPr/>
        </p:nvGrpSpPr>
        <p:grpSpPr>
          <a:xfrm>
            <a:off x="5949799" y="1963348"/>
            <a:ext cx="1855200" cy="2148501"/>
            <a:chOff x="6568249" y="2361498"/>
            <a:chExt cx="1855200" cy="2148501"/>
          </a:xfrm>
        </p:grpSpPr>
        <p:sp>
          <p:nvSpPr>
            <p:cNvPr id="270" name="Google Shape;270;p14"/>
            <p:cNvSpPr txBox="1"/>
            <p:nvPr/>
          </p:nvSpPr>
          <p:spPr>
            <a:xfrm>
              <a:off x="6644750" y="3200075"/>
              <a:ext cx="1702200" cy="292500"/>
            </a:xfrm>
            <a:prstGeom prst="rect">
              <a:avLst/>
            </a:prstGeom>
            <a:solidFill>
              <a:srgbClr val="24A2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Objectives</a:t>
              </a:r>
              <a:endParaRPr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271" name="Google Shape;271;p14"/>
            <p:cNvSpPr txBox="1"/>
            <p:nvPr/>
          </p:nvSpPr>
          <p:spPr>
            <a:xfrm>
              <a:off x="6568249" y="4006298"/>
              <a:ext cx="1855200" cy="5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72" name="Google Shape;272;p14"/>
            <p:cNvSpPr txBox="1"/>
            <p:nvPr/>
          </p:nvSpPr>
          <p:spPr>
            <a:xfrm>
              <a:off x="7157976" y="2361498"/>
              <a:ext cx="675600" cy="324900"/>
            </a:xfrm>
            <a:prstGeom prst="rect">
              <a:avLst/>
            </a:prstGeom>
            <a:solidFill>
              <a:srgbClr val="24A2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03</a:t>
              </a:r>
              <a:endParaRPr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sp>
        <p:nvSpPr>
          <p:cNvPr id="273" name="Google Shape;273;p14"/>
          <p:cNvSpPr txBox="1"/>
          <p:nvPr/>
        </p:nvSpPr>
        <p:spPr>
          <a:xfrm>
            <a:off x="2057450" y="2801975"/>
            <a:ext cx="1702200" cy="29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Insight </a:t>
            </a:r>
            <a:endParaRPr sz="12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74" name="Google Shape;274;p14"/>
          <p:cNvSpPr txBox="1"/>
          <p:nvPr/>
        </p:nvSpPr>
        <p:spPr>
          <a:xfrm>
            <a:off x="1980950" y="3608148"/>
            <a:ext cx="18552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2570850" y="1963348"/>
            <a:ext cx="675600" cy="32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01</a:t>
            </a:r>
            <a:endParaRPr sz="12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cxnSp>
        <p:nvCxnSpPr>
          <p:cNvPr id="276" name="Google Shape;276;p14"/>
          <p:cNvCxnSpPr>
            <a:stCxn id="275" idx="3"/>
            <a:endCxn id="268" idx="1"/>
          </p:cNvCxnSpPr>
          <p:nvPr/>
        </p:nvCxnSpPr>
        <p:spPr>
          <a:xfrm>
            <a:off x="3246450" y="2125798"/>
            <a:ext cx="1308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14"/>
          <p:cNvCxnSpPr>
            <a:stCxn id="268" idx="3"/>
            <a:endCxn id="272" idx="1"/>
          </p:cNvCxnSpPr>
          <p:nvPr/>
        </p:nvCxnSpPr>
        <p:spPr>
          <a:xfrm>
            <a:off x="5230770" y="2125790"/>
            <a:ext cx="1308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14"/>
          <p:cNvCxnSpPr>
            <a:stCxn id="272" idx="3"/>
          </p:cNvCxnSpPr>
          <p:nvPr/>
        </p:nvCxnSpPr>
        <p:spPr>
          <a:xfrm>
            <a:off x="7215126" y="2125798"/>
            <a:ext cx="1338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14"/>
          <p:cNvCxnSpPr>
            <a:stCxn id="275" idx="2"/>
            <a:endCxn id="273" idx="0"/>
          </p:cNvCxnSpPr>
          <p:nvPr/>
        </p:nvCxnSpPr>
        <p:spPr>
          <a:xfrm>
            <a:off x="2908650" y="2288248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14"/>
          <p:cNvCxnSpPr>
            <a:stCxn id="268" idx="2"/>
            <a:endCxn id="266" idx="0"/>
          </p:cNvCxnSpPr>
          <p:nvPr/>
        </p:nvCxnSpPr>
        <p:spPr>
          <a:xfrm>
            <a:off x="4892970" y="2288240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14"/>
          <p:cNvCxnSpPr>
            <a:stCxn id="272" idx="2"/>
            <a:endCxn id="270" idx="0"/>
          </p:cNvCxnSpPr>
          <p:nvPr/>
        </p:nvCxnSpPr>
        <p:spPr>
          <a:xfrm>
            <a:off x="6877326" y="2288248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14"/>
          <p:cNvCxnSpPr>
            <a:stCxn id="273" idx="2"/>
            <a:endCxn id="274" idx="0"/>
          </p:cNvCxnSpPr>
          <p:nvPr/>
        </p:nvCxnSpPr>
        <p:spPr>
          <a:xfrm>
            <a:off x="2908550" y="3094475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14"/>
          <p:cNvCxnSpPr>
            <a:stCxn id="266" idx="2"/>
            <a:endCxn id="267" idx="0"/>
          </p:cNvCxnSpPr>
          <p:nvPr/>
        </p:nvCxnSpPr>
        <p:spPr>
          <a:xfrm>
            <a:off x="4892950" y="3094425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14"/>
          <p:cNvCxnSpPr>
            <a:stCxn id="270" idx="2"/>
            <a:endCxn id="271" idx="0"/>
          </p:cNvCxnSpPr>
          <p:nvPr/>
        </p:nvCxnSpPr>
        <p:spPr>
          <a:xfrm>
            <a:off x="6877400" y="3094425"/>
            <a:ext cx="0" cy="51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14"/>
          <p:cNvCxnSpPr>
            <a:stCxn id="275" idx="1"/>
            <a:endCxn id="286" idx="3"/>
          </p:cNvCxnSpPr>
          <p:nvPr/>
        </p:nvCxnSpPr>
        <p:spPr>
          <a:xfrm flipH="1">
            <a:off x="1262250" y="2125798"/>
            <a:ext cx="1308600" cy="600"/>
          </a:xfrm>
          <a:prstGeom prst="bentConnector3">
            <a:avLst>
              <a:gd fmla="val 50005" name="adj1"/>
            </a:avLst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287" name="Google Shape;287;p14"/>
          <p:cNvGrpSpPr/>
          <p:nvPr/>
        </p:nvGrpSpPr>
        <p:grpSpPr>
          <a:xfrm>
            <a:off x="322651" y="1524300"/>
            <a:ext cx="1203000" cy="1203000"/>
            <a:chOff x="968301" y="1922450"/>
            <a:chExt cx="1203000" cy="1203000"/>
          </a:xfrm>
        </p:grpSpPr>
        <p:grpSp>
          <p:nvGrpSpPr>
            <p:cNvPr id="288" name="Google Shape;288;p14"/>
            <p:cNvGrpSpPr/>
            <p:nvPr/>
          </p:nvGrpSpPr>
          <p:grpSpPr>
            <a:xfrm>
              <a:off x="968301" y="1922450"/>
              <a:ext cx="1203000" cy="1203000"/>
              <a:chOff x="941101" y="1693850"/>
              <a:chExt cx="1203000" cy="1203000"/>
            </a:xfrm>
          </p:grpSpPr>
          <p:grpSp>
            <p:nvGrpSpPr>
              <p:cNvPr id="289" name="Google Shape;289;p14"/>
              <p:cNvGrpSpPr/>
              <p:nvPr/>
            </p:nvGrpSpPr>
            <p:grpSpPr>
              <a:xfrm>
                <a:off x="941101" y="1693850"/>
                <a:ext cx="1203000" cy="1203000"/>
                <a:chOff x="881572" y="1432200"/>
                <a:chExt cx="1203000" cy="1203000"/>
              </a:xfrm>
            </p:grpSpPr>
            <p:sp>
              <p:nvSpPr>
                <p:cNvPr id="290" name="Google Shape;290;p14"/>
                <p:cNvSpPr/>
                <p:nvPr/>
              </p:nvSpPr>
              <p:spPr>
                <a:xfrm>
                  <a:off x="881572" y="1432200"/>
                  <a:ext cx="1203000" cy="1203000"/>
                </a:xfrm>
                <a:prstGeom prst="ellipse">
                  <a:avLst/>
                </a:prstGeom>
                <a:solidFill>
                  <a:srgbClr val="1F424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91" name="Google Shape;291;p14"/>
                <p:cNvGrpSpPr/>
                <p:nvPr/>
              </p:nvGrpSpPr>
              <p:grpSpPr>
                <a:xfrm>
                  <a:off x="1110392" y="1660945"/>
                  <a:ext cx="745400" cy="745520"/>
                  <a:chOff x="1959049" y="1148473"/>
                  <a:chExt cx="2428804" cy="2429195"/>
                </a:xfrm>
              </p:grpSpPr>
              <p:sp>
                <p:nvSpPr>
                  <p:cNvPr id="292" name="Google Shape;292;p14"/>
                  <p:cNvSpPr/>
                  <p:nvPr/>
                </p:nvSpPr>
                <p:spPr>
                  <a:xfrm>
                    <a:off x="1959050" y="1149826"/>
                    <a:ext cx="2428800" cy="2427668"/>
                  </a:xfrm>
                  <a:custGeom>
                    <a:rect b="b" l="l" r="r" t="t"/>
                    <a:pathLst>
                      <a:path extrusionOk="0" h="8580" w="8584">
                        <a:moveTo>
                          <a:pt x="4292" y="0"/>
                        </a:moveTo>
                        <a:cubicBezTo>
                          <a:pt x="1922" y="0"/>
                          <a:pt x="1" y="1918"/>
                          <a:pt x="1" y="4288"/>
                        </a:cubicBezTo>
                        <a:cubicBezTo>
                          <a:pt x="1" y="6658"/>
                          <a:pt x="1922" y="8579"/>
                          <a:pt x="4292" y="8579"/>
                        </a:cubicBezTo>
                        <a:cubicBezTo>
                          <a:pt x="6662" y="8579"/>
                          <a:pt x="8584" y="6658"/>
                          <a:pt x="8584" y="4288"/>
                        </a:cubicBezTo>
                        <a:cubicBezTo>
                          <a:pt x="8584" y="1918"/>
                          <a:pt x="6662" y="0"/>
                          <a:pt x="4292" y="0"/>
                        </a:cubicBezTo>
                        <a:close/>
                      </a:path>
                    </a:pathLst>
                  </a:custGeom>
                  <a:solidFill>
                    <a:srgbClr val="5A59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93" name="Google Shape;293;p14"/>
                  <p:cNvSpPr/>
                  <p:nvPr/>
                </p:nvSpPr>
                <p:spPr>
                  <a:xfrm>
                    <a:off x="1959049" y="1148473"/>
                    <a:ext cx="2428803" cy="2429195"/>
                  </a:xfrm>
                  <a:custGeom>
                    <a:rect b="b" l="l" r="r" t="t"/>
                    <a:pathLst>
                      <a:path extrusionOk="0" h="6201" w="6200">
                        <a:moveTo>
                          <a:pt x="2465" y="490"/>
                        </a:moveTo>
                        <a:cubicBezTo>
                          <a:pt x="2634" y="490"/>
                          <a:pt x="2783" y="637"/>
                          <a:pt x="2783" y="817"/>
                        </a:cubicBezTo>
                        <a:lnTo>
                          <a:pt x="2783" y="1354"/>
                        </a:lnTo>
                        <a:cubicBezTo>
                          <a:pt x="2783" y="1487"/>
                          <a:pt x="2699" y="1606"/>
                          <a:pt x="2570" y="1655"/>
                        </a:cubicBezTo>
                        <a:cubicBezTo>
                          <a:pt x="2534" y="1669"/>
                          <a:pt x="2494" y="1686"/>
                          <a:pt x="2459" y="1700"/>
                        </a:cubicBezTo>
                        <a:cubicBezTo>
                          <a:pt x="2414" y="1721"/>
                          <a:pt x="2365" y="1731"/>
                          <a:pt x="2318" y="1731"/>
                        </a:cubicBezTo>
                        <a:cubicBezTo>
                          <a:pt x="2234" y="1731"/>
                          <a:pt x="2153" y="1700"/>
                          <a:pt x="2090" y="1637"/>
                        </a:cubicBezTo>
                        <a:lnTo>
                          <a:pt x="1713" y="1260"/>
                        </a:lnTo>
                        <a:cubicBezTo>
                          <a:pt x="1562" y="1114"/>
                          <a:pt x="1589" y="861"/>
                          <a:pt x="1771" y="754"/>
                        </a:cubicBezTo>
                        <a:cubicBezTo>
                          <a:pt x="1961" y="648"/>
                          <a:pt x="2166" y="559"/>
                          <a:pt x="2383" y="502"/>
                        </a:cubicBezTo>
                        <a:cubicBezTo>
                          <a:pt x="2411" y="494"/>
                          <a:pt x="2438" y="490"/>
                          <a:pt x="2465" y="490"/>
                        </a:cubicBezTo>
                        <a:close/>
                        <a:moveTo>
                          <a:pt x="3738" y="490"/>
                        </a:moveTo>
                        <a:cubicBezTo>
                          <a:pt x="3765" y="490"/>
                          <a:pt x="3793" y="494"/>
                          <a:pt x="3821" y="502"/>
                        </a:cubicBezTo>
                        <a:cubicBezTo>
                          <a:pt x="4034" y="559"/>
                          <a:pt x="4243" y="648"/>
                          <a:pt x="4434" y="754"/>
                        </a:cubicBezTo>
                        <a:cubicBezTo>
                          <a:pt x="4612" y="861"/>
                          <a:pt x="4638" y="1114"/>
                          <a:pt x="4491" y="1260"/>
                        </a:cubicBezTo>
                        <a:lnTo>
                          <a:pt x="4110" y="1637"/>
                        </a:lnTo>
                        <a:cubicBezTo>
                          <a:pt x="4050" y="1700"/>
                          <a:pt x="3969" y="1731"/>
                          <a:pt x="3886" y="1731"/>
                        </a:cubicBezTo>
                        <a:cubicBezTo>
                          <a:pt x="3839" y="1731"/>
                          <a:pt x="3791" y="1721"/>
                          <a:pt x="3746" y="1700"/>
                        </a:cubicBezTo>
                        <a:cubicBezTo>
                          <a:pt x="3706" y="1686"/>
                          <a:pt x="3670" y="1669"/>
                          <a:pt x="3635" y="1655"/>
                        </a:cubicBezTo>
                        <a:cubicBezTo>
                          <a:pt x="3506" y="1606"/>
                          <a:pt x="3418" y="1487"/>
                          <a:pt x="3418" y="1354"/>
                        </a:cubicBezTo>
                        <a:lnTo>
                          <a:pt x="3418" y="817"/>
                        </a:lnTo>
                        <a:cubicBezTo>
                          <a:pt x="3418" y="637"/>
                          <a:pt x="3566" y="490"/>
                          <a:pt x="3738" y="490"/>
                        </a:cubicBezTo>
                        <a:close/>
                        <a:moveTo>
                          <a:pt x="1031" y="1615"/>
                        </a:moveTo>
                        <a:cubicBezTo>
                          <a:pt x="1114" y="1615"/>
                          <a:pt x="1197" y="1646"/>
                          <a:pt x="1260" y="1709"/>
                        </a:cubicBezTo>
                        <a:lnTo>
                          <a:pt x="1642" y="2090"/>
                        </a:lnTo>
                        <a:cubicBezTo>
                          <a:pt x="1740" y="2188"/>
                          <a:pt x="1762" y="2335"/>
                          <a:pt x="1705" y="2459"/>
                        </a:cubicBezTo>
                        <a:cubicBezTo>
                          <a:pt x="1687" y="2495"/>
                          <a:pt x="1668" y="2530"/>
                          <a:pt x="1656" y="2569"/>
                        </a:cubicBezTo>
                        <a:cubicBezTo>
                          <a:pt x="1611" y="2694"/>
                          <a:pt x="1492" y="2782"/>
                          <a:pt x="1353" y="2782"/>
                        </a:cubicBezTo>
                        <a:lnTo>
                          <a:pt x="816" y="2782"/>
                        </a:lnTo>
                        <a:cubicBezTo>
                          <a:pt x="608" y="2782"/>
                          <a:pt x="448" y="2583"/>
                          <a:pt x="501" y="2379"/>
                        </a:cubicBezTo>
                        <a:cubicBezTo>
                          <a:pt x="564" y="2166"/>
                          <a:pt x="648" y="1962"/>
                          <a:pt x="759" y="1770"/>
                        </a:cubicBezTo>
                        <a:cubicBezTo>
                          <a:pt x="817" y="1668"/>
                          <a:pt x="923" y="1615"/>
                          <a:pt x="1031" y="1615"/>
                        </a:cubicBezTo>
                        <a:close/>
                        <a:moveTo>
                          <a:pt x="5171" y="1615"/>
                        </a:moveTo>
                        <a:cubicBezTo>
                          <a:pt x="5280" y="1615"/>
                          <a:pt x="5388" y="1668"/>
                          <a:pt x="5446" y="1770"/>
                        </a:cubicBezTo>
                        <a:cubicBezTo>
                          <a:pt x="5552" y="1962"/>
                          <a:pt x="5641" y="2166"/>
                          <a:pt x="5699" y="2379"/>
                        </a:cubicBezTo>
                        <a:cubicBezTo>
                          <a:pt x="5757" y="2583"/>
                          <a:pt x="5593" y="2782"/>
                          <a:pt x="5384" y="2782"/>
                        </a:cubicBezTo>
                        <a:lnTo>
                          <a:pt x="4847" y="2782"/>
                        </a:lnTo>
                        <a:cubicBezTo>
                          <a:pt x="4714" y="2782"/>
                          <a:pt x="4594" y="2694"/>
                          <a:pt x="4545" y="2569"/>
                        </a:cubicBezTo>
                        <a:cubicBezTo>
                          <a:pt x="4532" y="2530"/>
                          <a:pt x="4518" y="2495"/>
                          <a:pt x="4501" y="2459"/>
                        </a:cubicBezTo>
                        <a:cubicBezTo>
                          <a:pt x="4442" y="2335"/>
                          <a:pt x="4465" y="2188"/>
                          <a:pt x="4563" y="2090"/>
                        </a:cubicBezTo>
                        <a:lnTo>
                          <a:pt x="4940" y="1709"/>
                        </a:lnTo>
                        <a:cubicBezTo>
                          <a:pt x="5003" y="1646"/>
                          <a:pt x="5087" y="1615"/>
                          <a:pt x="5171" y="1615"/>
                        </a:cubicBezTo>
                        <a:close/>
                        <a:moveTo>
                          <a:pt x="1353" y="3417"/>
                        </a:moveTo>
                        <a:cubicBezTo>
                          <a:pt x="1492" y="3417"/>
                          <a:pt x="1611" y="3501"/>
                          <a:pt x="1656" y="3630"/>
                        </a:cubicBezTo>
                        <a:cubicBezTo>
                          <a:pt x="1668" y="3671"/>
                          <a:pt x="1687" y="3706"/>
                          <a:pt x="1705" y="3741"/>
                        </a:cubicBezTo>
                        <a:cubicBezTo>
                          <a:pt x="1762" y="3866"/>
                          <a:pt x="1740" y="4013"/>
                          <a:pt x="1642" y="4110"/>
                        </a:cubicBezTo>
                        <a:lnTo>
                          <a:pt x="1260" y="4487"/>
                        </a:lnTo>
                        <a:cubicBezTo>
                          <a:pt x="1196" y="4553"/>
                          <a:pt x="1112" y="4585"/>
                          <a:pt x="1029" y="4585"/>
                        </a:cubicBezTo>
                        <a:cubicBezTo>
                          <a:pt x="921" y="4585"/>
                          <a:pt x="816" y="4532"/>
                          <a:pt x="759" y="4429"/>
                        </a:cubicBezTo>
                        <a:cubicBezTo>
                          <a:pt x="648" y="4239"/>
                          <a:pt x="564" y="4034"/>
                          <a:pt x="501" y="3817"/>
                        </a:cubicBezTo>
                        <a:cubicBezTo>
                          <a:pt x="448" y="3618"/>
                          <a:pt x="608" y="3417"/>
                          <a:pt x="816" y="3417"/>
                        </a:cubicBezTo>
                        <a:close/>
                        <a:moveTo>
                          <a:pt x="5384" y="3417"/>
                        </a:moveTo>
                        <a:cubicBezTo>
                          <a:pt x="5593" y="3417"/>
                          <a:pt x="5757" y="3618"/>
                          <a:pt x="5699" y="3817"/>
                        </a:cubicBezTo>
                        <a:cubicBezTo>
                          <a:pt x="5641" y="4034"/>
                          <a:pt x="5552" y="4239"/>
                          <a:pt x="5446" y="4429"/>
                        </a:cubicBezTo>
                        <a:cubicBezTo>
                          <a:pt x="5388" y="4532"/>
                          <a:pt x="5282" y="4585"/>
                          <a:pt x="5173" y="4585"/>
                        </a:cubicBezTo>
                        <a:cubicBezTo>
                          <a:pt x="5089" y="4585"/>
                          <a:pt x="5004" y="4553"/>
                          <a:pt x="4940" y="4487"/>
                        </a:cubicBezTo>
                        <a:lnTo>
                          <a:pt x="4563" y="4110"/>
                        </a:lnTo>
                        <a:cubicBezTo>
                          <a:pt x="4465" y="4013"/>
                          <a:pt x="4442" y="3866"/>
                          <a:pt x="4501" y="3741"/>
                        </a:cubicBezTo>
                        <a:cubicBezTo>
                          <a:pt x="4518" y="3706"/>
                          <a:pt x="4532" y="3671"/>
                          <a:pt x="4545" y="3630"/>
                        </a:cubicBezTo>
                        <a:cubicBezTo>
                          <a:pt x="4594" y="3501"/>
                          <a:pt x="4714" y="3417"/>
                          <a:pt x="4847" y="3417"/>
                        </a:cubicBezTo>
                        <a:close/>
                        <a:moveTo>
                          <a:pt x="2321" y="4466"/>
                        </a:moveTo>
                        <a:cubicBezTo>
                          <a:pt x="2368" y="4466"/>
                          <a:pt x="2415" y="4476"/>
                          <a:pt x="2459" y="4496"/>
                        </a:cubicBezTo>
                        <a:cubicBezTo>
                          <a:pt x="2494" y="4513"/>
                          <a:pt x="2534" y="4531"/>
                          <a:pt x="2570" y="4545"/>
                        </a:cubicBezTo>
                        <a:cubicBezTo>
                          <a:pt x="2699" y="4593"/>
                          <a:pt x="2783" y="4709"/>
                          <a:pt x="2783" y="4847"/>
                        </a:cubicBezTo>
                        <a:lnTo>
                          <a:pt x="2783" y="5384"/>
                        </a:lnTo>
                        <a:cubicBezTo>
                          <a:pt x="2783" y="5565"/>
                          <a:pt x="2632" y="5709"/>
                          <a:pt x="2462" y="5709"/>
                        </a:cubicBezTo>
                        <a:cubicBezTo>
                          <a:pt x="2436" y="5709"/>
                          <a:pt x="2410" y="5706"/>
                          <a:pt x="2383" y="5699"/>
                        </a:cubicBezTo>
                        <a:cubicBezTo>
                          <a:pt x="2166" y="5637"/>
                          <a:pt x="1961" y="5552"/>
                          <a:pt x="1771" y="5445"/>
                        </a:cubicBezTo>
                        <a:cubicBezTo>
                          <a:pt x="1589" y="5339"/>
                          <a:pt x="1562" y="5086"/>
                          <a:pt x="1713" y="4939"/>
                        </a:cubicBezTo>
                        <a:lnTo>
                          <a:pt x="2090" y="4558"/>
                        </a:lnTo>
                        <a:cubicBezTo>
                          <a:pt x="2153" y="4498"/>
                          <a:pt x="2237" y="4466"/>
                          <a:pt x="2321" y="4466"/>
                        </a:cubicBezTo>
                        <a:close/>
                        <a:moveTo>
                          <a:pt x="3883" y="4466"/>
                        </a:moveTo>
                        <a:cubicBezTo>
                          <a:pt x="3967" y="4466"/>
                          <a:pt x="4050" y="4498"/>
                          <a:pt x="4110" y="4558"/>
                        </a:cubicBezTo>
                        <a:lnTo>
                          <a:pt x="4491" y="4939"/>
                        </a:lnTo>
                        <a:cubicBezTo>
                          <a:pt x="4638" y="5086"/>
                          <a:pt x="4612" y="5339"/>
                          <a:pt x="4434" y="5445"/>
                        </a:cubicBezTo>
                        <a:cubicBezTo>
                          <a:pt x="4243" y="5552"/>
                          <a:pt x="4034" y="5637"/>
                          <a:pt x="3821" y="5699"/>
                        </a:cubicBezTo>
                        <a:cubicBezTo>
                          <a:pt x="3794" y="5706"/>
                          <a:pt x="3767" y="5709"/>
                          <a:pt x="3741" y="5709"/>
                        </a:cubicBezTo>
                        <a:cubicBezTo>
                          <a:pt x="3568" y="5709"/>
                          <a:pt x="3418" y="5565"/>
                          <a:pt x="3418" y="5384"/>
                        </a:cubicBezTo>
                        <a:lnTo>
                          <a:pt x="3418" y="4847"/>
                        </a:lnTo>
                        <a:cubicBezTo>
                          <a:pt x="3418" y="4709"/>
                          <a:pt x="3506" y="4593"/>
                          <a:pt x="3635" y="4545"/>
                        </a:cubicBezTo>
                        <a:cubicBezTo>
                          <a:pt x="3670" y="4531"/>
                          <a:pt x="3706" y="4513"/>
                          <a:pt x="3746" y="4496"/>
                        </a:cubicBezTo>
                        <a:cubicBezTo>
                          <a:pt x="3790" y="4476"/>
                          <a:pt x="3837" y="4466"/>
                          <a:pt x="3883" y="4466"/>
                        </a:cubicBezTo>
                        <a:close/>
                        <a:moveTo>
                          <a:pt x="3102" y="0"/>
                        </a:moveTo>
                        <a:cubicBezTo>
                          <a:pt x="1389" y="0"/>
                          <a:pt x="0" y="1389"/>
                          <a:pt x="0" y="3098"/>
                        </a:cubicBezTo>
                        <a:cubicBezTo>
                          <a:pt x="0" y="4812"/>
                          <a:pt x="1389" y="6201"/>
                          <a:pt x="3102" y="6201"/>
                        </a:cubicBezTo>
                        <a:cubicBezTo>
                          <a:pt x="4815" y="6201"/>
                          <a:pt x="6200" y="4812"/>
                          <a:pt x="6200" y="3098"/>
                        </a:cubicBezTo>
                        <a:cubicBezTo>
                          <a:pt x="6200" y="1389"/>
                          <a:pt x="4815" y="0"/>
                          <a:pt x="3102" y="0"/>
                        </a:cubicBezTo>
                        <a:close/>
                      </a:path>
                    </a:pathLst>
                  </a:custGeom>
                  <a:solidFill>
                    <a:srgbClr val="98989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94" name="Google Shape;294;p14"/>
                  <p:cNvSpPr/>
                  <p:nvPr/>
                </p:nvSpPr>
                <p:spPr>
                  <a:xfrm>
                    <a:off x="3174235" y="1148473"/>
                    <a:ext cx="1213618" cy="2429195"/>
                  </a:xfrm>
                  <a:custGeom>
                    <a:rect b="b" l="l" r="r" t="t"/>
                    <a:pathLst>
                      <a:path extrusionOk="0" h="6201" w="3098">
                        <a:moveTo>
                          <a:pt x="636" y="490"/>
                        </a:moveTo>
                        <a:cubicBezTo>
                          <a:pt x="663" y="490"/>
                          <a:pt x="691" y="494"/>
                          <a:pt x="719" y="502"/>
                        </a:cubicBezTo>
                        <a:cubicBezTo>
                          <a:pt x="932" y="559"/>
                          <a:pt x="1141" y="648"/>
                          <a:pt x="1332" y="754"/>
                        </a:cubicBezTo>
                        <a:cubicBezTo>
                          <a:pt x="1510" y="861"/>
                          <a:pt x="1536" y="1114"/>
                          <a:pt x="1389" y="1260"/>
                        </a:cubicBezTo>
                        <a:lnTo>
                          <a:pt x="1008" y="1637"/>
                        </a:lnTo>
                        <a:cubicBezTo>
                          <a:pt x="948" y="1700"/>
                          <a:pt x="867" y="1731"/>
                          <a:pt x="784" y="1731"/>
                        </a:cubicBezTo>
                        <a:cubicBezTo>
                          <a:pt x="737" y="1731"/>
                          <a:pt x="689" y="1721"/>
                          <a:pt x="644" y="1700"/>
                        </a:cubicBezTo>
                        <a:cubicBezTo>
                          <a:pt x="604" y="1686"/>
                          <a:pt x="568" y="1669"/>
                          <a:pt x="533" y="1655"/>
                        </a:cubicBezTo>
                        <a:cubicBezTo>
                          <a:pt x="404" y="1606"/>
                          <a:pt x="316" y="1487"/>
                          <a:pt x="316" y="1354"/>
                        </a:cubicBezTo>
                        <a:lnTo>
                          <a:pt x="316" y="817"/>
                        </a:lnTo>
                        <a:cubicBezTo>
                          <a:pt x="316" y="637"/>
                          <a:pt x="464" y="490"/>
                          <a:pt x="636" y="490"/>
                        </a:cubicBezTo>
                        <a:close/>
                        <a:moveTo>
                          <a:pt x="2069" y="1615"/>
                        </a:moveTo>
                        <a:cubicBezTo>
                          <a:pt x="2178" y="1615"/>
                          <a:pt x="2286" y="1668"/>
                          <a:pt x="2344" y="1770"/>
                        </a:cubicBezTo>
                        <a:cubicBezTo>
                          <a:pt x="2450" y="1962"/>
                          <a:pt x="2539" y="2166"/>
                          <a:pt x="2597" y="2379"/>
                        </a:cubicBezTo>
                        <a:cubicBezTo>
                          <a:pt x="2655" y="2583"/>
                          <a:pt x="2491" y="2782"/>
                          <a:pt x="2282" y="2782"/>
                        </a:cubicBezTo>
                        <a:lnTo>
                          <a:pt x="1745" y="2782"/>
                        </a:lnTo>
                        <a:cubicBezTo>
                          <a:pt x="1612" y="2782"/>
                          <a:pt x="1492" y="2694"/>
                          <a:pt x="1443" y="2569"/>
                        </a:cubicBezTo>
                        <a:cubicBezTo>
                          <a:pt x="1430" y="2530"/>
                          <a:pt x="1416" y="2495"/>
                          <a:pt x="1399" y="2459"/>
                        </a:cubicBezTo>
                        <a:cubicBezTo>
                          <a:pt x="1340" y="2335"/>
                          <a:pt x="1363" y="2188"/>
                          <a:pt x="1461" y="2090"/>
                        </a:cubicBezTo>
                        <a:lnTo>
                          <a:pt x="1838" y="1709"/>
                        </a:lnTo>
                        <a:cubicBezTo>
                          <a:pt x="1901" y="1646"/>
                          <a:pt x="1985" y="1615"/>
                          <a:pt x="2069" y="1615"/>
                        </a:cubicBezTo>
                        <a:close/>
                        <a:moveTo>
                          <a:pt x="2282" y="3417"/>
                        </a:moveTo>
                        <a:cubicBezTo>
                          <a:pt x="2491" y="3417"/>
                          <a:pt x="2655" y="3618"/>
                          <a:pt x="2597" y="3817"/>
                        </a:cubicBezTo>
                        <a:cubicBezTo>
                          <a:pt x="2539" y="4034"/>
                          <a:pt x="2450" y="4239"/>
                          <a:pt x="2344" y="4429"/>
                        </a:cubicBezTo>
                        <a:cubicBezTo>
                          <a:pt x="2286" y="4532"/>
                          <a:pt x="2180" y="4585"/>
                          <a:pt x="2071" y="4585"/>
                        </a:cubicBezTo>
                        <a:cubicBezTo>
                          <a:pt x="1987" y="4585"/>
                          <a:pt x="1902" y="4553"/>
                          <a:pt x="1838" y="4487"/>
                        </a:cubicBezTo>
                        <a:lnTo>
                          <a:pt x="1461" y="4110"/>
                        </a:lnTo>
                        <a:cubicBezTo>
                          <a:pt x="1363" y="4013"/>
                          <a:pt x="1340" y="3866"/>
                          <a:pt x="1399" y="3741"/>
                        </a:cubicBezTo>
                        <a:cubicBezTo>
                          <a:pt x="1416" y="3706"/>
                          <a:pt x="1430" y="3671"/>
                          <a:pt x="1443" y="3630"/>
                        </a:cubicBezTo>
                        <a:cubicBezTo>
                          <a:pt x="1492" y="3501"/>
                          <a:pt x="1612" y="3417"/>
                          <a:pt x="1745" y="3417"/>
                        </a:cubicBezTo>
                        <a:close/>
                        <a:moveTo>
                          <a:pt x="781" y="4466"/>
                        </a:moveTo>
                        <a:cubicBezTo>
                          <a:pt x="865" y="4466"/>
                          <a:pt x="948" y="4498"/>
                          <a:pt x="1008" y="4558"/>
                        </a:cubicBezTo>
                        <a:lnTo>
                          <a:pt x="1389" y="4939"/>
                        </a:lnTo>
                        <a:cubicBezTo>
                          <a:pt x="1536" y="5086"/>
                          <a:pt x="1510" y="5339"/>
                          <a:pt x="1332" y="5445"/>
                        </a:cubicBezTo>
                        <a:cubicBezTo>
                          <a:pt x="1141" y="5552"/>
                          <a:pt x="932" y="5637"/>
                          <a:pt x="719" y="5699"/>
                        </a:cubicBezTo>
                        <a:cubicBezTo>
                          <a:pt x="692" y="5706"/>
                          <a:pt x="665" y="5709"/>
                          <a:pt x="639" y="5709"/>
                        </a:cubicBezTo>
                        <a:cubicBezTo>
                          <a:pt x="466" y="5709"/>
                          <a:pt x="316" y="5565"/>
                          <a:pt x="316" y="5384"/>
                        </a:cubicBezTo>
                        <a:lnTo>
                          <a:pt x="316" y="4847"/>
                        </a:lnTo>
                        <a:cubicBezTo>
                          <a:pt x="316" y="4709"/>
                          <a:pt x="404" y="4593"/>
                          <a:pt x="533" y="4545"/>
                        </a:cubicBezTo>
                        <a:cubicBezTo>
                          <a:pt x="568" y="4531"/>
                          <a:pt x="604" y="4513"/>
                          <a:pt x="644" y="4496"/>
                        </a:cubicBezTo>
                        <a:cubicBezTo>
                          <a:pt x="688" y="4476"/>
                          <a:pt x="735" y="4466"/>
                          <a:pt x="781" y="4466"/>
                        </a:cubicBezTo>
                        <a:close/>
                        <a:moveTo>
                          <a:pt x="0" y="0"/>
                        </a:moveTo>
                        <a:lnTo>
                          <a:pt x="0" y="2264"/>
                        </a:lnTo>
                        <a:cubicBezTo>
                          <a:pt x="461" y="2264"/>
                          <a:pt x="834" y="2636"/>
                          <a:pt x="834" y="3098"/>
                        </a:cubicBezTo>
                        <a:cubicBezTo>
                          <a:pt x="834" y="3560"/>
                          <a:pt x="461" y="3937"/>
                          <a:pt x="0" y="3937"/>
                        </a:cubicBezTo>
                        <a:lnTo>
                          <a:pt x="0" y="6201"/>
                        </a:lnTo>
                        <a:cubicBezTo>
                          <a:pt x="1713" y="6201"/>
                          <a:pt x="3098" y="4812"/>
                          <a:pt x="3098" y="3098"/>
                        </a:cubicBezTo>
                        <a:cubicBezTo>
                          <a:pt x="3098" y="1389"/>
                          <a:pt x="171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07F7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95" name="Google Shape;295;p14"/>
                  <p:cNvSpPr/>
                  <p:nvPr/>
                </p:nvSpPr>
                <p:spPr>
                  <a:xfrm>
                    <a:off x="2839088" y="2028525"/>
                    <a:ext cx="668700" cy="668700"/>
                  </a:xfrm>
                  <a:prstGeom prst="ellipse">
                    <a:avLst/>
                  </a:pr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286" name="Google Shape;286;p14"/>
              <p:cNvSpPr txBox="1"/>
              <p:nvPr/>
            </p:nvSpPr>
            <p:spPr>
              <a:xfrm>
                <a:off x="1204975" y="1955502"/>
                <a:ext cx="675600" cy="67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endParaRPr>
              </a:p>
            </p:txBody>
          </p:sp>
        </p:grpSp>
        <p:sp>
          <p:nvSpPr>
            <p:cNvPr id="296" name="Google Shape;296;p14"/>
            <p:cNvSpPr/>
            <p:nvPr/>
          </p:nvSpPr>
          <p:spPr>
            <a:xfrm>
              <a:off x="1836725" y="1933125"/>
              <a:ext cx="294350" cy="237550"/>
            </a:xfrm>
            <a:custGeom>
              <a:rect b="b" l="l" r="r" t="t"/>
              <a:pathLst>
                <a:path extrusionOk="0" h="9502" w="11774">
                  <a:moveTo>
                    <a:pt x="275" y="4544"/>
                  </a:moveTo>
                  <a:lnTo>
                    <a:pt x="137" y="0"/>
                  </a:lnTo>
                  <a:lnTo>
                    <a:pt x="2272" y="2754"/>
                  </a:lnTo>
                  <a:lnTo>
                    <a:pt x="6885" y="2547"/>
                  </a:lnTo>
                  <a:lnTo>
                    <a:pt x="7298" y="6334"/>
                  </a:lnTo>
                  <a:lnTo>
                    <a:pt x="11774" y="8675"/>
                  </a:lnTo>
                  <a:lnTo>
                    <a:pt x="4820" y="9502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97" name="Google Shape;297;p14"/>
            <p:cNvSpPr/>
            <p:nvPr/>
          </p:nvSpPr>
          <p:spPr>
            <a:xfrm>
              <a:off x="1810900" y="2008850"/>
              <a:ext cx="222050" cy="218625"/>
            </a:xfrm>
            <a:custGeom>
              <a:rect b="b" l="l" r="r" t="t"/>
              <a:pathLst>
                <a:path extrusionOk="0" h="8745" w="8882">
                  <a:moveTo>
                    <a:pt x="2341" y="1446"/>
                  </a:moveTo>
                  <a:lnTo>
                    <a:pt x="2410" y="0"/>
                  </a:lnTo>
                  <a:lnTo>
                    <a:pt x="3649" y="964"/>
                  </a:lnTo>
                  <a:lnTo>
                    <a:pt x="6403" y="1240"/>
                  </a:lnTo>
                  <a:lnTo>
                    <a:pt x="6610" y="3443"/>
                  </a:lnTo>
                  <a:lnTo>
                    <a:pt x="8882" y="4545"/>
                  </a:lnTo>
                  <a:lnTo>
                    <a:pt x="7299" y="5302"/>
                  </a:lnTo>
                  <a:lnTo>
                    <a:pt x="7781" y="7919"/>
                  </a:lnTo>
                  <a:lnTo>
                    <a:pt x="5990" y="6335"/>
                  </a:lnTo>
                  <a:lnTo>
                    <a:pt x="4751" y="8745"/>
                  </a:lnTo>
                  <a:lnTo>
                    <a:pt x="4544" y="5164"/>
                  </a:lnTo>
                  <a:lnTo>
                    <a:pt x="206" y="5578"/>
                  </a:lnTo>
                  <a:lnTo>
                    <a:pt x="3374" y="3512"/>
                  </a:lnTo>
                  <a:lnTo>
                    <a:pt x="0" y="2204"/>
                  </a:lnTo>
                  <a:close/>
                </a:path>
              </a:pathLst>
            </a:custGeom>
            <a:solidFill>
              <a:srgbClr val="0E1719"/>
            </a:solidFill>
            <a:ln>
              <a:noFill/>
            </a:ln>
          </p:spPr>
        </p:sp>
      </p:grpSp>
      <p:sp>
        <p:nvSpPr>
          <p:cNvPr id="298" name="Google Shape;298;p14"/>
          <p:cNvSpPr txBox="1"/>
          <p:nvPr/>
        </p:nvSpPr>
        <p:spPr>
          <a:xfrm>
            <a:off x="2057448" y="3608200"/>
            <a:ext cx="1855200" cy="121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Individuals 35 years old and younger are most interested to buy vehicles and products from Ford” (Ford Media Center).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p14"/>
          <p:cNvSpPr txBox="1"/>
          <p:nvPr/>
        </p:nvSpPr>
        <p:spPr>
          <a:xfrm>
            <a:off x="4003625" y="3526700"/>
            <a:ext cx="1855200" cy="157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“You need to ensure that the car is reliable and safe, especially if you're driving with kids at the back. Family-oriented vehicles are known to be sturdy, so you won't need to worry about problematic issues while on the road” (Mazda.com).</a:t>
            </a:r>
            <a:endParaRPr sz="1200"/>
          </a:p>
        </p:txBody>
      </p:sp>
      <p:sp>
        <p:nvSpPr>
          <p:cNvPr id="300" name="Google Shape;300;p14"/>
          <p:cNvSpPr txBox="1"/>
          <p:nvPr/>
        </p:nvSpPr>
        <p:spPr>
          <a:xfrm>
            <a:off x="5918825" y="3608200"/>
            <a:ext cx="2237100" cy="794100"/>
          </a:xfrm>
          <a:prstGeom prst="rect">
            <a:avLst/>
          </a:prstGeom>
          <a:solidFill>
            <a:srgbClr val="24A24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Convince the younger generation that Ford can be safe, affordable, and family-friendly.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2"/>
          <p:cNvSpPr txBox="1"/>
          <p:nvPr>
            <p:ph type="title"/>
          </p:nvPr>
        </p:nvSpPr>
        <p:spPr>
          <a:xfrm>
            <a:off x="3451805" y="515525"/>
            <a:ext cx="224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Monitoring</a:t>
            </a:r>
            <a:endParaRPr/>
          </a:p>
        </p:txBody>
      </p:sp>
      <p:sp>
        <p:nvSpPr>
          <p:cNvPr id="695" name="Google Shape;695;p32"/>
          <p:cNvSpPr txBox="1"/>
          <p:nvPr/>
        </p:nvSpPr>
        <p:spPr>
          <a:xfrm>
            <a:off x="713225" y="1376650"/>
            <a:ext cx="64686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Keep track of social media posts going up two or three times a week to see the activity and or involvement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Sending out a newsletter with useful information about deals and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promotions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we are doing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Using fun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social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media tactics to get audience excited about the Cars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premier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Having a cars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premier ie showing the episode of the show where the explorer is being featured.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6" name="Google Shape;6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750" y="1229363"/>
            <a:ext cx="1657375" cy="16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3"/>
          <p:cNvSpPr txBox="1"/>
          <p:nvPr>
            <p:ph type="title"/>
          </p:nvPr>
        </p:nvSpPr>
        <p:spPr>
          <a:xfrm>
            <a:off x="3289055" y="785075"/>
            <a:ext cx="256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pic>
        <p:nvPicPr>
          <p:cNvPr id="702" name="Google Shape;7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825" y="403213"/>
            <a:ext cx="1657375" cy="16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33"/>
          <p:cNvSpPr txBox="1"/>
          <p:nvPr/>
        </p:nvSpPr>
        <p:spPr>
          <a:xfrm>
            <a:off x="943350" y="1774400"/>
            <a:ext cx="64686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❏"/>
            </a:pP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Assess the newsletters and how many people actually view them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❏"/>
            </a:pP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Are they impacting our sales?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❏"/>
            </a:pP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Look at incentives we can add to our social media posts and how they would increase our sales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❏"/>
            </a:pP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Evaluate how these promotions go along with the SMART objectives.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34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pic>
          <p:nvPicPr>
            <p:cNvPr id="709" name="Google Shape;709;p34"/>
            <p:cNvPicPr preferRelativeResize="0"/>
            <p:nvPr/>
          </p:nvPicPr>
          <p:blipFill rotWithShape="1">
            <a:blip r:embed="rId3">
              <a:alphaModFix/>
            </a:blip>
            <a:srcRect b="0" l="0" r="0" t="13926"/>
            <a:stretch/>
          </p:blipFill>
          <p:spPr>
            <a:xfrm>
              <a:off x="0" y="0"/>
              <a:ext cx="4285624" cy="1962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Google Shape;710;p34"/>
            <p:cNvPicPr preferRelativeResize="0"/>
            <p:nvPr/>
          </p:nvPicPr>
          <p:blipFill rotWithShape="1">
            <a:blip r:embed="rId4">
              <a:alphaModFix/>
            </a:blip>
            <a:srcRect b="0" l="0" r="5979" t="6524"/>
            <a:stretch/>
          </p:blipFill>
          <p:spPr>
            <a:xfrm>
              <a:off x="4285625" y="0"/>
              <a:ext cx="4858375" cy="2110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2675496"/>
              <a:ext cx="5450551" cy="246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92262" y="3261400"/>
              <a:ext cx="3751739" cy="188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34"/>
            <p:cNvPicPr preferRelativeResize="0"/>
            <p:nvPr/>
          </p:nvPicPr>
          <p:blipFill rotWithShape="1">
            <a:blip r:embed="rId7">
              <a:alphaModFix/>
            </a:blip>
            <a:srcRect b="74687" l="11271" r="11263" t="3251"/>
            <a:stretch/>
          </p:blipFill>
          <p:spPr>
            <a:xfrm>
              <a:off x="0" y="1883825"/>
              <a:ext cx="9143998" cy="14763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5"/>
          <p:cNvSpPr txBox="1"/>
          <p:nvPr/>
        </p:nvSpPr>
        <p:spPr>
          <a:xfrm>
            <a:off x="2731950" y="2202300"/>
            <a:ext cx="36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rPr>
              <a:t>Questions?</a:t>
            </a:r>
            <a:endParaRPr sz="3600">
              <a:solidFill>
                <a:srgbClr val="FFFFF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grpSp>
        <p:nvGrpSpPr>
          <p:cNvPr id="719" name="Google Shape;719;p35"/>
          <p:cNvGrpSpPr/>
          <p:nvPr/>
        </p:nvGrpSpPr>
        <p:grpSpPr>
          <a:xfrm>
            <a:off x="2463423" y="2169166"/>
            <a:ext cx="796160" cy="805183"/>
            <a:chOff x="2468940" y="2256150"/>
            <a:chExt cx="716100" cy="716100"/>
          </a:xfrm>
        </p:grpSpPr>
        <p:sp>
          <p:nvSpPr>
            <p:cNvPr id="720" name="Google Shape;720;p35"/>
            <p:cNvSpPr/>
            <p:nvPr/>
          </p:nvSpPr>
          <p:spPr>
            <a:xfrm>
              <a:off x="2468940" y="2256150"/>
              <a:ext cx="716100" cy="7161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1" name="Google Shape;721;p35"/>
            <p:cNvGrpSpPr/>
            <p:nvPr/>
          </p:nvGrpSpPr>
          <p:grpSpPr>
            <a:xfrm>
              <a:off x="2491031" y="2450656"/>
              <a:ext cx="633075" cy="327089"/>
              <a:chOff x="725200" y="2125074"/>
              <a:chExt cx="790060" cy="408198"/>
            </a:xfrm>
          </p:grpSpPr>
          <p:sp>
            <p:nvSpPr>
              <p:cNvPr id="722" name="Google Shape;722;p35"/>
              <p:cNvSpPr/>
              <p:nvPr/>
            </p:nvSpPr>
            <p:spPr>
              <a:xfrm>
                <a:off x="725200" y="2125074"/>
                <a:ext cx="378219" cy="408198"/>
              </a:xfrm>
              <a:custGeom>
                <a:rect b="b" l="l" r="r" t="t"/>
                <a:pathLst>
                  <a:path extrusionOk="0" h="5610" w="5198">
                    <a:moveTo>
                      <a:pt x="2522" y="972"/>
                    </a:moveTo>
                    <a:lnTo>
                      <a:pt x="2522" y="1562"/>
                    </a:lnTo>
                    <a:cubicBezTo>
                      <a:pt x="2522" y="1722"/>
                      <a:pt x="2650" y="1846"/>
                      <a:pt x="2805" y="1846"/>
                    </a:cubicBezTo>
                    <a:lnTo>
                      <a:pt x="4626" y="1846"/>
                    </a:lnTo>
                    <a:lnTo>
                      <a:pt x="4626" y="3764"/>
                    </a:lnTo>
                    <a:lnTo>
                      <a:pt x="2805" y="3764"/>
                    </a:lnTo>
                    <a:cubicBezTo>
                      <a:pt x="2650" y="3764"/>
                      <a:pt x="2522" y="3892"/>
                      <a:pt x="2522" y="4047"/>
                    </a:cubicBezTo>
                    <a:lnTo>
                      <a:pt x="2522" y="4638"/>
                    </a:lnTo>
                    <a:lnTo>
                      <a:pt x="689" y="2805"/>
                    </a:lnTo>
                    <a:lnTo>
                      <a:pt x="2522" y="972"/>
                    </a:lnTo>
                    <a:close/>
                    <a:moveTo>
                      <a:pt x="2809" y="1"/>
                    </a:moveTo>
                    <a:cubicBezTo>
                      <a:pt x="2734" y="1"/>
                      <a:pt x="2660" y="30"/>
                      <a:pt x="2606" y="84"/>
                    </a:cubicBezTo>
                    <a:lnTo>
                      <a:pt x="85" y="2605"/>
                    </a:lnTo>
                    <a:cubicBezTo>
                      <a:pt x="31" y="2658"/>
                      <a:pt x="1" y="2729"/>
                      <a:pt x="1" y="2805"/>
                    </a:cubicBezTo>
                    <a:cubicBezTo>
                      <a:pt x="1" y="2880"/>
                      <a:pt x="31" y="2955"/>
                      <a:pt x="85" y="3008"/>
                    </a:cubicBezTo>
                    <a:lnTo>
                      <a:pt x="2606" y="5525"/>
                    </a:lnTo>
                    <a:cubicBezTo>
                      <a:pt x="2659" y="5583"/>
                      <a:pt x="2735" y="5610"/>
                      <a:pt x="2805" y="5610"/>
                    </a:cubicBezTo>
                    <a:cubicBezTo>
                      <a:pt x="2846" y="5610"/>
                      <a:pt x="2881" y="5605"/>
                      <a:pt x="2916" y="5587"/>
                    </a:cubicBezTo>
                    <a:cubicBezTo>
                      <a:pt x="3023" y="5544"/>
                      <a:pt x="3094" y="5441"/>
                      <a:pt x="3094" y="5325"/>
                    </a:cubicBezTo>
                    <a:lnTo>
                      <a:pt x="3094" y="4336"/>
                    </a:lnTo>
                    <a:lnTo>
                      <a:pt x="4913" y="4336"/>
                    </a:lnTo>
                    <a:cubicBezTo>
                      <a:pt x="5069" y="4336"/>
                      <a:pt x="5198" y="4207"/>
                      <a:pt x="5198" y="4047"/>
                    </a:cubicBezTo>
                    <a:lnTo>
                      <a:pt x="5198" y="1562"/>
                    </a:lnTo>
                    <a:cubicBezTo>
                      <a:pt x="5198" y="1406"/>
                      <a:pt x="5069" y="1277"/>
                      <a:pt x="4913" y="1277"/>
                    </a:cubicBezTo>
                    <a:lnTo>
                      <a:pt x="3094" y="1277"/>
                    </a:lnTo>
                    <a:lnTo>
                      <a:pt x="3094" y="288"/>
                    </a:lnTo>
                    <a:cubicBezTo>
                      <a:pt x="3094" y="173"/>
                      <a:pt x="3023" y="66"/>
                      <a:pt x="2916" y="21"/>
                    </a:cubicBezTo>
                    <a:cubicBezTo>
                      <a:pt x="2882" y="7"/>
                      <a:pt x="2845" y="1"/>
                      <a:pt x="28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35"/>
              <p:cNvSpPr/>
              <p:nvPr/>
            </p:nvSpPr>
            <p:spPr>
              <a:xfrm>
                <a:off x="1137331" y="2125074"/>
                <a:ext cx="377928" cy="408198"/>
              </a:xfrm>
              <a:custGeom>
                <a:rect b="b" l="l" r="r" t="t"/>
                <a:pathLst>
                  <a:path extrusionOk="0" h="5610" w="5194">
                    <a:moveTo>
                      <a:pt x="2672" y="972"/>
                    </a:moveTo>
                    <a:lnTo>
                      <a:pt x="4505" y="2805"/>
                    </a:lnTo>
                    <a:lnTo>
                      <a:pt x="2672" y="4638"/>
                    </a:lnTo>
                    <a:lnTo>
                      <a:pt x="2672" y="4047"/>
                    </a:lnTo>
                    <a:cubicBezTo>
                      <a:pt x="2672" y="3892"/>
                      <a:pt x="2543" y="3764"/>
                      <a:pt x="2387" y="3764"/>
                    </a:cubicBezTo>
                    <a:lnTo>
                      <a:pt x="568" y="3764"/>
                    </a:lnTo>
                    <a:lnTo>
                      <a:pt x="568" y="1846"/>
                    </a:lnTo>
                    <a:lnTo>
                      <a:pt x="2387" y="1846"/>
                    </a:lnTo>
                    <a:cubicBezTo>
                      <a:pt x="2543" y="1846"/>
                      <a:pt x="2672" y="1722"/>
                      <a:pt x="2672" y="1562"/>
                    </a:cubicBezTo>
                    <a:lnTo>
                      <a:pt x="2672" y="972"/>
                    </a:lnTo>
                    <a:close/>
                    <a:moveTo>
                      <a:pt x="2384" y="1"/>
                    </a:moveTo>
                    <a:cubicBezTo>
                      <a:pt x="2347" y="1"/>
                      <a:pt x="2311" y="7"/>
                      <a:pt x="2277" y="21"/>
                    </a:cubicBezTo>
                    <a:cubicBezTo>
                      <a:pt x="2174" y="66"/>
                      <a:pt x="2104" y="173"/>
                      <a:pt x="2104" y="288"/>
                    </a:cubicBezTo>
                    <a:lnTo>
                      <a:pt x="2104" y="1277"/>
                    </a:lnTo>
                    <a:lnTo>
                      <a:pt x="284" y="1277"/>
                    </a:lnTo>
                    <a:cubicBezTo>
                      <a:pt x="128" y="1277"/>
                      <a:pt x="0" y="1406"/>
                      <a:pt x="0" y="1562"/>
                    </a:cubicBezTo>
                    <a:lnTo>
                      <a:pt x="0" y="4047"/>
                    </a:lnTo>
                    <a:cubicBezTo>
                      <a:pt x="0" y="4207"/>
                      <a:pt x="128" y="4336"/>
                      <a:pt x="284" y="4336"/>
                    </a:cubicBezTo>
                    <a:lnTo>
                      <a:pt x="2104" y="4336"/>
                    </a:lnTo>
                    <a:lnTo>
                      <a:pt x="2104" y="5325"/>
                    </a:lnTo>
                    <a:cubicBezTo>
                      <a:pt x="2104" y="5441"/>
                      <a:pt x="2174" y="5544"/>
                      <a:pt x="2281" y="5587"/>
                    </a:cubicBezTo>
                    <a:cubicBezTo>
                      <a:pt x="2312" y="5605"/>
                      <a:pt x="2352" y="5610"/>
                      <a:pt x="2387" y="5610"/>
                    </a:cubicBezTo>
                    <a:cubicBezTo>
                      <a:pt x="2463" y="5610"/>
                      <a:pt x="2534" y="5583"/>
                      <a:pt x="2588" y="5525"/>
                    </a:cubicBezTo>
                    <a:lnTo>
                      <a:pt x="5108" y="3008"/>
                    </a:lnTo>
                    <a:cubicBezTo>
                      <a:pt x="5161" y="2955"/>
                      <a:pt x="5193" y="2880"/>
                      <a:pt x="5193" y="2805"/>
                    </a:cubicBezTo>
                    <a:cubicBezTo>
                      <a:pt x="5193" y="2729"/>
                      <a:pt x="5161" y="2658"/>
                      <a:pt x="5108" y="2605"/>
                    </a:cubicBezTo>
                    <a:lnTo>
                      <a:pt x="2588" y="84"/>
                    </a:lnTo>
                    <a:cubicBezTo>
                      <a:pt x="2534" y="30"/>
                      <a:pt x="2459" y="1"/>
                      <a:pt x="2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6"/>
          <p:cNvSpPr txBox="1"/>
          <p:nvPr/>
        </p:nvSpPr>
        <p:spPr>
          <a:xfrm>
            <a:off x="2731950" y="2256150"/>
            <a:ext cx="3680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rPr>
              <a:t>Thank you!</a:t>
            </a:r>
            <a:endParaRPr sz="2900">
              <a:solidFill>
                <a:srgbClr val="FFFFF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/>
          <p:nvPr>
            <p:ph type="title"/>
          </p:nvPr>
        </p:nvSpPr>
        <p:spPr>
          <a:xfrm>
            <a:off x="713232" y="40321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SWOT</a:t>
            </a:r>
            <a:endParaRPr sz="2900"/>
          </a:p>
        </p:txBody>
      </p:sp>
      <p:grpSp>
        <p:nvGrpSpPr>
          <p:cNvPr id="306" name="Google Shape;306;p15"/>
          <p:cNvGrpSpPr/>
          <p:nvPr/>
        </p:nvGrpSpPr>
        <p:grpSpPr>
          <a:xfrm flipH="1">
            <a:off x="-70921" y="2806725"/>
            <a:ext cx="9279946" cy="2336681"/>
            <a:chOff x="-70921" y="2806725"/>
            <a:chExt cx="9279946" cy="2336681"/>
          </a:xfrm>
        </p:grpSpPr>
        <p:sp>
          <p:nvSpPr>
            <p:cNvPr id="307" name="Google Shape;307;p15"/>
            <p:cNvSpPr/>
            <p:nvPr/>
          </p:nvSpPr>
          <p:spPr>
            <a:xfrm>
              <a:off x="-70921" y="2806725"/>
              <a:ext cx="9262674" cy="2336681"/>
            </a:xfrm>
            <a:custGeom>
              <a:rect b="b" l="l" r="r" t="t"/>
              <a:pathLst>
                <a:path extrusionOk="0" h="92606" w="367093">
                  <a:moveTo>
                    <a:pt x="0" y="58628"/>
                  </a:moveTo>
                  <a:lnTo>
                    <a:pt x="367093" y="0"/>
                  </a:lnTo>
                  <a:lnTo>
                    <a:pt x="367093" y="22652"/>
                  </a:lnTo>
                  <a:lnTo>
                    <a:pt x="59295" y="92606"/>
                  </a:lnTo>
                  <a:lnTo>
                    <a:pt x="0" y="926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cxnSp>
          <p:nvCxnSpPr>
            <p:cNvPr id="308" name="Google Shape;308;p15"/>
            <p:cNvCxnSpPr/>
            <p:nvPr/>
          </p:nvCxnSpPr>
          <p:spPr>
            <a:xfrm flipH="1" rot="10800000">
              <a:off x="-68175" y="3067525"/>
              <a:ext cx="9277200" cy="1782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9" name="Google Shape;309;p15"/>
          <p:cNvGrpSpPr/>
          <p:nvPr/>
        </p:nvGrpSpPr>
        <p:grpSpPr>
          <a:xfrm>
            <a:off x="1403675" y="2641378"/>
            <a:ext cx="474300" cy="648697"/>
            <a:chOff x="1446250" y="2641378"/>
            <a:chExt cx="474300" cy="648697"/>
          </a:xfrm>
        </p:grpSpPr>
        <p:sp>
          <p:nvSpPr>
            <p:cNvPr id="310" name="Google Shape;310;p15"/>
            <p:cNvSpPr/>
            <p:nvPr/>
          </p:nvSpPr>
          <p:spPr>
            <a:xfrm>
              <a:off x="1446250" y="3216275"/>
              <a:ext cx="474300" cy="73800"/>
            </a:xfrm>
            <a:prstGeom prst="ellipse">
              <a:avLst/>
            </a:prstGeom>
            <a:solidFill>
              <a:srgbClr val="1F424C">
                <a:alpha val="1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1" name="Google Shape;311;p15"/>
            <p:cNvGrpSpPr/>
            <p:nvPr/>
          </p:nvGrpSpPr>
          <p:grpSpPr>
            <a:xfrm>
              <a:off x="1446332" y="2641378"/>
              <a:ext cx="474147" cy="614689"/>
              <a:chOff x="1741307" y="1824553"/>
              <a:chExt cx="474147" cy="614689"/>
            </a:xfrm>
          </p:grpSpPr>
          <p:sp>
            <p:nvSpPr>
              <p:cNvPr id="312" name="Google Shape;312;p15"/>
              <p:cNvSpPr/>
              <p:nvPr/>
            </p:nvSpPr>
            <p:spPr>
              <a:xfrm>
                <a:off x="1749203" y="1824553"/>
                <a:ext cx="466251" cy="614689"/>
              </a:xfrm>
              <a:custGeom>
                <a:rect b="b" l="l" r="r" t="t"/>
                <a:pathLst>
                  <a:path extrusionOk="0" h="11912" w="9035">
                    <a:moveTo>
                      <a:pt x="4518" y="1"/>
                    </a:moveTo>
                    <a:cubicBezTo>
                      <a:pt x="2020" y="1"/>
                      <a:pt x="0" y="2020"/>
                      <a:pt x="0" y="4518"/>
                    </a:cubicBezTo>
                    <a:cubicBezTo>
                      <a:pt x="0" y="5389"/>
                      <a:pt x="240" y="6327"/>
                      <a:pt x="689" y="7293"/>
                    </a:cubicBezTo>
                    <a:cubicBezTo>
                      <a:pt x="1101" y="8126"/>
                      <a:pt x="1608" y="8911"/>
                      <a:pt x="2202" y="9629"/>
                    </a:cubicBezTo>
                    <a:cubicBezTo>
                      <a:pt x="2852" y="10442"/>
                      <a:pt x="3589" y="11189"/>
                      <a:pt x="4384" y="11868"/>
                    </a:cubicBezTo>
                    <a:cubicBezTo>
                      <a:pt x="4422" y="11897"/>
                      <a:pt x="4467" y="11911"/>
                      <a:pt x="4513" y="11911"/>
                    </a:cubicBezTo>
                    <a:cubicBezTo>
                      <a:pt x="4558" y="11911"/>
                      <a:pt x="4604" y="11897"/>
                      <a:pt x="4642" y="11868"/>
                    </a:cubicBezTo>
                    <a:cubicBezTo>
                      <a:pt x="5446" y="11189"/>
                      <a:pt x="6173" y="10442"/>
                      <a:pt x="6834" y="9629"/>
                    </a:cubicBezTo>
                    <a:cubicBezTo>
                      <a:pt x="7427" y="8911"/>
                      <a:pt x="7925" y="8126"/>
                      <a:pt x="8336" y="7293"/>
                    </a:cubicBezTo>
                    <a:cubicBezTo>
                      <a:pt x="8795" y="6327"/>
                      <a:pt x="9035" y="5389"/>
                      <a:pt x="9035" y="4518"/>
                    </a:cubicBezTo>
                    <a:cubicBezTo>
                      <a:pt x="9025" y="2020"/>
                      <a:pt x="7006" y="1"/>
                      <a:pt x="4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1749203" y="1831984"/>
                <a:ext cx="271184" cy="607258"/>
              </a:xfrm>
              <a:custGeom>
                <a:rect b="b" l="l" r="r" t="t"/>
                <a:pathLst>
                  <a:path extrusionOk="0" h="11768" w="5255">
                    <a:moveTo>
                      <a:pt x="3369" y="0"/>
                    </a:moveTo>
                    <a:cubicBezTo>
                      <a:pt x="1388" y="527"/>
                      <a:pt x="0" y="2316"/>
                      <a:pt x="0" y="4374"/>
                    </a:cubicBezTo>
                    <a:cubicBezTo>
                      <a:pt x="0" y="5245"/>
                      <a:pt x="240" y="6183"/>
                      <a:pt x="689" y="7140"/>
                    </a:cubicBezTo>
                    <a:cubicBezTo>
                      <a:pt x="1101" y="7982"/>
                      <a:pt x="1608" y="8767"/>
                      <a:pt x="2202" y="9485"/>
                    </a:cubicBezTo>
                    <a:cubicBezTo>
                      <a:pt x="2852" y="10298"/>
                      <a:pt x="3589" y="11045"/>
                      <a:pt x="4384" y="11724"/>
                    </a:cubicBezTo>
                    <a:cubicBezTo>
                      <a:pt x="4422" y="11753"/>
                      <a:pt x="4467" y="11767"/>
                      <a:pt x="4513" y="11767"/>
                    </a:cubicBezTo>
                    <a:cubicBezTo>
                      <a:pt x="4558" y="11767"/>
                      <a:pt x="4604" y="11753"/>
                      <a:pt x="4642" y="11724"/>
                    </a:cubicBezTo>
                    <a:cubicBezTo>
                      <a:pt x="4661" y="11705"/>
                      <a:pt x="4900" y="11513"/>
                      <a:pt x="5254" y="11179"/>
                    </a:cubicBezTo>
                    <a:cubicBezTo>
                      <a:pt x="4518" y="10537"/>
                      <a:pt x="3838" y="9829"/>
                      <a:pt x="3226" y="9073"/>
                    </a:cubicBezTo>
                    <a:cubicBezTo>
                      <a:pt x="2632" y="8355"/>
                      <a:pt x="2125" y="7571"/>
                      <a:pt x="1723" y="6738"/>
                    </a:cubicBezTo>
                    <a:cubicBezTo>
                      <a:pt x="1264" y="5771"/>
                      <a:pt x="1024" y="4833"/>
                      <a:pt x="1024" y="3963"/>
                    </a:cubicBezTo>
                    <a:cubicBezTo>
                      <a:pt x="1024" y="2316"/>
                      <a:pt x="1924" y="795"/>
                      <a:pt x="3369" y="0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1741307" y="1877395"/>
                <a:ext cx="421303" cy="360340"/>
              </a:xfrm>
              <a:custGeom>
                <a:rect b="b" l="l" r="r" t="t"/>
                <a:pathLst>
                  <a:path extrusionOk="0" h="6983" w="8164">
                    <a:moveTo>
                      <a:pt x="4671" y="1"/>
                    </a:moveTo>
                    <a:cubicBezTo>
                      <a:pt x="1560" y="1"/>
                      <a:pt x="0" y="3762"/>
                      <a:pt x="2201" y="5963"/>
                    </a:cubicBezTo>
                    <a:cubicBezTo>
                      <a:pt x="2868" y="6629"/>
                      <a:pt x="3761" y="6983"/>
                      <a:pt x="4669" y="6983"/>
                    </a:cubicBezTo>
                    <a:cubicBezTo>
                      <a:pt x="5118" y="6983"/>
                      <a:pt x="5570" y="6896"/>
                      <a:pt x="6001" y="6719"/>
                    </a:cubicBezTo>
                    <a:cubicBezTo>
                      <a:pt x="7312" y="6183"/>
                      <a:pt x="8164" y="4910"/>
                      <a:pt x="8164" y="3494"/>
                    </a:cubicBezTo>
                    <a:cubicBezTo>
                      <a:pt x="8154" y="1570"/>
                      <a:pt x="6594" y="1"/>
                      <a:pt x="46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1777328" y="1915427"/>
                <a:ext cx="347250" cy="323032"/>
              </a:xfrm>
              <a:custGeom>
                <a:rect b="b" l="l" r="r" t="t"/>
                <a:pathLst>
                  <a:path extrusionOk="0" h="6260" w="6729">
                    <a:moveTo>
                      <a:pt x="1838" y="1"/>
                    </a:moveTo>
                    <a:cubicBezTo>
                      <a:pt x="164" y="1283"/>
                      <a:pt x="1" y="3743"/>
                      <a:pt x="1494" y="5236"/>
                    </a:cubicBezTo>
                    <a:cubicBezTo>
                      <a:pt x="2177" y="5924"/>
                      <a:pt x="3070" y="6260"/>
                      <a:pt x="3959" y="6260"/>
                    </a:cubicBezTo>
                    <a:cubicBezTo>
                      <a:pt x="5000" y="6260"/>
                      <a:pt x="6037" y="5799"/>
                      <a:pt x="6729" y="4901"/>
                    </a:cubicBezTo>
                    <a:lnTo>
                      <a:pt x="6729" y="4901"/>
                    </a:lnTo>
                    <a:cubicBezTo>
                      <a:pt x="6116" y="5370"/>
                      <a:pt x="5360" y="5628"/>
                      <a:pt x="4585" y="5628"/>
                    </a:cubicBezTo>
                    <a:cubicBezTo>
                      <a:pt x="1685" y="5628"/>
                      <a:pt x="58" y="2288"/>
                      <a:pt x="1838" y="1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6" name="Google Shape;316;p15"/>
          <p:cNvGrpSpPr/>
          <p:nvPr/>
        </p:nvGrpSpPr>
        <p:grpSpPr>
          <a:xfrm>
            <a:off x="2599395" y="1571351"/>
            <a:ext cx="2051700" cy="1070124"/>
            <a:chOff x="2599395" y="1571351"/>
            <a:chExt cx="2051700" cy="1070124"/>
          </a:xfrm>
        </p:grpSpPr>
        <p:sp>
          <p:nvSpPr>
            <p:cNvPr id="317" name="Google Shape;317;p15"/>
            <p:cNvSpPr txBox="1"/>
            <p:nvPr/>
          </p:nvSpPr>
          <p:spPr>
            <a:xfrm>
              <a:off x="2709325" y="1937375"/>
              <a:ext cx="1855200" cy="704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Weaknesses</a:t>
              </a:r>
              <a:endParaRPr sz="15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2599395" y="2312314"/>
              <a:ext cx="20517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19" name="Google Shape;319;p15"/>
            <p:cNvSpPr txBox="1"/>
            <p:nvPr/>
          </p:nvSpPr>
          <p:spPr>
            <a:xfrm>
              <a:off x="3287445" y="1571351"/>
              <a:ext cx="6756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02</a:t>
              </a:r>
              <a:endParaRPr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320" name="Google Shape;320;p15"/>
          <p:cNvGrpSpPr/>
          <p:nvPr/>
        </p:nvGrpSpPr>
        <p:grpSpPr>
          <a:xfrm>
            <a:off x="4651101" y="1937423"/>
            <a:ext cx="1886168" cy="1065927"/>
            <a:chOff x="4651101" y="1937423"/>
            <a:chExt cx="1886168" cy="1065927"/>
          </a:xfrm>
        </p:grpSpPr>
        <p:sp>
          <p:nvSpPr>
            <p:cNvPr id="321" name="Google Shape;321;p15"/>
            <p:cNvSpPr txBox="1"/>
            <p:nvPr/>
          </p:nvSpPr>
          <p:spPr>
            <a:xfrm>
              <a:off x="4651101" y="2303450"/>
              <a:ext cx="1886100" cy="699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Opportunities</a:t>
              </a:r>
              <a:endParaRPr sz="15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322" name="Google Shape;322;p15"/>
            <p:cNvSpPr txBox="1"/>
            <p:nvPr/>
          </p:nvSpPr>
          <p:spPr>
            <a:xfrm>
              <a:off x="4682069" y="2678378"/>
              <a:ext cx="18552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23" name="Google Shape;323;p15"/>
            <p:cNvSpPr txBox="1"/>
            <p:nvPr/>
          </p:nvSpPr>
          <p:spPr>
            <a:xfrm>
              <a:off x="5271801" y="1937423"/>
              <a:ext cx="6756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03</a:t>
              </a:r>
              <a:endParaRPr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324" name="Google Shape;324;p15"/>
          <p:cNvGrpSpPr/>
          <p:nvPr/>
        </p:nvGrpSpPr>
        <p:grpSpPr>
          <a:xfrm>
            <a:off x="713221" y="1205287"/>
            <a:ext cx="1855200" cy="1098037"/>
            <a:chOff x="713221" y="1205287"/>
            <a:chExt cx="1855200" cy="1098037"/>
          </a:xfrm>
        </p:grpSpPr>
        <p:sp>
          <p:nvSpPr>
            <p:cNvPr id="325" name="Google Shape;325;p15"/>
            <p:cNvSpPr txBox="1"/>
            <p:nvPr/>
          </p:nvSpPr>
          <p:spPr>
            <a:xfrm>
              <a:off x="855425" y="1571324"/>
              <a:ext cx="1570800" cy="73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Strengths</a:t>
              </a:r>
              <a:endParaRPr sz="15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713221" y="1946242"/>
              <a:ext cx="18552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1303125" y="1205287"/>
              <a:ext cx="6756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01</a:t>
              </a:r>
              <a:endParaRPr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6568243" y="2303487"/>
            <a:ext cx="1855200" cy="1065855"/>
            <a:chOff x="6568243" y="2303487"/>
            <a:chExt cx="1855200" cy="1065855"/>
          </a:xfrm>
        </p:grpSpPr>
        <p:sp>
          <p:nvSpPr>
            <p:cNvPr id="329" name="Google Shape;329;p15"/>
            <p:cNvSpPr txBox="1"/>
            <p:nvPr/>
          </p:nvSpPr>
          <p:spPr>
            <a:xfrm>
              <a:off x="6710450" y="2669502"/>
              <a:ext cx="1570800" cy="648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Krona One"/>
                  <a:ea typeface="Krona One"/>
                  <a:cs typeface="Krona One"/>
                  <a:sym typeface="Krona One"/>
                </a:rPr>
                <a:t>Threats </a:t>
              </a:r>
              <a:endParaRPr sz="16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  <p:sp>
          <p:nvSpPr>
            <p:cNvPr id="330" name="Google Shape;330;p15"/>
            <p:cNvSpPr txBox="1"/>
            <p:nvPr/>
          </p:nvSpPr>
          <p:spPr>
            <a:xfrm>
              <a:off x="6568243" y="3044442"/>
              <a:ext cx="18552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31" name="Google Shape;331;p15"/>
            <p:cNvSpPr txBox="1"/>
            <p:nvPr/>
          </p:nvSpPr>
          <p:spPr>
            <a:xfrm>
              <a:off x="7157975" y="2303487"/>
              <a:ext cx="6756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Krona One"/>
                  <a:ea typeface="Krona One"/>
                  <a:cs typeface="Krona One"/>
                  <a:sym typeface="Krona One"/>
                </a:rPr>
                <a:t>04</a:t>
              </a:r>
              <a:endParaRPr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endParaRPr>
            </a:p>
          </p:txBody>
        </p:sp>
      </p:grpSp>
      <p:grpSp>
        <p:nvGrpSpPr>
          <p:cNvPr id="332" name="Google Shape;332;p15"/>
          <p:cNvGrpSpPr/>
          <p:nvPr/>
        </p:nvGrpSpPr>
        <p:grpSpPr>
          <a:xfrm>
            <a:off x="3355325" y="2977824"/>
            <a:ext cx="474300" cy="648697"/>
            <a:chOff x="1446250" y="2641378"/>
            <a:chExt cx="474300" cy="648697"/>
          </a:xfrm>
        </p:grpSpPr>
        <p:sp>
          <p:nvSpPr>
            <p:cNvPr id="333" name="Google Shape;333;p15"/>
            <p:cNvSpPr/>
            <p:nvPr/>
          </p:nvSpPr>
          <p:spPr>
            <a:xfrm>
              <a:off x="1446250" y="3216275"/>
              <a:ext cx="474300" cy="73800"/>
            </a:xfrm>
            <a:prstGeom prst="ellipse">
              <a:avLst/>
            </a:prstGeom>
            <a:solidFill>
              <a:srgbClr val="1F424C">
                <a:alpha val="1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1446332" y="2641378"/>
              <a:ext cx="474147" cy="614689"/>
              <a:chOff x="1741307" y="1824553"/>
              <a:chExt cx="474147" cy="614689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1749203" y="1824553"/>
                <a:ext cx="466251" cy="614689"/>
              </a:xfrm>
              <a:custGeom>
                <a:rect b="b" l="l" r="r" t="t"/>
                <a:pathLst>
                  <a:path extrusionOk="0" h="11912" w="9035">
                    <a:moveTo>
                      <a:pt x="4518" y="1"/>
                    </a:moveTo>
                    <a:cubicBezTo>
                      <a:pt x="2020" y="1"/>
                      <a:pt x="0" y="2020"/>
                      <a:pt x="0" y="4518"/>
                    </a:cubicBezTo>
                    <a:cubicBezTo>
                      <a:pt x="0" y="5389"/>
                      <a:pt x="240" y="6327"/>
                      <a:pt x="689" y="7293"/>
                    </a:cubicBezTo>
                    <a:cubicBezTo>
                      <a:pt x="1101" y="8126"/>
                      <a:pt x="1608" y="8911"/>
                      <a:pt x="2202" y="9629"/>
                    </a:cubicBezTo>
                    <a:cubicBezTo>
                      <a:pt x="2852" y="10442"/>
                      <a:pt x="3589" y="11189"/>
                      <a:pt x="4384" y="11868"/>
                    </a:cubicBezTo>
                    <a:cubicBezTo>
                      <a:pt x="4422" y="11897"/>
                      <a:pt x="4467" y="11911"/>
                      <a:pt x="4513" y="11911"/>
                    </a:cubicBezTo>
                    <a:cubicBezTo>
                      <a:pt x="4558" y="11911"/>
                      <a:pt x="4604" y="11897"/>
                      <a:pt x="4642" y="11868"/>
                    </a:cubicBezTo>
                    <a:cubicBezTo>
                      <a:pt x="5446" y="11189"/>
                      <a:pt x="6173" y="10442"/>
                      <a:pt x="6834" y="9629"/>
                    </a:cubicBezTo>
                    <a:cubicBezTo>
                      <a:pt x="7427" y="8911"/>
                      <a:pt x="7925" y="8126"/>
                      <a:pt x="8336" y="7293"/>
                    </a:cubicBezTo>
                    <a:cubicBezTo>
                      <a:pt x="8795" y="6327"/>
                      <a:pt x="9035" y="5389"/>
                      <a:pt x="9035" y="4518"/>
                    </a:cubicBezTo>
                    <a:cubicBezTo>
                      <a:pt x="9025" y="2020"/>
                      <a:pt x="7006" y="1"/>
                      <a:pt x="4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5"/>
              <p:cNvSpPr/>
              <p:nvPr/>
            </p:nvSpPr>
            <p:spPr>
              <a:xfrm>
                <a:off x="1749203" y="1831984"/>
                <a:ext cx="271184" cy="607258"/>
              </a:xfrm>
              <a:custGeom>
                <a:rect b="b" l="l" r="r" t="t"/>
                <a:pathLst>
                  <a:path extrusionOk="0" h="11768" w="5255">
                    <a:moveTo>
                      <a:pt x="3369" y="0"/>
                    </a:moveTo>
                    <a:cubicBezTo>
                      <a:pt x="1388" y="527"/>
                      <a:pt x="0" y="2316"/>
                      <a:pt x="0" y="4374"/>
                    </a:cubicBezTo>
                    <a:cubicBezTo>
                      <a:pt x="0" y="5245"/>
                      <a:pt x="240" y="6183"/>
                      <a:pt x="689" y="7140"/>
                    </a:cubicBezTo>
                    <a:cubicBezTo>
                      <a:pt x="1101" y="7982"/>
                      <a:pt x="1608" y="8767"/>
                      <a:pt x="2202" y="9485"/>
                    </a:cubicBezTo>
                    <a:cubicBezTo>
                      <a:pt x="2852" y="10298"/>
                      <a:pt x="3589" y="11045"/>
                      <a:pt x="4384" y="11724"/>
                    </a:cubicBezTo>
                    <a:cubicBezTo>
                      <a:pt x="4422" y="11753"/>
                      <a:pt x="4467" y="11767"/>
                      <a:pt x="4513" y="11767"/>
                    </a:cubicBezTo>
                    <a:cubicBezTo>
                      <a:pt x="4558" y="11767"/>
                      <a:pt x="4604" y="11753"/>
                      <a:pt x="4642" y="11724"/>
                    </a:cubicBezTo>
                    <a:cubicBezTo>
                      <a:pt x="4661" y="11705"/>
                      <a:pt x="4900" y="11513"/>
                      <a:pt x="5254" y="11179"/>
                    </a:cubicBezTo>
                    <a:cubicBezTo>
                      <a:pt x="4518" y="10537"/>
                      <a:pt x="3838" y="9829"/>
                      <a:pt x="3226" y="9073"/>
                    </a:cubicBezTo>
                    <a:cubicBezTo>
                      <a:pt x="2632" y="8355"/>
                      <a:pt x="2125" y="7571"/>
                      <a:pt x="1723" y="6738"/>
                    </a:cubicBezTo>
                    <a:cubicBezTo>
                      <a:pt x="1264" y="5771"/>
                      <a:pt x="1024" y="4833"/>
                      <a:pt x="1024" y="3963"/>
                    </a:cubicBezTo>
                    <a:cubicBezTo>
                      <a:pt x="1024" y="2316"/>
                      <a:pt x="1924" y="795"/>
                      <a:pt x="3369" y="0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5"/>
              <p:cNvSpPr/>
              <p:nvPr/>
            </p:nvSpPr>
            <p:spPr>
              <a:xfrm>
                <a:off x="1741307" y="1877395"/>
                <a:ext cx="421303" cy="360340"/>
              </a:xfrm>
              <a:custGeom>
                <a:rect b="b" l="l" r="r" t="t"/>
                <a:pathLst>
                  <a:path extrusionOk="0" h="6983" w="8164">
                    <a:moveTo>
                      <a:pt x="4671" y="1"/>
                    </a:moveTo>
                    <a:cubicBezTo>
                      <a:pt x="1560" y="1"/>
                      <a:pt x="0" y="3762"/>
                      <a:pt x="2201" y="5963"/>
                    </a:cubicBezTo>
                    <a:cubicBezTo>
                      <a:pt x="2868" y="6629"/>
                      <a:pt x="3761" y="6983"/>
                      <a:pt x="4669" y="6983"/>
                    </a:cubicBezTo>
                    <a:cubicBezTo>
                      <a:pt x="5118" y="6983"/>
                      <a:pt x="5570" y="6896"/>
                      <a:pt x="6001" y="6719"/>
                    </a:cubicBezTo>
                    <a:cubicBezTo>
                      <a:pt x="7312" y="6183"/>
                      <a:pt x="8164" y="4910"/>
                      <a:pt x="8164" y="3494"/>
                    </a:cubicBezTo>
                    <a:cubicBezTo>
                      <a:pt x="8154" y="1570"/>
                      <a:pt x="6594" y="1"/>
                      <a:pt x="46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1777328" y="1915427"/>
                <a:ext cx="347250" cy="323032"/>
              </a:xfrm>
              <a:custGeom>
                <a:rect b="b" l="l" r="r" t="t"/>
                <a:pathLst>
                  <a:path extrusionOk="0" h="6260" w="6729">
                    <a:moveTo>
                      <a:pt x="1838" y="1"/>
                    </a:moveTo>
                    <a:cubicBezTo>
                      <a:pt x="164" y="1283"/>
                      <a:pt x="1" y="3743"/>
                      <a:pt x="1494" y="5236"/>
                    </a:cubicBezTo>
                    <a:cubicBezTo>
                      <a:pt x="2177" y="5924"/>
                      <a:pt x="3070" y="6260"/>
                      <a:pt x="3959" y="6260"/>
                    </a:cubicBezTo>
                    <a:cubicBezTo>
                      <a:pt x="5000" y="6260"/>
                      <a:pt x="6037" y="5799"/>
                      <a:pt x="6729" y="4901"/>
                    </a:cubicBezTo>
                    <a:lnTo>
                      <a:pt x="6729" y="4901"/>
                    </a:lnTo>
                    <a:cubicBezTo>
                      <a:pt x="6116" y="5370"/>
                      <a:pt x="5360" y="5628"/>
                      <a:pt x="4585" y="5628"/>
                    </a:cubicBezTo>
                    <a:cubicBezTo>
                      <a:pt x="1685" y="5628"/>
                      <a:pt x="58" y="2288"/>
                      <a:pt x="1838" y="1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9" name="Google Shape;339;p15"/>
          <p:cNvGrpSpPr/>
          <p:nvPr/>
        </p:nvGrpSpPr>
        <p:grpSpPr>
          <a:xfrm>
            <a:off x="5372450" y="3314269"/>
            <a:ext cx="474300" cy="648697"/>
            <a:chOff x="1446250" y="2641378"/>
            <a:chExt cx="474300" cy="648697"/>
          </a:xfrm>
        </p:grpSpPr>
        <p:sp>
          <p:nvSpPr>
            <p:cNvPr id="340" name="Google Shape;340;p15"/>
            <p:cNvSpPr/>
            <p:nvPr/>
          </p:nvSpPr>
          <p:spPr>
            <a:xfrm>
              <a:off x="1446250" y="3216275"/>
              <a:ext cx="474300" cy="73800"/>
            </a:xfrm>
            <a:prstGeom prst="ellipse">
              <a:avLst/>
            </a:prstGeom>
            <a:solidFill>
              <a:srgbClr val="1F424C">
                <a:alpha val="1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1" name="Google Shape;341;p15"/>
            <p:cNvGrpSpPr/>
            <p:nvPr/>
          </p:nvGrpSpPr>
          <p:grpSpPr>
            <a:xfrm>
              <a:off x="1446332" y="2641378"/>
              <a:ext cx="474147" cy="614689"/>
              <a:chOff x="1741307" y="1824553"/>
              <a:chExt cx="474147" cy="614689"/>
            </a:xfrm>
          </p:grpSpPr>
          <p:sp>
            <p:nvSpPr>
              <p:cNvPr id="342" name="Google Shape;342;p15"/>
              <p:cNvSpPr/>
              <p:nvPr/>
            </p:nvSpPr>
            <p:spPr>
              <a:xfrm>
                <a:off x="1749203" y="1824553"/>
                <a:ext cx="466251" cy="614689"/>
              </a:xfrm>
              <a:custGeom>
                <a:rect b="b" l="l" r="r" t="t"/>
                <a:pathLst>
                  <a:path extrusionOk="0" h="11912" w="9035">
                    <a:moveTo>
                      <a:pt x="4518" y="1"/>
                    </a:moveTo>
                    <a:cubicBezTo>
                      <a:pt x="2020" y="1"/>
                      <a:pt x="0" y="2020"/>
                      <a:pt x="0" y="4518"/>
                    </a:cubicBezTo>
                    <a:cubicBezTo>
                      <a:pt x="0" y="5389"/>
                      <a:pt x="240" y="6327"/>
                      <a:pt x="689" y="7293"/>
                    </a:cubicBezTo>
                    <a:cubicBezTo>
                      <a:pt x="1101" y="8126"/>
                      <a:pt x="1608" y="8911"/>
                      <a:pt x="2202" y="9629"/>
                    </a:cubicBezTo>
                    <a:cubicBezTo>
                      <a:pt x="2852" y="10442"/>
                      <a:pt x="3589" y="11189"/>
                      <a:pt x="4384" y="11868"/>
                    </a:cubicBezTo>
                    <a:cubicBezTo>
                      <a:pt x="4422" y="11897"/>
                      <a:pt x="4467" y="11911"/>
                      <a:pt x="4513" y="11911"/>
                    </a:cubicBezTo>
                    <a:cubicBezTo>
                      <a:pt x="4558" y="11911"/>
                      <a:pt x="4604" y="11897"/>
                      <a:pt x="4642" y="11868"/>
                    </a:cubicBezTo>
                    <a:cubicBezTo>
                      <a:pt x="5446" y="11189"/>
                      <a:pt x="6173" y="10442"/>
                      <a:pt x="6834" y="9629"/>
                    </a:cubicBezTo>
                    <a:cubicBezTo>
                      <a:pt x="7427" y="8911"/>
                      <a:pt x="7925" y="8126"/>
                      <a:pt x="8336" y="7293"/>
                    </a:cubicBezTo>
                    <a:cubicBezTo>
                      <a:pt x="8795" y="6327"/>
                      <a:pt x="9035" y="5389"/>
                      <a:pt x="9035" y="4518"/>
                    </a:cubicBezTo>
                    <a:cubicBezTo>
                      <a:pt x="9025" y="2020"/>
                      <a:pt x="7006" y="1"/>
                      <a:pt x="4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15"/>
              <p:cNvSpPr/>
              <p:nvPr/>
            </p:nvSpPr>
            <p:spPr>
              <a:xfrm>
                <a:off x="1749203" y="1831984"/>
                <a:ext cx="271184" cy="607258"/>
              </a:xfrm>
              <a:custGeom>
                <a:rect b="b" l="l" r="r" t="t"/>
                <a:pathLst>
                  <a:path extrusionOk="0" h="11768" w="5255">
                    <a:moveTo>
                      <a:pt x="3369" y="0"/>
                    </a:moveTo>
                    <a:cubicBezTo>
                      <a:pt x="1388" y="527"/>
                      <a:pt x="0" y="2316"/>
                      <a:pt x="0" y="4374"/>
                    </a:cubicBezTo>
                    <a:cubicBezTo>
                      <a:pt x="0" y="5245"/>
                      <a:pt x="240" y="6183"/>
                      <a:pt x="689" y="7140"/>
                    </a:cubicBezTo>
                    <a:cubicBezTo>
                      <a:pt x="1101" y="7982"/>
                      <a:pt x="1608" y="8767"/>
                      <a:pt x="2202" y="9485"/>
                    </a:cubicBezTo>
                    <a:cubicBezTo>
                      <a:pt x="2852" y="10298"/>
                      <a:pt x="3589" y="11045"/>
                      <a:pt x="4384" y="11724"/>
                    </a:cubicBezTo>
                    <a:cubicBezTo>
                      <a:pt x="4422" y="11753"/>
                      <a:pt x="4467" y="11767"/>
                      <a:pt x="4513" y="11767"/>
                    </a:cubicBezTo>
                    <a:cubicBezTo>
                      <a:pt x="4558" y="11767"/>
                      <a:pt x="4604" y="11753"/>
                      <a:pt x="4642" y="11724"/>
                    </a:cubicBezTo>
                    <a:cubicBezTo>
                      <a:pt x="4661" y="11705"/>
                      <a:pt x="4900" y="11513"/>
                      <a:pt x="5254" y="11179"/>
                    </a:cubicBezTo>
                    <a:cubicBezTo>
                      <a:pt x="4518" y="10537"/>
                      <a:pt x="3838" y="9829"/>
                      <a:pt x="3226" y="9073"/>
                    </a:cubicBezTo>
                    <a:cubicBezTo>
                      <a:pt x="2632" y="8355"/>
                      <a:pt x="2125" y="7571"/>
                      <a:pt x="1723" y="6738"/>
                    </a:cubicBezTo>
                    <a:cubicBezTo>
                      <a:pt x="1264" y="5771"/>
                      <a:pt x="1024" y="4833"/>
                      <a:pt x="1024" y="3963"/>
                    </a:cubicBezTo>
                    <a:cubicBezTo>
                      <a:pt x="1024" y="2316"/>
                      <a:pt x="1924" y="795"/>
                      <a:pt x="3369" y="0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15"/>
              <p:cNvSpPr/>
              <p:nvPr/>
            </p:nvSpPr>
            <p:spPr>
              <a:xfrm>
                <a:off x="1741307" y="1877395"/>
                <a:ext cx="421303" cy="360340"/>
              </a:xfrm>
              <a:custGeom>
                <a:rect b="b" l="l" r="r" t="t"/>
                <a:pathLst>
                  <a:path extrusionOk="0" h="6983" w="8164">
                    <a:moveTo>
                      <a:pt x="4671" y="1"/>
                    </a:moveTo>
                    <a:cubicBezTo>
                      <a:pt x="1560" y="1"/>
                      <a:pt x="0" y="3762"/>
                      <a:pt x="2201" y="5963"/>
                    </a:cubicBezTo>
                    <a:cubicBezTo>
                      <a:pt x="2868" y="6629"/>
                      <a:pt x="3761" y="6983"/>
                      <a:pt x="4669" y="6983"/>
                    </a:cubicBezTo>
                    <a:cubicBezTo>
                      <a:pt x="5118" y="6983"/>
                      <a:pt x="5570" y="6896"/>
                      <a:pt x="6001" y="6719"/>
                    </a:cubicBezTo>
                    <a:cubicBezTo>
                      <a:pt x="7312" y="6183"/>
                      <a:pt x="8164" y="4910"/>
                      <a:pt x="8164" y="3494"/>
                    </a:cubicBezTo>
                    <a:cubicBezTo>
                      <a:pt x="8154" y="1570"/>
                      <a:pt x="6594" y="1"/>
                      <a:pt x="46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>
                <a:off x="1777328" y="1915427"/>
                <a:ext cx="347250" cy="323032"/>
              </a:xfrm>
              <a:custGeom>
                <a:rect b="b" l="l" r="r" t="t"/>
                <a:pathLst>
                  <a:path extrusionOk="0" h="6260" w="6729">
                    <a:moveTo>
                      <a:pt x="1838" y="1"/>
                    </a:moveTo>
                    <a:cubicBezTo>
                      <a:pt x="164" y="1283"/>
                      <a:pt x="1" y="3743"/>
                      <a:pt x="1494" y="5236"/>
                    </a:cubicBezTo>
                    <a:cubicBezTo>
                      <a:pt x="2177" y="5924"/>
                      <a:pt x="3070" y="6260"/>
                      <a:pt x="3959" y="6260"/>
                    </a:cubicBezTo>
                    <a:cubicBezTo>
                      <a:pt x="5000" y="6260"/>
                      <a:pt x="6037" y="5799"/>
                      <a:pt x="6729" y="4901"/>
                    </a:cubicBezTo>
                    <a:lnTo>
                      <a:pt x="6729" y="4901"/>
                    </a:lnTo>
                    <a:cubicBezTo>
                      <a:pt x="6116" y="5370"/>
                      <a:pt x="5360" y="5628"/>
                      <a:pt x="4585" y="5628"/>
                    </a:cubicBezTo>
                    <a:cubicBezTo>
                      <a:pt x="1685" y="5628"/>
                      <a:pt x="58" y="2288"/>
                      <a:pt x="1838" y="1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6" name="Google Shape;346;p15"/>
          <p:cNvGrpSpPr/>
          <p:nvPr/>
        </p:nvGrpSpPr>
        <p:grpSpPr>
          <a:xfrm>
            <a:off x="7258625" y="3650715"/>
            <a:ext cx="474300" cy="648697"/>
            <a:chOff x="1446250" y="2641378"/>
            <a:chExt cx="474300" cy="648697"/>
          </a:xfrm>
        </p:grpSpPr>
        <p:sp>
          <p:nvSpPr>
            <p:cNvPr id="347" name="Google Shape;347;p15"/>
            <p:cNvSpPr/>
            <p:nvPr/>
          </p:nvSpPr>
          <p:spPr>
            <a:xfrm>
              <a:off x="1446250" y="3216275"/>
              <a:ext cx="474300" cy="73800"/>
            </a:xfrm>
            <a:prstGeom prst="ellipse">
              <a:avLst/>
            </a:prstGeom>
            <a:solidFill>
              <a:srgbClr val="1F424C">
                <a:alpha val="1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8" name="Google Shape;348;p15"/>
            <p:cNvGrpSpPr/>
            <p:nvPr/>
          </p:nvGrpSpPr>
          <p:grpSpPr>
            <a:xfrm>
              <a:off x="1446332" y="2641378"/>
              <a:ext cx="474147" cy="614689"/>
              <a:chOff x="1741307" y="1824553"/>
              <a:chExt cx="474147" cy="614689"/>
            </a:xfrm>
          </p:grpSpPr>
          <p:sp>
            <p:nvSpPr>
              <p:cNvPr id="349" name="Google Shape;349;p15"/>
              <p:cNvSpPr/>
              <p:nvPr/>
            </p:nvSpPr>
            <p:spPr>
              <a:xfrm>
                <a:off x="1749203" y="1824553"/>
                <a:ext cx="466251" cy="614689"/>
              </a:xfrm>
              <a:custGeom>
                <a:rect b="b" l="l" r="r" t="t"/>
                <a:pathLst>
                  <a:path extrusionOk="0" h="11912" w="9035">
                    <a:moveTo>
                      <a:pt x="4518" y="1"/>
                    </a:moveTo>
                    <a:cubicBezTo>
                      <a:pt x="2020" y="1"/>
                      <a:pt x="0" y="2020"/>
                      <a:pt x="0" y="4518"/>
                    </a:cubicBezTo>
                    <a:cubicBezTo>
                      <a:pt x="0" y="5389"/>
                      <a:pt x="240" y="6327"/>
                      <a:pt x="689" y="7293"/>
                    </a:cubicBezTo>
                    <a:cubicBezTo>
                      <a:pt x="1101" y="8126"/>
                      <a:pt x="1608" y="8911"/>
                      <a:pt x="2202" y="9629"/>
                    </a:cubicBezTo>
                    <a:cubicBezTo>
                      <a:pt x="2852" y="10442"/>
                      <a:pt x="3589" y="11189"/>
                      <a:pt x="4384" y="11868"/>
                    </a:cubicBezTo>
                    <a:cubicBezTo>
                      <a:pt x="4422" y="11897"/>
                      <a:pt x="4467" y="11911"/>
                      <a:pt x="4513" y="11911"/>
                    </a:cubicBezTo>
                    <a:cubicBezTo>
                      <a:pt x="4558" y="11911"/>
                      <a:pt x="4604" y="11897"/>
                      <a:pt x="4642" y="11868"/>
                    </a:cubicBezTo>
                    <a:cubicBezTo>
                      <a:pt x="5446" y="11189"/>
                      <a:pt x="6173" y="10442"/>
                      <a:pt x="6834" y="9629"/>
                    </a:cubicBezTo>
                    <a:cubicBezTo>
                      <a:pt x="7427" y="8911"/>
                      <a:pt x="7925" y="8126"/>
                      <a:pt x="8336" y="7293"/>
                    </a:cubicBezTo>
                    <a:cubicBezTo>
                      <a:pt x="8795" y="6327"/>
                      <a:pt x="9035" y="5389"/>
                      <a:pt x="9035" y="4518"/>
                    </a:cubicBezTo>
                    <a:cubicBezTo>
                      <a:pt x="9025" y="2020"/>
                      <a:pt x="7006" y="1"/>
                      <a:pt x="4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15"/>
              <p:cNvSpPr/>
              <p:nvPr/>
            </p:nvSpPr>
            <p:spPr>
              <a:xfrm>
                <a:off x="1749203" y="1831984"/>
                <a:ext cx="271184" cy="607258"/>
              </a:xfrm>
              <a:custGeom>
                <a:rect b="b" l="l" r="r" t="t"/>
                <a:pathLst>
                  <a:path extrusionOk="0" h="11768" w="5255">
                    <a:moveTo>
                      <a:pt x="3369" y="0"/>
                    </a:moveTo>
                    <a:cubicBezTo>
                      <a:pt x="1388" y="527"/>
                      <a:pt x="0" y="2316"/>
                      <a:pt x="0" y="4374"/>
                    </a:cubicBezTo>
                    <a:cubicBezTo>
                      <a:pt x="0" y="5245"/>
                      <a:pt x="240" y="6183"/>
                      <a:pt x="689" y="7140"/>
                    </a:cubicBezTo>
                    <a:cubicBezTo>
                      <a:pt x="1101" y="7982"/>
                      <a:pt x="1608" y="8767"/>
                      <a:pt x="2202" y="9485"/>
                    </a:cubicBezTo>
                    <a:cubicBezTo>
                      <a:pt x="2852" y="10298"/>
                      <a:pt x="3589" y="11045"/>
                      <a:pt x="4384" y="11724"/>
                    </a:cubicBezTo>
                    <a:cubicBezTo>
                      <a:pt x="4422" y="11753"/>
                      <a:pt x="4467" y="11767"/>
                      <a:pt x="4513" y="11767"/>
                    </a:cubicBezTo>
                    <a:cubicBezTo>
                      <a:pt x="4558" y="11767"/>
                      <a:pt x="4604" y="11753"/>
                      <a:pt x="4642" y="11724"/>
                    </a:cubicBezTo>
                    <a:cubicBezTo>
                      <a:pt x="4661" y="11705"/>
                      <a:pt x="4900" y="11513"/>
                      <a:pt x="5254" y="11179"/>
                    </a:cubicBezTo>
                    <a:cubicBezTo>
                      <a:pt x="4518" y="10537"/>
                      <a:pt x="3838" y="9829"/>
                      <a:pt x="3226" y="9073"/>
                    </a:cubicBezTo>
                    <a:cubicBezTo>
                      <a:pt x="2632" y="8355"/>
                      <a:pt x="2125" y="7571"/>
                      <a:pt x="1723" y="6738"/>
                    </a:cubicBezTo>
                    <a:cubicBezTo>
                      <a:pt x="1264" y="5771"/>
                      <a:pt x="1024" y="4833"/>
                      <a:pt x="1024" y="3963"/>
                    </a:cubicBezTo>
                    <a:cubicBezTo>
                      <a:pt x="1024" y="2316"/>
                      <a:pt x="1924" y="795"/>
                      <a:pt x="3369" y="0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15"/>
              <p:cNvSpPr/>
              <p:nvPr/>
            </p:nvSpPr>
            <p:spPr>
              <a:xfrm>
                <a:off x="1741307" y="1877395"/>
                <a:ext cx="421303" cy="360340"/>
              </a:xfrm>
              <a:custGeom>
                <a:rect b="b" l="l" r="r" t="t"/>
                <a:pathLst>
                  <a:path extrusionOk="0" h="6983" w="8164">
                    <a:moveTo>
                      <a:pt x="4671" y="1"/>
                    </a:moveTo>
                    <a:cubicBezTo>
                      <a:pt x="1560" y="1"/>
                      <a:pt x="0" y="3762"/>
                      <a:pt x="2201" y="5963"/>
                    </a:cubicBezTo>
                    <a:cubicBezTo>
                      <a:pt x="2868" y="6629"/>
                      <a:pt x="3761" y="6983"/>
                      <a:pt x="4669" y="6983"/>
                    </a:cubicBezTo>
                    <a:cubicBezTo>
                      <a:pt x="5118" y="6983"/>
                      <a:pt x="5570" y="6896"/>
                      <a:pt x="6001" y="6719"/>
                    </a:cubicBezTo>
                    <a:cubicBezTo>
                      <a:pt x="7312" y="6183"/>
                      <a:pt x="8164" y="4910"/>
                      <a:pt x="8164" y="3494"/>
                    </a:cubicBezTo>
                    <a:cubicBezTo>
                      <a:pt x="8154" y="1570"/>
                      <a:pt x="6594" y="1"/>
                      <a:pt x="46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15"/>
              <p:cNvSpPr/>
              <p:nvPr/>
            </p:nvSpPr>
            <p:spPr>
              <a:xfrm>
                <a:off x="1777328" y="1915427"/>
                <a:ext cx="347250" cy="323032"/>
              </a:xfrm>
              <a:custGeom>
                <a:rect b="b" l="l" r="r" t="t"/>
                <a:pathLst>
                  <a:path extrusionOk="0" h="6260" w="6729">
                    <a:moveTo>
                      <a:pt x="1838" y="1"/>
                    </a:moveTo>
                    <a:cubicBezTo>
                      <a:pt x="164" y="1283"/>
                      <a:pt x="1" y="3743"/>
                      <a:pt x="1494" y="5236"/>
                    </a:cubicBezTo>
                    <a:cubicBezTo>
                      <a:pt x="2177" y="5924"/>
                      <a:pt x="3070" y="6260"/>
                      <a:pt x="3959" y="6260"/>
                    </a:cubicBezTo>
                    <a:cubicBezTo>
                      <a:pt x="5000" y="6260"/>
                      <a:pt x="6037" y="5799"/>
                      <a:pt x="6729" y="4901"/>
                    </a:cubicBezTo>
                    <a:lnTo>
                      <a:pt x="6729" y="4901"/>
                    </a:lnTo>
                    <a:cubicBezTo>
                      <a:pt x="6116" y="5370"/>
                      <a:pt x="5360" y="5628"/>
                      <a:pt x="4585" y="5628"/>
                    </a:cubicBezTo>
                    <a:cubicBezTo>
                      <a:pt x="1685" y="5628"/>
                      <a:pt x="58" y="2288"/>
                      <a:pt x="1838" y="1"/>
                    </a:cubicBezTo>
                    <a:close/>
                  </a:path>
                </a:pathLst>
              </a:custGeom>
              <a:solidFill>
                <a:srgbClr val="1F424C">
                  <a:alpha val="1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"/>
          <p:cNvSpPr/>
          <p:nvPr/>
        </p:nvSpPr>
        <p:spPr>
          <a:xfrm>
            <a:off x="2575375" y="2978150"/>
            <a:ext cx="5394000" cy="15558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6"/>
          <p:cNvSpPr/>
          <p:nvPr/>
        </p:nvSpPr>
        <p:spPr>
          <a:xfrm>
            <a:off x="2458050" y="952500"/>
            <a:ext cx="5437200" cy="15558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6"/>
          <p:cNvSpPr txBox="1"/>
          <p:nvPr>
            <p:ph type="title"/>
          </p:nvPr>
        </p:nvSpPr>
        <p:spPr>
          <a:xfrm>
            <a:off x="713257" y="26563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SWOT ANALYSIS:</a:t>
            </a:r>
            <a:r>
              <a:rPr lang="en"/>
              <a:t> </a:t>
            </a:r>
            <a:endParaRPr/>
          </a:p>
        </p:txBody>
      </p:sp>
      <p:sp>
        <p:nvSpPr>
          <p:cNvPr id="360" name="Google Shape;360;p16"/>
          <p:cNvSpPr/>
          <p:nvPr/>
        </p:nvSpPr>
        <p:spPr>
          <a:xfrm>
            <a:off x="1224075" y="1385875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1" name="Google Shape;361;p16"/>
          <p:cNvGrpSpPr/>
          <p:nvPr/>
        </p:nvGrpSpPr>
        <p:grpSpPr>
          <a:xfrm>
            <a:off x="1381534" y="1559541"/>
            <a:ext cx="401197" cy="368777"/>
            <a:chOff x="787849" y="2877513"/>
            <a:chExt cx="500683" cy="460224"/>
          </a:xfrm>
        </p:grpSpPr>
        <p:sp>
          <p:nvSpPr>
            <p:cNvPr id="362" name="Google Shape;362;p16"/>
            <p:cNvSpPr/>
            <p:nvPr/>
          </p:nvSpPr>
          <p:spPr>
            <a:xfrm>
              <a:off x="910237" y="2877513"/>
              <a:ext cx="255833" cy="337836"/>
            </a:xfrm>
            <a:custGeom>
              <a:rect b="b" l="l" r="r" t="t"/>
              <a:pathLst>
                <a:path extrusionOk="0" h="4643" w="3516">
                  <a:moveTo>
                    <a:pt x="2243" y="568"/>
                  </a:moveTo>
                  <a:lnTo>
                    <a:pt x="2243" y="1194"/>
                  </a:lnTo>
                  <a:cubicBezTo>
                    <a:pt x="2091" y="1150"/>
                    <a:pt x="1927" y="1127"/>
                    <a:pt x="1758" y="1127"/>
                  </a:cubicBezTo>
                  <a:cubicBezTo>
                    <a:pt x="1590" y="1127"/>
                    <a:pt x="1425" y="1150"/>
                    <a:pt x="1270" y="1194"/>
                  </a:cubicBezTo>
                  <a:lnTo>
                    <a:pt x="1270" y="568"/>
                  </a:lnTo>
                  <a:close/>
                  <a:moveTo>
                    <a:pt x="1758" y="1695"/>
                  </a:moveTo>
                  <a:cubicBezTo>
                    <a:pt x="2415" y="1695"/>
                    <a:pt x="2948" y="2228"/>
                    <a:pt x="2948" y="2885"/>
                  </a:cubicBezTo>
                  <a:cubicBezTo>
                    <a:pt x="2948" y="3538"/>
                    <a:pt x="2415" y="4075"/>
                    <a:pt x="1758" y="4075"/>
                  </a:cubicBezTo>
                  <a:cubicBezTo>
                    <a:pt x="1102" y="4075"/>
                    <a:pt x="569" y="3538"/>
                    <a:pt x="569" y="2885"/>
                  </a:cubicBezTo>
                  <a:cubicBezTo>
                    <a:pt x="569" y="2228"/>
                    <a:pt x="1102" y="1695"/>
                    <a:pt x="1758" y="1695"/>
                  </a:cubicBezTo>
                  <a:close/>
                  <a:moveTo>
                    <a:pt x="986" y="0"/>
                  </a:moveTo>
                  <a:cubicBezTo>
                    <a:pt x="831" y="0"/>
                    <a:pt x="702" y="129"/>
                    <a:pt x="702" y="284"/>
                  </a:cubicBezTo>
                  <a:lnTo>
                    <a:pt x="702" y="1478"/>
                  </a:lnTo>
                  <a:cubicBezTo>
                    <a:pt x="276" y="1797"/>
                    <a:pt x="0" y="2307"/>
                    <a:pt x="0" y="2885"/>
                  </a:cubicBezTo>
                  <a:cubicBezTo>
                    <a:pt x="0" y="3852"/>
                    <a:pt x="786" y="4642"/>
                    <a:pt x="1758" y="4642"/>
                  </a:cubicBezTo>
                  <a:cubicBezTo>
                    <a:pt x="2726" y="4642"/>
                    <a:pt x="3515" y="3852"/>
                    <a:pt x="3515" y="2885"/>
                  </a:cubicBezTo>
                  <a:cubicBezTo>
                    <a:pt x="3515" y="2307"/>
                    <a:pt x="3241" y="1797"/>
                    <a:pt x="2815" y="1478"/>
                  </a:cubicBezTo>
                  <a:lnTo>
                    <a:pt x="2815" y="284"/>
                  </a:lnTo>
                  <a:cubicBezTo>
                    <a:pt x="2815" y="129"/>
                    <a:pt x="2686" y="0"/>
                    <a:pt x="2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787849" y="3066696"/>
              <a:ext cx="112127" cy="41475"/>
            </a:xfrm>
            <a:custGeom>
              <a:rect b="b" l="l" r="r" t="t"/>
              <a:pathLst>
                <a:path extrusionOk="0" h="570" w="1541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40"/>
                    <a:pt x="125" y="569"/>
                    <a:pt x="285" y="569"/>
                  </a:cubicBezTo>
                  <a:lnTo>
                    <a:pt x="1256" y="569"/>
                  </a:lnTo>
                  <a:cubicBezTo>
                    <a:pt x="1412" y="569"/>
                    <a:pt x="1541" y="440"/>
                    <a:pt x="1541" y="285"/>
                  </a:cubicBezTo>
                  <a:cubicBezTo>
                    <a:pt x="1541" y="125"/>
                    <a:pt x="1412" y="0"/>
                    <a:pt x="1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1176405" y="3066696"/>
              <a:ext cx="112127" cy="41475"/>
            </a:xfrm>
            <a:custGeom>
              <a:rect b="b" l="l" r="r" t="t"/>
              <a:pathLst>
                <a:path extrusionOk="0" h="570" w="1541">
                  <a:moveTo>
                    <a:pt x="284" y="0"/>
                  </a:moveTo>
                  <a:cubicBezTo>
                    <a:pt x="129" y="0"/>
                    <a:pt x="0" y="125"/>
                    <a:pt x="0" y="285"/>
                  </a:cubicBezTo>
                  <a:cubicBezTo>
                    <a:pt x="0" y="440"/>
                    <a:pt x="129" y="569"/>
                    <a:pt x="284" y="569"/>
                  </a:cubicBezTo>
                  <a:lnTo>
                    <a:pt x="1256" y="569"/>
                  </a:lnTo>
                  <a:cubicBezTo>
                    <a:pt x="1412" y="569"/>
                    <a:pt x="1540" y="440"/>
                    <a:pt x="1540" y="285"/>
                  </a:cubicBezTo>
                  <a:cubicBezTo>
                    <a:pt x="1540" y="125"/>
                    <a:pt x="1412" y="0"/>
                    <a:pt x="1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853118" y="2904071"/>
              <a:ext cx="95319" cy="91681"/>
            </a:xfrm>
            <a:custGeom>
              <a:rect b="b" l="l" r="r" t="t"/>
              <a:pathLst>
                <a:path extrusionOk="0" h="1260" w="1310">
                  <a:moveTo>
                    <a:pt x="311" y="1"/>
                  </a:moveTo>
                  <a:cubicBezTo>
                    <a:pt x="239" y="1"/>
                    <a:pt x="166" y="30"/>
                    <a:pt x="111" y="88"/>
                  </a:cubicBezTo>
                  <a:cubicBezTo>
                    <a:pt x="0" y="199"/>
                    <a:pt x="0" y="377"/>
                    <a:pt x="111" y="487"/>
                  </a:cubicBezTo>
                  <a:lnTo>
                    <a:pt x="795" y="1176"/>
                  </a:lnTo>
                  <a:cubicBezTo>
                    <a:pt x="852" y="1229"/>
                    <a:pt x="924" y="1260"/>
                    <a:pt x="998" y="1260"/>
                  </a:cubicBezTo>
                  <a:cubicBezTo>
                    <a:pt x="1070" y="1260"/>
                    <a:pt x="1145" y="1229"/>
                    <a:pt x="1199" y="1176"/>
                  </a:cubicBezTo>
                  <a:cubicBezTo>
                    <a:pt x="1309" y="1064"/>
                    <a:pt x="1309" y="883"/>
                    <a:pt x="1199" y="771"/>
                  </a:cubicBezTo>
                  <a:lnTo>
                    <a:pt x="510" y="88"/>
                  </a:lnTo>
                  <a:cubicBezTo>
                    <a:pt x="455" y="30"/>
                    <a:pt x="383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1127945" y="3178823"/>
              <a:ext cx="95319" cy="91754"/>
            </a:xfrm>
            <a:custGeom>
              <a:rect b="b" l="l" r="r" t="t"/>
              <a:pathLst>
                <a:path extrusionOk="0" h="1261" w="1310">
                  <a:moveTo>
                    <a:pt x="311" y="1"/>
                  </a:moveTo>
                  <a:cubicBezTo>
                    <a:pt x="239" y="1"/>
                    <a:pt x="167" y="28"/>
                    <a:pt x="111" y="84"/>
                  </a:cubicBezTo>
                  <a:cubicBezTo>
                    <a:pt x="0" y="196"/>
                    <a:pt x="0" y="377"/>
                    <a:pt x="111" y="489"/>
                  </a:cubicBezTo>
                  <a:lnTo>
                    <a:pt x="795" y="1176"/>
                  </a:lnTo>
                  <a:cubicBezTo>
                    <a:pt x="853" y="1229"/>
                    <a:pt x="923" y="1261"/>
                    <a:pt x="999" y="1261"/>
                  </a:cubicBezTo>
                  <a:cubicBezTo>
                    <a:pt x="1070" y="1261"/>
                    <a:pt x="1146" y="1229"/>
                    <a:pt x="1199" y="1176"/>
                  </a:cubicBezTo>
                  <a:cubicBezTo>
                    <a:pt x="1310" y="1065"/>
                    <a:pt x="1310" y="883"/>
                    <a:pt x="1199" y="772"/>
                  </a:cubicBezTo>
                  <a:lnTo>
                    <a:pt x="511" y="84"/>
                  </a:lnTo>
                  <a:cubicBezTo>
                    <a:pt x="455" y="28"/>
                    <a:pt x="383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853118" y="3178823"/>
              <a:ext cx="95319" cy="91754"/>
            </a:xfrm>
            <a:custGeom>
              <a:rect b="b" l="l" r="r" t="t"/>
              <a:pathLst>
                <a:path extrusionOk="0" h="1261" w="1310">
                  <a:moveTo>
                    <a:pt x="998" y="1"/>
                  </a:moveTo>
                  <a:cubicBezTo>
                    <a:pt x="926" y="1"/>
                    <a:pt x="852" y="28"/>
                    <a:pt x="795" y="84"/>
                  </a:cubicBezTo>
                  <a:lnTo>
                    <a:pt x="111" y="772"/>
                  </a:lnTo>
                  <a:cubicBezTo>
                    <a:pt x="0" y="883"/>
                    <a:pt x="0" y="1065"/>
                    <a:pt x="111" y="1176"/>
                  </a:cubicBezTo>
                  <a:cubicBezTo>
                    <a:pt x="164" y="1229"/>
                    <a:pt x="240" y="1261"/>
                    <a:pt x="311" y="1261"/>
                  </a:cubicBezTo>
                  <a:cubicBezTo>
                    <a:pt x="382" y="1261"/>
                    <a:pt x="457" y="1229"/>
                    <a:pt x="510" y="1176"/>
                  </a:cubicBezTo>
                  <a:lnTo>
                    <a:pt x="1199" y="489"/>
                  </a:lnTo>
                  <a:cubicBezTo>
                    <a:pt x="1309" y="377"/>
                    <a:pt x="1309" y="196"/>
                    <a:pt x="1199" y="84"/>
                  </a:cubicBezTo>
                  <a:cubicBezTo>
                    <a:pt x="1143" y="28"/>
                    <a:pt x="1071" y="1"/>
                    <a:pt x="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1127945" y="2904071"/>
              <a:ext cx="95319" cy="91681"/>
            </a:xfrm>
            <a:custGeom>
              <a:rect b="b" l="l" r="r" t="t"/>
              <a:pathLst>
                <a:path extrusionOk="0" h="1260" w="1310">
                  <a:moveTo>
                    <a:pt x="997" y="1"/>
                  </a:moveTo>
                  <a:cubicBezTo>
                    <a:pt x="924" y="1"/>
                    <a:pt x="850" y="30"/>
                    <a:pt x="795" y="88"/>
                  </a:cubicBezTo>
                  <a:lnTo>
                    <a:pt x="111" y="771"/>
                  </a:lnTo>
                  <a:cubicBezTo>
                    <a:pt x="0" y="883"/>
                    <a:pt x="0" y="1064"/>
                    <a:pt x="111" y="1176"/>
                  </a:cubicBezTo>
                  <a:cubicBezTo>
                    <a:pt x="164" y="1229"/>
                    <a:pt x="240" y="1260"/>
                    <a:pt x="310" y="1260"/>
                  </a:cubicBezTo>
                  <a:cubicBezTo>
                    <a:pt x="382" y="1260"/>
                    <a:pt x="457" y="1229"/>
                    <a:pt x="511" y="1176"/>
                  </a:cubicBezTo>
                  <a:lnTo>
                    <a:pt x="1199" y="487"/>
                  </a:lnTo>
                  <a:cubicBezTo>
                    <a:pt x="1310" y="377"/>
                    <a:pt x="1310" y="199"/>
                    <a:pt x="1199" y="88"/>
                  </a:cubicBezTo>
                  <a:cubicBezTo>
                    <a:pt x="1143" y="30"/>
                    <a:pt x="1070" y="1"/>
                    <a:pt x="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1017490" y="3225609"/>
              <a:ext cx="41402" cy="112127"/>
            </a:xfrm>
            <a:custGeom>
              <a:rect b="b" l="l" r="r" t="t"/>
              <a:pathLst>
                <a:path extrusionOk="0" h="1541" w="569">
                  <a:moveTo>
                    <a:pt x="284" y="0"/>
                  </a:moveTo>
                  <a:cubicBezTo>
                    <a:pt x="124" y="0"/>
                    <a:pt x="0" y="129"/>
                    <a:pt x="0" y="284"/>
                  </a:cubicBezTo>
                  <a:lnTo>
                    <a:pt x="0" y="1257"/>
                  </a:lnTo>
                  <a:cubicBezTo>
                    <a:pt x="0" y="1411"/>
                    <a:pt x="124" y="1540"/>
                    <a:pt x="284" y="1540"/>
                  </a:cubicBezTo>
                  <a:cubicBezTo>
                    <a:pt x="439" y="1540"/>
                    <a:pt x="568" y="1411"/>
                    <a:pt x="568" y="1257"/>
                  </a:cubicBezTo>
                  <a:lnTo>
                    <a:pt x="568" y="284"/>
                  </a:lnTo>
                  <a:cubicBezTo>
                    <a:pt x="568" y="129"/>
                    <a:pt x="439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0" name="Google Shape;370;p16"/>
          <p:cNvSpPr txBox="1"/>
          <p:nvPr/>
        </p:nvSpPr>
        <p:spPr>
          <a:xfrm>
            <a:off x="1981675" y="1505451"/>
            <a:ext cx="6143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S: </a:t>
            </a:r>
            <a:r>
              <a:rPr lang="en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        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1" name="Google Shape;371;p16"/>
          <p:cNvSpPr/>
          <p:nvPr/>
        </p:nvSpPr>
        <p:spPr>
          <a:xfrm>
            <a:off x="1265575" y="3441125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2" name="Google Shape;372;p16"/>
          <p:cNvGrpSpPr/>
          <p:nvPr/>
        </p:nvGrpSpPr>
        <p:grpSpPr>
          <a:xfrm>
            <a:off x="1304331" y="3592506"/>
            <a:ext cx="633075" cy="327089"/>
            <a:chOff x="725200" y="2125074"/>
            <a:chExt cx="790060" cy="408198"/>
          </a:xfrm>
        </p:grpSpPr>
        <p:sp>
          <p:nvSpPr>
            <p:cNvPr id="373" name="Google Shape;373;p16"/>
            <p:cNvSpPr/>
            <p:nvPr/>
          </p:nvSpPr>
          <p:spPr>
            <a:xfrm>
              <a:off x="725200" y="2125074"/>
              <a:ext cx="378219" cy="408198"/>
            </a:xfrm>
            <a:custGeom>
              <a:rect b="b" l="l" r="r" t="t"/>
              <a:pathLst>
                <a:path extrusionOk="0" h="5610" w="5198">
                  <a:moveTo>
                    <a:pt x="2522" y="972"/>
                  </a:moveTo>
                  <a:lnTo>
                    <a:pt x="2522" y="1562"/>
                  </a:lnTo>
                  <a:cubicBezTo>
                    <a:pt x="2522" y="1722"/>
                    <a:pt x="2650" y="1846"/>
                    <a:pt x="2805" y="1846"/>
                  </a:cubicBezTo>
                  <a:lnTo>
                    <a:pt x="4626" y="1846"/>
                  </a:lnTo>
                  <a:lnTo>
                    <a:pt x="4626" y="3764"/>
                  </a:lnTo>
                  <a:lnTo>
                    <a:pt x="2805" y="3764"/>
                  </a:lnTo>
                  <a:cubicBezTo>
                    <a:pt x="2650" y="3764"/>
                    <a:pt x="2522" y="3892"/>
                    <a:pt x="2522" y="4047"/>
                  </a:cubicBezTo>
                  <a:lnTo>
                    <a:pt x="2522" y="4638"/>
                  </a:lnTo>
                  <a:lnTo>
                    <a:pt x="689" y="2805"/>
                  </a:lnTo>
                  <a:lnTo>
                    <a:pt x="2522" y="972"/>
                  </a:lnTo>
                  <a:close/>
                  <a:moveTo>
                    <a:pt x="2809" y="1"/>
                  </a:moveTo>
                  <a:cubicBezTo>
                    <a:pt x="2734" y="1"/>
                    <a:pt x="2660" y="30"/>
                    <a:pt x="2606" y="84"/>
                  </a:cubicBezTo>
                  <a:lnTo>
                    <a:pt x="85" y="2605"/>
                  </a:lnTo>
                  <a:cubicBezTo>
                    <a:pt x="31" y="2658"/>
                    <a:pt x="1" y="2729"/>
                    <a:pt x="1" y="2805"/>
                  </a:cubicBezTo>
                  <a:cubicBezTo>
                    <a:pt x="1" y="2880"/>
                    <a:pt x="31" y="2955"/>
                    <a:pt x="85" y="3008"/>
                  </a:cubicBezTo>
                  <a:lnTo>
                    <a:pt x="2606" y="5525"/>
                  </a:lnTo>
                  <a:cubicBezTo>
                    <a:pt x="2659" y="5583"/>
                    <a:pt x="2735" y="5610"/>
                    <a:pt x="2805" y="5610"/>
                  </a:cubicBezTo>
                  <a:cubicBezTo>
                    <a:pt x="2846" y="5610"/>
                    <a:pt x="2881" y="5605"/>
                    <a:pt x="2916" y="5587"/>
                  </a:cubicBezTo>
                  <a:cubicBezTo>
                    <a:pt x="3023" y="5544"/>
                    <a:pt x="3094" y="5441"/>
                    <a:pt x="3094" y="5325"/>
                  </a:cubicBezTo>
                  <a:lnTo>
                    <a:pt x="3094" y="4336"/>
                  </a:lnTo>
                  <a:lnTo>
                    <a:pt x="4913" y="4336"/>
                  </a:lnTo>
                  <a:cubicBezTo>
                    <a:pt x="5069" y="4336"/>
                    <a:pt x="5198" y="4207"/>
                    <a:pt x="5198" y="4047"/>
                  </a:cubicBezTo>
                  <a:lnTo>
                    <a:pt x="5198" y="1562"/>
                  </a:lnTo>
                  <a:cubicBezTo>
                    <a:pt x="5198" y="1406"/>
                    <a:pt x="5069" y="1277"/>
                    <a:pt x="4913" y="1277"/>
                  </a:cubicBezTo>
                  <a:lnTo>
                    <a:pt x="3094" y="1277"/>
                  </a:lnTo>
                  <a:lnTo>
                    <a:pt x="3094" y="288"/>
                  </a:lnTo>
                  <a:cubicBezTo>
                    <a:pt x="3094" y="173"/>
                    <a:pt x="3023" y="66"/>
                    <a:pt x="2916" y="21"/>
                  </a:cubicBezTo>
                  <a:cubicBezTo>
                    <a:pt x="2882" y="7"/>
                    <a:pt x="2845" y="1"/>
                    <a:pt x="2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1137331" y="2125074"/>
              <a:ext cx="377928" cy="408198"/>
            </a:xfrm>
            <a:custGeom>
              <a:rect b="b" l="l" r="r" t="t"/>
              <a:pathLst>
                <a:path extrusionOk="0" h="5610" w="5194">
                  <a:moveTo>
                    <a:pt x="2672" y="972"/>
                  </a:moveTo>
                  <a:lnTo>
                    <a:pt x="4505" y="2805"/>
                  </a:lnTo>
                  <a:lnTo>
                    <a:pt x="2672" y="4638"/>
                  </a:lnTo>
                  <a:lnTo>
                    <a:pt x="2672" y="4047"/>
                  </a:lnTo>
                  <a:cubicBezTo>
                    <a:pt x="2672" y="3892"/>
                    <a:pt x="2543" y="3764"/>
                    <a:pt x="2387" y="3764"/>
                  </a:cubicBezTo>
                  <a:lnTo>
                    <a:pt x="568" y="3764"/>
                  </a:lnTo>
                  <a:lnTo>
                    <a:pt x="568" y="1846"/>
                  </a:lnTo>
                  <a:lnTo>
                    <a:pt x="2387" y="1846"/>
                  </a:lnTo>
                  <a:cubicBezTo>
                    <a:pt x="2543" y="1846"/>
                    <a:pt x="2672" y="1722"/>
                    <a:pt x="2672" y="1562"/>
                  </a:cubicBezTo>
                  <a:lnTo>
                    <a:pt x="2672" y="972"/>
                  </a:lnTo>
                  <a:close/>
                  <a:moveTo>
                    <a:pt x="2384" y="1"/>
                  </a:moveTo>
                  <a:cubicBezTo>
                    <a:pt x="2347" y="1"/>
                    <a:pt x="2311" y="7"/>
                    <a:pt x="2277" y="21"/>
                  </a:cubicBezTo>
                  <a:cubicBezTo>
                    <a:pt x="2174" y="66"/>
                    <a:pt x="2104" y="173"/>
                    <a:pt x="2104" y="288"/>
                  </a:cubicBezTo>
                  <a:lnTo>
                    <a:pt x="2104" y="1277"/>
                  </a:lnTo>
                  <a:lnTo>
                    <a:pt x="284" y="1277"/>
                  </a:lnTo>
                  <a:cubicBezTo>
                    <a:pt x="128" y="1277"/>
                    <a:pt x="0" y="1406"/>
                    <a:pt x="0" y="1562"/>
                  </a:cubicBezTo>
                  <a:lnTo>
                    <a:pt x="0" y="4047"/>
                  </a:lnTo>
                  <a:cubicBezTo>
                    <a:pt x="0" y="4207"/>
                    <a:pt x="128" y="4336"/>
                    <a:pt x="284" y="4336"/>
                  </a:cubicBezTo>
                  <a:lnTo>
                    <a:pt x="2104" y="4336"/>
                  </a:lnTo>
                  <a:lnTo>
                    <a:pt x="2104" y="5325"/>
                  </a:lnTo>
                  <a:cubicBezTo>
                    <a:pt x="2104" y="5441"/>
                    <a:pt x="2174" y="5544"/>
                    <a:pt x="2281" y="5587"/>
                  </a:cubicBezTo>
                  <a:cubicBezTo>
                    <a:pt x="2312" y="5605"/>
                    <a:pt x="2352" y="5610"/>
                    <a:pt x="2387" y="5610"/>
                  </a:cubicBezTo>
                  <a:cubicBezTo>
                    <a:pt x="2463" y="5610"/>
                    <a:pt x="2534" y="5583"/>
                    <a:pt x="2588" y="5525"/>
                  </a:cubicBezTo>
                  <a:lnTo>
                    <a:pt x="5108" y="3008"/>
                  </a:lnTo>
                  <a:cubicBezTo>
                    <a:pt x="5161" y="2955"/>
                    <a:pt x="5193" y="2880"/>
                    <a:pt x="5193" y="2805"/>
                  </a:cubicBezTo>
                  <a:cubicBezTo>
                    <a:pt x="5193" y="2729"/>
                    <a:pt x="5161" y="2658"/>
                    <a:pt x="5108" y="2605"/>
                  </a:cubicBezTo>
                  <a:lnTo>
                    <a:pt x="2588" y="84"/>
                  </a:lnTo>
                  <a:cubicBezTo>
                    <a:pt x="2534" y="30"/>
                    <a:pt x="2459" y="1"/>
                    <a:pt x="2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5" name="Google Shape;375;p16"/>
          <p:cNvSpPr txBox="1"/>
          <p:nvPr/>
        </p:nvSpPr>
        <p:spPr>
          <a:xfrm>
            <a:off x="2024725" y="3441125"/>
            <a:ext cx="761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W:</a:t>
            </a:r>
            <a:endParaRPr/>
          </a:p>
        </p:txBody>
      </p:sp>
      <p:sp>
        <p:nvSpPr>
          <p:cNvPr id="376" name="Google Shape;376;p16"/>
          <p:cNvSpPr txBox="1"/>
          <p:nvPr/>
        </p:nvSpPr>
        <p:spPr>
          <a:xfrm>
            <a:off x="2542200" y="1212950"/>
            <a:ext cx="6601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Global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recognition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for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sustainability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National Brand Representation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Loyal Customer Base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7" name="Google Shape;377;p16"/>
          <p:cNvSpPr txBox="1"/>
          <p:nvPr/>
        </p:nvSpPr>
        <p:spPr>
          <a:xfrm>
            <a:off x="2873150" y="3678050"/>
            <a:ext cx="631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8" name="Google Shape;378;p16"/>
          <p:cNvSpPr txBox="1"/>
          <p:nvPr/>
        </p:nvSpPr>
        <p:spPr>
          <a:xfrm>
            <a:off x="2636225" y="3268175"/>
            <a:ext cx="59340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Many product recalls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Dependance on U.S. and European Markets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Declining U.S. Market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/>
          <p:nvPr/>
        </p:nvSpPr>
        <p:spPr>
          <a:xfrm>
            <a:off x="2479225" y="2901725"/>
            <a:ext cx="5437200" cy="15558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7"/>
          <p:cNvSpPr/>
          <p:nvPr/>
        </p:nvSpPr>
        <p:spPr>
          <a:xfrm>
            <a:off x="2479225" y="966038"/>
            <a:ext cx="5437200" cy="1555800"/>
          </a:xfrm>
          <a:prstGeom prst="roundRect">
            <a:avLst>
              <a:gd fmla="val 16667" name="adj"/>
            </a:avLst>
          </a:prstGeom>
          <a:solidFill>
            <a:srgbClr val="3E5474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7"/>
          <p:cNvSpPr txBox="1"/>
          <p:nvPr>
            <p:ph type="title"/>
          </p:nvPr>
        </p:nvSpPr>
        <p:spPr>
          <a:xfrm>
            <a:off x="713257" y="28678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SWOT ANALYSIS:</a:t>
            </a:r>
            <a:endParaRPr sz="2400"/>
          </a:p>
        </p:txBody>
      </p:sp>
      <p:sp>
        <p:nvSpPr>
          <p:cNvPr id="386" name="Google Shape;386;p17"/>
          <p:cNvSpPr/>
          <p:nvPr/>
        </p:nvSpPr>
        <p:spPr>
          <a:xfrm>
            <a:off x="1224075" y="1385875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7" name="Google Shape;387;p17"/>
          <p:cNvGrpSpPr/>
          <p:nvPr/>
        </p:nvGrpSpPr>
        <p:grpSpPr>
          <a:xfrm>
            <a:off x="1381534" y="1559541"/>
            <a:ext cx="401197" cy="368777"/>
            <a:chOff x="787849" y="2877513"/>
            <a:chExt cx="500683" cy="460224"/>
          </a:xfrm>
        </p:grpSpPr>
        <p:sp>
          <p:nvSpPr>
            <p:cNvPr id="388" name="Google Shape;388;p17"/>
            <p:cNvSpPr/>
            <p:nvPr/>
          </p:nvSpPr>
          <p:spPr>
            <a:xfrm>
              <a:off x="910237" y="2877513"/>
              <a:ext cx="255833" cy="337836"/>
            </a:xfrm>
            <a:custGeom>
              <a:rect b="b" l="l" r="r" t="t"/>
              <a:pathLst>
                <a:path extrusionOk="0" h="4643" w="3516">
                  <a:moveTo>
                    <a:pt x="2243" y="568"/>
                  </a:moveTo>
                  <a:lnTo>
                    <a:pt x="2243" y="1194"/>
                  </a:lnTo>
                  <a:cubicBezTo>
                    <a:pt x="2091" y="1150"/>
                    <a:pt x="1927" y="1127"/>
                    <a:pt x="1758" y="1127"/>
                  </a:cubicBezTo>
                  <a:cubicBezTo>
                    <a:pt x="1590" y="1127"/>
                    <a:pt x="1425" y="1150"/>
                    <a:pt x="1270" y="1194"/>
                  </a:cubicBezTo>
                  <a:lnTo>
                    <a:pt x="1270" y="568"/>
                  </a:lnTo>
                  <a:close/>
                  <a:moveTo>
                    <a:pt x="1758" y="1695"/>
                  </a:moveTo>
                  <a:cubicBezTo>
                    <a:pt x="2415" y="1695"/>
                    <a:pt x="2948" y="2228"/>
                    <a:pt x="2948" y="2885"/>
                  </a:cubicBezTo>
                  <a:cubicBezTo>
                    <a:pt x="2948" y="3538"/>
                    <a:pt x="2415" y="4075"/>
                    <a:pt x="1758" y="4075"/>
                  </a:cubicBezTo>
                  <a:cubicBezTo>
                    <a:pt x="1102" y="4075"/>
                    <a:pt x="569" y="3538"/>
                    <a:pt x="569" y="2885"/>
                  </a:cubicBezTo>
                  <a:cubicBezTo>
                    <a:pt x="569" y="2228"/>
                    <a:pt x="1102" y="1695"/>
                    <a:pt x="1758" y="1695"/>
                  </a:cubicBezTo>
                  <a:close/>
                  <a:moveTo>
                    <a:pt x="986" y="0"/>
                  </a:moveTo>
                  <a:cubicBezTo>
                    <a:pt x="831" y="0"/>
                    <a:pt x="702" y="129"/>
                    <a:pt x="702" y="284"/>
                  </a:cubicBezTo>
                  <a:lnTo>
                    <a:pt x="702" y="1478"/>
                  </a:lnTo>
                  <a:cubicBezTo>
                    <a:pt x="276" y="1797"/>
                    <a:pt x="0" y="2307"/>
                    <a:pt x="0" y="2885"/>
                  </a:cubicBezTo>
                  <a:cubicBezTo>
                    <a:pt x="0" y="3852"/>
                    <a:pt x="786" y="4642"/>
                    <a:pt x="1758" y="4642"/>
                  </a:cubicBezTo>
                  <a:cubicBezTo>
                    <a:pt x="2726" y="4642"/>
                    <a:pt x="3515" y="3852"/>
                    <a:pt x="3515" y="2885"/>
                  </a:cubicBezTo>
                  <a:cubicBezTo>
                    <a:pt x="3515" y="2307"/>
                    <a:pt x="3241" y="1797"/>
                    <a:pt x="2815" y="1478"/>
                  </a:cubicBezTo>
                  <a:lnTo>
                    <a:pt x="2815" y="284"/>
                  </a:lnTo>
                  <a:cubicBezTo>
                    <a:pt x="2815" y="129"/>
                    <a:pt x="2686" y="0"/>
                    <a:pt x="2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787849" y="3066696"/>
              <a:ext cx="112127" cy="41475"/>
            </a:xfrm>
            <a:custGeom>
              <a:rect b="b" l="l" r="r" t="t"/>
              <a:pathLst>
                <a:path extrusionOk="0" h="570" w="1541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40"/>
                    <a:pt x="125" y="569"/>
                    <a:pt x="285" y="569"/>
                  </a:cubicBezTo>
                  <a:lnTo>
                    <a:pt x="1256" y="569"/>
                  </a:lnTo>
                  <a:cubicBezTo>
                    <a:pt x="1412" y="569"/>
                    <a:pt x="1541" y="440"/>
                    <a:pt x="1541" y="285"/>
                  </a:cubicBezTo>
                  <a:cubicBezTo>
                    <a:pt x="1541" y="125"/>
                    <a:pt x="1412" y="0"/>
                    <a:pt x="1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1176405" y="3066696"/>
              <a:ext cx="112127" cy="41475"/>
            </a:xfrm>
            <a:custGeom>
              <a:rect b="b" l="l" r="r" t="t"/>
              <a:pathLst>
                <a:path extrusionOk="0" h="570" w="1541">
                  <a:moveTo>
                    <a:pt x="284" y="0"/>
                  </a:moveTo>
                  <a:cubicBezTo>
                    <a:pt x="129" y="0"/>
                    <a:pt x="0" y="125"/>
                    <a:pt x="0" y="285"/>
                  </a:cubicBezTo>
                  <a:cubicBezTo>
                    <a:pt x="0" y="440"/>
                    <a:pt x="129" y="569"/>
                    <a:pt x="284" y="569"/>
                  </a:cubicBezTo>
                  <a:lnTo>
                    <a:pt x="1256" y="569"/>
                  </a:lnTo>
                  <a:cubicBezTo>
                    <a:pt x="1412" y="569"/>
                    <a:pt x="1540" y="440"/>
                    <a:pt x="1540" y="285"/>
                  </a:cubicBezTo>
                  <a:cubicBezTo>
                    <a:pt x="1540" y="125"/>
                    <a:pt x="1412" y="0"/>
                    <a:pt x="1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853118" y="2904071"/>
              <a:ext cx="95319" cy="91681"/>
            </a:xfrm>
            <a:custGeom>
              <a:rect b="b" l="l" r="r" t="t"/>
              <a:pathLst>
                <a:path extrusionOk="0" h="1260" w="1310">
                  <a:moveTo>
                    <a:pt x="311" y="1"/>
                  </a:moveTo>
                  <a:cubicBezTo>
                    <a:pt x="239" y="1"/>
                    <a:pt x="166" y="30"/>
                    <a:pt x="111" y="88"/>
                  </a:cubicBezTo>
                  <a:cubicBezTo>
                    <a:pt x="0" y="199"/>
                    <a:pt x="0" y="377"/>
                    <a:pt x="111" y="487"/>
                  </a:cubicBezTo>
                  <a:lnTo>
                    <a:pt x="795" y="1176"/>
                  </a:lnTo>
                  <a:cubicBezTo>
                    <a:pt x="852" y="1229"/>
                    <a:pt x="924" y="1260"/>
                    <a:pt x="998" y="1260"/>
                  </a:cubicBezTo>
                  <a:cubicBezTo>
                    <a:pt x="1070" y="1260"/>
                    <a:pt x="1145" y="1229"/>
                    <a:pt x="1199" y="1176"/>
                  </a:cubicBezTo>
                  <a:cubicBezTo>
                    <a:pt x="1309" y="1064"/>
                    <a:pt x="1309" y="883"/>
                    <a:pt x="1199" y="771"/>
                  </a:cubicBezTo>
                  <a:lnTo>
                    <a:pt x="510" y="88"/>
                  </a:lnTo>
                  <a:cubicBezTo>
                    <a:pt x="455" y="30"/>
                    <a:pt x="383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1127945" y="3178823"/>
              <a:ext cx="95319" cy="91754"/>
            </a:xfrm>
            <a:custGeom>
              <a:rect b="b" l="l" r="r" t="t"/>
              <a:pathLst>
                <a:path extrusionOk="0" h="1261" w="1310">
                  <a:moveTo>
                    <a:pt x="311" y="1"/>
                  </a:moveTo>
                  <a:cubicBezTo>
                    <a:pt x="239" y="1"/>
                    <a:pt x="167" y="28"/>
                    <a:pt x="111" y="84"/>
                  </a:cubicBezTo>
                  <a:cubicBezTo>
                    <a:pt x="0" y="196"/>
                    <a:pt x="0" y="377"/>
                    <a:pt x="111" y="489"/>
                  </a:cubicBezTo>
                  <a:lnTo>
                    <a:pt x="795" y="1176"/>
                  </a:lnTo>
                  <a:cubicBezTo>
                    <a:pt x="853" y="1229"/>
                    <a:pt x="923" y="1261"/>
                    <a:pt x="999" y="1261"/>
                  </a:cubicBezTo>
                  <a:cubicBezTo>
                    <a:pt x="1070" y="1261"/>
                    <a:pt x="1146" y="1229"/>
                    <a:pt x="1199" y="1176"/>
                  </a:cubicBezTo>
                  <a:cubicBezTo>
                    <a:pt x="1310" y="1065"/>
                    <a:pt x="1310" y="883"/>
                    <a:pt x="1199" y="772"/>
                  </a:cubicBezTo>
                  <a:lnTo>
                    <a:pt x="511" y="84"/>
                  </a:lnTo>
                  <a:cubicBezTo>
                    <a:pt x="455" y="28"/>
                    <a:pt x="383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853118" y="3178823"/>
              <a:ext cx="95319" cy="91754"/>
            </a:xfrm>
            <a:custGeom>
              <a:rect b="b" l="l" r="r" t="t"/>
              <a:pathLst>
                <a:path extrusionOk="0" h="1261" w="1310">
                  <a:moveTo>
                    <a:pt x="998" y="1"/>
                  </a:moveTo>
                  <a:cubicBezTo>
                    <a:pt x="926" y="1"/>
                    <a:pt x="852" y="28"/>
                    <a:pt x="795" y="84"/>
                  </a:cubicBezTo>
                  <a:lnTo>
                    <a:pt x="111" y="772"/>
                  </a:lnTo>
                  <a:cubicBezTo>
                    <a:pt x="0" y="883"/>
                    <a:pt x="0" y="1065"/>
                    <a:pt x="111" y="1176"/>
                  </a:cubicBezTo>
                  <a:cubicBezTo>
                    <a:pt x="164" y="1229"/>
                    <a:pt x="240" y="1261"/>
                    <a:pt x="311" y="1261"/>
                  </a:cubicBezTo>
                  <a:cubicBezTo>
                    <a:pt x="382" y="1261"/>
                    <a:pt x="457" y="1229"/>
                    <a:pt x="510" y="1176"/>
                  </a:cubicBezTo>
                  <a:lnTo>
                    <a:pt x="1199" y="489"/>
                  </a:lnTo>
                  <a:cubicBezTo>
                    <a:pt x="1309" y="377"/>
                    <a:pt x="1309" y="196"/>
                    <a:pt x="1199" y="84"/>
                  </a:cubicBezTo>
                  <a:cubicBezTo>
                    <a:pt x="1143" y="28"/>
                    <a:pt x="1071" y="1"/>
                    <a:pt x="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1127945" y="2904071"/>
              <a:ext cx="95319" cy="91681"/>
            </a:xfrm>
            <a:custGeom>
              <a:rect b="b" l="l" r="r" t="t"/>
              <a:pathLst>
                <a:path extrusionOk="0" h="1260" w="1310">
                  <a:moveTo>
                    <a:pt x="997" y="1"/>
                  </a:moveTo>
                  <a:cubicBezTo>
                    <a:pt x="924" y="1"/>
                    <a:pt x="850" y="30"/>
                    <a:pt x="795" y="88"/>
                  </a:cubicBezTo>
                  <a:lnTo>
                    <a:pt x="111" y="771"/>
                  </a:lnTo>
                  <a:cubicBezTo>
                    <a:pt x="0" y="883"/>
                    <a:pt x="0" y="1064"/>
                    <a:pt x="111" y="1176"/>
                  </a:cubicBezTo>
                  <a:cubicBezTo>
                    <a:pt x="164" y="1229"/>
                    <a:pt x="240" y="1260"/>
                    <a:pt x="310" y="1260"/>
                  </a:cubicBezTo>
                  <a:cubicBezTo>
                    <a:pt x="382" y="1260"/>
                    <a:pt x="457" y="1229"/>
                    <a:pt x="511" y="1176"/>
                  </a:cubicBezTo>
                  <a:lnTo>
                    <a:pt x="1199" y="487"/>
                  </a:lnTo>
                  <a:cubicBezTo>
                    <a:pt x="1310" y="377"/>
                    <a:pt x="1310" y="199"/>
                    <a:pt x="1199" y="88"/>
                  </a:cubicBezTo>
                  <a:cubicBezTo>
                    <a:pt x="1143" y="30"/>
                    <a:pt x="1070" y="1"/>
                    <a:pt x="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1017490" y="3225609"/>
              <a:ext cx="41402" cy="112127"/>
            </a:xfrm>
            <a:custGeom>
              <a:rect b="b" l="l" r="r" t="t"/>
              <a:pathLst>
                <a:path extrusionOk="0" h="1541" w="569">
                  <a:moveTo>
                    <a:pt x="284" y="0"/>
                  </a:moveTo>
                  <a:cubicBezTo>
                    <a:pt x="124" y="0"/>
                    <a:pt x="0" y="129"/>
                    <a:pt x="0" y="284"/>
                  </a:cubicBezTo>
                  <a:lnTo>
                    <a:pt x="0" y="1257"/>
                  </a:lnTo>
                  <a:cubicBezTo>
                    <a:pt x="0" y="1411"/>
                    <a:pt x="124" y="1540"/>
                    <a:pt x="284" y="1540"/>
                  </a:cubicBezTo>
                  <a:cubicBezTo>
                    <a:pt x="439" y="1540"/>
                    <a:pt x="568" y="1411"/>
                    <a:pt x="568" y="1257"/>
                  </a:cubicBezTo>
                  <a:lnTo>
                    <a:pt x="568" y="284"/>
                  </a:lnTo>
                  <a:cubicBezTo>
                    <a:pt x="568" y="129"/>
                    <a:pt x="439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6" name="Google Shape;396;p17"/>
          <p:cNvSpPr txBox="1"/>
          <p:nvPr/>
        </p:nvSpPr>
        <p:spPr>
          <a:xfrm>
            <a:off x="1981675" y="1505413"/>
            <a:ext cx="191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O</a:t>
            </a:r>
            <a:r>
              <a:rPr lang="en"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:</a:t>
            </a:r>
            <a:endParaRPr/>
          </a:p>
        </p:txBody>
      </p:sp>
      <p:sp>
        <p:nvSpPr>
          <p:cNvPr id="397" name="Google Shape;397;p17"/>
          <p:cNvSpPr/>
          <p:nvPr/>
        </p:nvSpPr>
        <p:spPr>
          <a:xfrm>
            <a:off x="1265575" y="3441125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8" name="Google Shape;398;p17"/>
          <p:cNvGrpSpPr/>
          <p:nvPr/>
        </p:nvGrpSpPr>
        <p:grpSpPr>
          <a:xfrm>
            <a:off x="1307106" y="3635631"/>
            <a:ext cx="633075" cy="327089"/>
            <a:chOff x="725200" y="2125074"/>
            <a:chExt cx="790060" cy="408198"/>
          </a:xfrm>
        </p:grpSpPr>
        <p:sp>
          <p:nvSpPr>
            <p:cNvPr id="399" name="Google Shape;399;p17"/>
            <p:cNvSpPr/>
            <p:nvPr/>
          </p:nvSpPr>
          <p:spPr>
            <a:xfrm>
              <a:off x="725200" y="2125074"/>
              <a:ext cx="378219" cy="408198"/>
            </a:xfrm>
            <a:custGeom>
              <a:rect b="b" l="l" r="r" t="t"/>
              <a:pathLst>
                <a:path extrusionOk="0" h="5610" w="5198">
                  <a:moveTo>
                    <a:pt x="2522" y="972"/>
                  </a:moveTo>
                  <a:lnTo>
                    <a:pt x="2522" y="1562"/>
                  </a:lnTo>
                  <a:cubicBezTo>
                    <a:pt x="2522" y="1722"/>
                    <a:pt x="2650" y="1846"/>
                    <a:pt x="2805" y="1846"/>
                  </a:cubicBezTo>
                  <a:lnTo>
                    <a:pt x="4626" y="1846"/>
                  </a:lnTo>
                  <a:lnTo>
                    <a:pt x="4626" y="3764"/>
                  </a:lnTo>
                  <a:lnTo>
                    <a:pt x="2805" y="3764"/>
                  </a:lnTo>
                  <a:cubicBezTo>
                    <a:pt x="2650" y="3764"/>
                    <a:pt x="2522" y="3892"/>
                    <a:pt x="2522" y="4047"/>
                  </a:cubicBezTo>
                  <a:lnTo>
                    <a:pt x="2522" y="4638"/>
                  </a:lnTo>
                  <a:lnTo>
                    <a:pt x="689" y="2805"/>
                  </a:lnTo>
                  <a:lnTo>
                    <a:pt x="2522" y="972"/>
                  </a:lnTo>
                  <a:close/>
                  <a:moveTo>
                    <a:pt x="2809" y="1"/>
                  </a:moveTo>
                  <a:cubicBezTo>
                    <a:pt x="2734" y="1"/>
                    <a:pt x="2660" y="30"/>
                    <a:pt x="2606" y="84"/>
                  </a:cubicBezTo>
                  <a:lnTo>
                    <a:pt x="85" y="2605"/>
                  </a:lnTo>
                  <a:cubicBezTo>
                    <a:pt x="31" y="2658"/>
                    <a:pt x="1" y="2729"/>
                    <a:pt x="1" y="2805"/>
                  </a:cubicBezTo>
                  <a:cubicBezTo>
                    <a:pt x="1" y="2880"/>
                    <a:pt x="31" y="2955"/>
                    <a:pt x="85" y="3008"/>
                  </a:cubicBezTo>
                  <a:lnTo>
                    <a:pt x="2606" y="5525"/>
                  </a:lnTo>
                  <a:cubicBezTo>
                    <a:pt x="2659" y="5583"/>
                    <a:pt x="2735" y="5610"/>
                    <a:pt x="2805" y="5610"/>
                  </a:cubicBezTo>
                  <a:cubicBezTo>
                    <a:pt x="2846" y="5610"/>
                    <a:pt x="2881" y="5605"/>
                    <a:pt x="2916" y="5587"/>
                  </a:cubicBezTo>
                  <a:cubicBezTo>
                    <a:pt x="3023" y="5544"/>
                    <a:pt x="3094" y="5441"/>
                    <a:pt x="3094" y="5325"/>
                  </a:cubicBezTo>
                  <a:lnTo>
                    <a:pt x="3094" y="4336"/>
                  </a:lnTo>
                  <a:lnTo>
                    <a:pt x="4913" y="4336"/>
                  </a:lnTo>
                  <a:cubicBezTo>
                    <a:pt x="5069" y="4336"/>
                    <a:pt x="5198" y="4207"/>
                    <a:pt x="5198" y="4047"/>
                  </a:cubicBezTo>
                  <a:lnTo>
                    <a:pt x="5198" y="1562"/>
                  </a:lnTo>
                  <a:cubicBezTo>
                    <a:pt x="5198" y="1406"/>
                    <a:pt x="5069" y="1277"/>
                    <a:pt x="4913" y="1277"/>
                  </a:cubicBezTo>
                  <a:lnTo>
                    <a:pt x="3094" y="1277"/>
                  </a:lnTo>
                  <a:lnTo>
                    <a:pt x="3094" y="288"/>
                  </a:lnTo>
                  <a:cubicBezTo>
                    <a:pt x="3094" y="173"/>
                    <a:pt x="3023" y="66"/>
                    <a:pt x="2916" y="21"/>
                  </a:cubicBezTo>
                  <a:cubicBezTo>
                    <a:pt x="2882" y="7"/>
                    <a:pt x="2845" y="1"/>
                    <a:pt x="2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1137331" y="2125074"/>
              <a:ext cx="377928" cy="408198"/>
            </a:xfrm>
            <a:custGeom>
              <a:rect b="b" l="l" r="r" t="t"/>
              <a:pathLst>
                <a:path extrusionOk="0" h="5610" w="5194">
                  <a:moveTo>
                    <a:pt x="2672" y="972"/>
                  </a:moveTo>
                  <a:lnTo>
                    <a:pt x="4505" y="2805"/>
                  </a:lnTo>
                  <a:lnTo>
                    <a:pt x="2672" y="4638"/>
                  </a:lnTo>
                  <a:lnTo>
                    <a:pt x="2672" y="4047"/>
                  </a:lnTo>
                  <a:cubicBezTo>
                    <a:pt x="2672" y="3892"/>
                    <a:pt x="2543" y="3764"/>
                    <a:pt x="2387" y="3764"/>
                  </a:cubicBezTo>
                  <a:lnTo>
                    <a:pt x="568" y="3764"/>
                  </a:lnTo>
                  <a:lnTo>
                    <a:pt x="568" y="1846"/>
                  </a:lnTo>
                  <a:lnTo>
                    <a:pt x="2387" y="1846"/>
                  </a:lnTo>
                  <a:cubicBezTo>
                    <a:pt x="2543" y="1846"/>
                    <a:pt x="2672" y="1722"/>
                    <a:pt x="2672" y="1562"/>
                  </a:cubicBezTo>
                  <a:lnTo>
                    <a:pt x="2672" y="972"/>
                  </a:lnTo>
                  <a:close/>
                  <a:moveTo>
                    <a:pt x="2384" y="1"/>
                  </a:moveTo>
                  <a:cubicBezTo>
                    <a:pt x="2347" y="1"/>
                    <a:pt x="2311" y="7"/>
                    <a:pt x="2277" y="21"/>
                  </a:cubicBezTo>
                  <a:cubicBezTo>
                    <a:pt x="2174" y="66"/>
                    <a:pt x="2104" y="173"/>
                    <a:pt x="2104" y="288"/>
                  </a:cubicBezTo>
                  <a:lnTo>
                    <a:pt x="2104" y="1277"/>
                  </a:lnTo>
                  <a:lnTo>
                    <a:pt x="284" y="1277"/>
                  </a:lnTo>
                  <a:cubicBezTo>
                    <a:pt x="128" y="1277"/>
                    <a:pt x="0" y="1406"/>
                    <a:pt x="0" y="1562"/>
                  </a:cubicBezTo>
                  <a:lnTo>
                    <a:pt x="0" y="4047"/>
                  </a:lnTo>
                  <a:cubicBezTo>
                    <a:pt x="0" y="4207"/>
                    <a:pt x="128" y="4336"/>
                    <a:pt x="284" y="4336"/>
                  </a:cubicBezTo>
                  <a:lnTo>
                    <a:pt x="2104" y="4336"/>
                  </a:lnTo>
                  <a:lnTo>
                    <a:pt x="2104" y="5325"/>
                  </a:lnTo>
                  <a:cubicBezTo>
                    <a:pt x="2104" y="5441"/>
                    <a:pt x="2174" y="5544"/>
                    <a:pt x="2281" y="5587"/>
                  </a:cubicBezTo>
                  <a:cubicBezTo>
                    <a:pt x="2312" y="5605"/>
                    <a:pt x="2352" y="5610"/>
                    <a:pt x="2387" y="5610"/>
                  </a:cubicBezTo>
                  <a:cubicBezTo>
                    <a:pt x="2463" y="5610"/>
                    <a:pt x="2534" y="5583"/>
                    <a:pt x="2588" y="5525"/>
                  </a:cubicBezTo>
                  <a:lnTo>
                    <a:pt x="5108" y="3008"/>
                  </a:lnTo>
                  <a:cubicBezTo>
                    <a:pt x="5161" y="2955"/>
                    <a:pt x="5193" y="2880"/>
                    <a:pt x="5193" y="2805"/>
                  </a:cubicBezTo>
                  <a:cubicBezTo>
                    <a:pt x="5193" y="2729"/>
                    <a:pt x="5161" y="2658"/>
                    <a:pt x="5108" y="2605"/>
                  </a:cubicBezTo>
                  <a:lnTo>
                    <a:pt x="2588" y="84"/>
                  </a:lnTo>
                  <a:cubicBezTo>
                    <a:pt x="2534" y="30"/>
                    <a:pt x="2459" y="1"/>
                    <a:pt x="2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17"/>
          <p:cNvSpPr txBox="1"/>
          <p:nvPr/>
        </p:nvSpPr>
        <p:spPr>
          <a:xfrm>
            <a:off x="2024725" y="34411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T</a:t>
            </a:r>
            <a:r>
              <a:rPr lang="en" sz="19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:</a:t>
            </a:r>
            <a:endParaRPr/>
          </a:p>
        </p:txBody>
      </p:sp>
      <p:sp>
        <p:nvSpPr>
          <p:cNvPr id="402" name="Google Shape;402;p17"/>
          <p:cNvSpPr txBox="1"/>
          <p:nvPr/>
        </p:nvSpPr>
        <p:spPr>
          <a:xfrm>
            <a:off x="2638500" y="1359175"/>
            <a:ext cx="611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Strong media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presence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Outgoing and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relevant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ambassadors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3" name="Google Shape;403;p17"/>
          <p:cNvSpPr txBox="1"/>
          <p:nvPr/>
        </p:nvSpPr>
        <p:spPr>
          <a:xfrm>
            <a:off x="2741950" y="3121925"/>
            <a:ext cx="4516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-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Increased competition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Ubuntu"/>
              <a:buChar char="-"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Constant technological 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advancements</a:t>
            </a: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18"/>
          <p:cNvGrpSpPr/>
          <p:nvPr/>
        </p:nvGrpSpPr>
        <p:grpSpPr>
          <a:xfrm>
            <a:off x="7072166" y="3739269"/>
            <a:ext cx="1757555" cy="1233443"/>
            <a:chOff x="5173120" y="1048631"/>
            <a:chExt cx="5158658" cy="3620319"/>
          </a:xfrm>
        </p:grpSpPr>
        <p:sp>
          <p:nvSpPr>
            <p:cNvPr id="409" name="Google Shape;409;p18"/>
            <p:cNvSpPr/>
            <p:nvPr/>
          </p:nvSpPr>
          <p:spPr>
            <a:xfrm>
              <a:off x="9396814" y="3751250"/>
              <a:ext cx="661200" cy="917700"/>
            </a:xfrm>
            <a:prstGeom prst="roundRect">
              <a:avLst>
                <a:gd fmla="val 16667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0" name="Google Shape;410;p18"/>
            <p:cNvGrpSpPr/>
            <p:nvPr/>
          </p:nvGrpSpPr>
          <p:grpSpPr>
            <a:xfrm>
              <a:off x="5173120" y="1048631"/>
              <a:ext cx="5158658" cy="3620319"/>
              <a:chOff x="5173120" y="1048631"/>
              <a:chExt cx="5158658" cy="3620319"/>
            </a:xfrm>
          </p:grpSpPr>
          <p:sp>
            <p:nvSpPr>
              <p:cNvPr id="411" name="Google Shape;411;p18"/>
              <p:cNvSpPr/>
              <p:nvPr/>
            </p:nvSpPr>
            <p:spPr>
              <a:xfrm>
                <a:off x="5467950" y="3751250"/>
                <a:ext cx="661200" cy="917700"/>
              </a:xfrm>
              <a:prstGeom prst="roundRect">
                <a:avLst>
                  <a:gd fmla="val 16667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2" name="Google Shape;412;p18"/>
              <p:cNvGrpSpPr/>
              <p:nvPr/>
            </p:nvGrpSpPr>
            <p:grpSpPr>
              <a:xfrm>
                <a:off x="5173120" y="1048631"/>
                <a:ext cx="5158658" cy="3231941"/>
                <a:chOff x="5593100" y="1024150"/>
                <a:chExt cx="594425" cy="372425"/>
              </a:xfrm>
            </p:grpSpPr>
            <p:sp>
              <p:nvSpPr>
                <p:cNvPr id="413" name="Google Shape;413;p18"/>
                <p:cNvSpPr/>
                <p:nvPr/>
              </p:nvSpPr>
              <p:spPr>
                <a:xfrm>
                  <a:off x="5593100" y="1117900"/>
                  <a:ext cx="67550" cy="46900"/>
                </a:xfrm>
                <a:custGeom>
                  <a:rect b="b" l="l" r="r" t="t"/>
                  <a:pathLst>
                    <a:path extrusionOk="0" h="1876" w="2702">
                      <a:moveTo>
                        <a:pt x="1990" y="1"/>
                      </a:moveTo>
                      <a:cubicBezTo>
                        <a:pt x="1439" y="1"/>
                        <a:pt x="588" y="211"/>
                        <a:pt x="340" y="513"/>
                      </a:cubicBezTo>
                      <a:cubicBezTo>
                        <a:pt x="0" y="926"/>
                        <a:pt x="437" y="1583"/>
                        <a:pt x="705" y="1707"/>
                      </a:cubicBezTo>
                      <a:cubicBezTo>
                        <a:pt x="974" y="1827"/>
                        <a:pt x="1923" y="1875"/>
                        <a:pt x="1923" y="1875"/>
                      </a:cubicBezTo>
                      <a:lnTo>
                        <a:pt x="2701" y="1121"/>
                      </a:lnTo>
                      <a:cubicBezTo>
                        <a:pt x="2701" y="1121"/>
                        <a:pt x="2656" y="299"/>
                        <a:pt x="2436" y="97"/>
                      </a:cubicBezTo>
                      <a:cubicBezTo>
                        <a:pt x="2362" y="31"/>
                        <a:pt x="2198" y="1"/>
                        <a:pt x="1990" y="1"/>
                      </a:cubicBezTo>
                      <a:close/>
                    </a:path>
                  </a:pathLst>
                </a:custGeom>
                <a:solidFill>
                  <a:srgbClr val="E83D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4" name="Google Shape;414;p18"/>
                <p:cNvSpPr/>
                <p:nvPr/>
              </p:nvSpPr>
              <p:spPr>
                <a:xfrm>
                  <a:off x="5641175" y="1145925"/>
                  <a:ext cx="35275" cy="26175"/>
                </a:xfrm>
                <a:custGeom>
                  <a:rect b="b" l="l" r="r" t="t"/>
                  <a:pathLst>
                    <a:path extrusionOk="0" h="1047" w="1411">
                      <a:moveTo>
                        <a:pt x="778" y="0"/>
                      </a:moveTo>
                      <a:lnTo>
                        <a:pt x="0" y="754"/>
                      </a:lnTo>
                      <a:lnTo>
                        <a:pt x="1291" y="1047"/>
                      </a:lnTo>
                      <a:lnTo>
                        <a:pt x="1410" y="145"/>
                      </a:lnTo>
                      <a:cubicBezTo>
                        <a:pt x="1339" y="145"/>
                        <a:pt x="778" y="0"/>
                        <a:pt x="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5" name="Google Shape;415;p18"/>
                <p:cNvSpPr/>
                <p:nvPr/>
              </p:nvSpPr>
              <p:spPr>
                <a:xfrm>
                  <a:off x="5600675" y="1117900"/>
                  <a:ext cx="59975" cy="35975"/>
                </a:xfrm>
                <a:custGeom>
                  <a:rect b="b" l="l" r="r" t="t"/>
                  <a:pathLst>
                    <a:path extrusionOk="0" h="1439" w="2399">
                      <a:moveTo>
                        <a:pt x="1687" y="1"/>
                      </a:moveTo>
                      <a:cubicBezTo>
                        <a:pt x="1136" y="1"/>
                        <a:pt x="285" y="211"/>
                        <a:pt x="37" y="513"/>
                      </a:cubicBezTo>
                      <a:cubicBezTo>
                        <a:pt x="24" y="526"/>
                        <a:pt x="13" y="543"/>
                        <a:pt x="0" y="561"/>
                      </a:cubicBezTo>
                      <a:cubicBezTo>
                        <a:pt x="72" y="709"/>
                        <a:pt x="203" y="846"/>
                        <a:pt x="372" y="950"/>
                      </a:cubicBezTo>
                      <a:cubicBezTo>
                        <a:pt x="612" y="1094"/>
                        <a:pt x="891" y="1163"/>
                        <a:pt x="1163" y="1228"/>
                      </a:cubicBezTo>
                      <a:cubicBezTo>
                        <a:pt x="1404" y="1287"/>
                        <a:pt x="1647" y="1345"/>
                        <a:pt x="1889" y="1404"/>
                      </a:cubicBezTo>
                      <a:cubicBezTo>
                        <a:pt x="1947" y="1418"/>
                        <a:pt x="2009" y="1431"/>
                        <a:pt x="2071" y="1438"/>
                      </a:cubicBezTo>
                      <a:lnTo>
                        <a:pt x="2398" y="1121"/>
                      </a:lnTo>
                      <a:cubicBezTo>
                        <a:pt x="2398" y="1121"/>
                        <a:pt x="2353" y="299"/>
                        <a:pt x="2133" y="97"/>
                      </a:cubicBezTo>
                      <a:cubicBezTo>
                        <a:pt x="2059" y="31"/>
                        <a:pt x="1895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6" name="Google Shape;416;p18"/>
                <p:cNvSpPr/>
                <p:nvPr/>
              </p:nvSpPr>
              <p:spPr>
                <a:xfrm>
                  <a:off x="5599875" y="1146950"/>
                  <a:ext cx="28775" cy="13450"/>
                </a:xfrm>
                <a:custGeom>
                  <a:rect b="b" l="l" r="r" t="t"/>
                  <a:pathLst>
                    <a:path extrusionOk="0" h="538" w="1151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94" y="248"/>
                        <a:pt x="280" y="466"/>
                        <a:pt x="424" y="537"/>
                      </a:cubicBezTo>
                      <a:cubicBezTo>
                        <a:pt x="620" y="493"/>
                        <a:pt x="817" y="448"/>
                        <a:pt x="1012" y="404"/>
                      </a:cubicBezTo>
                      <a:cubicBezTo>
                        <a:pt x="1054" y="393"/>
                        <a:pt x="1098" y="383"/>
                        <a:pt x="1122" y="348"/>
                      </a:cubicBezTo>
                      <a:cubicBezTo>
                        <a:pt x="1150" y="314"/>
                        <a:pt x="1133" y="242"/>
                        <a:pt x="1092" y="231"/>
                      </a:cubicBezTo>
                      <a:cubicBezTo>
                        <a:pt x="734" y="135"/>
                        <a:pt x="369" y="59"/>
                        <a:pt x="1" y="1"/>
                      </a:cubicBezTo>
                      <a:close/>
                    </a:path>
                  </a:pathLst>
                </a:custGeom>
                <a:solidFill>
                  <a:srgbClr val="F4D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" name="Google Shape;417;p18"/>
                <p:cNvSpPr/>
                <p:nvPr/>
              </p:nvSpPr>
              <p:spPr>
                <a:xfrm>
                  <a:off x="6119975" y="1117900"/>
                  <a:ext cx="67550" cy="46900"/>
                </a:xfrm>
                <a:custGeom>
                  <a:rect b="b" l="l" r="r" t="t"/>
                  <a:pathLst>
                    <a:path extrusionOk="0" h="1876" w="2702">
                      <a:moveTo>
                        <a:pt x="714" y="1"/>
                      </a:moveTo>
                      <a:cubicBezTo>
                        <a:pt x="507" y="1"/>
                        <a:pt x="342" y="31"/>
                        <a:pt x="269" y="97"/>
                      </a:cubicBezTo>
                      <a:cubicBezTo>
                        <a:pt x="48" y="299"/>
                        <a:pt x="1" y="1121"/>
                        <a:pt x="1" y="1121"/>
                      </a:cubicBezTo>
                      <a:lnTo>
                        <a:pt x="778" y="1875"/>
                      </a:lnTo>
                      <a:cubicBezTo>
                        <a:pt x="778" y="1875"/>
                        <a:pt x="1728" y="1827"/>
                        <a:pt x="1996" y="1707"/>
                      </a:cubicBezTo>
                      <a:cubicBezTo>
                        <a:pt x="2265" y="1583"/>
                        <a:pt x="2701" y="926"/>
                        <a:pt x="2360" y="513"/>
                      </a:cubicBezTo>
                      <a:cubicBezTo>
                        <a:pt x="2113" y="211"/>
                        <a:pt x="1264" y="1"/>
                        <a:pt x="714" y="1"/>
                      </a:cubicBezTo>
                      <a:close/>
                    </a:path>
                  </a:pathLst>
                </a:custGeom>
                <a:solidFill>
                  <a:srgbClr val="E83D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8" name="Google Shape;418;p18"/>
                <p:cNvSpPr/>
                <p:nvPr/>
              </p:nvSpPr>
              <p:spPr>
                <a:xfrm>
                  <a:off x="6104150" y="1145925"/>
                  <a:ext cx="35300" cy="26175"/>
                </a:xfrm>
                <a:custGeom>
                  <a:rect b="b" l="l" r="r" t="t"/>
                  <a:pathLst>
                    <a:path extrusionOk="0" h="1047" w="1412">
                      <a:moveTo>
                        <a:pt x="634" y="0"/>
                      </a:moveTo>
                      <a:cubicBezTo>
                        <a:pt x="634" y="0"/>
                        <a:pt x="73" y="145"/>
                        <a:pt x="0" y="145"/>
                      </a:cubicBezTo>
                      <a:lnTo>
                        <a:pt x="121" y="1047"/>
                      </a:lnTo>
                      <a:lnTo>
                        <a:pt x="1411" y="754"/>
                      </a:lnTo>
                      <a:lnTo>
                        <a:pt x="6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9" name="Google Shape;419;p18"/>
                <p:cNvSpPr/>
                <p:nvPr/>
              </p:nvSpPr>
              <p:spPr>
                <a:xfrm>
                  <a:off x="6119975" y="1117900"/>
                  <a:ext cx="59975" cy="35975"/>
                </a:xfrm>
                <a:custGeom>
                  <a:rect b="b" l="l" r="r" t="t"/>
                  <a:pathLst>
                    <a:path extrusionOk="0" h="1439" w="2399">
                      <a:moveTo>
                        <a:pt x="714" y="1"/>
                      </a:moveTo>
                      <a:cubicBezTo>
                        <a:pt x="507" y="1"/>
                        <a:pt x="342" y="31"/>
                        <a:pt x="269" y="97"/>
                      </a:cubicBezTo>
                      <a:cubicBezTo>
                        <a:pt x="48" y="299"/>
                        <a:pt x="1" y="1121"/>
                        <a:pt x="1" y="1121"/>
                      </a:cubicBezTo>
                      <a:lnTo>
                        <a:pt x="331" y="1438"/>
                      </a:lnTo>
                      <a:cubicBezTo>
                        <a:pt x="389" y="1431"/>
                        <a:pt x="451" y="1418"/>
                        <a:pt x="510" y="1404"/>
                      </a:cubicBezTo>
                      <a:cubicBezTo>
                        <a:pt x="754" y="1345"/>
                        <a:pt x="995" y="1287"/>
                        <a:pt x="1236" y="1228"/>
                      </a:cubicBezTo>
                      <a:cubicBezTo>
                        <a:pt x="1511" y="1163"/>
                        <a:pt x="1786" y="1094"/>
                        <a:pt x="2027" y="950"/>
                      </a:cubicBezTo>
                      <a:cubicBezTo>
                        <a:pt x="2195" y="846"/>
                        <a:pt x="2327" y="709"/>
                        <a:pt x="2398" y="561"/>
                      </a:cubicBezTo>
                      <a:cubicBezTo>
                        <a:pt x="2388" y="543"/>
                        <a:pt x="2374" y="526"/>
                        <a:pt x="2360" y="513"/>
                      </a:cubicBezTo>
                      <a:cubicBezTo>
                        <a:pt x="2113" y="211"/>
                        <a:pt x="1264" y="1"/>
                        <a:pt x="714" y="1"/>
                      </a:cubicBez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0" name="Google Shape;420;p18"/>
                <p:cNvSpPr/>
                <p:nvPr/>
              </p:nvSpPr>
              <p:spPr>
                <a:xfrm>
                  <a:off x="6152050" y="1146950"/>
                  <a:ext cx="28675" cy="13450"/>
                </a:xfrm>
                <a:custGeom>
                  <a:rect b="b" l="l" r="r" t="t"/>
                  <a:pathLst>
                    <a:path extrusionOk="0" h="538" w="1147">
                      <a:moveTo>
                        <a:pt x="1147" y="1"/>
                      </a:moveTo>
                      <a:cubicBezTo>
                        <a:pt x="778" y="59"/>
                        <a:pt x="417" y="135"/>
                        <a:pt x="56" y="231"/>
                      </a:cubicBezTo>
                      <a:cubicBezTo>
                        <a:pt x="15" y="242"/>
                        <a:pt x="1" y="314"/>
                        <a:pt x="25" y="348"/>
                      </a:cubicBezTo>
                      <a:cubicBezTo>
                        <a:pt x="49" y="383"/>
                        <a:pt x="97" y="393"/>
                        <a:pt x="139" y="404"/>
                      </a:cubicBezTo>
                      <a:cubicBezTo>
                        <a:pt x="334" y="448"/>
                        <a:pt x="527" y="493"/>
                        <a:pt x="723" y="537"/>
                      </a:cubicBezTo>
                      <a:lnTo>
                        <a:pt x="726" y="537"/>
                      </a:lnTo>
                      <a:cubicBezTo>
                        <a:pt x="868" y="466"/>
                        <a:pt x="1053" y="248"/>
                        <a:pt x="1147" y="1"/>
                      </a:cubicBezTo>
                      <a:close/>
                    </a:path>
                  </a:pathLst>
                </a:custGeom>
                <a:solidFill>
                  <a:srgbClr val="F4D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" name="Google Shape;421;p18"/>
                <p:cNvSpPr/>
                <p:nvPr/>
              </p:nvSpPr>
              <p:spPr>
                <a:xfrm>
                  <a:off x="5759350" y="1351050"/>
                  <a:ext cx="263375" cy="45525"/>
                </a:xfrm>
                <a:custGeom>
                  <a:rect b="b" l="l" r="r" t="t"/>
                  <a:pathLst>
                    <a:path extrusionOk="0" h="1821" w="10535">
                      <a:moveTo>
                        <a:pt x="7800" y="1"/>
                      </a:moveTo>
                      <a:cubicBezTo>
                        <a:pt x="7800" y="1"/>
                        <a:pt x="6052" y="35"/>
                        <a:pt x="5839" y="35"/>
                      </a:cubicBezTo>
                      <a:cubicBezTo>
                        <a:pt x="5621" y="35"/>
                        <a:pt x="2306" y="500"/>
                        <a:pt x="2306" y="500"/>
                      </a:cubicBezTo>
                      <a:lnTo>
                        <a:pt x="664" y="1033"/>
                      </a:lnTo>
                      <a:lnTo>
                        <a:pt x="0" y="1463"/>
                      </a:lnTo>
                      <a:lnTo>
                        <a:pt x="699" y="1821"/>
                      </a:lnTo>
                      <a:lnTo>
                        <a:pt x="9189" y="1821"/>
                      </a:lnTo>
                      <a:lnTo>
                        <a:pt x="10534" y="1463"/>
                      </a:lnTo>
                      <a:cubicBezTo>
                        <a:pt x="10534" y="1463"/>
                        <a:pt x="10332" y="465"/>
                        <a:pt x="10225" y="427"/>
                      </a:cubicBezTo>
                      <a:cubicBezTo>
                        <a:pt x="10118" y="393"/>
                        <a:pt x="7800" y="1"/>
                        <a:pt x="7800" y="1"/>
                      </a:cubicBezTo>
                      <a:close/>
                    </a:path>
                  </a:pathLst>
                </a:custGeom>
                <a:solidFill>
                  <a:srgbClr val="38354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" name="Google Shape;422;p18"/>
                <p:cNvSpPr/>
                <p:nvPr/>
              </p:nvSpPr>
              <p:spPr>
                <a:xfrm>
                  <a:off x="5618975" y="1024150"/>
                  <a:ext cx="544025" cy="363500"/>
                </a:xfrm>
                <a:custGeom>
                  <a:rect b="b" l="l" r="r" t="t"/>
                  <a:pathLst>
                    <a:path extrusionOk="0" h="14540" w="21761">
                      <a:moveTo>
                        <a:pt x="10986" y="1510"/>
                      </a:moveTo>
                      <a:cubicBezTo>
                        <a:pt x="11465" y="1510"/>
                        <a:pt x="12665" y="1538"/>
                        <a:pt x="14291" y="1789"/>
                      </a:cubicBezTo>
                      <a:cubicBezTo>
                        <a:pt x="14409" y="1807"/>
                        <a:pt x="14515" y="1872"/>
                        <a:pt x="14588" y="1964"/>
                      </a:cubicBezTo>
                      <a:cubicBezTo>
                        <a:pt x="14746" y="2161"/>
                        <a:pt x="15018" y="2529"/>
                        <a:pt x="15176" y="2869"/>
                      </a:cubicBezTo>
                      <a:cubicBezTo>
                        <a:pt x="15414" y="3368"/>
                        <a:pt x="15953" y="4160"/>
                        <a:pt x="15163" y="4160"/>
                      </a:cubicBezTo>
                      <a:lnTo>
                        <a:pt x="6630" y="4160"/>
                      </a:lnTo>
                      <a:cubicBezTo>
                        <a:pt x="5839" y="4160"/>
                        <a:pt x="6379" y="3368"/>
                        <a:pt x="6617" y="2869"/>
                      </a:cubicBezTo>
                      <a:cubicBezTo>
                        <a:pt x="6778" y="2529"/>
                        <a:pt x="7050" y="2161"/>
                        <a:pt x="7205" y="1964"/>
                      </a:cubicBezTo>
                      <a:cubicBezTo>
                        <a:pt x="7277" y="1872"/>
                        <a:pt x="7384" y="1807"/>
                        <a:pt x="7500" y="1789"/>
                      </a:cubicBezTo>
                      <a:cubicBezTo>
                        <a:pt x="9127" y="1538"/>
                        <a:pt x="10327" y="1510"/>
                        <a:pt x="10806" y="1510"/>
                      </a:cubicBezTo>
                      <a:cubicBezTo>
                        <a:pt x="10840" y="1510"/>
                        <a:pt x="10870" y="1510"/>
                        <a:pt x="10896" y="1510"/>
                      </a:cubicBezTo>
                      <a:cubicBezTo>
                        <a:pt x="10923" y="1510"/>
                        <a:pt x="10953" y="1510"/>
                        <a:pt x="10986" y="1510"/>
                      </a:cubicBezTo>
                      <a:close/>
                      <a:moveTo>
                        <a:pt x="10821" y="1"/>
                      </a:moveTo>
                      <a:cubicBezTo>
                        <a:pt x="9911" y="1"/>
                        <a:pt x="9001" y="46"/>
                        <a:pt x="8096" y="135"/>
                      </a:cubicBezTo>
                      <a:cubicBezTo>
                        <a:pt x="6651" y="276"/>
                        <a:pt x="5079" y="447"/>
                        <a:pt x="4662" y="554"/>
                      </a:cubicBezTo>
                      <a:cubicBezTo>
                        <a:pt x="3568" y="840"/>
                        <a:pt x="1762" y="5835"/>
                        <a:pt x="1762" y="5835"/>
                      </a:cubicBezTo>
                      <a:lnTo>
                        <a:pt x="1026" y="6313"/>
                      </a:lnTo>
                      <a:cubicBezTo>
                        <a:pt x="778" y="6475"/>
                        <a:pt x="585" y="6702"/>
                        <a:pt x="465" y="6970"/>
                      </a:cubicBezTo>
                      <a:cubicBezTo>
                        <a:pt x="300" y="7335"/>
                        <a:pt x="97" y="7851"/>
                        <a:pt x="97" y="8164"/>
                      </a:cubicBezTo>
                      <a:cubicBezTo>
                        <a:pt x="97" y="8687"/>
                        <a:pt x="1" y="11208"/>
                        <a:pt x="190" y="12636"/>
                      </a:cubicBezTo>
                      <a:cubicBezTo>
                        <a:pt x="290" y="13379"/>
                        <a:pt x="441" y="13865"/>
                        <a:pt x="561" y="14157"/>
                      </a:cubicBezTo>
                      <a:cubicBezTo>
                        <a:pt x="658" y="14387"/>
                        <a:pt x="882" y="14539"/>
                        <a:pt x="1129" y="14539"/>
                      </a:cubicBezTo>
                      <a:lnTo>
                        <a:pt x="5615" y="14539"/>
                      </a:lnTo>
                      <a:lnTo>
                        <a:pt x="6613" y="14301"/>
                      </a:lnTo>
                      <a:lnTo>
                        <a:pt x="15148" y="14301"/>
                      </a:lnTo>
                      <a:lnTo>
                        <a:pt x="16149" y="14539"/>
                      </a:lnTo>
                      <a:lnTo>
                        <a:pt x="20633" y="14539"/>
                      </a:lnTo>
                      <a:cubicBezTo>
                        <a:pt x="20880" y="14539"/>
                        <a:pt x="21103" y="14387"/>
                        <a:pt x="21200" y="14157"/>
                      </a:cubicBezTo>
                      <a:cubicBezTo>
                        <a:pt x="21320" y="13865"/>
                        <a:pt x="21471" y="13379"/>
                        <a:pt x="21571" y="12636"/>
                      </a:cubicBezTo>
                      <a:cubicBezTo>
                        <a:pt x="21760" y="11208"/>
                        <a:pt x="21665" y="8687"/>
                        <a:pt x="21665" y="8164"/>
                      </a:cubicBezTo>
                      <a:cubicBezTo>
                        <a:pt x="21665" y="7851"/>
                        <a:pt x="21462" y="7335"/>
                        <a:pt x="21300" y="6970"/>
                      </a:cubicBezTo>
                      <a:cubicBezTo>
                        <a:pt x="21179" y="6702"/>
                        <a:pt x="20984" y="6475"/>
                        <a:pt x="20739" y="6313"/>
                      </a:cubicBezTo>
                      <a:lnTo>
                        <a:pt x="20003" y="5835"/>
                      </a:lnTo>
                      <a:cubicBezTo>
                        <a:pt x="20003" y="5835"/>
                        <a:pt x="18193" y="840"/>
                        <a:pt x="17099" y="554"/>
                      </a:cubicBezTo>
                      <a:cubicBezTo>
                        <a:pt x="16673" y="444"/>
                        <a:pt x="14935" y="265"/>
                        <a:pt x="13387" y="120"/>
                      </a:cubicBezTo>
                      <a:cubicBezTo>
                        <a:pt x="12533" y="40"/>
                        <a:pt x="11677" y="1"/>
                        <a:pt x="10821" y="1"/>
                      </a:cubicBezTo>
                      <a:close/>
                    </a:path>
                  </a:pathLst>
                </a:custGeom>
                <a:solidFill>
                  <a:srgbClr val="E83D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" name="Google Shape;423;p18"/>
                <p:cNvSpPr/>
                <p:nvPr/>
              </p:nvSpPr>
              <p:spPr>
                <a:xfrm>
                  <a:off x="5684950" y="1155725"/>
                  <a:ext cx="413900" cy="73100"/>
                </a:xfrm>
                <a:custGeom>
                  <a:rect b="b" l="l" r="r" t="t"/>
                  <a:pathLst>
                    <a:path extrusionOk="0" h="2924" w="16556">
                      <a:moveTo>
                        <a:pt x="0" y="1"/>
                      </a:moveTo>
                      <a:cubicBezTo>
                        <a:pt x="1" y="1"/>
                        <a:pt x="1050" y="999"/>
                        <a:pt x="1762" y="1666"/>
                      </a:cubicBezTo>
                      <a:cubicBezTo>
                        <a:pt x="2474" y="2330"/>
                        <a:pt x="3141" y="2852"/>
                        <a:pt x="5140" y="2901"/>
                      </a:cubicBezTo>
                      <a:cubicBezTo>
                        <a:pt x="5807" y="2918"/>
                        <a:pt x="6384" y="2924"/>
                        <a:pt x="6857" y="2924"/>
                      </a:cubicBezTo>
                      <a:cubicBezTo>
                        <a:pt x="7635" y="2924"/>
                        <a:pt x="8130" y="2909"/>
                        <a:pt x="8278" y="2905"/>
                      </a:cubicBezTo>
                      <a:cubicBezTo>
                        <a:pt x="8425" y="2909"/>
                        <a:pt x="8920" y="2924"/>
                        <a:pt x="9698" y="2924"/>
                      </a:cubicBezTo>
                      <a:cubicBezTo>
                        <a:pt x="10171" y="2924"/>
                        <a:pt x="10748" y="2918"/>
                        <a:pt x="11415" y="2901"/>
                      </a:cubicBezTo>
                      <a:cubicBezTo>
                        <a:pt x="13414" y="2852"/>
                        <a:pt x="14082" y="2330"/>
                        <a:pt x="14794" y="1666"/>
                      </a:cubicBezTo>
                      <a:cubicBezTo>
                        <a:pt x="15506" y="999"/>
                        <a:pt x="16555" y="1"/>
                        <a:pt x="16555" y="1"/>
                      </a:cubicBezTo>
                      <a:lnTo>
                        <a:pt x="16555" y="1"/>
                      </a:lnTo>
                      <a:lnTo>
                        <a:pt x="8278" y="4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" name="Google Shape;424;p18"/>
                <p:cNvSpPr/>
                <p:nvPr/>
              </p:nvSpPr>
              <p:spPr>
                <a:xfrm>
                  <a:off x="5854225" y="1061900"/>
                  <a:ext cx="74925" cy="19450"/>
                </a:xfrm>
                <a:custGeom>
                  <a:rect b="b" l="l" r="r" t="t"/>
                  <a:pathLst>
                    <a:path extrusionOk="0" h="778" w="2997">
                      <a:moveTo>
                        <a:pt x="35" y="0"/>
                      </a:moveTo>
                      <a:cubicBezTo>
                        <a:pt x="14" y="0"/>
                        <a:pt x="0" y="14"/>
                        <a:pt x="0" y="35"/>
                      </a:cubicBezTo>
                      <a:lnTo>
                        <a:pt x="0" y="747"/>
                      </a:lnTo>
                      <a:cubicBezTo>
                        <a:pt x="0" y="764"/>
                        <a:pt x="14" y="778"/>
                        <a:pt x="35" y="778"/>
                      </a:cubicBezTo>
                      <a:lnTo>
                        <a:pt x="2962" y="778"/>
                      </a:lnTo>
                      <a:cubicBezTo>
                        <a:pt x="2979" y="778"/>
                        <a:pt x="2996" y="764"/>
                        <a:pt x="2996" y="747"/>
                      </a:cubicBezTo>
                      <a:lnTo>
                        <a:pt x="2996" y="35"/>
                      </a:lnTo>
                      <a:cubicBezTo>
                        <a:pt x="2996" y="14"/>
                        <a:pt x="2979" y="0"/>
                        <a:pt x="29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5" name="Google Shape;425;p18"/>
                <p:cNvSpPr/>
                <p:nvPr/>
              </p:nvSpPr>
              <p:spPr>
                <a:xfrm>
                  <a:off x="5764775" y="1090625"/>
                  <a:ext cx="58575" cy="43875"/>
                </a:xfrm>
                <a:custGeom>
                  <a:rect b="b" l="l" r="r" t="t"/>
                  <a:pathLst>
                    <a:path extrusionOk="0" h="1755" w="2343">
                      <a:moveTo>
                        <a:pt x="729" y="0"/>
                      </a:moveTo>
                      <a:cubicBezTo>
                        <a:pt x="558" y="0"/>
                        <a:pt x="402" y="114"/>
                        <a:pt x="355" y="283"/>
                      </a:cubicBezTo>
                      <a:lnTo>
                        <a:pt x="72" y="1256"/>
                      </a:lnTo>
                      <a:cubicBezTo>
                        <a:pt x="0" y="1507"/>
                        <a:pt x="186" y="1755"/>
                        <a:pt x="444" y="1755"/>
                      </a:cubicBezTo>
                      <a:lnTo>
                        <a:pt x="1899" y="1755"/>
                      </a:lnTo>
                      <a:cubicBezTo>
                        <a:pt x="2154" y="1755"/>
                        <a:pt x="2343" y="1511"/>
                        <a:pt x="2274" y="1263"/>
                      </a:cubicBezTo>
                      <a:lnTo>
                        <a:pt x="2003" y="286"/>
                      </a:lnTo>
                      <a:cubicBezTo>
                        <a:pt x="1954" y="118"/>
                        <a:pt x="1803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" name="Google Shape;426;p18"/>
                <p:cNvSpPr/>
                <p:nvPr/>
              </p:nvSpPr>
              <p:spPr>
                <a:xfrm>
                  <a:off x="5750050" y="1142075"/>
                  <a:ext cx="87000" cy="11175"/>
                </a:xfrm>
                <a:custGeom>
                  <a:rect b="b" l="l" r="r" t="t"/>
                  <a:pathLst>
                    <a:path extrusionOk="0" h="447" w="3480">
                      <a:moveTo>
                        <a:pt x="290" y="0"/>
                      </a:moveTo>
                      <a:cubicBezTo>
                        <a:pt x="245" y="0"/>
                        <a:pt x="204" y="24"/>
                        <a:pt x="186" y="65"/>
                      </a:cubicBezTo>
                      <a:lnTo>
                        <a:pt x="1" y="447"/>
                      </a:lnTo>
                      <a:lnTo>
                        <a:pt x="3479" y="447"/>
                      </a:lnTo>
                      <a:lnTo>
                        <a:pt x="3245" y="55"/>
                      </a:lnTo>
                      <a:cubicBezTo>
                        <a:pt x="3224" y="21"/>
                        <a:pt x="3186" y="0"/>
                        <a:pt x="31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" name="Google Shape;427;p18"/>
                <p:cNvSpPr/>
                <p:nvPr/>
              </p:nvSpPr>
              <p:spPr>
                <a:xfrm>
                  <a:off x="5964800" y="1090625"/>
                  <a:ext cx="58625" cy="43875"/>
                </a:xfrm>
                <a:custGeom>
                  <a:rect b="b" l="l" r="r" t="t"/>
                  <a:pathLst>
                    <a:path extrusionOk="0" h="1755" w="2345">
                      <a:moveTo>
                        <a:pt x="731" y="0"/>
                      </a:moveTo>
                      <a:cubicBezTo>
                        <a:pt x="558" y="0"/>
                        <a:pt x="407" y="114"/>
                        <a:pt x="359" y="283"/>
                      </a:cubicBezTo>
                      <a:lnTo>
                        <a:pt x="74" y="1256"/>
                      </a:lnTo>
                      <a:cubicBezTo>
                        <a:pt x="1" y="1507"/>
                        <a:pt x="187" y="1755"/>
                        <a:pt x="445" y="1755"/>
                      </a:cubicBezTo>
                      <a:lnTo>
                        <a:pt x="1900" y="1755"/>
                      </a:lnTo>
                      <a:cubicBezTo>
                        <a:pt x="2158" y="1755"/>
                        <a:pt x="2344" y="1511"/>
                        <a:pt x="2275" y="1263"/>
                      </a:cubicBezTo>
                      <a:lnTo>
                        <a:pt x="2003" y="286"/>
                      </a:lnTo>
                      <a:cubicBezTo>
                        <a:pt x="1955" y="118"/>
                        <a:pt x="1804" y="0"/>
                        <a:pt x="16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8" name="Google Shape;428;p18"/>
                <p:cNvSpPr/>
                <p:nvPr/>
              </p:nvSpPr>
              <p:spPr>
                <a:xfrm>
                  <a:off x="5950125" y="1142075"/>
                  <a:ext cx="86950" cy="11175"/>
                </a:xfrm>
                <a:custGeom>
                  <a:rect b="b" l="l" r="r" t="t"/>
                  <a:pathLst>
                    <a:path extrusionOk="0" h="447" w="3478">
                      <a:moveTo>
                        <a:pt x="289" y="0"/>
                      </a:moveTo>
                      <a:cubicBezTo>
                        <a:pt x="245" y="0"/>
                        <a:pt x="207" y="24"/>
                        <a:pt x="186" y="65"/>
                      </a:cubicBezTo>
                      <a:lnTo>
                        <a:pt x="0" y="447"/>
                      </a:lnTo>
                      <a:lnTo>
                        <a:pt x="3478" y="447"/>
                      </a:lnTo>
                      <a:lnTo>
                        <a:pt x="3244" y="55"/>
                      </a:lnTo>
                      <a:cubicBezTo>
                        <a:pt x="3224" y="21"/>
                        <a:pt x="3186" y="0"/>
                        <a:pt x="31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9" name="Google Shape;429;p18"/>
                <p:cNvSpPr/>
                <p:nvPr/>
              </p:nvSpPr>
              <p:spPr>
                <a:xfrm>
                  <a:off x="5767525" y="1306600"/>
                  <a:ext cx="255625" cy="43275"/>
                </a:xfrm>
                <a:custGeom>
                  <a:rect b="b" l="l" r="r" t="t"/>
                  <a:pathLst>
                    <a:path extrusionOk="0" h="1731" w="10225">
                      <a:moveTo>
                        <a:pt x="406" y="0"/>
                      </a:moveTo>
                      <a:cubicBezTo>
                        <a:pt x="141" y="0"/>
                        <a:pt x="0" y="313"/>
                        <a:pt x="179" y="509"/>
                      </a:cubicBezTo>
                      <a:lnTo>
                        <a:pt x="1187" y="1627"/>
                      </a:lnTo>
                      <a:cubicBezTo>
                        <a:pt x="1242" y="1693"/>
                        <a:pt x="1325" y="1730"/>
                        <a:pt x="1414" y="1730"/>
                      </a:cubicBezTo>
                      <a:lnTo>
                        <a:pt x="8876" y="1730"/>
                      </a:lnTo>
                      <a:cubicBezTo>
                        <a:pt x="8969" y="1730"/>
                        <a:pt x="9051" y="1689"/>
                        <a:pt x="9110" y="1620"/>
                      </a:cubicBezTo>
                      <a:lnTo>
                        <a:pt x="10056" y="502"/>
                      </a:lnTo>
                      <a:cubicBezTo>
                        <a:pt x="10225" y="303"/>
                        <a:pt x="10083" y="0"/>
                        <a:pt x="982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" name="Google Shape;430;p18"/>
                <p:cNvSpPr/>
                <p:nvPr/>
              </p:nvSpPr>
              <p:spPr>
                <a:xfrm>
                  <a:off x="5810175" y="1279850"/>
                  <a:ext cx="157675" cy="38375"/>
                </a:xfrm>
                <a:custGeom>
                  <a:rect b="b" l="l" r="r" t="t"/>
                  <a:pathLst>
                    <a:path extrusionOk="0" h="1535" w="6307">
                      <a:moveTo>
                        <a:pt x="38" y="0"/>
                      </a:moveTo>
                      <a:cubicBezTo>
                        <a:pt x="17" y="0"/>
                        <a:pt x="1" y="18"/>
                        <a:pt x="1" y="38"/>
                      </a:cubicBezTo>
                      <a:lnTo>
                        <a:pt x="1" y="1493"/>
                      </a:lnTo>
                      <a:cubicBezTo>
                        <a:pt x="1" y="1514"/>
                        <a:pt x="17" y="1535"/>
                        <a:pt x="38" y="1535"/>
                      </a:cubicBezTo>
                      <a:lnTo>
                        <a:pt x="6265" y="1535"/>
                      </a:lnTo>
                      <a:cubicBezTo>
                        <a:pt x="6289" y="1535"/>
                        <a:pt x="6307" y="1514"/>
                        <a:pt x="6307" y="1493"/>
                      </a:cubicBezTo>
                      <a:lnTo>
                        <a:pt x="6307" y="38"/>
                      </a:lnTo>
                      <a:cubicBezTo>
                        <a:pt x="6307" y="18"/>
                        <a:pt x="6289" y="0"/>
                        <a:pt x="6265" y="0"/>
                      </a:cubicBezTo>
                      <a:close/>
                    </a:path>
                  </a:pathLst>
                </a:custGeom>
                <a:solidFill>
                  <a:srgbClr val="F4D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" name="Google Shape;431;p18"/>
                <p:cNvSpPr/>
                <p:nvPr/>
              </p:nvSpPr>
              <p:spPr>
                <a:xfrm>
                  <a:off x="5865125" y="1237625"/>
                  <a:ext cx="47775" cy="34325"/>
                </a:xfrm>
                <a:custGeom>
                  <a:rect b="b" l="l" r="r" t="t"/>
                  <a:pathLst>
                    <a:path extrusionOk="0" h="1373" w="1911">
                      <a:moveTo>
                        <a:pt x="954" y="0"/>
                      </a:moveTo>
                      <a:cubicBezTo>
                        <a:pt x="428" y="0"/>
                        <a:pt x="1" y="306"/>
                        <a:pt x="1" y="685"/>
                      </a:cubicBezTo>
                      <a:cubicBezTo>
                        <a:pt x="1" y="1063"/>
                        <a:pt x="428" y="1372"/>
                        <a:pt x="954" y="1372"/>
                      </a:cubicBezTo>
                      <a:cubicBezTo>
                        <a:pt x="1480" y="1372"/>
                        <a:pt x="1911" y="1063"/>
                        <a:pt x="1911" y="685"/>
                      </a:cubicBezTo>
                      <a:cubicBezTo>
                        <a:pt x="1911" y="306"/>
                        <a:pt x="1480" y="0"/>
                        <a:pt x="954" y="0"/>
                      </a:cubicBezTo>
                      <a:close/>
                    </a:path>
                  </a:pathLst>
                </a:custGeom>
                <a:solidFill>
                  <a:srgbClr val="F0F1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2" name="Google Shape;432;p18"/>
                <p:cNvSpPr/>
                <p:nvPr/>
              </p:nvSpPr>
              <p:spPr>
                <a:xfrm>
                  <a:off x="5787125" y="1063350"/>
                  <a:ext cx="208500" cy="64800"/>
                </a:xfrm>
                <a:custGeom>
                  <a:rect b="b" l="l" r="r" t="t"/>
                  <a:pathLst>
                    <a:path extrusionOk="0" h="2592" w="8340">
                      <a:moveTo>
                        <a:pt x="2684" y="1"/>
                      </a:moveTo>
                      <a:cubicBezTo>
                        <a:pt x="2151" y="42"/>
                        <a:pt x="1507" y="107"/>
                        <a:pt x="774" y="221"/>
                      </a:cubicBezTo>
                      <a:cubicBezTo>
                        <a:pt x="658" y="239"/>
                        <a:pt x="551" y="304"/>
                        <a:pt x="479" y="396"/>
                      </a:cubicBezTo>
                      <a:cubicBezTo>
                        <a:pt x="355" y="555"/>
                        <a:pt x="159" y="820"/>
                        <a:pt x="1" y="1091"/>
                      </a:cubicBezTo>
                      <a:lnTo>
                        <a:pt x="733" y="1091"/>
                      </a:lnTo>
                      <a:cubicBezTo>
                        <a:pt x="909" y="1091"/>
                        <a:pt x="1060" y="1209"/>
                        <a:pt x="1109" y="1377"/>
                      </a:cubicBezTo>
                      <a:lnTo>
                        <a:pt x="1380" y="2354"/>
                      </a:lnTo>
                      <a:cubicBezTo>
                        <a:pt x="1401" y="2436"/>
                        <a:pt x="1398" y="2519"/>
                        <a:pt x="1370" y="2592"/>
                      </a:cubicBezTo>
                      <a:lnTo>
                        <a:pt x="2942" y="2592"/>
                      </a:lnTo>
                      <a:lnTo>
                        <a:pt x="4486" y="720"/>
                      </a:lnTo>
                      <a:lnTo>
                        <a:pt x="2719" y="720"/>
                      </a:lnTo>
                      <a:cubicBezTo>
                        <a:pt x="2698" y="720"/>
                        <a:pt x="2684" y="706"/>
                        <a:pt x="2684" y="689"/>
                      </a:cubicBezTo>
                      <a:lnTo>
                        <a:pt x="2684" y="1"/>
                      </a:lnTo>
                      <a:close/>
                      <a:moveTo>
                        <a:pt x="5680" y="1"/>
                      </a:moveTo>
                      <a:lnTo>
                        <a:pt x="5680" y="689"/>
                      </a:lnTo>
                      <a:cubicBezTo>
                        <a:pt x="5680" y="706"/>
                        <a:pt x="5663" y="720"/>
                        <a:pt x="5646" y="720"/>
                      </a:cubicBezTo>
                      <a:lnTo>
                        <a:pt x="4979" y="720"/>
                      </a:lnTo>
                      <a:lnTo>
                        <a:pt x="3430" y="2592"/>
                      </a:lnTo>
                      <a:lnTo>
                        <a:pt x="4294" y="2592"/>
                      </a:lnTo>
                      <a:lnTo>
                        <a:pt x="6379" y="66"/>
                      </a:lnTo>
                      <a:cubicBezTo>
                        <a:pt x="6128" y="39"/>
                        <a:pt x="5893" y="18"/>
                        <a:pt x="5680" y="1"/>
                      </a:cubicBezTo>
                      <a:close/>
                      <a:moveTo>
                        <a:pt x="6830" y="118"/>
                      </a:moveTo>
                      <a:lnTo>
                        <a:pt x="4779" y="2592"/>
                      </a:lnTo>
                      <a:lnTo>
                        <a:pt x="7187" y="2592"/>
                      </a:lnTo>
                      <a:cubicBezTo>
                        <a:pt x="7160" y="2516"/>
                        <a:pt x="7157" y="2433"/>
                        <a:pt x="7181" y="2347"/>
                      </a:cubicBezTo>
                      <a:lnTo>
                        <a:pt x="7466" y="1374"/>
                      </a:lnTo>
                      <a:cubicBezTo>
                        <a:pt x="7514" y="1205"/>
                        <a:pt x="7665" y="1091"/>
                        <a:pt x="7838" y="1091"/>
                      </a:cubicBezTo>
                      <a:lnTo>
                        <a:pt x="8340" y="1091"/>
                      </a:lnTo>
                      <a:cubicBezTo>
                        <a:pt x="8185" y="820"/>
                        <a:pt x="7986" y="555"/>
                        <a:pt x="7862" y="396"/>
                      </a:cubicBezTo>
                      <a:cubicBezTo>
                        <a:pt x="7789" y="304"/>
                        <a:pt x="7683" y="239"/>
                        <a:pt x="7565" y="221"/>
                      </a:cubicBezTo>
                      <a:cubicBezTo>
                        <a:pt x="7308" y="183"/>
                        <a:pt x="7063" y="149"/>
                        <a:pt x="6830" y="118"/>
                      </a:cubicBezTo>
                      <a:close/>
                    </a:path>
                  </a:pathLst>
                </a:custGeom>
                <a:solidFill>
                  <a:srgbClr val="9EA5C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3" name="Google Shape;433;p18"/>
                <p:cNvSpPr/>
                <p:nvPr/>
              </p:nvSpPr>
              <p:spPr>
                <a:xfrm>
                  <a:off x="5685625" y="1036800"/>
                  <a:ext cx="387775" cy="116450"/>
                </a:xfrm>
                <a:custGeom>
                  <a:rect b="b" l="l" r="r" t="t"/>
                  <a:pathLst>
                    <a:path extrusionOk="0" h="4658" w="15511">
                      <a:moveTo>
                        <a:pt x="10456" y="75"/>
                      </a:moveTo>
                      <a:lnTo>
                        <a:pt x="9685" y="1004"/>
                      </a:lnTo>
                      <a:lnTo>
                        <a:pt x="9706" y="1004"/>
                      </a:lnTo>
                      <a:cubicBezTo>
                        <a:pt x="9723" y="1004"/>
                        <a:pt x="9740" y="1018"/>
                        <a:pt x="9740" y="1039"/>
                      </a:cubicBezTo>
                      <a:lnTo>
                        <a:pt x="9740" y="1063"/>
                      </a:lnTo>
                      <a:cubicBezTo>
                        <a:pt x="9953" y="1080"/>
                        <a:pt x="10188" y="1101"/>
                        <a:pt x="10439" y="1128"/>
                      </a:cubicBezTo>
                      <a:lnTo>
                        <a:pt x="11258" y="137"/>
                      </a:lnTo>
                      <a:cubicBezTo>
                        <a:pt x="10976" y="113"/>
                        <a:pt x="10707" y="93"/>
                        <a:pt x="10456" y="75"/>
                      </a:cubicBezTo>
                      <a:close/>
                      <a:moveTo>
                        <a:pt x="8054" y="0"/>
                      </a:moveTo>
                      <a:cubicBezTo>
                        <a:pt x="7398" y="0"/>
                        <a:pt x="5987" y="31"/>
                        <a:pt x="4070" y="251"/>
                      </a:cubicBezTo>
                      <a:lnTo>
                        <a:pt x="438" y="4630"/>
                      </a:lnTo>
                      <a:cubicBezTo>
                        <a:pt x="280" y="4596"/>
                        <a:pt x="169" y="4534"/>
                        <a:pt x="101" y="4451"/>
                      </a:cubicBezTo>
                      <a:lnTo>
                        <a:pt x="3517" y="316"/>
                      </a:lnTo>
                      <a:lnTo>
                        <a:pt x="3517" y="316"/>
                      </a:lnTo>
                      <a:cubicBezTo>
                        <a:pt x="3118" y="368"/>
                        <a:pt x="2698" y="423"/>
                        <a:pt x="2265" y="492"/>
                      </a:cubicBezTo>
                      <a:cubicBezTo>
                        <a:pt x="2055" y="523"/>
                        <a:pt x="1869" y="633"/>
                        <a:pt x="1738" y="798"/>
                      </a:cubicBezTo>
                      <a:cubicBezTo>
                        <a:pt x="1466" y="1145"/>
                        <a:pt x="988" y="1793"/>
                        <a:pt x="706" y="2391"/>
                      </a:cubicBezTo>
                      <a:cubicBezTo>
                        <a:pt x="455" y="2928"/>
                        <a:pt x="1" y="3650"/>
                        <a:pt x="1" y="4135"/>
                      </a:cubicBezTo>
                      <a:cubicBezTo>
                        <a:pt x="1" y="4445"/>
                        <a:pt x="187" y="4658"/>
                        <a:pt x="731" y="4658"/>
                      </a:cubicBezTo>
                      <a:lnTo>
                        <a:pt x="2578" y="4658"/>
                      </a:lnTo>
                      <a:lnTo>
                        <a:pt x="2763" y="4276"/>
                      </a:lnTo>
                      <a:cubicBezTo>
                        <a:pt x="2781" y="4235"/>
                        <a:pt x="2822" y="4211"/>
                        <a:pt x="2867" y="4211"/>
                      </a:cubicBezTo>
                      <a:lnTo>
                        <a:pt x="5726" y="4211"/>
                      </a:lnTo>
                      <a:cubicBezTo>
                        <a:pt x="5763" y="4211"/>
                        <a:pt x="5801" y="4232"/>
                        <a:pt x="5822" y="4266"/>
                      </a:cubicBezTo>
                      <a:lnTo>
                        <a:pt x="6056" y="4658"/>
                      </a:lnTo>
                      <a:lnTo>
                        <a:pt x="6173" y="4658"/>
                      </a:lnTo>
                      <a:lnTo>
                        <a:pt x="7002" y="3654"/>
                      </a:lnTo>
                      <a:lnTo>
                        <a:pt x="5430" y="3654"/>
                      </a:lnTo>
                      <a:cubicBezTo>
                        <a:pt x="5375" y="3798"/>
                        <a:pt x="5237" y="3908"/>
                        <a:pt x="5065" y="3908"/>
                      </a:cubicBezTo>
                      <a:lnTo>
                        <a:pt x="3610" y="3908"/>
                      </a:lnTo>
                      <a:cubicBezTo>
                        <a:pt x="3352" y="3908"/>
                        <a:pt x="3166" y="3660"/>
                        <a:pt x="3238" y="3409"/>
                      </a:cubicBezTo>
                      <a:lnTo>
                        <a:pt x="3521" y="2436"/>
                      </a:lnTo>
                      <a:cubicBezTo>
                        <a:pt x="3568" y="2267"/>
                        <a:pt x="3724" y="2153"/>
                        <a:pt x="3895" y="2153"/>
                      </a:cubicBezTo>
                      <a:lnTo>
                        <a:pt x="4061" y="2153"/>
                      </a:lnTo>
                      <a:cubicBezTo>
                        <a:pt x="4219" y="1882"/>
                        <a:pt x="4415" y="1617"/>
                        <a:pt x="4539" y="1458"/>
                      </a:cubicBezTo>
                      <a:cubicBezTo>
                        <a:pt x="4611" y="1366"/>
                        <a:pt x="4718" y="1301"/>
                        <a:pt x="4834" y="1283"/>
                      </a:cubicBezTo>
                      <a:cubicBezTo>
                        <a:pt x="5567" y="1169"/>
                        <a:pt x="6211" y="1104"/>
                        <a:pt x="6744" y="1063"/>
                      </a:cubicBezTo>
                      <a:lnTo>
                        <a:pt x="6744" y="1039"/>
                      </a:lnTo>
                      <a:cubicBezTo>
                        <a:pt x="6744" y="1018"/>
                        <a:pt x="6758" y="1004"/>
                        <a:pt x="6779" y="1004"/>
                      </a:cubicBezTo>
                      <a:lnTo>
                        <a:pt x="9190" y="1004"/>
                      </a:lnTo>
                      <a:lnTo>
                        <a:pt x="9981" y="48"/>
                      </a:lnTo>
                      <a:cubicBezTo>
                        <a:pt x="9280" y="10"/>
                        <a:pt x="8743" y="0"/>
                        <a:pt x="8405" y="0"/>
                      </a:cubicBezTo>
                      <a:close/>
                      <a:moveTo>
                        <a:pt x="7490" y="3654"/>
                      </a:moveTo>
                      <a:lnTo>
                        <a:pt x="6658" y="4658"/>
                      </a:lnTo>
                      <a:lnTo>
                        <a:pt x="7525" y="4658"/>
                      </a:lnTo>
                      <a:lnTo>
                        <a:pt x="8354" y="3654"/>
                      </a:lnTo>
                      <a:close/>
                      <a:moveTo>
                        <a:pt x="11722" y="178"/>
                      </a:moveTo>
                      <a:lnTo>
                        <a:pt x="10890" y="1180"/>
                      </a:lnTo>
                      <a:cubicBezTo>
                        <a:pt x="11123" y="1211"/>
                        <a:pt x="11368" y="1245"/>
                        <a:pt x="11625" y="1283"/>
                      </a:cubicBezTo>
                      <a:cubicBezTo>
                        <a:pt x="11743" y="1301"/>
                        <a:pt x="11849" y="1366"/>
                        <a:pt x="11922" y="1458"/>
                      </a:cubicBezTo>
                      <a:cubicBezTo>
                        <a:pt x="12046" y="1617"/>
                        <a:pt x="12245" y="1882"/>
                        <a:pt x="12400" y="2153"/>
                      </a:cubicBezTo>
                      <a:lnTo>
                        <a:pt x="12795" y="2153"/>
                      </a:lnTo>
                      <a:cubicBezTo>
                        <a:pt x="12971" y="2153"/>
                        <a:pt x="13122" y="2271"/>
                        <a:pt x="13170" y="2439"/>
                      </a:cubicBezTo>
                      <a:lnTo>
                        <a:pt x="13442" y="3416"/>
                      </a:lnTo>
                      <a:cubicBezTo>
                        <a:pt x="13511" y="3664"/>
                        <a:pt x="13325" y="3908"/>
                        <a:pt x="13067" y="3908"/>
                      </a:cubicBezTo>
                      <a:lnTo>
                        <a:pt x="11612" y="3908"/>
                      </a:lnTo>
                      <a:cubicBezTo>
                        <a:pt x="11440" y="3908"/>
                        <a:pt x="11303" y="3798"/>
                        <a:pt x="11247" y="3654"/>
                      </a:cubicBezTo>
                      <a:lnTo>
                        <a:pt x="8839" y="3654"/>
                      </a:lnTo>
                      <a:lnTo>
                        <a:pt x="8006" y="4658"/>
                      </a:lnTo>
                      <a:lnTo>
                        <a:pt x="10580" y="4658"/>
                      </a:lnTo>
                      <a:lnTo>
                        <a:pt x="10766" y="4276"/>
                      </a:lnTo>
                      <a:cubicBezTo>
                        <a:pt x="10787" y="4235"/>
                        <a:pt x="10825" y="4211"/>
                        <a:pt x="10869" y="4211"/>
                      </a:cubicBezTo>
                      <a:lnTo>
                        <a:pt x="13632" y="4211"/>
                      </a:lnTo>
                      <a:lnTo>
                        <a:pt x="15510" y="1937"/>
                      </a:lnTo>
                      <a:cubicBezTo>
                        <a:pt x="15245" y="1486"/>
                        <a:pt x="14925" y="1059"/>
                        <a:pt x="14722" y="798"/>
                      </a:cubicBezTo>
                      <a:cubicBezTo>
                        <a:pt x="14591" y="633"/>
                        <a:pt x="14405" y="523"/>
                        <a:pt x="14199" y="492"/>
                      </a:cubicBezTo>
                      <a:cubicBezTo>
                        <a:pt x="13291" y="351"/>
                        <a:pt x="12462" y="251"/>
                        <a:pt x="11722" y="178"/>
                      </a:cubicBezTo>
                      <a:close/>
                    </a:path>
                  </a:pathLst>
                </a:custGeom>
                <a:solidFill>
                  <a:srgbClr val="A178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4" name="Google Shape;434;p18"/>
                <p:cNvSpPr/>
                <p:nvPr/>
              </p:nvSpPr>
              <p:spPr>
                <a:xfrm>
                  <a:off x="5853144" y="1061735"/>
                  <a:ext cx="76191" cy="19779"/>
                </a:xfrm>
                <a:custGeom>
                  <a:rect b="b" l="l" r="r" t="t"/>
                  <a:pathLst>
                    <a:path extrusionOk="0" h="778" w="2997">
                      <a:moveTo>
                        <a:pt x="35" y="0"/>
                      </a:moveTo>
                      <a:cubicBezTo>
                        <a:pt x="14" y="0"/>
                        <a:pt x="0" y="14"/>
                        <a:pt x="0" y="35"/>
                      </a:cubicBezTo>
                      <a:lnTo>
                        <a:pt x="0" y="59"/>
                      </a:lnTo>
                      <a:lnTo>
                        <a:pt x="0" y="747"/>
                      </a:lnTo>
                      <a:cubicBezTo>
                        <a:pt x="0" y="764"/>
                        <a:pt x="14" y="778"/>
                        <a:pt x="35" y="778"/>
                      </a:cubicBezTo>
                      <a:lnTo>
                        <a:pt x="1802" y="778"/>
                      </a:lnTo>
                      <a:lnTo>
                        <a:pt x="2446" y="0"/>
                      </a:lnTo>
                      <a:close/>
                      <a:moveTo>
                        <a:pt x="2941" y="0"/>
                      </a:moveTo>
                      <a:lnTo>
                        <a:pt x="2295" y="778"/>
                      </a:lnTo>
                      <a:lnTo>
                        <a:pt x="2962" y="778"/>
                      </a:lnTo>
                      <a:cubicBezTo>
                        <a:pt x="2979" y="778"/>
                        <a:pt x="2996" y="764"/>
                        <a:pt x="2996" y="747"/>
                      </a:cubicBezTo>
                      <a:lnTo>
                        <a:pt x="2996" y="59"/>
                      </a:lnTo>
                      <a:lnTo>
                        <a:pt x="2996" y="35"/>
                      </a:lnTo>
                      <a:cubicBezTo>
                        <a:pt x="2996" y="14"/>
                        <a:pt x="2979" y="0"/>
                        <a:pt x="2962" y="0"/>
                      </a:cubicBezTo>
                      <a:close/>
                    </a:path>
                  </a:pathLst>
                </a:custGeom>
                <a:solidFill>
                  <a:srgbClr val="7C7C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" name="Google Shape;435;p18"/>
                <p:cNvSpPr/>
                <p:nvPr/>
              </p:nvSpPr>
              <p:spPr>
                <a:xfrm>
                  <a:off x="5764150" y="1090148"/>
                  <a:ext cx="58626" cy="44831"/>
                </a:xfrm>
                <a:custGeom>
                  <a:rect b="b" l="l" r="r" t="t"/>
                  <a:pathLst>
                    <a:path extrusionOk="0" h="1755" w="2295">
                      <a:moveTo>
                        <a:pt x="729" y="0"/>
                      </a:moveTo>
                      <a:cubicBezTo>
                        <a:pt x="558" y="0"/>
                        <a:pt x="402" y="114"/>
                        <a:pt x="355" y="283"/>
                      </a:cubicBezTo>
                      <a:lnTo>
                        <a:pt x="72" y="1256"/>
                      </a:lnTo>
                      <a:cubicBezTo>
                        <a:pt x="0" y="1507"/>
                        <a:pt x="186" y="1755"/>
                        <a:pt x="444" y="1755"/>
                      </a:cubicBezTo>
                      <a:lnTo>
                        <a:pt x="1899" y="1755"/>
                      </a:lnTo>
                      <a:cubicBezTo>
                        <a:pt x="2071" y="1755"/>
                        <a:pt x="2209" y="1645"/>
                        <a:pt x="2264" y="1501"/>
                      </a:cubicBezTo>
                      <a:cubicBezTo>
                        <a:pt x="2292" y="1428"/>
                        <a:pt x="2295" y="1345"/>
                        <a:pt x="2274" y="1263"/>
                      </a:cubicBezTo>
                      <a:lnTo>
                        <a:pt x="2003" y="286"/>
                      </a:lnTo>
                      <a:cubicBezTo>
                        <a:pt x="1954" y="118"/>
                        <a:pt x="1803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7C7C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18"/>
                <p:cNvSpPr/>
                <p:nvPr/>
              </p:nvSpPr>
              <p:spPr>
                <a:xfrm>
                  <a:off x="5748933" y="1141381"/>
                  <a:ext cx="89236" cy="11869"/>
                </a:xfrm>
                <a:custGeom>
                  <a:rect b="b" l="l" r="r" t="t"/>
                  <a:pathLst>
                    <a:path extrusionOk="0" h="447" w="3480">
                      <a:moveTo>
                        <a:pt x="290" y="0"/>
                      </a:moveTo>
                      <a:cubicBezTo>
                        <a:pt x="245" y="0"/>
                        <a:pt x="204" y="24"/>
                        <a:pt x="186" y="65"/>
                      </a:cubicBezTo>
                      <a:lnTo>
                        <a:pt x="1" y="447"/>
                      </a:lnTo>
                      <a:lnTo>
                        <a:pt x="3479" y="447"/>
                      </a:lnTo>
                      <a:lnTo>
                        <a:pt x="3245" y="55"/>
                      </a:lnTo>
                      <a:cubicBezTo>
                        <a:pt x="3224" y="21"/>
                        <a:pt x="3186" y="0"/>
                        <a:pt x="3149" y="0"/>
                      </a:cubicBezTo>
                      <a:close/>
                    </a:path>
                  </a:pathLst>
                </a:custGeom>
                <a:solidFill>
                  <a:srgbClr val="7C7C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18"/>
                <p:cNvSpPr/>
                <p:nvPr/>
              </p:nvSpPr>
              <p:spPr>
                <a:xfrm>
                  <a:off x="5965413" y="1089800"/>
                  <a:ext cx="58623" cy="45525"/>
                </a:xfrm>
                <a:custGeom>
                  <a:rect b="b" l="l" r="r" t="t"/>
                  <a:pathLst>
                    <a:path extrusionOk="0" h="1755" w="2296">
                      <a:moveTo>
                        <a:pt x="682" y="0"/>
                      </a:moveTo>
                      <a:cubicBezTo>
                        <a:pt x="509" y="0"/>
                        <a:pt x="358" y="114"/>
                        <a:pt x="310" y="283"/>
                      </a:cubicBezTo>
                      <a:lnTo>
                        <a:pt x="25" y="1256"/>
                      </a:lnTo>
                      <a:cubicBezTo>
                        <a:pt x="1" y="1342"/>
                        <a:pt x="4" y="1425"/>
                        <a:pt x="31" y="1501"/>
                      </a:cubicBezTo>
                      <a:cubicBezTo>
                        <a:pt x="87" y="1645"/>
                        <a:pt x="224" y="1755"/>
                        <a:pt x="396" y="1755"/>
                      </a:cubicBezTo>
                      <a:lnTo>
                        <a:pt x="1851" y="1755"/>
                      </a:lnTo>
                      <a:cubicBezTo>
                        <a:pt x="2109" y="1755"/>
                        <a:pt x="2295" y="1511"/>
                        <a:pt x="2226" y="1263"/>
                      </a:cubicBezTo>
                      <a:lnTo>
                        <a:pt x="1954" y="286"/>
                      </a:lnTo>
                      <a:cubicBezTo>
                        <a:pt x="1906" y="118"/>
                        <a:pt x="1755" y="0"/>
                        <a:pt x="1579" y="0"/>
                      </a:cubicBezTo>
                      <a:close/>
                    </a:path>
                  </a:pathLst>
                </a:custGeom>
                <a:solidFill>
                  <a:srgbClr val="7C7C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18"/>
                <p:cNvSpPr/>
                <p:nvPr/>
              </p:nvSpPr>
              <p:spPr>
                <a:xfrm>
                  <a:off x="6033800" y="1094150"/>
                  <a:ext cx="63325" cy="59100"/>
                </a:xfrm>
                <a:custGeom>
                  <a:rect b="b" l="l" r="r" t="t"/>
                  <a:pathLst>
                    <a:path extrusionOk="0" h="2364" w="2533">
                      <a:moveTo>
                        <a:pt x="1779" y="1"/>
                      </a:moveTo>
                      <a:lnTo>
                        <a:pt x="0" y="2144"/>
                      </a:lnTo>
                      <a:lnTo>
                        <a:pt x="131" y="2364"/>
                      </a:lnTo>
                      <a:lnTo>
                        <a:pt x="1803" y="2364"/>
                      </a:lnTo>
                      <a:cubicBezTo>
                        <a:pt x="2347" y="2364"/>
                        <a:pt x="2533" y="2151"/>
                        <a:pt x="2533" y="1841"/>
                      </a:cubicBezTo>
                      <a:cubicBezTo>
                        <a:pt x="2533" y="1356"/>
                        <a:pt x="2082" y="634"/>
                        <a:pt x="1827" y="97"/>
                      </a:cubicBezTo>
                      <a:cubicBezTo>
                        <a:pt x="1814" y="66"/>
                        <a:pt x="1796" y="31"/>
                        <a:pt x="1779" y="1"/>
                      </a:cubicBezTo>
                      <a:close/>
                    </a:path>
                  </a:pathLst>
                </a:custGeom>
                <a:solidFill>
                  <a:srgbClr val="A178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9" name="Google Shape;439;p18"/>
                <p:cNvSpPr/>
                <p:nvPr/>
              </p:nvSpPr>
              <p:spPr>
                <a:xfrm>
                  <a:off x="5947920" y="1141929"/>
                  <a:ext cx="89237" cy="11468"/>
                </a:xfrm>
                <a:custGeom>
                  <a:rect b="b" l="l" r="r" t="t"/>
                  <a:pathLst>
                    <a:path extrusionOk="0" h="447" w="3478">
                      <a:moveTo>
                        <a:pt x="289" y="0"/>
                      </a:moveTo>
                      <a:cubicBezTo>
                        <a:pt x="245" y="0"/>
                        <a:pt x="207" y="24"/>
                        <a:pt x="186" y="65"/>
                      </a:cubicBezTo>
                      <a:lnTo>
                        <a:pt x="0" y="447"/>
                      </a:lnTo>
                      <a:lnTo>
                        <a:pt x="2684" y="447"/>
                      </a:lnTo>
                      <a:lnTo>
                        <a:pt x="3052" y="0"/>
                      </a:lnTo>
                      <a:close/>
                      <a:moveTo>
                        <a:pt x="3347" y="227"/>
                      </a:moveTo>
                      <a:lnTo>
                        <a:pt x="3168" y="447"/>
                      </a:lnTo>
                      <a:lnTo>
                        <a:pt x="3478" y="447"/>
                      </a:lnTo>
                      <a:lnTo>
                        <a:pt x="3347" y="227"/>
                      </a:lnTo>
                      <a:close/>
                    </a:path>
                  </a:pathLst>
                </a:custGeom>
                <a:solidFill>
                  <a:srgbClr val="7C7C8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0" name="Google Shape;440;p18"/>
                <p:cNvSpPr/>
                <p:nvPr/>
              </p:nvSpPr>
              <p:spPr>
                <a:xfrm>
                  <a:off x="5860650" y="1081325"/>
                  <a:ext cx="50950" cy="46825"/>
                </a:xfrm>
                <a:custGeom>
                  <a:rect b="b" l="l" r="r" t="t"/>
                  <a:pathLst>
                    <a:path extrusionOk="0" h="1873" w="2038">
                      <a:moveTo>
                        <a:pt x="1545" y="1"/>
                      </a:moveTo>
                      <a:lnTo>
                        <a:pt x="1" y="1873"/>
                      </a:lnTo>
                      <a:lnTo>
                        <a:pt x="489" y="1873"/>
                      </a:lnTo>
                      <a:lnTo>
                        <a:pt x="2038" y="1"/>
                      </a:lnTo>
                      <a:close/>
                    </a:path>
                  </a:pathLst>
                </a:custGeom>
                <a:solidFill>
                  <a:srgbClr val="D5DA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" name="Google Shape;441;p18"/>
                <p:cNvSpPr/>
                <p:nvPr/>
              </p:nvSpPr>
              <p:spPr>
                <a:xfrm>
                  <a:off x="5839925" y="1037975"/>
                  <a:ext cx="107125" cy="115275"/>
                </a:xfrm>
                <a:custGeom>
                  <a:rect b="b" l="l" r="r" t="t"/>
                  <a:pathLst>
                    <a:path extrusionOk="0" h="4611" w="4285">
                      <a:moveTo>
                        <a:pt x="3809" y="1"/>
                      </a:moveTo>
                      <a:lnTo>
                        <a:pt x="3018" y="957"/>
                      </a:lnTo>
                      <a:lnTo>
                        <a:pt x="3513" y="957"/>
                      </a:lnTo>
                      <a:lnTo>
                        <a:pt x="4284" y="28"/>
                      </a:lnTo>
                      <a:cubicBezTo>
                        <a:pt x="4119" y="18"/>
                        <a:pt x="3961" y="8"/>
                        <a:pt x="3809" y="1"/>
                      </a:cubicBezTo>
                      <a:close/>
                      <a:moveTo>
                        <a:pt x="830" y="3607"/>
                      </a:moveTo>
                      <a:lnTo>
                        <a:pt x="1" y="4611"/>
                      </a:lnTo>
                      <a:lnTo>
                        <a:pt x="486" y="4611"/>
                      </a:lnTo>
                      <a:lnTo>
                        <a:pt x="1318" y="3607"/>
                      </a:lnTo>
                      <a:close/>
                    </a:path>
                  </a:pathLst>
                </a:custGeom>
                <a:solidFill>
                  <a:srgbClr val="D3ADA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" name="Google Shape;442;p18"/>
                <p:cNvSpPr/>
                <p:nvPr/>
              </p:nvSpPr>
              <p:spPr>
                <a:xfrm>
                  <a:off x="5898263" y="1061735"/>
                  <a:ext cx="30364" cy="19779"/>
                </a:xfrm>
                <a:custGeom>
                  <a:rect b="b" l="l" r="r" t="t"/>
                  <a:pathLst>
                    <a:path extrusionOk="0" h="778" w="1140">
                      <a:moveTo>
                        <a:pt x="644" y="0"/>
                      </a:moveTo>
                      <a:lnTo>
                        <a:pt x="0" y="778"/>
                      </a:lnTo>
                      <a:lnTo>
                        <a:pt x="493" y="778"/>
                      </a:lnTo>
                      <a:lnTo>
                        <a:pt x="1139" y="0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3" name="Google Shape;443;p18"/>
                <p:cNvSpPr/>
                <p:nvPr/>
              </p:nvSpPr>
              <p:spPr>
                <a:xfrm>
                  <a:off x="5688125" y="1043075"/>
                  <a:ext cx="99275" cy="109500"/>
                </a:xfrm>
                <a:custGeom>
                  <a:rect b="b" l="l" r="r" t="t"/>
                  <a:pathLst>
                    <a:path extrusionOk="0" h="4380" w="3971">
                      <a:moveTo>
                        <a:pt x="3970" y="0"/>
                      </a:moveTo>
                      <a:cubicBezTo>
                        <a:pt x="3789" y="21"/>
                        <a:pt x="3603" y="41"/>
                        <a:pt x="3417" y="65"/>
                      </a:cubicBezTo>
                      <a:lnTo>
                        <a:pt x="1" y="4200"/>
                      </a:lnTo>
                      <a:cubicBezTo>
                        <a:pt x="69" y="4283"/>
                        <a:pt x="180" y="4345"/>
                        <a:pt x="338" y="4379"/>
                      </a:cubicBezTo>
                      <a:lnTo>
                        <a:pt x="3970" y="0"/>
                      </a:lnTo>
                      <a:close/>
                    </a:path>
                  </a:pathLst>
                </a:custGeom>
                <a:solidFill>
                  <a:srgbClr val="D3ADA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4" name="Google Shape;444;p18"/>
                <p:cNvSpPr/>
                <p:nvPr/>
              </p:nvSpPr>
              <p:spPr>
                <a:xfrm>
                  <a:off x="6026400" y="1085225"/>
                  <a:ext cx="51875" cy="62550"/>
                </a:xfrm>
                <a:custGeom>
                  <a:rect b="b" l="l" r="r" t="t"/>
                  <a:pathLst>
                    <a:path extrusionOk="0" h="2502" w="2075">
                      <a:moveTo>
                        <a:pt x="1879" y="0"/>
                      </a:moveTo>
                      <a:lnTo>
                        <a:pt x="1" y="2274"/>
                      </a:lnTo>
                      <a:lnTo>
                        <a:pt x="97" y="2274"/>
                      </a:lnTo>
                      <a:cubicBezTo>
                        <a:pt x="135" y="2274"/>
                        <a:pt x="173" y="2295"/>
                        <a:pt x="193" y="2329"/>
                      </a:cubicBezTo>
                      <a:lnTo>
                        <a:pt x="296" y="2501"/>
                      </a:lnTo>
                      <a:lnTo>
                        <a:pt x="2075" y="358"/>
                      </a:lnTo>
                      <a:cubicBezTo>
                        <a:pt x="2016" y="237"/>
                        <a:pt x="1951" y="117"/>
                        <a:pt x="1879" y="0"/>
                      </a:cubicBezTo>
                      <a:close/>
                    </a:path>
                  </a:pathLst>
                </a:custGeom>
                <a:solidFill>
                  <a:srgbClr val="D3ADA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5" name="Google Shape;445;p18"/>
                <p:cNvSpPr/>
                <p:nvPr/>
              </p:nvSpPr>
              <p:spPr>
                <a:xfrm>
                  <a:off x="6015828" y="1141929"/>
                  <a:ext cx="18500" cy="11469"/>
                </a:xfrm>
                <a:custGeom>
                  <a:rect b="b" l="l" r="r" t="t"/>
                  <a:pathLst>
                    <a:path extrusionOk="0" h="447" w="665">
                      <a:moveTo>
                        <a:pt x="369" y="0"/>
                      </a:moveTo>
                      <a:lnTo>
                        <a:pt x="1" y="447"/>
                      </a:lnTo>
                      <a:lnTo>
                        <a:pt x="485" y="447"/>
                      </a:lnTo>
                      <a:lnTo>
                        <a:pt x="664" y="227"/>
                      </a:lnTo>
                      <a:lnTo>
                        <a:pt x="561" y="55"/>
                      </a:lnTo>
                      <a:cubicBezTo>
                        <a:pt x="541" y="21"/>
                        <a:pt x="503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6" name="Google Shape;446;p18"/>
                <p:cNvSpPr/>
                <p:nvPr/>
              </p:nvSpPr>
              <p:spPr>
                <a:xfrm>
                  <a:off x="5894475" y="1064975"/>
                  <a:ext cx="63400" cy="63175"/>
                </a:xfrm>
                <a:custGeom>
                  <a:rect b="b" l="l" r="r" t="t"/>
                  <a:pathLst>
                    <a:path extrusionOk="0" h="2527" w="2536">
                      <a:moveTo>
                        <a:pt x="2085" y="1"/>
                      </a:moveTo>
                      <a:lnTo>
                        <a:pt x="0" y="2527"/>
                      </a:lnTo>
                      <a:lnTo>
                        <a:pt x="485" y="2527"/>
                      </a:lnTo>
                      <a:lnTo>
                        <a:pt x="2536" y="53"/>
                      </a:lnTo>
                      <a:cubicBezTo>
                        <a:pt x="2381" y="36"/>
                        <a:pt x="2229" y="18"/>
                        <a:pt x="2085" y="1"/>
                      </a:cubicBezTo>
                      <a:close/>
                    </a:path>
                  </a:pathLst>
                </a:custGeom>
                <a:solidFill>
                  <a:srgbClr val="D5DA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7" name="Google Shape;447;p18"/>
                <p:cNvSpPr/>
                <p:nvPr/>
              </p:nvSpPr>
              <p:spPr>
                <a:xfrm>
                  <a:off x="5873750" y="1040225"/>
                  <a:ext cx="104950" cy="113025"/>
                </a:xfrm>
                <a:custGeom>
                  <a:rect b="b" l="l" r="r" t="t"/>
                  <a:pathLst>
                    <a:path extrusionOk="0" h="4521" w="4198">
                      <a:moveTo>
                        <a:pt x="3733" y="0"/>
                      </a:moveTo>
                      <a:lnTo>
                        <a:pt x="2914" y="991"/>
                      </a:lnTo>
                      <a:cubicBezTo>
                        <a:pt x="3058" y="1008"/>
                        <a:pt x="3210" y="1026"/>
                        <a:pt x="3365" y="1043"/>
                      </a:cubicBezTo>
                      <a:lnTo>
                        <a:pt x="4197" y="41"/>
                      </a:lnTo>
                      <a:cubicBezTo>
                        <a:pt x="4035" y="28"/>
                        <a:pt x="3881" y="11"/>
                        <a:pt x="3733" y="0"/>
                      </a:cubicBezTo>
                      <a:close/>
                      <a:moveTo>
                        <a:pt x="829" y="3517"/>
                      </a:moveTo>
                      <a:lnTo>
                        <a:pt x="0" y="4521"/>
                      </a:lnTo>
                      <a:lnTo>
                        <a:pt x="481" y="4521"/>
                      </a:lnTo>
                      <a:lnTo>
                        <a:pt x="1314" y="3517"/>
                      </a:lnTo>
                      <a:close/>
                    </a:path>
                  </a:pathLst>
                </a:custGeom>
                <a:solidFill>
                  <a:srgbClr val="D3ADA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8" name="Google Shape;448;p18"/>
                <p:cNvSpPr/>
                <p:nvPr/>
              </p:nvSpPr>
              <p:spPr>
                <a:xfrm>
                  <a:off x="5630250" y="1286850"/>
                  <a:ext cx="151650" cy="88000"/>
                </a:xfrm>
                <a:custGeom>
                  <a:rect b="b" l="l" r="r" t="t"/>
                  <a:pathLst>
                    <a:path extrusionOk="0" h="3520" w="6066">
                      <a:moveTo>
                        <a:pt x="409" y="1"/>
                      </a:moveTo>
                      <a:cubicBezTo>
                        <a:pt x="200" y="1"/>
                        <a:pt x="0" y="164"/>
                        <a:pt x="0" y="411"/>
                      </a:cubicBezTo>
                      <a:cubicBezTo>
                        <a:pt x="0" y="1454"/>
                        <a:pt x="110" y="2985"/>
                        <a:pt x="740" y="2985"/>
                      </a:cubicBezTo>
                      <a:cubicBezTo>
                        <a:pt x="740" y="2985"/>
                        <a:pt x="3737" y="3412"/>
                        <a:pt x="4308" y="3508"/>
                      </a:cubicBezTo>
                      <a:cubicBezTo>
                        <a:pt x="4358" y="3516"/>
                        <a:pt x="4411" y="3520"/>
                        <a:pt x="4467" y="3520"/>
                      </a:cubicBezTo>
                      <a:cubicBezTo>
                        <a:pt x="5046" y="3520"/>
                        <a:pt x="5885" y="3105"/>
                        <a:pt x="5973" y="2889"/>
                      </a:cubicBezTo>
                      <a:cubicBezTo>
                        <a:pt x="6066" y="2652"/>
                        <a:pt x="4590" y="2342"/>
                        <a:pt x="4590" y="2342"/>
                      </a:cubicBezTo>
                      <a:lnTo>
                        <a:pt x="692" y="119"/>
                      </a:lnTo>
                      <a:cubicBezTo>
                        <a:pt x="609" y="38"/>
                        <a:pt x="508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9" name="Google Shape;449;p18"/>
                <p:cNvSpPr/>
                <p:nvPr/>
              </p:nvSpPr>
              <p:spPr>
                <a:xfrm>
                  <a:off x="5656575" y="1295575"/>
                  <a:ext cx="81625" cy="52850"/>
                </a:xfrm>
                <a:custGeom>
                  <a:rect b="b" l="l" r="r" t="t"/>
                  <a:pathLst>
                    <a:path extrusionOk="0" h="2114" w="3265">
                      <a:moveTo>
                        <a:pt x="0" y="1"/>
                      </a:moveTo>
                      <a:lnTo>
                        <a:pt x="334" y="1201"/>
                      </a:lnTo>
                      <a:cubicBezTo>
                        <a:pt x="396" y="1432"/>
                        <a:pt x="588" y="1607"/>
                        <a:pt x="823" y="1652"/>
                      </a:cubicBezTo>
                      <a:lnTo>
                        <a:pt x="3265" y="2113"/>
                      </a:lnTo>
                      <a:lnTo>
                        <a:pt x="2598" y="1291"/>
                      </a:lnTo>
                      <a:cubicBezTo>
                        <a:pt x="2202" y="809"/>
                        <a:pt x="1679" y="469"/>
                        <a:pt x="1080" y="30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0F1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0" name="Google Shape;450;p18"/>
                <p:cNvSpPr/>
                <p:nvPr/>
              </p:nvSpPr>
              <p:spPr>
                <a:xfrm>
                  <a:off x="5669975" y="1306600"/>
                  <a:ext cx="26425" cy="26500"/>
                </a:xfrm>
                <a:custGeom>
                  <a:rect b="b" l="l" r="r" t="t"/>
                  <a:pathLst>
                    <a:path extrusionOk="0" h="1060" w="1057">
                      <a:moveTo>
                        <a:pt x="531" y="0"/>
                      </a:moveTo>
                      <a:cubicBezTo>
                        <a:pt x="238" y="0"/>
                        <a:pt x="1" y="237"/>
                        <a:pt x="1" y="530"/>
                      </a:cubicBezTo>
                      <a:cubicBezTo>
                        <a:pt x="1" y="822"/>
                        <a:pt x="238" y="1060"/>
                        <a:pt x="531" y="1060"/>
                      </a:cubicBezTo>
                      <a:cubicBezTo>
                        <a:pt x="823" y="1060"/>
                        <a:pt x="1057" y="822"/>
                        <a:pt x="1057" y="530"/>
                      </a:cubicBezTo>
                      <a:cubicBezTo>
                        <a:pt x="1057" y="237"/>
                        <a:pt x="823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1" name="Google Shape;451;p18"/>
                <p:cNvSpPr/>
                <p:nvPr/>
              </p:nvSpPr>
              <p:spPr>
                <a:xfrm>
                  <a:off x="5698975" y="1320350"/>
                  <a:ext cx="18500" cy="18525"/>
                </a:xfrm>
                <a:custGeom>
                  <a:rect b="b" l="l" r="r" t="t"/>
                  <a:pathLst>
                    <a:path extrusionOk="0" h="741" w="740">
                      <a:moveTo>
                        <a:pt x="368" y="0"/>
                      </a:moveTo>
                      <a:cubicBezTo>
                        <a:pt x="165" y="0"/>
                        <a:pt x="0" y="169"/>
                        <a:pt x="0" y="372"/>
                      </a:cubicBezTo>
                      <a:cubicBezTo>
                        <a:pt x="0" y="575"/>
                        <a:pt x="165" y="740"/>
                        <a:pt x="368" y="740"/>
                      </a:cubicBezTo>
                      <a:cubicBezTo>
                        <a:pt x="571" y="740"/>
                        <a:pt x="740" y="575"/>
                        <a:pt x="740" y="372"/>
                      </a:cubicBezTo>
                      <a:cubicBezTo>
                        <a:pt x="740" y="169"/>
                        <a:pt x="57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2" name="Google Shape;452;p18"/>
                <p:cNvSpPr/>
                <p:nvPr/>
              </p:nvSpPr>
              <p:spPr>
                <a:xfrm>
                  <a:off x="5709050" y="1243975"/>
                  <a:ext cx="32175" cy="34000"/>
                </a:xfrm>
                <a:custGeom>
                  <a:rect b="b" l="l" r="r" t="t"/>
                  <a:pathLst>
                    <a:path extrusionOk="0" h="1360" w="1287">
                      <a:moveTo>
                        <a:pt x="1286" y="0"/>
                      </a:moveTo>
                      <a:lnTo>
                        <a:pt x="1286" y="0"/>
                      </a:lnTo>
                      <a:cubicBezTo>
                        <a:pt x="1286" y="1"/>
                        <a:pt x="788" y="537"/>
                        <a:pt x="0" y="610"/>
                      </a:cubicBezTo>
                      <a:lnTo>
                        <a:pt x="1107" y="1359"/>
                      </a:lnTo>
                      <a:lnTo>
                        <a:pt x="1286" y="0"/>
                      </a:ln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" name="Google Shape;453;p18"/>
                <p:cNvSpPr/>
                <p:nvPr/>
              </p:nvSpPr>
              <p:spPr>
                <a:xfrm>
                  <a:off x="5640725" y="1186600"/>
                  <a:ext cx="97225" cy="63625"/>
                </a:xfrm>
                <a:custGeom>
                  <a:rect b="b" l="l" r="r" t="t"/>
                  <a:pathLst>
                    <a:path extrusionOk="0" h="2545" w="3889">
                      <a:moveTo>
                        <a:pt x="751" y="0"/>
                      </a:moveTo>
                      <a:cubicBezTo>
                        <a:pt x="647" y="0"/>
                        <a:pt x="542" y="8"/>
                        <a:pt x="438" y="25"/>
                      </a:cubicBezTo>
                      <a:cubicBezTo>
                        <a:pt x="183" y="66"/>
                        <a:pt x="1" y="296"/>
                        <a:pt x="18" y="555"/>
                      </a:cubicBezTo>
                      <a:lnTo>
                        <a:pt x="104" y="1721"/>
                      </a:lnTo>
                      <a:cubicBezTo>
                        <a:pt x="118" y="1941"/>
                        <a:pt x="280" y="2127"/>
                        <a:pt x="496" y="2172"/>
                      </a:cubicBezTo>
                      <a:lnTo>
                        <a:pt x="2196" y="2533"/>
                      </a:lnTo>
                      <a:cubicBezTo>
                        <a:pt x="2231" y="2541"/>
                        <a:pt x="2266" y="2545"/>
                        <a:pt x="2301" y="2545"/>
                      </a:cubicBezTo>
                      <a:cubicBezTo>
                        <a:pt x="2377" y="2545"/>
                        <a:pt x="2452" y="2527"/>
                        <a:pt x="2523" y="2492"/>
                      </a:cubicBezTo>
                      <a:lnTo>
                        <a:pt x="3720" y="1893"/>
                      </a:lnTo>
                      <a:cubicBezTo>
                        <a:pt x="3878" y="1814"/>
                        <a:pt x="3889" y="1597"/>
                        <a:pt x="3737" y="1504"/>
                      </a:cubicBezTo>
                      <a:lnTo>
                        <a:pt x="1811" y="304"/>
                      </a:lnTo>
                      <a:cubicBezTo>
                        <a:pt x="1491" y="104"/>
                        <a:pt x="1124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F0F1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4" name="Google Shape;454;p18"/>
                <p:cNvSpPr/>
                <p:nvPr/>
              </p:nvSpPr>
              <p:spPr>
                <a:xfrm>
                  <a:off x="5684950" y="1215600"/>
                  <a:ext cx="26425" cy="26425"/>
                </a:xfrm>
                <a:custGeom>
                  <a:rect b="b" l="l" r="r" t="t"/>
                  <a:pathLst>
                    <a:path extrusionOk="0" h="1057" w="1057">
                      <a:moveTo>
                        <a:pt x="526" y="0"/>
                      </a:moveTo>
                      <a:cubicBezTo>
                        <a:pt x="234" y="0"/>
                        <a:pt x="0" y="238"/>
                        <a:pt x="0" y="530"/>
                      </a:cubicBezTo>
                      <a:cubicBezTo>
                        <a:pt x="0" y="819"/>
                        <a:pt x="234" y="1056"/>
                        <a:pt x="526" y="1056"/>
                      </a:cubicBezTo>
                      <a:cubicBezTo>
                        <a:pt x="820" y="1056"/>
                        <a:pt x="1057" y="819"/>
                        <a:pt x="1057" y="530"/>
                      </a:cubicBezTo>
                      <a:cubicBezTo>
                        <a:pt x="1057" y="238"/>
                        <a:pt x="820" y="0"/>
                        <a:pt x="5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5" name="Google Shape;455;p18"/>
                <p:cNvSpPr/>
                <p:nvPr/>
              </p:nvSpPr>
              <p:spPr>
                <a:xfrm>
                  <a:off x="5654675" y="1200800"/>
                  <a:ext cx="31075" cy="31075"/>
                </a:xfrm>
                <a:custGeom>
                  <a:rect b="b" l="l" r="r" t="t"/>
                  <a:pathLst>
                    <a:path extrusionOk="0" h="1243" w="1243">
                      <a:moveTo>
                        <a:pt x="623" y="1"/>
                      </a:moveTo>
                      <a:cubicBezTo>
                        <a:pt x="279" y="1"/>
                        <a:pt x="0" y="276"/>
                        <a:pt x="0" y="620"/>
                      </a:cubicBezTo>
                      <a:cubicBezTo>
                        <a:pt x="0" y="964"/>
                        <a:pt x="279" y="1243"/>
                        <a:pt x="623" y="1243"/>
                      </a:cubicBezTo>
                      <a:cubicBezTo>
                        <a:pt x="964" y="1243"/>
                        <a:pt x="1242" y="964"/>
                        <a:pt x="1242" y="620"/>
                      </a:cubicBezTo>
                      <a:cubicBezTo>
                        <a:pt x="1242" y="276"/>
                        <a:pt x="964" y="1"/>
                        <a:pt x="6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6" name="Google Shape;456;p18"/>
                <p:cNvSpPr/>
                <p:nvPr/>
              </p:nvSpPr>
              <p:spPr>
                <a:xfrm>
                  <a:off x="6000925" y="1286850"/>
                  <a:ext cx="151750" cy="88000"/>
                </a:xfrm>
                <a:custGeom>
                  <a:rect b="b" l="l" r="r" t="t"/>
                  <a:pathLst>
                    <a:path extrusionOk="0" h="3520" w="6070">
                      <a:moveTo>
                        <a:pt x="5659" y="1"/>
                      </a:moveTo>
                      <a:cubicBezTo>
                        <a:pt x="5559" y="1"/>
                        <a:pt x="5458" y="38"/>
                        <a:pt x="5375" y="119"/>
                      </a:cubicBezTo>
                      <a:lnTo>
                        <a:pt x="1481" y="2342"/>
                      </a:lnTo>
                      <a:cubicBezTo>
                        <a:pt x="1481" y="2342"/>
                        <a:pt x="1" y="2652"/>
                        <a:pt x="98" y="2889"/>
                      </a:cubicBezTo>
                      <a:cubicBezTo>
                        <a:pt x="182" y="3105"/>
                        <a:pt x="1023" y="3520"/>
                        <a:pt x="1604" y="3520"/>
                      </a:cubicBezTo>
                      <a:cubicBezTo>
                        <a:pt x="1660" y="3520"/>
                        <a:pt x="1713" y="3516"/>
                        <a:pt x="1763" y="3508"/>
                      </a:cubicBezTo>
                      <a:cubicBezTo>
                        <a:pt x="2333" y="3412"/>
                        <a:pt x="5327" y="2985"/>
                        <a:pt x="5327" y="2985"/>
                      </a:cubicBezTo>
                      <a:cubicBezTo>
                        <a:pt x="5957" y="2985"/>
                        <a:pt x="6066" y="1454"/>
                        <a:pt x="6070" y="411"/>
                      </a:cubicBezTo>
                      <a:cubicBezTo>
                        <a:pt x="6070" y="164"/>
                        <a:pt x="5868" y="1"/>
                        <a:pt x="5659" y="1"/>
                      </a:cubicBez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7" name="Google Shape;457;p18"/>
                <p:cNvSpPr/>
                <p:nvPr/>
              </p:nvSpPr>
              <p:spPr>
                <a:xfrm>
                  <a:off x="6044625" y="1295575"/>
                  <a:ext cx="81650" cy="52850"/>
                </a:xfrm>
                <a:custGeom>
                  <a:rect b="b" l="l" r="r" t="t"/>
                  <a:pathLst>
                    <a:path extrusionOk="0" h="2114" w="3266">
                      <a:moveTo>
                        <a:pt x="3266" y="1"/>
                      </a:moveTo>
                      <a:lnTo>
                        <a:pt x="2186" y="300"/>
                      </a:lnTo>
                      <a:cubicBezTo>
                        <a:pt x="1587" y="469"/>
                        <a:pt x="1064" y="809"/>
                        <a:pt x="671" y="1291"/>
                      </a:cubicBezTo>
                      <a:lnTo>
                        <a:pt x="1" y="2113"/>
                      </a:lnTo>
                      <a:lnTo>
                        <a:pt x="2443" y="1652"/>
                      </a:lnTo>
                      <a:cubicBezTo>
                        <a:pt x="2678" y="1607"/>
                        <a:pt x="2870" y="1432"/>
                        <a:pt x="2935" y="1201"/>
                      </a:cubicBezTo>
                      <a:lnTo>
                        <a:pt x="3266" y="1"/>
                      </a:lnTo>
                      <a:close/>
                    </a:path>
                  </a:pathLst>
                </a:custGeom>
                <a:solidFill>
                  <a:srgbClr val="F0F1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8" name="Google Shape;458;p18"/>
                <p:cNvSpPr/>
                <p:nvPr/>
              </p:nvSpPr>
              <p:spPr>
                <a:xfrm>
                  <a:off x="6086425" y="1306600"/>
                  <a:ext cx="26425" cy="26500"/>
                </a:xfrm>
                <a:custGeom>
                  <a:rect b="b" l="l" r="r" t="t"/>
                  <a:pathLst>
                    <a:path extrusionOk="0" h="1060" w="1057">
                      <a:moveTo>
                        <a:pt x="531" y="0"/>
                      </a:moveTo>
                      <a:cubicBezTo>
                        <a:pt x="238" y="0"/>
                        <a:pt x="1" y="237"/>
                        <a:pt x="1" y="530"/>
                      </a:cubicBezTo>
                      <a:cubicBezTo>
                        <a:pt x="1" y="822"/>
                        <a:pt x="238" y="1060"/>
                        <a:pt x="531" y="1060"/>
                      </a:cubicBezTo>
                      <a:cubicBezTo>
                        <a:pt x="820" y="1060"/>
                        <a:pt x="1057" y="822"/>
                        <a:pt x="1057" y="530"/>
                      </a:cubicBezTo>
                      <a:cubicBezTo>
                        <a:pt x="1057" y="237"/>
                        <a:pt x="820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9" name="Google Shape;459;p18"/>
                <p:cNvSpPr/>
                <p:nvPr/>
              </p:nvSpPr>
              <p:spPr>
                <a:xfrm>
                  <a:off x="6065450" y="1320350"/>
                  <a:ext cx="18500" cy="18525"/>
                </a:xfrm>
                <a:custGeom>
                  <a:rect b="b" l="l" r="r" t="t"/>
                  <a:pathLst>
                    <a:path extrusionOk="0" h="741" w="740">
                      <a:moveTo>
                        <a:pt x="368" y="0"/>
                      </a:moveTo>
                      <a:cubicBezTo>
                        <a:pt x="165" y="0"/>
                        <a:pt x="0" y="169"/>
                        <a:pt x="0" y="372"/>
                      </a:cubicBezTo>
                      <a:cubicBezTo>
                        <a:pt x="0" y="575"/>
                        <a:pt x="165" y="740"/>
                        <a:pt x="368" y="740"/>
                      </a:cubicBezTo>
                      <a:cubicBezTo>
                        <a:pt x="575" y="740"/>
                        <a:pt x="740" y="575"/>
                        <a:pt x="740" y="372"/>
                      </a:cubicBezTo>
                      <a:cubicBezTo>
                        <a:pt x="740" y="169"/>
                        <a:pt x="575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0" name="Google Shape;460;p18"/>
                <p:cNvSpPr/>
                <p:nvPr/>
              </p:nvSpPr>
              <p:spPr>
                <a:xfrm>
                  <a:off x="6041700" y="1243975"/>
                  <a:ext cx="32100" cy="34000"/>
                </a:xfrm>
                <a:custGeom>
                  <a:rect b="b" l="l" r="r" t="t"/>
                  <a:pathLst>
                    <a:path extrusionOk="0" h="1360" w="1284">
                      <a:moveTo>
                        <a:pt x="1" y="0"/>
                      </a:moveTo>
                      <a:lnTo>
                        <a:pt x="176" y="1359"/>
                      </a:lnTo>
                      <a:lnTo>
                        <a:pt x="1284" y="610"/>
                      </a:lnTo>
                      <a:cubicBezTo>
                        <a:pt x="499" y="537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B232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1" name="Google Shape;461;p18"/>
                <p:cNvSpPr/>
                <p:nvPr/>
              </p:nvSpPr>
              <p:spPr>
                <a:xfrm>
                  <a:off x="6044975" y="1186600"/>
                  <a:ext cx="97125" cy="63625"/>
                </a:xfrm>
                <a:custGeom>
                  <a:rect b="b" l="l" r="r" t="t"/>
                  <a:pathLst>
                    <a:path extrusionOk="0" h="2545" w="3885">
                      <a:moveTo>
                        <a:pt x="3136" y="0"/>
                      </a:moveTo>
                      <a:cubicBezTo>
                        <a:pt x="2764" y="0"/>
                        <a:pt x="2395" y="104"/>
                        <a:pt x="2075" y="304"/>
                      </a:cubicBezTo>
                      <a:lnTo>
                        <a:pt x="149" y="1504"/>
                      </a:lnTo>
                      <a:cubicBezTo>
                        <a:pt x="1" y="1597"/>
                        <a:pt x="11" y="1814"/>
                        <a:pt x="166" y="1893"/>
                      </a:cubicBezTo>
                      <a:lnTo>
                        <a:pt x="1367" y="2492"/>
                      </a:lnTo>
                      <a:cubicBezTo>
                        <a:pt x="1435" y="2527"/>
                        <a:pt x="1511" y="2545"/>
                        <a:pt x="1588" y="2545"/>
                      </a:cubicBezTo>
                      <a:cubicBezTo>
                        <a:pt x="1623" y="2545"/>
                        <a:pt x="1659" y="2541"/>
                        <a:pt x="1694" y="2533"/>
                      </a:cubicBezTo>
                      <a:lnTo>
                        <a:pt x="3389" y="2172"/>
                      </a:lnTo>
                      <a:cubicBezTo>
                        <a:pt x="3606" y="2127"/>
                        <a:pt x="3768" y="1941"/>
                        <a:pt x="3785" y="1721"/>
                      </a:cubicBezTo>
                      <a:lnTo>
                        <a:pt x="3868" y="555"/>
                      </a:lnTo>
                      <a:cubicBezTo>
                        <a:pt x="3885" y="296"/>
                        <a:pt x="3702" y="66"/>
                        <a:pt x="3448" y="25"/>
                      </a:cubicBezTo>
                      <a:cubicBezTo>
                        <a:pt x="3345" y="8"/>
                        <a:pt x="3240" y="0"/>
                        <a:pt x="3136" y="0"/>
                      </a:cubicBezTo>
                      <a:close/>
                    </a:path>
                  </a:pathLst>
                </a:custGeom>
                <a:solidFill>
                  <a:srgbClr val="F0F1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2" name="Google Shape;462;p18"/>
                <p:cNvSpPr/>
                <p:nvPr/>
              </p:nvSpPr>
              <p:spPr>
                <a:xfrm>
                  <a:off x="6071475" y="1215600"/>
                  <a:ext cx="26500" cy="26425"/>
                </a:xfrm>
                <a:custGeom>
                  <a:rect b="b" l="l" r="r" t="t"/>
                  <a:pathLst>
                    <a:path extrusionOk="0" h="1057" w="1060">
                      <a:moveTo>
                        <a:pt x="530" y="0"/>
                      </a:moveTo>
                      <a:cubicBezTo>
                        <a:pt x="237" y="0"/>
                        <a:pt x="0" y="238"/>
                        <a:pt x="0" y="530"/>
                      </a:cubicBezTo>
                      <a:cubicBezTo>
                        <a:pt x="0" y="819"/>
                        <a:pt x="237" y="1056"/>
                        <a:pt x="530" y="1056"/>
                      </a:cubicBezTo>
                      <a:cubicBezTo>
                        <a:pt x="823" y="1056"/>
                        <a:pt x="1060" y="819"/>
                        <a:pt x="1060" y="530"/>
                      </a:cubicBezTo>
                      <a:cubicBezTo>
                        <a:pt x="1060" y="238"/>
                        <a:pt x="823" y="0"/>
                        <a:pt x="5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3" name="Google Shape;463;p18"/>
                <p:cNvSpPr/>
                <p:nvPr/>
              </p:nvSpPr>
              <p:spPr>
                <a:xfrm>
                  <a:off x="6097100" y="1200800"/>
                  <a:ext cx="31075" cy="31075"/>
                </a:xfrm>
                <a:custGeom>
                  <a:rect b="b" l="l" r="r" t="t"/>
                  <a:pathLst>
                    <a:path extrusionOk="0" h="1243" w="1243">
                      <a:moveTo>
                        <a:pt x="623" y="1"/>
                      </a:moveTo>
                      <a:cubicBezTo>
                        <a:pt x="279" y="1"/>
                        <a:pt x="1" y="276"/>
                        <a:pt x="1" y="620"/>
                      </a:cubicBezTo>
                      <a:cubicBezTo>
                        <a:pt x="1" y="964"/>
                        <a:pt x="279" y="1243"/>
                        <a:pt x="623" y="1243"/>
                      </a:cubicBezTo>
                      <a:cubicBezTo>
                        <a:pt x="963" y="1243"/>
                        <a:pt x="1243" y="964"/>
                        <a:pt x="1243" y="620"/>
                      </a:cubicBezTo>
                      <a:cubicBezTo>
                        <a:pt x="1243" y="276"/>
                        <a:pt x="963" y="1"/>
                        <a:pt x="6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64" name="Google Shape;464;p18"/>
          <p:cNvSpPr txBox="1"/>
          <p:nvPr/>
        </p:nvSpPr>
        <p:spPr>
          <a:xfrm>
            <a:off x="1865700" y="272300"/>
            <a:ext cx="5412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rPr>
              <a:t>Who is our </a:t>
            </a:r>
            <a:r>
              <a:rPr lang="en" sz="2300">
                <a:solidFill>
                  <a:srgbClr val="FFFFFF"/>
                </a:solidFill>
                <a:latin typeface="Krona One"/>
                <a:ea typeface="Krona One"/>
                <a:cs typeface="Krona One"/>
                <a:sym typeface="Krona One"/>
              </a:rPr>
              <a:t>Target Audience?</a:t>
            </a:r>
            <a:endParaRPr sz="1800"/>
          </a:p>
        </p:txBody>
      </p:sp>
      <p:sp>
        <p:nvSpPr>
          <p:cNvPr id="465" name="Google Shape;465;p18"/>
          <p:cNvSpPr txBox="1"/>
          <p:nvPr/>
        </p:nvSpPr>
        <p:spPr>
          <a:xfrm>
            <a:off x="1736150" y="1886750"/>
            <a:ext cx="744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6" name="Google Shape;466;p18"/>
          <p:cNvSpPr txBox="1"/>
          <p:nvPr/>
        </p:nvSpPr>
        <p:spPr>
          <a:xfrm>
            <a:off x="1339100" y="2053800"/>
            <a:ext cx="82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7" name="Google Shape;467;p18"/>
          <p:cNvSpPr txBox="1"/>
          <p:nvPr/>
        </p:nvSpPr>
        <p:spPr>
          <a:xfrm>
            <a:off x="2403900" y="1277750"/>
            <a:ext cx="67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8" name="Google Shape;468;p18"/>
          <p:cNvSpPr txBox="1"/>
          <p:nvPr/>
        </p:nvSpPr>
        <p:spPr>
          <a:xfrm>
            <a:off x="1203050" y="1104675"/>
            <a:ext cx="7835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Age: 25-34</a:t>
            </a:r>
            <a:endParaRPr sz="2700">
              <a:solidFill>
                <a:srgbClr val="3E5474"/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Families</a:t>
            </a:r>
            <a:endParaRPr sz="2700">
              <a:solidFill>
                <a:srgbClr val="3E5474"/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Income: $100,000 - $149,</a:t>
            </a:r>
            <a:r>
              <a:rPr lang="en" sz="25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999</a:t>
            </a:r>
            <a:endParaRPr sz="2500">
              <a:solidFill>
                <a:srgbClr val="3E5474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469" name="Google Shape;469;p18"/>
          <p:cNvSpPr/>
          <p:nvPr/>
        </p:nvSpPr>
        <p:spPr>
          <a:xfrm>
            <a:off x="486950" y="2829850"/>
            <a:ext cx="6320400" cy="1746300"/>
          </a:xfrm>
          <a:prstGeom prst="roundRect">
            <a:avLst>
              <a:gd fmla="val 16667" name="adj"/>
            </a:avLst>
          </a:prstGeom>
          <a:solidFill>
            <a:srgbClr val="1E3A4B"/>
          </a:solidFill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8"/>
          <p:cNvSpPr txBox="1"/>
          <p:nvPr/>
        </p:nvSpPr>
        <p:spPr>
          <a:xfrm>
            <a:off x="707450" y="3262975"/>
            <a:ext cx="6099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rPr>
              <a:t>Our target audience are up and coming adults looking forward to change in the future. This is a family care that is ready for anything!</a:t>
            </a:r>
            <a:endParaRPr sz="1500">
              <a:solidFill>
                <a:schemeClr val="lt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grpSp>
        <p:nvGrpSpPr>
          <p:cNvPr id="471" name="Google Shape;471;p18"/>
          <p:cNvGrpSpPr/>
          <p:nvPr/>
        </p:nvGrpSpPr>
        <p:grpSpPr>
          <a:xfrm>
            <a:off x="1453153" y="2041138"/>
            <a:ext cx="283003" cy="293243"/>
            <a:chOff x="1243500" y="1025700"/>
            <a:chExt cx="716100" cy="716100"/>
          </a:xfrm>
        </p:grpSpPr>
        <p:sp>
          <p:nvSpPr>
            <p:cNvPr id="472" name="Google Shape;472;p18"/>
            <p:cNvSpPr/>
            <p:nvPr/>
          </p:nvSpPr>
          <p:spPr>
            <a:xfrm>
              <a:off x="1243500" y="1025700"/>
              <a:ext cx="716100" cy="7161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73" name="Google Shape;473;p18"/>
            <p:cNvGrpSpPr/>
            <p:nvPr/>
          </p:nvGrpSpPr>
          <p:grpSpPr>
            <a:xfrm>
              <a:off x="1367572" y="1232500"/>
              <a:ext cx="467955" cy="302543"/>
              <a:chOff x="1574566" y="1327013"/>
              <a:chExt cx="583994" cy="377565"/>
            </a:xfrm>
          </p:grpSpPr>
          <p:sp>
            <p:nvSpPr>
              <p:cNvPr id="474" name="Google Shape;474;p18"/>
              <p:cNvSpPr/>
              <p:nvPr/>
            </p:nvSpPr>
            <p:spPr>
              <a:xfrm>
                <a:off x="1790600" y="1327013"/>
                <a:ext cx="367960" cy="377565"/>
              </a:xfrm>
              <a:custGeom>
                <a:rect b="b" l="l" r="r" t="t"/>
                <a:pathLst>
                  <a:path extrusionOk="0" h="5189" w="5057">
                    <a:moveTo>
                      <a:pt x="1869" y="569"/>
                    </a:moveTo>
                    <a:cubicBezTo>
                      <a:pt x="2424" y="569"/>
                      <a:pt x="3090" y="808"/>
                      <a:pt x="3613" y="1190"/>
                    </a:cubicBezTo>
                    <a:cubicBezTo>
                      <a:pt x="4168" y="1599"/>
                      <a:pt x="4483" y="2109"/>
                      <a:pt x="4483" y="2597"/>
                    </a:cubicBezTo>
                    <a:cubicBezTo>
                      <a:pt x="4483" y="3080"/>
                      <a:pt x="4168" y="3596"/>
                      <a:pt x="3613" y="4000"/>
                    </a:cubicBezTo>
                    <a:cubicBezTo>
                      <a:pt x="3090" y="4381"/>
                      <a:pt x="2424" y="4621"/>
                      <a:pt x="1869" y="4621"/>
                    </a:cubicBezTo>
                    <a:cubicBezTo>
                      <a:pt x="1265" y="4621"/>
                      <a:pt x="573" y="4389"/>
                      <a:pt x="573" y="2597"/>
                    </a:cubicBezTo>
                    <a:cubicBezTo>
                      <a:pt x="573" y="800"/>
                      <a:pt x="1265" y="569"/>
                      <a:pt x="1869" y="569"/>
                    </a:cubicBezTo>
                    <a:close/>
                    <a:moveTo>
                      <a:pt x="1869" y="1"/>
                    </a:moveTo>
                    <a:cubicBezTo>
                      <a:pt x="1185" y="1"/>
                      <a:pt x="679" y="276"/>
                      <a:pt x="364" y="821"/>
                    </a:cubicBezTo>
                    <a:cubicBezTo>
                      <a:pt x="120" y="1247"/>
                      <a:pt x="1" y="1824"/>
                      <a:pt x="1" y="2597"/>
                    </a:cubicBezTo>
                    <a:cubicBezTo>
                      <a:pt x="1" y="3365"/>
                      <a:pt x="120" y="3946"/>
                      <a:pt x="364" y="4372"/>
                    </a:cubicBezTo>
                    <a:cubicBezTo>
                      <a:pt x="679" y="4914"/>
                      <a:pt x="1185" y="5188"/>
                      <a:pt x="1869" y="5188"/>
                    </a:cubicBezTo>
                    <a:cubicBezTo>
                      <a:pt x="2548" y="5188"/>
                      <a:pt x="3325" y="4918"/>
                      <a:pt x="3951" y="4457"/>
                    </a:cubicBezTo>
                    <a:cubicBezTo>
                      <a:pt x="4661" y="3937"/>
                      <a:pt x="5056" y="3276"/>
                      <a:pt x="5056" y="2597"/>
                    </a:cubicBezTo>
                    <a:cubicBezTo>
                      <a:pt x="5056" y="1913"/>
                      <a:pt x="4661" y="1252"/>
                      <a:pt x="3951" y="733"/>
                    </a:cubicBezTo>
                    <a:cubicBezTo>
                      <a:pt x="3325" y="276"/>
                      <a:pt x="2548" y="1"/>
                      <a:pt x="1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18"/>
              <p:cNvSpPr/>
              <p:nvPr/>
            </p:nvSpPr>
            <p:spPr>
              <a:xfrm>
                <a:off x="1574566" y="1423497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30"/>
                      <a:pt x="0" y="285"/>
                    </a:cubicBezTo>
                    <a:cubicBezTo>
                      <a:pt x="0" y="445"/>
                      <a:pt x="129" y="570"/>
                      <a:pt x="285" y="570"/>
                    </a:cubicBezTo>
                    <a:lnTo>
                      <a:pt x="2433" y="570"/>
                    </a:lnTo>
                    <a:cubicBezTo>
                      <a:pt x="2588" y="570"/>
                      <a:pt x="2716" y="445"/>
                      <a:pt x="2716" y="285"/>
                    </a:cubicBezTo>
                    <a:cubicBezTo>
                      <a:pt x="2716" y="130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18"/>
              <p:cNvSpPr/>
              <p:nvPr/>
            </p:nvSpPr>
            <p:spPr>
              <a:xfrm>
                <a:off x="1574566" y="1499097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29"/>
                      <a:pt x="0" y="285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2433" y="569"/>
                    </a:lnTo>
                    <a:cubicBezTo>
                      <a:pt x="2588" y="569"/>
                      <a:pt x="2716" y="440"/>
                      <a:pt x="2716" y="285"/>
                    </a:cubicBezTo>
                    <a:cubicBezTo>
                      <a:pt x="2716" y="129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8"/>
              <p:cNvSpPr/>
              <p:nvPr/>
            </p:nvSpPr>
            <p:spPr>
              <a:xfrm>
                <a:off x="1574566" y="1574697"/>
                <a:ext cx="197696" cy="41402"/>
              </a:xfrm>
              <a:custGeom>
                <a:rect b="b" l="l" r="r" t="t"/>
                <a:pathLst>
                  <a:path extrusionOk="0" h="569" w="2717">
                    <a:moveTo>
                      <a:pt x="285" y="0"/>
                    </a:moveTo>
                    <a:cubicBezTo>
                      <a:pt x="129" y="0"/>
                      <a:pt x="0" y="129"/>
                      <a:pt x="0" y="285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2433" y="569"/>
                    </a:lnTo>
                    <a:cubicBezTo>
                      <a:pt x="2588" y="569"/>
                      <a:pt x="2716" y="440"/>
                      <a:pt x="2716" y="285"/>
                    </a:cubicBezTo>
                    <a:cubicBezTo>
                      <a:pt x="2716" y="129"/>
                      <a:pt x="2588" y="0"/>
                      <a:pt x="2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8"/>
              <p:cNvSpPr/>
              <p:nvPr/>
            </p:nvSpPr>
            <p:spPr>
              <a:xfrm>
                <a:off x="1574566" y="1650225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25"/>
                      <a:pt x="0" y="285"/>
                    </a:cubicBezTo>
                    <a:cubicBezTo>
                      <a:pt x="0" y="441"/>
                      <a:pt x="129" y="570"/>
                      <a:pt x="285" y="570"/>
                    </a:cubicBezTo>
                    <a:lnTo>
                      <a:pt x="2433" y="570"/>
                    </a:lnTo>
                    <a:cubicBezTo>
                      <a:pt x="2588" y="570"/>
                      <a:pt x="2716" y="441"/>
                      <a:pt x="2716" y="285"/>
                    </a:cubicBezTo>
                    <a:cubicBezTo>
                      <a:pt x="2716" y="125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9" name="Google Shape;479;p18"/>
          <p:cNvGrpSpPr/>
          <p:nvPr/>
        </p:nvGrpSpPr>
        <p:grpSpPr>
          <a:xfrm>
            <a:off x="1453153" y="1653113"/>
            <a:ext cx="283003" cy="293243"/>
            <a:chOff x="1243500" y="1025700"/>
            <a:chExt cx="716100" cy="716100"/>
          </a:xfrm>
        </p:grpSpPr>
        <p:sp>
          <p:nvSpPr>
            <p:cNvPr id="480" name="Google Shape;480;p18"/>
            <p:cNvSpPr/>
            <p:nvPr/>
          </p:nvSpPr>
          <p:spPr>
            <a:xfrm>
              <a:off x="1243500" y="1025700"/>
              <a:ext cx="716100" cy="7161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1" name="Google Shape;481;p18"/>
            <p:cNvGrpSpPr/>
            <p:nvPr/>
          </p:nvGrpSpPr>
          <p:grpSpPr>
            <a:xfrm>
              <a:off x="1367572" y="1232500"/>
              <a:ext cx="467955" cy="302543"/>
              <a:chOff x="1574566" y="1327013"/>
              <a:chExt cx="583994" cy="377565"/>
            </a:xfrm>
          </p:grpSpPr>
          <p:sp>
            <p:nvSpPr>
              <p:cNvPr id="482" name="Google Shape;482;p18"/>
              <p:cNvSpPr/>
              <p:nvPr/>
            </p:nvSpPr>
            <p:spPr>
              <a:xfrm>
                <a:off x="1790600" y="1327013"/>
                <a:ext cx="367960" cy="377565"/>
              </a:xfrm>
              <a:custGeom>
                <a:rect b="b" l="l" r="r" t="t"/>
                <a:pathLst>
                  <a:path extrusionOk="0" h="5189" w="5057">
                    <a:moveTo>
                      <a:pt x="1869" y="569"/>
                    </a:moveTo>
                    <a:cubicBezTo>
                      <a:pt x="2424" y="569"/>
                      <a:pt x="3090" y="808"/>
                      <a:pt x="3613" y="1190"/>
                    </a:cubicBezTo>
                    <a:cubicBezTo>
                      <a:pt x="4168" y="1599"/>
                      <a:pt x="4483" y="2109"/>
                      <a:pt x="4483" y="2597"/>
                    </a:cubicBezTo>
                    <a:cubicBezTo>
                      <a:pt x="4483" y="3080"/>
                      <a:pt x="4168" y="3596"/>
                      <a:pt x="3613" y="4000"/>
                    </a:cubicBezTo>
                    <a:cubicBezTo>
                      <a:pt x="3090" y="4381"/>
                      <a:pt x="2424" y="4621"/>
                      <a:pt x="1869" y="4621"/>
                    </a:cubicBezTo>
                    <a:cubicBezTo>
                      <a:pt x="1265" y="4621"/>
                      <a:pt x="573" y="4389"/>
                      <a:pt x="573" y="2597"/>
                    </a:cubicBezTo>
                    <a:cubicBezTo>
                      <a:pt x="573" y="800"/>
                      <a:pt x="1265" y="569"/>
                      <a:pt x="1869" y="569"/>
                    </a:cubicBezTo>
                    <a:close/>
                    <a:moveTo>
                      <a:pt x="1869" y="1"/>
                    </a:moveTo>
                    <a:cubicBezTo>
                      <a:pt x="1185" y="1"/>
                      <a:pt x="679" y="276"/>
                      <a:pt x="364" y="821"/>
                    </a:cubicBezTo>
                    <a:cubicBezTo>
                      <a:pt x="120" y="1247"/>
                      <a:pt x="1" y="1824"/>
                      <a:pt x="1" y="2597"/>
                    </a:cubicBezTo>
                    <a:cubicBezTo>
                      <a:pt x="1" y="3365"/>
                      <a:pt x="120" y="3946"/>
                      <a:pt x="364" y="4372"/>
                    </a:cubicBezTo>
                    <a:cubicBezTo>
                      <a:pt x="679" y="4914"/>
                      <a:pt x="1185" y="5188"/>
                      <a:pt x="1869" y="5188"/>
                    </a:cubicBezTo>
                    <a:cubicBezTo>
                      <a:pt x="2548" y="5188"/>
                      <a:pt x="3325" y="4918"/>
                      <a:pt x="3951" y="4457"/>
                    </a:cubicBezTo>
                    <a:cubicBezTo>
                      <a:pt x="4661" y="3937"/>
                      <a:pt x="5056" y="3276"/>
                      <a:pt x="5056" y="2597"/>
                    </a:cubicBezTo>
                    <a:cubicBezTo>
                      <a:pt x="5056" y="1913"/>
                      <a:pt x="4661" y="1252"/>
                      <a:pt x="3951" y="733"/>
                    </a:cubicBezTo>
                    <a:cubicBezTo>
                      <a:pt x="3325" y="276"/>
                      <a:pt x="2548" y="1"/>
                      <a:pt x="1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8"/>
              <p:cNvSpPr/>
              <p:nvPr/>
            </p:nvSpPr>
            <p:spPr>
              <a:xfrm>
                <a:off x="1574566" y="1423497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30"/>
                      <a:pt x="0" y="285"/>
                    </a:cubicBezTo>
                    <a:cubicBezTo>
                      <a:pt x="0" y="445"/>
                      <a:pt x="129" y="570"/>
                      <a:pt x="285" y="570"/>
                    </a:cubicBezTo>
                    <a:lnTo>
                      <a:pt x="2433" y="570"/>
                    </a:lnTo>
                    <a:cubicBezTo>
                      <a:pt x="2588" y="570"/>
                      <a:pt x="2716" y="445"/>
                      <a:pt x="2716" y="285"/>
                    </a:cubicBezTo>
                    <a:cubicBezTo>
                      <a:pt x="2716" y="130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18"/>
              <p:cNvSpPr/>
              <p:nvPr/>
            </p:nvSpPr>
            <p:spPr>
              <a:xfrm>
                <a:off x="1574566" y="1499097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29"/>
                      <a:pt x="0" y="285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2433" y="569"/>
                    </a:lnTo>
                    <a:cubicBezTo>
                      <a:pt x="2588" y="569"/>
                      <a:pt x="2716" y="440"/>
                      <a:pt x="2716" y="285"/>
                    </a:cubicBezTo>
                    <a:cubicBezTo>
                      <a:pt x="2716" y="129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8"/>
              <p:cNvSpPr/>
              <p:nvPr/>
            </p:nvSpPr>
            <p:spPr>
              <a:xfrm>
                <a:off x="1574566" y="1574697"/>
                <a:ext cx="197696" cy="41402"/>
              </a:xfrm>
              <a:custGeom>
                <a:rect b="b" l="l" r="r" t="t"/>
                <a:pathLst>
                  <a:path extrusionOk="0" h="569" w="2717">
                    <a:moveTo>
                      <a:pt x="285" y="0"/>
                    </a:moveTo>
                    <a:cubicBezTo>
                      <a:pt x="129" y="0"/>
                      <a:pt x="0" y="129"/>
                      <a:pt x="0" y="285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2433" y="569"/>
                    </a:lnTo>
                    <a:cubicBezTo>
                      <a:pt x="2588" y="569"/>
                      <a:pt x="2716" y="440"/>
                      <a:pt x="2716" y="285"/>
                    </a:cubicBezTo>
                    <a:cubicBezTo>
                      <a:pt x="2716" y="129"/>
                      <a:pt x="2588" y="0"/>
                      <a:pt x="2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18"/>
              <p:cNvSpPr/>
              <p:nvPr/>
            </p:nvSpPr>
            <p:spPr>
              <a:xfrm>
                <a:off x="1574566" y="1650225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25"/>
                      <a:pt x="0" y="285"/>
                    </a:cubicBezTo>
                    <a:cubicBezTo>
                      <a:pt x="0" y="441"/>
                      <a:pt x="129" y="570"/>
                      <a:pt x="285" y="570"/>
                    </a:cubicBezTo>
                    <a:lnTo>
                      <a:pt x="2433" y="570"/>
                    </a:lnTo>
                    <a:cubicBezTo>
                      <a:pt x="2588" y="570"/>
                      <a:pt x="2716" y="441"/>
                      <a:pt x="2716" y="285"/>
                    </a:cubicBezTo>
                    <a:cubicBezTo>
                      <a:pt x="2716" y="125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7" name="Google Shape;487;p18"/>
          <p:cNvGrpSpPr/>
          <p:nvPr/>
        </p:nvGrpSpPr>
        <p:grpSpPr>
          <a:xfrm>
            <a:off x="1453159" y="1252423"/>
            <a:ext cx="283003" cy="293243"/>
            <a:chOff x="1243500" y="1025700"/>
            <a:chExt cx="716100" cy="716100"/>
          </a:xfrm>
        </p:grpSpPr>
        <p:sp>
          <p:nvSpPr>
            <p:cNvPr id="488" name="Google Shape;488;p18"/>
            <p:cNvSpPr/>
            <p:nvPr/>
          </p:nvSpPr>
          <p:spPr>
            <a:xfrm>
              <a:off x="1243500" y="1025700"/>
              <a:ext cx="716100" cy="7161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9" name="Google Shape;489;p18"/>
            <p:cNvGrpSpPr/>
            <p:nvPr/>
          </p:nvGrpSpPr>
          <p:grpSpPr>
            <a:xfrm>
              <a:off x="1367572" y="1232500"/>
              <a:ext cx="467955" cy="302543"/>
              <a:chOff x="1574566" y="1327013"/>
              <a:chExt cx="583994" cy="377565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1790600" y="1327013"/>
                <a:ext cx="367960" cy="377565"/>
              </a:xfrm>
              <a:custGeom>
                <a:rect b="b" l="l" r="r" t="t"/>
                <a:pathLst>
                  <a:path extrusionOk="0" h="5189" w="5057">
                    <a:moveTo>
                      <a:pt x="1869" y="569"/>
                    </a:moveTo>
                    <a:cubicBezTo>
                      <a:pt x="2424" y="569"/>
                      <a:pt x="3090" y="808"/>
                      <a:pt x="3613" y="1190"/>
                    </a:cubicBezTo>
                    <a:cubicBezTo>
                      <a:pt x="4168" y="1599"/>
                      <a:pt x="4483" y="2109"/>
                      <a:pt x="4483" y="2597"/>
                    </a:cubicBezTo>
                    <a:cubicBezTo>
                      <a:pt x="4483" y="3080"/>
                      <a:pt x="4168" y="3596"/>
                      <a:pt x="3613" y="4000"/>
                    </a:cubicBezTo>
                    <a:cubicBezTo>
                      <a:pt x="3090" y="4381"/>
                      <a:pt x="2424" y="4621"/>
                      <a:pt x="1869" y="4621"/>
                    </a:cubicBezTo>
                    <a:cubicBezTo>
                      <a:pt x="1265" y="4621"/>
                      <a:pt x="573" y="4389"/>
                      <a:pt x="573" y="2597"/>
                    </a:cubicBezTo>
                    <a:cubicBezTo>
                      <a:pt x="573" y="800"/>
                      <a:pt x="1265" y="569"/>
                      <a:pt x="1869" y="569"/>
                    </a:cubicBezTo>
                    <a:close/>
                    <a:moveTo>
                      <a:pt x="1869" y="1"/>
                    </a:moveTo>
                    <a:cubicBezTo>
                      <a:pt x="1185" y="1"/>
                      <a:pt x="679" y="276"/>
                      <a:pt x="364" y="821"/>
                    </a:cubicBezTo>
                    <a:cubicBezTo>
                      <a:pt x="120" y="1247"/>
                      <a:pt x="1" y="1824"/>
                      <a:pt x="1" y="2597"/>
                    </a:cubicBezTo>
                    <a:cubicBezTo>
                      <a:pt x="1" y="3365"/>
                      <a:pt x="120" y="3946"/>
                      <a:pt x="364" y="4372"/>
                    </a:cubicBezTo>
                    <a:cubicBezTo>
                      <a:pt x="679" y="4914"/>
                      <a:pt x="1185" y="5188"/>
                      <a:pt x="1869" y="5188"/>
                    </a:cubicBezTo>
                    <a:cubicBezTo>
                      <a:pt x="2548" y="5188"/>
                      <a:pt x="3325" y="4918"/>
                      <a:pt x="3951" y="4457"/>
                    </a:cubicBezTo>
                    <a:cubicBezTo>
                      <a:pt x="4661" y="3937"/>
                      <a:pt x="5056" y="3276"/>
                      <a:pt x="5056" y="2597"/>
                    </a:cubicBezTo>
                    <a:cubicBezTo>
                      <a:pt x="5056" y="1913"/>
                      <a:pt x="4661" y="1252"/>
                      <a:pt x="3951" y="733"/>
                    </a:cubicBezTo>
                    <a:cubicBezTo>
                      <a:pt x="3325" y="276"/>
                      <a:pt x="2548" y="1"/>
                      <a:pt x="1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1574566" y="1423497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30"/>
                      <a:pt x="0" y="285"/>
                    </a:cubicBezTo>
                    <a:cubicBezTo>
                      <a:pt x="0" y="445"/>
                      <a:pt x="129" y="570"/>
                      <a:pt x="285" y="570"/>
                    </a:cubicBezTo>
                    <a:lnTo>
                      <a:pt x="2433" y="570"/>
                    </a:lnTo>
                    <a:cubicBezTo>
                      <a:pt x="2588" y="570"/>
                      <a:pt x="2716" y="445"/>
                      <a:pt x="2716" y="285"/>
                    </a:cubicBezTo>
                    <a:cubicBezTo>
                      <a:pt x="2716" y="130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1574566" y="1499097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29"/>
                      <a:pt x="0" y="285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2433" y="569"/>
                    </a:lnTo>
                    <a:cubicBezTo>
                      <a:pt x="2588" y="569"/>
                      <a:pt x="2716" y="440"/>
                      <a:pt x="2716" y="285"/>
                    </a:cubicBezTo>
                    <a:cubicBezTo>
                      <a:pt x="2716" y="129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1574566" y="1574697"/>
                <a:ext cx="197696" cy="41402"/>
              </a:xfrm>
              <a:custGeom>
                <a:rect b="b" l="l" r="r" t="t"/>
                <a:pathLst>
                  <a:path extrusionOk="0" h="569" w="2717">
                    <a:moveTo>
                      <a:pt x="285" y="0"/>
                    </a:moveTo>
                    <a:cubicBezTo>
                      <a:pt x="129" y="0"/>
                      <a:pt x="0" y="129"/>
                      <a:pt x="0" y="285"/>
                    </a:cubicBezTo>
                    <a:cubicBezTo>
                      <a:pt x="0" y="440"/>
                      <a:pt x="129" y="569"/>
                      <a:pt x="285" y="569"/>
                    </a:cubicBezTo>
                    <a:lnTo>
                      <a:pt x="2433" y="569"/>
                    </a:lnTo>
                    <a:cubicBezTo>
                      <a:pt x="2588" y="569"/>
                      <a:pt x="2716" y="440"/>
                      <a:pt x="2716" y="285"/>
                    </a:cubicBezTo>
                    <a:cubicBezTo>
                      <a:pt x="2716" y="129"/>
                      <a:pt x="2588" y="0"/>
                      <a:pt x="2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1574566" y="1650225"/>
                <a:ext cx="197696" cy="41475"/>
              </a:xfrm>
              <a:custGeom>
                <a:rect b="b" l="l" r="r" t="t"/>
                <a:pathLst>
                  <a:path extrusionOk="0" h="570" w="2717">
                    <a:moveTo>
                      <a:pt x="285" y="1"/>
                    </a:moveTo>
                    <a:cubicBezTo>
                      <a:pt x="129" y="1"/>
                      <a:pt x="0" y="125"/>
                      <a:pt x="0" y="285"/>
                    </a:cubicBezTo>
                    <a:cubicBezTo>
                      <a:pt x="0" y="441"/>
                      <a:pt x="129" y="570"/>
                      <a:pt x="285" y="570"/>
                    </a:cubicBezTo>
                    <a:lnTo>
                      <a:pt x="2433" y="570"/>
                    </a:lnTo>
                    <a:cubicBezTo>
                      <a:pt x="2588" y="570"/>
                      <a:pt x="2716" y="441"/>
                      <a:pt x="2716" y="285"/>
                    </a:cubicBezTo>
                    <a:cubicBezTo>
                      <a:pt x="2716" y="125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"/>
          <p:cNvSpPr txBox="1"/>
          <p:nvPr>
            <p:ph type="title"/>
          </p:nvPr>
        </p:nvSpPr>
        <p:spPr>
          <a:xfrm>
            <a:off x="713257" y="15006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Audience Identification</a:t>
            </a:r>
            <a:endParaRPr sz="2400"/>
          </a:p>
        </p:txBody>
      </p:sp>
      <p:pic>
        <p:nvPicPr>
          <p:cNvPr id="500" name="Google Shape;500;p19"/>
          <p:cNvPicPr preferRelativeResize="0"/>
          <p:nvPr/>
        </p:nvPicPr>
        <p:blipFill rotWithShape="1">
          <a:blip r:embed="rId3">
            <a:alphaModFix amt="27000"/>
          </a:blip>
          <a:srcRect b="3893" l="5218" r="1931" t="6178"/>
          <a:stretch/>
        </p:blipFill>
        <p:spPr>
          <a:xfrm>
            <a:off x="2835088" y="966025"/>
            <a:ext cx="3473825" cy="34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9"/>
          <p:cNvSpPr/>
          <p:nvPr/>
        </p:nvSpPr>
        <p:spPr>
          <a:xfrm>
            <a:off x="656650" y="834850"/>
            <a:ext cx="1781700" cy="104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9"/>
          <p:cNvSpPr/>
          <p:nvPr/>
        </p:nvSpPr>
        <p:spPr>
          <a:xfrm>
            <a:off x="656650" y="3714675"/>
            <a:ext cx="1781700" cy="104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9"/>
          <p:cNvSpPr/>
          <p:nvPr/>
        </p:nvSpPr>
        <p:spPr>
          <a:xfrm>
            <a:off x="6705650" y="834850"/>
            <a:ext cx="1781700" cy="104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504" name="Google Shape;504;p19"/>
          <p:cNvSpPr/>
          <p:nvPr/>
        </p:nvSpPr>
        <p:spPr>
          <a:xfrm>
            <a:off x="6705650" y="3714675"/>
            <a:ext cx="1781700" cy="104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505" name="Google Shape;505;p19"/>
          <p:cNvSpPr txBox="1"/>
          <p:nvPr/>
        </p:nvSpPr>
        <p:spPr>
          <a:xfrm>
            <a:off x="746350" y="1013050"/>
            <a:ext cx="160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Upper/Middle Class Young Family Mix</a:t>
            </a:r>
            <a:endParaRPr sz="1200">
              <a:solidFill>
                <a:srgbClr val="3E5474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506" name="Google Shape;506;p19"/>
          <p:cNvSpPr txBox="1"/>
          <p:nvPr/>
        </p:nvSpPr>
        <p:spPr>
          <a:xfrm>
            <a:off x="746350" y="3908475"/>
            <a:ext cx="1602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Safety- Oriented</a:t>
            </a:r>
            <a:endParaRPr sz="1600">
              <a:solidFill>
                <a:srgbClr val="3E5474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507" name="Google Shape;507;p19"/>
          <p:cNvSpPr txBox="1"/>
          <p:nvPr/>
        </p:nvSpPr>
        <p:spPr>
          <a:xfrm>
            <a:off x="6795350" y="1013050"/>
            <a:ext cx="160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E5474"/>
                </a:solidFill>
                <a:latin typeface="Krona One"/>
                <a:ea typeface="Krona One"/>
                <a:cs typeface="Krona One"/>
                <a:sym typeface="Krona One"/>
              </a:rPr>
              <a:t>Millennial Parents and Professionals </a:t>
            </a:r>
            <a:endParaRPr sz="1200">
              <a:solidFill>
                <a:srgbClr val="3E5474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508" name="Google Shape;508;p19"/>
          <p:cNvSpPr txBox="1"/>
          <p:nvPr/>
        </p:nvSpPr>
        <p:spPr>
          <a:xfrm>
            <a:off x="6795350" y="3877575"/>
            <a:ext cx="160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latin typeface="Krona One"/>
                <a:ea typeface="Krona One"/>
                <a:cs typeface="Krona One"/>
                <a:sym typeface="Krona One"/>
              </a:rPr>
              <a:t>Fresh Starts and Familial Expansion</a:t>
            </a:r>
            <a:endParaRPr sz="1200">
              <a:solidFill>
                <a:schemeClr val="accent4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0"/>
          <p:cNvSpPr txBox="1"/>
          <p:nvPr>
            <p:ph type="title"/>
          </p:nvPr>
        </p:nvSpPr>
        <p:spPr>
          <a:xfrm rot="-5400000">
            <a:off x="-1212937" y="2261850"/>
            <a:ext cx="38556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Target Persona </a:t>
            </a:r>
            <a:endParaRPr b="1" sz="2800"/>
          </a:p>
        </p:txBody>
      </p:sp>
      <p:grpSp>
        <p:nvGrpSpPr>
          <p:cNvPr id="514" name="Google Shape;514;p20"/>
          <p:cNvGrpSpPr/>
          <p:nvPr/>
        </p:nvGrpSpPr>
        <p:grpSpPr>
          <a:xfrm>
            <a:off x="356825" y="4401875"/>
            <a:ext cx="716100" cy="716100"/>
            <a:chOff x="356825" y="4401875"/>
            <a:chExt cx="716100" cy="716100"/>
          </a:xfrm>
        </p:grpSpPr>
        <p:sp>
          <p:nvSpPr>
            <p:cNvPr id="515" name="Google Shape;515;p20"/>
            <p:cNvSpPr/>
            <p:nvPr/>
          </p:nvSpPr>
          <p:spPr>
            <a:xfrm>
              <a:off x="356825" y="4401875"/>
              <a:ext cx="716100" cy="7161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6" name="Google Shape;516;p20"/>
            <p:cNvGrpSpPr/>
            <p:nvPr/>
          </p:nvGrpSpPr>
          <p:grpSpPr>
            <a:xfrm>
              <a:off x="398344" y="4596381"/>
              <a:ext cx="633075" cy="327089"/>
              <a:chOff x="725200" y="2125074"/>
              <a:chExt cx="790060" cy="408198"/>
            </a:xfrm>
          </p:grpSpPr>
          <p:sp>
            <p:nvSpPr>
              <p:cNvPr id="517" name="Google Shape;517;p20"/>
              <p:cNvSpPr/>
              <p:nvPr/>
            </p:nvSpPr>
            <p:spPr>
              <a:xfrm>
                <a:off x="725200" y="2125074"/>
                <a:ext cx="378219" cy="408198"/>
              </a:xfrm>
              <a:custGeom>
                <a:rect b="b" l="l" r="r" t="t"/>
                <a:pathLst>
                  <a:path extrusionOk="0" h="5610" w="5198">
                    <a:moveTo>
                      <a:pt x="2522" y="972"/>
                    </a:moveTo>
                    <a:lnTo>
                      <a:pt x="2522" y="1562"/>
                    </a:lnTo>
                    <a:cubicBezTo>
                      <a:pt x="2522" y="1722"/>
                      <a:pt x="2650" y="1846"/>
                      <a:pt x="2805" y="1846"/>
                    </a:cubicBezTo>
                    <a:lnTo>
                      <a:pt x="4626" y="1846"/>
                    </a:lnTo>
                    <a:lnTo>
                      <a:pt x="4626" y="3764"/>
                    </a:lnTo>
                    <a:lnTo>
                      <a:pt x="2805" y="3764"/>
                    </a:lnTo>
                    <a:cubicBezTo>
                      <a:pt x="2650" y="3764"/>
                      <a:pt x="2522" y="3892"/>
                      <a:pt x="2522" y="4047"/>
                    </a:cubicBezTo>
                    <a:lnTo>
                      <a:pt x="2522" y="4638"/>
                    </a:lnTo>
                    <a:lnTo>
                      <a:pt x="689" y="2805"/>
                    </a:lnTo>
                    <a:lnTo>
                      <a:pt x="2522" y="972"/>
                    </a:lnTo>
                    <a:close/>
                    <a:moveTo>
                      <a:pt x="2809" y="1"/>
                    </a:moveTo>
                    <a:cubicBezTo>
                      <a:pt x="2734" y="1"/>
                      <a:pt x="2660" y="30"/>
                      <a:pt x="2606" y="84"/>
                    </a:cubicBezTo>
                    <a:lnTo>
                      <a:pt x="85" y="2605"/>
                    </a:lnTo>
                    <a:cubicBezTo>
                      <a:pt x="31" y="2658"/>
                      <a:pt x="1" y="2729"/>
                      <a:pt x="1" y="2805"/>
                    </a:cubicBezTo>
                    <a:cubicBezTo>
                      <a:pt x="1" y="2880"/>
                      <a:pt x="31" y="2955"/>
                      <a:pt x="85" y="3008"/>
                    </a:cubicBezTo>
                    <a:lnTo>
                      <a:pt x="2606" y="5525"/>
                    </a:lnTo>
                    <a:cubicBezTo>
                      <a:pt x="2659" y="5583"/>
                      <a:pt x="2735" y="5610"/>
                      <a:pt x="2805" y="5610"/>
                    </a:cubicBezTo>
                    <a:cubicBezTo>
                      <a:pt x="2846" y="5610"/>
                      <a:pt x="2881" y="5605"/>
                      <a:pt x="2916" y="5587"/>
                    </a:cubicBezTo>
                    <a:cubicBezTo>
                      <a:pt x="3023" y="5544"/>
                      <a:pt x="3094" y="5441"/>
                      <a:pt x="3094" y="5325"/>
                    </a:cubicBezTo>
                    <a:lnTo>
                      <a:pt x="3094" y="4336"/>
                    </a:lnTo>
                    <a:lnTo>
                      <a:pt x="4913" y="4336"/>
                    </a:lnTo>
                    <a:cubicBezTo>
                      <a:pt x="5069" y="4336"/>
                      <a:pt x="5198" y="4207"/>
                      <a:pt x="5198" y="4047"/>
                    </a:cubicBezTo>
                    <a:lnTo>
                      <a:pt x="5198" y="1562"/>
                    </a:lnTo>
                    <a:cubicBezTo>
                      <a:pt x="5198" y="1406"/>
                      <a:pt x="5069" y="1277"/>
                      <a:pt x="4913" y="1277"/>
                    </a:cubicBezTo>
                    <a:lnTo>
                      <a:pt x="3094" y="1277"/>
                    </a:lnTo>
                    <a:lnTo>
                      <a:pt x="3094" y="288"/>
                    </a:lnTo>
                    <a:cubicBezTo>
                      <a:pt x="3094" y="173"/>
                      <a:pt x="3023" y="66"/>
                      <a:pt x="2916" y="21"/>
                    </a:cubicBezTo>
                    <a:cubicBezTo>
                      <a:pt x="2882" y="7"/>
                      <a:pt x="2845" y="1"/>
                      <a:pt x="28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20"/>
              <p:cNvSpPr/>
              <p:nvPr/>
            </p:nvSpPr>
            <p:spPr>
              <a:xfrm>
                <a:off x="1137331" y="2125074"/>
                <a:ext cx="377928" cy="408198"/>
              </a:xfrm>
              <a:custGeom>
                <a:rect b="b" l="l" r="r" t="t"/>
                <a:pathLst>
                  <a:path extrusionOk="0" h="5610" w="5194">
                    <a:moveTo>
                      <a:pt x="2672" y="972"/>
                    </a:moveTo>
                    <a:lnTo>
                      <a:pt x="4505" y="2805"/>
                    </a:lnTo>
                    <a:lnTo>
                      <a:pt x="2672" y="4638"/>
                    </a:lnTo>
                    <a:lnTo>
                      <a:pt x="2672" y="4047"/>
                    </a:lnTo>
                    <a:cubicBezTo>
                      <a:pt x="2672" y="3892"/>
                      <a:pt x="2543" y="3764"/>
                      <a:pt x="2387" y="3764"/>
                    </a:cubicBezTo>
                    <a:lnTo>
                      <a:pt x="568" y="3764"/>
                    </a:lnTo>
                    <a:lnTo>
                      <a:pt x="568" y="1846"/>
                    </a:lnTo>
                    <a:lnTo>
                      <a:pt x="2387" y="1846"/>
                    </a:lnTo>
                    <a:cubicBezTo>
                      <a:pt x="2543" y="1846"/>
                      <a:pt x="2672" y="1722"/>
                      <a:pt x="2672" y="1562"/>
                    </a:cubicBezTo>
                    <a:lnTo>
                      <a:pt x="2672" y="972"/>
                    </a:lnTo>
                    <a:close/>
                    <a:moveTo>
                      <a:pt x="2384" y="1"/>
                    </a:moveTo>
                    <a:cubicBezTo>
                      <a:pt x="2347" y="1"/>
                      <a:pt x="2311" y="7"/>
                      <a:pt x="2277" y="21"/>
                    </a:cubicBezTo>
                    <a:cubicBezTo>
                      <a:pt x="2174" y="66"/>
                      <a:pt x="2104" y="173"/>
                      <a:pt x="2104" y="288"/>
                    </a:cubicBezTo>
                    <a:lnTo>
                      <a:pt x="2104" y="1277"/>
                    </a:lnTo>
                    <a:lnTo>
                      <a:pt x="284" y="1277"/>
                    </a:lnTo>
                    <a:cubicBezTo>
                      <a:pt x="128" y="1277"/>
                      <a:pt x="0" y="1406"/>
                      <a:pt x="0" y="1562"/>
                    </a:cubicBezTo>
                    <a:lnTo>
                      <a:pt x="0" y="4047"/>
                    </a:lnTo>
                    <a:cubicBezTo>
                      <a:pt x="0" y="4207"/>
                      <a:pt x="128" y="4336"/>
                      <a:pt x="284" y="4336"/>
                    </a:cubicBezTo>
                    <a:lnTo>
                      <a:pt x="2104" y="4336"/>
                    </a:lnTo>
                    <a:lnTo>
                      <a:pt x="2104" y="5325"/>
                    </a:lnTo>
                    <a:cubicBezTo>
                      <a:pt x="2104" y="5441"/>
                      <a:pt x="2174" y="5544"/>
                      <a:pt x="2281" y="5587"/>
                    </a:cubicBezTo>
                    <a:cubicBezTo>
                      <a:pt x="2312" y="5605"/>
                      <a:pt x="2352" y="5610"/>
                      <a:pt x="2387" y="5610"/>
                    </a:cubicBezTo>
                    <a:cubicBezTo>
                      <a:pt x="2463" y="5610"/>
                      <a:pt x="2534" y="5583"/>
                      <a:pt x="2588" y="5525"/>
                    </a:cubicBezTo>
                    <a:lnTo>
                      <a:pt x="5108" y="3008"/>
                    </a:lnTo>
                    <a:cubicBezTo>
                      <a:pt x="5161" y="2955"/>
                      <a:pt x="5193" y="2880"/>
                      <a:pt x="5193" y="2805"/>
                    </a:cubicBezTo>
                    <a:cubicBezTo>
                      <a:pt x="5193" y="2729"/>
                      <a:pt x="5161" y="2658"/>
                      <a:pt x="5108" y="2605"/>
                    </a:cubicBezTo>
                    <a:lnTo>
                      <a:pt x="2588" y="84"/>
                    </a:lnTo>
                    <a:cubicBezTo>
                      <a:pt x="2534" y="30"/>
                      <a:pt x="2459" y="1"/>
                      <a:pt x="2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19" name="Google Shape;519;p20"/>
          <p:cNvGrpSpPr/>
          <p:nvPr/>
        </p:nvGrpSpPr>
        <p:grpSpPr>
          <a:xfrm>
            <a:off x="1678525" y="323725"/>
            <a:ext cx="3561000" cy="4675800"/>
            <a:chOff x="1678525" y="323725"/>
            <a:chExt cx="3561000" cy="4675800"/>
          </a:xfrm>
        </p:grpSpPr>
        <p:sp>
          <p:nvSpPr>
            <p:cNvPr id="520" name="Google Shape;520;p20"/>
            <p:cNvSpPr/>
            <p:nvPr/>
          </p:nvSpPr>
          <p:spPr>
            <a:xfrm>
              <a:off x="1678525" y="323725"/>
              <a:ext cx="3561000" cy="4675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21" name="Google Shape;521;p20"/>
            <p:cNvPicPr preferRelativeResize="0"/>
            <p:nvPr/>
          </p:nvPicPr>
          <p:blipFill rotWithShape="1">
            <a:blip r:embed="rId3">
              <a:alphaModFix/>
            </a:blip>
            <a:srcRect b="0" l="1951" r="0" t="1263"/>
            <a:stretch/>
          </p:blipFill>
          <p:spPr>
            <a:xfrm>
              <a:off x="1834713" y="486349"/>
              <a:ext cx="3248625" cy="43620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2" name="Google Shape;522;p20"/>
          <p:cNvGrpSpPr/>
          <p:nvPr/>
        </p:nvGrpSpPr>
        <p:grpSpPr>
          <a:xfrm>
            <a:off x="5430825" y="329475"/>
            <a:ext cx="3561000" cy="4675800"/>
            <a:chOff x="5430825" y="329475"/>
            <a:chExt cx="3561000" cy="4675800"/>
          </a:xfrm>
        </p:grpSpPr>
        <p:sp>
          <p:nvSpPr>
            <p:cNvPr id="523" name="Google Shape;523;p20"/>
            <p:cNvSpPr/>
            <p:nvPr/>
          </p:nvSpPr>
          <p:spPr>
            <a:xfrm>
              <a:off x="5430825" y="329475"/>
              <a:ext cx="3561000" cy="4675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24" name="Google Shape;524;p20"/>
            <p:cNvPicPr preferRelativeResize="0"/>
            <p:nvPr/>
          </p:nvPicPr>
          <p:blipFill rotWithShape="1">
            <a:blip r:embed="rId4">
              <a:alphaModFix/>
            </a:blip>
            <a:srcRect b="1689" l="0" r="0" t="634"/>
            <a:stretch/>
          </p:blipFill>
          <p:spPr>
            <a:xfrm>
              <a:off x="5587013" y="468825"/>
              <a:ext cx="3248625" cy="4397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5" name="Google Shape;525;p20"/>
          <p:cNvGrpSpPr/>
          <p:nvPr/>
        </p:nvGrpSpPr>
        <p:grpSpPr>
          <a:xfrm>
            <a:off x="405000" y="48900"/>
            <a:ext cx="716100" cy="716100"/>
            <a:chOff x="405000" y="48900"/>
            <a:chExt cx="716100" cy="716100"/>
          </a:xfrm>
        </p:grpSpPr>
        <p:sp>
          <p:nvSpPr>
            <p:cNvPr id="526" name="Google Shape;526;p20"/>
            <p:cNvSpPr/>
            <p:nvPr/>
          </p:nvSpPr>
          <p:spPr>
            <a:xfrm>
              <a:off x="405000" y="48900"/>
              <a:ext cx="716100" cy="716100"/>
            </a:xfrm>
            <a:prstGeom prst="ellipse">
              <a:avLst/>
            </a:prstGeom>
            <a:solidFill>
              <a:srgbClr val="3365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7" name="Google Shape;527;p20"/>
            <p:cNvGrpSpPr/>
            <p:nvPr/>
          </p:nvGrpSpPr>
          <p:grpSpPr>
            <a:xfrm>
              <a:off x="446506" y="243406"/>
              <a:ext cx="633075" cy="327089"/>
              <a:chOff x="725200" y="2125074"/>
              <a:chExt cx="790060" cy="408198"/>
            </a:xfrm>
          </p:grpSpPr>
          <p:sp>
            <p:nvSpPr>
              <p:cNvPr id="528" name="Google Shape;528;p20"/>
              <p:cNvSpPr/>
              <p:nvPr/>
            </p:nvSpPr>
            <p:spPr>
              <a:xfrm>
                <a:off x="725200" y="2125074"/>
                <a:ext cx="378219" cy="408198"/>
              </a:xfrm>
              <a:custGeom>
                <a:rect b="b" l="l" r="r" t="t"/>
                <a:pathLst>
                  <a:path extrusionOk="0" h="5610" w="5198">
                    <a:moveTo>
                      <a:pt x="2522" y="972"/>
                    </a:moveTo>
                    <a:lnTo>
                      <a:pt x="2522" y="1562"/>
                    </a:lnTo>
                    <a:cubicBezTo>
                      <a:pt x="2522" y="1722"/>
                      <a:pt x="2650" y="1846"/>
                      <a:pt x="2805" y="1846"/>
                    </a:cubicBezTo>
                    <a:lnTo>
                      <a:pt x="4626" y="1846"/>
                    </a:lnTo>
                    <a:lnTo>
                      <a:pt x="4626" y="3764"/>
                    </a:lnTo>
                    <a:lnTo>
                      <a:pt x="2805" y="3764"/>
                    </a:lnTo>
                    <a:cubicBezTo>
                      <a:pt x="2650" y="3764"/>
                      <a:pt x="2522" y="3892"/>
                      <a:pt x="2522" y="4047"/>
                    </a:cubicBezTo>
                    <a:lnTo>
                      <a:pt x="2522" y="4638"/>
                    </a:lnTo>
                    <a:lnTo>
                      <a:pt x="689" y="2805"/>
                    </a:lnTo>
                    <a:lnTo>
                      <a:pt x="2522" y="972"/>
                    </a:lnTo>
                    <a:close/>
                    <a:moveTo>
                      <a:pt x="2809" y="1"/>
                    </a:moveTo>
                    <a:cubicBezTo>
                      <a:pt x="2734" y="1"/>
                      <a:pt x="2660" y="30"/>
                      <a:pt x="2606" y="84"/>
                    </a:cubicBezTo>
                    <a:lnTo>
                      <a:pt x="85" y="2605"/>
                    </a:lnTo>
                    <a:cubicBezTo>
                      <a:pt x="31" y="2658"/>
                      <a:pt x="1" y="2729"/>
                      <a:pt x="1" y="2805"/>
                    </a:cubicBezTo>
                    <a:cubicBezTo>
                      <a:pt x="1" y="2880"/>
                      <a:pt x="31" y="2955"/>
                      <a:pt x="85" y="3008"/>
                    </a:cubicBezTo>
                    <a:lnTo>
                      <a:pt x="2606" y="5525"/>
                    </a:lnTo>
                    <a:cubicBezTo>
                      <a:pt x="2659" y="5583"/>
                      <a:pt x="2735" y="5610"/>
                      <a:pt x="2805" y="5610"/>
                    </a:cubicBezTo>
                    <a:cubicBezTo>
                      <a:pt x="2846" y="5610"/>
                      <a:pt x="2881" y="5605"/>
                      <a:pt x="2916" y="5587"/>
                    </a:cubicBezTo>
                    <a:cubicBezTo>
                      <a:pt x="3023" y="5544"/>
                      <a:pt x="3094" y="5441"/>
                      <a:pt x="3094" y="5325"/>
                    </a:cubicBezTo>
                    <a:lnTo>
                      <a:pt x="3094" y="4336"/>
                    </a:lnTo>
                    <a:lnTo>
                      <a:pt x="4913" y="4336"/>
                    </a:lnTo>
                    <a:cubicBezTo>
                      <a:pt x="5069" y="4336"/>
                      <a:pt x="5198" y="4207"/>
                      <a:pt x="5198" y="4047"/>
                    </a:cubicBezTo>
                    <a:lnTo>
                      <a:pt x="5198" y="1562"/>
                    </a:lnTo>
                    <a:cubicBezTo>
                      <a:pt x="5198" y="1406"/>
                      <a:pt x="5069" y="1277"/>
                      <a:pt x="4913" y="1277"/>
                    </a:cubicBezTo>
                    <a:lnTo>
                      <a:pt x="3094" y="1277"/>
                    </a:lnTo>
                    <a:lnTo>
                      <a:pt x="3094" y="288"/>
                    </a:lnTo>
                    <a:cubicBezTo>
                      <a:pt x="3094" y="173"/>
                      <a:pt x="3023" y="66"/>
                      <a:pt x="2916" y="21"/>
                    </a:cubicBezTo>
                    <a:cubicBezTo>
                      <a:pt x="2882" y="7"/>
                      <a:pt x="2845" y="1"/>
                      <a:pt x="28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0"/>
              <p:cNvSpPr/>
              <p:nvPr/>
            </p:nvSpPr>
            <p:spPr>
              <a:xfrm>
                <a:off x="1137331" y="2125074"/>
                <a:ext cx="377928" cy="408198"/>
              </a:xfrm>
              <a:custGeom>
                <a:rect b="b" l="l" r="r" t="t"/>
                <a:pathLst>
                  <a:path extrusionOk="0" h="5610" w="5194">
                    <a:moveTo>
                      <a:pt x="2672" y="972"/>
                    </a:moveTo>
                    <a:lnTo>
                      <a:pt x="4505" y="2805"/>
                    </a:lnTo>
                    <a:lnTo>
                      <a:pt x="2672" y="4638"/>
                    </a:lnTo>
                    <a:lnTo>
                      <a:pt x="2672" y="4047"/>
                    </a:lnTo>
                    <a:cubicBezTo>
                      <a:pt x="2672" y="3892"/>
                      <a:pt x="2543" y="3764"/>
                      <a:pt x="2387" y="3764"/>
                    </a:cubicBezTo>
                    <a:lnTo>
                      <a:pt x="568" y="3764"/>
                    </a:lnTo>
                    <a:lnTo>
                      <a:pt x="568" y="1846"/>
                    </a:lnTo>
                    <a:lnTo>
                      <a:pt x="2387" y="1846"/>
                    </a:lnTo>
                    <a:cubicBezTo>
                      <a:pt x="2543" y="1846"/>
                      <a:pt x="2672" y="1722"/>
                      <a:pt x="2672" y="1562"/>
                    </a:cubicBezTo>
                    <a:lnTo>
                      <a:pt x="2672" y="972"/>
                    </a:lnTo>
                    <a:close/>
                    <a:moveTo>
                      <a:pt x="2384" y="1"/>
                    </a:moveTo>
                    <a:cubicBezTo>
                      <a:pt x="2347" y="1"/>
                      <a:pt x="2311" y="7"/>
                      <a:pt x="2277" y="21"/>
                    </a:cubicBezTo>
                    <a:cubicBezTo>
                      <a:pt x="2174" y="66"/>
                      <a:pt x="2104" y="173"/>
                      <a:pt x="2104" y="288"/>
                    </a:cubicBezTo>
                    <a:lnTo>
                      <a:pt x="2104" y="1277"/>
                    </a:lnTo>
                    <a:lnTo>
                      <a:pt x="284" y="1277"/>
                    </a:lnTo>
                    <a:cubicBezTo>
                      <a:pt x="128" y="1277"/>
                      <a:pt x="0" y="1406"/>
                      <a:pt x="0" y="1562"/>
                    </a:cubicBezTo>
                    <a:lnTo>
                      <a:pt x="0" y="4047"/>
                    </a:lnTo>
                    <a:cubicBezTo>
                      <a:pt x="0" y="4207"/>
                      <a:pt x="128" y="4336"/>
                      <a:pt x="284" y="4336"/>
                    </a:cubicBezTo>
                    <a:lnTo>
                      <a:pt x="2104" y="4336"/>
                    </a:lnTo>
                    <a:lnTo>
                      <a:pt x="2104" y="5325"/>
                    </a:lnTo>
                    <a:cubicBezTo>
                      <a:pt x="2104" y="5441"/>
                      <a:pt x="2174" y="5544"/>
                      <a:pt x="2281" y="5587"/>
                    </a:cubicBezTo>
                    <a:cubicBezTo>
                      <a:pt x="2312" y="5605"/>
                      <a:pt x="2352" y="5610"/>
                      <a:pt x="2387" y="5610"/>
                    </a:cubicBezTo>
                    <a:cubicBezTo>
                      <a:pt x="2463" y="5610"/>
                      <a:pt x="2534" y="5583"/>
                      <a:pt x="2588" y="5525"/>
                    </a:cubicBezTo>
                    <a:lnTo>
                      <a:pt x="5108" y="3008"/>
                    </a:lnTo>
                    <a:cubicBezTo>
                      <a:pt x="5161" y="2955"/>
                      <a:pt x="5193" y="2880"/>
                      <a:pt x="5193" y="2805"/>
                    </a:cubicBezTo>
                    <a:cubicBezTo>
                      <a:pt x="5193" y="2729"/>
                      <a:pt x="5161" y="2658"/>
                      <a:pt x="5108" y="2605"/>
                    </a:cubicBezTo>
                    <a:lnTo>
                      <a:pt x="2588" y="84"/>
                    </a:lnTo>
                    <a:cubicBezTo>
                      <a:pt x="2534" y="30"/>
                      <a:pt x="2459" y="1"/>
                      <a:pt x="2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574">
            <a:alpha val="53630"/>
          </a:srgbClr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1"/>
          <p:cNvSpPr txBox="1"/>
          <p:nvPr>
            <p:ph type="title"/>
          </p:nvPr>
        </p:nvSpPr>
        <p:spPr>
          <a:xfrm rot="-5400000">
            <a:off x="-1713525" y="1687599"/>
            <a:ext cx="4533000" cy="4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Target Persona </a:t>
            </a:r>
            <a:endParaRPr b="1" sz="2400"/>
          </a:p>
        </p:txBody>
      </p:sp>
      <p:grpSp>
        <p:nvGrpSpPr>
          <p:cNvPr id="535" name="Google Shape;535;p21"/>
          <p:cNvGrpSpPr/>
          <p:nvPr/>
        </p:nvGrpSpPr>
        <p:grpSpPr>
          <a:xfrm>
            <a:off x="2581800" y="113850"/>
            <a:ext cx="3980400" cy="4915800"/>
            <a:chOff x="2581800" y="113850"/>
            <a:chExt cx="3980400" cy="4915800"/>
          </a:xfrm>
        </p:grpSpPr>
        <p:sp>
          <p:nvSpPr>
            <p:cNvPr id="536" name="Google Shape;536;p21"/>
            <p:cNvSpPr/>
            <p:nvPr/>
          </p:nvSpPr>
          <p:spPr>
            <a:xfrm>
              <a:off x="2581800" y="113850"/>
              <a:ext cx="3980400" cy="4915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37" name="Google Shape;537;p21"/>
            <p:cNvPicPr preferRelativeResize="0"/>
            <p:nvPr/>
          </p:nvPicPr>
          <p:blipFill rotWithShape="1">
            <a:blip r:embed="rId3">
              <a:alphaModFix/>
            </a:blip>
            <a:srcRect b="0" l="1257" r="1267" t="0"/>
            <a:stretch/>
          </p:blipFill>
          <p:spPr>
            <a:xfrm>
              <a:off x="2849475" y="233850"/>
              <a:ext cx="3445057" cy="4675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" name="Google Shape;538;p21"/>
          <p:cNvSpPr/>
          <p:nvPr/>
        </p:nvSpPr>
        <p:spPr>
          <a:xfrm>
            <a:off x="194925" y="4277050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9" name="Google Shape;539;p21"/>
          <p:cNvGrpSpPr/>
          <p:nvPr/>
        </p:nvGrpSpPr>
        <p:grpSpPr>
          <a:xfrm>
            <a:off x="236444" y="4471556"/>
            <a:ext cx="633075" cy="327089"/>
            <a:chOff x="725200" y="2125074"/>
            <a:chExt cx="790060" cy="408198"/>
          </a:xfrm>
        </p:grpSpPr>
        <p:sp>
          <p:nvSpPr>
            <p:cNvPr id="540" name="Google Shape;540;p21"/>
            <p:cNvSpPr/>
            <p:nvPr/>
          </p:nvSpPr>
          <p:spPr>
            <a:xfrm>
              <a:off x="725200" y="2125074"/>
              <a:ext cx="378219" cy="408198"/>
            </a:xfrm>
            <a:custGeom>
              <a:rect b="b" l="l" r="r" t="t"/>
              <a:pathLst>
                <a:path extrusionOk="0" h="5610" w="5198">
                  <a:moveTo>
                    <a:pt x="2522" y="972"/>
                  </a:moveTo>
                  <a:lnTo>
                    <a:pt x="2522" y="1562"/>
                  </a:lnTo>
                  <a:cubicBezTo>
                    <a:pt x="2522" y="1722"/>
                    <a:pt x="2650" y="1846"/>
                    <a:pt x="2805" y="1846"/>
                  </a:cubicBezTo>
                  <a:lnTo>
                    <a:pt x="4626" y="1846"/>
                  </a:lnTo>
                  <a:lnTo>
                    <a:pt x="4626" y="3764"/>
                  </a:lnTo>
                  <a:lnTo>
                    <a:pt x="2805" y="3764"/>
                  </a:lnTo>
                  <a:cubicBezTo>
                    <a:pt x="2650" y="3764"/>
                    <a:pt x="2522" y="3892"/>
                    <a:pt x="2522" y="4047"/>
                  </a:cubicBezTo>
                  <a:lnTo>
                    <a:pt x="2522" y="4638"/>
                  </a:lnTo>
                  <a:lnTo>
                    <a:pt x="689" y="2805"/>
                  </a:lnTo>
                  <a:lnTo>
                    <a:pt x="2522" y="972"/>
                  </a:lnTo>
                  <a:close/>
                  <a:moveTo>
                    <a:pt x="2809" y="1"/>
                  </a:moveTo>
                  <a:cubicBezTo>
                    <a:pt x="2734" y="1"/>
                    <a:pt x="2660" y="30"/>
                    <a:pt x="2606" y="84"/>
                  </a:cubicBezTo>
                  <a:lnTo>
                    <a:pt x="85" y="2605"/>
                  </a:lnTo>
                  <a:cubicBezTo>
                    <a:pt x="31" y="2658"/>
                    <a:pt x="1" y="2729"/>
                    <a:pt x="1" y="2805"/>
                  </a:cubicBezTo>
                  <a:cubicBezTo>
                    <a:pt x="1" y="2880"/>
                    <a:pt x="31" y="2955"/>
                    <a:pt x="85" y="3008"/>
                  </a:cubicBezTo>
                  <a:lnTo>
                    <a:pt x="2606" y="5525"/>
                  </a:lnTo>
                  <a:cubicBezTo>
                    <a:pt x="2659" y="5583"/>
                    <a:pt x="2735" y="5610"/>
                    <a:pt x="2805" y="5610"/>
                  </a:cubicBezTo>
                  <a:cubicBezTo>
                    <a:pt x="2846" y="5610"/>
                    <a:pt x="2881" y="5605"/>
                    <a:pt x="2916" y="5587"/>
                  </a:cubicBezTo>
                  <a:cubicBezTo>
                    <a:pt x="3023" y="5544"/>
                    <a:pt x="3094" y="5441"/>
                    <a:pt x="3094" y="5325"/>
                  </a:cubicBezTo>
                  <a:lnTo>
                    <a:pt x="3094" y="4336"/>
                  </a:lnTo>
                  <a:lnTo>
                    <a:pt x="4913" y="4336"/>
                  </a:lnTo>
                  <a:cubicBezTo>
                    <a:pt x="5069" y="4336"/>
                    <a:pt x="5198" y="4207"/>
                    <a:pt x="5198" y="4047"/>
                  </a:cubicBezTo>
                  <a:lnTo>
                    <a:pt x="5198" y="1562"/>
                  </a:lnTo>
                  <a:cubicBezTo>
                    <a:pt x="5198" y="1406"/>
                    <a:pt x="5069" y="1277"/>
                    <a:pt x="4913" y="1277"/>
                  </a:cubicBezTo>
                  <a:lnTo>
                    <a:pt x="3094" y="1277"/>
                  </a:lnTo>
                  <a:lnTo>
                    <a:pt x="3094" y="288"/>
                  </a:lnTo>
                  <a:cubicBezTo>
                    <a:pt x="3094" y="173"/>
                    <a:pt x="3023" y="66"/>
                    <a:pt x="2916" y="21"/>
                  </a:cubicBezTo>
                  <a:cubicBezTo>
                    <a:pt x="2882" y="7"/>
                    <a:pt x="2845" y="1"/>
                    <a:pt x="2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1137331" y="2125074"/>
              <a:ext cx="377928" cy="408198"/>
            </a:xfrm>
            <a:custGeom>
              <a:rect b="b" l="l" r="r" t="t"/>
              <a:pathLst>
                <a:path extrusionOk="0" h="5610" w="5194">
                  <a:moveTo>
                    <a:pt x="2672" y="972"/>
                  </a:moveTo>
                  <a:lnTo>
                    <a:pt x="4505" y="2805"/>
                  </a:lnTo>
                  <a:lnTo>
                    <a:pt x="2672" y="4638"/>
                  </a:lnTo>
                  <a:lnTo>
                    <a:pt x="2672" y="4047"/>
                  </a:lnTo>
                  <a:cubicBezTo>
                    <a:pt x="2672" y="3892"/>
                    <a:pt x="2543" y="3764"/>
                    <a:pt x="2387" y="3764"/>
                  </a:cubicBezTo>
                  <a:lnTo>
                    <a:pt x="568" y="3764"/>
                  </a:lnTo>
                  <a:lnTo>
                    <a:pt x="568" y="1846"/>
                  </a:lnTo>
                  <a:lnTo>
                    <a:pt x="2387" y="1846"/>
                  </a:lnTo>
                  <a:cubicBezTo>
                    <a:pt x="2543" y="1846"/>
                    <a:pt x="2672" y="1722"/>
                    <a:pt x="2672" y="1562"/>
                  </a:cubicBezTo>
                  <a:lnTo>
                    <a:pt x="2672" y="972"/>
                  </a:lnTo>
                  <a:close/>
                  <a:moveTo>
                    <a:pt x="2384" y="1"/>
                  </a:moveTo>
                  <a:cubicBezTo>
                    <a:pt x="2347" y="1"/>
                    <a:pt x="2311" y="7"/>
                    <a:pt x="2277" y="21"/>
                  </a:cubicBezTo>
                  <a:cubicBezTo>
                    <a:pt x="2174" y="66"/>
                    <a:pt x="2104" y="173"/>
                    <a:pt x="2104" y="288"/>
                  </a:cubicBezTo>
                  <a:lnTo>
                    <a:pt x="2104" y="1277"/>
                  </a:lnTo>
                  <a:lnTo>
                    <a:pt x="284" y="1277"/>
                  </a:lnTo>
                  <a:cubicBezTo>
                    <a:pt x="128" y="1277"/>
                    <a:pt x="0" y="1406"/>
                    <a:pt x="0" y="1562"/>
                  </a:cubicBezTo>
                  <a:lnTo>
                    <a:pt x="0" y="4047"/>
                  </a:lnTo>
                  <a:cubicBezTo>
                    <a:pt x="0" y="4207"/>
                    <a:pt x="128" y="4336"/>
                    <a:pt x="284" y="4336"/>
                  </a:cubicBezTo>
                  <a:lnTo>
                    <a:pt x="2104" y="4336"/>
                  </a:lnTo>
                  <a:lnTo>
                    <a:pt x="2104" y="5325"/>
                  </a:lnTo>
                  <a:cubicBezTo>
                    <a:pt x="2104" y="5441"/>
                    <a:pt x="2174" y="5544"/>
                    <a:pt x="2281" y="5587"/>
                  </a:cubicBezTo>
                  <a:cubicBezTo>
                    <a:pt x="2312" y="5605"/>
                    <a:pt x="2352" y="5610"/>
                    <a:pt x="2387" y="5610"/>
                  </a:cubicBezTo>
                  <a:cubicBezTo>
                    <a:pt x="2463" y="5610"/>
                    <a:pt x="2534" y="5583"/>
                    <a:pt x="2588" y="5525"/>
                  </a:cubicBezTo>
                  <a:lnTo>
                    <a:pt x="5108" y="3008"/>
                  </a:lnTo>
                  <a:cubicBezTo>
                    <a:pt x="5161" y="2955"/>
                    <a:pt x="5193" y="2880"/>
                    <a:pt x="5193" y="2805"/>
                  </a:cubicBezTo>
                  <a:cubicBezTo>
                    <a:pt x="5193" y="2729"/>
                    <a:pt x="5161" y="2658"/>
                    <a:pt x="5108" y="2605"/>
                  </a:cubicBezTo>
                  <a:lnTo>
                    <a:pt x="2588" y="84"/>
                  </a:lnTo>
                  <a:cubicBezTo>
                    <a:pt x="2534" y="30"/>
                    <a:pt x="2459" y="1"/>
                    <a:pt x="2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2" name="Google Shape;542;p21"/>
          <p:cNvSpPr/>
          <p:nvPr/>
        </p:nvSpPr>
        <p:spPr>
          <a:xfrm>
            <a:off x="236450" y="77300"/>
            <a:ext cx="716100" cy="716100"/>
          </a:xfrm>
          <a:prstGeom prst="ellipse">
            <a:avLst/>
          </a:prstGeom>
          <a:solidFill>
            <a:srgbClr val="3365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>
            <a:off x="277969" y="271806"/>
            <a:ext cx="633075" cy="327089"/>
            <a:chOff x="725200" y="2125074"/>
            <a:chExt cx="790060" cy="408198"/>
          </a:xfrm>
        </p:grpSpPr>
        <p:sp>
          <p:nvSpPr>
            <p:cNvPr id="544" name="Google Shape;544;p21"/>
            <p:cNvSpPr/>
            <p:nvPr/>
          </p:nvSpPr>
          <p:spPr>
            <a:xfrm>
              <a:off x="725200" y="2125074"/>
              <a:ext cx="378219" cy="408198"/>
            </a:xfrm>
            <a:custGeom>
              <a:rect b="b" l="l" r="r" t="t"/>
              <a:pathLst>
                <a:path extrusionOk="0" h="5610" w="5198">
                  <a:moveTo>
                    <a:pt x="2522" y="972"/>
                  </a:moveTo>
                  <a:lnTo>
                    <a:pt x="2522" y="1562"/>
                  </a:lnTo>
                  <a:cubicBezTo>
                    <a:pt x="2522" y="1722"/>
                    <a:pt x="2650" y="1846"/>
                    <a:pt x="2805" y="1846"/>
                  </a:cubicBezTo>
                  <a:lnTo>
                    <a:pt x="4626" y="1846"/>
                  </a:lnTo>
                  <a:lnTo>
                    <a:pt x="4626" y="3764"/>
                  </a:lnTo>
                  <a:lnTo>
                    <a:pt x="2805" y="3764"/>
                  </a:lnTo>
                  <a:cubicBezTo>
                    <a:pt x="2650" y="3764"/>
                    <a:pt x="2522" y="3892"/>
                    <a:pt x="2522" y="4047"/>
                  </a:cubicBezTo>
                  <a:lnTo>
                    <a:pt x="2522" y="4638"/>
                  </a:lnTo>
                  <a:lnTo>
                    <a:pt x="689" y="2805"/>
                  </a:lnTo>
                  <a:lnTo>
                    <a:pt x="2522" y="972"/>
                  </a:lnTo>
                  <a:close/>
                  <a:moveTo>
                    <a:pt x="2809" y="1"/>
                  </a:moveTo>
                  <a:cubicBezTo>
                    <a:pt x="2734" y="1"/>
                    <a:pt x="2660" y="30"/>
                    <a:pt x="2606" y="84"/>
                  </a:cubicBezTo>
                  <a:lnTo>
                    <a:pt x="85" y="2605"/>
                  </a:lnTo>
                  <a:cubicBezTo>
                    <a:pt x="31" y="2658"/>
                    <a:pt x="1" y="2729"/>
                    <a:pt x="1" y="2805"/>
                  </a:cubicBezTo>
                  <a:cubicBezTo>
                    <a:pt x="1" y="2880"/>
                    <a:pt x="31" y="2955"/>
                    <a:pt x="85" y="3008"/>
                  </a:cubicBezTo>
                  <a:lnTo>
                    <a:pt x="2606" y="5525"/>
                  </a:lnTo>
                  <a:cubicBezTo>
                    <a:pt x="2659" y="5583"/>
                    <a:pt x="2735" y="5610"/>
                    <a:pt x="2805" y="5610"/>
                  </a:cubicBezTo>
                  <a:cubicBezTo>
                    <a:pt x="2846" y="5610"/>
                    <a:pt x="2881" y="5605"/>
                    <a:pt x="2916" y="5587"/>
                  </a:cubicBezTo>
                  <a:cubicBezTo>
                    <a:pt x="3023" y="5544"/>
                    <a:pt x="3094" y="5441"/>
                    <a:pt x="3094" y="5325"/>
                  </a:cubicBezTo>
                  <a:lnTo>
                    <a:pt x="3094" y="4336"/>
                  </a:lnTo>
                  <a:lnTo>
                    <a:pt x="4913" y="4336"/>
                  </a:lnTo>
                  <a:cubicBezTo>
                    <a:pt x="5069" y="4336"/>
                    <a:pt x="5198" y="4207"/>
                    <a:pt x="5198" y="4047"/>
                  </a:cubicBezTo>
                  <a:lnTo>
                    <a:pt x="5198" y="1562"/>
                  </a:lnTo>
                  <a:cubicBezTo>
                    <a:pt x="5198" y="1406"/>
                    <a:pt x="5069" y="1277"/>
                    <a:pt x="4913" y="1277"/>
                  </a:cubicBezTo>
                  <a:lnTo>
                    <a:pt x="3094" y="1277"/>
                  </a:lnTo>
                  <a:lnTo>
                    <a:pt x="3094" y="288"/>
                  </a:lnTo>
                  <a:cubicBezTo>
                    <a:pt x="3094" y="173"/>
                    <a:pt x="3023" y="66"/>
                    <a:pt x="2916" y="21"/>
                  </a:cubicBezTo>
                  <a:cubicBezTo>
                    <a:pt x="2882" y="7"/>
                    <a:pt x="2845" y="1"/>
                    <a:pt x="2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137331" y="2125074"/>
              <a:ext cx="377928" cy="408198"/>
            </a:xfrm>
            <a:custGeom>
              <a:rect b="b" l="l" r="r" t="t"/>
              <a:pathLst>
                <a:path extrusionOk="0" h="5610" w="5194">
                  <a:moveTo>
                    <a:pt x="2672" y="972"/>
                  </a:moveTo>
                  <a:lnTo>
                    <a:pt x="4505" y="2805"/>
                  </a:lnTo>
                  <a:lnTo>
                    <a:pt x="2672" y="4638"/>
                  </a:lnTo>
                  <a:lnTo>
                    <a:pt x="2672" y="4047"/>
                  </a:lnTo>
                  <a:cubicBezTo>
                    <a:pt x="2672" y="3892"/>
                    <a:pt x="2543" y="3764"/>
                    <a:pt x="2387" y="3764"/>
                  </a:cubicBezTo>
                  <a:lnTo>
                    <a:pt x="568" y="3764"/>
                  </a:lnTo>
                  <a:lnTo>
                    <a:pt x="568" y="1846"/>
                  </a:lnTo>
                  <a:lnTo>
                    <a:pt x="2387" y="1846"/>
                  </a:lnTo>
                  <a:cubicBezTo>
                    <a:pt x="2543" y="1846"/>
                    <a:pt x="2672" y="1722"/>
                    <a:pt x="2672" y="1562"/>
                  </a:cubicBezTo>
                  <a:lnTo>
                    <a:pt x="2672" y="972"/>
                  </a:lnTo>
                  <a:close/>
                  <a:moveTo>
                    <a:pt x="2384" y="1"/>
                  </a:moveTo>
                  <a:cubicBezTo>
                    <a:pt x="2347" y="1"/>
                    <a:pt x="2311" y="7"/>
                    <a:pt x="2277" y="21"/>
                  </a:cubicBezTo>
                  <a:cubicBezTo>
                    <a:pt x="2174" y="66"/>
                    <a:pt x="2104" y="173"/>
                    <a:pt x="2104" y="288"/>
                  </a:cubicBezTo>
                  <a:lnTo>
                    <a:pt x="2104" y="1277"/>
                  </a:lnTo>
                  <a:lnTo>
                    <a:pt x="284" y="1277"/>
                  </a:lnTo>
                  <a:cubicBezTo>
                    <a:pt x="128" y="1277"/>
                    <a:pt x="0" y="1406"/>
                    <a:pt x="0" y="1562"/>
                  </a:cubicBezTo>
                  <a:lnTo>
                    <a:pt x="0" y="4047"/>
                  </a:lnTo>
                  <a:cubicBezTo>
                    <a:pt x="0" y="4207"/>
                    <a:pt x="128" y="4336"/>
                    <a:pt x="284" y="4336"/>
                  </a:cubicBezTo>
                  <a:lnTo>
                    <a:pt x="2104" y="4336"/>
                  </a:lnTo>
                  <a:lnTo>
                    <a:pt x="2104" y="5325"/>
                  </a:lnTo>
                  <a:cubicBezTo>
                    <a:pt x="2104" y="5441"/>
                    <a:pt x="2174" y="5544"/>
                    <a:pt x="2281" y="5587"/>
                  </a:cubicBezTo>
                  <a:cubicBezTo>
                    <a:pt x="2312" y="5605"/>
                    <a:pt x="2352" y="5610"/>
                    <a:pt x="2387" y="5610"/>
                  </a:cubicBezTo>
                  <a:cubicBezTo>
                    <a:pt x="2463" y="5610"/>
                    <a:pt x="2534" y="5583"/>
                    <a:pt x="2588" y="5525"/>
                  </a:cubicBezTo>
                  <a:lnTo>
                    <a:pt x="5108" y="3008"/>
                  </a:lnTo>
                  <a:cubicBezTo>
                    <a:pt x="5161" y="2955"/>
                    <a:pt x="5193" y="2880"/>
                    <a:pt x="5193" y="2805"/>
                  </a:cubicBezTo>
                  <a:cubicBezTo>
                    <a:pt x="5193" y="2729"/>
                    <a:pt x="5161" y="2658"/>
                    <a:pt x="5108" y="2605"/>
                  </a:cubicBezTo>
                  <a:lnTo>
                    <a:pt x="2588" y="84"/>
                  </a:lnTo>
                  <a:cubicBezTo>
                    <a:pt x="2534" y="30"/>
                    <a:pt x="2459" y="1"/>
                    <a:pt x="2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riving Center Infographics by Slidesgo">
  <a:themeElements>
    <a:clrScheme name="Simple Light">
      <a:dk1>
        <a:srgbClr val="1F424C"/>
      </a:dk1>
      <a:lt1>
        <a:srgbClr val="FFFFFF"/>
      </a:lt1>
      <a:dk2>
        <a:srgbClr val="FFFFFF"/>
      </a:dk2>
      <a:lt2>
        <a:srgbClr val="FFFFFF"/>
      </a:lt2>
      <a:accent1>
        <a:srgbClr val="F4D000"/>
      </a:accent1>
      <a:accent2>
        <a:srgbClr val="E83D3D"/>
      </a:accent2>
      <a:accent3>
        <a:srgbClr val="00ABBF"/>
      </a:accent3>
      <a:accent4>
        <a:srgbClr val="336574"/>
      </a:accent4>
      <a:accent5>
        <a:srgbClr val="CEB200"/>
      </a:accent5>
      <a:accent6>
        <a:srgbClr val="B2322E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