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08F39-1456-4E3A-88B3-C9CFD1527CE0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1C9A7-9EA0-4EF5-8E9B-BDFC96EA4C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your Perspective?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Playing with Angle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2D8E8E-DE19-C74D-C8B1-B8A466AE3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6815567" cy="4525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DE530-3B6F-9D9F-45F4-4CF4E3521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250" y="0"/>
            <a:ext cx="473220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80C57-C7AB-E256-BDEA-B0C9EA756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1" y="1496291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plan the shots</a:t>
            </a:r>
          </a:p>
          <a:p>
            <a:r>
              <a:rPr lang="en-US" dirty="0"/>
              <a:t>Manipulate the objects/ people in the shot into position</a:t>
            </a:r>
          </a:p>
          <a:p>
            <a:r>
              <a:rPr lang="en-US" dirty="0"/>
              <a:t>Move yourself into position for the proper angle for the shot</a:t>
            </a:r>
          </a:p>
          <a:p>
            <a:r>
              <a:rPr lang="en-US" dirty="0"/>
              <a:t>Review shot and repeat if necessary</a:t>
            </a:r>
          </a:p>
          <a:p>
            <a:r>
              <a:rPr lang="en-US" dirty="0"/>
              <a:t>Be CREATIVE!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art of drawing solid objects on a two-dimensional surface so as to give the right impression of their height, width, depth, and position in relation to each other when viewed from a particular point.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089400"/>
            <a:ext cx="4152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Photography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the distance in a photograph to show depth.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851726"/>
            <a:ext cx="33337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52445C-6D56-43C9-438B-4BA1B6349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51726"/>
            <a:ext cx="4537387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172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456" y="914401"/>
            <a:ext cx="831454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0"/>
            <a:ext cx="45674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57200"/>
            <a:ext cx="857786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0FEB9-01A4-40A5-9F32-977F328A8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192389"/>
            <a:ext cx="6096000" cy="4560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FF86A2-0867-4993-BB96-E58740046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13" y="2514601"/>
            <a:ext cx="5923019" cy="388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CBBCD-17E1-45A0-85D8-28AF6D666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273" y="506588"/>
            <a:ext cx="6858000" cy="4574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Manipulating the position of objects in a photograph to create an unrealistic portrayal of those objects true size or position.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200400"/>
            <a:ext cx="284107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00400"/>
            <a:ext cx="41529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505200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524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0480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990600"/>
            <a:ext cx="709369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3E81A08-984D-4088-8764-531821BE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59" y="590550"/>
            <a:ext cx="45148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749F11-141A-447A-ADBD-FFBAF101C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1733880"/>
            <a:ext cx="5248507" cy="4303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20124BB-9B84-4E88-83A7-95FA89FB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7200" y="3048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908" y="3538105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F2118AD-41CD-434E-8441-8DA96F21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42308" y="3690505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0265" y="131618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0028" y="2473038"/>
            <a:ext cx="507462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E606AF2-1B0E-4437-A177-9059F79F6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802428" y="2625438"/>
            <a:ext cx="507462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8049" y="106074"/>
            <a:ext cx="4318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37C4523-28CD-459A-B8DD-E6FF0607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252356" y="-12700"/>
            <a:ext cx="4318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Warped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Blending things in the environment to create a warped view of two objects.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4304842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200400"/>
            <a:ext cx="47625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r="2400" b="7200"/>
          <a:stretch>
            <a:fillRect/>
          </a:stretch>
        </p:blipFill>
        <p:spPr bwMode="auto">
          <a:xfrm>
            <a:off x="4191000" y="228600"/>
            <a:ext cx="4648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429000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3622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1000"/>
            <a:ext cx="57626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133</Words>
  <Application>Microsoft Office PowerPoint</Application>
  <PresentationFormat>On-screen Show (4:3)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What’s your Perspective?</vt:lpstr>
      <vt:lpstr>Perspective</vt:lpstr>
      <vt:lpstr>Perspective Photography</vt:lpstr>
      <vt:lpstr>PowerPoint Presentation</vt:lpstr>
      <vt:lpstr>Forced Perspective</vt:lpstr>
      <vt:lpstr>PowerPoint Presentation</vt:lpstr>
      <vt:lpstr>PowerPoint Presentation</vt:lpstr>
      <vt:lpstr>Warped Perspective</vt:lpstr>
      <vt:lpstr>PowerPoint Presentation</vt:lpstr>
      <vt:lpstr>PowerPoint Presentation</vt:lpstr>
      <vt:lpstr>Perspective</vt:lpstr>
    </vt:vector>
  </TitlesOfParts>
  <Company>SCSD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your Perspective?</dc:title>
  <dc:creator>user</dc:creator>
  <cp:lastModifiedBy>English, Bryan</cp:lastModifiedBy>
  <cp:revision>13</cp:revision>
  <dcterms:created xsi:type="dcterms:W3CDTF">2012-11-14T13:06:15Z</dcterms:created>
  <dcterms:modified xsi:type="dcterms:W3CDTF">2023-11-14T14:11:13Z</dcterms:modified>
</cp:coreProperties>
</file>