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739AD-2933-4E43-9E4C-0B1211450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C96DB-A458-42FB-B871-92A722462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38476-9F5E-4243-AFB0-DF1951B9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424FA-968E-47FC-BD2A-DE391104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EB192-F009-4025-B2DE-D1269B12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51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BC28F-1A22-4DC5-BE08-F0C2CBD62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C651AC-0D7D-4052-86CD-D3BB1A4F4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6C6EB-2969-498B-A9F9-B440F44B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029FA-3B8A-4DAF-BDEE-DA09CCEB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FFD4A-90E1-4E40-B29D-663B30770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781AE6-1939-4026-A49A-E64082F83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7DB871-B799-4BBB-BC2E-5ECEDE7C4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E91EF-FAE6-4C34-85D1-11FBB1DF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FF59F-3E24-4CD1-B06E-E640DBCA9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1C8FB-9BDF-41A0-956C-B350D2C0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C208F-DDD7-44A5-8697-03A7928F3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C9BF1-27A4-4588-A755-A82DF03FE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2CD62-EF9A-4331-9490-565B068C3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4A81-AC53-43EF-A0DC-752078C5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FE2E5-B43D-4B32-93D5-DE253A29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9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B4716-9257-4BF7-9511-A9C508B04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03CF7C-6E3F-4982-9C95-D62BF11C0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39016-FF6C-49B2-B2D8-1E328F06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57F44-7F16-46F4-A8C2-C8F2D1D5B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ACCEF-D644-4A39-BB58-D8C50F02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3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E904B-2044-4CD3-BC0F-B03EFD57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5C057-E3F6-454E-9514-68220B831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9D9D1-E71C-4BF5-9651-BE325B26B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E5FDC-F8DE-47D0-BE84-94F25128D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03F29-1E8A-4F60-81CE-0CFB04C1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CF51B-2B25-44F1-AC68-C93609588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2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957A-D40E-42DA-94DF-7CF7E3E10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0E869-EDC1-4B51-BB9F-525F984F9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342C1-1267-428F-ACA2-0880E87F8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48550-5F22-421C-AFD9-5FF295C0E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CE63BE-DA5A-4F4D-AC10-80C6E805E6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8ED2A4-2BFE-4D53-9CA3-8F47186ED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D3A770-9D54-4542-A31A-791607274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EC6E8-5EA9-4AB0-8B28-EFF3FE84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7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5A17-985F-4566-8AC2-72E40DB8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82F20A-F254-4DC7-A1CB-601DB94B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22619-C2A3-4A8D-98E6-58F3165E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2C6BC2-F846-4DFF-8B5A-E18558E4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0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768DF-EDF1-407B-912E-CD1B3EC34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CCFC3E-CE01-4A04-825D-D73D12D5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5AD85-2D40-4C5A-9D76-9C870CD49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0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ADB0-884D-4C53-B39B-4D3E1F9A5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80EE0-C7BD-4274-B161-D4C6C7E8D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582AF-5C7A-40C0-B739-7986E8673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E7952-03C5-4A44-ADD1-4B73ABBC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23477-885A-4A17-A843-93BE2DB13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B2400-FAD9-414A-82F2-E17EA99F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42A65-C0E4-4DD5-A30A-1913EE22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686652-3F49-4ADB-9111-0D22E60DE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0C5E4-FE01-4284-9E96-ACBA168A7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9A134-23A9-4F18-B2CC-CF4F44AB1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7139E-4DB2-431D-8392-8750BC4BB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142AC-9E86-4DCC-BB99-5D4C94F5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4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424673-44E7-4A1B-AADD-E73EDD2F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B7E00-C6CC-490D-B660-BD924FC6D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82D01-00C9-40D3-B318-FB9258A33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211D2-C66E-4B93-BA80-D8DFEEAA625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30FB4-74CE-4F32-B6D0-B4BA7F156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64121-2A19-4F6B-A142-918726FC4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0CB6-673C-45D4-ABA1-FC9DAC47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5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7" Type="http://schemas.openxmlformats.org/officeDocument/2006/relationships/image" Target="../media/image26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nottinghamtech.com/digit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6CF6C-0FF0-4CBD-8786-C2D7370D7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Angle and Framing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A21146-8EE8-46CD-827D-64FFDFB9D1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Digital Photography</a:t>
            </a:r>
          </a:p>
        </p:txBody>
      </p:sp>
    </p:spTree>
    <p:extLst>
      <p:ext uri="{BB962C8B-B14F-4D97-AF65-F5344CB8AC3E}">
        <p14:creationId xmlns:p14="http://schemas.microsoft.com/office/powerpoint/2010/main" val="168175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1CA83-665F-4158-8BCF-939C87D7D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Angle Photography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0024B-7D74-410E-9830-343225F5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regular angles for photography</a:t>
            </a:r>
          </a:p>
          <a:p>
            <a:pPr lvl="1"/>
            <a:r>
              <a:rPr lang="en-US" dirty="0"/>
              <a:t>Landscape/ Horizontal </a:t>
            </a:r>
          </a:p>
          <a:p>
            <a:pPr lvl="1"/>
            <a:r>
              <a:rPr lang="en-US" dirty="0"/>
              <a:t>Portrait/ Vertical </a:t>
            </a:r>
          </a:p>
          <a:p>
            <a:r>
              <a:rPr lang="en-US" dirty="0"/>
              <a:t>High/ Low</a:t>
            </a:r>
          </a:p>
          <a:p>
            <a:pPr lvl="1"/>
            <a:r>
              <a:rPr lang="en-US" dirty="0"/>
              <a:t>High Angle is also called a Birds Eye view</a:t>
            </a:r>
          </a:p>
          <a:p>
            <a:pPr lvl="2"/>
            <a:r>
              <a:rPr lang="en-US" dirty="0"/>
              <a:t>Makes objects/ subjects look smaller</a:t>
            </a:r>
          </a:p>
          <a:p>
            <a:pPr lvl="1"/>
            <a:r>
              <a:rPr lang="en-US" dirty="0"/>
              <a:t>Low Angle is also called a Worms Eye view</a:t>
            </a:r>
          </a:p>
          <a:p>
            <a:pPr lvl="2"/>
            <a:r>
              <a:rPr lang="en-US" dirty="0"/>
              <a:t>Makes objects/ subject look bigger</a:t>
            </a:r>
          </a:p>
          <a:p>
            <a:r>
              <a:rPr lang="en-US" dirty="0"/>
              <a:t>Unusual Angles</a:t>
            </a:r>
          </a:p>
          <a:p>
            <a:pPr lvl="1"/>
            <a:r>
              <a:rPr lang="en-US" dirty="0"/>
              <a:t>Any angle not perfectly Vertical or Horizontal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EA3115-0E03-400C-9728-C8B8851107BC}"/>
              </a:ext>
            </a:extLst>
          </p:cNvPr>
          <p:cNvSpPr/>
          <p:nvPr/>
        </p:nvSpPr>
        <p:spPr>
          <a:xfrm>
            <a:off x="6697579" y="1965157"/>
            <a:ext cx="2013284" cy="12512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ECAFE5-C76E-412A-8E50-5235E4B446BD}"/>
              </a:ext>
            </a:extLst>
          </p:cNvPr>
          <p:cNvSpPr/>
          <p:nvPr/>
        </p:nvSpPr>
        <p:spPr>
          <a:xfrm>
            <a:off x="9047747" y="1251284"/>
            <a:ext cx="1419727" cy="1965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0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B40FF-5641-4881-8558-EADC4B36C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“High”  Angle Photos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513516-2216-4269-BAE2-F334B1569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80" y="1597999"/>
            <a:ext cx="2619375" cy="174307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8CAEC2-440E-4C94-83B9-9B99EE3BBA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4"/>
          <a:stretch/>
        </p:blipFill>
        <p:spPr>
          <a:xfrm>
            <a:off x="1097380" y="3516927"/>
            <a:ext cx="2913128" cy="29265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0DDFCF-A433-4480-96B9-ADC90C4D87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543" y="209941"/>
            <a:ext cx="2857500" cy="4309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E614FAE-77EC-4133-B14F-742A7C9AB7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543" y="4849784"/>
            <a:ext cx="2857500" cy="1600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5E8145-096A-48DE-81E0-3C09955D36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80" y="1606361"/>
            <a:ext cx="3223210" cy="484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2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71B-61C0-4640-8BE3-C008A716E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“Low” Angle Photos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44BE1D-C278-4D86-B138-268A6A17EC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1795860"/>
            <a:ext cx="2857500" cy="16002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671A1F-CB27-4BEB-BE2D-EF113DFE4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087" y="1934369"/>
            <a:ext cx="2619375" cy="1743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A1AD67-8269-484B-98A2-3ABD3E9469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5" y="1795860"/>
            <a:ext cx="2466975" cy="1847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337622C-A05F-4261-A526-0F2E527943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50" y="3921125"/>
            <a:ext cx="4591050" cy="218286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AEB593B-AF00-4808-98E3-3CAEB91579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49" y="3822303"/>
            <a:ext cx="4752975" cy="249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4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294D5-D1B0-4D9F-81DF-189094E04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Unusual/ Abstract Angle Photos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417B20-E3A1-4D39-9DCC-5CA15AAF5D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55" y="1690688"/>
            <a:ext cx="3016937" cy="453364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B43F98-139D-4B27-9446-4346E09A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617" y="1724442"/>
            <a:ext cx="2606926" cy="26069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A4948D-E537-4E23-95D1-7F4EFB380F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108" y="4042526"/>
            <a:ext cx="2927810" cy="21845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73B8D5-D0FA-4E9B-9CE0-6C29CC6CB1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803"/>
          <a:stretch/>
        </p:blipFill>
        <p:spPr>
          <a:xfrm>
            <a:off x="6921820" y="1724442"/>
            <a:ext cx="3444098" cy="21818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8FB1FD-E0F4-4B24-A2D1-A2A31A398B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445" y="44812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1E5C-934D-43AF-8C47-90CDA47A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Photography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BC72C-CC25-47CB-95A3-A3BB3131B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Using objects from the world around you to “Frame” the center of interest or focal point of your photograph</a:t>
            </a:r>
          </a:p>
          <a:p>
            <a:endParaRPr lang="en-US" dirty="0"/>
          </a:p>
          <a:p>
            <a:r>
              <a:rPr lang="en-US" dirty="0"/>
              <a:t>Natural Framing</a:t>
            </a:r>
          </a:p>
          <a:p>
            <a:pPr lvl="1"/>
            <a:r>
              <a:rPr lang="en-US" dirty="0"/>
              <a:t>Using objects in the natural world to frame in your photograph</a:t>
            </a:r>
          </a:p>
          <a:p>
            <a:pPr lvl="2"/>
            <a:r>
              <a:rPr lang="en-US" dirty="0"/>
              <a:t>Trees, Rocks, Wood, etc.</a:t>
            </a:r>
          </a:p>
          <a:p>
            <a:endParaRPr lang="en-US" dirty="0"/>
          </a:p>
          <a:p>
            <a:r>
              <a:rPr lang="en-US" dirty="0"/>
              <a:t>Artificial Framing</a:t>
            </a:r>
          </a:p>
          <a:p>
            <a:pPr lvl="1"/>
            <a:r>
              <a:rPr lang="en-US" dirty="0"/>
              <a:t>Using objects that are man made to frame in your photograph</a:t>
            </a:r>
          </a:p>
          <a:p>
            <a:pPr lvl="2"/>
            <a:r>
              <a:rPr lang="en-US" dirty="0"/>
              <a:t>Windows, Doors, Buildings, etc. </a:t>
            </a:r>
          </a:p>
        </p:txBody>
      </p:sp>
    </p:spTree>
    <p:extLst>
      <p:ext uri="{BB962C8B-B14F-4D97-AF65-F5344CB8AC3E}">
        <p14:creationId xmlns:p14="http://schemas.microsoft.com/office/powerpoint/2010/main" val="337428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36D4-0679-4A29-805E-944D1ABF6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(Artificial Objects)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87AB80-3FF1-46D2-A568-1C6997EABC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195" y="4152900"/>
            <a:ext cx="2486025" cy="183832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696C76-A938-4F3D-B5AB-50B67437E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0" y="4248150"/>
            <a:ext cx="2619375" cy="1743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842D31-F58A-4883-A65E-62513124CF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231" y="1464641"/>
            <a:ext cx="3390569" cy="45265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6F3188-3D83-4DE7-BF83-F3F40DB23C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776" y="1464641"/>
            <a:ext cx="3169444" cy="23138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DCBA603-607C-476E-835D-424196BC40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0" y="1464641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79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9DE29-340B-41D4-A521-B7F807ED1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(Natural Objects)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014AAD2-E9E2-4D68-B75C-76CD2BC14C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79625"/>
            <a:ext cx="2133600" cy="21336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3D582B-B651-462A-BC63-146C263DDE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6"/>
          <a:stretch/>
        </p:blipFill>
        <p:spPr>
          <a:xfrm>
            <a:off x="3407201" y="1572815"/>
            <a:ext cx="4136088" cy="26566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21A669-D341-4168-8433-A00E22CF49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602162"/>
            <a:ext cx="2676525" cy="1714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232661-0B20-45D9-82D0-E9623CD071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280" y="1572815"/>
            <a:ext cx="3132874" cy="208478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3719B0-7A4C-48B0-AADF-D84A7E46ED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009" y="4602162"/>
            <a:ext cx="2619375" cy="17430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01CCF7-0FFD-4AAA-AD57-7E4CA4F711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280" y="4050632"/>
            <a:ext cx="3132104" cy="226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929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0A6A-0842-48A1-9C54-C7789CFC1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B705F-EB7F-4860-8C55-52AA84AB3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types of photographs are a part of the 23 Principles of Photography we have discussed in class</a:t>
            </a:r>
          </a:p>
          <a:p>
            <a:endParaRPr lang="en-US" dirty="0"/>
          </a:p>
          <a:p>
            <a:r>
              <a:rPr lang="en-US" dirty="0"/>
              <a:t>The full list of Composition Principles can be found on our class website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hlinkClick r:id="rId2"/>
              </a:rPr>
              <a:t>https://nottinghamtech.com/digital</a:t>
            </a:r>
            <a:endParaRPr lang="en-US" dirty="0"/>
          </a:p>
          <a:p>
            <a:endParaRPr lang="en-US" dirty="0"/>
          </a:p>
          <a:p>
            <a:r>
              <a:rPr lang="en-US" dirty="0"/>
              <a:t>Great photos always include more than one Principle!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10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203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Angle and Framing</vt:lpstr>
      <vt:lpstr>Angle Photography</vt:lpstr>
      <vt:lpstr>Get “High”  Angle Photos</vt:lpstr>
      <vt:lpstr>Get “Low” Angle Photos</vt:lpstr>
      <vt:lpstr>Unusual/ Abstract Angle Photos</vt:lpstr>
      <vt:lpstr>Framing Photography</vt:lpstr>
      <vt:lpstr>Framing (Artificial Objects) </vt:lpstr>
      <vt:lpstr>Framing (Natural Objects)</vt:lpstr>
      <vt:lpstr>Composition Principles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Angle and Framing</dc:title>
  <dc:creator>English, Bryan</dc:creator>
  <cp:lastModifiedBy>English, Bryan</cp:lastModifiedBy>
  <cp:revision>10</cp:revision>
  <dcterms:created xsi:type="dcterms:W3CDTF">2020-12-14T16:37:13Z</dcterms:created>
  <dcterms:modified xsi:type="dcterms:W3CDTF">2025-01-06T13:28:29Z</dcterms:modified>
</cp:coreProperties>
</file>