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B2C2"/>
    <a:srgbClr val="C4B1BC"/>
    <a:srgbClr val="9B7FA6"/>
    <a:srgbClr val="F1D397"/>
    <a:srgbClr val="C5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96" y="5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111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B7FA6"/>
            </a:gs>
            <a:gs pos="50000">
              <a:srgbClr val="C4B1BC">
                <a:alpha val="54000"/>
              </a:srgbClr>
            </a:gs>
            <a:gs pos="100000">
              <a:srgbClr val="9B7FA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48736" y="1276350"/>
            <a:ext cx="5646527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3389139" y="3257550"/>
            <a:ext cx="236557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389139" y="3562350"/>
            <a:ext cx="236557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de Portfólio • 2026</a:t>
            </a:r>
            <a:endParaRPr lang="en-US" sz="135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4191596-6E02-C77F-28EC-BE2DF1E81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047" y="828241"/>
            <a:ext cx="4761905" cy="23809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35413" y="561975"/>
            <a:ext cx="872877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54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📱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3179497" y="1438275"/>
            <a:ext cx="2784857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Obrigada</a:t>
            </a:r>
            <a:r>
              <a:rPr lang="en-US" sz="4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2190601" y="2314575"/>
            <a:ext cx="4762500" cy="2305050"/>
          </a:xfrm>
          <a:prstGeom prst="roundRect">
            <a:avLst>
              <a:gd name="adj" fmla="val 2645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365155" y="2847975"/>
            <a:ext cx="241354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Baú de Memórias</a:t>
            </a:r>
            <a:endParaRPr lang="en-US" sz="2250" dirty="0">
              <a:solidFill>
                <a:srgbClr val="E8B2C2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3365155" y="3152775"/>
            <a:ext cx="241354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800" dirty="0" err="1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Desenvolvido</a:t>
            </a:r>
            <a:r>
              <a:rPr lang="en-US" sz="8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</a:t>
            </a:r>
            <a:r>
              <a:rPr lang="en-US" sz="8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Mari Ribeiro.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2910780" y="3724275"/>
            <a:ext cx="3322290" cy="1905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>
              <a:solidFill>
                <a:srgbClr val="E8B2C2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3270275" y="4048125"/>
            <a:ext cx="260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2025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16349" y="404703"/>
            <a:ext cx="271130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972339" y="1300162"/>
            <a:ext cx="519932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 b="1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Memórias se perdem com o tempo</a:t>
            </a:r>
            <a:r>
              <a:rPr lang="en-US" sz="1800" b="1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7865" y="2143124"/>
            <a:ext cx="2057257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5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500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Histórias familiares e experiências únicas frequentemente não são registradas.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67864" y="3527129"/>
            <a:ext cx="2057257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5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500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são, acabam espalhadas e desorganizadas.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848986" y="2328862"/>
            <a:ext cx="4795284" cy="1752600"/>
          </a:xfrm>
          <a:prstGeom prst="roundRect">
            <a:avLst>
              <a:gd name="adj" fmla="val 3478"/>
            </a:avLst>
          </a:prstGeom>
          <a:solidFill>
            <a:srgbClr val="E8B2C2">
              <a:alpha val="49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964330" y="2601710"/>
            <a:ext cx="72744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500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📖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4221126" y="3256553"/>
            <a:ext cx="421385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5B4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Precisamos de uma forma organizada de preservar nossas memórias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57635" y="498401"/>
            <a:ext cx="2828729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Solução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38175" y="2400300"/>
            <a:ext cx="358267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Baú de Memórias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749817" y="2971800"/>
            <a:ext cx="324331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 app que guia as pessoas através de 50 perguntas profundas sobre suas vidas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245349" y="1730449"/>
            <a:ext cx="2857500" cy="2628900"/>
          </a:xfrm>
          <a:prstGeom prst="roundRect">
            <a:avLst>
              <a:gd name="adj" fmla="val 2319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383165" y="2057400"/>
            <a:ext cx="5818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6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✨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541561" y="2705100"/>
            <a:ext cx="2265078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Respostas em texto ou áudio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774809" y="3173819"/>
            <a:ext cx="179858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privado e seguro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047070" y="3633234"/>
            <a:ext cx="125405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Salvo na nuvem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03431" y="304800"/>
            <a:ext cx="4537139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Funcionalidades Principais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971550"/>
            <a:ext cx="2540050" cy="1828800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09600" y="1162050"/>
            <a:ext cx="227995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🎤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609600" y="1695450"/>
            <a:ext cx="22799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Áudio &amp; Texto</a:t>
            </a:r>
            <a:endParaRPr lang="en-US" sz="1500" dirty="0">
              <a:solidFill>
                <a:srgbClr val="E8B2C2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2152650"/>
            <a:ext cx="22799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Grave ou escreva suas respostas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302050" y="955158"/>
            <a:ext cx="2540050" cy="1828800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454450" y="1162050"/>
            <a:ext cx="227995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🔒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3454450" y="1695450"/>
            <a:ext cx="22799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6B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Privado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454450" y="2152650"/>
            <a:ext cx="22799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usuário vê apenas suas memórias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146899" y="1085850"/>
            <a:ext cx="2540050" cy="1600200"/>
          </a:xfrm>
          <a:prstGeom prst="roundRect">
            <a:avLst>
              <a:gd name="adj" fmla="val 3810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299299" y="1276350"/>
            <a:ext cx="227995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☁️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6299299" y="1809750"/>
            <a:ext cx="22799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Nuvem</a:t>
            </a:r>
            <a:endParaRPr lang="en-US" sz="1500" dirty="0">
              <a:solidFill>
                <a:srgbClr val="E8B2C2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99299" y="2266950"/>
            <a:ext cx="22799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Salvo com segurança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2952750"/>
            <a:ext cx="2540050" cy="1600200"/>
          </a:xfrm>
          <a:prstGeom prst="roundRect">
            <a:avLst>
              <a:gd name="adj" fmla="val 3810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09600" y="3143250"/>
            <a:ext cx="227995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609600" y="3676650"/>
            <a:ext cx="22799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Progresso Visual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09600" y="4133850"/>
            <a:ext cx="22799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Acompanhe suas memórias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302050" y="2952750"/>
            <a:ext cx="2540050" cy="1600200"/>
          </a:xfrm>
          <a:prstGeom prst="roundRect">
            <a:avLst>
              <a:gd name="adj" fmla="val 3810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3454450" y="3143250"/>
            <a:ext cx="227995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📱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3454450" y="3676650"/>
            <a:ext cx="22799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First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454450" y="4133850"/>
            <a:ext cx="22799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nativo no iPhone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46899" y="2952750"/>
            <a:ext cx="2540050" cy="1600200"/>
          </a:xfrm>
          <a:prstGeom prst="roundRect">
            <a:avLst>
              <a:gd name="adj" fmla="val 3810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6299299" y="3143250"/>
            <a:ext cx="227995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2250" dirty="0"/>
          </a:p>
        </p:txBody>
      </p:sp>
      <p:sp>
        <p:nvSpPr>
          <p:cNvPr id="25" name="Text 23"/>
          <p:cNvSpPr/>
          <p:nvPr/>
        </p:nvSpPr>
        <p:spPr>
          <a:xfrm>
            <a:off x="6299299" y="3676650"/>
            <a:ext cx="22799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Filter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299299" y="4133850"/>
            <a:ext cx="22799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Filtro automático inteligente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68594" y="304800"/>
            <a:ext cx="420681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Funciona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295400"/>
            <a:ext cx="457200" cy="45720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20829" y="1371600"/>
            <a:ext cx="129793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66800" y="1295400"/>
            <a:ext cx="3441564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uma pergunta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066800" y="1638300"/>
            <a:ext cx="344156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Selecione entre as 50 perguntas disponíveis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57200" y="2247900"/>
            <a:ext cx="457200" cy="45720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20829" y="2324100"/>
            <a:ext cx="129793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66800" y="2247900"/>
            <a:ext cx="352444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Registre sua memória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066800" y="2590800"/>
            <a:ext cx="3524449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Escreva ou grave um áudio contando sua história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57200" y="3467100"/>
            <a:ext cx="457200" cy="45720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20829" y="3543300"/>
            <a:ext cx="129793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66800" y="3467100"/>
            <a:ext cx="352444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Salve e consulte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66800" y="3810000"/>
            <a:ext cx="3524449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Suas memórias ficam organizadas e sempre acessíveis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131743" y="990600"/>
            <a:ext cx="3555057" cy="3695700"/>
          </a:xfrm>
          <a:prstGeom prst="roundRect">
            <a:avLst>
              <a:gd name="adj" fmla="val 1715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545473" y="2057400"/>
            <a:ext cx="72744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5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</a:t>
            </a:r>
            <a:endParaRPr lang="en-US" sz="4500" dirty="0"/>
          </a:p>
        </p:txBody>
      </p:sp>
      <p:sp>
        <p:nvSpPr>
          <p:cNvPr id="17" name="Text 15"/>
          <p:cNvSpPr/>
          <p:nvPr/>
        </p:nvSpPr>
        <p:spPr>
          <a:xfrm>
            <a:off x="6050892" y="2857500"/>
            <a:ext cx="171675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Simples e Intuitivo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07088" y="3352800"/>
            <a:ext cx="300436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Interface pensada para qualquer idade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68594" y="304800"/>
            <a:ext cx="420681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 Tecnológica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933450"/>
            <a:ext cx="3962400" cy="1257300"/>
          </a:xfrm>
          <a:prstGeom prst="roundRect">
            <a:avLst>
              <a:gd name="adj" fmla="val 4848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2073918" y="1162050"/>
            <a:ext cx="72881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Glide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40314" y="1695450"/>
            <a:ext cx="339602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Plataforma no-code para desenvolvimento rápido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724400" y="933450"/>
            <a:ext cx="3962400" cy="1257300"/>
          </a:xfrm>
          <a:prstGeom prst="roundRect">
            <a:avLst>
              <a:gd name="adj" fmla="val 4848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685170" y="1162050"/>
            <a:ext cx="20407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Sheets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5802515" y="1695450"/>
            <a:ext cx="18060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de dados em nuvem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2495550"/>
            <a:ext cx="8229600" cy="2095500"/>
          </a:xfrm>
          <a:prstGeom prst="roundRect">
            <a:avLst>
              <a:gd name="adj" fmla="val 2909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85800" y="2724150"/>
            <a:ext cx="792784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Recursos Técnicos</a:t>
            </a:r>
            <a:endParaRPr lang="en-US" sz="1800" dirty="0">
              <a:solidFill>
                <a:srgbClr val="E8B2C2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85800" y="3181350"/>
            <a:ext cx="7772400" cy="1181100"/>
          </a:xfrm>
          <a:prstGeom prst="rect">
            <a:avLst/>
          </a:prstGeom>
          <a:noFill/>
          <a:ln/>
        </p:spPr>
        <p:txBody>
          <a:bodyPr wrap="square" lIns="76200" tIns="0" rIns="0" bIns="0" rtlCol="0" anchor="t"/>
          <a:lstStyle/>
          <a:p>
            <a:pPr marL="76200" indent="-76200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Relations &amp; Lookups entre tabelas</a:t>
            </a:r>
            <a:endParaRPr lang="en-US" sz="1350" dirty="0"/>
          </a:p>
          <a:p>
            <a:pPr marL="76200" indent="-76200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Colunas computadas (If-Then-Else, Rollup, Math)</a:t>
            </a:r>
            <a:endParaRPr lang="en-US" sz="1350" dirty="0"/>
          </a:p>
          <a:p>
            <a:pPr marL="76200" indent="-76200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Filtros dinâmicos condicionais</a:t>
            </a:r>
            <a:endParaRPr lang="en-US" sz="1350" dirty="0"/>
          </a:p>
          <a:p>
            <a:pPr marL="76200" indent="-76200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Autenticação e controle de acesso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68594" y="304800"/>
            <a:ext cx="420681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Desafios &amp; Soluções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3962400" cy="2000250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09600" y="785923"/>
            <a:ext cx="373075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609600" y="1104900"/>
            <a:ext cx="373075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Desafio 1</a:t>
            </a:r>
            <a:endParaRPr lang="en-US" sz="1350" dirty="0">
              <a:solidFill>
                <a:srgbClr val="E8B2C2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1562100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Mostrar apenas perguntas não respondidas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09600" y="2038350"/>
            <a:ext cx="3657600" cy="1905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09600" y="2305050"/>
            <a:ext cx="373075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Solução:</a:t>
            </a: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Relations + Lookup + Filtros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724400" y="685800"/>
            <a:ext cx="3962400" cy="2000250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840224" y="788581"/>
            <a:ext cx="373075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4876800" y="1104900"/>
            <a:ext cx="373075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Desafio 2</a:t>
            </a:r>
            <a:endParaRPr lang="en-US" sz="1350" dirty="0">
              <a:solidFill>
                <a:srgbClr val="E8B2C2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4876800" y="1562100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Exibir pergunta com resposta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76800" y="2038350"/>
            <a:ext cx="3657600" cy="1905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876800" y="2305050"/>
            <a:ext cx="373075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Solução:</a:t>
            </a: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Template columns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79044" y="2838449"/>
            <a:ext cx="3883152" cy="2000251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09600" y="3028950"/>
            <a:ext cx="373075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609600" y="3495675"/>
            <a:ext cx="373075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Desafio 3</a:t>
            </a:r>
            <a:endParaRPr lang="en-US" sz="1350" dirty="0">
              <a:solidFill>
                <a:srgbClr val="E8B2C2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9600" y="3876675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Mostrar progresso de memórias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91820" y="4338527"/>
            <a:ext cx="3657600" cy="19050"/>
          </a:xfrm>
          <a:prstGeom prst="rect">
            <a:avLst/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31444" y="4514406"/>
            <a:ext cx="373075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Solução:</a:t>
            </a: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Rollup + Math column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24400" y="2838449"/>
            <a:ext cx="3940556" cy="2028825"/>
          </a:xfrm>
          <a:prstGeom prst="roundRect">
            <a:avLst>
              <a:gd name="adj" fmla="val 2645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523738" y="3590925"/>
            <a:ext cx="36372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✨</a:t>
            </a:r>
            <a:endParaRPr lang="en-US" sz="2250" dirty="0"/>
          </a:p>
        </p:txBody>
      </p:sp>
      <p:sp>
        <p:nvSpPr>
          <p:cNvPr id="23" name="Text 21"/>
          <p:cNvSpPr/>
          <p:nvPr/>
        </p:nvSpPr>
        <p:spPr>
          <a:xfrm>
            <a:off x="5448809" y="4162425"/>
            <a:ext cx="251358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Aprendizados em lógica de dados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68594" y="304800"/>
            <a:ext cx="420681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&amp; Impacto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952500"/>
            <a:ext cx="2336750" cy="1485900"/>
          </a:xfrm>
          <a:prstGeom prst="roundRect">
            <a:avLst>
              <a:gd name="adj" fmla="val 4103"/>
            </a:avLst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366217" y="1219200"/>
            <a:ext cx="51871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6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03934" y="1905000"/>
            <a:ext cx="164313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Perguntas Profundas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3403550" y="952500"/>
            <a:ext cx="2336750" cy="1485900"/>
          </a:xfrm>
          <a:prstGeom prst="roundRect">
            <a:avLst>
              <a:gd name="adj" fmla="val 4103"/>
            </a:avLst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442208" y="1219200"/>
            <a:ext cx="2594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6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3687285" y="1905000"/>
            <a:ext cx="176913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Formatos de Resposta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349901" y="952500"/>
            <a:ext cx="2336750" cy="1485900"/>
          </a:xfrm>
          <a:prstGeom prst="roundRect">
            <a:avLst>
              <a:gd name="adj" fmla="val 4103"/>
            </a:avLst>
          </a:prstGeom>
          <a:solidFill>
            <a:srgbClr val="E8B2C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921911" y="1219200"/>
            <a:ext cx="119272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6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7061269" y="1905000"/>
            <a:ext cx="91386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Privacidade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57200" y="2743200"/>
            <a:ext cx="8229600" cy="1828800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390138" y="3009900"/>
            <a:ext cx="36372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2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3846223" y="3543300"/>
            <a:ext cx="145140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Impacto Real</a:t>
            </a:r>
            <a:endParaRPr lang="en-US" sz="1800" dirty="0">
              <a:solidFill>
                <a:srgbClr val="E8B2C2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617122" y="4038600"/>
            <a:ext cx="590975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 acessível para preservar legados familiares e histórias pessoais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09121" y="304800"/>
            <a:ext cx="4925759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Competências Demonstradas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971550"/>
            <a:ext cx="3810000" cy="1790700"/>
          </a:xfrm>
          <a:prstGeom prst="roundRect">
            <a:avLst>
              <a:gd name="adj" fmla="val 3404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85800" y="1200150"/>
            <a:ext cx="341985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No-Code Development</a:t>
            </a:r>
            <a:endParaRPr lang="en-US" sz="1800" dirty="0">
              <a:solidFill>
                <a:srgbClr val="E8B2C2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685800" y="1657350"/>
            <a:ext cx="3352800" cy="876300"/>
          </a:xfrm>
          <a:prstGeom prst="rect">
            <a:avLst/>
          </a:prstGeom>
          <a:noFill/>
          <a:ln/>
        </p:spPr>
        <p:txBody>
          <a:bodyPr wrap="square" lIns="85725" tIns="0" rIns="0" bIns="0" rtlCol="0" anchor="t"/>
          <a:lstStyle/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Domínio da plataforma Glide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Arquitetura de dados complexa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Lógica condicional avançada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57200" y="2914650"/>
            <a:ext cx="3810000" cy="1790700"/>
          </a:xfrm>
          <a:prstGeom prst="roundRect">
            <a:avLst>
              <a:gd name="adj" fmla="val 3404"/>
            </a:avLst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85800" y="3143250"/>
            <a:ext cx="341985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E8B2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UX Design</a:t>
            </a:r>
            <a:endParaRPr lang="en-US" sz="1800" dirty="0">
              <a:solidFill>
                <a:srgbClr val="E8B2C2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" y="3600450"/>
            <a:ext cx="3352800" cy="876300"/>
          </a:xfrm>
          <a:prstGeom prst="rect">
            <a:avLst/>
          </a:prstGeom>
          <a:noFill/>
          <a:ln/>
        </p:spPr>
        <p:txBody>
          <a:bodyPr wrap="square" lIns="85725" tIns="0" rIns="0" bIns="0" rtlCol="0" anchor="t"/>
          <a:lstStyle/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Interface intuitiva e acessível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 de usuário otimizado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Mobile-first approach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876800" y="971550"/>
            <a:ext cx="3810000" cy="1790700"/>
          </a:xfrm>
          <a:prstGeom prst="roundRect">
            <a:avLst>
              <a:gd name="adj" fmla="val 3404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105400" y="1200150"/>
            <a:ext cx="341985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Solving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105400" y="1657350"/>
            <a:ext cx="3352800" cy="876300"/>
          </a:xfrm>
          <a:prstGeom prst="rect">
            <a:avLst/>
          </a:prstGeom>
          <a:noFill/>
          <a:ln/>
        </p:spPr>
        <p:txBody>
          <a:bodyPr wrap="square" lIns="85725" tIns="0" rIns="0" bIns="0" rtlCol="0" anchor="t"/>
          <a:lstStyle/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Resolução de desafios técnicos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Implementação de features complexas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Otimização de performance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876800" y="2914650"/>
            <a:ext cx="3810000" cy="1790700"/>
          </a:xfrm>
          <a:prstGeom prst="roundRect">
            <a:avLst>
              <a:gd name="adj" fmla="val 3404"/>
            </a:avLst>
          </a:prstGeom>
          <a:solidFill>
            <a:srgbClr val="E8B2C2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105400" y="3143250"/>
            <a:ext cx="341985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Thinking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105400" y="3600450"/>
            <a:ext cx="3352800" cy="876300"/>
          </a:xfrm>
          <a:prstGeom prst="rect">
            <a:avLst/>
          </a:prstGeom>
          <a:noFill/>
          <a:ln/>
        </p:spPr>
        <p:txBody>
          <a:bodyPr wrap="square" lIns="85725" tIns="0" rIns="0" bIns="0" rtlCol="0" anchor="t"/>
          <a:lstStyle/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Identificação de necessidades reais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Proposta de valor clara</a:t>
            </a:r>
            <a:endParaRPr lang="en-US" sz="1350" dirty="0"/>
          </a:p>
          <a:p>
            <a:pPr marL="85725" indent="-85725" algn="l">
              <a:lnSpc>
                <a:spcPts val="2100"/>
              </a:lnSpc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Entrega de solução funcional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354</Words>
  <Application>Microsoft Office PowerPoint</Application>
  <PresentationFormat>Apresentação na tela (16:9)</PresentationFormat>
  <Paragraphs>113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Baú de Memórias - Apresentação</dc:title>
  <dc:subject>App desenvolvido em Glide</dc:subject>
  <dc:creator>Portfolio</dc:creator>
  <cp:lastModifiedBy>Mári Ríbeiro</cp:lastModifiedBy>
  <cp:revision>8</cp:revision>
  <dcterms:created xsi:type="dcterms:W3CDTF">2025-10-30T19:53:23Z</dcterms:created>
  <dcterms:modified xsi:type="dcterms:W3CDTF">2026-06-27T22:08:47Z</dcterms:modified>
</cp:coreProperties>
</file>