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76A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15D25-7E03-439E-A579-2D458D0EECDC}" v="168" dt="2026-07-03T15:44:48.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p:restoredTop sz="94686"/>
  </p:normalViewPr>
  <p:slideViewPr>
    <p:cSldViewPr snapToGrid="0">
      <p:cViewPr varScale="1">
        <p:scale>
          <a:sx n="147" d="100"/>
          <a:sy n="147"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berto Feitosa" userId="dd146faf-545a-40e6-8404-899455f868bc" providerId="ADAL" clId="{58EAEFF9-E739-EB4B-B6A4-F62A45957629}"/>
    <pc:docChg chg="modSld">
      <pc:chgData name="Auriberto Feitosa" userId="dd146faf-545a-40e6-8404-899455f868bc" providerId="ADAL" clId="{58EAEFF9-E739-EB4B-B6A4-F62A45957629}" dt="2026-07-01T22:17:17.184" v="1" actId="207"/>
      <pc:docMkLst>
        <pc:docMk/>
      </pc:docMkLst>
      <pc:sldChg chg="modSp mod">
        <pc:chgData name="Auriberto Feitosa" userId="dd146faf-545a-40e6-8404-899455f868bc" providerId="ADAL" clId="{58EAEFF9-E739-EB4B-B6A4-F62A45957629}" dt="2026-07-01T22:17:17.184" v="1" actId="207"/>
        <pc:sldMkLst>
          <pc:docMk/>
          <pc:sldMk cId="1373662962" sldId="256"/>
        </pc:sldMkLst>
        <pc:spChg chg="mod">
          <ac:chgData name="Auriberto Feitosa" userId="dd146faf-545a-40e6-8404-899455f868bc" providerId="ADAL" clId="{58EAEFF9-E739-EB4B-B6A4-F62A45957629}" dt="2026-07-01T22:17:17.184" v="1" actId="207"/>
          <ac:spMkLst>
            <pc:docMk/>
            <pc:sldMk cId="1373662962" sldId="256"/>
            <ac:spMk id="9" creationId="{6CEAA4F7-5ACD-AC9E-F537-B69A6C62B820}"/>
          </ac:spMkLst>
        </pc:spChg>
      </pc:sldChg>
    </pc:docChg>
  </pc:docChgLst>
  <pc:docChgLst>
    <pc:chgData name="Auriberto Feitosa" userId="dd146faf-545a-40e6-8404-899455f868bc" providerId="ADAL" clId="{8E223DE7-896C-4758-9E04-1FF65389E016}"/>
    <pc:docChg chg="custSel addSld modSld sldOrd">
      <pc:chgData name="Auriberto Feitosa" userId="dd146faf-545a-40e6-8404-899455f868bc" providerId="ADAL" clId="{8E223DE7-896C-4758-9E04-1FF65389E016}" dt="2026-07-03T15:44:48.955" v="561"/>
      <pc:docMkLst>
        <pc:docMk/>
      </pc:docMkLst>
      <pc:sldChg chg="addSp delSp modSp mod modAnim">
        <pc:chgData name="Auriberto Feitosa" userId="dd146faf-545a-40e6-8404-899455f868bc" providerId="ADAL" clId="{8E223DE7-896C-4758-9E04-1FF65389E016}" dt="2026-07-03T03:17:59.047" v="134" actId="478"/>
        <pc:sldMkLst>
          <pc:docMk/>
          <pc:sldMk cId="2622580415" sldId="257"/>
        </pc:sldMkLst>
        <pc:spChg chg="add del">
          <ac:chgData name="Auriberto Feitosa" userId="dd146faf-545a-40e6-8404-899455f868bc" providerId="ADAL" clId="{8E223DE7-896C-4758-9E04-1FF65389E016}" dt="2026-07-03T03:17:59.047" v="134" actId="478"/>
          <ac:spMkLst>
            <pc:docMk/>
            <pc:sldMk cId="2622580415" sldId="257"/>
            <ac:spMk id="4" creationId="{FC2607C2-8521-2567-8BF6-9CB8E9BCE73B}"/>
          </ac:spMkLst>
        </pc:spChg>
        <pc:spChg chg="add del mod">
          <ac:chgData name="Auriberto Feitosa" userId="dd146faf-545a-40e6-8404-899455f868bc" providerId="ADAL" clId="{8E223DE7-896C-4758-9E04-1FF65389E016}" dt="2026-07-03T03:17:59.047" v="134" actId="478"/>
          <ac:spMkLst>
            <pc:docMk/>
            <pc:sldMk cId="2622580415" sldId="257"/>
            <ac:spMk id="10" creationId="{B75DFC73-BFDD-5A60-142A-F5AA65C06041}"/>
          </ac:spMkLst>
        </pc:spChg>
        <pc:spChg chg="add del mod">
          <ac:chgData name="Auriberto Feitosa" userId="dd146faf-545a-40e6-8404-899455f868bc" providerId="ADAL" clId="{8E223DE7-896C-4758-9E04-1FF65389E016}" dt="2026-07-03T03:17:59.047" v="134" actId="478"/>
          <ac:spMkLst>
            <pc:docMk/>
            <pc:sldMk cId="2622580415" sldId="257"/>
            <ac:spMk id="11" creationId="{5E4EBF25-DB1D-FCC8-5E5B-9CFCFA601954}"/>
          </ac:spMkLst>
        </pc:spChg>
        <pc:spChg chg="mod">
          <ac:chgData name="Auriberto Feitosa" userId="dd146faf-545a-40e6-8404-899455f868bc" providerId="ADAL" clId="{8E223DE7-896C-4758-9E04-1FF65389E016}" dt="2026-07-03T03:03:18.193" v="23"/>
          <ac:spMkLst>
            <pc:docMk/>
            <pc:sldMk cId="2622580415" sldId="257"/>
            <ac:spMk id="12" creationId="{98B51EB6-F311-3366-4A2B-30834FA682D4}"/>
          </ac:spMkLst>
        </pc:spChg>
        <pc:spChg chg="mod">
          <ac:chgData name="Auriberto Feitosa" userId="dd146faf-545a-40e6-8404-899455f868bc" providerId="ADAL" clId="{8E223DE7-896C-4758-9E04-1FF65389E016}" dt="2026-07-03T03:05:18.696" v="28" actId="1035"/>
          <ac:spMkLst>
            <pc:docMk/>
            <pc:sldMk cId="2622580415" sldId="257"/>
            <ac:spMk id="13" creationId="{0B2A86AC-4A0C-C61F-4CC1-16B8E19CC05A}"/>
          </ac:spMkLst>
        </pc:spChg>
      </pc:sldChg>
      <pc:sldChg chg="delSp modSp add mod delAnim modAnim">
        <pc:chgData name="Auriberto Feitosa" userId="dd146faf-545a-40e6-8404-899455f868bc" providerId="ADAL" clId="{8E223DE7-896C-4758-9E04-1FF65389E016}" dt="2026-07-03T15:15:53.312" v="423"/>
        <pc:sldMkLst>
          <pc:docMk/>
          <pc:sldMk cId="1668131505" sldId="258"/>
        </pc:sldMkLst>
        <pc:spChg chg="mod">
          <ac:chgData name="Auriberto Feitosa" userId="dd146faf-545a-40e6-8404-899455f868bc" providerId="ADAL" clId="{8E223DE7-896C-4758-9E04-1FF65389E016}" dt="2026-07-03T03:06:39.065" v="60" actId="20577"/>
          <ac:spMkLst>
            <pc:docMk/>
            <pc:sldMk cId="1668131505" sldId="258"/>
            <ac:spMk id="10" creationId="{08284B44-0335-5AEB-4AEE-3A198E56D8D4}"/>
          </ac:spMkLst>
        </pc:spChg>
        <pc:spChg chg="mod">
          <ac:chgData name="Auriberto Feitosa" userId="dd146faf-545a-40e6-8404-899455f868bc" providerId="ADAL" clId="{8E223DE7-896C-4758-9E04-1FF65389E016}" dt="2026-07-03T03:08:07.377" v="67" actId="113"/>
          <ac:spMkLst>
            <pc:docMk/>
            <pc:sldMk cId="1668131505" sldId="258"/>
            <ac:spMk id="11" creationId="{737B1DBE-CAE0-04A1-71F2-1A85801B7876}"/>
          </ac:spMkLst>
        </pc:spChg>
        <pc:spChg chg="del">
          <ac:chgData name="Auriberto Feitosa" userId="dd146faf-545a-40e6-8404-899455f868bc" providerId="ADAL" clId="{8E223DE7-896C-4758-9E04-1FF65389E016}" dt="2026-07-03T03:06:13.270" v="31" actId="478"/>
          <ac:spMkLst>
            <pc:docMk/>
            <pc:sldMk cId="1668131505" sldId="258"/>
            <ac:spMk id="12" creationId="{83458349-2666-65B5-0239-182EBD717F44}"/>
          </ac:spMkLst>
        </pc:spChg>
        <pc:spChg chg="del">
          <ac:chgData name="Auriberto Feitosa" userId="dd146faf-545a-40e6-8404-899455f868bc" providerId="ADAL" clId="{8E223DE7-896C-4758-9E04-1FF65389E016}" dt="2026-07-03T03:06:20.207" v="32" actId="478"/>
          <ac:spMkLst>
            <pc:docMk/>
            <pc:sldMk cId="1668131505" sldId="258"/>
            <ac:spMk id="13" creationId="{8445CDA5-D70B-8C8F-4F67-50F724F9F114}"/>
          </ac:spMkLst>
        </pc:spChg>
      </pc:sldChg>
      <pc:sldChg chg="addSp modSp add mod modAnim">
        <pc:chgData name="Auriberto Feitosa" userId="dd146faf-545a-40e6-8404-899455f868bc" providerId="ADAL" clId="{8E223DE7-896C-4758-9E04-1FF65389E016}" dt="2026-07-03T03:13:45.377" v="105" actId="1036"/>
        <pc:sldMkLst>
          <pc:docMk/>
          <pc:sldMk cId="2298874721" sldId="259"/>
        </pc:sldMkLst>
        <pc:spChg chg="add mod">
          <ac:chgData name="Auriberto Feitosa" userId="dd146faf-545a-40e6-8404-899455f868bc" providerId="ADAL" clId="{8E223DE7-896C-4758-9E04-1FF65389E016}" dt="2026-07-03T03:13:45.377" v="105" actId="1036"/>
          <ac:spMkLst>
            <pc:docMk/>
            <pc:sldMk cId="2298874721" sldId="259"/>
            <ac:spMk id="3" creationId="{0F73C42D-098E-C955-176A-F1AB533400DF}"/>
          </ac:spMkLst>
        </pc:spChg>
        <pc:spChg chg="mod">
          <ac:chgData name="Auriberto Feitosa" userId="dd146faf-545a-40e6-8404-899455f868bc" providerId="ADAL" clId="{8E223DE7-896C-4758-9E04-1FF65389E016}" dt="2026-07-03T03:13:45.377" v="105" actId="1036"/>
          <ac:spMkLst>
            <pc:docMk/>
            <pc:sldMk cId="2298874721" sldId="259"/>
            <ac:spMk id="4" creationId="{DEBCE102-76F2-DC3C-1609-24C42017039A}"/>
          </ac:spMkLst>
        </pc:spChg>
        <pc:spChg chg="mod">
          <ac:chgData name="Auriberto Feitosa" userId="dd146faf-545a-40e6-8404-899455f868bc" providerId="ADAL" clId="{8E223DE7-896C-4758-9E04-1FF65389E016}" dt="2026-07-03T03:13:45.377" v="105" actId="1036"/>
          <ac:spMkLst>
            <pc:docMk/>
            <pc:sldMk cId="2298874721" sldId="259"/>
            <ac:spMk id="10" creationId="{15E9FF81-8A97-B4AC-1CF1-544D398F1901}"/>
          </ac:spMkLst>
        </pc:spChg>
        <pc:spChg chg="mod">
          <ac:chgData name="Auriberto Feitosa" userId="dd146faf-545a-40e6-8404-899455f868bc" providerId="ADAL" clId="{8E223DE7-896C-4758-9E04-1FF65389E016}" dt="2026-07-03T03:13:45.377" v="105" actId="1036"/>
          <ac:spMkLst>
            <pc:docMk/>
            <pc:sldMk cId="2298874721" sldId="259"/>
            <ac:spMk id="11" creationId="{326273DD-B487-0698-C11D-048FD3EA3EF5}"/>
          </ac:spMkLst>
        </pc:spChg>
      </pc:sldChg>
      <pc:sldChg chg="modSp add mod">
        <pc:chgData name="Auriberto Feitosa" userId="dd146faf-545a-40e6-8404-899455f868bc" providerId="ADAL" clId="{8E223DE7-896C-4758-9E04-1FF65389E016}" dt="2026-07-03T03:14:31.373" v="114" actId="20577"/>
        <pc:sldMkLst>
          <pc:docMk/>
          <pc:sldMk cId="2803229272" sldId="260"/>
        </pc:sldMkLst>
        <pc:spChg chg="mod">
          <ac:chgData name="Auriberto Feitosa" userId="dd146faf-545a-40e6-8404-899455f868bc" providerId="ADAL" clId="{8E223DE7-896C-4758-9E04-1FF65389E016}" dt="2026-07-03T03:14:31.373" v="114" actId="20577"/>
          <ac:spMkLst>
            <pc:docMk/>
            <pc:sldMk cId="2803229272" sldId="260"/>
            <ac:spMk id="3" creationId="{0149A78B-B238-828E-2A56-023B319988A8}"/>
          </ac:spMkLst>
        </pc:spChg>
      </pc:sldChg>
      <pc:sldChg chg="modSp add mod">
        <pc:chgData name="Auriberto Feitosa" userId="dd146faf-545a-40e6-8404-899455f868bc" providerId="ADAL" clId="{8E223DE7-896C-4758-9E04-1FF65389E016}" dt="2026-07-03T03:15:37.852" v="121" actId="20577"/>
        <pc:sldMkLst>
          <pc:docMk/>
          <pc:sldMk cId="673257275" sldId="261"/>
        </pc:sldMkLst>
        <pc:spChg chg="mod">
          <ac:chgData name="Auriberto Feitosa" userId="dd146faf-545a-40e6-8404-899455f868bc" providerId="ADAL" clId="{8E223DE7-896C-4758-9E04-1FF65389E016}" dt="2026-07-03T03:15:37.852" v="121" actId="20577"/>
          <ac:spMkLst>
            <pc:docMk/>
            <pc:sldMk cId="673257275" sldId="261"/>
            <ac:spMk id="3" creationId="{A2A7D66E-3312-8576-9222-589592742739}"/>
          </ac:spMkLst>
        </pc:spChg>
      </pc:sldChg>
      <pc:sldChg chg="modSp add mod">
        <pc:chgData name="Auriberto Feitosa" userId="dd146faf-545a-40e6-8404-899455f868bc" providerId="ADAL" clId="{8E223DE7-896C-4758-9E04-1FF65389E016}" dt="2026-07-03T03:16:06.725" v="126" actId="20577"/>
        <pc:sldMkLst>
          <pc:docMk/>
          <pc:sldMk cId="3876385052" sldId="262"/>
        </pc:sldMkLst>
        <pc:spChg chg="mod">
          <ac:chgData name="Auriberto Feitosa" userId="dd146faf-545a-40e6-8404-899455f868bc" providerId="ADAL" clId="{8E223DE7-896C-4758-9E04-1FF65389E016}" dt="2026-07-03T03:16:06.725" v="126" actId="20577"/>
          <ac:spMkLst>
            <pc:docMk/>
            <pc:sldMk cId="3876385052" sldId="262"/>
            <ac:spMk id="3" creationId="{FA1E4877-4965-1B5B-31B3-0A14EEA5303E}"/>
          </ac:spMkLst>
        </pc:spChg>
      </pc:sldChg>
      <pc:sldChg chg="modSp add mod">
        <pc:chgData name="Auriberto Feitosa" userId="dd146faf-545a-40e6-8404-899455f868bc" providerId="ADAL" clId="{8E223DE7-896C-4758-9E04-1FF65389E016}" dt="2026-07-03T03:16:28.296" v="131" actId="20577"/>
        <pc:sldMkLst>
          <pc:docMk/>
          <pc:sldMk cId="4236774797" sldId="263"/>
        </pc:sldMkLst>
        <pc:spChg chg="mod">
          <ac:chgData name="Auriberto Feitosa" userId="dd146faf-545a-40e6-8404-899455f868bc" providerId="ADAL" clId="{8E223DE7-896C-4758-9E04-1FF65389E016}" dt="2026-07-03T03:16:28.296" v="131" actId="20577"/>
          <ac:spMkLst>
            <pc:docMk/>
            <pc:sldMk cId="4236774797" sldId="263"/>
            <ac:spMk id="3" creationId="{6EFB4AC6-6957-40E7-9370-1E33095289FB}"/>
          </ac:spMkLst>
        </pc:spChg>
      </pc:sldChg>
      <pc:sldChg chg="delSp modSp add mod addAnim delAnim modAnim">
        <pc:chgData name="Auriberto Feitosa" userId="dd146faf-545a-40e6-8404-899455f868bc" providerId="ADAL" clId="{8E223DE7-896C-4758-9E04-1FF65389E016}" dt="2026-07-03T03:26:19.289" v="199" actId="1076"/>
        <pc:sldMkLst>
          <pc:docMk/>
          <pc:sldMk cId="1716149682" sldId="264"/>
        </pc:sldMkLst>
        <pc:spChg chg="mod">
          <ac:chgData name="Auriberto Feitosa" userId="dd146faf-545a-40e6-8404-899455f868bc" providerId="ADAL" clId="{8E223DE7-896C-4758-9E04-1FF65389E016}" dt="2026-07-03T03:26:19.289" v="199" actId="1076"/>
          <ac:spMkLst>
            <pc:docMk/>
            <pc:sldMk cId="1716149682" sldId="264"/>
            <ac:spMk id="3" creationId="{FFB82AB6-0137-0AFF-5F32-08D9F2C00864}"/>
          </ac:spMkLst>
        </pc:spChg>
        <pc:spChg chg="mod">
          <ac:chgData name="Auriberto Feitosa" userId="dd146faf-545a-40e6-8404-899455f868bc" providerId="ADAL" clId="{8E223DE7-896C-4758-9E04-1FF65389E016}" dt="2026-07-03T03:26:14.982" v="198" actId="1035"/>
          <ac:spMkLst>
            <pc:docMk/>
            <pc:sldMk cId="1716149682" sldId="264"/>
            <ac:spMk id="4" creationId="{0275896E-2820-8149-17A2-05D4D1C0F925}"/>
          </ac:spMkLst>
        </pc:spChg>
        <pc:spChg chg="mod">
          <ac:chgData name="Auriberto Feitosa" userId="dd146faf-545a-40e6-8404-899455f868bc" providerId="ADAL" clId="{8E223DE7-896C-4758-9E04-1FF65389E016}" dt="2026-07-03T03:26:14.982" v="198" actId="1035"/>
          <ac:spMkLst>
            <pc:docMk/>
            <pc:sldMk cId="1716149682" sldId="264"/>
            <ac:spMk id="10" creationId="{4FCF9A32-8106-CF2B-C612-3429ED210279}"/>
          </ac:spMkLst>
        </pc:spChg>
        <pc:spChg chg="del">
          <ac:chgData name="Auriberto Feitosa" userId="dd146faf-545a-40e6-8404-899455f868bc" providerId="ADAL" clId="{8E223DE7-896C-4758-9E04-1FF65389E016}" dt="2026-07-03T03:18:35.047" v="137" actId="478"/>
          <ac:spMkLst>
            <pc:docMk/>
            <pc:sldMk cId="1716149682" sldId="264"/>
            <ac:spMk id="11" creationId="{9C02B860-D56C-CE56-232A-347DFE52BB0D}"/>
          </ac:spMkLst>
        </pc:spChg>
      </pc:sldChg>
      <pc:sldChg chg="modSp add mod">
        <pc:chgData name="Auriberto Feitosa" userId="dd146faf-545a-40e6-8404-899455f868bc" providerId="ADAL" clId="{8E223DE7-896C-4758-9E04-1FF65389E016}" dt="2026-07-03T15:21:45.209" v="433" actId="208"/>
        <pc:sldMkLst>
          <pc:docMk/>
          <pc:sldMk cId="577941578" sldId="265"/>
        </pc:sldMkLst>
        <pc:spChg chg="mod">
          <ac:chgData name="Auriberto Feitosa" userId="dd146faf-545a-40e6-8404-899455f868bc" providerId="ADAL" clId="{8E223DE7-896C-4758-9E04-1FF65389E016}" dt="2026-07-03T15:21:45.209" v="433" actId="208"/>
          <ac:spMkLst>
            <pc:docMk/>
            <pc:sldMk cId="577941578" sldId="265"/>
            <ac:spMk id="3" creationId="{1990462B-84BB-00C6-3A58-F458C5A0CF9F}"/>
          </ac:spMkLst>
        </pc:spChg>
        <pc:spChg chg="mod">
          <ac:chgData name="Auriberto Feitosa" userId="dd146faf-545a-40e6-8404-899455f868bc" providerId="ADAL" clId="{8E223DE7-896C-4758-9E04-1FF65389E016}" dt="2026-07-03T03:25:01.136" v="189" actId="1036"/>
          <ac:spMkLst>
            <pc:docMk/>
            <pc:sldMk cId="577941578" sldId="265"/>
            <ac:spMk id="4" creationId="{E9B188FD-2311-22F2-2D44-1C25F26877DC}"/>
          </ac:spMkLst>
        </pc:spChg>
        <pc:spChg chg="mod">
          <ac:chgData name="Auriberto Feitosa" userId="dd146faf-545a-40e6-8404-899455f868bc" providerId="ADAL" clId="{8E223DE7-896C-4758-9E04-1FF65389E016}" dt="2026-07-03T03:25:01.136" v="189" actId="1036"/>
          <ac:spMkLst>
            <pc:docMk/>
            <pc:sldMk cId="577941578" sldId="265"/>
            <ac:spMk id="10" creationId="{52B5838A-EB44-CF55-1064-746F6679C676}"/>
          </ac:spMkLst>
        </pc:spChg>
      </pc:sldChg>
      <pc:sldChg chg="addSp modSp add mod modAnim">
        <pc:chgData name="Auriberto Feitosa" userId="dd146faf-545a-40e6-8404-899455f868bc" providerId="ADAL" clId="{8E223DE7-896C-4758-9E04-1FF65389E016}" dt="2026-07-03T15:18:20.188" v="427" actId="14100"/>
        <pc:sldMkLst>
          <pc:docMk/>
          <pc:sldMk cId="185186602" sldId="266"/>
        </pc:sldMkLst>
        <pc:spChg chg="mod">
          <ac:chgData name="Auriberto Feitosa" userId="dd146faf-545a-40e6-8404-899455f868bc" providerId="ADAL" clId="{8E223DE7-896C-4758-9E04-1FF65389E016}" dt="2026-07-03T15:18:20.188" v="427" actId="14100"/>
          <ac:spMkLst>
            <pc:docMk/>
            <pc:sldMk cId="185186602" sldId="266"/>
            <ac:spMk id="3" creationId="{F185AD34-ED4D-31A4-C5C2-0CB47ACE545B}"/>
          </ac:spMkLst>
        </pc:spChg>
        <pc:spChg chg="add mod">
          <ac:chgData name="Auriberto Feitosa" userId="dd146faf-545a-40e6-8404-899455f868bc" providerId="ADAL" clId="{8E223DE7-896C-4758-9E04-1FF65389E016}" dt="2026-07-03T03:29:54.682" v="210" actId="20577"/>
          <ac:spMkLst>
            <pc:docMk/>
            <pc:sldMk cId="185186602" sldId="266"/>
            <ac:spMk id="5" creationId="{03691028-76DF-3407-6399-F8B03735D9B0}"/>
          </ac:spMkLst>
        </pc:spChg>
        <pc:spChg chg="mod">
          <ac:chgData name="Auriberto Feitosa" userId="dd146faf-545a-40e6-8404-899455f868bc" providerId="ADAL" clId="{8E223DE7-896C-4758-9E04-1FF65389E016}" dt="2026-07-03T03:26:59.396" v="201"/>
          <ac:spMkLst>
            <pc:docMk/>
            <pc:sldMk cId="185186602" sldId="266"/>
            <ac:spMk id="10" creationId="{A2876DC7-B02A-1FDC-4C1C-8CECF0BE7F01}"/>
          </ac:spMkLst>
        </pc:spChg>
      </pc:sldChg>
      <pc:sldChg chg="addSp modSp new mod setBg">
        <pc:chgData name="Auriberto Feitosa" userId="dd146faf-545a-40e6-8404-899455f868bc" providerId="ADAL" clId="{8E223DE7-896C-4758-9E04-1FF65389E016}" dt="2026-07-03T15:14:29.108" v="422" actId="20577"/>
        <pc:sldMkLst>
          <pc:docMk/>
          <pc:sldMk cId="3521521240" sldId="267"/>
        </pc:sldMkLst>
        <pc:spChg chg="mod">
          <ac:chgData name="Auriberto Feitosa" userId="dd146faf-545a-40e6-8404-899455f868bc" providerId="ADAL" clId="{8E223DE7-896C-4758-9E04-1FF65389E016}" dt="2026-07-03T15:13:18.200" v="406" actId="14100"/>
          <ac:spMkLst>
            <pc:docMk/>
            <pc:sldMk cId="3521521240" sldId="267"/>
            <ac:spMk id="2" creationId="{0B3C3226-DB56-4D0E-AB22-AA0967826DDD}"/>
          </ac:spMkLst>
        </pc:spChg>
        <pc:spChg chg="mod">
          <ac:chgData name="Auriberto Feitosa" userId="dd146faf-545a-40e6-8404-899455f868bc" providerId="ADAL" clId="{8E223DE7-896C-4758-9E04-1FF65389E016}" dt="2026-07-03T15:14:29.108" v="422" actId="20577"/>
          <ac:spMkLst>
            <pc:docMk/>
            <pc:sldMk cId="3521521240" sldId="267"/>
            <ac:spMk id="3" creationId="{DF8B596F-825A-0619-7C27-6F1FA91667C7}"/>
          </ac:spMkLst>
        </pc:spChg>
        <pc:spChg chg="add">
          <ac:chgData name="Auriberto Feitosa" userId="dd146faf-545a-40e6-8404-899455f868bc" providerId="ADAL" clId="{8E223DE7-896C-4758-9E04-1FF65389E016}" dt="2026-07-03T15:11:59.123" v="395" actId="26606"/>
          <ac:spMkLst>
            <pc:docMk/>
            <pc:sldMk cId="3521521240" sldId="267"/>
            <ac:spMk id="10" creationId="{A8384FB5-9ADC-4DDC-881B-597D56F5B15D}"/>
          </ac:spMkLst>
        </pc:spChg>
        <pc:spChg chg="add">
          <ac:chgData name="Auriberto Feitosa" userId="dd146faf-545a-40e6-8404-899455f868bc" providerId="ADAL" clId="{8E223DE7-896C-4758-9E04-1FF65389E016}" dt="2026-07-03T15:11:59.123" v="395" actId="26606"/>
          <ac:spMkLst>
            <pc:docMk/>
            <pc:sldMk cId="3521521240" sldId="267"/>
            <ac:spMk id="12" creationId="{BC05CA36-AD6A-4ABF-9A05-52E5A143D2BB}"/>
          </ac:spMkLst>
        </pc:spChg>
        <pc:spChg chg="add">
          <ac:chgData name="Auriberto Feitosa" userId="dd146faf-545a-40e6-8404-899455f868bc" providerId="ADAL" clId="{8E223DE7-896C-4758-9E04-1FF65389E016}" dt="2026-07-03T15:11:59.123" v="395" actId="26606"/>
          <ac:spMkLst>
            <pc:docMk/>
            <pc:sldMk cId="3521521240" sldId="267"/>
            <ac:spMk id="14" creationId="{D4331EE8-85A4-4588-8D9E-70E534D477DB}"/>
          </ac:spMkLst>
        </pc:spChg>
        <pc:spChg chg="add">
          <ac:chgData name="Auriberto Feitosa" userId="dd146faf-545a-40e6-8404-899455f868bc" providerId="ADAL" clId="{8E223DE7-896C-4758-9E04-1FF65389E016}" dt="2026-07-03T15:11:59.123" v="395" actId="26606"/>
          <ac:spMkLst>
            <pc:docMk/>
            <pc:sldMk cId="3521521240" sldId="267"/>
            <ac:spMk id="16" creationId="{49D6C862-61CC-4B46-8080-96583D653BAB}"/>
          </ac:spMkLst>
        </pc:spChg>
        <pc:spChg chg="add">
          <ac:chgData name="Auriberto Feitosa" userId="dd146faf-545a-40e6-8404-899455f868bc" providerId="ADAL" clId="{8E223DE7-896C-4758-9E04-1FF65389E016}" dt="2026-07-03T15:11:59.123" v="395" actId="26606"/>
          <ac:spMkLst>
            <pc:docMk/>
            <pc:sldMk cId="3521521240" sldId="267"/>
            <ac:spMk id="18" creationId="{E37EECFC-A684-4391-AE85-4CDAF5565F61}"/>
          </ac:spMkLst>
        </pc:spChg>
        <pc:picChg chg="add mod modCrop">
          <ac:chgData name="Auriberto Feitosa" userId="dd146faf-545a-40e6-8404-899455f868bc" providerId="ADAL" clId="{8E223DE7-896C-4758-9E04-1FF65389E016}" dt="2026-07-03T15:13:56.283" v="412" actId="14100"/>
          <ac:picMkLst>
            <pc:docMk/>
            <pc:sldMk cId="3521521240" sldId="267"/>
            <ac:picMk id="5" creationId="{F8F90375-EC00-8C4A-AF80-7E9520A7F5BA}"/>
          </ac:picMkLst>
        </pc:picChg>
        <pc:picChg chg="add mod">
          <ac:chgData name="Auriberto Feitosa" userId="dd146faf-545a-40e6-8404-899455f868bc" providerId="ADAL" clId="{8E223DE7-896C-4758-9E04-1FF65389E016}" dt="2026-07-03T15:13:41.523" v="410"/>
          <ac:picMkLst>
            <pc:docMk/>
            <pc:sldMk cId="3521521240" sldId="267"/>
            <ac:picMk id="7" creationId="{3E9F70BA-AFFF-A44A-E9AB-C35ADFDE1B5E}"/>
          </ac:picMkLst>
        </pc:picChg>
      </pc:sldChg>
      <pc:sldChg chg="modSp add modAnim">
        <pc:chgData name="Auriberto Feitosa" userId="dd146faf-545a-40e6-8404-899455f868bc" providerId="ADAL" clId="{8E223DE7-896C-4758-9E04-1FF65389E016}" dt="2026-07-03T15:31:20.659" v="491"/>
        <pc:sldMkLst>
          <pc:docMk/>
          <pc:sldMk cId="2467045297" sldId="268"/>
        </pc:sldMkLst>
        <pc:spChg chg="mod">
          <ac:chgData name="Auriberto Feitosa" userId="dd146faf-545a-40e6-8404-899455f868bc" providerId="ADAL" clId="{8E223DE7-896C-4758-9E04-1FF65389E016}" dt="2026-07-03T15:20:06.512" v="429"/>
          <ac:spMkLst>
            <pc:docMk/>
            <pc:sldMk cId="2467045297" sldId="268"/>
            <ac:spMk id="3" creationId="{E93B74D6-CE62-30C7-C7D4-4FE537C719E2}"/>
          </ac:spMkLst>
        </pc:spChg>
        <pc:spChg chg="mod">
          <ac:chgData name="Auriberto Feitosa" userId="dd146faf-545a-40e6-8404-899455f868bc" providerId="ADAL" clId="{8E223DE7-896C-4758-9E04-1FF65389E016}" dt="2026-07-03T15:20:18.618" v="430"/>
          <ac:spMkLst>
            <pc:docMk/>
            <pc:sldMk cId="2467045297" sldId="268"/>
            <ac:spMk id="5" creationId="{6E702084-1B98-5E51-F187-EC073E1F73BB}"/>
          </ac:spMkLst>
        </pc:spChg>
      </pc:sldChg>
      <pc:sldChg chg="modSp add modAnim">
        <pc:chgData name="Auriberto Feitosa" userId="dd146faf-545a-40e6-8404-899455f868bc" providerId="ADAL" clId="{8E223DE7-896C-4758-9E04-1FF65389E016}" dt="2026-07-03T15:31:29.783" v="492"/>
        <pc:sldMkLst>
          <pc:docMk/>
          <pc:sldMk cId="334399650" sldId="269"/>
        </pc:sldMkLst>
        <pc:spChg chg="mod">
          <ac:chgData name="Auriberto Feitosa" userId="dd146faf-545a-40e6-8404-899455f868bc" providerId="ADAL" clId="{8E223DE7-896C-4758-9E04-1FF65389E016}" dt="2026-07-03T15:22:17.359" v="434"/>
          <ac:spMkLst>
            <pc:docMk/>
            <pc:sldMk cId="334399650" sldId="269"/>
            <ac:spMk id="3" creationId="{53F51079-8062-8376-518B-D3343A6AF6BC}"/>
          </ac:spMkLst>
        </pc:spChg>
        <pc:spChg chg="mod">
          <ac:chgData name="Auriberto Feitosa" userId="dd146faf-545a-40e6-8404-899455f868bc" providerId="ADAL" clId="{8E223DE7-896C-4758-9E04-1FF65389E016}" dt="2026-07-03T15:22:46.185" v="436" actId="114"/>
          <ac:spMkLst>
            <pc:docMk/>
            <pc:sldMk cId="334399650" sldId="269"/>
            <ac:spMk id="5" creationId="{89FC97EA-ED1D-C078-4247-F598629D6423}"/>
          </ac:spMkLst>
        </pc:spChg>
      </pc:sldChg>
      <pc:sldChg chg="addSp delSp modSp add mod modTransition modAnim">
        <pc:chgData name="Auriberto Feitosa" userId="dd146faf-545a-40e6-8404-899455f868bc" providerId="ADAL" clId="{8E223DE7-896C-4758-9E04-1FF65389E016}" dt="2026-07-03T15:27:14.635" v="482"/>
        <pc:sldMkLst>
          <pc:docMk/>
          <pc:sldMk cId="867813260" sldId="270"/>
        </pc:sldMkLst>
        <pc:spChg chg="del">
          <ac:chgData name="Auriberto Feitosa" userId="dd146faf-545a-40e6-8404-899455f868bc" providerId="ADAL" clId="{8E223DE7-896C-4758-9E04-1FF65389E016}" dt="2026-07-03T15:23:11.238" v="438" actId="478"/>
          <ac:spMkLst>
            <pc:docMk/>
            <pc:sldMk cId="867813260" sldId="270"/>
            <ac:spMk id="3" creationId="{E79896BD-7F90-96CB-6F7D-898187DF4910}"/>
          </ac:spMkLst>
        </pc:spChg>
        <pc:spChg chg="del">
          <ac:chgData name="Auriberto Feitosa" userId="dd146faf-545a-40e6-8404-899455f868bc" providerId="ADAL" clId="{8E223DE7-896C-4758-9E04-1FF65389E016}" dt="2026-07-03T15:23:11.238" v="438" actId="478"/>
          <ac:spMkLst>
            <pc:docMk/>
            <pc:sldMk cId="867813260" sldId="270"/>
            <ac:spMk id="4" creationId="{F6590964-3CE9-1C32-8E05-6F28B4C0985D}"/>
          </ac:spMkLst>
        </pc:spChg>
        <pc:spChg chg="del">
          <ac:chgData name="Auriberto Feitosa" userId="dd146faf-545a-40e6-8404-899455f868bc" providerId="ADAL" clId="{8E223DE7-896C-4758-9E04-1FF65389E016}" dt="2026-07-03T15:23:11.238" v="438" actId="478"/>
          <ac:spMkLst>
            <pc:docMk/>
            <pc:sldMk cId="867813260" sldId="270"/>
            <ac:spMk id="5" creationId="{BAC5C342-CFDF-FF17-4726-B6E0EF6FCDFD}"/>
          </ac:spMkLst>
        </pc:spChg>
        <pc:spChg chg="add mod">
          <ac:chgData name="Auriberto Feitosa" userId="dd146faf-545a-40e6-8404-899455f868bc" providerId="ADAL" clId="{8E223DE7-896C-4758-9E04-1FF65389E016}" dt="2026-07-03T15:25:26.255" v="465" actId="14100"/>
          <ac:spMkLst>
            <pc:docMk/>
            <pc:sldMk cId="867813260" sldId="270"/>
            <ac:spMk id="6" creationId="{7E8C670D-5015-9582-5700-1CBFA49AC5D7}"/>
          </ac:spMkLst>
        </pc:spChg>
        <pc:spChg chg="add mod">
          <ac:chgData name="Auriberto Feitosa" userId="dd146faf-545a-40e6-8404-899455f868bc" providerId="ADAL" clId="{8E223DE7-896C-4758-9E04-1FF65389E016}" dt="2026-07-03T15:25:18.892" v="464" actId="1076"/>
          <ac:spMkLst>
            <pc:docMk/>
            <pc:sldMk cId="867813260" sldId="270"/>
            <ac:spMk id="9" creationId="{E4BE1E1C-3193-E62C-0AB6-0954600CBA15}"/>
          </ac:spMkLst>
        </pc:spChg>
        <pc:spChg chg="del">
          <ac:chgData name="Auriberto Feitosa" userId="dd146faf-545a-40e6-8404-899455f868bc" providerId="ADAL" clId="{8E223DE7-896C-4758-9E04-1FF65389E016}" dt="2026-07-03T15:23:11.238" v="438" actId="478"/>
          <ac:spMkLst>
            <pc:docMk/>
            <pc:sldMk cId="867813260" sldId="270"/>
            <ac:spMk id="10" creationId="{5F135778-BB81-9ECB-520C-86605E7E267E}"/>
          </ac:spMkLst>
        </pc:spChg>
      </pc:sldChg>
      <pc:sldChg chg="modSp add mod">
        <pc:chgData name="Auriberto Feitosa" userId="dd146faf-545a-40e6-8404-899455f868bc" providerId="ADAL" clId="{8E223DE7-896C-4758-9E04-1FF65389E016}" dt="2026-07-03T15:30:40.367" v="490"/>
        <pc:sldMkLst>
          <pc:docMk/>
          <pc:sldMk cId="3700244284" sldId="271"/>
        </pc:sldMkLst>
        <pc:spChg chg="mod">
          <ac:chgData name="Auriberto Feitosa" userId="dd146faf-545a-40e6-8404-899455f868bc" providerId="ADAL" clId="{8E223DE7-896C-4758-9E04-1FF65389E016}" dt="2026-07-03T15:30:30.307" v="489"/>
          <ac:spMkLst>
            <pc:docMk/>
            <pc:sldMk cId="3700244284" sldId="271"/>
            <ac:spMk id="3" creationId="{3095FFFA-4BB1-36B3-D85A-10A1F4226718}"/>
          </ac:spMkLst>
        </pc:spChg>
        <pc:spChg chg="mod">
          <ac:chgData name="Auriberto Feitosa" userId="dd146faf-545a-40e6-8404-899455f868bc" providerId="ADAL" clId="{8E223DE7-896C-4758-9E04-1FF65389E016}" dt="2026-07-03T15:30:40.367" v="490"/>
          <ac:spMkLst>
            <pc:docMk/>
            <pc:sldMk cId="3700244284" sldId="271"/>
            <ac:spMk id="5" creationId="{AD208DAE-A56E-35F9-65B4-9800D2A44604}"/>
          </ac:spMkLst>
        </pc:spChg>
        <pc:spChg chg="mod">
          <ac:chgData name="Auriberto Feitosa" userId="dd146faf-545a-40e6-8404-899455f868bc" providerId="ADAL" clId="{8E223DE7-896C-4758-9E04-1FF65389E016}" dt="2026-07-03T15:30:16.391" v="488" actId="20577"/>
          <ac:spMkLst>
            <pc:docMk/>
            <pc:sldMk cId="3700244284" sldId="271"/>
            <ac:spMk id="10" creationId="{E5D801C1-F2CD-FC49-FAB7-EF2E52A168D9}"/>
          </ac:spMkLst>
        </pc:spChg>
      </pc:sldChg>
      <pc:sldChg chg="modSp add modAnim">
        <pc:chgData name="Auriberto Feitosa" userId="dd146faf-545a-40e6-8404-899455f868bc" providerId="ADAL" clId="{8E223DE7-896C-4758-9E04-1FF65389E016}" dt="2026-07-03T15:35:49.504" v="498" actId="20577"/>
        <pc:sldMkLst>
          <pc:docMk/>
          <pc:sldMk cId="2921190627" sldId="272"/>
        </pc:sldMkLst>
        <pc:spChg chg="mod">
          <ac:chgData name="Auriberto Feitosa" userId="dd146faf-545a-40e6-8404-899455f868bc" providerId="ADAL" clId="{8E223DE7-896C-4758-9E04-1FF65389E016}" dt="2026-07-03T15:35:25.613" v="494"/>
          <ac:spMkLst>
            <pc:docMk/>
            <pc:sldMk cId="2921190627" sldId="272"/>
            <ac:spMk id="3" creationId="{CDD628A8-3ED5-486F-134B-CE9A0D6E7E01}"/>
          </ac:spMkLst>
        </pc:spChg>
        <pc:spChg chg="mod">
          <ac:chgData name="Auriberto Feitosa" userId="dd146faf-545a-40e6-8404-899455f868bc" providerId="ADAL" clId="{8E223DE7-896C-4758-9E04-1FF65389E016}" dt="2026-07-03T15:35:49.504" v="498" actId="20577"/>
          <ac:spMkLst>
            <pc:docMk/>
            <pc:sldMk cId="2921190627" sldId="272"/>
            <ac:spMk id="5" creationId="{94065CDC-D226-A2B8-7D57-BB2C124556E3}"/>
          </ac:spMkLst>
        </pc:spChg>
      </pc:sldChg>
      <pc:sldChg chg="modSp add mod">
        <pc:chgData name="Auriberto Feitosa" userId="dd146faf-545a-40e6-8404-899455f868bc" providerId="ADAL" clId="{8E223DE7-896C-4758-9E04-1FF65389E016}" dt="2026-07-03T15:36:25.414" v="502"/>
        <pc:sldMkLst>
          <pc:docMk/>
          <pc:sldMk cId="2307425540" sldId="273"/>
        </pc:sldMkLst>
        <pc:spChg chg="mod">
          <ac:chgData name="Auriberto Feitosa" userId="dd146faf-545a-40e6-8404-899455f868bc" providerId="ADAL" clId="{8E223DE7-896C-4758-9E04-1FF65389E016}" dt="2026-07-03T15:36:14.512" v="501" actId="20577"/>
          <ac:spMkLst>
            <pc:docMk/>
            <pc:sldMk cId="2307425540" sldId="273"/>
            <ac:spMk id="3" creationId="{BDAD7B26-CE98-FEB9-18D9-DEBED1D816C9}"/>
          </ac:spMkLst>
        </pc:spChg>
        <pc:spChg chg="mod">
          <ac:chgData name="Auriberto Feitosa" userId="dd146faf-545a-40e6-8404-899455f868bc" providerId="ADAL" clId="{8E223DE7-896C-4758-9E04-1FF65389E016}" dt="2026-07-03T15:36:25.414" v="502"/>
          <ac:spMkLst>
            <pc:docMk/>
            <pc:sldMk cId="2307425540" sldId="273"/>
            <ac:spMk id="5" creationId="{824F55D7-EF25-1EF5-643D-00EB167DD34A}"/>
          </ac:spMkLst>
        </pc:spChg>
      </pc:sldChg>
      <pc:sldChg chg="modSp add mod ord">
        <pc:chgData name="Auriberto Feitosa" userId="dd146faf-545a-40e6-8404-899455f868bc" providerId="ADAL" clId="{8E223DE7-896C-4758-9E04-1FF65389E016}" dt="2026-07-03T15:37:52.603" v="510" actId="20577"/>
        <pc:sldMkLst>
          <pc:docMk/>
          <pc:sldMk cId="3575818877" sldId="274"/>
        </pc:sldMkLst>
        <pc:spChg chg="mod">
          <ac:chgData name="Auriberto Feitosa" userId="dd146faf-545a-40e6-8404-899455f868bc" providerId="ADAL" clId="{8E223DE7-896C-4758-9E04-1FF65389E016}" dt="2026-07-03T15:37:26.008" v="508" actId="207"/>
          <ac:spMkLst>
            <pc:docMk/>
            <pc:sldMk cId="3575818877" sldId="274"/>
            <ac:spMk id="6" creationId="{7855AE5F-ACD9-16E3-2B31-F106038D03AA}"/>
          </ac:spMkLst>
        </pc:spChg>
        <pc:spChg chg="mod">
          <ac:chgData name="Auriberto Feitosa" userId="dd146faf-545a-40e6-8404-899455f868bc" providerId="ADAL" clId="{8E223DE7-896C-4758-9E04-1FF65389E016}" dt="2026-07-03T15:37:52.603" v="510" actId="20577"/>
          <ac:spMkLst>
            <pc:docMk/>
            <pc:sldMk cId="3575818877" sldId="274"/>
            <ac:spMk id="9" creationId="{6A146552-1AA7-E46A-6F12-537CB3D51946}"/>
          </ac:spMkLst>
        </pc:spChg>
      </pc:sldChg>
      <pc:sldChg chg="modSp add mod ord">
        <pc:chgData name="Auriberto Feitosa" userId="dd146faf-545a-40e6-8404-899455f868bc" providerId="ADAL" clId="{8E223DE7-896C-4758-9E04-1FF65389E016}" dt="2026-07-03T15:39:57.231" v="521"/>
        <pc:sldMkLst>
          <pc:docMk/>
          <pc:sldMk cId="47238940" sldId="275"/>
        </pc:sldMkLst>
        <pc:spChg chg="mod">
          <ac:chgData name="Auriberto Feitosa" userId="dd146faf-545a-40e6-8404-899455f868bc" providerId="ADAL" clId="{8E223DE7-896C-4758-9E04-1FF65389E016}" dt="2026-07-03T15:39:49.297" v="520"/>
          <ac:spMkLst>
            <pc:docMk/>
            <pc:sldMk cId="47238940" sldId="275"/>
            <ac:spMk id="3" creationId="{AB4F2805-E3FB-B4C1-0DAF-DBBAF57D2F3F}"/>
          </ac:spMkLst>
        </pc:spChg>
        <pc:spChg chg="mod">
          <ac:chgData name="Auriberto Feitosa" userId="dd146faf-545a-40e6-8404-899455f868bc" providerId="ADAL" clId="{8E223DE7-896C-4758-9E04-1FF65389E016}" dt="2026-07-03T15:39:57.231" v="521"/>
          <ac:spMkLst>
            <pc:docMk/>
            <pc:sldMk cId="47238940" sldId="275"/>
            <ac:spMk id="5" creationId="{984D7EE9-696B-A50D-D10B-E4F20F3B1236}"/>
          </ac:spMkLst>
        </pc:spChg>
        <pc:spChg chg="mod">
          <ac:chgData name="Auriberto Feitosa" userId="dd146faf-545a-40e6-8404-899455f868bc" providerId="ADAL" clId="{8E223DE7-896C-4758-9E04-1FF65389E016}" dt="2026-07-03T15:39:37.587" v="519" actId="20577"/>
          <ac:spMkLst>
            <pc:docMk/>
            <pc:sldMk cId="47238940" sldId="275"/>
            <ac:spMk id="10" creationId="{DBA55F88-2B74-6711-C331-73538F110257}"/>
          </ac:spMkLst>
        </pc:spChg>
      </pc:sldChg>
      <pc:sldChg chg="modSp add mod modAnim">
        <pc:chgData name="Auriberto Feitosa" userId="dd146faf-545a-40e6-8404-899455f868bc" providerId="ADAL" clId="{8E223DE7-896C-4758-9E04-1FF65389E016}" dt="2026-07-03T15:40:37.505" v="525"/>
        <pc:sldMkLst>
          <pc:docMk/>
          <pc:sldMk cId="1549474113" sldId="276"/>
        </pc:sldMkLst>
        <pc:spChg chg="mod">
          <ac:chgData name="Auriberto Feitosa" userId="dd146faf-545a-40e6-8404-899455f868bc" providerId="ADAL" clId="{8E223DE7-896C-4758-9E04-1FF65389E016}" dt="2026-07-03T15:40:23.844" v="524"/>
          <ac:spMkLst>
            <pc:docMk/>
            <pc:sldMk cId="1549474113" sldId="276"/>
            <ac:spMk id="3" creationId="{737FEBDD-BA4B-F12E-2453-33E98FC704CA}"/>
          </ac:spMkLst>
        </pc:spChg>
        <pc:spChg chg="mod">
          <ac:chgData name="Auriberto Feitosa" userId="dd146faf-545a-40e6-8404-899455f868bc" providerId="ADAL" clId="{8E223DE7-896C-4758-9E04-1FF65389E016}" dt="2026-07-03T15:40:37.505" v="525"/>
          <ac:spMkLst>
            <pc:docMk/>
            <pc:sldMk cId="1549474113" sldId="276"/>
            <ac:spMk id="5" creationId="{06A9DB84-49F7-39FD-FD70-9A88662465C3}"/>
          </ac:spMkLst>
        </pc:spChg>
      </pc:sldChg>
      <pc:sldChg chg="modSp add mod">
        <pc:chgData name="Auriberto Feitosa" userId="dd146faf-545a-40e6-8404-899455f868bc" providerId="ADAL" clId="{8E223DE7-896C-4758-9E04-1FF65389E016}" dt="2026-07-03T15:41:06.802" v="528"/>
        <pc:sldMkLst>
          <pc:docMk/>
          <pc:sldMk cId="3642645497" sldId="277"/>
        </pc:sldMkLst>
        <pc:spChg chg="mod">
          <ac:chgData name="Auriberto Feitosa" userId="dd146faf-545a-40e6-8404-899455f868bc" providerId="ADAL" clId="{8E223DE7-896C-4758-9E04-1FF65389E016}" dt="2026-07-03T15:40:58.332" v="527"/>
          <ac:spMkLst>
            <pc:docMk/>
            <pc:sldMk cId="3642645497" sldId="277"/>
            <ac:spMk id="3" creationId="{C40DEE8A-41CB-DCC6-AE4D-9C589569B4CB}"/>
          </ac:spMkLst>
        </pc:spChg>
        <pc:spChg chg="mod">
          <ac:chgData name="Auriberto Feitosa" userId="dd146faf-545a-40e6-8404-899455f868bc" providerId="ADAL" clId="{8E223DE7-896C-4758-9E04-1FF65389E016}" dt="2026-07-03T15:41:06.802" v="528"/>
          <ac:spMkLst>
            <pc:docMk/>
            <pc:sldMk cId="3642645497" sldId="277"/>
            <ac:spMk id="5" creationId="{6E989A6E-7AC3-6DF9-33F6-A126D4DA2869}"/>
          </ac:spMkLst>
        </pc:spChg>
      </pc:sldChg>
      <pc:sldChg chg="modSp add mod ord">
        <pc:chgData name="Auriberto Feitosa" userId="dd146faf-545a-40e6-8404-899455f868bc" providerId="ADAL" clId="{8E223DE7-896C-4758-9E04-1FF65389E016}" dt="2026-07-03T15:42:20.610" v="536" actId="207"/>
        <pc:sldMkLst>
          <pc:docMk/>
          <pc:sldMk cId="1822972453" sldId="278"/>
        </pc:sldMkLst>
        <pc:spChg chg="mod">
          <ac:chgData name="Auriberto Feitosa" userId="dd146faf-545a-40e6-8404-899455f868bc" providerId="ADAL" clId="{8E223DE7-896C-4758-9E04-1FF65389E016}" dt="2026-07-03T15:42:00.924" v="535" actId="207"/>
          <ac:spMkLst>
            <pc:docMk/>
            <pc:sldMk cId="1822972453" sldId="278"/>
            <ac:spMk id="6" creationId="{B8E4A3DC-4762-BEDF-5E9D-DB6F711DAAFA}"/>
          </ac:spMkLst>
        </pc:spChg>
        <pc:spChg chg="mod">
          <ac:chgData name="Auriberto Feitosa" userId="dd146faf-545a-40e6-8404-899455f868bc" providerId="ADAL" clId="{8E223DE7-896C-4758-9E04-1FF65389E016}" dt="2026-07-03T15:42:20.610" v="536" actId="207"/>
          <ac:spMkLst>
            <pc:docMk/>
            <pc:sldMk cId="1822972453" sldId="278"/>
            <ac:spMk id="9" creationId="{0D47BB91-5626-0447-D08C-A12DD8D9BF12}"/>
          </ac:spMkLst>
        </pc:spChg>
      </pc:sldChg>
      <pc:sldChg chg="modSp add mod ord modTransition">
        <pc:chgData name="Auriberto Feitosa" userId="dd146faf-545a-40e6-8404-899455f868bc" providerId="ADAL" clId="{8E223DE7-896C-4758-9E04-1FF65389E016}" dt="2026-07-03T15:44:48.955" v="561"/>
        <pc:sldMkLst>
          <pc:docMk/>
          <pc:sldMk cId="793241144" sldId="279"/>
        </pc:sldMkLst>
        <pc:spChg chg="mod">
          <ac:chgData name="Auriberto Feitosa" userId="dd146faf-545a-40e6-8404-899455f868bc" providerId="ADAL" clId="{8E223DE7-896C-4758-9E04-1FF65389E016}" dt="2026-07-03T15:43:20.046" v="551" actId="20577"/>
          <ac:spMkLst>
            <pc:docMk/>
            <pc:sldMk cId="793241144" sldId="279"/>
            <ac:spMk id="3" creationId="{D4BA7D7C-C01B-3505-1899-2997456B2E0F}"/>
          </ac:spMkLst>
        </pc:spChg>
        <pc:spChg chg="mod">
          <ac:chgData name="Auriberto Feitosa" userId="dd146faf-545a-40e6-8404-899455f868bc" providerId="ADAL" clId="{8E223DE7-896C-4758-9E04-1FF65389E016}" dt="2026-07-03T15:43:10.115" v="549" actId="20577"/>
          <ac:spMkLst>
            <pc:docMk/>
            <pc:sldMk cId="793241144" sldId="279"/>
            <ac:spMk id="10" creationId="{BACEC181-ADC0-44A3-838D-29B549D6E4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B135-B0D2-5465-DD0F-B86BF7921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F3E5EA-D543-44AE-7667-E97F10607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430EB-DD00-89E4-4AEA-6E5DBC82811A}"/>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FCBFB254-8214-FE51-975B-15D015046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9FC21-292E-E48F-6E7F-07DCA26A915E}"/>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366623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0D3A-6A2D-BD1C-8FAB-132C26F216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D7DDE-0031-98FD-141F-5765E3CBA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851B2-C3CC-8F88-8451-5E03780649D3}"/>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CA8CCFCE-7D05-ADBA-1A76-4C96B9777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78871-4903-F6F2-849B-53064B568AB0}"/>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220896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58ABC-88FF-5FD8-1E44-F5C029F922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FD884C-5D79-1CBA-7076-623E395D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D15F-04B3-17A5-CF76-CDF97AC376B7}"/>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6F8AAD17-8D33-65AC-0572-C699AD463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D6C81-F791-11BA-6523-66FA6F17F9C4}"/>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222228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48C9-8D85-1438-5DF9-3D9B0CB26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56064-CB3D-3655-AC41-F070B1B7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98D-605C-D457-0264-7F560194C5AE}"/>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063C10AC-DA77-7305-A502-D3105CCDD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1596F-60E3-7938-B821-641F4F275885}"/>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170978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11C3-DB2F-AB8C-FE1A-2DBEFD5C2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3427F-E898-13C1-681E-546EBFEE68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063D0-8577-F883-1797-084A103D9E15}"/>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2F7340D3-7199-79E2-25ED-A7457BDC0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5F52E-4403-930D-1DCB-EE556366DA7D}"/>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258673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280E-0E9E-FD8C-FB0C-537B81A62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C8A3A-B5DA-27AE-FBFC-342F0E23D3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9696C-8403-6A92-5A1B-E93EFCB5CC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A3FF5-D71F-57EC-A1B1-61381522B20C}"/>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6" name="Footer Placeholder 5">
            <a:extLst>
              <a:ext uri="{FF2B5EF4-FFF2-40B4-BE49-F238E27FC236}">
                <a16:creationId xmlns:a16="http://schemas.microsoft.com/office/drawing/2014/main" id="{EE46DD18-E2A2-8FB1-A909-DDD691FC2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C43F4-3C3C-D722-527B-161B53AA11DC}"/>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199104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9BCD-6494-671E-4765-2EEE8C8292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DE85F5-59DE-861B-92CA-BC84E3C97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B316E-58B5-593B-615F-17D880820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F5EA6-F2A3-3BF2-40B7-EACFCEE43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509A8-DDC3-C221-BBF1-674B03DAA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BE802-6DCE-2880-2BB0-C9F9A635D1C7}"/>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8" name="Footer Placeholder 7">
            <a:extLst>
              <a:ext uri="{FF2B5EF4-FFF2-40B4-BE49-F238E27FC236}">
                <a16:creationId xmlns:a16="http://schemas.microsoft.com/office/drawing/2014/main" id="{EAA99200-A0F7-8993-021B-17260241F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922E2-EF9B-5E5B-F297-F1B96EA0A6BC}"/>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2460122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2F57-AA1B-190B-378B-200E917309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325A0-A547-6733-8312-2E04BDD3AD3B}"/>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4" name="Footer Placeholder 3">
            <a:extLst>
              <a:ext uri="{FF2B5EF4-FFF2-40B4-BE49-F238E27FC236}">
                <a16:creationId xmlns:a16="http://schemas.microsoft.com/office/drawing/2014/main" id="{D0EE030C-6E5A-606D-559B-E54973C6C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7DA4FF-E901-0C81-1DA2-A78EEC043167}"/>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144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8C3A3-FBE5-465F-A634-C2A4CA7B7DF1}"/>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3" name="Footer Placeholder 2">
            <a:extLst>
              <a:ext uri="{FF2B5EF4-FFF2-40B4-BE49-F238E27FC236}">
                <a16:creationId xmlns:a16="http://schemas.microsoft.com/office/drawing/2014/main" id="{3E4D893D-1E7D-C5B3-1E93-E4D6158E4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B00C5-E4DB-DB43-8358-1C0A01F4EE15}"/>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3344784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713E-A8FF-8404-4924-A9FE57265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2AA468-6B35-7035-322A-DC39CAA1E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5C0F3-DF5E-0587-263E-07E870CF8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DC11-4C82-8AF3-0DEE-BA7A9402E501}"/>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6" name="Footer Placeholder 5">
            <a:extLst>
              <a:ext uri="{FF2B5EF4-FFF2-40B4-BE49-F238E27FC236}">
                <a16:creationId xmlns:a16="http://schemas.microsoft.com/office/drawing/2014/main" id="{88591BEB-5405-1D04-8280-F6695CA5F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A78BD-152F-92F0-F525-3D3BC7A95B9E}"/>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1375309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48B4-1178-7420-5287-02BE28A68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7D0196-4F2A-CFF7-61F2-65EE320AE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F2A95-66CD-21E3-BDC8-52DB4658A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55A93-9C6E-16D8-8869-8CE40E197603}"/>
              </a:ext>
            </a:extLst>
          </p:cNvPr>
          <p:cNvSpPr>
            <a:spLocks noGrp="1"/>
          </p:cNvSpPr>
          <p:nvPr>
            <p:ph type="dt" sz="half" idx="10"/>
          </p:nvPr>
        </p:nvSpPr>
        <p:spPr/>
        <p:txBody>
          <a:bodyPr/>
          <a:lstStyle/>
          <a:p>
            <a:fld id="{95E6813F-0ADA-6C49-B012-5B4199499CD1}" type="datetimeFigureOut">
              <a:rPr lang="en-US" smtClean="0"/>
              <a:t>7/3/2026</a:t>
            </a:fld>
            <a:endParaRPr lang="en-US"/>
          </a:p>
        </p:txBody>
      </p:sp>
      <p:sp>
        <p:nvSpPr>
          <p:cNvPr id="6" name="Footer Placeholder 5">
            <a:extLst>
              <a:ext uri="{FF2B5EF4-FFF2-40B4-BE49-F238E27FC236}">
                <a16:creationId xmlns:a16="http://schemas.microsoft.com/office/drawing/2014/main" id="{47FA7047-101F-15D0-7816-23BED23CD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D5291-5215-A24D-7346-2DD036FAE5C2}"/>
              </a:ext>
            </a:extLst>
          </p:cNvPr>
          <p:cNvSpPr>
            <a:spLocks noGrp="1"/>
          </p:cNvSpPr>
          <p:nvPr>
            <p:ph type="sldNum" sz="quarter" idx="12"/>
          </p:nvPr>
        </p:nvSpPr>
        <p:spPr/>
        <p:txBody>
          <a:bodyPr/>
          <a:lstStyle/>
          <a:p>
            <a:fld id="{36F83FBB-9E55-6549-A997-5CAD59F44DF2}" type="slidenum">
              <a:rPr lang="en-US" smtClean="0"/>
              <a:t>‹#›</a:t>
            </a:fld>
            <a:endParaRPr lang="en-US"/>
          </a:p>
        </p:txBody>
      </p:sp>
    </p:spTree>
    <p:extLst>
      <p:ext uri="{BB962C8B-B14F-4D97-AF65-F5344CB8AC3E}">
        <p14:creationId xmlns:p14="http://schemas.microsoft.com/office/powerpoint/2010/main" val="784555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2D55B-38B4-B00C-31BF-22CD6A448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D04EC-A842-B61B-C5EF-7FACDFD9C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97B67-08E1-86B6-1C5E-3BC6F7F6C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E6813F-0ADA-6C49-B012-5B4199499CD1}" type="datetimeFigureOut">
              <a:rPr lang="en-US" smtClean="0"/>
              <a:t>7/3/2026</a:t>
            </a:fld>
            <a:endParaRPr lang="en-US"/>
          </a:p>
        </p:txBody>
      </p:sp>
      <p:sp>
        <p:nvSpPr>
          <p:cNvPr id="5" name="Footer Placeholder 4">
            <a:extLst>
              <a:ext uri="{FF2B5EF4-FFF2-40B4-BE49-F238E27FC236}">
                <a16:creationId xmlns:a16="http://schemas.microsoft.com/office/drawing/2014/main" id="{228EF8C3-8AF8-E899-417A-4C0815603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3F2AB9-03BB-E427-2CD6-CD327D604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F83FBB-9E55-6549-A997-5CAD59F44DF2}" type="slidenum">
              <a:rPr lang="en-US" smtClean="0"/>
              <a:t>‹#›</a:t>
            </a:fld>
            <a:endParaRPr lang="en-US"/>
          </a:p>
        </p:txBody>
      </p:sp>
    </p:spTree>
    <p:extLst>
      <p:ext uri="{BB962C8B-B14F-4D97-AF65-F5344CB8AC3E}">
        <p14:creationId xmlns:p14="http://schemas.microsoft.com/office/powerpoint/2010/main" val="204313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C3226-DB56-4D0E-AB22-AA0967826DDD}"/>
              </a:ext>
            </a:extLst>
          </p:cNvPr>
          <p:cNvSpPr>
            <a:spLocks noGrp="1"/>
          </p:cNvSpPr>
          <p:nvPr>
            <p:ph type="ctrTitle"/>
          </p:nvPr>
        </p:nvSpPr>
        <p:spPr>
          <a:xfrm>
            <a:off x="823442" y="921715"/>
            <a:ext cx="5163022" cy="2989885"/>
          </a:xfrm>
        </p:spPr>
        <p:txBody>
          <a:bodyPr anchor="b">
            <a:normAutofit/>
          </a:bodyPr>
          <a:lstStyle/>
          <a:p>
            <a:pPr algn="l"/>
            <a:r>
              <a:rPr lang="en-US" sz="4800" dirty="0" err="1"/>
              <a:t>Lições</a:t>
            </a:r>
            <a:r>
              <a:rPr lang="en-US" sz="4800" dirty="0"/>
              <a:t> </a:t>
            </a:r>
            <a:r>
              <a:rPr lang="en-US" sz="4800" dirty="0" err="1"/>
              <a:t>Bíblicas</a:t>
            </a:r>
            <a:r>
              <a:rPr lang="en-US" sz="4800" dirty="0"/>
              <a:t> da Escola Dominical</a:t>
            </a:r>
            <a:endParaRPr lang="pt-BR" sz="4800" dirty="0"/>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F8B596F-825A-0619-7C27-6F1FA91667C7}"/>
              </a:ext>
            </a:extLst>
          </p:cNvPr>
          <p:cNvSpPr>
            <a:spLocks noGrp="1"/>
          </p:cNvSpPr>
          <p:nvPr>
            <p:ph type="subTitle" idx="1"/>
          </p:nvPr>
        </p:nvSpPr>
        <p:spPr>
          <a:xfrm>
            <a:off x="823442" y="4382976"/>
            <a:ext cx="4887929" cy="1757937"/>
          </a:xfrm>
        </p:spPr>
        <p:txBody>
          <a:bodyPr anchor="t">
            <a:normAutofit/>
          </a:bodyPr>
          <a:lstStyle/>
          <a:p>
            <a:pPr algn="l"/>
            <a:r>
              <a:rPr lang="en-US" sz="1900" dirty="0">
                <a:solidFill>
                  <a:srgbClr val="FFFFFF"/>
                </a:solidFill>
              </a:rPr>
              <a:t>3º </a:t>
            </a:r>
            <a:r>
              <a:rPr lang="en-US" sz="1900" dirty="0" err="1">
                <a:solidFill>
                  <a:srgbClr val="FFFFFF"/>
                </a:solidFill>
              </a:rPr>
              <a:t>Trimestre</a:t>
            </a:r>
            <a:r>
              <a:rPr lang="en-US" sz="1900" dirty="0">
                <a:solidFill>
                  <a:srgbClr val="FFFFFF"/>
                </a:solidFill>
              </a:rPr>
              <a:t> de 2026 / </a:t>
            </a:r>
            <a:r>
              <a:rPr lang="en-US" sz="1900" dirty="0" err="1">
                <a:solidFill>
                  <a:srgbClr val="FFFFFF"/>
                </a:solidFill>
              </a:rPr>
              <a:t>Adultos</a:t>
            </a:r>
            <a:endParaRPr lang="en-US" sz="1900" dirty="0">
              <a:solidFill>
                <a:srgbClr val="FFFFFF"/>
              </a:solidFill>
            </a:endParaRPr>
          </a:p>
          <a:p>
            <a:pPr algn="l"/>
            <a:r>
              <a:rPr lang="en-US" b="1" dirty="0">
                <a:solidFill>
                  <a:srgbClr val="FFFFFF"/>
                </a:solidFill>
              </a:rPr>
              <a:t>A </a:t>
            </a:r>
            <a:r>
              <a:rPr lang="en-US" b="1" dirty="0" err="1">
                <a:solidFill>
                  <a:srgbClr val="FFFFFF"/>
                </a:solidFill>
              </a:rPr>
              <a:t>Igreja</a:t>
            </a:r>
            <a:r>
              <a:rPr lang="en-US" b="1" dirty="0">
                <a:solidFill>
                  <a:srgbClr val="FFFFFF"/>
                </a:solidFill>
              </a:rPr>
              <a:t> dos </a:t>
            </a:r>
            <a:r>
              <a:rPr lang="en-US" b="1" dirty="0" err="1">
                <a:solidFill>
                  <a:srgbClr val="FFFFFF"/>
                </a:solidFill>
              </a:rPr>
              <a:t>Gentios</a:t>
            </a:r>
            <a:endParaRPr lang="en-US" b="1" dirty="0">
              <a:solidFill>
                <a:srgbClr val="FFFFFF"/>
              </a:solidFill>
            </a:endParaRPr>
          </a:p>
          <a:p>
            <a:pPr algn="l"/>
            <a:r>
              <a:rPr lang="en-US" sz="1900" dirty="0">
                <a:solidFill>
                  <a:srgbClr val="FFFFFF"/>
                </a:solidFill>
              </a:rPr>
              <a:t>Da </a:t>
            </a:r>
            <a:r>
              <a:rPr lang="en-US" sz="1900" dirty="0" err="1">
                <a:solidFill>
                  <a:srgbClr val="FFFFFF"/>
                </a:solidFill>
              </a:rPr>
              <a:t>Chamada</a:t>
            </a:r>
            <a:r>
              <a:rPr lang="en-US" sz="1900" dirty="0">
                <a:solidFill>
                  <a:srgbClr val="FFFFFF"/>
                </a:solidFill>
              </a:rPr>
              <a:t> </a:t>
            </a:r>
            <a:r>
              <a:rPr lang="en-US" sz="1900" dirty="0" err="1">
                <a:solidFill>
                  <a:srgbClr val="FFFFFF"/>
                </a:solidFill>
              </a:rPr>
              <a:t>Missionária</a:t>
            </a:r>
            <a:r>
              <a:rPr lang="en-US" sz="1900" dirty="0">
                <a:solidFill>
                  <a:srgbClr val="FFFFFF"/>
                </a:solidFill>
              </a:rPr>
              <a:t> à </a:t>
            </a:r>
            <a:r>
              <a:rPr lang="en-US" sz="1900" dirty="0" err="1">
                <a:solidFill>
                  <a:srgbClr val="FFFFFF"/>
                </a:solidFill>
              </a:rPr>
              <a:t>Consolidação</a:t>
            </a:r>
            <a:r>
              <a:rPr lang="en-US" sz="1900" dirty="0">
                <a:solidFill>
                  <a:srgbClr val="FFFFFF"/>
                </a:solidFill>
              </a:rPr>
              <a:t> do Evangelho Entre </a:t>
            </a:r>
            <a:r>
              <a:rPr lang="en-US" sz="1900" dirty="0" err="1">
                <a:solidFill>
                  <a:srgbClr val="FFFFFF"/>
                </a:solidFill>
              </a:rPr>
              <a:t>os</a:t>
            </a:r>
            <a:r>
              <a:rPr lang="en-US" sz="1900" dirty="0">
                <a:solidFill>
                  <a:srgbClr val="FFFFFF"/>
                </a:solidFill>
              </a:rPr>
              <a:t> </a:t>
            </a:r>
            <a:r>
              <a:rPr lang="en-US" sz="1900" dirty="0" err="1">
                <a:solidFill>
                  <a:srgbClr val="FFFFFF"/>
                </a:solidFill>
              </a:rPr>
              <a:t>Povos</a:t>
            </a:r>
            <a:endParaRPr lang="pt-BR" sz="1900" dirty="0">
              <a:solidFill>
                <a:srgbClr val="FFFFFF"/>
              </a:solidFill>
            </a:endParaRPr>
          </a:p>
        </p:txBody>
      </p:sp>
      <p:pic>
        <p:nvPicPr>
          <p:cNvPr id="5" name="Picture 4">
            <a:extLst>
              <a:ext uri="{FF2B5EF4-FFF2-40B4-BE49-F238E27FC236}">
                <a16:creationId xmlns:a16="http://schemas.microsoft.com/office/drawing/2014/main" id="{F8F90375-EC00-8C4A-AF80-7E9520A7F5BA}"/>
              </a:ext>
            </a:extLst>
          </p:cNvPr>
          <p:cNvPicPr>
            <a:picLocks noChangeAspect="1"/>
          </p:cNvPicPr>
          <p:nvPr/>
        </p:nvPicPr>
        <p:blipFill>
          <a:blip r:embed="rId2"/>
          <a:srcRect l="1129"/>
          <a:stretch>
            <a:fillRect/>
          </a:stretch>
        </p:blipFill>
        <p:spPr>
          <a:xfrm>
            <a:off x="7055302" y="418018"/>
            <a:ext cx="4328588" cy="5722895"/>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9F70BA-AFFF-A44A-E9AB-C35ADFDE1B5E}"/>
              </a:ext>
            </a:extLst>
          </p:cNvPr>
          <p:cNvPicPr>
            <a:picLocks noChangeAspect="1"/>
          </p:cNvPicPr>
          <p:nvPr/>
        </p:nvPicPr>
        <p:blipFill>
          <a:blip r:embed="rId3">
            <a:duotone>
              <a:prstClr val="black"/>
              <a:schemeClr val="accent4">
                <a:tint val="45000"/>
                <a:satMod val="400000"/>
              </a:schemeClr>
            </a:duotone>
          </a:blip>
          <a:stretch>
            <a:fillRect/>
          </a:stretch>
        </p:blipFill>
        <p:spPr>
          <a:xfrm>
            <a:off x="2364614" y="418018"/>
            <a:ext cx="1805583" cy="1824791"/>
          </a:xfrm>
          <a:prstGeom prst="rect">
            <a:avLst/>
          </a:prstGeom>
        </p:spPr>
      </p:pic>
    </p:spTree>
    <p:extLst>
      <p:ext uri="{BB962C8B-B14F-4D97-AF65-F5344CB8AC3E}">
        <p14:creationId xmlns:p14="http://schemas.microsoft.com/office/powerpoint/2010/main" val="3521521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206A0A-3339-2503-80A5-81A318E50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5EFE6-9670-BA5C-096A-0B88221B3101}"/>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0275896E-2820-8149-17A2-05D4D1C0F925}"/>
              </a:ext>
            </a:extLst>
          </p:cNvPr>
          <p:cNvSpPr>
            <a:spLocks noChangeAspect="1" noChangeArrowheads="1"/>
          </p:cNvSpPr>
          <p:nvPr/>
        </p:nvSpPr>
        <p:spPr bwMode="auto">
          <a:xfrm>
            <a:off x="5791200" y="25295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EE68FF-EA1F-046C-28F2-740E0DD7BE11}"/>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AB4F513D-CD64-5686-F483-F76AF47E0A24}"/>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4FCF9A32-8106-CF2B-C612-3429ED210279}"/>
              </a:ext>
            </a:extLst>
          </p:cNvPr>
          <p:cNvSpPr/>
          <p:nvPr/>
        </p:nvSpPr>
        <p:spPr>
          <a:xfrm>
            <a:off x="781049" y="1140842"/>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Objetivos da </a:t>
            </a:r>
            <a:r>
              <a:rPr lang="en-US" sz="4000" b="1" spc="50" dirty="0" err="1">
                <a:ln w="9525" cmpd="sng">
                  <a:solidFill>
                    <a:schemeClr val="accent1"/>
                  </a:solidFill>
                  <a:prstDash val="solid"/>
                </a:ln>
                <a:solidFill>
                  <a:srgbClr val="70AD47">
                    <a:tint val="1000"/>
                  </a:srgbClr>
                </a:solidFill>
                <a:effectLst>
                  <a:glow rad="38100">
                    <a:schemeClr val="accent1">
                      <a:alpha val="40000"/>
                    </a:schemeClr>
                  </a:glow>
                </a:effectLst>
              </a:rPr>
              <a:t>Lição</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FFB82AB6-0137-0AFF-5F32-08D9F2C00864}"/>
              </a:ext>
            </a:extLst>
          </p:cNvPr>
          <p:cNvSpPr txBox="1"/>
          <p:nvPr/>
        </p:nvSpPr>
        <p:spPr>
          <a:xfrm>
            <a:off x="781050" y="1995101"/>
            <a:ext cx="10529374" cy="4647426"/>
          </a:xfrm>
          <a:prstGeom prst="rect">
            <a:avLst/>
          </a:prstGeom>
          <a:solidFill>
            <a:srgbClr val="0B76A0">
              <a:alpha val="50196"/>
            </a:srgbClr>
          </a:solidFill>
          <a:ln>
            <a:solidFill>
              <a:schemeClr val="bg1"/>
            </a:solidFill>
          </a:ln>
        </p:spPr>
        <p:txBody>
          <a:bodyPr wrap="square" rtlCol="0">
            <a:spAutoFit/>
          </a:bodyPr>
          <a:lstStyle/>
          <a:p>
            <a:pPr marL="571500" indent="-571500">
              <a:spcBef>
                <a:spcPts val="2400"/>
              </a:spcBef>
              <a:buAutoNum type="romanUcParenR"/>
            </a:pPr>
            <a:r>
              <a:rPr lang="pt-BR" sz="3200" dirty="0">
                <a:solidFill>
                  <a:schemeClr val="bg1"/>
                </a:solidFill>
              </a:rPr>
              <a:t>Apresentar o contexto histórico e espiritual da igreja de Antioquia e sua missão aos gentios; </a:t>
            </a:r>
          </a:p>
          <a:p>
            <a:pPr marL="571500" indent="-571500">
              <a:spcBef>
                <a:spcPts val="2400"/>
              </a:spcBef>
              <a:buAutoNum type="romanUcParenR"/>
            </a:pPr>
            <a:r>
              <a:rPr lang="pt-BR" sz="3200" dirty="0">
                <a:solidFill>
                  <a:schemeClr val="bg1"/>
                </a:solidFill>
              </a:rPr>
              <a:t>Conduzir o aluno à reflexão sobre a atuação do Espírito Santo na condução da obra missionária e no envio dos obreiros; </a:t>
            </a:r>
          </a:p>
          <a:p>
            <a:pPr marL="571500" indent="-571500">
              <a:spcBef>
                <a:spcPts val="2400"/>
              </a:spcBef>
              <a:buAutoNum type="romanUcParenR"/>
            </a:pPr>
            <a:r>
              <a:rPr lang="pt-BR" sz="3200" dirty="0">
                <a:solidFill>
                  <a:schemeClr val="bg1"/>
                </a:solidFill>
              </a:rPr>
              <a:t>Aplicar os princípios da igreja de Antioquia à vida da igreja local, assumindo a missão cristã como identidade e compromisso.</a:t>
            </a:r>
            <a:endParaRPr lang="en-US" sz="3200" dirty="0">
              <a:solidFill>
                <a:schemeClr val="bg1"/>
              </a:solidFill>
            </a:endParaRPr>
          </a:p>
        </p:txBody>
      </p:sp>
    </p:spTree>
    <p:extLst>
      <p:ext uri="{BB962C8B-B14F-4D97-AF65-F5344CB8AC3E}">
        <p14:creationId xmlns:p14="http://schemas.microsoft.com/office/powerpoint/2010/main" val="1716149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3949E8-1721-ABBE-D799-BE2656332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B9CD9-FCBB-FBAD-3E02-C205DCC43E32}"/>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E9B188FD-2311-22F2-2D44-1C25F26877DC}"/>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EE916241-C944-39D5-8F0E-C0968366C3A6}"/>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E2D7858D-7464-2ED2-1B31-55B7F2F3E6E2}"/>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52B5838A-EB44-CF55-1064-746F6679C676}"/>
              </a:ext>
            </a:extLst>
          </p:cNvPr>
          <p:cNvSpPr/>
          <p:nvPr/>
        </p:nvSpPr>
        <p:spPr>
          <a:xfrm>
            <a:off x="381000" y="972027"/>
            <a:ext cx="11267047" cy="742117"/>
          </a:xfrm>
          <a:prstGeom prst="round2SameRect">
            <a:avLst/>
          </a:prstGeom>
          <a:solidFill>
            <a:srgbClr val="0B76A0">
              <a:alpha val="69804"/>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INTRODUÇÃO</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1990462B-84BB-00C6-3A58-F458C5A0CF9F}"/>
              </a:ext>
            </a:extLst>
          </p:cNvPr>
          <p:cNvSpPr txBox="1"/>
          <p:nvPr/>
        </p:nvSpPr>
        <p:spPr>
          <a:xfrm>
            <a:off x="381000" y="1714144"/>
            <a:ext cx="11267048" cy="4832092"/>
          </a:xfrm>
          <a:prstGeom prst="rect">
            <a:avLst/>
          </a:prstGeom>
          <a:solidFill>
            <a:schemeClr val="accent4">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spcBef>
                <a:spcPts val="2400"/>
              </a:spcBef>
            </a:pPr>
            <a:r>
              <a:rPr lang="pt-BR" sz="2800" dirty="0">
                <a:solidFill>
                  <a:schemeClr val="bg1"/>
                </a:solidFill>
              </a:rPr>
              <a:t>Lucas registra o cumprimento progressivo da promessa de Jesus em Atos 1.8: o Evangelho alcançaria Jerusalém, Judeia, Samaria e chegaria aos confins da Terra. Os capítulos 13 a 28 marcam a grande virada da narrativa, quando o foco deixa de ser Jerusalém e passa a Antioquia. É dessa igreja, caracterizada por diversidade, sensibilidade espiritual e prática missionária madura, que o Espírito Santo convoca Paulo e Barnabé para a evangelização dos gentios. A partir desse ponto, o ministério de Paulo torna-se central, e o Espírito é mostrado como o verdadeiro condutor da expansão cristã. A Missão Gentílica nasce, portanto, não como estratégia humana, mas como resposta ao chamado direto do Espírito para alcançar as nações.</a:t>
            </a:r>
          </a:p>
        </p:txBody>
      </p:sp>
    </p:spTree>
    <p:extLst>
      <p:ext uri="{BB962C8B-B14F-4D97-AF65-F5344CB8AC3E}">
        <p14:creationId xmlns:p14="http://schemas.microsoft.com/office/powerpoint/2010/main" val="577941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FB1BBE-A03E-9FF8-E917-081136FFF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EF34C-4EA9-688B-15CF-C3BE61F563C1}"/>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18926493-711F-3BBB-EDC9-6CDE04B248DC}"/>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5FFE13DA-3DD1-5F1E-E44A-DEA19C561592}"/>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149B46E2-AABC-3C99-213A-9881DD383FFA}"/>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A2876DC7-B02A-1FDC-4C1C-8CECF0BE7F01}"/>
              </a:ext>
            </a:extLst>
          </p:cNvPr>
          <p:cNvSpPr/>
          <p:nvPr/>
        </p:nvSpPr>
        <p:spPr>
          <a:xfrm>
            <a:off x="381000" y="972027"/>
            <a:ext cx="11267047" cy="1387435"/>
          </a:xfrm>
          <a:prstGeom prst="round2SameRect">
            <a:avLst/>
          </a:prstGeom>
          <a:solidFill>
            <a:srgbClr val="0B76A0">
              <a:alpha val="69804"/>
            </a:srgbClr>
          </a:solidFill>
          <a:ln>
            <a:solidFill>
              <a:schemeClr val="bg1"/>
            </a:solidFill>
          </a:ln>
        </p:spPr>
        <p:txBody>
          <a:bodyPr wrap="square" lIns="91440" tIns="45720" rIns="91440" bIns="45720">
            <a:spAutoFit/>
          </a:bodyPr>
          <a:lstStyle/>
          <a:p>
            <a:pPr algn="ctr"/>
            <a:r>
              <a:rPr lang="pt-BR" sz="4000" b="1" spc="50" dirty="0">
                <a:ln w="9525" cmpd="sng">
                  <a:solidFill>
                    <a:schemeClr val="accent1"/>
                  </a:solidFill>
                  <a:prstDash val="solid"/>
                </a:ln>
                <a:solidFill>
                  <a:srgbClr val="70AD47">
                    <a:tint val="1000"/>
                  </a:srgbClr>
                </a:solidFill>
                <a:effectLst>
                  <a:glow rad="38100">
                    <a:schemeClr val="accent1">
                      <a:alpha val="40000"/>
                    </a:schemeClr>
                  </a:glow>
                </a:effectLst>
              </a:rPr>
              <a:t>I. O NASCIMENTO DA MISSÃO GENTÍLICA</a:t>
            </a:r>
          </a:p>
          <a:p>
            <a:pPr algn="ctr"/>
            <a:endParaRPr lang="pt-BR"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F185AD34-ED4D-31A4-C5C2-0CB47ACE545B}"/>
              </a:ext>
            </a:extLst>
          </p:cNvPr>
          <p:cNvSpPr txBox="1"/>
          <p:nvPr/>
        </p:nvSpPr>
        <p:spPr>
          <a:xfrm>
            <a:off x="397670" y="1836242"/>
            <a:ext cx="11229974" cy="523220"/>
          </a:xfrm>
          <a:prstGeom prst="rect">
            <a:avLst/>
          </a:prstGeom>
          <a:solidFill>
            <a:srgbClr val="0070C0">
              <a:alpha val="80000"/>
            </a:srgbClr>
          </a:solidFill>
          <a:ln>
            <a:noFill/>
          </a:ln>
        </p:spPr>
        <p:txBody>
          <a:bodyPr wrap="square" rtlCol="0">
            <a:spAutoFit/>
          </a:bodyPr>
          <a:lstStyle/>
          <a:p>
            <a:pPr algn="just">
              <a:spcBef>
                <a:spcPts val="2400"/>
              </a:spcBef>
            </a:pPr>
            <a:r>
              <a:rPr lang="pt-BR" sz="2800" b="1" dirty="0">
                <a:solidFill>
                  <a:schemeClr val="bg1"/>
                </a:solidFill>
              </a:rPr>
              <a:t>1. Antioquia: um centro escolhido por Deus (v.1).</a:t>
            </a:r>
          </a:p>
        </p:txBody>
      </p:sp>
      <p:sp>
        <p:nvSpPr>
          <p:cNvPr id="5" name="TextBox 4">
            <a:extLst>
              <a:ext uri="{FF2B5EF4-FFF2-40B4-BE49-F238E27FC236}">
                <a16:creationId xmlns:a16="http://schemas.microsoft.com/office/drawing/2014/main" id="{03691028-76DF-3407-6399-F8B03735D9B0}"/>
              </a:ext>
            </a:extLst>
          </p:cNvPr>
          <p:cNvSpPr txBox="1"/>
          <p:nvPr/>
        </p:nvSpPr>
        <p:spPr>
          <a:xfrm>
            <a:off x="380999" y="2359462"/>
            <a:ext cx="11267048" cy="3970318"/>
          </a:xfrm>
          <a:prstGeom prst="rect">
            <a:avLst/>
          </a:prstGeom>
          <a:solidFill>
            <a:srgbClr val="0070C0">
              <a:alpha val="80000"/>
            </a:srgbClr>
          </a:solidFill>
          <a:ln>
            <a:solidFill>
              <a:schemeClr val="bg1"/>
            </a:solidFill>
          </a:ln>
        </p:spPr>
        <p:txBody>
          <a:bodyPr wrap="square" rtlCol="0">
            <a:spAutoFit/>
          </a:bodyPr>
          <a:lstStyle/>
          <a:p>
            <a:pPr marL="344488" algn="just">
              <a:spcBef>
                <a:spcPts val="2400"/>
              </a:spcBef>
            </a:pPr>
            <a:r>
              <a:rPr lang="pt-BR" sz="2800" dirty="0">
                <a:solidFill>
                  <a:schemeClr val="bg1"/>
                </a:solidFill>
              </a:rPr>
              <a:t>Fundada por Seleuco </a:t>
            </a:r>
            <a:r>
              <a:rPr lang="pt-BR" sz="2800" dirty="0" err="1">
                <a:solidFill>
                  <a:schemeClr val="bg1"/>
                </a:solidFill>
              </a:rPr>
              <a:t>Nicátor</a:t>
            </a:r>
            <a:r>
              <a:rPr lang="pt-BR" sz="2800" dirty="0">
                <a:solidFill>
                  <a:schemeClr val="bg1"/>
                </a:solidFill>
              </a:rPr>
              <a:t> em 300 a.C., Antioquia da Síria tornou-se a terceira maior cidade do Império Romano, atrás apenas de Roma e Alexandria. Culturalmente greco-helenista, abrigava significativa população judaica e exercia forte influência intelectual e comercial, contando com o porto de Selêucia (At 13.4). Foi ali que os discípulos foram chamados “cristãos” pela primeira vez (At 11.26). Não por acaso, Deus escolheu Antioquia como base da missão gentílica, transformando aquela igreja em um centro de envio para as nações - uma verdadeira base missionária de envio às nações.</a:t>
            </a:r>
          </a:p>
        </p:txBody>
      </p:sp>
    </p:spTree>
    <p:extLst>
      <p:ext uri="{BB962C8B-B14F-4D97-AF65-F5344CB8AC3E}">
        <p14:creationId xmlns:p14="http://schemas.microsoft.com/office/powerpoint/2010/main" val="18518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580F4D-2622-7447-7F42-BE3E098D8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8A4F7-7ED9-1156-78D1-D02301074D38}"/>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7E1EC6B8-26BB-BA5C-354C-92271A11D909}"/>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0A2167A7-1537-87C9-DCE0-4754CC578386}"/>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EB50ADD5-7CAA-E168-5102-60A9B09A335E}"/>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45248DB1-2572-6561-9AF1-2B240288BF5B}"/>
              </a:ext>
            </a:extLst>
          </p:cNvPr>
          <p:cNvSpPr/>
          <p:nvPr/>
        </p:nvSpPr>
        <p:spPr>
          <a:xfrm>
            <a:off x="381000" y="972027"/>
            <a:ext cx="11267047" cy="1387435"/>
          </a:xfrm>
          <a:prstGeom prst="round2SameRect">
            <a:avLst/>
          </a:prstGeom>
          <a:solidFill>
            <a:srgbClr val="0B76A0">
              <a:alpha val="69804"/>
            </a:srgbClr>
          </a:solidFill>
          <a:ln>
            <a:solidFill>
              <a:schemeClr val="bg1"/>
            </a:solidFill>
          </a:ln>
        </p:spPr>
        <p:txBody>
          <a:bodyPr wrap="square" lIns="91440" tIns="45720" rIns="91440" bIns="45720">
            <a:spAutoFit/>
          </a:bodyPr>
          <a:lstStyle/>
          <a:p>
            <a:pPr algn="ctr"/>
            <a:r>
              <a:rPr lang="pt-BR" sz="4000" b="1" spc="50" dirty="0">
                <a:ln w="9525" cmpd="sng">
                  <a:solidFill>
                    <a:schemeClr val="accent1"/>
                  </a:solidFill>
                  <a:prstDash val="solid"/>
                </a:ln>
                <a:solidFill>
                  <a:srgbClr val="70AD47">
                    <a:tint val="1000"/>
                  </a:srgbClr>
                </a:solidFill>
                <a:effectLst>
                  <a:glow rad="38100">
                    <a:schemeClr val="accent1">
                      <a:alpha val="40000"/>
                    </a:schemeClr>
                  </a:glow>
                </a:effectLst>
              </a:rPr>
              <a:t>I. O NASCIMENTO DA MISSÃO GENTÍLICA</a:t>
            </a:r>
          </a:p>
          <a:p>
            <a:pPr algn="ctr"/>
            <a:endParaRPr lang="pt-BR"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E93B74D6-CE62-30C7-C7D4-4FE537C719E2}"/>
              </a:ext>
            </a:extLst>
          </p:cNvPr>
          <p:cNvSpPr txBox="1"/>
          <p:nvPr/>
        </p:nvSpPr>
        <p:spPr>
          <a:xfrm>
            <a:off x="397670" y="1836242"/>
            <a:ext cx="11229974" cy="523220"/>
          </a:xfrm>
          <a:prstGeom prst="rect">
            <a:avLst/>
          </a:prstGeom>
          <a:solidFill>
            <a:srgbClr val="0070C0">
              <a:alpha val="80000"/>
            </a:srgbClr>
          </a:solidFill>
          <a:ln>
            <a:noFill/>
          </a:ln>
        </p:spPr>
        <p:txBody>
          <a:bodyPr wrap="square" rtlCol="0">
            <a:spAutoFit/>
          </a:bodyPr>
          <a:lstStyle/>
          <a:p>
            <a:pPr algn="just">
              <a:spcBef>
                <a:spcPts val="2400"/>
              </a:spcBef>
            </a:pPr>
            <a:r>
              <a:rPr lang="pt-BR" sz="2800" b="1" dirty="0">
                <a:solidFill>
                  <a:schemeClr val="bg1"/>
                </a:solidFill>
              </a:rPr>
              <a:t>2. Profetas e doutores servindo ao Senhor (vv.1,2)</a:t>
            </a:r>
          </a:p>
        </p:txBody>
      </p:sp>
      <p:sp>
        <p:nvSpPr>
          <p:cNvPr id="5" name="TextBox 4">
            <a:extLst>
              <a:ext uri="{FF2B5EF4-FFF2-40B4-BE49-F238E27FC236}">
                <a16:creationId xmlns:a16="http://schemas.microsoft.com/office/drawing/2014/main" id="{6E702084-1B98-5E51-F187-EC073E1F73BB}"/>
              </a:ext>
            </a:extLst>
          </p:cNvPr>
          <p:cNvSpPr txBox="1"/>
          <p:nvPr/>
        </p:nvSpPr>
        <p:spPr>
          <a:xfrm>
            <a:off x="380999" y="2359462"/>
            <a:ext cx="11267048" cy="3970318"/>
          </a:xfrm>
          <a:prstGeom prst="rect">
            <a:avLst/>
          </a:prstGeom>
          <a:solidFill>
            <a:srgbClr val="0070C0">
              <a:alpha val="80000"/>
            </a:srgbClr>
          </a:solidFill>
          <a:ln>
            <a:solidFill>
              <a:schemeClr val="bg1"/>
            </a:solidFill>
          </a:ln>
        </p:spPr>
        <p:txBody>
          <a:bodyPr wrap="square" rtlCol="0">
            <a:spAutoFit/>
          </a:bodyPr>
          <a:lstStyle/>
          <a:p>
            <a:pPr marL="344488" algn="just">
              <a:spcBef>
                <a:spcPts val="2400"/>
              </a:spcBef>
            </a:pPr>
            <a:r>
              <a:rPr lang="pt-BR" sz="2800" dirty="0">
                <a:solidFill>
                  <a:schemeClr val="bg1"/>
                </a:solidFill>
              </a:rPr>
              <a:t>A liderança local reunia profetas e doutores (mestres), ministérios que, após o período apostólico, tornaram-se pilares da edificação da igreja (1Co 12.28). Os profetas exortavam mediante inspiração direta; os mestres instruíam com base nas Escrituras e na tradição dos ensinos de Jesus. Durante o serviço ao Senhor, marcado por oração e jejum, o Espírito falou. A disposição desses líderes em buscar a vontade divina revela uma comunidade madura, centrada em Deus e apta a discernir o propósito do Espírito para além das necessidades locais.</a:t>
            </a:r>
          </a:p>
        </p:txBody>
      </p:sp>
    </p:spTree>
    <p:extLst>
      <p:ext uri="{BB962C8B-B14F-4D97-AF65-F5344CB8AC3E}">
        <p14:creationId xmlns:p14="http://schemas.microsoft.com/office/powerpoint/2010/main" val="24670452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688A2F-0C2C-720B-B019-D09E5C001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B775B-7D1D-D98C-1F31-0A387B8C9583}"/>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9FE4B60D-2AF1-5DC1-7A92-FC20955FF8E5}"/>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165F3993-0665-C761-93AE-ECE45D36F776}"/>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1B931C6D-B1F0-A366-51E2-088CB6016023}"/>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15BD38B7-8FC2-6835-3A9E-537C6CD5FF00}"/>
              </a:ext>
            </a:extLst>
          </p:cNvPr>
          <p:cNvSpPr/>
          <p:nvPr/>
        </p:nvSpPr>
        <p:spPr>
          <a:xfrm>
            <a:off x="381000" y="972027"/>
            <a:ext cx="11267047" cy="1387435"/>
          </a:xfrm>
          <a:prstGeom prst="round2SameRect">
            <a:avLst/>
          </a:prstGeom>
          <a:solidFill>
            <a:srgbClr val="0B76A0">
              <a:alpha val="69804"/>
            </a:srgbClr>
          </a:solidFill>
          <a:ln>
            <a:solidFill>
              <a:schemeClr val="bg1"/>
            </a:solidFill>
          </a:ln>
        </p:spPr>
        <p:txBody>
          <a:bodyPr wrap="square" lIns="91440" tIns="45720" rIns="91440" bIns="45720">
            <a:spAutoFit/>
          </a:bodyPr>
          <a:lstStyle/>
          <a:p>
            <a:pPr algn="ctr"/>
            <a:r>
              <a:rPr lang="pt-BR" sz="4000" b="1" spc="50" dirty="0">
                <a:ln w="9525" cmpd="sng">
                  <a:solidFill>
                    <a:schemeClr val="accent1"/>
                  </a:solidFill>
                  <a:prstDash val="solid"/>
                </a:ln>
                <a:solidFill>
                  <a:srgbClr val="70AD47">
                    <a:tint val="1000"/>
                  </a:srgbClr>
                </a:solidFill>
                <a:effectLst>
                  <a:glow rad="38100">
                    <a:schemeClr val="accent1">
                      <a:alpha val="40000"/>
                    </a:schemeClr>
                  </a:glow>
                </a:effectLst>
              </a:rPr>
              <a:t>I. O NASCIMENTO DA MISSÃO GENTÍLICA</a:t>
            </a:r>
          </a:p>
          <a:p>
            <a:pPr algn="ctr"/>
            <a:endParaRPr lang="pt-BR"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53F51079-8062-8376-518B-D3343A6AF6BC}"/>
              </a:ext>
            </a:extLst>
          </p:cNvPr>
          <p:cNvSpPr txBox="1"/>
          <p:nvPr/>
        </p:nvSpPr>
        <p:spPr>
          <a:xfrm>
            <a:off x="397670" y="1836242"/>
            <a:ext cx="11229974" cy="523220"/>
          </a:xfrm>
          <a:prstGeom prst="rect">
            <a:avLst/>
          </a:prstGeom>
          <a:solidFill>
            <a:srgbClr val="0070C0">
              <a:alpha val="80000"/>
            </a:srgbClr>
          </a:solidFill>
          <a:ln>
            <a:noFill/>
          </a:ln>
        </p:spPr>
        <p:txBody>
          <a:bodyPr wrap="square" rtlCol="0">
            <a:spAutoFit/>
          </a:bodyPr>
          <a:lstStyle/>
          <a:p>
            <a:pPr algn="just">
              <a:spcBef>
                <a:spcPts val="2400"/>
              </a:spcBef>
            </a:pPr>
            <a:r>
              <a:rPr lang="pt-BR" sz="2800" b="1" dirty="0">
                <a:solidFill>
                  <a:schemeClr val="bg1"/>
                </a:solidFill>
              </a:rPr>
              <a:t>3. A separação de Paulo e Barnabé (vv.2,3).</a:t>
            </a:r>
          </a:p>
        </p:txBody>
      </p:sp>
      <p:sp>
        <p:nvSpPr>
          <p:cNvPr id="5" name="TextBox 4">
            <a:extLst>
              <a:ext uri="{FF2B5EF4-FFF2-40B4-BE49-F238E27FC236}">
                <a16:creationId xmlns:a16="http://schemas.microsoft.com/office/drawing/2014/main" id="{89FC97EA-ED1D-C078-4247-F598629D6423}"/>
              </a:ext>
            </a:extLst>
          </p:cNvPr>
          <p:cNvSpPr txBox="1"/>
          <p:nvPr/>
        </p:nvSpPr>
        <p:spPr>
          <a:xfrm>
            <a:off x="380999" y="2359462"/>
            <a:ext cx="11267048" cy="3970318"/>
          </a:xfrm>
          <a:prstGeom prst="rect">
            <a:avLst/>
          </a:prstGeom>
          <a:solidFill>
            <a:srgbClr val="0070C0">
              <a:alpha val="80000"/>
            </a:srgbClr>
          </a:solidFill>
          <a:ln>
            <a:solidFill>
              <a:schemeClr val="bg1"/>
            </a:solidFill>
          </a:ln>
        </p:spPr>
        <p:txBody>
          <a:bodyPr wrap="square" rtlCol="0">
            <a:spAutoFit/>
          </a:bodyPr>
          <a:lstStyle/>
          <a:p>
            <a:pPr marL="344488" algn="just">
              <a:spcBef>
                <a:spcPts val="2400"/>
              </a:spcBef>
            </a:pPr>
            <a:r>
              <a:rPr lang="pt-BR" sz="2800" dirty="0">
                <a:solidFill>
                  <a:schemeClr val="bg1"/>
                </a:solidFill>
              </a:rPr>
              <a:t>O Espírito Santo ordenou: </a:t>
            </a:r>
            <a:r>
              <a:rPr lang="pt-BR" sz="2800" i="1" dirty="0">
                <a:solidFill>
                  <a:schemeClr val="bg1"/>
                </a:solidFill>
              </a:rPr>
              <a:t>“Apartai-me a Barnabé e a Saulo para a obra a que os tenho chamado”</a:t>
            </a:r>
            <a:r>
              <a:rPr lang="pt-BR" sz="2800" dirty="0">
                <a:solidFill>
                  <a:schemeClr val="bg1"/>
                </a:solidFill>
              </a:rPr>
              <a:t>. A igreja respondeu com jejum, oração e imposição de mãos, reconhecendo o chamado divino e enviando seus melhores obreiros. Esse ato inaugura um novo momento da história cristã: a missão aos gentios é assumida oficialmente pela igreja. A obediência da congregação demonstra que a comunidade local é parte ativa da vocação missionária e que o envio deve ser sempre acompanhado de intercessão, consagração e dependência do Espírito.</a:t>
            </a:r>
          </a:p>
        </p:txBody>
      </p:sp>
    </p:spTree>
    <p:extLst>
      <p:ext uri="{BB962C8B-B14F-4D97-AF65-F5344CB8AC3E}">
        <p14:creationId xmlns:p14="http://schemas.microsoft.com/office/powerpoint/2010/main" val="334399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ADD577-7B10-5E88-BABF-5962173CB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C0E45-0E33-FB66-CD39-B61C38D0B2A2}"/>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7" name="TextBox 6">
            <a:extLst>
              <a:ext uri="{FF2B5EF4-FFF2-40B4-BE49-F238E27FC236}">
                <a16:creationId xmlns:a16="http://schemas.microsoft.com/office/drawing/2014/main" id="{2A7AFB3C-2C63-6E20-272B-E6DA7763B5BF}"/>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DFDCE974-BFE0-CA79-04E9-A3F1C30A4192}"/>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6" name="Rectangle: Rounded Corners 5">
            <a:extLst>
              <a:ext uri="{FF2B5EF4-FFF2-40B4-BE49-F238E27FC236}">
                <a16:creationId xmlns:a16="http://schemas.microsoft.com/office/drawing/2014/main" id="{7E8C670D-5015-9582-5700-1CBFA49AC5D7}"/>
              </a:ext>
            </a:extLst>
          </p:cNvPr>
          <p:cNvSpPr/>
          <p:nvPr/>
        </p:nvSpPr>
        <p:spPr>
          <a:xfrm>
            <a:off x="635540" y="1199745"/>
            <a:ext cx="10894979" cy="4844374"/>
          </a:xfrm>
          <a:prstGeom prst="roundRect">
            <a:avLst>
              <a:gd name="adj" fmla="val 7474"/>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9" name="TextBox 8">
            <a:extLst>
              <a:ext uri="{FF2B5EF4-FFF2-40B4-BE49-F238E27FC236}">
                <a16:creationId xmlns:a16="http://schemas.microsoft.com/office/drawing/2014/main" id="{E4BE1E1C-3193-E62C-0AB6-0954600CBA15}"/>
              </a:ext>
            </a:extLst>
          </p:cNvPr>
          <p:cNvSpPr txBox="1"/>
          <p:nvPr/>
        </p:nvSpPr>
        <p:spPr>
          <a:xfrm>
            <a:off x="1014918" y="1542525"/>
            <a:ext cx="10136221" cy="4093428"/>
          </a:xfrm>
          <a:prstGeom prst="rect">
            <a:avLst/>
          </a:prstGeom>
          <a:noFill/>
        </p:spPr>
        <p:txBody>
          <a:bodyPr wrap="square" rtlCol="0">
            <a:spAutoFit/>
          </a:bodyPr>
          <a:lstStyle/>
          <a:p>
            <a:pPr algn="ctr">
              <a:spcBef>
                <a:spcPts val="2400"/>
              </a:spcBef>
            </a:pPr>
            <a:r>
              <a:rPr lang="pt-BR" sz="6000" b="1" dirty="0">
                <a:solidFill>
                  <a:schemeClr val="bg1"/>
                </a:solidFill>
              </a:rPr>
              <a:t>SINOPSE I</a:t>
            </a:r>
          </a:p>
          <a:p>
            <a:pPr algn="ctr">
              <a:spcBef>
                <a:spcPts val="2400"/>
              </a:spcBef>
            </a:pPr>
            <a:r>
              <a:rPr lang="pt-BR" sz="6000" i="1" dirty="0">
                <a:solidFill>
                  <a:schemeClr val="bg1"/>
                </a:solidFill>
              </a:rPr>
              <a:t>Em Antioquia, o Espírito inaugura a missão cristã entre os gentios.</a:t>
            </a:r>
            <a:endParaRPr lang="pt-BR" sz="6000" dirty="0">
              <a:solidFill>
                <a:schemeClr val="bg1"/>
              </a:solidFill>
            </a:endParaRPr>
          </a:p>
        </p:txBody>
      </p:sp>
    </p:spTree>
    <p:extLst>
      <p:ext uri="{BB962C8B-B14F-4D97-AF65-F5344CB8AC3E}">
        <p14:creationId xmlns:p14="http://schemas.microsoft.com/office/powerpoint/2010/main" val="867813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0A999A-B054-B6B4-14D7-2D9E2348D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0F8BD-96AD-8121-06BA-F1DEBEB76E16}"/>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F1B6CBFE-C451-6DE7-FAD5-F7EF8A73C997}"/>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3B5DF41-F3FD-09C2-FD72-26AB999540CC}"/>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143BEB18-5E4E-4FF5-26FC-9BEBF8A797EC}"/>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E5D801C1-F2CD-FC49-FAB7-EF2E52A168D9}"/>
              </a:ext>
            </a:extLst>
          </p:cNvPr>
          <p:cNvSpPr/>
          <p:nvPr/>
        </p:nvSpPr>
        <p:spPr>
          <a:xfrm>
            <a:off x="381000" y="972027"/>
            <a:ext cx="11267047" cy="1387435"/>
          </a:xfrm>
          <a:prstGeom prst="round2SameRect">
            <a:avLst/>
          </a:prstGeom>
          <a:solidFill>
            <a:srgbClr val="0070C0">
              <a:alpha val="69804"/>
            </a:srgb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 O ESPÍRITO SANTO E A OBRA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095FFFA-4BB1-36B3-D85A-10A1F4226718}"/>
              </a:ext>
            </a:extLst>
          </p:cNvPr>
          <p:cNvSpPr txBox="1"/>
          <p:nvPr/>
        </p:nvSpPr>
        <p:spPr>
          <a:xfrm>
            <a:off x="397670" y="1836242"/>
            <a:ext cx="11229974" cy="523220"/>
          </a:xfrm>
          <a:prstGeom prst="rect">
            <a:avLst/>
          </a:prstGeom>
          <a:solidFill>
            <a:srgbClr val="002060">
              <a:alpha val="80000"/>
            </a:srgbClr>
          </a:solidFill>
          <a:ln>
            <a:noFill/>
          </a:ln>
        </p:spPr>
        <p:txBody>
          <a:bodyPr wrap="square" rtlCol="0">
            <a:spAutoFit/>
          </a:bodyPr>
          <a:lstStyle/>
          <a:p>
            <a:pPr lvl="0" algn="just">
              <a:spcBef>
                <a:spcPts val="2400"/>
              </a:spcBef>
            </a:pPr>
            <a:r>
              <a:rPr lang="pt-BR" sz="2800" b="1" dirty="0">
                <a:solidFill>
                  <a:prstClr val="white"/>
                </a:solidFill>
              </a:rPr>
              <a:t>1. O Espírito que conduz a missão. </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AD208DAE-A56E-35F9-65B4-9800D2A44604}"/>
              </a:ext>
            </a:extLst>
          </p:cNvPr>
          <p:cNvSpPr txBox="1"/>
          <p:nvPr/>
        </p:nvSpPr>
        <p:spPr>
          <a:xfrm>
            <a:off x="380999" y="2359462"/>
            <a:ext cx="11267048" cy="3108543"/>
          </a:xfrm>
          <a:prstGeom prst="rect">
            <a:avLst/>
          </a:prstGeom>
          <a:solidFill>
            <a:schemeClr val="tx2">
              <a:lumMod val="50000"/>
              <a:lumOff val="50000"/>
              <a:alpha val="80000"/>
            </a:schemeClr>
          </a:solidFill>
          <a:ln>
            <a:solidFill>
              <a:schemeClr val="bg1"/>
            </a:solidFill>
          </a:ln>
        </p:spPr>
        <p:txBody>
          <a:bodyPr wrap="square" rtlCol="0">
            <a:spAutoFit/>
          </a:bodyPr>
          <a:lstStyle/>
          <a:p>
            <a:pPr marL="344488" lvl="0" algn="just">
              <a:spcBef>
                <a:spcPts val="2400"/>
              </a:spcBef>
            </a:pPr>
            <a:r>
              <a:rPr lang="pt-BR" sz="2800" dirty="0">
                <a:solidFill>
                  <a:prstClr val="white"/>
                </a:solidFill>
              </a:rPr>
              <a:t>O Livro de Atos pode ser chamado, com justiça, de “Atos do Espírito Santo”. É Ele quem inspira, dirige, separa e envia os missionários. A missão não nasce da criatividade humana, mas da vontade soberana do Espírito. Sem o poder do Espírito, até os apóstolos permaneceram retraídos; com o Pentecostes, tornaram-se proclamadores ousados da fé. Assim, toda iniciativa evangelizadora autêntica é fruto da ação do Espírito no coração da igreja.</a:t>
            </a:r>
            <a:endParaRPr kumimoji="0" lang="pt-BR" sz="2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0244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CFFB27-E677-56F8-91D6-D29375D1E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805D7-D41E-8657-1A3F-549260CC0B24}"/>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34957625-1766-4865-0C3D-74ACD38EAEA8}"/>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E01DEBC2-3452-80C7-B378-87B1DD06E4EB}"/>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A94CFD14-9E74-4538-8E77-638FC4E0762D}"/>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6ED66ACD-68BE-4BB2-640F-FD083ED529F9}"/>
              </a:ext>
            </a:extLst>
          </p:cNvPr>
          <p:cNvSpPr/>
          <p:nvPr/>
        </p:nvSpPr>
        <p:spPr>
          <a:xfrm>
            <a:off x="381000" y="972027"/>
            <a:ext cx="11267047" cy="1387435"/>
          </a:xfrm>
          <a:prstGeom prst="round2SameRect">
            <a:avLst/>
          </a:prstGeom>
          <a:solidFill>
            <a:srgbClr val="0070C0">
              <a:alpha val="69804"/>
            </a:srgb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 O ESPÍRITO SANTO E A OBRA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DD628A8-3ED5-486F-134B-CE9A0D6E7E01}"/>
              </a:ext>
            </a:extLst>
          </p:cNvPr>
          <p:cNvSpPr txBox="1"/>
          <p:nvPr/>
        </p:nvSpPr>
        <p:spPr>
          <a:xfrm>
            <a:off x="397670" y="1836242"/>
            <a:ext cx="11229974" cy="523220"/>
          </a:xfrm>
          <a:prstGeom prst="rect">
            <a:avLst/>
          </a:prstGeom>
          <a:solidFill>
            <a:srgbClr val="002060">
              <a:alpha val="80000"/>
            </a:srgbClr>
          </a:solidFill>
          <a:ln>
            <a:noFill/>
          </a:ln>
        </p:spPr>
        <p:txBody>
          <a:bodyPr wrap="square" rtlCol="0">
            <a:spAutoFit/>
          </a:bodyPr>
          <a:lstStyle/>
          <a:p>
            <a:pPr lvl="0" algn="just">
              <a:spcBef>
                <a:spcPts val="2400"/>
              </a:spcBef>
            </a:pPr>
            <a:r>
              <a:rPr lang="pt-BR" sz="2800" b="1" dirty="0">
                <a:solidFill>
                  <a:prstClr val="white"/>
                </a:solidFill>
              </a:rPr>
              <a:t>2. O poder do Espírito na evangelização dos gentios. </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4065CDC-D226-A2B8-7D57-BB2C124556E3}"/>
              </a:ext>
            </a:extLst>
          </p:cNvPr>
          <p:cNvSpPr txBox="1"/>
          <p:nvPr/>
        </p:nvSpPr>
        <p:spPr>
          <a:xfrm>
            <a:off x="380999" y="2359462"/>
            <a:ext cx="11267048" cy="3539430"/>
          </a:xfrm>
          <a:prstGeom prst="rect">
            <a:avLst/>
          </a:prstGeom>
          <a:solidFill>
            <a:schemeClr val="tx2">
              <a:lumMod val="50000"/>
              <a:lumOff val="50000"/>
              <a:alpha val="80000"/>
            </a:schemeClr>
          </a:solidFill>
          <a:ln>
            <a:solidFill>
              <a:schemeClr val="bg1"/>
            </a:solidFill>
          </a:ln>
        </p:spPr>
        <p:txBody>
          <a:bodyPr wrap="square" rtlCol="0">
            <a:spAutoFit/>
          </a:bodyPr>
          <a:lstStyle/>
          <a:p>
            <a:pPr marL="344488" lvl="0" algn="just">
              <a:spcBef>
                <a:spcPts val="2400"/>
              </a:spcBef>
            </a:pPr>
            <a:r>
              <a:rPr lang="pt-BR" sz="2800" dirty="0">
                <a:solidFill>
                  <a:prstClr val="white"/>
                </a:solidFill>
              </a:rPr>
              <a:t>Os discípulos viviam cheios do Espírito, e por isso evangelizavam com coragem, discernimento e alegria (At 4.31; 5.41; 7.55). O Batismo no Espírito Santo lhes deu poder para testemunhar de Cristo, e eficácia em sua mensagem (At 1.8). Essa unção não apenas fortaleceu a pregação, mas também conferiu autoridade espiritual para enfrentar resistências, realizar sinais e consolidar igrejas em diversos povos e regiões. A expansão registrada em Atos - de 120 discípulos a multidões - é resultado direto dessa obra sobrenatural.</a:t>
            </a:r>
            <a:endParaRPr kumimoji="0" lang="pt-BR" sz="2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11906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964BF0-2965-9927-B4B7-4AA2784FE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314FA-50CD-41BB-43DE-F1FC8D05C6F1}"/>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9A9D277F-8CFF-B9B8-2D06-66EA99B50502}"/>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5D83125-9E6A-5BE6-D7F7-7A333E41DF3D}"/>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86F24B32-E303-63C9-F922-C46017168DF6}"/>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E2AB16AB-EB65-86D9-5F9D-08739A0EE11B}"/>
              </a:ext>
            </a:extLst>
          </p:cNvPr>
          <p:cNvSpPr/>
          <p:nvPr/>
        </p:nvSpPr>
        <p:spPr>
          <a:xfrm>
            <a:off x="381000" y="972027"/>
            <a:ext cx="11267047" cy="1387435"/>
          </a:xfrm>
          <a:prstGeom prst="round2SameRect">
            <a:avLst/>
          </a:prstGeom>
          <a:solidFill>
            <a:srgbClr val="0070C0">
              <a:alpha val="69804"/>
            </a:srgb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 O ESPÍRITO SANTO E A OBRA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BDAD7B26-CE98-FEB9-18D9-DEBED1D816C9}"/>
              </a:ext>
            </a:extLst>
          </p:cNvPr>
          <p:cNvSpPr txBox="1"/>
          <p:nvPr/>
        </p:nvSpPr>
        <p:spPr>
          <a:xfrm>
            <a:off x="397670" y="1836242"/>
            <a:ext cx="11229974" cy="523220"/>
          </a:xfrm>
          <a:prstGeom prst="rect">
            <a:avLst/>
          </a:prstGeom>
          <a:solidFill>
            <a:srgbClr val="002060">
              <a:alpha val="80000"/>
            </a:srgbClr>
          </a:solidFill>
          <a:ln>
            <a:noFill/>
          </a:ln>
        </p:spPr>
        <p:txBody>
          <a:bodyPr wrap="square" rtlCol="0">
            <a:spAutoFit/>
          </a:bodyPr>
          <a:lstStyle/>
          <a:p>
            <a:pPr lvl="0" algn="just">
              <a:spcBef>
                <a:spcPts val="2400"/>
              </a:spcBef>
            </a:pPr>
            <a:r>
              <a:rPr lang="pt-BR" sz="2800" b="1" dirty="0">
                <a:solidFill>
                  <a:prstClr val="white"/>
                </a:solidFill>
              </a:rPr>
              <a:t>3. Evidências da ação missionária do Espírito (At 13 - 14).</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24F55D7-EF25-1EF5-643D-00EB167DD34A}"/>
              </a:ext>
            </a:extLst>
          </p:cNvPr>
          <p:cNvSpPr txBox="1"/>
          <p:nvPr/>
        </p:nvSpPr>
        <p:spPr>
          <a:xfrm>
            <a:off x="380999" y="2359462"/>
            <a:ext cx="11267048" cy="3539430"/>
          </a:xfrm>
          <a:prstGeom prst="rect">
            <a:avLst/>
          </a:prstGeom>
          <a:solidFill>
            <a:schemeClr val="tx2">
              <a:lumMod val="50000"/>
              <a:lumOff val="50000"/>
              <a:alpha val="80000"/>
            </a:schemeClr>
          </a:solidFill>
          <a:ln>
            <a:solidFill>
              <a:schemeClr val="bg1"/>
            </a:solidFill>
          </a:ln>
        </p:spPr>
        <p:txBody>
          <a:bodyPr wrap="square" rtlCol="0">
            <a:spAutoFit/>
          </a:bodyPr>
          <a:lstStyle/>
          <a:p>
            <a:pPr marL="344488" lvl="0" algn="just">
              <a:spcBef>
                <a:spcPts val="2400"/>
              </a:spcBef>
            </a:pPr>
            <a:r>
              <a:rPr lang="pt-BR" sz="2800" dirty="0">
                <a:solidFill>
                  <a:prstClr val="white"/>
                </a:solidFill>
              </a:rPr>
              <a:t>As primeiras viagens missionárias mostram a clara intervenção do Espírito: portas se abrem, vidas são transformadas, e igrejas são plantadas apesar de perseguições. Em </a:t>
            </a:r>
            <a:r>
              <a:rPr lang="pt-BR" sz="2800" dirty="0" err="1">
                <a:solidFill>
                  <a:prstClr val="white"/>
                </a:solidFill>
              </a:rPr>
              <a:t>Pafos</a:t>
            </a:r>
            <a:r>
              <a:rPr lang="pt-BR" sz="2800" dirty="0">
                <a:solidFill>
                  <a:prstClr val="white"/>
                </a:solidFill>
              </a:rPr>
              <a:t>, o confronto entre Paulo e </a:t>
            </a:r>
            <a:r>
              <a:rPr lang="pt-BR" sz="2800" dirty="0" err="1">
                <a:solidFill>
                  <a:prstClr val="white"/>
                </a:solidFill>
              </a:rPr>
              <a:t>Elimas</a:t>
            </a:r>
            <a:r>
              <a:rPr lang="pt-BR" sz="2800" dirty="0">
                <a:solidFill>
                  <a:prstClr val="white"/>
                </a:solidFill>
              </a:rPr>
              <a:t> não é apenas um episódio de oposição, mas uma demonstração de que a luz do Evangelho prevalece sobre as trevas. A conversão do procônsul Sérgio Paulo revela que nenhum nível social está além do alcance de Deus. A missão avança porque o Espírito autentica a mensagem e confirma a autoridade dos enviados.</a:t>
            </a:r>
            <a:endParaRPr kumimoji="0" lang="pt-BR" sz="2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74255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C8DE2E-955D-E7F0-D5EE-C0EDC0391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61A7E-C7D9-DFAC-BC19-09D4D6895C45}"/>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7" name="TextBox 6">
            <a:extLst>
              <a:ext uri="{FF2B5EF4-FFF2-40B4-BE49-F238E27FC236}">
                <a16:creationId xmlns:a16="http://schemas.microsoft.com/office/drawing/2014/main" id="{1235829A-0FA5-D61C-2409-8F32934F3B6B}"/>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F4C0EF5E-AB3B-BEDC-EE84-8501EAAFEB38}"/>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6" name="Rectangle: Rounded Corners 5">
            <a:extLst>
              <a:ext uri="{FF2B5EF4-FFF2-40B4-BE49-F238E27FC236}">
                <a16:creationId xmlns:a16="http://schemas.microsoft.com/office/drawing/2014/main" id="{7855AE5F-ACD9-16E3-2B31-F106038D03AA}"/>
              </a:ext>
            </a:extLst>
          </p:cNvPr>
          <p:cNvSpPr/>
          <p:nvPr/>
        </p:nvSpPr>
        <p:spPr>
          <a:xfrm>
            <a:off x="635540" y="1199745"/>
            <a:ext cx="10894979" cy="4844374"/>
          </a:xfrm>
          <a:prstGeom prst="roundRect">
            <a:avLst>
              <a:gd name="adj" fmla="val 7474"/>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9" name="TextBox 8">
            <a:extLst>
              <a:ext uri="{FF2B5EF4-FFF2-40B4-BE49-F238E27FC236}">
                <a16:creationId xmlns:a16="http://schemas.microsoft.com/office/drawing/2014/main" id="{6A146552-1AA7-E46A-6F12-537CB3D51946}"/>
              </a:ext>
            </a:extLst>
          </p:cNvPr>
          <p:cNvSpPr txBox="1"/>
          <p:nvPr/>
        </p:nvSpPr>
        <p:spPr>
          <a:xfrm>
            <a:off x="1014918" y="1542525"/>
            <a:ext cx="10136221" cy="4093428"/>
          </a:xfrm>
          <a:prstGeom prst="rect">
            <a:avLst/>
          </a:prstGeom>
          <a:noFill/>
        </p:spPr>
        <p:txBody>
          <a:bodyPr wrap="square" rtlCol="0">
            <a:spAutoFit/>
          </a:bodyPr>
          <a:lstStyle/>
          <a:p>
            <a:pPr algn="ctr">
              <a:spcBef>
                <a:spcPts val="2400"/>
              </a:spcBef>
            </a:pPr>
            <a:r>
              <a:rPr lang="pt-BR" sz="6000" b="1" dirty="0">
                <a:solidFill>
                  <a:schemeClr val="accent1"/>
                </a:solidFill>
              </a:rPr>
              <a:t>SINOPSE II</a:t>
            </a:r>
          </a:p>
          <a:p>
            <a:pPr algn="ctr">
              <a:spcBef>
                <a:spcPts val="2400"/>
              </a:spcBef>
            </a:pPr>
            <a:r>
              <a:rPr lang="pt-BR" sz="6000" i="1" dirty="0">
                <a:solidFill>
                  <a:schemeClr val="accent1"/>
                </a:solidFill>
              </a:rPr>
              <a:t>O Espírito Santo conduz e sustenta a expansão missionária da Igreja.</a:t>
            </a:r>
          </a:p>
        </p:txBody>
      </p:sp>
    </p:spTree>
    <p:extLst>
      <p:ext uri="{BB962C8B-B14F-4D97-AF65-F5344CB8AC3E}">
        <p14:creationId xmlns:p14="http://schemas.microsoft.com/office/powerpoint/2010/main" val="3575818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que 8">
            <a:extLst>
              <a:ext uri="{FF2B5EF4-FFF2-40B4-BE49-F238E27FC236}">
                <a16:creationId xmlns:a16="http://schemas.microsoft.com/office/drawing/2014/main" id="{6CEAA4F7-5ACD-AC9E-F537-B69A6C62B820}"/>
              </a:ext>
            </a:extLst>
          </p:cNvPr>
          <p:cNvSpPr/>
          <p:nvPr/>
        </p:nvSpPr>
        <p:spPr>
          <a:xfrm>
            <a:off x="1524000" y="1958975"/>
            <a:ext cx="9144000" cy="2746375"/>
          </a:xfrm>
          <a:prstGeom prst="plaqu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95B0D-935D-FE2F-CB81-072B22C073EC}"/>
              </a:ext>
            </a:extLst>
          </p:cNvPr>
          <p:cNvSpPr>
            <a:spLocks noGrp="1"/>
          </p:cNvSpPr>
          <p:nvPr>
            <p:ph type="ctrTitle"/>
          </p:nvPr>
        </p:nvSpPr>
        <p:spPr>
          <a:xfrm>
            <a:off x="1524000" y="2149476"/>
            <a:ext cx="9144000" cy="2387600"/>
          </a:xfrm>
        </p:spPr>
        <p:txBody>
          <a:bodyPr anchor="ctr"/>
          <a:lstStyle/>
          <a:p>
            <a:r>
              <a:rPr lang="en-US" b="1" dirty="0">
                <a:solidFill>
                  <a:schemeClr val="bg1"/>
                </a:solidFill>
              </a:rPr>
              <a:t>O CHAMADO PARA OS GENTIOS</a:t>
            </a:r>
          </a:p>
        </p:txBody>
      </p:sp>
      <p:sp>
        <p:nvSpPr>
          <p:cNvPr id="3" name="Subtitle 2">
            <a:extLst>
              <a:ext uri="{FF2B5EF4-FFF2-40B4-BE49-F238E27FC236}">
                <a16:creationId xmlns:a16="http://schemas.microsoft.com/office/drawing/2014/main" id="{53EFCC81-CA38-0270-30E1-F742BBA21C17}"/>
              </a:ext>
            </a:extLst>
          </p:cNvPr>
          <p:cNvSpPr>
            <a:spLocks noGrp="1"/>
          </p:cNvSpPr>
          <p:nvPr>
            <p:ph type="subTitle" idx="1"/>
          </p:nvPr>
        </p:nvSpPr>
        <p:spPr>
          <a:xfrm>
            <a:off x="1524000" y="680247"/>
            <a:ext cx="9144000" cy="939004"/>
          </a:xfrm>
        </p:spPr>
        <p:txBody>
          <a:bodyPr/>
          <a:lstStyle/>
          <a:p>
            <a:r>
              <a:rPr lang="en-US" b="1" dirty="0">
                <a:solidFill>
                  <a:schemeClr val="bg1"/>
                </a:solidFill>
              </a:rPr>
              <a:t>LIÇÃO 1</a:t>
            </a:r>
          </a:p>
          <a:p>
            <a:r>
              <a:rPr lang="en-US" dirty="0">
                <a:solidFill>
                  <a:schemeClr val="bg1"/>
                </a:solidFill>
              </a:rPr>
              <a:t>5 de </a:t>
            </a:r>
            <a:r>
              <a:rPr lang="en-US" dirty="0" err="1">
                <a:solidFill>
                  <a:schemeClr val="bg1"/>
                </a:solidFill>
              </a:rPr>
              <a:t>Julho</a:t>
            </a:r>
            <a:r>
              <a:rPr lang="en-US" dirty="0">
                <a:solidFill>
                  <a:schemeClr val="bg1"/>
                </a:solidFill>
              </a:rPr>
              <a:t> de 2026</a:t>
            </a:r>
          </a:p>
        </p:txBody>
      </p:sp>
      <p:sp>
        <p:nvSpPr>
          <p:cNvPr id="4" name="AutoShape 2" descr=", AI generated">
            <a:extLst>
              <a:ext uri="{FF2B5EF4-FFF2-40B4-BE49-F238E27FC236}">
                <a16:creationId xmlns:a16="http://schemas.microsoft.com/office/drawing/2014/main" id="{DC814A86-5ED4-B9E5-2533-C785B25285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3662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E0BA4C-077B-63E8-E01D-DDBAF9BE3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7296D-7EDB-D47E-878D-9D66AE37F914}"/>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547CA708-A45B-BE54-7947-E20D0F3185AC}"/>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00F883FF-FF63-12CA-5E37-D11938FDF777}"/>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85222C83-0852-1BF7-A851-19E7B782B82A}"/>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DBA55F88-2B74-6711-C331-73538F110257}"/>
              </a:ext>
            </a:extLst>
          </p:cNvPr>
          <p:cNvSpPr/>
          <p:nvPr/>
        </p:nvSpPr>
        <p:spPr>
          <a:xfrm>
            <a:off x="381000" y="972027"/>
            <a:ext cx="11267047" cy="1387435"/>
          </a:xfrm>
          <a:prstGeom prst="round2SameRect">
            <a:avLst/>
          </a:prstGeom>
          <a:solidFill>
            <a:schemeClr val="accent2">
              <a:alpha val="69804"/>
            </a:scheme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III. A IGREJA COMO AGÊNCIA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AB4F2805-E3FB-B4C1-0DAF-DBBAF57D2F3F}"/>
              </a:ext>
            </a:extLst>
          </p:cNvPr>
          <p:cNvSpPr txBox="1"/>
          <p:nvPr/>
        </p:nvSpPr>
        <p:spPr>
          <a:xfrm>
            <a:off x="397670" y="1836242"/>
            <a:ext cx="11229974" cy="523220"/>
          </a:xfrm>
          <a:prstGeom prst="rect">
            <a:avLst/>
          </a:prstGeom>
          <a:solidFill>
            <a:schemeClr val="accent2">
              <a:lumMod val="50000"/>
              <a:alpha val="80000"/>
            </a:schemeClr>
          </a:solidFill>
          <a:ln>
            <a:noFill/>
          </a:ln>
        </p:spPr>
        <p:txBody>
          <a:bodyPr wrap="square" rtlCol="0">
            <a:spAutoFit/>
          </a:bodyPr>
          <a:lstStyle/>
          <a:p>
            <a:pPr lvl="0" algn="just">
              <a:spcBef>
                <a:spcPts val="2400"/>
              </a:spcBef>
            </a:pPr>
            <a:r>
              <a:rPr lang="pt-BR" sz="2800" b="1" dirty="0">
                <a:solidFill>
                  <a:prstClr val="white"/>
                </a:solidFill>
              </a:rPr>
              <a:t>1. A Igreja que ouve a voz de Deus.</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84D7EE9-696B-A50D-D10B-E4F20F3B1236}"/>
              </a:ext>
            </a:extLst>
          </p:cNvPr>
          <p:cNvSpPr txBox="1"/>
          <p:nvPr/>
        </p:nvSpPr>
        <p:spPr>
          <a:xfrm>
            <a:off x="380999" y="2359462"/>
            <a:ext cx="11267048" cy="2246769"/>
          </a:xfrm>
          <a:prstGeom prst="rect">
            <a:avLst/>
          </a:prstGeom>
          <a:solidFill>
            <a:srgbClr val="FFC000">
              <a:alpha val="80000"/>
            </a:srgbClr>
          </a:solidFill>
          <a:ln>
            <a:solidFill>
              <a:schemeClr val="bg1"/>
            </a:solidFill>
          </a:ln>
        </p:spPr>
        <p:txBody>
          <a:bodyPr wrap="square" rtlCol="0">
            <a:spAutoFit/>
          </a:bodyPr>
          <a:lstStyle/>
          <a:p>
            <a:pPr marL="344488" lvl="0" algn="just">
              <a:spcBef>
                <a:spcPts val="2400"/>
              </a:spcBef>
            </a:pPr>
            <a:r>
              <a:rPr lang="pt-BR" sz="2800" dirty="0">
                <a:solidFill>
                  <a:schemeClr val="accent2">
                    <a:lumMod val="50000"/>
                  </a:schemeClr>
                </a:solidFill>
              </a:rPr>
              <a:t>Antioquia serve de modelo para toda comunidade cristã: uma igreja que ora, jejua e discerne a direção divina. Uma igreja missionária cresce na comunhão e age por obediência. A obra missionária não é programação, mas identidade. Em Atos 13, vemos que o Espírito fala à igreja que se coloca diante de Deus com reverência e compromisso.</a:t>
            </a:r>
            <a:endParaRPr kumimoji="0" lang="pt-BR" sz="2800" b="0" i="0" u="none" strike="noStrike" kern="1200" cap="none" spc="0" normalizeH="0" baseline="0" noProof="0" dirty="0">
              <a:ln>
                <a:noFill/>
              </a:ln>
              <a:solidFill>
                <a:schemeClr val="accent2">
                  <a:lumMod val="50000"/>
                </a:schemeClr>
              </a:solidFill>
              <a:effectLst/>
              <a:uLnTx/>
              <a:uFillTx/>
              <a:latin typeface="Aptos" panose="02110004020202020204"/>
            </a:endParaRPr>
          </a:p>
        </p:txBody>
      </p:sp>
    </p:spTree>
    <p:extLst>
      <p:ext uri="{BB962C8B-B14F-4D97-AF65-F5344CB8AC3E}">
        <p14:creationId xmlns:p14="http://schemas.microsoft.com/office/powerpoint/2010/main" val="472389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BBA596-2CDC-F4F9-4648-930375AE8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88753-D6B4-3B5F-0CCC-0420862834E7}"/>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9C0C76CF-BDA2-14E3-483E-C24B44F73A95}"/>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ADBA4E9-766F-7BB0-2A5A-676389E96CA5}"/>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9BFE3564-7BBA-456A-C4EB-EFD5387557A0}"/>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67B1095F-79F3-F73D-14BE-9AAFB6FCD931}"/>
              </a:ext>
            </a:extLst>
          </p:cNvPr>
          <p:cNvSpPr/>
          <p:nvPr/>
        </p:nvSpPr>
        <p:spPr>
          <a:xfrm>
            <a:off x="381000" y="972027"/>
            <a:ext cx="11267047" cy="1387435"/>
          </a:xfrm>
          <a:prstGeom prst="round2SameRect">
            <a:avLst/>
          </a:prstGeom>
          <a:solidFill>
            <a:schemeClr val="accent2">
              <a:alpha val="69804"/>
            </a:scheme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III. A IGREJA COMO AGÊNCIA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737FEBDD-BA4B-F12E-2453-33E98FC704CA}"/>
              </a:ext>
            </a:extLst>
          </p:cNvPr>
          <p:cNvSpPr txBox="1"/>
          <p:nvPr/>
        </p:nvSpPr>
        <p:spPr>
          <a:xfrm>
            <a:off x="397670" y="1836242"/>
            <a:ext cx="11229974" cy="523220"/>
          </a:xfrm>
          <a:prstGeom prst="rect">
            <a:avLst/>
          </a:prstGeom>
          <a:solidFill>
            <a:schemeClr val="accent2">
              <a:lumMod val="50000"/>
              <a:alpha val="80000"/>
            </a:schemeClr>
          </a:solidFill>
          <a:ln>
            <a:noFill/>
          </a:ln>
        </p:spPr>
        <p:txBody>
          <a:bodyPr wrap="square" rtlCol="0">
            <a:spAutoFit/>
          </a:bodyPr>
          <a:lstStyle/>
          <a:p>
            <a:pPr lvl="0" algn="just">
              <a:spcBef>
                <a:spcPts val="2400"/>
              </a:spcBef>
            </a:pPr>
            <a:r>
              <a:rPr lang="pt-BR" sz="2800" b="1" dirty="0">
                <a:solidFill>
                  <a:prstClr val="white"/>
                </a:solidFill>
              </a:rPr>
              <a:t>2. Uma igreja que envia e sustenta seus missionários.</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6A9DB84-49F7-39FD-FD70-9A88662465C3}"/>
              </a:ext>
            </a:extLst>
          </p:cNvPr>
          <p:cNvSpPr txBox="1"/>
          <p:nvPr/>
        </p:nvSpPr>
        <p:spPr>
          <a:xfrm>
            <a:off x="380999" y="2359462"/>
            <a:ext cx="11267048" cy="3108543"/>
          </a:xfrm>
          <a:prstGeom prst="rect">
            <a:avLst/>
          </a:prstGeom>
          <a:solidFill>
            <a:srgbClr val="FFC000">
              <a:alpha val="80000"/>
            </a:srgbClr>
          </a:solidFill>
          <a:ln>
            <a:solidFill>
              <a:schemeClr val="bg1"/>
            </a:solidFill>
          </a:ln>
        </p:spPr>
        <p:txBody>
          <a:bodyPr wrap="square" rtlCol="0">
            <a:spAutoFit/>
          </a:bodyPr>
          <a:lstStyle/>
          <a:p>
            <a:pPr marL="344488" lvl="0" algn="just">
              <a:spcBef>
                <a:spcPts val="2400"/>
              </a:spcBef>
            </a:pPr>
            <a:r>
              <a:rPr lang="pt-BR" sz="2800" dirty="0">
                <a:solidFill>
                  <a:schemeClr val="accent2">
                    <a:lumMod val="50000"/>
                  </a:schemeClr>
                </a:solidFill>
              </a:rPr>
              <a:t>A imposição de mãos sobre Paulo e Barnabé mostra que a igreja participa ativamente do envio. Não retém seus melhores servos, mas os consagra ao propósito eterno. Sustentar, interceder e acompanhar missionários é parte inseparável da vocação eclesial. Assim como Antioquia se tornou um centro de envio, cada igreja local é chamada a tornar-se base de operação para que o Evangelho alcance novos povos e culturas.</a:t>
            </a:r>
            <a:endParaRPr kumimoji="0" lang="pt-BR" sz="2800" b="0" i="0" u="none" strike="noStrike" kern="1200" cap="none" spc="0" normalizeH="0" baseline="0" noProof="0" dirty="0">
              <a:ln>
                <a:noFill/>
              </a:ln>
              <a:solidFill>
                <a:schemeClr val="accent2">
                  <a:lumMod val="50000"/>
                </a:schemeClr>
              </a:solidFill>
              <a:effectLst/>
              <a:uLnTx/>
              <a:uFillTx/>
              <a:latin typeface="Aptos" panose="02110004020202020204"/>
            </a:endParaRPr>
          </a:p>
        </p:txBody>
      </p:sp>
    </p:spTree>
    <p:extLst>
      <p:ext uri="{BB962C8B-B14F-4D97-AF65-F5344CB8AC3E}">
        <p14:creationId xmlns:p14="http://schemas.microsoft.com/office/powerpoint/2010/main" val="1549474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0BA464-3885-7AFD-BB54-5EE1509D9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7A345-C8E4-191D-6225-956114E63CA8}"/>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C1CD923D-1896-CBF4-B591-496BB5149638}"/>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A5F11DB-64BB-E51E-7112-9564DA8C5FA2}"/>
              </a:ext>
            </a:extLst>
          </p:cNvPr>
          <p:cNvSpPr txBox="1"/>
          <p:nvPr/>
        </p:nvSpPr>
        <p:spPr>
          <a:xfrm>
            <a:off x="381000" y="285810"/>
            <a:ext cx="18478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ptos" panose="02110004020202020204"/>
                <a:ea typeface="+mn-ea"/>
                <a:cs typeface="+mn-cs"/>
              </a:rPr>
              <a:t>Lição</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 1</a:t>
            </a:r>
          </a:p>
        </p:txBody>
      </p:sp>
      <p:sp>
        <p:nvSpPr>
          <p:cNvPr id="8" name="TextBox 7">
            <a:extLst>
              <a:ext uri="{FF2B5EF4-FFF2-40B4-BE49-F238E27FC236}">
                <a16:creationId xmlns:a16="http://schemas.microsoft.com/office/drawing/2014/main" id="{E2AB1998-3E7D-04AE-AE8A-1339A23CF68F}"/>
              </a:ext>
            </a:extLst>
          </p:cNvPr>
          <p:cNvSpPr txBox="1"/>
          <p:nvPr/>
        </p:nvSpPr>
        <p:spPr>
          <a:xfrm>
            <a:off x="9734550" y="285810"/>
            <a:ext cx="20764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5 de </a:t>
            </a:r>
            <a:r>
              <a:rPr kumimoji="0" lang="en-US" sz="2000" b="0" i="0" u="none" strike="noStrike" kern="1200" cap="none" spc="0" normalizeH="0" baseline="0" noProof="0" dirty="0" err="1">
                <a:ln>
                  <a:noFill/>
                </a:ln>
                <a:solidFill>
                  <a:prstClr val="white"/>
                </a:solidFill>
                <a:effectLst/>
                <a:uLnTx/>
                <a:uFillTx/>
                <a:latin typeface="Aptos" panose="02110004020202020204"/>
                <a:ea typeface="+mn-ea"/>
                <a:cs typeface="+mn-cs"/>
              </a:rPr>
              <a:t>Julho</a:t>
            </a:r>
            <a:r>
              <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rPr>
              <a:t> 2026</a:t>
            </a:r>
          </a:p>
        </p:txBody>
      </p:sp>
      <p:sp>
        <p:nvSpPr>
          <p:cNvPr id="10" name="Rectangle: Top Corners Rounded 9">
            <a:extLst>
              <a:ext uri="{FF2B5EF4-FFF2-40B4-BE49-F238E27FC236}">
                <a16:creationId xmlns:a16="http://schemas.microsoft.com/office/drawing/2014/main" id="{B832FD0A-B7FB-FB8A-049C-F42F8A5B5B6C}"/>
              </a:ext>
            </a:extLst>
          </p:cNvPr>
          <p:cNvSpPr/>
          <p:nvPr/>
        </p:nvSpPr>
        <p:spPr>
          <a:xfrm>
            <a:off x="381000" y="972027"/>
            <a:ext cx="11267047" cy="1387435"/>
          </a:xfrm>
          <a:prstGeom prst="round2SameRect">
            <a:avLst/>
          </a:prstGeom>
          <a:solidFill>
            <a:schemeClr val="accent2">
              <a:alpha val="69804"/>
            </a:schemeClr>
          </a:solidFill>
          <a:ln>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rPr>
              <a:t>III. A IGREJA COMO AGÊNCIA MISSIONÁRIA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4000" b="1" i="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40DEE8A-41CB-DCC6-AE4D-9C589569B4CB}"/>
              </a:ext>
            </a:extLst>
          </p:cNvPr>
          <p:cNvSpPr txBox="1"/>
          <p:nvPr/>
        </p:nvSpPr>
        <p:spPr>
          <a:xfrm>
            <a:off x="397670" y="1836242"/>
            <a:ext cx="11229974" cy="523220"/>
          </a:xfrm>
          <a:prstGeom prst="rect">
            <a:avLst/>
          </a:prstGeom>
          <a:solidFill>
            <a:schemeClr val="accent2">
              <a:lumMod val="50000"/>
              <a:alpha val="80000"/>
            </a:schemeClr>
          </a:solidFill>
          <a:ln>
            <a:noFill/>
          </a:ln>
        </p:spPr>
        <p:txBody>
          <a:bodyPr wrap="square" rtlCol="0">
            <a:spAutoFit/>
          </a:bodyPr>
          <a:lstStyle/>
          <a:p>
            <a:pPr lvl="0" algn="just">
              <a:spcBef>
                <a:spcPts val="2400"/>
              </a:spcBef>
            </a:pPr>
            <a:r>
              <a:rPr lang="pt-BR" sz="2800" b="1" dirty="0">
                <a:solidFill>
                  <a:prstClr val="white"/>
                </a:solidFill>
              </a:rPr>
              <a:t>3. Uma igreja que cumpre a Grande Comissão.</a:t>
            </a:r>
            <a:endParaRPr kumimoji="0" lang="pt-BR" sz="2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6E989A6E-7AC3-6DF9-33F6-A126D4DA2869}"/>
              </a:ext>
            </a:extLst>
          </p:cNvPr>
          <p:cNvSpPr txBox="1"/>
          <p:nvPr/>
        </p:nvSpPr>
        <p:spPr>
          <a:xfrm>
            <a:off x="380999" y="2359462"/>
            <a:ext cx="11267048" cy="3108543"/>
          </a:xfrm>
          <a:prstGeom prst="rect">
            <a:avLst/>
          </a:prstGeom>
          <a:solidFill>
            <a:srgbClr val="FFC000">
              <a:alpha val="80000"/>
            </a:srgbClr>
          </a:solidFill>
          <a:ln>
            <a:solidFill>
              <a:schemeClr val="bg1"/>
            </a:solidFill>
          </a:ln>
        </p:spPr>
        <p:txBody>
          <a:bodyPr wrap="square" rtlCol="0">
            <a:spAutoFit/>
          </a:bodyPr>
          <a:lstStyle/>
          <a:p>
            <a:pPr marL="344488" lvl="0" algn="just">
              <a:spcBef>
                <a:spcPts val="2400"/>
              </a:spcBef>
            </a:pPr>
            <a:r>
              <a:rPr lang="pt-BR" sz="2800" dirty="0">
                <a:solidFill>
                  <a:schemeClr val="accent2">
                    <a:lumMod val="50000"/>
                  </a:schemeClr>
                </a:solidFill>
              </a:rPr>
              <a:t>A ordem de Jesus permanece: ir, pregar, fazer discípulos e alcançar as nações (</a:t>
            </a:r>
            <a:r>
              <a:rPr lang="pt-BR" sz="2800" dirty="0" err="1">
                <a:solidFill>
                  <a:schemeClr val="accent2">
                    <a:lumMod val="50000"/>
                  </a:schemeClr>
                </a:solidFill>
              </a:rPr>
              <a:t>Mt</a:t>
            </a:r>
            <a:r>
              <a:rPr lang="pt-BR" sz="2800" dirty="0">
                <a:solidFill>
                  <a:schemeClr val="accent2">
                    <a:lumMod val="50000"/>
                  </a:schemeClr>
                </a:solidFill>
              </a:rPr>
              <a:t> 28.19,20). No mundo, ainda há povos que nunca ouviram o Evangelho. Como ouvirão, se não há quem pregue? (</a:t>
            </a:r>
            <a:r>
              <a:rPr lang="pt-BR" sz="2800" dirty="0" err="1">
                <a:solidFill>
                  <a:schemeClr val="accent2">
                    <a:lumMod val="50000"/>
                  </a:schemeClr>
                </a:solidFill>
              </a:rPr>
              <a:t>Rm</a:t>
            </a:r>
            <a:r>
              <a:rPr lang="pt-BR" sz="2800" dirty="0">
                <a:solidFill>
                  <a:schemeClr val="accent2">
                    <a:lumMod val="50000"/>
                  </a:schemeClr>
                </a:solidFill>
              </a:rPr>
              <a:t> 10.14). E como pregarão, se não forem enviados? (</a:t>
            </a:r>
            <a:r>
              <a:rPr lang="pt-BR" sz="2800" dirty="0" err="1">
                <a:solidFill>
                  <a:schemeClr val="accent2">
                    <a:lumMod val="50000"/>
                  </a:schemeClr>
                </a:solidFill>
              </a:rPr>
              <a:t>Rm</a:t>
            </a:r>
            <a:r>
              <a:rPr lang="pt-BR" sz="2800" dirty="0">
                <a:solidFill>
                  <a:schemeClr val="accent2">
                    <a:lumMod val="50000"/>
                  </a:schemeClr>
                </a:solidFill>
              </a:rPr>
              <a:t> 10.15). O Espírito continua chamando homens e mulheres para essa obra, e cabe à igreja atender ao chamado com prontidão, oração, recursos e disposição para ir.</a:t>
            </a:r>
            <a:endParaRPr kumimoji="0" lang="pt-BR" sz="2800" b="0" i="0" u="none" strike="noStrike" kern="1200" cap="none" spc="0" normalizeH="0" baseline="0" noProof="0" dirty="0">
              <a:ln>
                <a:noFill/>
              </a:ln>
              <a:solidFill>
                <a:schemeClr val="accent2">
                  <a:lumMod val="50000"/>
                </a:schemeClr>
              </a:solidFill>
              <a:effectLst/>
              <a:uLnTx/>
              <a:uFillTx/>
              <a:latin typeface="Aptos" panose="02110004020202020204"/>
            </a:endParaRPr>
          </a:p>
        </p:txBody>
      </p:sp>
    </p:spTree>
    <p:extLst>
      <p:ext uri="{BB962C8B-B14F-4D97-AF65-F5344CB8AC3E}">
        <p14:creationId xmlns:p14="http://schemas.microsoft.com/office/powerpoint/2010/main" val="3642645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46ED5A1-896C-0E9C-68C1-D3DDBFC08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EAFA4-8EAF-3EC0-A4CE-6A358195B9BC}"/>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7" name="TextBox 6">
            <a:extLst>
              <a:ext uri="{FF2B5EF4-FFF2-40B4-BE49-F238E27FC236}">
                <a16:creationId xmlns:a16="http://schemas.microsoft.com/office/drawing/2014/main" id="{5125E746-77A3-9F07-D647-A84EABFC8D5A}"/>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7578329C-5182-B2E9-E07C-C1493C399D35}"/>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6" name="Rectangle: Rounded Corners 5">
            <a:extLst>
              <a:ext uri="{FF2B5EF4-FFF2-40B4-BE49-F238E27FC236}">
                <a16:creationId xmlns:a16="http://schemas.microsoft.com/office/drawing/2014/main" id="{B8E4A3DC-4762-BEDF-5E9D-DB6F711DAAFA}"/>
              </a:ext>
            </a:extLst>
          </p:cNvPr>
          <p:cNvSpPr/>
          <p:nvPr/>
        </p:nvSpPr>
        <p:spPr>
          <a:xfrm>
            <a:off x="635540" y="1199745"/>
            <a:ext cx="10894979" cy="4844374"/>
          </a:xfrm>
          <a:prstGeom prst="roundRect">
            <a:avLst>
              <a:gd name="adj" fmla="val 7474"/>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9" name="TextBox 8">
            <a:extLst>
              <a:ext uri="{FF2B5EF4-FFF2-40B4-BE49-F238E27FC236}">
                <a16:creationId xmlns:a16="http://schemas.microsoft.com/office/drawing/2014/main" id="{0D47BB91-5626-0447-D08C-A12DD8D9BF12}"/>
              </a:ext>
            </a:extLst>
          </p:cNvPr>
          <p:cNvSpPr txBox="1"/>
          <p:nvPr/>
        </p:nvSpPr>
        <p:spPr>
          <a:xfrm>
            <a:off x="1014918" y="1542525"/>
            <a:ext cx="10136221" cy="4093428"/>
          </a:xfrm>
          <a:prstGeom prst="rect">
            <a:avLst/>
          </a:prstGeom>
          <a:noFill/>
        </p:spPr>
        <p:txBody>
          <a:bodyPr wrap="square" rtlCol="0">
            <a:spAutoFit/>
          </a:bodyPr>
          <a:lstStyle/>
          <a:p>
            <a:pPr algn="ctr">
              <a:spcBef>
                <a:spcPts val="2400"/>
              </a:spcBef>
            </a:pPr>
            <a:r>
              <a:rPr lang="pt-BR" sz="6000" b="1" dirty="0">
                <a:solidFill>
                  <a:schemeClr val="tx1">
                    <a:lumMod val="95000"/>
                    <a:lumOff val="5000"/>
                  </a:schemeClr>
                </a:solidFill>
              </a:rPr>
              <a:t>SINOPSE III</a:t>
            </a:r>
          </a:p>
          <a:p>
            <a:pPr algn="ctr">
              <a:spcBef>
                <a:spcPts val="2400"/>
              </a:spcBef>
            </a:pPr>
            <a:r>
              <a:rPr lang="pt-BR" sz="6000" i="1" dirty="0">
                <a:solidFill>
                  <a:schemeClr val="tx1">
                    <a:lumMod val="95000"/>
                    <a:lumOff val="5000"/>
                  </a:schemeClr>
                </a:solidFill>
              </a:rPr>
              <a:t>A igreja responde ao chamado do Espírito enviando e sustentando os missionários.</a:t>
            </a:r>
          </a:p>
        </p:txBody>
      </p:sp>
    </p:spTree>
    <p:extLst>
      <p:ext uri="{BB962C8B-B14F-4D97-AF65-F5344CB8AC3E}">
        <p14:creationId xmlns:p14="http://schemas.microsoft.com/office/powerpoint/2010/main" val="1822972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5FB046-B3B2-CD73-C8CA-64153D80C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EDF2E-8EEA-37F0-EBAA-50E2BCBD0F39}"/>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A9E8F9F5-AA93-44C5-E1AB-42AD6726B96D}"/>
              </a:ext>
            </a:extLst>
          </p:cNvPr>
          <p:cNvSpPr>
            <a:spLocks noChangeAspect="1" noChangeArrowheads="1"/>
          </p:cNvSpPr>
          <p:nvPr/>
        </p:nvSpPr>
        <p:spPr bwMode="auto">
          <a:xfrm>
            <a:off x="5791200" y="236073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AA589DF8-EA65-CAB4-8062-2BF873C3BACC}"/>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54F05A6E-10DA-8043-4201-251E190C7B58}"/>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BACEC181-ADC0-44A3-838D-29B549D6E4E4}"/>
              </a:ext>
            </a:extLst>
          </p:cNvPr>
          <p:cNvSpPr/>
          <p:nvPr/>
        </p:nvSpPr>
        <p:spPr>
          <a:xfrm>
            <a:off x="381000" y="972027"/>
            <a:ext cx="11267047" cy="742117"/>
          </a:xfrm>
          <a:prstGeom prst="round2SameRect">
            <a:avLst/>
          </a:prstGeom>
          <a:solidFill>
            <a:schemeClr val="accent1">
              <a:lumMod val="50000"/>
            </a:scheme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CONCLUSÃO</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D4BA7D7C-C01B-3505-1899-2997456B2E0F}"/>
              </a:ext>
            </a:extLst>
          </p:cNvPr>
          <p:cNvSpPr txBox="1"/>
          <p:nvPr/>
        </p:nvSpPr>
        <p:spPr>
          <a:xfrm>
            <a:off x="381000" y="1714144"/>
            <a:ext cx="11267048" cy="3108543"/>
          </a:xfrm>
          <a:prstGeom prst="rect">
            <a:avLst/>
          </a:prstGeom>
          <a:solidFill>
            <a:schemeClr val="accent1">
              <a:lumMod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spcBef>
                <a:spcPts val="2400"/>
              </a:spcBef>
            </a:pPr>
            <a:r>
              <a:rPr lang="pt-BR" sz="2800" dirty="0">
                <a:solidFill>
                  <a:schemeClr val="bg1"/>
                </a:solidFill>
              </a:rPr>
              <a:t>A missão entre os gentios começa com oração, jejum e sensibilidade à voz do Espírito. A igreja de Antioquia mostra que Deus fala, chama, separa e envia; e que a igreja responde, intercede e sustenta. A Palavra de Deus é poderosa para transformar todo pecador em uma pessoa regenerada, alcançada pela graça. Hoje, o Espírito continua chamando sua igreja para alcançar as nações. Estamos dispostos a ouvir, obedecer e participar da missão que ainda está em andamento?</a:t>
            </a:r>
          </a:p>
        </p:txBody>
      </p:sp>
    </p:spTree>
    <p:extLst>
      <p:ext uri="{BB962C8B-B14F-4D97-AF65-F5344CB8AC3E}">
        <p14:creationId xmlns:p14="http://schemas.microsoft.com/office/powerpoint/2010/main" val="7932411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67CA6D-63D3-DE60-79D4-44FC47116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89126-B5FB-B0C5-8B42-9A45D85C0621}"/>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FC2607C2-8521-2567-8BF6-9CB8E9BCE73B}"/>
              </a:ext>
            </a:extLst>
          </p:cNvPr>
          <p:cNvSpPr>
            <a:spLocks noChangeAspect="1" noChangeArrowheads="1"/>
          </p:cNvSpPr>
          <p:nvPr/>
        </p:nvSpPr>
        <p:spPr bwMode="auto">
          <a:xfrm>
            <a:off x="5791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9D1EAFD4-6761-020B-7B4B-621A875B4359}"/>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C9710371-E016-533E-EA19-6A477242DECC}"/>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B75DFC73-BFDD-5A60-142A-F5AA65C06041}"/>
              </a:ext>
            </a:extLst>
          </p:cNvPr>
          <p:cNvSpPr/>
          <p:nvPr/>
        </p:nvSpPr>
        <p:spPr>
          <a:xfrm>
            <a:off x="781050" y="1640246"/>
            <a:ext cx="5010150"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TEXTO ÁUREO</a:t>
            </a:r>
          </a:p>
        </p:txBody>
      </p:sp>
      <p:sp>
        <p:nvSpPr>
          <p:cNvPr id="11" name="TextBox 10">
            <a:extLst>
              <a:ext uri="{FF2B5EF4-FFF2-40B4-BE49-F238E27FC236}">
                <a16:creationId xmlns:a16="http://schemas.microsoft.com/office/drawing/2014/main" id="{5E4EBF25-DB1D-FCC8-5E5B-9CFCFA601954}"/>
              </a:ext>
            </a:extLst>
          </p:cNvPr>
          <p:cNvSpPr txBox="1"/>
          <p:nvPr/>
        </p:nvSpPr>
        <p:spPr>
          <a:xfrm>
            <a:off x="781050" y="2362200"/>
            <a:ext cx="5010150" cy="3046988"/>
          </a:xfrm>
          <a:prstGeom prst="rect">
            <a:avLst/>
          </a:prstGeom>
          <a:solidFill>
            <a:srgbClr val="0B76A0">
              <a:alpha val="50196"/>
            </a:srgbClr>
          </a:solidFill>
          <a:ln>
            <a:solidFill>
              <a:schemeClr val="bg1"/>
            </a:solidFill>
          </a:ln>
        </p:spPr>
        <p:txBody>
          <a:bodyPr wrap="square" rtlCol="0">
            <a:spAutoFit/>
          </a:bodyPr>
          <a:lstStyle/>
          <a:p>
            <a:pPr algn="ctr"/>
            <a:r>
              <a:rPr lang="en-US" sz="3200" dirty="0">
                <a:solidFill>
                  <a:schemeClr val="bg1"/>
                </a:solidFill>
              </a:rPr>
              <a:t>“</a:t>
            </a:r>
            <a:r>
              <a:rPr lang="en-US" sz="3200" i="1" dirty="0">
                <a:solidFill>
                  <a:schemeClr val="bg1"/>
                </a:solidFill>
              </a:rPr>
              <a:t>E, </a:t>
            </a:r>
            <a:r>
              <a:rPr lang="en-US" sz="3200" i="1" dirty="0" err="1">
                <a:solidFill>
                  <a:schemeClr val="bg1"/>
                </a:solidFill>
              </a:rPr>
              <a:t>servindo</a:t>
            </a:r>
            <a:r>
              <a:rPr lang="en-US" sz="3200" i="1" dirty="0">
                <a:solidFill>
                  <a:schemeClr val="bg1"/>
                </a:solidFill>
              </a:rPr>
              <a:t> </a:t>
            </a:r>
            <a:r>
              <a:rPr lang="en-US" sz="3200" i="1" dirty="0" err="1">
                <a:solidFill>
                  <a:schemeClr val="bg1"/>
                </a:solidFill>
              </a:rPr>
              <a:t>eles</a:t>
            </a:r>
            <a:r>
              <a:rPr lang="en-US" sz="3200" i="1" dirty="0">
                <a:solidFill>
                  <a:schemeClr val="bg1"/>
                </a:solidFill>
              </a:rPr>
              <a:t> </a:t>
            </a:r>
            <a:r>
              <a:rPr lang="en-US" sz="3200" i="1" dirty="0" err="1">
                <a:solidFill>
                  <a:schemeClr val="bg1"/>
                </a:solidFill>
              </a:rPr>
              <a:t>ao</a:t>
            </a:r>
            <a:r>
              <a:rPr lang="en-US" sz="3200" i="1" dirty="0">
                <a:solidFill>
                  <a:schemeClr val="bg1"/>
                </a:solidFill>
              </a:rPr>
              <a:t> Senhor e </a:t>
            </a:r>
            <a:r>
              <a:rPr lang="en-US" sz="3200" i="1" dirty="0" err="1">
                <a:solidFill>
                  <a:schemeClr val="bg1"/>
                </a:solidFill>
              </a:rPr>
              <a:t>jejuando</a:t>
            </a:r>
            <a:r>
              <a:rPr lang="en-US" sz="3200" i="1" dirty="0">
                <a:solidFill>
                  <a:schemeClr val="bg1"/>
                </a:solidFill>
              </a:rPr>
              <a:t>, </a:t>
            </a:r>
            <a:r>
              <a:rPr lang="en-US" sz="3200" i="1" dirty="0" err="1">
                <a:solidFill>
                  <a:schemeClr val="bg1"/>
                </a:solidFill>
              </a:rPr>
              <a:t>disse</a:t>
            </a:r>
            <a:r>
              <a:rPr lang="en-US" sz="3200" i="1" dirty="0">
                <a:solidFill>
                  <a:schemeClr val="bg1"/>
                </a:solidFill>
              </a:rPr>
              <a:t> o Espírito Santo: </a:t>
            </a:r>
            <a:r>
              <a:rPr lang="en-US" sz="3200" i="1" dirty="0" err="1">
                <a:solidFill>
                  <a:schemeClr val="bg1"/>
                </a:solidFill>
              </a:rPr>
              <a:t>Apartai</a:t>
            </a:r>
            <a:r>
              <a:rPr lang="en-US" sz="3200" i="1" dirty="0">
                <a:solidFill>
                  <a:schemeClr val="bg1"/>
                </a:solidFill>
              </a:rPr>
              <a:t>-me a Barnabé e a Saulo para a </a:t>
            </a:r>
            <a:r>
              <a:rPr lang="en-US" sz="3200" i="1" dirty="0" err="1">
                <a:solidFill>
                  <a:schemeClr val="bg1"/>
                </a:solidFill>
              </a:rPr>
              <a:t>obra</a:t>
            </a:r>
            <a:r>
              <a:rPr lang="en-US" sz="3200" i="1" dirty="0">
                <a:solidFill>
                  <a:schemeClr val="bg1"/>
                </a:solidFill>
              </a:rPr>
              <a:t> a que </a:t>
            </a:r>
            <a:r>
              <a:rPr lang="en-US" sz="3200" i="1" dirty="0" err="1">
                <a:solidFill>
                  <a:schemeClr val="bg1"/>
                </a:solidFill>
              </a:rPr>
              <a:t>os</a:t>
            </a:r>
            <a:r>
              <a:rPr lang="en-US" sz="3200" i="1" dirty="0">
                <a:solidFill>
                  <a:schemeClr val="bg1"/>
                </a:solidFill>
              </a:rPr>
              <a:t> </a:t>
            </a:r>
            <a:r>
              <a:rPr lang="en-US" sz="3200" i="1" dirty="0" err="1">
                <a:solidFill>
                  <a:schemeClr val="bg1"/>
                </a:solidFill>
              </a:rPr>
              <a:t>tenho</a:t>
            </a:r>
            <a:r>
              <a:rPr lang="en-US" sz="3200" i="1" dirty="0">
                <a:solidFill>
                  <a:schemeClr val="bg1"/>
                </a:solidFill>
              </a:rPr>
              <a:t> </a:t>
            </a:r>
            <a:r>
              <a:rPr lang="en-US" sz="3200" i="1" dirty="0" err="1">
                <a:solidFill>
                  <a:schemeClr val="bg1"/>
                </a:solidFill>
              </a:rPr>
              <a:t>chamado</a:t>
            </a:r>
            <a:r>
              <a:rPr lang="en-US" sz="3200" i="1" dirty="0">
                <a:solidFill>
                  <a:schemeClr val="bg1"/>
                </a:solidFill>
              </a:rPr>
              <a:t>.</a:t>
            </a:r>
            <a:r>
              <a:rPr lang="en-US" sz="3200" dirty="0">
                <a:solidFill>
                  <a:schemeClr val="bg1"/>
                </a:solidFill>
              </a:rPr>
              <a:t>” </a:t>
            </a:r>
            <a:r>
              <a:rPr lang="en-US" sz="3200" b="1" dirty="0">
                <a:solidFill>
                  <a:schemeClr val="bg1"/>
                </a:solidFill>
              </a:rPr>
              <a:t>(At 13.2)</a:t>
            </a:r>
            <a:r>
              <a:rPr lang="en-US" sz="3200" dirty="0">
                <a:solidFill>
                  <a:schemeClr val="bg1"/>
                </a:solidFill>
              </a:rPr>
              <a:t>.</a:t>
            </a:r>
          </a:p>
        </p:txBody>
      </p:sp>
      <p:sp>
        <p:nvSpPr>
          <p:cNvPr id="12" name="TextBox 11">
            <a:extLst>
              <a:ext uri="{FF2B5EF4-FFF2-40B4-BE49-F238E27FC236}">
                <a16:creationId xmlns:a16="http://schemas.microsoft.com/office/drawing/2014/main" id="{98B51EB6-F311-3366-4A2B-30834FA682D4}"/>
              </a:ext>
            </a:extLst>
          </p:cNvPr>
          <p:cNvSpPr txBox="1"/>
          <p:nvPr/>
        </p:nvSpPr>
        <p:spPr>
          <a:xfrm>
            <a:off x="6419850" y="2362200"/>
            <a:ext cx="5010150" cy="3046988"/>
          </a:xfrm>
          <a:prstGeom prst="rect">
            <a:avLst/>
          </a:prstGeom>
          <a:solidFill>
            <a:srgbClr val="0B76A0">
              <a:alpha val="50196"/>
            </a:srgbClr>
          </a:solidFill>
          <a:ln>
            <a:solidFill>
              <a:schemeClr val="bg1"/>
            </a:solidFill>
          </a:ln>
        </p:spPr>
        <p:txBody>
          <a:bodyPr wrap="square" rtlCol="0" anchor="ctr">
            <a:noAutofit/>
          </a:bodyPr>
          <a:lstStyle/>
          <a:p>
            <a:pPr algn="ctr"/>
            <a:r>
              <a:rPr lang="en-US" sz="3200" dirty="0">
                <a:solidFill>
                  <a:schemeClr val="bg1"/>
                </a:solidFill>
              </a:rPr>
              <a:t>Quando a </a:t>
            </a:r>
            <a:r>
              <a:rPr lang="en-US" sz="3200" dirty="0" err="1">
                <a:solidFill>
                  <a:schemeClr val="bg1"/>
                </a:solidFill>
              </a:rPr>
              <a:t>igreja</a:t>
            </a:r>
            <a:r>
              <a:rPr lang="en-US" sz="3200" dirty="0">
                <a:solidFill>
                  <a:schemeClr val="bg1"/>
                </a:solidFill>
              </a:rPr>
              <a:t> </a:t>
            </a:r>
            <a:r>
              <a:rPr lang="en-US" sz="3200" dirty="0" err="1">
                <a:solidFill>
                  <a:schemeClr val="bg1"/>
                </a:solidFill>
              </a:rPr>
              <a:t>ouve</a:t>
            </a:r>
            <a:r>
              <a:rPr lang="en-US" sz="3200" dirty="0">
                <a:solidFill>
                  <a:schemeClr val="bg1"/>
                </a:solidFill>
              </a:rPr>
              <a:t> o Espírito, o Evangelho </a:t>
            </a:r>
            <a:r>
              <a:rPr lang="en-US" sz="3200" dirty="0" err="1">
                <a:solidFill>
                  <a:schemeClr val="bg1"/>
                </a:solidFill>
              </a:rPr>
              <a:t>avança</a:t>
            </a:r>
            <a:r>
              <a:rPr lang="en-US" sz="3200" dirty="0">
                <a:solidFill>
                  <a:schemeClr val="bg1"/>
                </a:solidFill>
              </a:rPr>
              <a:t> e </a:t>
            </a:r>
            <a:r>
              <a:rPr lang="en-US" sz="3200" dirty="0" err="1">
                <a:solidFill>
                  <a:schemeClr val="bg1"/>
                </a:solidFill>
              </a:rPr>
              <a:t>vidas</a:t>
            </a:r>
            <a:r>
              <a:rPr lang="en-US" sz="3200" dirty="0">
                <a:solidFill>
                  <a:schemeClr val="bg1"/>
                </a:solidFill>
              </a:rPr>
              <a:t> </a:t>
            </a:r>
            <a:r>
              <a:rPr lang="en-US" sz="3200" dirty="0" err="1">
                <a:solidFill>
                  <a:schemeClr val="bg1"/>
                </a:solidFill>
              </a:rPr>
              <a:t>são</a:t>
            </a:r>
            <a:r>
              <a:rPr lang="en-US" sz="3200" dirty="0">
                <a:solidFill>
                  <a:schemeClr val="bg1"/>
                </a:solidFill>
              </a:rPr>
              <a:t> </a:t>
            </a:r>
            <a:r>
              <a:rPr lang="en-US" sz="3200" dirty="0" err="1">
                <a:solidFill>
                  <a:schemeClr val="bg1"/>
                </a:solidFill>
              </a:rPr>
              <a:t>alcançadas</a:t>
            </a:r>
            <a:r>
              <a:rPr lang="en-US" sz="3200" dirty="0">
                <a:solidFill>
                  <a:schemeClr val="bg1"/>
                </a:solidFill>
              </a:rPr>
              <a:t> para a </a:t>
            </a:r>
            <a:r>
              <a:rPr lang="en-US" sz="3200" dirty="0" err="1">
                <a:solidFill>
                  <a:schemeClr val="bg1"/>
                </a:solidFill>
              </a:rPr>
              <a:t>glória</a:t>
            </a:r>
            <a:r>
              <a:rPr lang="en-US" sz="3200" dirty="0">
                <a:solidFill>
                  <a:schemeClr val="bg1"/>
                </a:solidFill>
              </a:rPr>
              <a:t> de Deus.</a:t>
            </a:r>
            <a:endParaRPr lang="en-US" sz="4800" dirty="0">
              <a:solidFill>
                <a:schemeClr val="bg1"/>
              </a:solidFill>
            </a:endParaRPr>
          </a:p>
        </p:txBody>
      </p:sp>
      <p:sp>
        <p:nvSpPr>
          <p:cNvPr id="13" name="Rectangle: Top Corners Rounded 12">
            <a:extLst>
              <a:ext uri="{FF2B5EF4-FFF2-40B4-BE49-F238E27FC236}">
                <a16:creationId xmlns:a16="http://schemas.microsoft.com/office/drawing/2014/main" id="{0B2A86AC-4A0C-C61F-4CC1-16B8E19CC05A}"/>
              </a:ext>
            </a:extLst>
          </p:cNvPr>
          <p:cNvSpPr/>
          <p:nvPr/>
        </p:nvSpPr>
        <p:spPr>
          <a:xfrm>
            <a:off x="6419850" y="1640246"/>
            <a:ext cx="5010150"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VERDADE PRÁTICA</a:t>
            </a:r>
          </a:p>
        </p:txBody>
      </p:sp>
    </p:spTree>
    <p:extLst>
      <p:ext uri="{BB962C8B-B14F-4D97-AF65-F5344CB8AC3E}">
        <p14:creationId xmlns:p14="http://schemas.microsoft.com/office/powerpoint/2010/main" val="2622580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8D23BE-B869-2DAC-ABEB-33159B1AB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56BEF-04C7-20C7-0078-CF2C2C2C3893}"/>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13E26CF2-D563-F831-7A1E-DD73FCE9B78F}"/>
              </a:ext>
            </a:extLst>
          </p:cNvPr>
          <p:cNvSpPr>
            <a:spLocks noChangeAspect="1" noChangeArrowheads="1"/>
          </p:cNvSpPr>
          <p:nvPr/>
        </p:nvSpPr>
        <p:spPr bwMode="auto">
          <a:xfrm>
            <a:off x="5791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9BAAD13-6DA1-AABF-AC24-A99F50685051}"/>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0A6F9AA3-8500-C7DC-B942-1F4C297853DE}"/>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08284B44-0335-5AEB-4AEE-3A198E56D8D4}"/>
              </a:ext>
            </a:extLst>
          </p:cNvPr>
          <p:cNvSpPr/>
          <p:nvPr/>
        </p:nvSpPr>
        <p:spPr>
          <a:xfrm>
            <a:off x="781049" y="1640246"/>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737B1DBE-CAE0-04A1-71F2-1A85801B7876}"/>
              </a:ext>
            </a:extLst>
          </p:cNvPr>
          <p:cNvSpPr txBox="1"/>
          <p:nvPr/>
        </p:nvSpPr>
        <p:spPr>
          <a:xfrm>
            <a:off x="781050" y="2362200"/>
            <a:ext cx="10529374" cy="707886"/>
          </a:xfrm>
          <a:prstGeom prst="rect">
            <a:avLst/>
          </a:prstGeom>
          <a:solidFill>
            <a:srgbClr val="0B76A0">
              <a:alpha val="50196"/>
            </a:srgbClr>
          </a:solidFill>
          <a:ln>
            <a:solidFill>
              <a:schemeClr val="bg1"/>
            </a:solidFill>
          </a:ln>
        </p:spPr>
        <p:txBody>
          <a:bodyPr wrap="square" rtlCol="0">
            <a:spAutoFit/>
          </a:bodyPr>
          <a:lstStyle/>
          <a:p>
            <a:pPr algn="ctr"/>
            <a:r>
              <a:rPr lang="en-US" sz="4000" dirty="0">
                <a:solidFill>
                  <a:schemeClr val="bg1"/>
                </a:solidFill>
              </a:rPr>
              <a:t>Atos 13.1-12.</a:t>
            </a:r>
          </a:p>
        </p:txBody>
      </p:sp>
    </p:spTree>
    <p:extLst>
      <p:ext uri="{BB962C8B-B14F-4D97-AF65-F5344CB8AC3E}">
        <p14:creationId xmlns:p14="http://schemas.microsoft.com/office/powerpoint/2010/main" val="166813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068807-24A6-F854-AFB7-79D2F6AFD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E4FE7-2DB7-DA08-912E-8AFB577E518E}"/>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DEBCE102-76F2-DC3C-1609-24C42017039A}"/>
              </a:ext>
            </a:extLst>
          </p:cNvPr>
          <p:cNvSpPr>
            <a:spLocks noChangeAspect="1" noChangeArrowheads="1"/>
          </p:cNvSpPr>
          <p:nvPr/>
        </p:nvSpPr>
        <p:spPr bwMode="auto">
          <a:xfrm>
            <a:off x="5791200" y="2550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19A8415F-B380-BDE4-0697-5638FE68959F}"/>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E5BCCF7D-695F-5432-21D3-2DCB9BA67ED2}"/>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15E9FF81-8A97-B4AC-1CF1-544D398F1901}"/>
              </a:ext>
            </a:extLst>
          </p:cNvPr>
          <p:cNvSpPr/>
          <p:nvPr/>
        </p:nvSpPr>
        <p:spPr>
          <a:xfrm>
            <a:off x="781049" y="1161944"/>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326273DD-B487-0698-C11D-048FD3EA3EF5}"/>
              </a:ext>
            </a:extLst>
          </p:cNvPr>
          <p:cNvSpPr txBox="1"/>
          <p:nvPr/>
        </p:nvSpPr>
        <p:spPr>
          <a:xfrm>
            <a:off x="781050" y="1918129"/>
            <a:ext cx="10529374" cy="707886"/>
          </a:xfrm>
          <a:prstGeom prst="rect">
            <a:avLst/>
          </a:prstGeom>
          <a:solidFill>
            <a:srgbClr val="0B76A0">
              <a:alpha val="50196"/>
            </a:srgbClr>
          </a:solidFill>
          <a:ln>
            <a:solidFill>
              <a:schemeClr val="bg1"/>
            </a:solidFill>
          </a:ln>
        </p:spPr>
        <p:txBody>
          <a:bodyPr wrap="square" rtlCol="0">
            <a:spAutoFit/>
          </a:bodyPr>
          <a:lstStyle/>
          <a:p>
            <a:r>
              <a:rPr lang="en-US" sz="4000" b="1" dirty="0">
                <a:solidFill>
                  <a:schemeClr val="bg1"/>
                </a:solidFill>
              </a:rPr>
              <a:t>Atos 13.1-12.</a:t>
            </a:r>
          </a:p>
        </p:txBody>
      </p:sp>
      <p:sp>
        <p:nvSpPr>
          <p:cNvPr id="3" name="TextBox 2">
            <a:extLst>
              <a:ext uri="{FF2B5EF4-FFF2-40B4-BE49-F238E27FC236}">
                <a16:creationId xmlns:a16="http://schemas.microsoft.com/office/drawing/2014/main" id="{0F73C42D-098E-C955-176A-F1AB533400DF}"/>
              </a:ext>
            </a:extLst>
          </p:cNvPr>
          <p:cNvSpPr txBox="1"/>
          <p:nvPr/>
        </p:nvSpPr>
        <p:spPr>
          <a:xfrm>
            <a:off x="781050" y="2626015"/>
            <a:ext cx="10529374" cy="3416320"/>
          </a:xfrm>
          <a:prstGeom prst="rect">
            <a:avLst/>
          </a:prstGeom>
          <a:solidFill>
            <a:srgbClr val="0B76A0">
              <a:alpha val="50196"/>
            </a:srgbClr>
          </a:solidFill>
          <a:ln>
            <a:solidFill>
              <a:schemeClr val="bg1"/>
            </a:solidFill>
          </a:ln>
        </p:spPr>
        <p:txBody>
          <a:bodyPr wrap="square" rtlCol="0">
            <a:spAutoFit/>
          </a:bodyPr>
          <a:lstStyle/>
          <a:p>
            <a:pPr>
              <a:spcBef>
                <a:spcPts val="2400"/>
              </a:spcBef>
            </a:pPr>
            <a:r>
              <a:rPr lang="pt-BR" sz="2800" dirty="0">
                <a:solidFill>
                  <a:schemeClr val="bg1"/>
                </a:solidFill>
              </a:rPr>
              <a:t>1 - Na igreja que estava em Antioquia havia alguns profetas e doutores, a saber: Barnabé, e Simeão, chamado Níger, e Lúcio, cireneu, e </a:t>
            </a:r>
            <a:r>
              <a:rPr lang="pt-BR" sz="2800" dirty="0" err="1">
                <a:solidFill>
                  <a:schemeClr val="bg1"/>
                </a:solidFill>
              </a:rPr>
              <a:t>Manaém</a:t>
            </a:r>
            <a:r>
              <a:rPr lang="pt-BR" sz="2800" dirty="0">
                <a:solidFill>
                  <a:schemeClr val="bg1"/>
                </a:solidFill>
              </a:rPr>
              <a:t>, que fora criado com Herodes, o tetrarca, e Saulo.</a:t>
            </a:r>
          </a:p>
          <a:p>
            <a:pPr>
              <a:spcBef>
                <a:spcPts val="2400"/>
              </a:spcBef>
            </a:pPr>
            <a:r>
              <a:rPr lang="pt-BR" sz="2800" dirty="0">
                <a:solidFill>
                  <a:schemeClr val="bg1"/>
                </a:solidFill>
              </a:rPr>
              <a:t>2 - E, servindo eles ao Senhor e jejuando, disse o Espírito Santo: Apartai-me a Barnabé e a Saulo para a obra a que os tenho chamado.</a:t>
            </a:r>
            <a:endParaRPr lang="en-US" sz="2800" dirty="0">
              <a:solidFill>
                <a:schemeClr val="bg1"/>
              </a:solidFill>
            </a:endParaRPr>
          </a:p>
        </p:txBody>
      </p:sp>
    </p:spTree>
    <p:extLst>
      <p:ext uri="{BB962C8B-B14F-4D97-AF65-F5344CB8AC3E}">
        <p14:creationId xmlns:p14="http://schemas.microsoft.com/office/powerpoint/2010/main" val="2298874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3E0D34-22FD-A0C9-72C6-3CA95E1D3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EC60F-9D79-0264-1F73-2A7A848FED41}"/>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E6865A0E-9F69-F852-F37C-F5E6C7DDA61B}"/>
              </a:ext>
            </a:extLst>
          </p:cNvPr>
          <p:cNvSpPr>
            <a:spLocks noChangeAspect="1" noChangeArrowheads="1"/>
          </p:cNvSpPr>
          <p:nvPr/>
        </p:nvSpPr>
        <p:spPr bwMode="auto">
          <a:xfrm>
            <a:off x="5791200" y="2550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918DAB3-180D-954B-5B39-EECA80D1B73A}"/>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D10C4A0B-B5F0-C8CE-75B1-2F65E49A11F9}"/>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3FF2AFCE-0917-14A5-91F7-F0B64699FDE5}"/>
              </a:ext>
            </a:extLst>
          </p:cNvPr>
          <p:cNvSpPr/>
          <p:nvPr/>
        </p:nvSpPr>
        <p:spPr>
          <a:xfrm>
            <a:off x="781049" y="1161944"/>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565F6731-88A8-F871-5951-C9229AFDCBD2}"/>
              </a:ext>
            </a:extLst>
          </p:cNvPr>
          <p:cNvSpPr txBox="1"/>
          <p:nvPr/>
        </p:nvSpPr>
        <p:spPr>
          <a:xfrm>
            <a:off x="781050" y="1918129"/>
            <a:ext cx="10529374" cy="707886"/>
          </a:xfrm>
          <a:prstGeom prst="rect">
            <a:avLst/>
          </a:prstGeom>
          <a:solidFill>
            <a:srgbClr val="0B76A0">
              <a:alpha val="50196"/>
            </a:srgbClr>
          </a:solidFill>
          <a:ln>
            <a:solidFill>
              <a:schemeClr val="bg1"/>
            </a:solidFill>
          </a:ln>
        </p:spPr>
        <p:txBody>
          <a:bodyPr wrap="square" rtlCol="0">
            <a:spAutoFit/>
          </a:bodyPr>
          <a:lstStyle/>
          <a:p>
            <a:r>
              <a:rPr lang="en-US" sz="4000" b="1" dirty="0">
                <a:solidFill>
                  <a:schemeClr val="bg1"/>
                </a:solidFill>
              </a:rPr>
              <a:t>Atos 13.1-12.</a:t>
            </a:r>
          </a:p>
        </p:txBody>
      </p:sp>
      <p:sp>
        <p:nvSpPr>
          <p:cNvPr id="3" name="TextBox 2">
            <a:extLst>
              <a:ext uri="{FF2B5EF4-FFF2-40B4-BE49-F238E27FC236}">
                <a16:creationId xmlns:a16="http://schemas.microsoft.com/office/drawing/2014/main" id="{0149A78B-B238-828E-2A56-023B319988A8}"/>
              </a:ext>
            </a:extLst>
          </p:cNvPr>
          <p:cNvSpPr txBox="1"/>
          <p:nvPr/>
        </p:nvSpPr>
        <p:spPr>
          <a:xfrm>
            <a:off x="781050" y="2626015"/>
            <a:ext cx="10529374" cy="3293209"/>
          </a:xfrm>
          <a:prstGeom prst="rect">
            <a:avLst/>
          </a:prstGeom>
          <a:solidFill>
            <a:srgbClr val="0B76A0">
              <a:alpha val="50196"/>
            </a:srgbClr>
          </a:solidFill>
          <a:ln>
            <a:solidFill>
              <a:schemeClr val="bg1"/>
            </a:solidFill>
          </a:ln>
        </p:spPr>
        <p:txBody>
          <a:bodyPr wrap="square" rtlCol="0">
            <a:spAutoFit/>
          </a:bodyPr>
          <a:lstStyle/>
          <a:p>
            <a:pPr>
              <a:spcBef>
                <a:spcPts val="2400"/>
              </a:spcBef>
            </a:pPr>
            <a:r>
              <a:rPr lang="pt-BR" sz="2800" dirty="0">
                <a:solidFill>
                  <a:schemeClr val="bg1"/>
                </a:solidFill>
              </a:rPr>
              <a:t>3 - Então, jejuando, e orando, e pondo sobre eles as mãos, os despediram.</a:t>
            </a:r>
          </a:p>
          <a:p>
            <a:pPr>
              <a:spcBef>
                <a:spcPts val="2400"/>
              </a:spcBef>
            </a:pPr>
            <a:r>
              <a:rPr lang="pt-BR" sz="2800" dirty="0">
                <a:solidFill>
                  <a:schemeClr val="bg1"/>
                </a:solidFill>
              </a:rPr>
              <a:t>4 - E assim estes, enviados pelo Espírito Santo, desceram a Selêucia e dali navegaram para Chipre.</a:t>
            </a:r>
          </a:p>
          <a:p>
            <a:pPr>
              <a:spcBef>
                <a:spcPts val="2400"/>
              </a:spcBef>
            </a:pPr>
            <a:r>
              <a:rPr lang="pt-BR" sz="2800" dirty="0">
                <a:solidFill>
                  <a:schemeClr val="bg1"/>
                </a:solidFill>
              </a:rPr>
              <a:t>5 - E, chegados a Salamina, anunciavam a palavra de Deus nas sinagogas dos judeus; e tinham também a João como cooperador.</a:t>
            </a:r>
            <a:endParaRPr lang="en-US" sz="2800" dirty="0">
              <a:solidFill>
                <a:schemeClr val="bg1"/>
              </a:solidFill>
            </a:endParaRPr>
          </a:p>
        </p:txBody>
      </p:sp>
    </p:spTree>
    <p:extLst>
      <p:ext uri="{BB962C8B-B14F-4D97-AF65-F5344CB8AC3E}">
        <p14:creationId xmlns:p14="http://schemas.microsoft.com/office/powerpoint/2010/main" val="280322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0900C7-A1D3-2AAB-7991-022787A75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7955B-98CC-74A6-4649-04286316376E}"/>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C5172385-ADFA-6675-04C9-AC14DA5E0862}"/>
              </a:ext>
            </a:extLst>
          </p:cNvPr>
          <p:cNvSpPr>
            <a:spLocks noChangeAspect="1" noChangeArrowheads="1"/>
          </p:cNvSpPr>
          <p:nvPr/>
        </p:nvSpPr>
        <p:spPr bwMode="auto">
          <a:xfrm>
            <a:off x="5791200" y="2550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47C14B7B-30CF-4A0D-5B8E-830E1A786C49}"/>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EB79A228-D9B0-EC0D-3656-062559EC2A24}"/>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4EE41959-5FB0-F9EE-0831-26DD2D5F950A}"/>
              </a:ext>
            </a:extLst>
          </p:cNvPr>
          <p:cNvSpPr/>
          <p:nvPr/>
        </p:nvSpPr>
        <p:spPr>
          <a:xfrm>
            <a:off x="781049" y="1161944"/>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7BBF6309-4CFE-F326-54A1-4C8EF0525E7C}"/>
              </a:ext>
            </a:extLst>
          </p:cNvPr>
          <p:cNvSpPr txBox="1"/>
          <p:nvPr/>
        </p:nvSpPr>
        <p:spPr>
          <a:xfrm>
            <a:off x="781050" y="1918129"/>
            <a:ext cx="10529374" cy="707886"/>
          </a:xfrm>
          <a:prstGeom prst="rect">
            <a:avLst/>
          </a:prstGeom>
          <a:solidFill>
            <a:srgbClr val="0B76A0">
              <a:alpha val="50196"/>
            </a:srgbClr>
          </a:solidFill>
          <a:ln>
            <a:solidFill>
              <a:schemeClr val="bg1"/>
            </a:solidFill>
          </a:ln>
        </p:spPr>
        <p:txBody>
          <a:bodyPr wrap="square" rtlCol="0">
            <a:spAutoFit/>
          </a:bodyPr>
          <a:lstStyle/>
          <a:p>
            <a:r>
              <a:rPr lang="en-US" sz="4000" b="1" dirty="0">
                <a:solidFill>
                  <a:schemeClr val="bg1"/>
                </a:solidFill>
              </a:rPr>
              <a:t>Atos 13.1-12.</a:t>
            </a:r>
          </a:p>
        </p:txBody>
      </p:sp>
      <p:sp>
        <p:nvSpPr>
          <p:cNvPr id="3" name="TextBox 2">
            <a:extLst>
              <a:ext uri="{FF2B5EF4-FFF2-40B4-BE49-F238E27FC236}">
                <a16:creationId xmlns:a16="http://schemas.microsoft.com/office/drawing/2014/main" id="{A2A7D66E-3312-8576-9222-589592742739}"/>
              </a:ext>
            </a:extLst>
          </p:cNvPr>
          <p:cNvSpPr txBox="1"/>
          <p:nvPr/>
        </p:nvSpPr>
        <p:spPr>
          <a:xfrm>
            <a:off x="781050" y="2626015"/>
            <a:ext cx="10529374" cy="3724096"/>
          </a:xfrm>
          <a:prstGeom prst="rect">
            <a:avLst/>
          </a:prstGeom>
          <a:solidFill>
            <a:srgbClr val="0B76A0">
              <a:alpha val="50196"/>
            </a:srgbClr>
          </a:solidFill>
          <a:ln>
            <a:solidFill>
              <a:schemeClr val="bg1"/>
            </a:solidFill>
          </a:ln>
        </p:spPr>
        <p:txBody>
          <a:bodyPr wrap="square" rtlCol="0">
            <a:spAutoFit/>
          </a:bodyPr>
          <a:lstStyle/>
          <a:p>
            <a:pPr>
              <a:spcBef>
                <a:spcPts val="2400"/>
              </a:spcBef>
            </a:pPr>
            <a:r>
              <a:rPr lang="pt-BR" sz="2800" dirty="0">
                <a:solidFill>
                  <a:schemeClr val="bg1"/>
                </a:solidFill>
              </a:rPr>
              <a:t>6 - E, havendo atravessado a ilha até </a:t>
            </a:r>
            <a:r>
              <a:rPr lang="pt-BR" sz="2800" dirty="0" err="1">
                <a:solidFill>
                  <a:schemeClr val="bg1"/>
                </a:solidFill>
              </a:rPr>
              <a:t>Pafos</a:t>
            </a:r>
            <a:r>
              <a:rPr lang="pt-BR" sz="2800" dirty="0">
                <a:solidFill>
                  <a:schemeClr val="bg1"/>
                </a:solidFill>
              </a:rPr>
              <a:t>, acharam um certo judeu, mágico, falso profeta, chamado </a:t>
            </a:r>
            <a:r>
              <a:rPr lang="pt-BR" sz="2800" dirty="0" err="1">
                <a:solidFill>
                  <a:schemeClr val="bg1"/>
                </a:solidFill>
              </a:rPr>
              <a:t>Barjesus</a:t>
            </a:r>
            <a:r>
              <a:rPr lang="pt-BR" sz="2800" dirty="0">
                <a:solidFill>
                  <a:schemeClr val="bg1"/>
                </a:solidFill>
              </a:rPr>
              <a:t>,</a:t>
            </a:r>
          </a:p>
          <a:p>
            <a:pPr>
              <a:spcBef>
                <a:spcPts val="2400"/>
              </a:spcBef>
            </a:pPr>
            <a:r>
              <a:rPr lang="pt-BR" sz="2800" dirty="0">
                <a:solidFill>
                  <a:schemeClr val="bg1"/>
                </a:solidFill>
              </a:rPr>
              <a:t>7 - o qual estava com o procônsul Sérgio Paulo, varão prudente. Este, chamando a si Barnabé e Saulo, procurava muito ouvir a palavra de Deus.</a:t>
            </a:r>
          </a:p>
          <a:p>
            <a:pPr>
              <a:spcBef>
                <a:spcPts val="2400"/>
              </a:spcBef>
            </a:pPr>
            <a:r>
              <a:rPr lang="pt-BR" sz="2800" dirty="0">
                <a:solidFill>
                  <a:schemeClr val="bg1"/>
                </a:solidFill>
              </a:rPr>
              <a:t>8 - Mas resistia-lhes </a:t>
            </a:r>
            <a:r>
              <a:rPr lang="pt-BR" sz="2800" dirty="0" err="1">
                <a:solidFill>
                  <a:schemeClr val="bg1"/>
                </a:solidFill>
              </a:rPr>
              <a:t>Elimas</a:t>
            </a:r>
            <a:r>
              <a:rPr lang="pt-BR" sz="2800" dirty="0">
                <a:solidFill>
                  <a:schemeClr val="bg1"/>
                </a:solidFill>
              </a:rPr>
              <a:t>, o encantador (porque assim se interpreta o seu nome), procurando apartar da fé o procônsul.</a:t>
            </a:r>
            <a:endParaRPr lang="en-US" sz="2800" dirty="0">
              <a:solidFill>
                <a:schemeClr val="bg1"/>
              </a:solidFill>
            </a:endParaRPr>
          </a:p>
        </p:txBody>
      </p:sp>
    </p:spTree>
    <p:extLst>
      <p:ext uri="{BB962C8B-B14F-4D97-AF65-F5344CB8AC3E}">
        <p14:creationId xmlns:p14="http://schemas.microsoft.com/office/powerpoint/2010/main" val="673257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DAD7CD-11C0-2E77-07DF-62E419CEA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243A7-D8A1-C5A1-EBFF-E2D502994CED}"/>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CDA6B320-FB01-9EAF-08B3-ED40FB6B8FEA}"/>
              </a:ext>
            </a:extLst>
          </p:cNvPr>
          <p:cNvSpPr>
            <a:spLocks noChangeAspect="1" noChangeArrowheads="1"/>
          </p:cNvSpPr>
          <p:nvPr/>
        </p:nvSpPr>
        <p:spPr bwMode="auto">
          <a:xfrm>
            <a:off x="5791200" y="2550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F79CE5B-D69A-FBB0-FA79-3AF25FCF01AA}"/>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F0B20D58-EAF3-4904-7167-FD52356DFD1D}"/>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2264D3B8-CAB9-6584-4085-E319CE24C6E8}"/>
              </a:ext>
            </a:extLst>
          </p:cNvPr>
          <p:cNvSpPr/>
          <p:nvPr/>
        </p:nvSpPr>
        <p:spPr>
          <a:xfrm>
            <a:off x="781049" y="1161944"/>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997724DF-4E43-8A8D-7227-0D18E232C887}"/>
              </a:ext>
            </a:extLst>
          </p:cNvPr>
          <p:cNvSpPr txBox="1"/>
          <p:nvPr/>
        </p:nvSpPr>
        <p:spPr>
          <a:xfrm>
            <a:off x="781050" y="1918129"/>
            <a:ext cx="10529374" cy="707886"/>
          </a:xfrm>
          <a:prstGeom prst="rect">
            <a:avLst/>
          </a:prstGeom>
          <a:solidFill>
            <a:srgbClr val="0B76A0">
              <a:alpha val="50196"/>
            </a:srgbClr>
          </a:solidFill>
          <a:ln>
            <a:solidFill>
              <a:schemeClr val="bg1"/>
            </a:solidFill>
          </a:ln>
        </p:spPr>
        <p:txBody>
          <a:bodyPr wrap="square" rtlCol="0">
            <a:spAutoFit/>
          </a:bodyPr>
          <a:lstStyle/>
          <a:p>
            <a:r>
              <a:rPr lang="en-US" sz="4000" b="1" dirty="0">
                <a:solidFill>
                  <a:schemeClr val="bg1"/>
                </a:solidFill>
              </a:rPr>
              <a:t>Atos 13.1-12.</a:t>
            </a:r>
          </a:p>
        </p:txBody>
      </p:sp>
      <p:sp>
        <p:nvSpPr>
          <p:cNvPr id="3" name="TextBox 2">
            <a:extLst>
              <a:ext uri="{FF2B5EF4-FFF2-40B4-BE49-F238E27FC236}">
                <a16:creationId xmlns:a16="http://schemas.microsoft.com/office/drawing/2014/main" id="{FA1E4877-4965-1B5B-31B3-0A14EEA5303E}"/>
              </a:ext>
            </a:extLst>
          </p:cNvPr>
          <p:cNvSpPr txBox="1"/>
          <p:nvPr/>
        </p:nvSpPr>
        <p:spPr>
          <a:xfrm>
            <a:off x="781050" y="2626015"/>
            <a:ext cx="10529374" cy="2554545"/>
          </a:xfrm>
          <a:prstGeom prst="rect">
            <a:avLst/>
          </a:prstGeom>
          <a:solidFill>
            <a:srgbClr val="0B76A0">
              <a:alpha val="50196"/>
            </a:srgbClr>
          </a:solidFill>
          <a:ln>
            <a:solidFill>
              <a:schemeClr val="bg1"/>
            </a:solidFill>
          </a:ln>
        </p:spPr>
        <p:txBody>
          <a:bodyPr wrap="square" rtlCol="0">
            <a:spAutoFit/>
          </a:bodyPr>
          <a:lstStyle/>
          <a:p>
            <a:pPr>
              <a:spcBef>
                <a:spcPts val="2400"/>
              </a:spcBef>
            </a:pPr>
            <a:r>
              <a:rPr lang="pt-BR" sz="2800" dirty="0">
                <a:solidFill>
                  <a:schemeClr val="bg1"/>
                </a:solidFill>
              </a:rPr>
              <a:t>9 - Todavia, Saulo, que também se chama Paulo, cheio do Espírito Santo e fixando os olhos nele, disse:</a:t>
            </a:r>
          </a:p>
          <a:p>
            <a:pPr>
              <a:spcBef>
                <a:spcPts val="2400"/>
              </a:spcBef>
            </a:pPr>
            <a:r>
              <a:rPr lang="pt-BR" sz="2800" dirty="0">
                <a:solidFill>
                  <a:schemeClr val="bg1"/>
                </a:solidFill>
              </a:rPr>
              <a:t>10 - Ó filho do diabo, cheio de todo o engano e de toda a malícia, inimigo de toda a justiça, não cessarás de perturbar os retos caminhos do Senhor?</a:t>
            </a:r>
            <a:endParaRPr lang="en-US" sz="2800" dirty="0">
              <a:solidFill>
                <a:schemeClr val="bg1"/>
              </a:solidFill>
            </a:endParaRPr>
          </a:p>
        </p:txBody>
      </p:sp>
    </p:spTree>
    <p:extLst>
      <p:ext uri="{BB962C8B-B14F-4D97-AF65-F5344CB8AC3E}">
        <p14:creationId xmlns:p14="http://schemas.microsoft.com/office/powerpoint/2010/main" val="3876385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763634-130D-BEE3-8B98-EFF4050BB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AFC33-1A2B-AE00-7F2A-A5729C3457E2}"/>
              </a:ext>
            </a:extLst>
          </p:cNvPr>
          <p:cNvSpPr>
            <a:spLocks noGrp="1"/>
          </p:cNvSpPr>
          <p:nvPr>
            <p:ph type="ctrTitle"/>
          </p:nvPr>
        </p:nvSpPr>
        <p:spPr>
          <a:xfrm>
            <a:off x="1524000" y="0"/>
            <a:ext cx="9144000" cy="1028700"/>
          </a:xfrm>
        </p:spPr>
        <p:txBody>
          <a:bodyPr anchor="ctr">
            <a:normAutofit/>
          </a:bodyPr>
          <a:lstStyle/>
          <a:p>
            <a:r>
              <a:rPr lang="en-US" sz="3200" b="1" dirty="0">
                <a:solidFill>
                  <a:schemeClr val="bg1"/>
                </a:solidFill>
              </a:rPr>
              <a:t>O CHAMADO PARA OS GENTIOS</a:t>
            </a:r>
          </a:p>
        </p:txBody>
      </p:sp>
      <p:sp>
        <p:nvSpPr>
          <p:cNvPr id="4" name="AutoShape 2" descr=", AI generated">
            <a:extLst>
              <a:ext uri="{FF2B5EF4-FFF2-40B4-BE49-F238E27FC236}">
                <a16:creationId xmlns:a16="http://schemas.microsoft.com/office/drawing/2014/main" id="{0884D9CE-8AE2-1DAD-0BE1-A932AE34030F}"/>
              </a:ext>
            </a:extLst>
          </p:cNvPr>
          <p:cNvSpPr>
            <a:spLocks noChangeAspect="1" noChangeArrowheads="1"/>
          </p:cNvSpPr>
          <p:nvPr/>
        </p:nvSpPr>
        <p:spPr bwMode="auto">
          <a:xfrm>
            <a:off x="5791200" y="25506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A824C47-C5B8-3B4D-F602-7FFAE2C52441}"/>
              </a:ext>
            </a:extLst>
          </p:cNvPr>
          <p:cNvSpPr txBox="1"/>
          <p:nvPr/>
        </p:nvSpPr>
        <p:spPr>
          <a:xfrm>
            <a:off x="381000" y="285810"/>
            <a:ext cx="1847850" cy="400110"/>
          </a:xfrm>
          <a:prstGeom prst="rect">
            <a:avLst/>
          </a:prstGeom>
          <a:noFill/>
        </p:spPr>
        <p:txBody>
          <a:bodyPr wrap="square" rtlCol="0">
            <a:spAutoFit/>
          </a:bodyPr>
          <a:lstStyle/>
          <a:p>
            <a:pPr algn="ctr"/>
            <a:r>
              <a:rPr lang="en-US" sz="2000" b="1" dirty="0" err="1">
                <a:solidFill>
                  <a:schemeClr val="bg1"/>
                </a:solidFill>
              </a:rPr>
              <a:t>Lição</a:t>
            </a:r>
            <a:r>
              <a:rPr lang="en-US" sz="2000" b="1" dirty="0">
                <a:solidFill>
                  <a:schemeClr val="bg1"/>
                </a:solidFill>
              </a:rPr>
              <a:t> 1</a:t>
            </a:r>
          </a:p>
        </p:txBody>
      </p:sp>
      <p:sp>
        <p:nvSpPr>
          <p:cNvPr id="8" name="TextBox 7">
            <a:extLst>
              <a:ext uri="{FF2B5EF4-FFF2-40B4-BE49-F238E27FC236}">
                <a16:creationId xmlns:a16="http://schemas.microsoft.com/office/drawing/2014/main" id="{83288593-6D8F-3408-1490-AD73E5F65205}"/>
              </a:ext>
            </a:extLst>
          </p:cNvPr>
          <p:cNvSpPr txBox="1"/>
          <p:nvPr/>
        </p:nvSpPr>
        <p:spPr>
          <a:xfrm>
            <a:off x="9734550" y="285810"/>
            <a:ext cx="2076450" cy="400110"/>
          </a:xfrm>
          <a:prstGeom prst="rect">
            <a:avLst/>
          </a:prstGeom>
          <a:noFill/>
        </p:spPr>
        <p:txBody>
          <a:bodyPr wrap="square" rtlCol="0">
            <a:spAutoFit/>
          </a:bodyPr>
          <a:lstStyle/>
          <a:p>
            <a:pPr algn="r"/>
            <a:r>
              <a:rPr lang="en-US" sz="2000" dirty="0">
                <a:solidFill>
                  <a:schemeClr val="bg1"/>
                </a:solidFill>
              </a:rPr>
              <a:t>5 de </a:t>
            </a:r>
            <a:r>
              <a:rPr lang="en-US" sz="2000" dirty="0" err="1">
                <a:solidFill>
                  <a:schemeClr val="bg1"/>
                </a:solidFill>
              </a:rPr>
              <a:t>Julho</a:t>
            </a:r>
            <a:r>
              <a:rPr lang="en-US" sz="2000" dirty="0">
                <a:solidFill>
                  <a:schemeClr val="bg1"/>
                </a:solidFill>
              </a:rPr>
              <a:t> 2026</a:t>
            </a:r>
          </a:p>
        </p:txBody>
      </p:sp>
      <p:sp>
        <p:nvSpPr>
          <p:cNvPr id="10" name="Rectangle: Top Corners Rounded 9">
            <a:extLst>
              <a:ext uri="{FF2B5EF4-FFF2-40B4-BE49-F238E27FC236}">
                <a16:creationId xmlns:a16="http://schemas.microsoft.com/office/drawing/2014/main" id="{17510BF7-73E9-CCE7-DE02-EEF73AE7EC19}"/>
              </a:ext>
            </a:extLst>
          </p:cNvPr>
          <p:cNvSpPr/>
          <p:nvPr/>
        </p:nvSpPr>
        <p:spPr>
          <a:xfrm>
            <a:off x="781049" y="1161944"/>
            <a:ext cx="10529375" cy="742117"/>
          </a:xfrm>
          <a:prstGeom prst="round2SameRect">
            <a:avLst/>
          </a:prstGeom>
          <a:solidFill>
            <a:srgbClr val="0B76A0">
              <a:alpha val="50196"/>
            </a:srgbClr>
          </a:solidFill>
          <a:ln>
            <a:solidFill>
              <a:schemeClr val="bg1"/>
            </a:solidFill>
          </a:ln>
        </p:spPr>
        <p:txBody>
          <a:bodyPr wrap="square" lIns="91440" tIns="45720" rIns="91440" bIns="45720">
            <a:spAutoFit/>
          </a:bodyPr>
          <a:lstStyle/>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LEITURA BÍBLICA EM CLASSE</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a:extLst>
              <a:ext uri="{FF2B5EF4-FFF2-40B4-BE49-F238E27FC236}">
                <a16:creationId xmlns:a16="http://schemas.microsoft.com/office/drawing/2014/main" id="{CBC53438-935C-1FA4-1905-EF14119A448A}"/>
              </a:ext>
            </a:extLst>
          </p:cNvPr>
          <p:cNvSpPr txBox="1"/>
          <p:nvPr/>
        </p:nvSpPr>
        <p:spPr>
          <a:xfrm>
            <a:off x="781050" y="1918129"/>
            <a:ext cx="10529374" cy="707886"/>
          </a:xfrm>
          <a:prstGeom prst="rect">
            <a:avLst/>
          </a:prstGeom>
          <a:solidFill>
            <a:srgbClr val="0B76A0">
              <a:alpha val="50196"/>
            </a:srgbClr>
          </a:solidFill>
          <a:ln>
            <a:solidFill>
              <a:schemeClr val="bg1"/>
            </a:solidFill>
          </a:ln>
        </p:spPr>
        <p:txBody>
          <a:bodyPr wrap="square" rtlCol="0">
            <a:spAutoFit/>
          </a:bodyPr>
          <a:lstStyle/>
          <a:p>
            <a:r>
              <a:rPr lang="en-US" sz="4000" b="1" dirty="0">
                <a:solidFill>
                  <a:schemeClr val="bg1"/>
                </a:solidFill>
              </a:rPr>
              <a:t>Atos 13.1-12.</a:t>
            </a:r>
          </a:p>
        </p:txBody>
      </p:sp>
      <p:sp>
        <p:nvSpPr>
          <p:cNvPr id="3" name="TextBox 2">
            <a:extLst>
              <a:ext uri="{FF2B5EF4-FFF2-40B4-BE49-F238E27FC236}">
                <a16:creationId xmlns:a16="http://schemas.microsoft.com/office/drawing/2014/main" id="{6EFB4AC6-6957-40E7-9370-1E33095289FB}"/>
              </a:ext>
            </a:extLst>
          </p:cNvPr>
          <p:cNvSpPr txBox="1"/>
          <p:nvPr/>
        </p:nvSpPr>
        <p:spPr>
          <a:xfrm>
            <a:off x="781050" y="2626015"/>
            <a:ext cx="10529374" cy="2985433"/>
          </a:xfrm>
          <a:prstGeom prst="rect">
            <a:avLst/>
          </a:prstGeom>
          <a:solidFill>
            <a:srgbClr val="0B76A0">
              <a:alpha val="50196"/>
            </a:srgbClr>
          </a:solidFill>
          <a:ln>
            <a:solidFill>
              <a:schemeClr val="bg1"/>
            </a:solidFill>
          </a:ln>
        </p:spPr>
        <p:txBody>
          <a:bodyPr wrap="square" rtlCol="0">
            <a:spAutoFit/>
          </a:bodyPr>
          <a:lstStyle/>
          <a:p>
            <a:pPr>
              <a:spcBef>
                <a:spcPts val="2400"/>
              </a:spcBef>
            </a:pPr>
            <a:r>
              <a:rPr lang="pt-BR" sz="2800" dirty="0">
                <a:solidFill>
                  <a:schemeClr val="bg1"/>
                </a:solidFill>
              </a:rPr>
              <a:t>11 - Eis aí, pois, agora, contra ti a mão do Senhor, e ficarás cego, sem ver o sol por algum tempo. No mesmo instante, a escuridão e as trevas caíram sobre ele, e, andando à roda, buscava a quem o guiasse pela mão.</a:t>
            </a:r>
          </a:p>
          <a:p>
            <a:pPr>
              <a:spcBef>
                <a:spcPts val="2400"/>
              </a:spcBef>
            </a:pPr>
            <a:r>
              <a:rPr lang="pt-BR" sz="2800" dirty="0">
                <a:solidFill>
                  <a:schemeClr val="bg1"/>
                </a:solidFill>
              </a:rPr>
              <a:t>12 - Então, o procônsul, vendo o que havia acontecido, creu, maravilhado da doutrina do Senhor.</a:t>
            </a:r>
            <a:endParaRPr lang="en-US" sz="2800" dirty="0">
              <a:solidFill>
                <a:schemeClr val="bg1"/>
              </a:solidFill>
            </a:endParaRPr>
          </a:p>
        </p:txBody>
      </p:sp>
    </p:spTree>
    <p:extLst>
      <p:ext uri="{BB962C8B-B14F-4D97-AF65-F5344CB8AC3E}">
        <p14:creationId xmlns:p14="http://schemas.microsoft.com/office/powerpoint/2010/main" val="4236774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2030</Words>
  <Application>Microsoft Office PowerPoint</Application>
  <PresentationFormat>Widescreen</PresentationFormat>
  <Paragraphs>142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Lições Bíblicas da Escola Dominical</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lpstr>O CHAMADO PARA OS GENTIOS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Auriberto Feitosa</dc:creator>
  <cp:lastModifiedBy>Auriberto Feitosa</cp:lastModifiedBy>
  <cp:revision>1</cp:revision>
  <dcterms:created xsi:type="dcterms:W3CDTF">2026-07-01T21:52:09Z</dcterms:created>
  <dcterms:modified xsi:type="dcterms:W3CDTF">2026-07-03T15:44:56Z</dcterms:modified>
</cp:coreProperties>
</file>