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7" r:id="rId2"/>
    <p:sldId id="256" r:id="rId3"/>
    <p:sldId id="257" r:id="rId4"/>
    <p:sldId id="258" r:id="rId5"/>
    <p:sldId id="259" r:id="rId6"/>
    <p:sldId id="280" r:id="rId7"/>
    <p:sldId id="281" r:id="rId8"/>
    <p:sldId id="282" r:id="rId9"/>
    <p:sldId id="283" r:id="rId10"/>
    <p:sldId id="265" r:id="rId11"/>
    <p:sldId id="266" r:id="rId12"/>
    <p:sldId id="284" r:id="rId13"/>
    <p:sldId id="285" r:id="rId14"/>
    <p:sldId id="270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841"/>
    <a:srgbClr val="163E64"/>
    <a:srgbClr val="002060"/>
    <a:srgbClr val="0070C0"/>
    <a:srgbClr val="46B1E1"/>
    <a:srgbClr val="0B7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0421C-A8F7-4483-96C8-6D4D24BF1A86}" v="48" dt="2026-07-09T16:06:34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/>
    <p:restoredTop sz="94686"/>
  </p:normalViewPr>
  <p:slideViewPr>
    <p:cSldViewPr snapToGrid="0">
      <p:cViewPr varScale="1">
        <p:scale>
          <a:sx n="136" d="100"/>
          <a:sy n="136" d="100"/>
        </p:scale>
        <p:origin x="150" y="366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iberto Feitosa" userId="dd146faf-545a-40e6-8404-899455f868bc" providerId="ADAL" clId="{8E223DE7-896C-4758-9E04-1FF65389E016}"/>
    <pc:docChg chg="custSel addSld delSld modSld sldOrd modMainMaster">
      <pc:chgData name="Auriberto Feitosa" userId="dd146faf-545a-40e6-8404-899455f868bc" providerId="ADAL" clId="{8E223DE7-896C-4758-9E04-1FF65389E016}" dt="2026-07-09T16:06:56.903" v="287" actId="403"/>
      <pc:docMkLst>
        <pc:docMk/>
      </pc:docMkLst>
      <pc:sldChg chg="addSp modSp setBg">
        <pc:chgData name="Auriberto Feitosa" userId="dd146faf-545a-40e6-8404-899455f868bc" providerId="ADAL" clId="{8E223DE7-896C-4758-9E04-1FF65389E016}" dt="2026-07-09T15:27:57.123" v="17"/>
        <pc:sldMkLst>
          <pc:docMk/>
          <pc:sldMk cId="1373662962" sldId="256"/>
        </pc:sldMkLst>
        <pc:spChg chg="mod">
          <ac:chgData name="Auriberto Feitosa" userId="dd146faf-545a-40e6-8404-899455f868bc" providerId="ADAL" clId="{8E223DE7-896C-4758-9E04-1FF65389E016}" dt="2026-07-09T01:57:15.580" v="5"/>
          <ac:spMkLst>
            <pc:docMk/>
            <pc:sldMk cId="1373662962" sldId="256"/>
            <ac:spMk id="2" creationId="{A9795B0D-935D-FE2F-CB81-072B22C073EC}"/>
          </ac:spMkLst>
        </pc:spChg>
        <pc:spChg chg="mod">
          <ac:chgData name="Auriberto Feitosa" userId="dd146faf-545a-40e6-8404-899455f868bc" providerId="ADAL" clId="{8E223DE7-896C-4758-9E04-1FF65389E016}" dt="2026-07-09T02:02:43.809" v="8" actId="11530"/>
          <ac:spMkLst>
            <pc:docMk/>
            <pc:sldMk cId="1373662962" sldId="256"/>
            <ac:spMk id="3" creationId="{53EFCC81-CA38-0270-30E1-F742BBA21C17}"/>
          </ac:spMkLst>
        </pc:spChg>
        <pc:spChg chg="mod">
          <ac:chgData name="Auriberto Feitosa" userId="dd146faf-545a-40e6-8404-899455f868bc" providerId="ADAL" clId="{8E223DE7-896C-4758-9E04-1FF65389E016}" dt="2026-07-09T01:49:09.481" v="0" actId="11530"/>
          <ac:spMkLst>
            <pc:docMk/>
            <pc:sldMk cId="1373662962" sldId="256"/>
            <ac:spMk id="9" creationId="{6CEAA4F7-5ACD-AC9E-F537-B69A6C62B820}"/>
          </ac:spMkLst>
        </pc:spChg>
        <pc:picChg chg="add">
          <ac:chgData name="Auriberto Feitosa" userId="dd146faf-545a-40e6-8404-899455f868bc" providerId="ADAL" clId="{8E223DE7-896C-4758-9E04-1FF65389E016}" dt="2026-07-09T01:54:24.489" v="1"/>
          <ac:picMkLst>
            <pc:docMk/>
            <pc:sldMk cId="1373662962" sldId="256"/>
            <ac:picMk id="6" creationId="{4FD7D3E3-4A9C-4A22-4176-27DB43B2FF77}"/>
          </ac:picMkLst>
        </pc:picChg>
      </pc:sldChg>
      <pc:sldChg chg="modSp setBg">
        <pc:chgData name="Auriberto Feitosa" userId="dd146faf-545a-40e6-8404-899455f868bc" providerId="ADAL" clId="{8E223DE7-896C-4758-9E04-1FF65389E016}" dt="2026-07-09T02:01:48.464" v="7" actId="20577"/>
        <pc:sldMkLst>
          <pc:docMk/>
          <pc:sldMk cId="2622580415" sldId="257"/>
        </pc:sldMkLst>
        <pc:spChg chg="mod">
          <ac:chgData name="Auriberto Feitosa" userId="dd146faf-545a-40e6-8404-899455f868bc" providerId="ADAL" clId="{8E223DE7-896C-4758-9E04-1FF65389E016}" dt="2026-07-09T02:01:48.464" v="7" actId="20577"/>
          <ac:spMkLst>
            <pc:docMk/>
            <pc:sldMk cId="2622580415" sldId="257"/>
            <ac:spMk id="12" creationId="{98B51EB6-F311-3366-4A2B-30834FA682D4}"/>
          </ac:spMkLst>
        </pc:spChg>
      </pc:sldChg>
      <pc:sldChg chg="addSp modSp setBg">
        <pc:chgData name="Auriberto Feitosa" userId="dd146faf-545a-40e6-8404-899455f868bc" providerId="ADAL" clId="{8E223DE7-896C-4758-9E04-1FF65389E016}" dt="2026-07-09T02:03:53.145" v="9"/>
        <pc:sldMkLst>
          <pc:docMk/>
          <pc:sldMk cId="1668131505" sldId="258"/>
        </pc:sldMkLst>
        <pc:spChg chg="add mod">
          <ac:chgData name="Auriberto Feitosa" userId="dd146faf-545a-40e6-8404-899455f868bc" providerId="ADAL" clId="{8E223DE7-896C-4758-9E04-1FF65389E016}" dt="2026-07-09T02:03:53.145" v="9"/>
          <ac:spMkLst>
            <pc:docMk/>
            <pc:sldMk cId="1668131505" sldId="258"/>
            <ac:spMk id="6" creationId="{CB5147AD-A4AC-7923-0340-681E3590F3A0}"/>
          </ac:spMkLst>
        </pc:spChg>
        <pc:spChg chg="add mod">
          <ac:chgData name="Auriberto Feitosa" userId="dd146faf-545a-40e6-8404-899455f868bc" providerId="ADAL" clId="{8E223DE7-896C-4758-9E04-1FF65389E016}" dt="2026-07-09T02:03:53.145" v="9"/>
          <ac:spMkLst>
            <pc:docMk/>
            <pc:sldMk cId="1668131505" sldId="258"/>
            <ac:spMk id="9" creationId="{CFDD26A8-0425-6E75-616A-71F8B81E8FC6}"/>
          </ac:spMkLst>
        </pc:spChg>
        <pc:spChg chg="add mod">
          <ac:chgData name="Auriberto Feitosa" userId="dd146faf-545a-40e6-8404-899455f868bc" providerId="ADAL" clId="{8E223DE7-896C-4758-9E04-1FF65389E016}" dt="2026-07-09T02:03:53.145" v="9"/>
          <ac:spMkLst>
            <pc:docMk/>
            <pc:sldMk cId="1668131505" sldId="258"/>
            <ac:spMk id="12" creationId="{F24C12B6-02AE-E708-0E8C-4C31E486CF7C}"/>
          </ac:spMkLst>
        </pc:spChg>
      </pc:sldChg>
      <pc:sldChg chg="setBg">
        <pc:chgData name="Auriberto Feitosa" userId="dd146faf-545a-40e6-8404-899455f868bc" providerId="ADAL" clId="{8E223DE7-896C-4758-9E04-1FF65389E016}" dt="2026-07-09T01:55:38.870" v="4"/>
        <pc:sldMkLst>
          <pc:docMk/>
          <pc:sldMk cId="2298874721" sldId="259"/>
        </pc:sldMkLst>
      </pc:sldChg>
      <pc:sldChg chg="setBg">
        <pc:chgData name="Auriberto Feitosa" userId="dd146faf-545a-40e6-8404-899455f868bc" providerId="ADAL" clId="{8E223DE7-896C-4758-9E04-1FF65389E016}" dt="2026-07-09T01:55:38.870" v="4"/>
        <pc:sldMkLst>
          <pc:docMk/>
          <pc:sldMk cId="2803229272" sldId="260"/>
        </pc:sldMkLst>
      </pc:sldChg>
      <pc:sldChg chg="setBg">
        <pc:chgData name="Auriberto Feitosa" userId="dd146faf-545a-40e6-8404-899455f868bc" providerId="ADAL" clId="{8E223DE7-896C-4758-9E04-1FF65389E016}" dt="2026-07-09T01:55:38.870" v="4"/>
        <pc:sldMkLst>
          <pc:docMk/>
          <pc:sldMk cId="673257275" sldId="261"/>
        </pc:sldMkLst>
      </pc:sldChg>
      <pc:sldChg chg="setBg">
        <pc:chgData name="Auriberto Feitosa" userId="dd146faf-545a-40e6-8404-899455f868bc" providerId="ADAL" clId="{8E223DE7-896C-4758-9E04-1FF65389E016}" dt="2026-07-09T01:55:38.870" v="4"/>
        <pc:sldMkLst>
          <pc:docMk/>
          <pc:sldMk cId="3876385052" sldId="262"/>
        </pc:sldMkLst>
      </pc:sldChg>
      <pc:sldChg chg="setBg">
        <pc:chgData name="Auriberto Feitosa" userId="dd146faf-545a-40e6-8404-899455f868bc" providerId="ADAL" clId="{8E223DE7-896C-4758-9E04-1FF65389E016}" dt="2026-07-09T01:55:38.870" v="4"/>
        <pc:sldMkLst>
          <pc:docMk/>
          <pc:sldMk cId="4236774797" sldId="263"/>
        </pc:sldMkLst>
      </pc:sldChg>
      <pc:sldChg chg="setBg">
        <pc:chgData name="Auriberto Feitosa" userId="dd146faf-545a-40e6-8404-899455f868bc" providerId="ADAL" clId="{8E223DE7-896C-4758-9E04-1FF65389E016}" dt="2026-07-09T01:55:38.870" v="4"/>
        <pc:sldMkLst>
          <pc:docMk/>
          <pc:sldMk cId="1716149682" sldId="264"/>
        </pc:sldMkLst>
      </pc:sldChg>
      <pc:sldChg chg="modSp mod setBg">
        <pc:chgData name="Auriberto Feitosa" userId="dd146faf-545a-40e6-8404-899455f868bc" providerId="ADAL" clId="{8E223DE7-896C-4758-9E04-1FF65389E016}" dt="2026-07-09T15:36:15.084" v="89" actId="27636"/>
        <pc:sldMkLst>
          <pc:docMk/>
          <pc:sldMk cId="577941578" sldId="265"/>
        </pc:sldMkLst>
        <pc:spChg chg="mod">
          <ac:chgData name="Auriberto Feitosa" userId="dd146faf-545a-40e6-8404-899455f868bc" providerId="ADAL" clId="{8E223DE7-896C-4758-9E04-1FF65389E016}" dt="2026-07-09T15:36:15.084" v="89" actId="27636"/>
          <ac:spMkLst>
            <pc:docMk/>
            <pc:sldMk cId="577941578" sldId="265"/>
            <ac:spMk id="11" creationId="{F4E703B2-4E16-066A-4EB9-037A4BA32D97}"/>
          </ac:spMkLst>
        </pc:spChg>
      </pc:sldChg>
      <pc:sldChg chg="addSp delSp modSp mod setBg">
        <pc:chgData name="Auriberto Feitosa" userId="dd146faf-545a-40e6-8404-899455f868bc" providerId="ADAL" clId="{8E223DE7-896C-4758-9E04-1FF65389E016}" dt="2026-07-09T15:40:15.365" v="151" actId="207"/>
        <pc:sldMkLst>
          <pc:docMk/>
          <pc:sldMk cId="185186602" sldId="266"/>
        </pc:sldMkLst>
        <pc:spChg chg="del">
          <ac:chgData name="Auriberto Feitosa" userId="dd146faf-545a-40e6-8404-899455f868bc" providerId="ADAL" clId="{8E223DE7-896C-4758-9E04-1FF65389E016}" dt="2026-07-09T15:35:45.503" v="81" actId="478"/>
          <ac:spMkLst>
            <pc:docMk/>
            <pc:sldMk cId="185186602" sldId="266"/>
            <ac:spMk id="2" creationId="{BC9EF34C-4EA9-688B-15CF-C3BE61F563C1}"/>
          </ac:spMkLst>
        </pc:spChg>
        <pc:spChg chg="mod">
          <ac:chgData name="Auriberto Feitosa" userId="dd146faf-545a-40e6-8404-899455f868bc" providerId="ADAL" clId="{8E223DE7-896C-4758-9E04-1FF65389E016}" dt="2026-07-09T15:38:26.972" v="145" actId="207"/>
          <ac:spMkLst>
            <pc:docMk/>
            <pc:sldMk cId="185186602" sldId="266"/>
            <ac:spMk id="3" creationId="{F185AD34-ED4D-31A4-C5C2-0CB47ACE545B}"/>
          </ac:spMkLst>
        </pc:spChg>
        <pc:spChg chg="mod">
          <ac:chgData name="Auriberto Feitosa" userId="dd146faf-545a-40e6-8404-899455f868bc" providerId="ADAL" clId="{8E223DE7-896C-4758-9E04-1FF65389E016}" dt="2026-07-09T15:39:07.004" v="150" actId="255"/>
          <ac:spMkLst>
            <pc:docMk/>
            <pc:sldMk cId="185186602" sldId="266"/>
            <ac:spMk id="5" creationId="{03691028-76DF-3407-6399-F8B03735D9B0}"/>
          </ac:spMkLst>
        </pc:spChg>
        <pc:spChg chg="del">
          <ac:chgData name="Auriberto Feitosa" userId="dd146faf-545a-40e6-8404-899455f868bc" providerId="ADAL" clId="{8E223DE7-896C-4758-9E04-1FF65389E016}" dt="2026-07-09T15:35:39.551" v="80" actId="478"/>
          <ac:spMkLst>
            <pc:docMk/>
            <pc:sldMk cId="185186602" sldId="266"/>
            <ac:spMk id="7" creationId="{5FFE13DA-3DD1-5F1E-E44A-DEA19C561592}"/>
          </ac:spMkLst>
        </pc:spChg>
        <pc:spChg chg="del">
          <ac:chgData name="Auriberto Feitosa" userId="dd146faf-545a-40e6-8404-899455f868bc" providerId="ADAL" clId="{8E223DE7-896C-4758-9E04-1FF65389E016}" dt="2026-07-09T15:35:39.551" v="80" actId="478"/>
          <ac:spMkLst>
            <pc:docMk/>
            <pc:sldMk cId="185186602" sldId="266"/>
            <ac:spMk id="8" creationId="{149B46E2-AABC-3C99-213A-9881DD383FFA}"/>
          </ac:spMkLst>
        </pc:spChg>
        <pc:spChg chg="add del mod">
          <ac:chgData name="Auriberto Feitosa" userId="dd146faf-545a-40e6-8404-899455f868bc" providerId="ADAL" clId="{8E223DE7-896C-4758-9E04-1FF65389E016}" dt="2026-07-09T15:35:54.448" v="82" actId="478"/>
          <ac:spMkLst>
            <pc:docMk/>
            <pc:sldMk cId="185186602" sldId="266"/>
            <ac:spMk id="9" creationId="{169D5D0D-480E-CD12-34B6-5D59270D0B29}"/>
          </ac:spMkLst>
        </pc:spChg>
        <pc:spChg chg="mod">
          <ac:chgData name="Auriberto Feitosa" userId="dd146faf-545a-40e6-8404-899455f868bc" providerId="ADAL" clId="{8E223DE7-896C-4758-9E04-1FF65389E016}" dt="2026-07-09T15:40:15.365" v="151" actId="207"/>
          <ac:spMkLst>
            <pc:docMk/>
            <pc:sldMk cId="185186602" sldId="266"/>
            <ac:spMk id="10" creationId="{A2876DC7-B02A-1FDC-4C1C-8CECF0BE7F01}"/>
          </ac:spMkLst>
        </pc:spChg>
        <pc:spChg chg="add">
          <ac:chgData name="Auriberto Feitosa" userId="dd146faf-545a-40e6-8404-899455f868bc" providerId="ADAL" clId="{8E223DE7-896C-4758-9E04-1FF65389E016}" dt="2026-07-09T15:36:25.266" v="90" actId="22"/>
          <ac:spMkLst>
            <pc:docMk/>
            <pc:sldMk cId="185186602" sldId="266"/>
            <ac:spMk id="12" creationId="{1B6A5F2D-67D7-83A4-828F-94027FFFBE72}"/>
          </ac:spMkLst>
        </pc:spChg>
        <pc:spChg chg="add">
          <ac:chgData name="Auriberto Feitosa" userId="dd146faf-545a-40e6-8404-899455f868bc" providerId="ADAL" clId="{8E223DE7-896C-4758-9E04-1FF65389E016}" dt="2026-07-09T15:36:25.266" v="90" actId="22"/>
          <ac:spMkLst>
            <pc:docMk/>
            <pc:sldMk cId="185186602" sldId="266"/>
            <ac:spMk id="14" creationId="{907D10CC-2BB2-EC00-6624-5E9D7E78D44C}"/>
          </ac:spMkLst>
        </pc:spChg>
        <pc:spChg chg="add">
          <ac:chgData name="Auriberto Feitosa" userId="dd146faf-545a-40e6-8404-899455f868bc" providerId="ADAL" clId="{8E223DE7-896C-4758-9E04-1FF65389E016}" dt="2026-07-09T15:36:25.266" v="90" actId="22"/>
          <ac:spMkLst>
            <pc:docMk/>
            <pc:sldMk cId="185186602" sldId="266"/>
            <ac:spMk id="16" creationId="{7B163D07-65DF-AF8D-0A53-530839E2A25C}"/>
          </ac:spMkLst>
        </pc:spChg>
      </pc:sldChg>
      <pc:sldChg chg="setBg">
        <pc:chgData name="Auriberto Feitosa" userId="dd146faf-545a-40e6-8404-899455f868bc" providerId="ADAL" clId="{8E223DE7-896C-4758-9E04-1FF65389E016}" dt="2026-07-09T01:55:38.870" v="4"/>
        <pc:sldMkLst>
          <pc:docMk/>
          <pc:sldMk cId="3521521240" sldId="267"/>
        </pc:sldMkLst>
      </pc:sldChg>
      <pc:sldChg chg="del setBg">
        <pc:chgData name="Auriberto Feitosa" userId="dd146faf-545a-40e6-8404-899455f868bc" providerId="ADAL" clId="{8E223DE7-896C-4758-9E04-1FF65389E016}" dt="2026-07-09T15:40:50.518" v="152" actId="47"/>
        <pc:sldMkLst>
          <pc:docMk/>
          <pc:sldMk cId="2467045297" sldId="268"/>
        </pc:sldMkLst>
      </pc:sldChg>
      <pc:sldChg chg="del setBg">
        <pc:chgData name="Auriberto Feitosa" userId="dd146faf-545a-40e6-8404-899455f868bc" providerId="ADAL" clId="{8E223DE7-896C-4758-9E04-1FF65389E016}" dt="2026-07-09T15:40:52.043" v="153" actId="47"/>
        <pc:sldMkLst>
          <pc:docMk/>
          <pc:sldMk cId="334399650" sldId="269"/>
        </pc:sldMkLst>
      </pc:sldChg>
      <pc:sldChg chg="addSp delSp modSp mod setBg">
        <pc:chgData name="Auriberto Feitosa" userId="dd146faf-545a-40e6-8404-899455f868bc" providerId="ADAL" clId="{8E223DE7-896C-4758-9E04-1FF65389E016}" dt="2026-07-09T15:51:15.334" v="168" actId="20577"/>
        <pc:sldMkLst>
          <pc:docMk/>
          <pc:sldMk cId="867813260" sldId="270"/>
        </pc:sldMkLst>
        <pc:spChg chg="del">
          <ac:chgData name="Auriberto Feitosa" userId="dd146faf-545a-40e6-8404-899455f868bc" providerId="ADAL" clId="{8E223DE7-896C-4758-9E04-1FF65389E016}" dt="2026-07-09T15:50:27.613" v="162" actId="478"/>
          <ac:spMkLst>
            <pc:docMk/>
            <pc:sldMk cId="867813260" sldId="270"/>
            <ac:spMk id="2" creationId="{C67C0E45-0E33-FB66-CD39-B61C38D0B2A2}"/>
          </ac:spMkLst>
        </pc:spChg>
        <pc:spChg chg="add del mod">
          <ac:chgData name="Auriberto Feitosa" userId="dd146faf-545a-40e6-8404-899455f868bc" providerId="ADAL" clId="{8E223DE7-896C-4758-9E04-1FF65389E016}" dt="2026-07-09T15:50:31.017" v="163" actId="478"/>
          <ac:spMkLst>
            <pc:docMk/>
            <pc:sldMk cId="867813260" sldId="270"/>
            <ac:spMk id="4" creationId="{0D002B77-D96F-CA19-BFD5-812D83994564}"/>
          </ac:spMkLst>
        </pc:spChg>
        <pc:spChg chg="mod">
          <ac:chgData name="Auriberto Feitosa" userId="dd146faf-545a-40e6-8404-899455f868bc" providerId="ADAL" clId="{8E223DE7-896C-4758-9E04-1FF65389E016}" dt="2026-07-09T15:50:49.089" v="165" actId="207"/>
          <ac:spMkLst>
            <pc:docMk/>
            <pc:sldMk cId="867813260" sldId="270"/>
            <ac:spMk id="6" creationId="{7E8C670D-5015-9582-5700-1CBFA49AC5D7}"/>
          </ac:spMkLst>
        </pc:spChg>
        <pc:spChg chg="del">
          <ac:chgData name="Auriberto Feitosa" userId="dd146faf-545a-40e6-8404-899455f868bc" providerId="ADAL" clId="{8E223DE7-896C-4758-9E04-1FF65389E016}" dt="2026-07-09T15:50:27.613" v="162" actId="478"/>
          <ac:spMkLst>
            <pc:docMk/>
            <pc:sldMk cId="867813260" sldId="270"/>
            <ac:spMk id="7" creationId="{2A7AFB3C-2C63-6E20-272B-E6DA7763B5BF}"/>
          </ac:spMkLst>
        </pc:spChg>
        <pc:spChg chg="del">
          <ac:chgData name="Auriberto Feitosa" userId="dd146faf-545a-40e6-8404-899455f868bc" providerId="ADAL" clId="{8E223DE7-896C-4758-9E04-1FF65389E016}" dt="2026-07-09T15:50:27.613" v="162" actId="478"/>
          <ac:spMkLst>
            <pc:docMk/>
            <pc:sldMk cId="867813260" sldId="270"/>
            <ac:spMk id="8" creationId="{DFDCE974-BFE0-CA79-04E9-A3F1C30A4192}"/>
          </ac:spMkLst>
        </pc:spChg>
        <pc:spChg chg="mod">
          <ac:chgData name="Auriberto Feitosa" userId="dd146faf-545a-40e6-8404-899455f868bc" providerId="ADAL" clId="{8E223DE7-896C-4758-9E04-1FF65389E016}" dt="2026-07-09T15:51:15.334" v="168" actId="20577"/>
          <ac:spMkLst>
            <pc:docMk/>
            <pc:sldMk cId="867813260" sldId="270"/>
            <ac:spMk id="9" creationId="{E4BE1E1C-3193-E62C-0AB6-0954600CBA15}"/>
          </ac:spMkLst>
        </pc:spChg>
        <pc:spChg chg="add">
          <ac:chgData name="Auriberto Feitosa" userId="dd146faf-545a-40e6-8404-899455f868bc" providerId="ADAL" clId="{8E223DE7-896C-4758-9E04-1FF65389E016}" dt="2026-07-09T15:51:03.972" v="166" actId="22"/>
          <ac:spMkLst>
            <pc:docMk/>
            <pc:sldMk cId="867813260" sldId="270"/>
            <ac:spMk id="10" creationId="{A5877578-B233-EA42-744C-FC875D3B0B19}"/>
          </ac:spMkLst>
        </pc:spChg>
        <pc:spChg chg="add">
          <ac:chgData name="Auriberto Feitosa" userId="dd146faf-545a-40e6-8404-899455f868bc" providerId="ADAL" clId="{8E223DE7-896C-4758-9E04-1FF65389E016}" dt="2026-07-09T15:51:03.972" v="166" actId="22"/>
          <ac:spMkLst>
            <pc:docMk/>
            <pc:sldMk cId="867813260" sldId="270"/>
            <ac:spMk id="12" creationId="{66410F73-3FF6-5395-3C08-41A5FB5173DB}"/>
          </ac:spMkLst>
        </pc:spChg>
        <pc:spChg chg="add">
          <ac:chgData name="Auriberto Feitosa" userId="dd146faf-545a-40e6-8404-899455f868bc" providerId="ADAL" clId="{8E223DE7-896C-4758-9E04-1FF65389E016}" dt="2026-07-09T15:51:03.972" v="166" actId="22"/>
          <ac:spMkLst>
            <pc:docMk/>
            <pc:sldMk cId="867813260" sldId="270"/>
            <ac:spMk id="14" creationId="{9E49D84E-CF53-FC80-CF6A-F450817BA840}"/>
          </ac:spMkLst>
        </pc:spChg>
      </pc:sldChg>
      <pc:sldChg chg="del setBg">
        <pc:chgData name="Auriberto Feitosa" userId="dd146faf-545a-40e6-8404-899455f868bc" providerId="ADAL" clId="{8E223DE7-896C-4758-9E04-1FF65389E016}" dt="2026-07-09T15:53:15.309" v="174" actId="47"/>
        <pc:sldMkLst>
          <pc:docMk/>
          <pc:sldMk cId="3700244284" sldId="271"/>
        </pc:sldMkLst>
      </pc:sldChg>
      <pc:sldChg chg="del setBg">
        <pc:chgData name="Auriberto Feitosa" userId="dd146faf-545a-40e6-8404-899455f868bc" providerId="ADAL" clId="{8E223DE7-896C-4758-9E04-1FF65389E016}" dt="2026-07-09T15:53:18.263" v="175" actId="47"/>
        <pc:sldMkLst>
          <pc:docMk/>
          <pc:sldMk cId="2921190627" sldId="272"/>
        </pc:sldMkLst>
      </pc:sldChg>
      <pc:sldChg chg="del setBg">
        <pc:chgData name="Auriberto Feitosa" userId="dd146faf-545a-40e6-8404-899455f868bc" providerId="ADAL" clId="{8E223DE7-896C-4758-9E04-1FF65389E016}" dt="2026-07-09T15:53:19.907" v="176" actId="47"/>
        <pc:sldMkLst>
          <pc:docMk/>
          <pc:sldMk cId="2307425540" sldId="273"/>
        </pc:sldMkLst>
      </pc:sldChg>
      <pc:sldChg chg="del setBg">
        <pc:chgData name="Auriberto Feitosa" userId="dd146faf-545a-40e6-8404-899455f868bc" providerId="ADAL" clId="{8E223DE7-896C-4758-9E04-1FF65389E016}" dt="2026-07-09T15:53:22.999" v="177" actId="47"/>
        <pc:sldMkLst>
          <pc:docMk/>
          <pc:sldMk cId="3575818877" sldId="274"/>
        </pc:sldMkLst>
      </pc:sldChg>
      <pc:sldChg chg="del setBg">
        <pc:chgData name="Auriberto Feitosa" userId="dd146faf-545a-40e6-8404-899455f868bc" providerId="ADAL" clId="{8E223DE7-896C-4758-9E04-1FF65389E016}" dt="2026-07-09T15:53:24.140" v="178" actId="47"/>
        <pc:sldMkLst>
          <pc:docMk/>
          <pc:sldMk cId="47238940" sldId="275"/>
        </pc:sldMkLst>
      </pc:sldChg>
      <pc:sldChg chg="del setBg">
        <pc:chgData name="Auriberto Feitosa" userId="dd146faf-545a-40e6-8404-899455f868bc" providerId="ADAL" clId="{8E223DE7-896C-4758-9E04-1FF65389E016}" dt="2026-07-09T15:53:25.321" v="179" actId="47"/>
        <pc:sldMkLst>
          <pc:docMk/>
          <pc:sldMk cId="1549474113" sldId="276"/>
        </pc:sldMkLst>
      </pc:sldChg>
      <pc:sldChg chg="del setBg">
        <pc:chgData name="Auriberto Feitosa" userId="dd146faf-545a-40e6-8404-899455f868bc" providerId="ADAL" clId="{8E223DE7-896C-4758-9E04-1FF65389E016}" dt="2026-07-09T15:53:26.295" v="180" actId="47"/>
        <pc:sldMkLst>
          <pc:docMk/>
          <pc:sldMk cId="3642645497" sldId="277"/>
        </pc:sldMkLst>
      </pc:sldChg>
      <pc:sldChg chg="del setBg">
        <pc:chgData name="Auriberto Feitosa" userId="dd146faf-545a-40e6-8404-899455f868bc" providerId="ADAL" clId="{8E223DE7-896C-4758-9E04-1FF65389E016}" dt="2026-07-09T15:53:27.703" v="181" actId="47"/>
        <pc:sldMkLst>
          <pc:docMk/>
          <pc:sldMk cId="1822972453" sldId="278"/>
        </pc:sldMkLst>
      </pc:sldChg>
      <pc:sldChg chg="del setBg">
        <pc:chgData name="Auriberto Feitosa" userId="dd146faf-545a-40e6-8404-899455f868bc" providerId="ADAL" clId="{8E223DE7-896C-4758-9E04-1FF65389E016}" dt="2026-07-09T15:53:34.920" v="182" actId="47"/>
        <pc:sldMkLst>
          <pc:docMk/>
          <pc:sldMk cId="793241144" sldId="279"/>
        </pc:sldMkLst>
      </pc:sldChg>
      <pc:sldChg chg="modSp add mod">
        <pc:chgData name="Auriberto Feitosa" userId="dd146faf-545a-40e6-8404-899455f868bc" providerId="ADAL" clId="{8E223DE7-896C-4758-9E04-1FF65389E016}" dt="2026-07-09T15:22:12.328" v="14" actId="20577"/>
        <pc:sldMkLst>
          <pc:docMk/>
          <pc:sldMk cId="1817533607" sldId="280"/>
        </pc:sldMkLst>
        <pc:spChg chg="mod">
          <ac:chgData name="Auriberto Feitosa" userId="dd146faf-545a-40e6-8404-899455f868bc" providerId="ADAL" clId="{8E223DE7-896C-4758-9E04-1FF65389E016}" dt="2026-07-09T15:22:12.328" v="14" actId="20577"/>
          <ac:spMkLst>
            <pc:docMk/>
            <pc:sldMk cId="1817533607" sldId="280"/>
            <ac:spMk id="3" creationId="{C56CEF6C-412F-DA31-F8F8-D819B5CFFEE6}"/>
          </ac:spMkLst>
        </pc:spChg>
      </pc:sldChg>
      <pc:sldChg chg="modSp add mod">
        <pc:chgData name="Auriberto Feitosa" userId="dd146faf-545a-40e6-8404-899455f868bc" providerId="ADAL" clId="{8E223DE7-896C-4758-9E04-1FF65389E016}" dt="2026-07-09T15:29:50.975" v="22" actId="20577"/>
        <pc:sldMkLst>
          <pc:docMk/>
          <pc:sldMk cId="1199787736" sldId="281"/>
        </pc:sldMkLst>
        <pc:spChg chg="mod">
          <ac:chgData name="Auriberto Feitosa" userId="dd146faf-545a-40e6-8404-899455f868bc" providerId="ADAL" clId="{8E223DE7-896C-4758-9E04-1FF65389E016}" dt="2026-07-09T15:29:50.975" v="22" actId="20577"/>
          <ac:spMkLst>
            <pc:docMk/>
            <pc:sldMk cId="1199787736" sldId="281"/>
            <ac:spMk id="3" creationId="{1EC2E08A-42A1-7B42-A303-AFA319B3B042}"/>
          </ac:spMkLst>
        </pc:spChg>
      </pc:sldChg>
      <pc:sldChg chg="modSp add mod">
        <pc:chgData name="Auriberto Feitosa" userId="dd146faf-545a-40e6-8404-899455f868bc" providerId="ADAL" clId="{8E223DE7-896C-4758-9E04-1FF65389E016}" dt="2026-07-09T15:31:19.926" v="34" actId="1076"/>
        <pc:sldMkLst>
          <pc:docMk/>
          <pc:sldMk cId="2350028606" sldId="282"/>
        </pc:sldMkLst>
        <pc:spChg chg="mod">
          <ac:chgData name="Auriberto Feitosa" userId="dd146faf-545a-40e6-8404-899455f868bc" providerId="ADAL" clId="{8E223DE7-896C-4758-9E04-1FF65389E016}" dt="2026-07-09T15:30:19.484" v="29" actId="20577"/>
          <ac:spMkLst>
            <pc:docMk/>
            <pc:sldMk cId="2350028606" sldId="282"/>
            <ac:spMk id="3" creationId="{663C469E-0052-3CD6-36EF-7F7B5651390E}"/>
          </ac:spMkLst>
        </pc:spChg>
        <pc:spChg chg="mod">
          <ac:chgData name="Auriberto Feitosa" userId="dd146faf-545a-40e6-8404-899455f868bc" providerId="ADAL" clId="{8E223DE7-896C-4758-9E04-1FF65389E016}" dt="2026-07-09T15:31:19.926" v="34" actId="1076"/>
          <ac:spMkLst>
            <pc:docMk/>
            <pc:sldMk cId="2350028606" sldId="282"/>
            <ac:spMk id="12" creationId="{58E0C743-A7D7-E5BA-6E62-6EF7301F09BA}"/>
          </ac:spMkLst>
        </pc:spChg>
      </pc:sldChg>
      <pc:sldChg chg="delSp modSp add mod">
        <pc:chgData name="Auriberto Feitosa" userId="dd146faf-545a-40e6-8404-899455f868bc" providerId="ADAL" clId="{8E223DE7-896C-4758-9E04-1FF65389E016}" dt="2026-07-09T15:32:50.584" v="77" actId="403"/>
        <pc:sldMkLst>
          <pc:docMk/>
          <pc:sldMk cId="3990536074" sldId="283"/>
        </pc:sldMkLst>
        <pc:spChg chg="mod">
          <ac:chgData name="Auriberto Feitosa" userId="dd146faf-545a-40e6-8404-899455f868bc" providerId="ADAL" clId="{8E223DE7-896C-4758-9E04-1FF65389E016}" dt="2026-07-09T15:32:50.584" v="77" actId="403"/>
          <ac:spMkLst>
            <pc:docMk/>
            <pc:sldMk cId="3990536074" sldId="283"/>
            <ac:spMk id="3" creationId="{4168C8BF-0B4E-DCFE-90BC-B42C691E6447}"/>
          </ac:spMkLst>
        </pc:spChg>
        <pc:spChg chg="mod">
          <ac:chgData name="Auriberto Feitosa" userId="dd146faf-545a-40e6-8404-899455f868bc" providerId="ADAL" clId="{8E223DE7-896C-4758-9E04-1FF65389E016}" dt="2026-07-09T15:32:01.056" v="56" actId="20577"/>
          <ac:spMkLst>
            <pc:docMk/>
            <pc:sldMk cId="3990536074" sldId="283"/>
            <ac:spMk id="10" creationId="{393048D2-57A7-0445-C5B6-53E2F1E7B90B}"/>
          </ac:spMkLst>
        </pc:spChg>
        <pc:spChg chg="del">
          <ac:chgData name="Auriberto Feitosa" userId="dd146faf-545a-40e6-8404-899455f868bc" providerId="ADAL" clId="{8E223DE7-896C-4758-9E04-1FF65389E016}" dt="2026-07-09T15:32:20.890" v="58" actId="478"/>
          <ac:spMkLst>
            <pc:docMk/>
            <pc:sldMk cId="3990536074" sldId="283"/>
            <ac:spMk id="11" creationId="{F7BF711F-2CF4-1DF4-448D-EF33FFD65E55}"/>
          </ac:spMkLst>
        </pc:spChg>
        <pc:spChg chg="mod">
          <ac:chgData name="Auriberto Feitosa" userId="dd146faf-545a-40e6-8404-899455f868bc" providerId="ADAL" clId="{8E223DE7-896C-4758-9E04-1FF65389E016}" dt="2026-07-09T15:31:42.504" v="38" actId="207"/>
          <ac:spMkLst>
            <pc:docMk/>
            <pc:sldMk cId="3990536074" sldId="283"/>
            <ac:spMk id="12" creationId="{4A0630B4-10C1-DFC8-2EBC-50DD955E8E5B}"/>
          </ac:spMkLst>
        </pc:spChg>
      </pc:sldChg>
      <pc:sldChg chg="modSp add modAnim">
        <pc:chgData name="Auriberto Feitosa" userId="dd146faf-545a-40e6-8404-899455f868bc" providerId="ADAL" clId="{8E223DE7-896C-4758-9E04-1FF65389E016}" dt="2026-07-09T15:52:26.899" v="169"/>
        <pc:sldMkLst>
          <pc:docMk/>
          <pc:sldMk cId="899013558" sldId="284"/>
        </pc:sldMkLst>
        <pc:spChg chg="mod">
          <ac:chgData name="Auriberto Feitosa" userId="dd146faf-545a-40e6-8404-899455f868bc" providerId="ADAL" clId="{8E223DE7-896C-4758-9E04-1FF65389E016}" dt="2026-07-09T15:41:17.357" v="156" actId="255"/>
          <ac:spMkLst>
            <pc:docMk/>
            <pc:sldMk cId="899013558" sldId="284"/>
            <ac:spMk id="3" creationId="{A63DF15E-10B1-8482-9162-D7BA7E7C5647}"/>
          </ac:spMkLst>
        </pc:spChg>
        <pc:spChg chg="mod">
          <ac:chgData name="Auriberto Feitosa" userId="dd146faf-545a-40e6-8404-899455f868bc" providerId="ADAL" clId="{8E223DE7-896C-4758-9E04-1FF65389E016}" dt="2026-07-09T15:41:33.006" v="158" actId="20577"/>
          <ac:spMkLst>
            <pc:docMk/>
            <pc:sldMk cId="899013558" sldId="284"/>
            <ac:spMk id="5" creationId="{CB65B4F2-3FC8-691A-364D-9CF8B0A4A73C}"/>
          </ac:spMkLst>
        </pc:spChg>
      </pc:sldChg>
      <pc:sldChg chg="modSp add modAnim">
        <pc:chgData name="Auriberto Feitosa" userId="dd146faf-545a-40e6-8404-899455f868bc" providerId="ADAL" clId="{8E223DE7-896C-4758-9E04-1FF65389E016}" dt="2026-07-09T15:52:33.863" v="170"/>
        <pc:sldMkLst>
          <pc:docMk/>
          <pc:sldMk cId="2576849663" sldId="285"/>
        </pc:sldMkLst>
        <pc:spChg chg="mod">
          <ac:chgData name="Auriberto Feitosa" userId="dd146faf-545a-40e6-8404-899455f868bc" providerId="ADAL" clId="{8E223DE7-896C-4758-9E04-1FF65389E016}" dt="2026-07-09T15:42:04.174" v="160"/>
          <ac:spMkLst>
            <pc:docMk/>
            <pc:sldMk cId="2576849663" sldId="285"/>
            <ac:spMk id="3" creationId="{D9142B3A-7043-884F-B537-5A251036158A}"/>
          </ac:spMkLst>
        </pc:spChg>
        <pc:spChg chg="mod">
          <ac:chgData name="Auriberto Feitosa" userId="dd146faf-545a-40e6-8404-899455f868bc" providerId="ADAL" clId="{8E223DE7-896C-4758-9E04-1FF65389E016}" dt="2026-07-09T15:42:13.122" v="161"/>
          <ac:spMkLst>
            <pc:docMk/>
            <pc:sldMk cId="2576849663" sldId="285"/>
            <ac:spMk id="5" creationId="{DD04F466-C86F-F227-D99F-D4F84C44D9B2}"/>
          </ac:spMkLst>
        </pc:spChg>
      </pc:sldChg>
      <pc:sldChg chg="modSp add mod ord">
        <pc:chgData name="Auriberto Feitosa" userId="dd146faf-545a-40e6-8404-899455f868bc" providerId="ADAL" clId="{8E223DE7-896C-4758-9E04-1FF65389E016}" dt="2026-07-09T16:01:12.622" v="248" actId="13926"/>
        <pc:sldMkLst>
          <pc:docMk/>
          <pc:sldMk cId="3453294115" sldId="286"/>
        </pc:sldMkLst>
        <pc:spChg chg="mod">
          <ac:chgData name="Auriberto Feitosa" userId="dd146faf-545a-40e6-8404-899455f868bc" providerId="ADAL" clId="{8E223DE7-896C-4758-9E04-1FF65389E016}" dt="2026-07-09T15:55:24.897" v="190" actId="255"/>
          <ac:spMkLst>
            <pc:docMk/>
            <pc:sldMk cId="3453294115" sldId="286"/>
            <ac:spMk id="3" creationId="{71D877F4-3F2B-8462-682D-2D8CF6506AA1}"/>
          </ac:spMkLst>
        </pc:spChg>
        <pc:spChg chg="mod">
          <ac:chgData name="Auriberto Feitosa" userId="dd146faf-545a-40e6-8404-899455f868bc" providerId="ADAL" clId="{8E223DE7-896C-4758-9E04-1FF65389E016}" dt="2026-07-09T15:55:53.679" v="194" actId="21"/>
          <ac:spMkLst>
            <pc:docMk/>
            <pc:sldMk cId="3453294115" sldId="286"/>
            <ac:spMk id="5" creationId="{269760D4-EB2D-BA72-A5DE-624F27C56542}"/>
          </ac:spMkLst>
        </pc:spChg>
        <pc:spChg chg="mod">
          <ac:chgData name="Auriberto Feitosa" userId="dd146faf-545a-40e6-8404-899455f868bc" providerId="ADAL" clId="{8E223DE7-896C-4758-9E04-1FF65389E016}" dt="2026-07-09T15:54:56.873" v="187" actId="20577"/>
          <ac:spMkLst>
            <pc:docMk/>
            <pc:sldMk cId="3453294115" sldId="286"/>
            <ac:spMk id="10" creationId="{4DDCE0FD-1161-8E56-B0D3-BEF40AFF654C}"/>
          </ac:spMkLst>
        </pc:spChg>
        <pc:spChg chg="mod">
          <ac:chgData name="Auriberto Feitosa" userId="dd146faf-545a-40e6-8404-899455f868bc" providerId="ADAL" clId="{8E223DE7-896C-4758-9E04-1FF65389E016}" dt="2026-07-09T16:01:12.622" v="248" actId="13926"/>
          <ac:spMkLst>
            <pc:docMk/>
            <pc:sldMk cId="3453294115" sldId="286"/>
            <ac:spMk id="12" creationId="{1BFD84C6-6824-E531-6A60-9C633C9BB4F0}"/>
          </ac:spMkLst>
        </pc:spChg>
      </pc:sldChg>
      <pc:sldChg chg="modSp add mod modAnim">
        <pc:chgData name="Auriberto Feitosa" userId="dd146faf-545a-40e6-8404-899455f868bc" providerId="ADAL" clId="{8E223DE7-896C-4758-9E04-1FF65389E016}" dt="2026-07-09T16:01:19.387" v="249" actId="13926"/>
        <pc:sldMkLst>
          <pc:docMk/>
          <pc:sldMk cId="2257468960" sldId="287"/>
        </pc:sldMkLst>
        <pc:spChg chg="mod">
          <ac:chgData name="Auriberto Feitosa" userId="dd146faf-545a-40e6-8404-899455f868bc" providerId="ADAL" clId="{8E223DE7-896C-4758-9E04-1FF65389E016}" dt="2026-07-09T15:56:06.544" v="196"/>
          <ac:spMkLst>
            <pc:docMk/>
            <pc:sldMk cId="2257468960" sldId="287"/>
            <ac:spMk id="5" creationId="{EB98A219-DD90-15B9-1B27-FFD1463F40D5}"/>
          </ac:spMkLst>
        </pc:spChg>
        <pc:spChg chg="mod">
          <ac:chgData name="Auriberto Feitosa" userId="dd146faf-545a-40e6-8404-899455f868bc" providerId="ADAL" clId="{8E223DE7-896C-4758-9E04-1FF65389E016}" dt="2026-07-09T16:01:19.387" v="249" actId="13926"/>
          <ac:spMkLst>
            <pc:docMk/>
            <pc:sldMk cId="2257468960" sldId="287"/>
            <ac:spMk id="12" creationId="{2D9CBE2A-32C8-B5E0-98B1-1E5DCB97AA9A}"/>
          </ac:spMkLst>
        </pc:spChg>
      </pc:sldChg>
      <pc:sldChg chg="modSp add mod ord modAnim">
        <pc:chgData name="Auriberto Feitosa" userId="dd146faf-545a-40e6-8404-899455f868bc" providerId="ADAL" clId="{8E223DE7-896C-4758-9E04-1FF65389E016}" dt="2026-07-09T16:01:25.690" v="250" actId="13926"/>
        <pc:sldMkLst>
          <pc:docMk/>
          <pc:sldMk cId="1403236051" sldId="288"/>
        </pc:sldMkLst>
        <pc:spChg chg="mod">
          <ac:chgData name="Auriberto Feitosa" userId="dd146faf-545a-40e6-8404-899455f868bc" providerId="ADAL" clId="{8E223DE7-896C-4758-9E04-1FF65389E016}" dt="2026-07-09T15:57:50.423" v="205" actId="403"/>
          <ac:spMkLst>
            <pc:docMk/>
            <pc:sldMk cId="1403236051" sldId="288"/>
            <ac:spMk id="3" creationId="{3D6680D4-89F9-27B5-1EF7-DCB4D0C3FB5D}"/>
          </ac:spMkLst>
        </pc:spChg>
        <pc:spChg chg="mod">
          <ac:chgData name="Auriberto Feitosa" userId="dd146faf-545a-40e6-8404-899455f868bc" providerId="ADAL" clId="{8E223DE7-896C-4758-9E04-1FF65389E016}" dt="2026-07-09T15:58:04.575" v="206"/>
          <ac:spMkLst>
            <pc:docMk/>
            <pc:sldMk cId="1403236051" sldId="288"/>
            <ac:spMk id="5" creationId="{01D5AADF-6203-E723-8B4A-E6CDB251FC61}"/>
          </ac:spMkLst>
        </pc:spChg>
        <pc:spChg chg="mod">
          <ac:chgData name="Auriberto Feitosa" userId="dd146faf-545a-40e6-8404-899455f868bc" providerId="ADAL" clId="{8E223DE7-896C-4758-9E04-1FF65389E016}" dt="2026-07-09T16:01:25.690" v="250" actId="13926"/>
          <ac:spMkLst>
            <pc:docMk/>
            <pc:sldMk cId="1403236051" sldId="288"/>
            <ac:spMk id="12" creationId="{B2C93756-78A8-6ECE-7A9F-22CAF76BDCE9}"/>
          </ac:spMkLst>
        </pc:spChg>
      </pc:sldChg>
      <pc:sldChg chg="modSp add mod">
        <pc:chgData name="Auriberto Feitosa" userId="dd146faf-545a-40e6-8404-899455f868bc" providerId="ADAL" clId="{8E223DE7-896C-4758-9E04-1FF65389E016}" dt="2026-07-09T16:01:31.967" v="251" actId="13926"/>
        <pc:sldMkLst>
          <pc:docMk/>
          <pc:sldMk cId="3011488222" sldId="289"/>
        </pc:sldMkLst>
        <pc:spChg chg="mod">
          <ac:chgData name="Auriberto Feitosa" userId="dd146faf-545a-40e6-8404-899455f868bc" providerId="ADAL" clId="{8E223DE7-896C-4758-9E04-1FF65389E016}" dt="2026-07-09T15:58:46.640" v="208"/>
          <ac:spMkLst>
            <pc:docMk/>
            <pc:sldMk cId="3011488222" sldId="289"/>
            <ac:spMk id="3" creationId="{1602980A-23BE-8CBF-983E-DBF8338396E2}"/>
          </ac:spMkLst>
        </pc:spChg>
        <pc:spChg chg="mod">
          <ac:chgData name="Auriberto Feitosa" userId="dd146faf-545a-40e6-8404-899455f868bc" providerId="ADAL" clId="{8E223DE7-896C-4758-9E04-1FF65389E016}" dt="2026-07-09T15:59:50.260" v="237" actId="20577"/>
          <ac:spMkLst>
            <pc:docMk/>
            <pc:sldMk cId="3011488222" sldId="289"/>
            <ac:spMk id="5" creationId="{22D77F42-0247-09C9-D778-2329324975A0}"/>
          </ac:spMkLst>
        </pc:spChg>
        <pc:spChg chg="mod">
          <ac:chgData name="Auriberto Feitosa" userId="dd146faf-545a-40e6-8404-899455f868bc" providerId="ADAL" clId="{8E223DE7-896C-4758-9E04-1FF65389E016}" dt="2026-07-09T16:01:31.967" v="251" actId="13926"/>
          <ac:spMkLst>
            <pc:docMk/>
            <pc:sldMk cId="3011488222" sldId="289"/>
            <ac:spMk id="12" creationId="{8CEDC9AC-C0AC-DD82-955D-4E69AD5BD61C}"/>
          </ac:spMkLst>
        </pc:spChg>
      </pc:sldChg>
      <pc:sldChg chg="modSp add mod modAnim">
        <pc:chgData name="Auriberto Feitosa" userId="dd146faf-545a-40e6-8404-899455f868bc" providerId="ADAL" clId="{8E223DE7-896C-4758-9E04-1FF65389E016}" dt="2026-07-09T16:01:36.721" v="252" actId="13926"/>
        <pc:sldMkLst>
          <pc:docMk/>
          <pc:sldMk cId="1901502735" sldId="290"/>
        </pc:sldMkLst>
        <pc:spChg chg="mod">
          <ac:chgData name="Auriberto Feitosa" userId="dd146faf-545a-40e6-8404-899455f868bc" providerId="ADAL" clId="{8E223DE7-896C-4758-9E04-1FF65389E016}" dt="2026-07-09T15:59:26.817" v="233"/>
          <ac:spMkLst>
            <pc:docMk/>
            <pc:sldMk cId="1901502735" sldId="290"/>
            <ac:spMk id="5" creationId="{2F399C3C-D0AE-41DA-22B0-774F6433CB76}"/>
          </ac:spMkLst>
        </pc:spChg>
        <pc:spChg chg="mod">
          <ac:chgData name="Auriberto Feitosa" userId="dd146faf-545a-40e6-8404-899455f868bc" providerId="ADAL" clId="{8E223DE7-896C-4758-9E04-1FF65389E016}" dt="2026-07-09T16:01:36.721" v="252" actId="13926"/>
          <ac:spMkLst>
            <pc:docMk/>
            <pc:sldMk cId="1901502735" sldId="290"/>
            <ac:spMk id="12" creationId="{208089FB-D782-CAEC-9A65-9F9ABBFE4695}"/>
          </ac:spMkLst>
        </pc:spChg>
      </pc:sldChg>
      <pc:sldChg chg="modSp add mod">
        <pc:chgData name="Auriberto Feitosa" userId="dd146faf-545a-40e6-8404-899455f868bc" providerId="ADAL" clId="{8E223DE7-896C-4758-9E04-1FF65389E016}" dt="2026-07-09T15:59:41.018" v="236" actId="20577"/>
        <pc:sldMkLst>
          <pc:docMk/>
          <pc:sldMk cId="4084270088" sldId="291"/>
        </pc:sldMkLst>
        <pc:spChg chg="mod">
          <ac:chgData name="Auriberto Feitosa" userId="dd146faf-545a-40e6-8404-899455f868bc" providerId="ADAL" clId="{8E223DE7-896C-4758-9E04-1FF65389E016}" dt="2026-07-09T15:59:41.018" v="236" actId="20577"/>
          <ac:spMkLst>
            <pc:docMk/>
            <pc:sldMk cId="4084270088" sldId="291"/>
            <ac:spMk id="5" creationId="{8B82C2E6-5C26-6EA9-1204-29368441770D}"/>
          </ac:spMkLst>
        </pc:spChg>
      </pc:sldChg>
      <pc:sldChg chg="modSp add mod ord">
        <pc:chgData name="Auriberto Feitosa" userId="dd146faf-545a-40e6-8404-899455f868bc" providerId="ADAL" clId="{8E223DE7-896C-4758-9E04-1FF65389E016}" dt="2026-07-09T16:00:51.923" v="247" actId="13926"/>
        <pc:sldMkLst>
          <pc:docMk/>
          <pc:sldMk cId="3280683360" sldId="292"/>
        </pc:sldMkLst>
        <pc:spChg chg="mod">
          <ac:chgData name="Auriberto Feitosa" userId="dd146faf-545a-40e6-8404-899455f868bc" providerId="ADAL" clId="{8E223DE7-896C-4758-9E04-1FF65389E016}" dt="2026-07-09T16:00:34.791" v="246" actId="207"/>
          <ac:spMkLst>
            <pc:docMk/>
            <pc:sldMk cId="3280683360" sldId="292"/>
            <ac:spMk id="6" creationId="{9607F75F-524B-7CA5-8A33-B23FA003FA64}"/>
          </ac:spMkLst>
        </pc:spChg>
        <pc:spChg chg="mod">
          <ac:chgData name="Auriberto Feitosa" userId="dd146faf-545a-40e6-8404-899455f868bc" providerId="ADAL" clId="{8E223DE7-896C-4758-9E04-1FF65389E016}" dt="2026-07-09T16:00:28.298" v="245" actId="20577"/>
          <ac:spMkLst>
            <pc:docMk/>
            <pc:sldMk cId="3280683360" sldId="292"/>
            <ac:spMk id="9" creationId="{62A62710-48A5-45B6-87F7-59E59A757F88}"/>
          </ac:spMkLst>
        </pc:spChg>
        <pc:spChg chg="mod">
          <ac:chgData name="Auriberto Feitosa" userId="dd146faf-545a-40e6-8404-899455f868bc" providerId="ADAL" clId="{8E223DE7-896C-4758-9E04-1FF65389E016}" dt="2026-07-09T16:00:51.923" v="247" actId="13926"/>
          <ac:spMkLst>
            <pc:docMk/>
            <pc:sldMk cId="3280683360" sldId="292"/>
            <ac:spMk id="10" creationId="{77B5341B-9413-4F07-50D6-EC160E08E1D6}"/>
          </ac:spMkLst>
        </pc:spChg>
      </pc:sldChg>
      <pc:sldChg chg="modSp add mod ord">
        <pc:chgData name="Auriberto Feitosa" userId="dd146faf-545a-40e6-8404-899455f868bc" providerId="ADAL" clId="{8E223DE7-896C-4758-9E04-1FF65389E016}" dt="2026-07-09T16:03:32.393" v="264"/>
        <pc:sldMkLst>
          <pc:docMk/>
          <pc:sldMk cId="3369345154" sldId="293"/>
        </pc:sldMkLst>
        <pc:spChg chg="mod">
          <ac:chgData name="Auriberto Feitosa" userId="dd146faf-545a-40e6-8404-899455f868bc" providerId="ADAL" clId="{8E223DE7-896C-4758-9E04-1FF65389E016}" dt="2026-07-09T16:03:20.174" v="263" actId="403"/>
          <ac:spMkLst>
            <pc:docMk/>
            <pc:sldMk cId="3369345154" sldId="293"/>
            <ac:spMk id="3" creationId="{67ECA86C-FCD7-EF41-0835-B3E64DDEC7F1}"/>
          </ac:spMkLst>
        </pc:spChg>
        <pc:spChg chg="mod">
          <ac:chgData name="Auriberto Feitosa" userId="dd146faf-545a-40e6-8404-899455f868bc" providerId="ADAL" clId="{8E223DE7-896C-4758-9E04-1FF65389E016}" dt="2026-07-09T16:03:32.393" v="264"/>
          <ac:spMkLst>
            <pc:docMk/>
            <pc:sldMk cId="3369345154" sldId="293"/>
            <ac:spMk id="5" creationId="{EBC14A22-D2A8-DE05-2032-DD26330195DA}"/>
          </ac:spMkLst>
        </pc:spChg>
        <pc:spChg chg="mod">
          <ac:chgData name="Auriberto Feitosa" userId="dd146faf-545a-40e6-8404-899455f868bc" providerId="ADAL" clId="{8E223DE7-896C-4758-9E04-1FF65389E016}" dt="2026-07-09T16:02:29.698" v="258" actId="207"/>
          <ac:spMkLst>
            <pc:docMk/>
            <pc:sldMk cId="3369345154" sldId="293"/>
            <ac:spMk id="10" creationId="{42F0CA43-0EA3-A89D-D277-49289FCB23ED}"/>
          </ac:spMkLst>
        </pc:spChg>
        <pc:spChg chg="mod">
          <ac:chgData name="Auriberto Feitosa" userId="dd146faf-545a-40e6-8404-899455f868bc" providerId="ADAL" clId="{8E223DE7-896C-4758-9E04-1FF65389E016}" dt="2026-07-09T16:02:41.231" v="259" actId="13926"/>
          <ac:spMkLst>
            <pc:docMk/>
            <pc:sldMk cId="3369345154" sldId="293"/>
            <ac:spMk id="12" creationId="{99027EEB-C26B-3277-71FE-2338AC812CFD}"/>
          </ac:spMkLst>
        </pc:spChg>
      </pc:sldChg>
      <pc:sldChg chg="modSp add mod modAnim">
        <pc:chgData name="Auriberto Feitosa" userId="dd146faf-545a-40e6-8404-899455f868bc" providerId="ADAL" clId="{8E223DE7-896C-4758-9E04-1FF65389E016}" dt="2026-07-09T16:04:48.548" v="270"/>
        <pc:sldMkLst>
          <pc:docMk/>
          <pc:sldMk cId="3650561650" sldId="294"/>
        </pc:sldMkLst>
        <pc:spChg chg="mod">
          <ac:chgData name="Auriberto Feitosa" userId="dd146faf-545a-40e6-8404-899455f868bc" providerId="ADAL" clId="{8E223DE7-896C-4758-9E04-1FF65389E016}" dt="2026-07-09T16:04:37.168" v="269" actId="255"/>
          <ac:spMkLst>
            <pc:docMk/>
            <pc:sldMk cId="3650561650" sldId="294"/>
            <ac:spMk id="3" creationId="{B5F43D7C-E064-3CD0-ED20-AEA2BA5E6344}"/>
          </ac:spMkLst>
        </pc:spChg>
        <pc:spChg chg="mod">
          <ac:chgData name="Auriberto Feitosa" userId="dd146faf-545a-40e6-8404-899455f868bc" providerId="ADAL" clId="{8E223DE7-896C-4758-9E04-1FF65389E016}" dt="2026-07-09T16:04:48.548" v="270"/>
          <ac:spMkLst>
            <pc:docMk/>
            <pc:sldMk cId="3650561650" sldId="294"/>
            <ac:spMk id="5" creationId="{4A77F406-52D9-0452-0B9B-57C29BFF7244}"/>
          </ac:spMkLst>
        </pc:spChg>
      </pc:sldChg>
      <pc:sldChg chg="modSp add mod">
        <pc:chgData name="Auriberto Feitosa" userId="dd146faf-545a-40e6-8404-899455f868bc" providerId="ADAL" clId="{8E223DE7-896C-4758-9E04-1FF65389E016}" dt="2026-07-09T16:05:18.618" v="274"/>
        <pc:sldMkLst>
          <pc:docMk/>
          <pc:sldMk cId="3779990272" sldId="295"/>
        </pc:sldMkLst>
        <pc:spChg chg="mod">
          <ac:chgData name="Auriberto Feitosa" userId="dd146faf-545a-40e6-8404-899455f868bc" providerId="ADAL" clId="{8E223DE7-896C-4758-9E04-1FF65389E016}" dt="2026-07-09T16:05:04.425" v="272"/>
          <ac:spMkLst>
            <pc:docMk/>
            <pc:sldMk cId="3779990272" sldId="295"/>
            <ac:spMk id="3" creationId="{939C8C63-9AF6-B918-CF03-2D83ACD512A2}"/>
          </ac:spMkLst>
        </pc:spChg>
        <pc:spChg chg="mod">
          <ac:chgData name="Auriberto Feitosa" userId="dd146faf-545a-40e6-8404-899455f868bc" providerId="ADAL" clId="{8E223DE7-896C-4758-9E04-1FF65389E016}" dt="2026-07-09T16:05:18.618" v="274"/>
          <ac:spMkLst>
            <pc:docMk/>
            <pc:sldMk cId="3779990272" sldId="295"/>
            <ac:spMk id="5" creationId="{552D2695-E079-143C-EEDB-8FA915BDA32E}"/>
          </ac:spMkLst>
        </pc:spChg>
      </pc:sldChg>
      <pc:sldChg chg="modSp add mod ord">
        <pc:chgData name="Auriberto Feitosa" userId="dd146faf-545a-40e6-8404-899455f868bc" providerId="ADAL" clId="{8E223DE7-896C-4758-9E04-1FF65389E016}" dt="2026-07-09T16:06:08.877" v="282" actId="13926"/>
        <pc:sldMkLst>
          <pc:docMk/>
          <pc:sldMk cId="3883876580" sldId="296"/>
        </pc:sldMkLst>
        <pc:spChg chg="mod">
          <ac:chgData name="Auriberto Feitosa" userId="dd146faf-545a-40e6-8404-899455f868bc" providerId="ADAL" clId="{8E223DE7-896C-4758-9E04-1FF65389E016}" dt="2026-07-09T16:05:59.046" v="281" actId="207"/>
          <ac:spMkLst>
            <pc:docMk/>
            <pc:sldMk cId="3883876580" sldId="296"/>
            <ac:spMk id="6" creationId="{5C0AF11B-8F46-DCD1-DB8C-D6A242066F7A}"/>
          </ac:spMkLst>
        </pc:spChg>
        <pc:spChg chg="mod">
          <ac:chgData name="Auriberto Feitosa" userId="dd146faf-545a-40e6-8404-899455f868bc" providerId="ADAL" clId="{8E223DE7-896C-4758-9E04-1FF65389E016}" dt="2026-07-09T16:05:45.944" v="280" actId="20577"/>
          <ac:spMkLst>
            <pc:docMk/>
            <pc:sldMk cId="3883876580" sldId="296"/>
            <ac:spMk id="9" creationId="{BA0C6CE5-016B-3C01-AEAB-3A6916F1F806}"/>
          </ac:spMkLst>
        </pc:spChg>
        <pc:spChg chg="mod">
          <ac:chgData name="Auriberto Feitosa" userId="dd146faf-545a-40e6-8404-899455f868bc" providerId="ADAL" clId="{8E223DE7-896C-4758-9E04-1FF65389E016}" dt="2026-07-09T16:06:08.877" v="282" actId="13926"/>
          <ac:spMkLst>
            <pc:docMk/>
            <pc:sldMk cId="3883876580" sldId="296"/>
            <ac:spMk id="10" creationId="{0215EE5C-3BD5-0039-1DC8-A9B50B9AB609}"/>
          </ac:spMkLst>
        </pc:spChg>
      </pc:sldChg>
      <pc:sldChg chg="modSp add mod">
        <pc:chgData name="Auriberto Feitosa" userId="dd146faf-545a-40e6-8404-899455f868bc" providerId="ADAL" clId="{8E223DE7-896C-4758-9E04-1FF65389E016}" dt="2026-07-09T16:06:56.903" v="287" actId="403"/>
        <pc:sldMkLst>
          <pc:docMk/>
          <pc:sldMk cId="576223605" sldId="297"/>
        </pc:sldMkLst>
        <pc:spChg chg="mod">
          <ac:chgData name="Auriberto Feitosa" userId="dd146faf-545a-40e6-8404-899455f868bc" providerId="ADAL" clId="{8E223DE7-896C-4758-9E04-1FF65389E016}" dt="2026-07-09T16:06:56.903" v="287" actId="403"/>
          <ac:spMkLst>
            <pc:docMk/>
            <pc:sldMk cId="576223605" sldId="297"/>
            <ac:spMk id="3" creationId="{79850A88-E4D4-44DD-EAF8-AF665E7BB50F}"/>
          </ac:spMkLst>
        </pc:spChg>
        <pc:spChg chg="mod">
          <ac:chgData name="Auriberto Feitosa" userId="dd146faf-545a-40e6-8404-899455f868bc" providerId="ADAL" clId="{8E223DE7-896C-4758-9E04-1FF65389E016}" dt="2026-07-09T16:06:43.593" v="284"/>
          <ac:spMkLst>
            <pc:docMk/>
            <pc:sldMk cId="576223605" sldId="297"/>
            <ac:spMk id="10" creationId="{9ABF715E-2108-AC3B-E6D4-D2C355C065EB}"/>
          </ac:spMkLst>
        </pc:spChg>
      </pc:sldChg>
      <pc:sldMasterChg chg="setBg modSldLayout">
        <pc:chgData name="Auriberto Feitosa" userId="dd146faf-545a-40e6-8404-899455f868bc" providerId="ADAL" clId="{8E223DE7-896C-4758-9E04-1FF65389E016}" dt="2026-07-09T15:27:57.123" v="17"/>
        <pc:sldMasterMkLst>
          <pc:docMk/>
          <pc:sldMasterMk cId="2043133407" sldId="2147483648"/>
        </pc:sldMasterMkLst>
        <pc:sldLayoutChg chg="setBg">
          <pc:chgData name="Auriberto Feitosa" userId="dd146faf-545a-40e6-8404-899455f868bc" providerId="ADAL" clId="{8E223DE7-896C-4758-9E04-1FF65389E016}" dt="2026-07-09T15:27:57.123" v="17"/>
          <pc:sldLayoutMkLst>
            <pc:docMk/>
            <pc:sldMasterMk cId="2043133407" sldId="2147483648"/>
            <pc:sldLayoutMk cId="366623527" sldId="2147483649"/>
          </pc:sldLayoutMkLst>
        </pc:sldLayoutChg>
        <pc:sldLayoutChg chg="setBg">
          <pc:chgData name="Auriberto Feitosa" userId="dd146faf-545a-40e6-8404-899455f868bc" providerId="ADAL" clId="{8E223DE7-896C-4758-9E04-1FF65389E016}" dt="2026-07-09T15:27:57.123" v="17"/>
          <pc:sldLayoutMkLst>
            <pc:docMk/>
            <pc:sldMasterMk cId="2043133407" sldId="2147483648"/>
            <pc:sldLayoutMk cId="1709783137" sldId="2147483650"/>
          </pc:sldLayoutMkLst>
        </pc:sldLayoutChg>
        <pc:sldLayoutChg chg="setBg">
          <pc:chgData name="Auriberto Feitosa" userId="dd146faf-545a-40e6-8404-899455f868bc" providerId="ADAL" clId="{8E223DE7-896C-4758-9E04-1FF65389E016}" dt="2026-07-09T15:27:57.123" v="17"/>
          <pc:sldLayoutMkLst>
            <pc:docMk/>
            <pc:sldMasterMk cId="2043133407" sldId="2147483648"/>
            <pc:sldLayoutMk cId="2586738304" sldId="2147483651"/>
          </pc:sldLayoutMkLst>
        </pc:sldLayoutChg>
        <pc:sldLayoutChg chg="setBg">
          <pc:chgData name="Auriberto Feitosa" userId="dd146faf-545a-40e6-8404-899455f868bc" providerId="ADAL" clId="{8E223DE7-896C-4758-9E04-1FF65389E016}" dt="2026-07-09T15:27:57.123" v="17"/>
          <pc:sldLayoutMkLst>
            <pc:docMk/>
            <pc:sldMasterMk cId="2043133407" sldId="2147483648"/>
            <pc:sldLayoutMk cId="1991041277" sldId="2147483652"/>
          </pc:sldLayoutMkLst>
        </pc:sldLayoutChg>
        <pc:sldLayoutChg chg="setBg">
          <pc:chgData name="Auriberto Feitosa" userId="dd146faf-545a-40e6-8404-899455f868bc" providerId="ADAL" clId="{8E223DE7-896C-4758-9E04-1FF65389E016}" dt="2026-07-09T15:27:57.123" v="17"/>
          <pc:sldLayoutMkLst>
            <pc:docMk/>
            <pc:sldMasterMk cId="2043133407" sldId="2147483648"/>
            <pc:sldLayoutMk cId="2460122711" sldId="2147483653"/>
          </pc:sldLayoutMkLst>
        </pc:sldLayoutChg>
        <pc:sldLayoutChg chg="setBg">
          <pc:chgData name="Auriberto Feitosa" userId="dd146faf-545a-40e6-8404-899455f868bc" providerId="ADAL" clId="{8E223DE7-896C-4758-9E04-1FF65389E016}" dt="2026-07-09T15:27:57.123" v="17"/>
          <pc:sldLayoutMkLst>
            <pc:docMk/>
            <pc:sldMasterMk cId="2043133407" sldId="2147483648"/>
            <pc:sldLayoutMk cId="1448757" sldId="2147483654"/>
          </pc:sldLayoutMkLst>
        </pc:sldLayoutChg>
        <pc:sldLayoutChg chg="setBg">
          <pc:chgData name="Auriberto Feitosa" userId="dd146faf-545a-40e6-8404-899455f868bc" providerId="ADAL" clId="{8E223DE7-896C-4758-9E04-1FF65389E016}" dt="2026-07-09T15:27:57.123" v="17"/>
          <pc:sldLayoutMkLst>
            <pc:docMk/>
            <pc:sldMasterMk cId="2043133407" sldId="2147483648"/>
            <pc:sldLayoutMk cId="3344784394" sldId="2147483655"/>
          </pc:sldLayoutMkLst>
        </pc:sldLayoutChg>
        <pc:sldLayoutChg chg="setBg">
          <pc:chgData name="Auriberto Feitosa" userId="dd146faf-545a-40e6-8404-899455f868bc" providerId="ADAL" clId="{8E223DE7-896C-4758-9E04-1FF65389E016}" dt="2026-07-09T15:27:57.123" v="17"/>
          <pc:sldLayoutMkLst>
            <pc:docMk/>
            <pc:sldMasterMk cId="2043133407" sldId="2147483648"/>
            <pc:sldLayoutMk cId="1375309139" sldId="2147483656"/>
          </pc:sldLayoutMkLst>
        </pc:sldLayoutChg>
        <pc:sldLayoutChg chg="setBg">
          <pc:chgData name="Auriberto Feitosa" userId="dd146faf-545a-40e6-8404-899455f868bc" providerId="ADAL" clId="{8E223DE7-896C-4758-9E04-1FF65389E016}" dt="2026-07-09T15:27:57.123" v="17"/>
          <pc:sldLayoutMkLst>
            <pc:docMk/>
            <pc:sldMasterMk cId="2043133407" sldId="2147483648"/>
            <pc:sldLayoutMk cId="784555202" sldId="2147483657"/>
          </pc:sldLayoutMkLst>
        </pc:sldLayoutChg>
        <pc:sldLayoutChg chg="setBg">
          <pc:chgData name="Auriberto Feitosa" userId="dd146faf-545a-40e6-8404-899455f868bc" providerId="ADAL" clId="{8E223DE7-896C-4758-9E04-1FF65389E016}" dt="2026-07-09T15:27:57.123" v="17"/>
          <pc:sldLayoutMkLst>
            <pc:docMk/>
            <pc:sldMasterMk cId="2043133407" sldId="2147483648"/>
            <pc:sldLayoutMk cId="2208964779" sldId="2147483658"/>
          </pc:sldLayoutMkLst>
        </pc:sldLayoutChg>
        <pc:sldLayoutChg chg="setBg">
          <pc:chgData name="Auriberto Feitosa" userId="dd146faf-545a-40e6-8404-899455f868bc" providerId="ADAL" clId="{8E223DE7-896C-4758-9E04-1FF65389E016}" dt="2026-07-09T15:27:57.123" v="17"/>
          <pc:sldLayoutMkLst>
            <pc:docMk/>
            <pc:sldMasterMk cId="2043133407" sldId="2147483648"/>
            <pc:sldLayoutMk cId="2222284598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76787-36D8-4480-A181-2BCCBE0F5080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EC116-7D63-4240-BB92-39C6489EA37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13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C116-7D63-4240-BB92-39C6489EA37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10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3C88F-777A-90F3-7CA4-80BFCB955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4A0176-E142-0AC5-044D-83AEE2D9F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21DBF-A09A-37FC-33BF-30938A855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73E56-4044-9A65-3FC1-0B8058F23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EC116-7D63-4240-BB92-39C6489EA3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0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B135-B0D2-5465-DD0F-B86BF7921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3E5EA-D543-44AE-7667-E97F10607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430EB-DD00-89E4-4AEA-6E5DBC82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813F-0ADA-6C49-B012-5B4199499CD1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FB254-8214-FE51-975B-15D01504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9FC21-292E-E48F-6E7F-07DCA26A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3FBB-9E55-6549-A997-5CAD59F4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3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0D3A-6A2D-BD1C-8FAB-132C26F2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D7DDE-0031-98FD-141F-5765E3CBA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851B2-C3CC-8F88-8451-5E037806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813F-0ADA-6C49-B012-5B4199499CD1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CCFCE-7D05-ADBA-1A76-4C96B977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78871-4903-F6F2-849B-53064B56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3FBB-9E55-6549-A997-5CAD59F4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64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58ABC-88FF-5FD8-1E44-F5C029F92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D884C-5D79-1CBA-7076-623E395D9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D15F-04B3-17A5-CF76-CDF97AC3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813F-0ADA-6C49-B012-5B4199499CD1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AAD17-8D33-65AC-0572-C699AD46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D6C81-F791-11BA-6523-66FA6F17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3FBB-9E55-6549-A997-5CAD59F4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84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48C9-8D85-1438-5DF9-3D9B0CB2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56064-CB3D-3655-AC41-F070B1B74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0E98D-605C-D457-0264-7F560194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813F-0ADA-6C49-B012-5B4199499CD1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C10AC-DA77-7305-A502-D3105CCD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596F-60E3-7938-B821-641F4F27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3FBB-9E55-6549-A997-5CAD59F4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83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11C3-DB2F-AB8C-FE1A-2DBEFD5C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3427F-E898-13C1-681E-546EBFEE6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63D0-8577-F883-1797-084A103D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813F-0ADA-6C49-B012-5B4199499CD1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340D3-7199-79E2-25ED-A7457BDC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5F52E-4403-930D-1DCB-EE556366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3FBB-9E55-6549-A997-5CAD59F4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8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280E-0E9E-FD8C-FB0C-537B81A6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C8A3A-B5DA-27AE-FBFC-342F0E23D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9696C-8403-6A92-5A1B-E93EFCB5C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A3FF5-D71F-57EC-A1B1-61381522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813F-0ADA-6C49-B012-5B4199499CD1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6DD18-E2A2-8FB1-A909-DDD691FC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C43F4-3C3C-D722-527B-161B53AA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3FBB-9E55-6549-A997-5CAD59F4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41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9BCD-6494-671E-4765-2EEE8C82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E85F5-59DE-861B-92CA-BC84E3C97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B316E-58B5-593B-615F-17D880820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F5EA6-F2A3-3BF2-40B7-EACFCEE43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509A8-DDC3-C221-BBF1-674B03DAA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BE802-6DCE-2880-2BB0-C9F9A635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813F-0ADA-6C49-B012-5B4199499CD1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99200-A0F7-8993-021B-17260241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922E2-EF9B-5E5B-F297-F1B96EA0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3FBB-9E55-6549-A997-5CAD59F4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2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2F57-AA1B-190B-378B-200E9173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325A0-A547-6733-8312-2E04BDD3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813F-0ADA-6C49-B012-5B4199499CD1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030C-6E5A-606D-559B-E54973C6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DA4FF-E901-0C81-1DA2-A78EEC04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3FBB-9E55-6549-A997-5CAD59F4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38C3A3-FBE5-465F-A634-C2A4CA7B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813F-0ADA-6C49-B012-5B4199499CD1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D893D-1E7D-C5B3-1E93-E4D6158E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B00C5-E4DB-DB43-8358-1C0A01F4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3FBB-9E55-6549-A997-5CAD59F4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84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713E-A8FF-8404-4924-A9FE5726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AA468-6B35-7035-322A-DC39CAA1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5C0F3-DF5E-0587-263E-07E870CF8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5DC11-4C82-8AF3-0DEE-BA7A9402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813F-0ADA-6C49-B012-5B4199499CD1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91BEB-5405-1D04-8280-F6695CA5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A78BD-152F-92F0-F525-3D3BC7A9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3FBB-9E55-6549-A997-5CAD59F4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9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48B4-1178-7420-5287-02BE28A6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D0196-4F2A-CFF7-61F2-65EE320AE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F2A95-66CD-21E3-BDC8-52DB4658A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55A93-9C6E-16D8-8869-8CE40E19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813F-0ADA-6C49-B012-5B4199499CD1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7047-101F-15D0-7816-23BED23C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D5291-5215-A24D-7346-2DD036FA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3FBB-9E55-6549-A997-5CAD59F4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55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2D55B-38B4-B00C-31BF-22CD6A448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D04EC-A842-B61B-C5EF-7FACDFD9C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97B67-08E1-86B6-1C5E-3BC6F7F6C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E6813F-0ADA-6C49-B012-5B4199499CD1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EF8C3-8AF8-E899-417A-4C0815603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AB9-03BB-E427-2CD6-CD327D604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F83FBB-9E55-6549-A997-5CAD59F4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3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C3226-DB56-4D0E-AB22-AA0967826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989885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 err="1">
                <a:solidFill>
                  <a:schemeClr val="bg1"/>
                </a:solidFill>
              </a:rPr>
              <a:t>Lições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Bíblicas</a:t>
            </a:r>
            <a:r>
              <a:rPr lang="en-US" sz="4800" dirty="0">
                <a:solidFill>
                  <a:schemeClr val="bg1"/>
                </a:solidFill>
              </a:rPr>
              <a:t> da Escola Dominical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B596F-825A-0619-7C27-6F1FA9166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382976"/>
            <a:ext cx="4887929" cy="1757937"/>
          </a:xfrm>
        </p:spPr>
        <p:txBody>
          <a:bodyPr anchor="t">
            <a:normAutofit/>
          </a:bodyPr>
          <a:lstStyle/>
          <a:p>
            <a:pPr algn="l"/>
            <a:r>
              <a:rPr lang="en-US" sz="1900" dirty="0">
                <a:solidFill>
                  <a:srgbClr val="FFFFFF"/>
                </a:solidFill>
              </a:rPr>
              <a:t>3º </a:t>
            </a:r>
            <a:r>
              <a:rPr lang="en-US" sz="1900" dirty="0" err="1">
                <a:solidFill>
                  <a:srgbClr val="FFFFFF"/>
                </a:solidFill>
              </a:rPr>
              <a:t>Trimestre</a:t>
            </a:r>
            <a:r>
              <a:rPr lang="en-US" sz="1900" dirty="0">
                <a:solidFill>
                  <a:srgbClr val="FFFFFF"/>
                </a:solidFill>
              </a:rPr>
              <a:t> de 2026 / </a:t>
            </a:r>
            <a:r>
              <a:rPr lang="en-US" sz="1900" dirty="0" err="1">
                <a:solidFill>
                  <a:srgbClr val="FFFFFF"/>
                </a:solidFill>
              </a:rPr>
              <a:t>Adultos</a:t>
            </a:r>
            <a:endParaRPr lang="en-US" sz="1900" dirty="0">
              <a:solidFill>
                <a:srgbClr val="FFFFFF"/>
              </a:solidFill>
            </a:endParaRPr>
          </a:p>
          <a:p>
            <a:pPr algn="l"/>
            <a:r>
              <a:rPr lang="en-US" b="1" dirty="0">
                <a:solidFill>
                  <a:srgbClr val="FFFFFF"/>
                </a:solidFill>
              </a:rPr>
              <a:t>A </a:t>
            </a:r>
            <a:r>
              <a:rPr lang="en-US" b="1" dirty="0" err="1">
                <a:solidFill>
                  <a:srgbClr val="FFFFFF"/>
                </a:solidFill>
              </a:rPr>
              <a:t>Igreja</a:t>
            </a:r>
            <a:r>
              <a:rPr lang="en-US" b="1" dirty="0">
                <a:solidFill>
                  <a:srgbClr val="FFFFFF"/>
                </a:solidFill>
              </a:rPr>
              <a:t> dos </a:t>
            </a:r>
            <a:r>
              <a:rPr lang="en-US" b="1" dirty="0" err="1">
                <a:solidFill>
                  <a:srgbClr val="FFFFFF"/>
                </a:solidFill>
              </a:rPr>
              <a:t>Gentios</a:t>
            </a:r>
            <a:endParaRPr lang="en-US" b="1" dirty="0">
              <a:solidFill>
                <a:srgbClr val="FFFFFF"/>
              </a:solidFill>
            </a:endParaRPr>
          </a:p>
          <a:p>
            <a:pPr algn="l"/>
            <a:r>
              <a:rPr lang="en-US" sz="1900" dirty="0">
                <a:solidFill>
                  <a:srgbClr val="FFFFFF"/>
                </a:solidFill>
              </a:rPr>
              <a:t>Da </a:t>
            </a:r>
            <a:r>
              <a:rPr lang="en-US" sz="1900" dirty="0" err="1">
                <a:solidFill>
                  <a:srgbClr val="FFFFFF"/>
                </a:solidFill>
              </a:rPr>
              <a:t>Chamada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Missionária</a:t>
            </a:r>
            <a:r>
              <a:rPr lang="en-US" sz="1900" dirty="0">
                <a:solidFill>
                  <a:srgbClr val="FFFFFF"/>
                </a:solidFill>
              </a:rPr>
              <a:t> à </a:t>
            </a:r>
            <a:r>
              <a:rPr lang="en-US" sz="1900" dirty="0" err="1">
                <a:solidFill>
                  <a:srgbClr val="FFFFFF"/>
                </a:solidFill>
              </a:rPr>
              <a:t>Consolidação</a:t>
            </a:r>
            <a:r>
              <a:rPr lang="en-US" sz="1900" dirty="0">
                <a:solidFill>
                  <a:srgbClr val="FFFFFF"/>
                </a:solidFill>
              </a:rPr>
              <a:t> do Evangelho Entre </a:t>
            </a:r>
            <a:r>
              <a:rPr lang="en-US" sz="1900" dirty="0" err="1">
                <a:solidFill>
                  <a:srgbClr val="FFFFFF"/>
                </a:solidFill>
              </a:rPr>
              <a:t>os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Povos</a:t>
            </a:r>
            <a:endParaRPr lang="pt-BR" sz="19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F70BA-AFFF-A44A-E9AB-C35ADFDE1B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4614" y="418018"/>
            <a:ext cx="1805583" cy="1824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F90375-EC00-8C4A-AF80-7E9520A7F5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9"/>
          <a:stretch>
            <a:fillRect/>
          </a:stretch>
        </p:blipFill>
        <p:spPr>
          <a:xfrm rot="854820">
            <a:off x="6924938" y="567551"/>
            <a:ext cx="4328588" cy="572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1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949E8-1721-ABBE-D799-BE2656332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E9B188FD-2311-22F2-2D44-1C25F26877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52B5838A-EB44-CF55-1064-746F6679C676}"/>
              </a:ext>
            </a:extLst>
          </p:cNvPr>
          <p:cNvSpPr/>
          <p:nvPr/>
        </p:nvSpPr>
        <p:spPr>
          <a:xfrm>
            <a:off x="381000" y="972027"/>
            <a:ext cx="11267047" cy="742117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INTRODUÇÃO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0462B-84BB-00C6-3A58-F458C5A0CF9F}"/>
              </a:ext>
            </a:extLst>
          </p:cNvPr>
          <p:cNvSpPr txBox="1"/>
          <p:nvPr/>
        </p:nvSpPr>
        <p:spPr>
          <a:xfrm>
            <a:off x="381000" y="1714144"/>
            <a:ext cx="11267048" cy="4401205"/>
          </a:xfrm>
          <a:prstGeom prst="rect">
            <a:avLst/>
          </a:prstGeom>
          <a:solidFill>
            <a:srgbClr val="163E64">
              <a:alpha val="89804"/>
            </a:srgb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800" dirty="0">
                <a:solidFill>
                  <a:schemeClr val="bg1"/>
                </a:solidFill>
              </a:rPr>
              <a:t>A primeira viagem missionária do apóstolo Paulo está registrada em Atos 13 e 14. Logo após serem separados pelo Espírito Santo (At 13.2,3), Paulo e Barnabé, guiados pela direção divina, iniciaram a obra que o Senhor lhes confiara. A jornada durou cerca de dois anos, entre 46 e 48 d.C. Nesse período, acompanhados por João Marcos, partiram de </a:t>
            </a:r>
            <a:r>
              <a:rPr lang="pt-BR" sz="2800" dirty="0" err="1">
                <a:solidFill>
                  <a:schemeClr val="bg1"/>
                </a:solidFill>
              </a:rPr>
              <a:t>Antioquia</a:t>
            </a:r>
            <a:r>
              <a:rPr lang="pt-BR" sz="2800" dirty="0">
                <a:solidFill>
                  <a:schemeClr val="bg1"/>
                </a:solidFill>
              </a:rPr>
              <a:t> da Síria, seguiram para Chipre - terra natal de Barnabé - e avançaram pela Ásia Menor, anunciando o Evangelho em </a:t>
            </a:r>
            <a:r>
              <a:rPr lang="pt-BR" sz="2800" dirty="0" err="1">
                <a:solidFill>
                  <a:schemeClr val="bg1"/>
                </a:solidFill>
              </a:rPr>
              <a:t>Antioquia</a:t>
            </a:r>
            <a:r>
              <a:rPr lang="pt-BR" sz="2800" dirty="0">
                <a:solidFill>
                  <a:schemeClr val="bg1"/>
                </a:solidFill>
              </a:rPr>
              <a:t> da </a:t>
            </a:r>
            <a:r>
              <a:rPr lang="pt-BR" sz="2800" dirty="0" err="1">
                <a:solidFill>
                  <a:schemeClr val="bg1"/>
                </a:solidFill>
              </a:rPr>
              <a:t>Pisídia</a:t>
            </a:r>
            <a:r>
              <a:rPr lang="pt-BR" sz="2800" dirty="0">
                <a:solidFill>
                  <a:schemeClr val="bg1"/>
                </a:solidFill>
              </a:rPr>
              <a:t>, </a:t>
            </a:r>
            <a:r>
              <a:rPr lang="pt-BR" sz="2800" dirty="0" err="1">
                <a:solidFill>
                  <a:schemeClr val="bg1"/>
                </a:solidFill>
              </a:rPr>
              <a:t>Icônio</a:t>
            </a:r>
            <a:r>
              <a:rPr lang="pt-BR" sz="2800" dirty="0">
                <a:solidFill>
                  <a:schemeClr val="bg1"/>
                </a:solidFill>
              </a:rPr>
              <a:t>, Listra e </a:t>
            </a:r>
            <a:r>
              <a:rPr lang="pt-BR" sz="2800" dirty="0" err="1">
                <a:solidFill>
                  <a:schemeClr val="bg1"/>
                </a:solidFill>
              </a:rPr>
              <a:t>Derbe</a:t>
            </a:r>
            <a:r>
              <a:rPr lang="pt-BR" sz="2800" dirty="0">
                <a:solidFill>
                  <a:schemeClr val="bg1"/>
                </a:solidFill>
              </a:rPr>
              <a:t>. Toda a missão tinha um alvo claro: alcançar os gentios e revelar que o plano de Deus abraça todas as nações sob a luz de Cristo. Esse é o assunto que veremos nesta lição.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4E703B2-4E16-066A-4EB9-037A4BA32D97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0B76A0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0B76A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704E7-B5CE-BC18-81B2-16A39D8EFFAC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89D99-54AA-5837-B0D6-4788C5FF10A8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577941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B1BBE-A03E-9FF8-E917-081136FFF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18926493-711F-3BBB-EDC9-6CDE04B24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A2876DC7-B02A-1FDC-4C1C-8CECF0BE7F01}"/>
              </a:ext>
            </a:extLst>
          </p:cNvPr>
          <p:cNvSpPr/>
          <p:nvPr/>
        </p:nvSpPr>
        <p:spPr>
          <a:xfrm>
            <a:off x="381000" y="810245"/>
            <a:ext cx="11267047" cy="1387435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I. A MISSÃO EM CHIPRE: A PRIMEIRA PORTA ABERTA ENTRE OS GENTIOS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5AD34-ED4D-31A4-C5C2-0CB47ACE545B}"/>
              </a:ext>
            </a:extLst>
          </p:cNvPr>
          <p:cNvSpPr txBox="1"/>
          <p:nvPr/>
        </p:nvSpPr>
        <p:spPr>
          <a:xfrm>
            <a:off x="380999" y="2202000"/>
            <a:ext cx="11267048" cy="584775"/>
          </a:xfrm>
          <a:prstGeom prst="rect">
            <a:avLst/>
          </a:prstGeom>
          <a:solidFill>
            <a:srgbClr val="46B1E1">
              <a:alpha val="89804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3200" b="1" dirty="0">
                <a:solidFill>
                  <a:schemeClr val="bg1"/>
                </a:solidFill>
              </a:rPr>
              <a:t>1. O envio missionário e o avanço da Palavra.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91028-76DF-3407-6399-F8B03735D9B0}"/>
              </a:ext>
            </a:extLst>
          </p:cNvPr>
          <p:cNvSpPr txBox="1"/>
          <p:nvPr/>
        </p:nvSpPr>
        <p:spPr>
          <a:xfrm>
            <a:off x="380999" y="2732254"/>
            <a:ext cx="11267048" cy="3693319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600" dirty="0">
                <a:solidFill>
                  <a:schemeClr val="bg1"/>
                </a:solidFill>
              </a:rPr>
              <a:t>Conduzidos pelo Espírito Santo, Paulo e Barnabé partiram de </a:t>
            </a:r>
            <a:r>
              <a:rPr lang="pt-BR" sz="2600" dirty="0" err="1">
                <a:solidFill>
                  <a:schemeClr val="bg1"/>
                </a:solidFill>
              </a:rPr>
              <a:t>Antioquia</a:t>
            </a:r>
            <a:r>
              <a:rPr lang="pt-BR" sz="2600" dirty="0">
                <a:solidFill>
                  <a:schemeClr val="bg1"/>
                </a:solidFill>
              </a:rPr>
              <a:t>, desceram a Selêucia e navegaram rumo a Chipre - terra natal de Barnabé e já evangelizada por helenistas (At 11.19). Aportando em Salamina, anunciaram o Evangelho nas sinagogas, cumprindo o princípio missionário revelado por Paulo: “primeiro do judeu e também do grego” (</a:t>
            </a:r>
            <a:r>
              <a:rPr lang="pt-BR" sz="2600" dirty="0" err="1">
                <a:solidFill>
                  <a:schemeClr val="bg1"/>
                </a:solidFill>
              </a:rPr>
              <a:t>Rm</a:t>
            </a:r>
            <a:r>
              <a:rPr lang="pt-BR" sz="2600" dirty="0">
                <a:solidFill>
                  <a:schemeClr val="bg1"/>
                </a:solidFill>
              </a:rPr>
              <a:t> 1.16). Acompanhados por João Marcos, seu cooperador (Cl 4.10), avançaram pela ilha até </a:t>
            </a:r>
            <a:r>
              <a:rPr lang="pt-BR" sz="2600" dirty="0" err="1">
                <a:solidFill>
                  <a:schemeClr val="bg1"/>
                </a:solidFill>
              </a:rPr>
              <a:t>Pafos</a:t>
            </a:r>
            <a:r>
              <a:rPr lang="pt-BR" sz="2600" dirty="0">
                <a:solidFill>
                  <a:schemeClr val="bg1"/>
                </a:solidFill>
              </a:rPr>
              <a:t> (At 13.6). Assim, a missão se expandia, demonstrando que proclamar a Palavra exige fidelidade (2Tm 3.16,17), reverência (Jr 23.28,29) e obediência sensível à direção do Espírito Santo (At 13.2).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6A5F2D-67D7-83A4-828F-94027FFFBE72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0B76A0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0B76A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D10CC-2BB2-EC00-6624-5E9D7E78D44C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163D07-65DF-AF8D-0A53-530839E2A25C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85186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1C315-E2BD-E5DD-8877-5FA845942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BDA2B99C-03C4-7004-A423-026C3803BA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D4AACEC-066E-1BD1-22FA-B11251EB8867}"/>
              </a:ext>
            </a:extLst>
          </p:cNvPr>
          <p:cNvSpPr/>
          <p:nvPr/>
        </p:nvSpPr>
        <p:spPr>
          <a:xfrm>
            <a:off x="381000" y="810245"/>
            <a:ext cx="11267047" cy="1387435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I. A MISSÃO EM CHIPRE: A PRIMEIRA PORTA ABERTA ENTRE OS GENTIOS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DF15E-10B1-8482-9162-D7BA7E7C5647}"/>
              </a:ext>
            </a:extLst>
          </p:cNvPr>
          <p:cNvSpPr txBox="1"/>
          <p:nvPr/>
        </p:nvSpPr>
        <p:spPr>
          <a:xfrm>
            <a:off x="380999" y="2202000"/>
            <a:ext cx="11267048" cy="553998"/>
          </a:xfrm>
          <a:prstGeom prst="rect">
            <a:avLst/>
          </a:prstGeom>
          <a:solidFill>
            <a:srgbClr val="46B1E1">
              <a:alpha val="89804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3000" b="1" dirty="0">
                <a:solidFill>
                  <a:schemeClr val="bg1"/>
                </a:solidFill>
              </a:rPr>
              <a:t>2. O confronto com as trevas e a vitória do Evangelho (vv.6-8).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5B4F2-3FC8-691A-364D-9CF8B0A4A73C}"/>
              </a:ext>
            </a:extLst>
          </p:cNvPr>
          <p:cNvSpPr txBox="1"/>
          <p:nvPr/>
        </p:nvSpPr>
        <p:spPr>
          <a:xfrm>
            <a:off x="380999" y="2732254"/>
            <a:ext cx="11267048" cy="3293209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600" dirty="0">
                <a:solidFill>
                  <a:schemeClr val="bg1"/>
                </a:solidFill>
              </a:rPr>
              <a:t>Em </a:t>
            </a:r>
            <a:r>
              <a:rPr lang="pt-BR" sz="2600" dirty="0" err="1">
                <a:solidFill>
                  <a:schemeClr val="bg1"/>
                </a:solidFill>
              </a:rPr>
              <a:t>Pafos</a:t>
            </a:r>
            <a:r>
              <a:rPr lang="pt-BR" sz="2600" dirty="0">
                <a:solidFill>
                  <a:schemeClr val="bg1"/>
                </a:solidFill>
              </a:rPr>
              <a:t>, os missionários enfrentaram </a:t>
            </a:r>
            <a:r>
              <a:rPr lang="pt-BR" sz="2600" dirty="0" err="1">
                <a:solidFill>
                  <a:schemeClr val="bg1"/>
                </a:solidFill>
              </a:rPr>
              <a:t>Barjesus</a:t>
            </a:r>
            <a:r>
              <a:rPr lang="pt-BR" sz="2600" dirty="0">
                <a:solidFill>
                  <a:schemeClr val="bg1"/>
                </a:solidFill>
              </a:rPr>
              <a:t>, também chamado </a:t>
            </a:r>
            <a:r>
              <a:rPr lang="pt-BR" sz="2600" dirty="0" err="1">
                <a:solidFill>
                  <a:schemeClr val="bg1"/>
                </a:solidFill>
              </a:rPr>
              <a:t>Elimas</a:t>
            </a:r>
            <a:r>
              <a:rPr lang="pt-BR" sz="2600" dirty="0">
                <a:solidFill>
                  <a:schemeClr val="bg1"/>
                </a:solidFill>
              </a:rPr>
              <a:t> - um mágico e falso profeta (</a:t>
            </a:r>
            <a:r>
              <a:rPr lang="pt-BR" sz="2600" dirty="0" err="1">
                <a:solidFill>
                  <a:schemeClr val="bg1"/>
                </a:solidFill>
              </a:rPr>
              <a:t>Dt</a:t>
            </a:r>
            <a:r>
              <a:rPr lang="pt-BR" sz="2600" dirty="0">
                <a:solidFill>
                  <a:schemeClr val="bg1"/>
                </a:solidFill>
              </a:rPr>
              <a:t> 18.9-11; </a:t>
            </a:r>
            <a:r>
              <a:rPr lang="pt-BR" sz="2600" dirty="0" err="1">
                <a:solidFill>
                  <a:schemeClr val="bg1"/>
                </a:solidFill>
              </a:rPr>
              <a:t>Gl</a:t>
            </a:r>
            <a:r>
              <a:rPr lang="pt-BR" sz="2600" dirty="0">
                <a:solidFill>
                  <a:schemeClr val="bg1"/>
                </a:solidFill>
              </a:rPr>
              <a:t> 5.20,21). Ele resistia à pregação, tentando impedir que o procônsul Sérgio Paulo, homem prudente, ouvisse a Palavra de Deus. Cheio do Espírito Santo, Paulo o repreendeu com autoridade, declarando o juízo divino (v.11). A cegueira que o atingiu confirmou o poder do Evangelho e levou Sérgio Paulo a crer, maravilhado com a doutrina do Senhor. Onde a luz resplandece, as trevas recuam (</a:t>
            </a:r>
            <a:r>
              <a:rPr lang="pt-BR" sz="2600" dirty="0" err="1">
                <a:solidFill>
                  <a:schemeClr val="bg1"/>
                </a:solidFill>
              </a:rPr>
              <a:t>Jo</a:t>
            </a:r>
            <a:r>
              <a:rPr lang="pt-BR" sz="2600" dirty="0">
                <a:solidFill>
                  <a:schemeClr val="bg1"/>
                </a:solidFill>
              </a:rPr>
              <a:t> 1.5; </a:t>
            </a:r>
            <a:r>
              <a:rPr lang="pt-BR" sz="2600" dirty="0" err="1">
                <a:solidFill>
                  <a:schemeClr val="bg1"/>
                </a:solidFill>
              </a:rPr>
              <a:t>Ef</a:t>
            </a:r>
            <a:r>
              <a:rPr lang="pt-BR" sz="2600" dirty="0">
                <a:solidFill>
                  <a:schemeClr val="bg1"/>
                </a:solidFill>
              </a:rPr>
              <a:t> 6.12).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A42446-B41F-7DE2-960A-30AF1837FA04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0B76A0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0B76A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A61399-D2CB-2E8F-E280-C59C8D5C20D9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933502-E864-1C3D-9B56-C5CF3D228F16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899013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76CF4-3AFA-7611-1AFD-CC77136BC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C2777CD3-DA29-99CF-EC43-B520B2BADC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446E99E7-F5AB-7A5E-6A14-9237CBA22492}"/>
              </a:ext>
            </a:extLst>
          </p:cNvPr>
          <p:cNvSpPr/>
          <p:nvPr/>
        </p:nvSpPr>
        <p:spPr>
          <a:xfrm>
            <a:off x="381000" y="810245"/>
            <a:ext cx="11267047" cy="1387435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I. A MISSÃO EM CHIPRE: A PRIMEIRA PORTA ABERTA ENTRE OS GENTIOS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142B3A-7043-884F-B537-5A251036158A}"/>
              </a:ext>
            </a:extLst>
          </p:cNvPr>
          <p:cNvSpPr txBox="1"/>
          <p:nvPr/>
        </p:nvSpPr>
        <p:spPr>
          <a:xfrm>
            <a:off x="380999" y="2202000"/>
            <a:ext cx="11267048" cy="553998"/>
          </a:xfrm>
          <a:prstGeom prst="rect">
            <a:avLst/>
          </a:prstGeom>
          <a:solidFill>
            <a:srgbClr val="46B1E1">
              <a:alpha val="89804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3000" b="1" dirty="0">
                <a:solidFill>
                  <a:schemeClr val="bg1"/>
                </a:solidFill>
              </a:rPr>
              <a:t>3. Confiando no poder transformador do Evangelho (vv.9-12).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4F466-C86F-F227-D99F-D4F84C44D9B2}"/>
              </a:ext>
            </a:extLst>
          </p:cNvPr>
          <p:cNvSpPr txBox="1"/>
          <p:nvPr/>
        </p:nvSpPr>
        <p:spPr>
          <a:xfrm>
            <a:off x="380999" y="2732254"/>
            <a:ext cx="11267048" cy="289310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600" dirty="0">
                <a:solidFill>
                  <a:schemeClr val="bg1"/>
                </a:solidFill>
              </a:rPr>
              <a:t>O encontro em </a:t>
            </a:r>
            <a:r>
              <a:rPr lang="pt-BR" sz="2600" dirty="0" err="1">
                <a:solidFill>
                  <a:schemeClr val="bg1"/>
                </a:solidFill>
              </a:rPr>
              <a:t>Pafos</a:t>
            </a:r>
            <a:r>
              <a:rPr lang="pt-BR" sz="2600" dirty="0">
                <a:solidFill>
                  <a:schemeClr val="bg1"/>
                </a:solidFill>
              </a:rPr>
              <a:t> revela que o Evangelho rompe barreiras sociais e espirituais. Paulo, cheio do Espírito Santo, confronta </a:t>
            </a:r>
            <a:r>
              <a:rPr lang="pt-BR" sz="2600" dirty="0" err="1">
                <a:solidFill>
                  <a:schemeClr val="bg1"/>
                </a:solidFill>
              </a:rPr>
              <a:t>Elimas</a:t>
            </a:r>
            <a:r>
              <a:rPr lang="pt-BR" sz="2600" dirty="0">
                <a:solidFill>
                  <a:schemeClr val="bg1"/>
                </a:solidFill>
              </a:rPr>
              <a:t> e testemunha a conversão de Sérgio Paulo, mostrando que a Palavra transforma mente, coração e vida (</a:t>
            </a:r>
            <a:r>
              <a:rPr lang="pt-BR" sz="2600" dirty="0" err="1">
                <a:solidFill>
                  <a:schemeClr val="bg1"/>
                </a:solidFill>
              </a:rPr>
              <a:t>Rm</a:t>
            </a:r>
            <a:r>
              <a:rPr lang="pt-BR" sz="2600" dirty="0">
                <a:solidFill>
                  <a:schemeClr val="bg1"/>
                </a:solidFill>
              </a:rPr>
              <a:t> 12.2; 2Co 5.17). O Evangelho ilumina o entendimento, renova o interior e produz frutos visíveis (</a:t>
            </a:r>
            <a:r>
              <a:rPr lang="pt-BR" sz="2600" dirty="0" err="1">
                <a:solidFill>
                  <a:schemeClr val="bg1"/>
                </a:solidFill>
              </a:rPr>
              <a:t>Tg</a:t>
            </a:r>
            <a:r>
              <a:rPr lang="pt-BR" sz="2600" dirty="0">
                <a:solidFill>
                  <a:schemeClr val="bg1"/>
                </a:solidFill>
              </a:rPr>
              <a:t> 2.14-26). Que também confiemos nesse poder, orando por quem resiste e anunciando com fé. A jornada agora avança para </a:t>
            </a:r>
            <a:r>
              <a:rPr lang="pt-BR" sz="2600" dirty="0" err="1">
                <a:solidFill>
                  <a:schemeClr val="bg1"/>
                </a:solidFill>
              </a:rPr>
              <a:t>Antioquia</a:t>
            </a:r>
            <a:r>
              <a:rPr lang="pt-BR" sz="2600" dirty="0">
                <a:solidFill>
                  <a:schemeClr val="bg1"/>
                </a:solidFill>
              </a:rPr>
              <a:t> da </a:t>
            </a:r>
            <a:r>
              <a:rPr lang="pt-BR" sz="2600" dirty="0" err="1">
                <a:solidFill>
                  <a:schemeClr val="bg1"/>
                </a:solidFill>
              </a:rPr>
              <a:t>Pisídia</a:t>
            </a:r>
            <a:r>
              <a:rPr lang="pt-BR" sz="2600" dirty="0">
                <a:solidFill>
                  <a:schemeClr val="bg1"/>
                </a:solidFill>
              </a:rPr>
              <a:t>, onde a missão alcançará novas proporções.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F5D783-6F1B-996B-868B-2186817208A8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0B76A0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0B76A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6B473D-9B00-1B70-A016-270909564AF9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4EFCA-941F-5BD6-8310-6182AA8F938C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576849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DD577-7B10-5E88-BABF-5962173CB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8C670D-5015-9582-5700-1CBFA49AC5D7}"/>
              </a:ext>
            </a:extLst>
          </p:cNvPr>
          <p:cNvSpPr/>
          <p:nvPr/>
        </p:nvSpPr>
        <p:spPr>
          <a:xfrm>
            <a:off x="635540" y="1199745"/>
            <a:ext cx="10894979" cy="4844374"/>
          </a:xfrm>
          <a:prstGeom prst="roundRect">
            <a:avLst>
              <a:gd name="adj" fmla="val 7474"/>
            </a:avLst>
          </a:prstGeom>
          <a:solidFill>
            <a:srgbClr val="163E64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E1E1C-3193-E62C-0AB6-0954600CBA15}"/>
              </a:ext>
            </a:extLst>
          </p:cNvPr>
          <p:cNvSpPr txBox="1"/>
          <p:nvPr/>
        </p:nvSpPr>
        <p:spPr>
          <a:xfrm>
            <a:off x="1014918" y="1542525"/>
            <a:ext cx="101362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pt-BR" sz="6000" b="1" dirty="0">
                <a:solidFill>
                  <a:schemeClr val="bg1"/>
                </a:solidFill>
              </a:rPr>
              <a:t>SINOPSE I</a:t>
            </a:r>
          </a:p>
          <a:p>
            <a:pPr algn="ctr">
              <a:spcBef>
                <a:spcPts val="2400"/>
              </a:spcBef>
            </a:pPr>
            <a:r>
              <a:rPr lang="pt-BR" sz="6000" i="1" dirty="0">
                <a:solidFill>
                  <a:schemeClr val="bg1"/>
                </a:solidFill>
              </a:rPr>
              <a:t>Em Chipre, o Espírito abre a primeira porta da missão gentílica.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877578-B233-EA42-744C-FC875D3B0B19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0B76A0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0B76A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10F73-3FF6-5395-3C08-41A5FB5173DB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9D84E-CF53-FC80-CF6A-F450817BA840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86781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2591C-83CE-6311-A901-B05960AA2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752242F6-993F-07C8-05F0-A172DC1734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4DDCE0FD-1161-8E56-B0D3-BEF40AFF654C}"/>
              </a:ext>
            </a:extLst>
          </p:cNvPr>
          <p:cNvSpPr/>
          <p:nvPr/>
        </p:nvSpPr>
        <p:spPr>
          <a:xfrm>
            <a:off x="381000" y="810245"/>
            <a:ext cx="11267047" cy="1387435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II. A MISSÃO EM ANTIOQUIA DA PISÍDIA: O EVANGELHO QUE ILUMINA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877F4-3F2B-8462-682D-2D8CF6506AA1}"/>
              </a:ext>
            </a:extLst>
          </p:cNvPr>
          <p:cNvSpPr txBox="1"/>
          <p:nvPr/>
        </p:nvSpPr>
        <p:spPr>
          <a:xfrm>
            <a:off x="380999" y="2202000"/>
            <a:ext cx="11267048" cy="507831"/>
          </a:xfrm>
          <a:prstGeom prst="rect">
            <a:avLst/>
          </a:prstGeom>
          <a:solidFill>
            <a:schemeClr val="accent1">
              <a:lumMod val="5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700" b="1" dirty="0">
                <a:solidFill>
                  <a:schemeClr val="bg1"/>
                </a:solidFill>
              </a:rPr>
              <a:t>1. A exposição apostólica que revela Cristo nas Escrituras (At 13.16-43).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760D4-EB2D-BA72-A5DE-624F27C56542}"/>
              </a:ext>
            </a:extLst>
          </p:cNvPr>
          <p:cNvSpPr txBox="1"/>
          <p:nvPr/>
        </p:nvSpPr>
        <p:spPr>
          <a:xfrm>
            <a:off x="380999" y="2718186"/>
            <a:ext cx="11267048" cy="2893100"/>
          </a:xfrm>
          <a:prstGeom prst="rect">
            <a:avLst/>
          </a:prstGeom>
          <a:solidFill>
            <a:schemeClr val="accent3">
              <a:lumMod val="5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600" dirty="0">
                <a:solidFill>
                  <a:schemeClr val="bg1"/>
                </a:solidFill>
              </a:rPr>
              <a:t>Levantando-se na sinagoga, Paulo dirige-se a judeus e gentios tementes a Deus e percorre a história de Israel para revelar que tudo aponta para Cristo. Recorda os juízes e Saul (</a:t>
            </a:r>
            <a:r>
              <a:rPr lang="pt-BR" sz="2600" dirty="0" err="1">
                <a:solidFill>
                  <a:schemeClr val="bg1"/>
                </a:solidFill>
              </a:rPr>
              <a:t>Jz</a:t>
            </a:r>
            <a:r>
              <a:rPr lang="pt-BR" sz="2600" dirty="0">
                <a:solidFill>
                  <a:schemeClr val="bg1"/>
                </a:solidFill>
              </a:rPr>
              <a:t> 2.16; 1Sm 31.13), apresenta Jesus como o descendente de Davi (</a:t>
            </a:r>
            <a:r>
              <a:rPr lang="pt-BR" sz="2600" dirty="0" err="1">
                <a:solidFill>
                  <a:schemeClr val="bg1"/>
                </a:solidFill>
              </a:rPr>
              <a:t>Mt</a:t>
            </a:r>
            <a:r>
              <a:rPr lang="pt-BR" sz="2600" dirty="0">
                <a:solidFill>
                  <a:schemeClr val="bg1"/>
                </a:solidFill>
              </a:rPr>
              <a:t> 1.1-17; </a:t>
            </a:r>
            <a:r>
              <a:rPr lang="pt-BR" sz="2600" dirty="0" err="1">
                <a:solidFill>
                  <a:schemeClr val="bg1"/>
                </a:solidFill>
              </a:rPr>
              <a:t>Lc</a:t>
            </a:r>
            <a:r>
              <a:rPr lang="pt-BR" sz="2600" dirty="0">
                <a:solidFill>
                  <a:schemeClr val="bg1"/>
                </a:solidFill>
              </a:rPr>
              <a:t> 3.23-38), afirma que João preparou seu caminho (</a:t>
            </a:r>
            <a:r>
              <a:rPr lang="pt-BR" sz="2600" dirty="0" err="1">
                <a:solidFill>
                  <a:schemeClr val="bg1"/>
                </a:solidFill>
              </a:rPr>
              <a:t>Mt</a:t>
            </a:r>
            <a:r>
              <a:rPr lang="pt-BR" sz="2600" dirty="0">
                <a:solidFill>
                  <a:schemeClr val="bg1"/>
                </a:solidFill>
              </a:rPr>
              <a:t> 3), que a cruz cumpriu as profecias (</a:t>
            </a:r>
            <a:r>
              <a:rPr lang="pt-BR" sz="2600" dirty="0" err="1">
                <a:solidFill>
                  <a:schemeClr val="bg1"/>
                </a:solidFill>
              </a:rPr>
              <a:t>Is</a:t>
            </a:r>
            <a:r>
              <a:rPr lang="pt-BR" sz="2600" dirty="0">
                <a:solidFill>
                  <a:schemeClr val="bg1"/>
                </a:solidFill>
              </a:rPr>
              <a:t> 53; </a:t>
            </a:r>
            <a:r>
              <a:rPr lang="pt-BR" sz="2600" dirty="0" err="1">
                <a:solidFill>
                  <a:schemeClr val="bg1"/>
                </a:solidFill>
              </a:rPr>
              <a:t>Sl</a:t>
            </a:r>
            <a:r>
              <a:rPr lang="pt-BR" sz="2600" dirty="0">
                <a:solidFill>
                  <a:schemeClr val="bg1"/>
                </a:solidFill>
              </a:rPr>
              <a:t> 22) e que a ressurreição foi confirmada por testemunhas e pelas Escrituras (1Co 15.1-23; </a:t>
            </a:r>
            <a:r>
              <a:rPr lang="pt-BR" sz="2600" dirty="0" err="1">
                <a:solidFill>
                  <a:schemeClr val="bg1"/>
                </a:solidFill>
              </a:rPr>
              <a:t>Sl</a:t>
            </a:r>
            <a:r>
              <a:rPr lang="pt-BR" sz="2600" dirty="0">
                <a:solidFill>
                  <a:schemeClr val="bg1"/>
                </a:solidFill>
              </a:rPr>
              <a:t> 2.7; 16.10).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FD84C6-6824-E531-6A60-9C633C9BB4F0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163E64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163E64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E23296-2592-E52A-B50D-59DE3416988D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BD91D6-AD0C-5637-3FF1-221D91178648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4532941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2418C-90D9-6BCF-06AF-8A5D3BF43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9C907AD1-B75F-300B-9B79-632A4CFF40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5B7004F7-6756-A52C-3519-401C5682EC70}"/>
              </a:ext>
            </a:extLst>
          </p:cNvPr>
          <p:cNvSpPr/>
          <p:nvPr/>
        </p:nvSpPr>
        <p:spPr>
          <a:xfrm>
            <a:off x="381000" y="810245"/>
            <a:ext cx="11267047" cy="1387435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II. A MISSÃO EM ANTIOQUIA DA PISÍDIA: O EVANGELHO QUE ILUMINA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157D5-D8EE-292D-874F-718E391F53F3}"/>
              </a:ext>
            </a:extLst>
          </p:cNvPr>
          <p:cNvSpPr txBox="1"/>
          <p:nvPr/>
        </p:nvSpPr>
        <p:spPr>
          <a:xfrm>
            <a:off x="380999" y="2202000"/>
            <a:ext cx="11267048" cy="507831"/>
          </a:xfrm>
          <a:prstGeom prst="rect">
            <a:avLst/>
          </a:prstGeom>
          <a:solidFill>
            <a:schemeClr val="accent1">
              <a:lumMod val="5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700" b="1" dirty="0">
                <a:solidFill>
                  <a:schemeClr val="bg1"/>
                </a:solidFill>
              </a:rPr>
              <a:t>1. A exposição apostólica que revela Cristo nas Escrituras (At 13.16-43).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8A219-DD90-15B9-1B27-FFD1463F40D5}"/>
              </a:ext>
            </a:extLst>
          </p:cNvPr>
          <p:cNvSpPr txBox="1"/>
          <p:nvPr/>
        </p:nvSpPr>
        <p:spPr>
          <a:xfrm>
            <a:off x="380999" y="2718186"/>
            <a:ext cx="11267048" cy="2492990"/>
          </a:xfrm>
          <a:prstGeom prst="rect">
            <a:avLst/>
          </a:prstGeom>
          <a:solidFill>
            <a:schemeClr val="accent3">
              <a:lumMod val="5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600" dirty="0">
                <a:solidFill>
                  <a:schemeClr val="bg1"/>
                </a:solidFill>
              </a:rPr>
              <a:t>Proclama a justificação pela fé (</a:t>
            </a:r>
            <a:r>
              <a:rPr lang="pt-BR" sz="2600" dirty="0" err="1">
                <a:solidFill>
                  <a:schemeClr val="bg1"/>
                </a:solidFill>
              </a:rPr>
              <a:t>Rm</a:t>
            </a:r>
            <a:r>
              <a:rPr lang="pt-BR" sz="2600" dirty="0">
                <a:solidFill>
                  <a:schemeClr val="bg1"/>
                </a:solidFill>
              </a:rPr>
              <a:t> 4.13-21) e a salvação a quem crê (</a:t>
            </a:r>
            <a:r>
              <a:rPr lang="pt-BR" sz="2600" dirty="0" err="1">
                <a:solidFill>
                  <a:schemeClr val="bg1"/>
                </a:solidFill>
              </a:rPr>
              <a:t>Jo</a:t>
            </a:r>
            <a:r>
              <a:rPr lang="pt-BR" sz="2600" dirty="0">
                <a:solidFill>
                  <a:schemeClr val="bg1"/>
                </a:solidFill>
              </a:rPr>
              <a:t> 3.16,36). Seu discurso termina com um apelo solene para que os ouvintes não repitam o erro dos que rejeitaram o Messias. A repercussão é imediata: enquanto muitos judeus se retiram, os gentios rogam que Paulo retorne no sábado seguinte. E assim, “quase toda a cidade” se reúne para ouvir a Palavra (At 13.44), revelando uma abertura extraordinária ao Evangelho.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9CBE2A-32C8-B5E0-98B1-1E5DCB97AA9A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163E64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163E64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173F7-4996-52F6-252D-DDB0962C218C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28D580-6BAE-0780-2262-E5C9B070CAF6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2574689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6F155-A79C-86E8-E102-57D4A5793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4BDD9E1C-3B54-61FD-EE01-CEAF31C64B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B3DCC34E-46EA-C860-2673-58111E4C1053}"/>
              </a:ext>
            </a:extLst>
          </p:cNvPr>
          <p:cNvSpPr/>
          <p:nvPr/>
        </p:nvSpPr>
        <p:spPr>
          <a:xfrm>
            <a:off x="381000" y="810245"/>
            <a:ext cx="11267047" cy="1387435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II. A MISSÃO EM ANTIOQUIA DA PISÍDIA: O EVANGELHO QUE ILUMINA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680D4-89F9-27B5-1EF7-DCB4D0C3FB5D}"/>
              </a:ext>
            </a:extLst>
          </p:cNvPr>
          <p:cNvSpPr txBox="1"/>
          <p:nvPr/>
        </p:nvSpPr>
        <p:spPr>
          <a:xfrm>
            <a:off x="380999" y="2202000"/>
            <a:ext cx="11267048" cy="954107"/>
          </a:xfrm>
          <a:prstGeom prst="rect">
            <a:avLst/>
          </a:prstGeom>
          <a:solidFill>
            <a:schemeClr val="accent1">
              <a:lumMod val="5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800" b="1" dirty="0">
                <a:solidFill>
                  <a:schemeClr val="bg1"/>
                </a:solidFill>
              </a:rPr>
              <a:t>2. A rejeição dos judeus e a tristeza de Paulo diante da incredulidade (At 13.44,45).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5AADF-6203-E723-8B4A-E6CDB251FC61}"/>
              </a:ext>
            </a:extLst>
          </p:cNvPr>
          <p:cNvSpPr txBox="1"/>
          <p:nvPr/>
        </p:nvSpPr>
        <p:spPr>
          <a:xfrm>
            <a:off x="380999" y="3125330"/>
            <a:ext cx="11267048" cy="3293209"/>
          </a:xfrm>
          <a:prstGeom prst="rect">
            <a:avLst/>
          </a:prstGeom>
          <a:solidFill>
            <a:schemeClr val="accent3">
              <a:lumMod val="5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600" dirty="0">
                <a:solidFill>
                  <a:schemeClr val="bg1"/>
                </a:solidFill>
              </a:rPr>
              <a:t>Fiel ao princípio de alcançar primeiro o judeu e depois o gentio (</a:t>
            </a:r>
            <a:r>
              <a:rPr lang="pt-BR" sz="2600" dirty="0" err="1">
                <a:solidFill>
                  <a:schemeClr val="bg1"/>
                </a:solidFill>
              </a:rPr>
              <a:t>Rm</a:t>
            </a:r>
            <a:r>
              <a:rPr lang="pt-BR" sz="2600" dirty="0">
                <a:solidFill>
                  <a:schemeClr val="bg1"/>
                </a:solidFill>
              </a:rPr>
              <a:t> 1.16), Paulo inicia sua pregação nas sinagogas. Contudo, em </a:t>
            </a:r>
            <a:r>
              <a:rPr lang="pt-BR" sz="2600" dirty="0" err="1">
                <a:solidFill>
                  <a:schemeClr val="bg1"/>
                </a:solidFill>
              </a:rPr>
              <a:t>Antioquia</a:t>
            </a:r>
            <a:r>
              <a:rPr lang="pt-BR" sz="2600" dirty="0">
                <a:solidFill>
                  <a:schemeClr val="bg1"/>
                </a:solidFill>
              </a:rPr>
              <a:t> da </a:t>
            </a:r>
            <a:r>
              <a:rPr lang="pt-BR" sz="2600" dirty="0" err="1">
                <a:solidFill>
                  <a:schemeClr val="bg1"/>
                </a:solidFill>
              </a:rPr>
              <a:t>Pisídia</a:t>
            </a:r>
            <a:r>
              <a:rPr lang="pt-BR" sz="2600" dirty="0">
                <a:solidFill>
                  <a:schemeClr val="bg1"/>
                </a:solidFill>
              </a:rPr>
              <a:t>, a inveja e a resistência dos judeus revelam a dor do apóstolo ao ver seu povo rejeitar o Evangelho (</a:t>
            </a:r>
            <a:r>
              <a:rPr lang="pt-BR" sz="2600" dirty="0" err="1">
                <a:solidFill>
                  <a:schemeClr val="bg1"/>
                </a:solidFill>
              </a:rPr>
              <a:t>Rm</a:t>
            </a:r>
            <a:r>
              <a:rPr lang="pt-BR" sz="2600" dirty="0">
                <a:solidFill>
                  <a:schemeClr val="bg1"/>
                </a:solidFill>
              </a:rPr>
              <a:t> 9.1-3). Diante dessa recusa, Paulo e Barnabé declaram: “Era mister que a vós se vos pregasse primeiro a palavra de Deus; mas, visto que a rejeitais, [...] eis que nos voltamos para os gentios” (At 13.46). Assim, dentro do propósito soberano de Deus, o Evangelho alcança as nações.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C93756-78A8-6ECE-7A9F-22CAF76BDCE9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163E64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163E64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5ACA95-3CFF-9F5F-8543-54AC98570ACC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9C2F7-BECB-5045-5449-F483CC001F70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403236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28C25-1EC4-035A-8D47-B6359853E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59F3122E-610E-311C-5425-436045B3E9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D889AB2F-5552-0416-282B-BDDB58F9FB0D}"/>
              </a:ext>
            </a:extLst>
          </p:cNvPr>
          <p:cNvSpPr/>
          <p:nvPr/>
        </p:nvSpPr>
        <p:spPr>
          <a:xfrm>
            <a:off x="381000" y="810245"/>
            <a:ext cx="11267047" cy="1387435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II. A MISSÃO EM ANTIOQUIA DA PISÍDIA: O EVANGELHO QUE ILUMINA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02980A-23BE-8CBF-983E-DBF8338396E2}"/>
              </a:ext>
            </a:extLst>
          </p:cNvPr>
          <p:cNvSpPr txBox="1"/>
          <p:nvPr/>
        </p:nvSpPr>
        <p:spPr>
          <a:xfrm>
            <a:off x="380999" y="2202000"/>
            <a:ext cx="11267048" cy="523220"/>
          </a:xfrm>
          <a:prstGeom prst="rect">
            <a:avLst/>
          </a:prstGeom>
          <a:solidFill>
            <a:schemeClr val="accent1">
              <a:lumMod val="5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800" b="1" dirty="0">
                <a:solidFill>
                  <a:schemeClr val="bg1"/>
                </a:solidFill>
              </a:rPr>
              <a:t>3. A porta da fé aberta aos gentios pela graça de Deus (At 13.46-49).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77F42-0247-09C9-D778-2329324975A0}"/>
              </a:ext>
            </a:extLst>
          </p:cNvPr>
          <p:cNvSpPr txBox="1"/>
          <p:nvPr/>
        </p:nvSpPr>
        <p:spPr>
          <a:xfrm>
            <a:off x="380999" y="2731433"/>
            <a:ext cx="11267048" cy="2492990"/>
          </a:xfrm>
          <a:prstGeom prst="rect">
            <a:avLst/>
          </a:prstGeom>
          <a:solidFill>
            <a:schemeClr val="accent3">
              <a:lumMod val="5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600" dirty="0">
                <a:solidFill>
                  <a:schemeClr val="bg1"/>
                </a:solidFill>
              </a:rPr>
              <a:t>Ao rejeitarem a mensagem, muitos judeus se tornaram “indignos da vida eterna”, não por um decreto arbitrário, mas pela resistência voluntária ao Evangelho. Assim, Paulo volta-se aos gentios, que recebem a Palavra com alegria e fé sincera. Cumpre-se, então, o propósito divino anunciado em Isaías: Israel seria luz para as nações (</a:t>
            </a:r>
            <a:r>
              <a:rPr lang="pt-BR" sz="2600" dirty="0" err="1">
                <a:solidFill>
                  <a:schemeClr val="bg1"/>
                </a:solidFill>
              </a:rPr>
              <a:t>Is</a:t>
            </a:r>
            <a:r>
              <a:rPr lang="pt-BR" sz="2600" dirty="0">
                <a:solidFill>
                  <a:schemeClr val="bg1"/>
                </a:solidFill>
              </a:rPr>
              <a:t> 49.6), e de Israel viria Cristo, a “luz para revelação aos gentios” (</a:t>
            </a:r>
            <a:r>
              <a:rPr lang="pt-BR" sz="2600" dirty="0" err="1">
                <a:solidFill>
                  <a:schemeClr val="bg1"/>
                </a:solidFill>
              </a:rPr>
              <a:t>Lc</a:t>
            </a:r>
            <a:r>
              <a:rPr lang="pt-BR" sz="2600" dirty="0">
                <a:solidFill>
                  <a:schemeClr val="bg1"/>
                </a:solidFill>
              </a:rPr>
              <a:t> 2.32 - NAA).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EDC9AC-C0AC-DD82-955D-4E69AD5BD61C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163E64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163E64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85C55A-E672-2C47-4968-714D3E4DCAC1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F2B8F4-1F78-FDC6-EACD-BF933B8758F1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011488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0F46B-5A25-B68C-BA6D-86119534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3F696B06-DCC8-D7E1-26F0-D3FCC0E776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EBEBD547-BD40-4858-8217-498F3FAF8E32}"/>
              </a:ext>
            </a:extLst>
          </p:cNvPr>
          <p:cNvSpPr/>
          <p:nvPr/>
        </p:nvSpPr>
        <p:spPr>
          <a:xfrm>
            <a:off x="381000" y="810245"/>
            <a:ext cx="11267047" cy="1387435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II. A MISSÃO EM ANTIOQUIA DA PISÍDIA: O EVANGELHO QUE ILUMINA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5E268-A90F-FD55-7153-68A004A870A5}"/>
              </a:ext>
            </a:extLst>
          </p:cNvPr>
          <p:cNvSpPr txBox="1"/>
          <p:nvPr/>
        </p:nvSpPr>
        <p:spPr>
          <a:xfrm>
            <a:off x="380999" y="2202000"/>
            <a:ext cx="11267048" cy="523220"/>
          </a:xfrm>
          <a:prstGeom prst="rect">
            <a:avLst/>
          </a:prstGeom>
          <a:solidFill>
            <a:schemeClr val="accent1">
              <a:lumMod val="5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800" b="1" dirty="0">
                <a:solidFill>
                  <a:schemeClr val="bg1"/>
                </a:solidFill>
              </a:rPr>
              <a:t>3. A porta da fé aberta aos gentios pela graça de Deus (At 13.46-49).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99C3C-D0AE-41DA-22B0-774F6433CB76}"/>
              </a:ext>
            </a:extLst>
          </p:cNvPr>
          <p:cNvSpPr txBox="1"/>
          <p:nvPr/>
        </p:nvSpPr>
        <p:spPr>
          <a:xfrm>
            <a:off x="380999" y="2731433"/>
            <a:ext cx="11267048" cy="2893100"/>
          </a:xfrm>
          <a:prstGeom prst="rect">
            <a:avLst/>
          </a:prstGeom>
          <a:solidFill>
            <a:schemeClr val="accent3">
              <a:lumMod val="5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600" dirty="0">
                <a:solidFill>
                  <a:schemeClr val="bg1"/>
                </a:solidFill>
              </a:rPr>
              <a:t>O texto afirma que “creram todos quantos estavam ordenados para a vida eterna” (v.48). A melhor compreensão, conforme a Bíblia de Estudo Pentecostal, é: “todos os que estavam dispostos para a vida eterna”. Ou seja, todos os que responderam positivamente ao chamado do Espírito. A salvação é oferecida a todos (1Tm 2.4; </a:t>
            </a:r>
            <a:r>
              <a:rPr lang="pt-BR" sz="2600" dirty="0" err="1">
                <a:solidFill>
                  <a:schemeClr val="bg1"/>
                </a:solidFill>
              </a:rPr>
              <a:t>Tt</a:t>
            </a:r>
            <a:r>
              <a:rPr lang="pt-BR" sz="2600" dirty="0">
                <a:solidFill>
                  <a:schemeClr val="bg1"/>
                </a:solidFill>
              </a:rPr>
              <a:t> 2.11; 2Pe 3.9), mas acolhida apenas pelos que creem. Muitos gentios acolheram a Palavra e tornaram-se testemunhas vivas do poder transformador do Evangelho.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8089FB-D782-CAEC-9A65-9F9ABBFE4695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163E64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163E64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810E71-6BC8-B359-EEF7-2013A485F152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F8CFE0-949E-88CA-1BA3-6B3FB1B03ED1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901502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EAA4F7-5ACD-AC9E-F537-B69A6C62B820}"/>
              </a:ext>
            </a:extLst>
          </p:cNvPr>
          <p:cNvSpPr/>
          <p:nvPr/>
        </p:nvSpPr>
        <p:spPr>
          <a:xfrm>
            <a:off x="1524000" y="1958975"/>
            <a:ext cx="9144000" cy="2746375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5B0D-935D-FE2F-CB81-072B22C0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9476"/>
            <a:ext cx="9144000" cy="2387600"/>
          </a:xfrm>
        </p:spPr>
        <p:txBody>
          <a:bodyPr anchor="ctr"/>
          <a:lstStyle/>
          <a:p>
            <a:r>
              <a:rPr lang="pt-BR" b="1" cap="all" dirty="0">
                <a:solidFill>
                  <a:schemeClr val="bg1"/>
                </a:solidFill>
              </a:rPr>
              <a:t>A porta da fé se abre entre os gentios</a:t>
            </a:r>
            <a:endParaRPr lang="en-US" b="1" cap="all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FCC81-CA38-0270-30E1-F742BBA21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548640"/>
            <a:ext cx="9144001" cy="1070611"/>
          </a:xfrm>
          <a:prstGeom prst="roundRect">
            <a:avLst/>
          </a:prstGeom>
          <a:solidFill>
            <a:srgbClr val="0B76A0">
              <a:alpha val="80000"/>
            </a:srgb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LIÇÃO 2</a:t>
            </a:r>
          </a:p>
          <a:p>
            <a:r>
              <a:rPr lang="en-US" dirty="0">
                <a:solidFill>
                  <a:schemeClr val="bg1"/>
                </a:solidFill>
              </a:rPr>
              <a:t>12 de </a:t>
            </a:r>
            <a:r>
              <a:rPr lang="en-US" dirty="0" err="1">
                <a:solidFill>
                  <a:schemeClr val="bg1"/>
                </a:solidFill>
              </a:rPr>
              <a:t>Julho</a:t>
            </a:r>
            <a:r>
              <a:rPr lang="en-US" dirty="0">
                <a:solidFill>
                  <a:schemeClr val="bg1"/>
                </a:solidFill>
              </a:rPr>
              <a:t> de 2026</a:t>
            </a:r>
          </a:p>
        </p:txBody>
      </p:sp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DC814A86-5ED4-B9E5-2533-C785B2528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2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8E129-385D-02E1-19AB-79C81920E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CAADD262-2812-6BB2-E1D9-F22890B9D2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2340E7D9-4EA5-6712-C842-4D46A06365D9}"/>
              </a:ext>
            </a:extLst>
          </p:cNvPr>
          <p:cNvSpPr/>
          <p:nvPr/>
        </p:nvSpPr>
        <p:spPr>
          <a:xfrm>
            <a:off x="381000" y="810245"/>
            <a:ext cx="11267047" cy="1387435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II. A MISSÃO EM ANTIOQUIA DA PISÍDIA: O EVANGELHO QUE ILUMINA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E6333-EC4B-2649-C1A0-3A84B4653DED}"/>
              </a:ext>
            </a:extLst>
          </p:cNvPr>
          <p:cNvSpPr txBox="1"/>
          <p:nvPr/>
        </p:nvSpPr>
        <p:spPr>
          <a:xfrm>
            <a:off x="380999" y="2202000"/>
            <a:ext cx="11267048" cy="523220"/>
          </a:xfrm>
          <a:prstGeom prst="rect">
            <a:avLst/>
          </a:prstGeom>
          <a:solidFill>
            <a:schemeClr val="accent1">
              <a:lumMod val="5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800" b="1" dirty="0">
                <a:solidFill>
                  <a:schemeClr val="bg1"/>
                </a:solidFill>
              </a:rPr>
              <a:t>3. A porta da fé aberta aos gentios pela graça de Deus (At 13.46-49).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2C2E6-5C26-6EA9-1204-29368441770D}"/>
              </a:ext>
            </a:extLst>
          </p:cNvPr>
          <p:cNvSpPr txBox="1"/>
          <p:nvPr/>
        </p:nvSpPr>
        <p:spPr>
          <a:xfrm>
            <a:off x="380999" y="2731433"/>
            <a:ext cx="11267048" cy="2893100"/>
          </a:xfrm>
          <a:prstGeom prst="rect">
            <a:avLst/>
          </a:prstGeom>
          <a:solidFill>
            <a:schemeClr val="accent3">
              <a:lumMod val="5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600" dirty="0">
                <a:solidFill>
                  <a:schemeClr val="bg1"/>
                </a:solidFill>
              </a:rPr>
              <a:t>Ainda hoje, o Senhor abre portas onde menos esperamos. A missão avança quando a igreja responde com fé, discernimento e obediência. Assim como </a:t>
            </a:r>
            <a:r>
              <a:rPr lang="pt-BR" sz="2600" dirty="0" err="1">
                <a:solidFill>
                  <a:schemeClr val="bg1"/>
                </a:solidFill>
              </a:rPr>
              <a:t>Antioquia</a:t>
            </a:r>
            <a:r>
              <a:rPr lang="pt-BR" sz="2600" dirty="0">
                <a:solidFill>
                  <a:schemeClr val="bg1"/>
                </a:solidFill>
              </a:rPr>
              <a:t> da </a:t>
            </a:r>
            <a:r>
              <a:rPr lang="pt-BR" sz="2600" dirty="0" err="1">
                <a:solidFill>
                  <a:schemeClr val="bg1"/>
                </a:solidFill>
              </a:rPr>
              <a:t>Pisídia</a:t>
            </a:r>
            <a:r>
              <a:rPr lang="pt-BR" sz="2600" dirty="0">
                <a:solidFill>
                  <a:schemeClr val="bg1"/>
                </a:solidFill>
              </a:rPr>
              <a:t> se tornou o lugar de grande colheita, Deus deseja usar cada crente como portador da luz de Cristo. A obra, porém, não terminou ali. Agora, a jornada missionária se desloca para </a:t>
            </a:r>
            <a:r>
              <a:rPr lang="pt-BR" sz="2600" dirty="0" err="1">
                <a:solidFill>
                  <a:schemeClr val="bg1"/>
                </a:solidFill>
              </a:rPr>
              <a:t>Icônio</a:t>
            </a:r>
            <a:r>
              <a:rPr lang="pt-BR" sz="2600" dirty="0">
                <a:solidFill>
                  <a:schemeClr val="bg1"/>
                </a:solidFill>
              </a:rPr>
              <a:t>, Listra e </a:t>
            </a:r>
            <a:r>
              <a:rPr lang="pt-BR" sz="2600" dirty="0" err="1">
                <a:solidFill>
                  <a:schemeClr val="bg1"/>
                </a:solidFill>
              </a:rPr>
              <a:t>Derbe</a:t>
            </a:r>
            <a:r>
              <a:rPr lang="pt-BR" sz="2600" dirty="0">
                <a:solidFill>
                  <a:schemeClr val="bg1"/>
                </a:solidFill>
              </a:rPr>
              <a:t>, onde novos desafios e milagres revelarão novamente o poder do Evangelho por meio do Espírito Santo.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A7269E-D9D0-A80C-B756-A368E1C7589A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0B76A0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0B76A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ECDFF-E2AE-4C21-B257-B912978215A6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6F2C7C-0E31-A81F-EF7D-04D2C7F657DE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4084270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A0ACF-CE26-C157-154D-D7EF1BB57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07F75F-524B-7CA5-8A33-B23FA003FA64}"/>
              </a:ext>
            </a:extLst>
          </p:cNvPr>
          <p:cNvSpPr/>
          <p:nvPr/>
        </p:nvSpPr>
        <p:spPr>
          <a:xfrm>
            <a:off x="635540" y="1199745"/>
            <a:ext cx="10894979" cy="4844374"/>
          </a:xfrm>
          <a:prstGeom prst="roundRect">
            <a:avLst>
              <a:gd name="adj" fmla="val 7474"/>
            </a:avLst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62710-48A5-45B6-87F7-59E59A757F88}"/>
              </a:ext>
            </a:extLst>
          </p:cNvPr>
          <p:cNvSpPr txBox="1"/>
          <p:nvPr/>
        </p:nvSpPr>
        <p:spPr>
          <a:xfrm>
            <a:off x="1014918" y="1542525"/>
            <a:ext cx="101362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pt-BR" sz="6000" b="1" dirty="0">
                <a:solidFill>
                  <a:schemeClr val="bg1"/>
                </a:solidFill>
              </a:rPr>
              <a:t>SINOPSE II</a:t>
            </a:r>
          </a:p>
          <a:p>
            <a:pPr algn="ctr">
              <a:spcBef>
                <a:spcPts val="2400"/>
              </a:spcBef>
            </a:pPr>
            <a:r>
              <a:rPr lang="pt-BR" sz="6000" i="1" dirty="0">
                <a:solidFill>
                  <a:schemeClr val="bg1"/>
                </a:solidFill>
              </a:rPr>
              <a:t>O Evangelho ilumina </a:t>
            </a:r>
            <a:r>
              <a:rPr lang="pt-BR" sz="6000" i="1" dirty="0" err="1">
                <a:solidFill>
                  <a:schemeClr val="bg1"/>
                </a:solidFill>
              </a:rPr>
              <a:t>Antioquia</a:t>
            </a:r>
            <a:r>
              <a:rPr lang="pt-BR" sz="6000" i="1" dirty="0">
                <a:solidFill>
                  <a:schemeClr val="bg1"/>
                </a:solidFill>
              </a:rPr>
              <a:t> da </a:t>
            </a:r>
            <a:r>
              <a:rPr lang="pt-BR" sz="6000" i="1" dirty="0" err="1">
                <a:solidFill>
                  <a:schemeClr val="bg1"/>
                </a:solidFill>
              </a:rPr>
              <a:t>Pisídia</a:t>
            </a:r>
            <a:r>
              <a:rPr lang="pt-BR" sz="6000" i="1" dirty="0">
                <a:solidFill>
                  <a:schemeClr val="bg1"/>
                </a:solidFill>
              </a:rPr>
              <a:t> e alcança os gentios.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B5341B-9413-4F07-50D6-EC160E08E1D6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163E64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163E64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34E72-2AE4-B9FE-B533-8ECF9BE12673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D5CB6F-9A83-8378-51FA-9107827793CE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280683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83C74-D70D-E63E-FF62-6C8D2FE76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EE0C29B2-B7EA-D7D1-EC2C-E003178927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42F0CA43-0EA3-A89D-D277-49289FCB23ED}"/>
              </a:ext>
            </a:extLst>
          </p:cNvPr>
          <p:cNvSpPr/>
          <p:nvPr/>
        </p:nvSpPr>
        <p:spPr>
          <a:xfrm>
            <a:off x="381000" y="810245"/>
            <a:ext cx="11267047" cy="1387435"/>
          </a:xfrm>
          <a:prstGeom prst="round2Same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III. A MISSÃO EM ICÔNIO, LISTRA E DERBE: A FÉ QUE PERSEVERA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CA86C-FCD7-EF41-0835-B3E64DDEC7F1}"/>
              </a:ext>
            </a:extLst>
          </p:cNvPr>
          <p:cNvSpPr txBox="1"/>
          <p:nvPr/>
        </p:nvSpPr>
        <p:spPr>
          <a:xfrm>
            <a:off x="380999" y="2202000"/>
            <a:ext cx="11267048" cy="523220"/>
          </a:xfrm>
          <a:prstGeom prst="rect">
            <a:avLst/>
          </a:prstGeom>
          <a:solidFill>
            <a:schemeClr val="bg2">
              <a:lumMod val="1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800" b="1" dirty="0">
                <a:solidFill>
                  <a:schemeClr val="bg1"/>
                </a:solidFill>
              </a:rPr>
              <a:t>1. </a:t>
            </a:r>
            <a:r>
              <a:rPr lang="pt-BR" sz="2800" b="1" dirty="0" err="1">
                <a:solidFill>
                  <a:schemeClr val="bg1"/>
                </a:solidFill>
              </a:rPr>
              <a:t>Icônio</a:t>
            </a:r>
            <a:r>
              <a:rPr lang="pt-BR" sz="2800" b="1" dirty="0">
                <a:solidFill>
                  <a:schemeClr val="bg1"/>
                </a:solidFill>
              </a:rPr>
              <a:t>: o testemunho ousado que enfrenta oposição (At 14.1-7).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14A22-D2A8-DE05-2032-DD26330195DA}"/>
              </a:ext>
            </a:extLst>
          </p:cNvPr>
          <p:cNvSpPr txBox="1"/>
          <p:nvPr/>
        </p:nvSpPr>
        <p:spPr>
          <a:xfrm>
            <a:off x="380999" y="2718186"/>
            <a:ext cx="11267048" cy="3293209"/>
          </a:xfrm>
          <a:prstGeom prst="rect">
            <a:avLst/>
          </a:prstGeom>
          <a:solidFill>
            <a:schemeClr val="tx1">
              <a:lumMod val="85000"/>
              <a:lumOff val="15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600" dirty="0">
                <a:solidFill>
                  <a:schemeClr val="bg1"/>
                </a:solidFill>
              </a:rPr>
              <a:t>Em </a:t>
            </a:r>
            <a:r>
              <a:rPr lang="pt-BR" sz="2600" dirty="0" err="1">
                <a:solidFill>
                  <a:schemeClr val="bg1"/>
                </a:solidFill>
              </a:rPr>
              <a:t>Icônio</a:t>
            </a:r>
            <a:r>
              <a:rPr lang="pt-BR" sz="2600" dirty="0">
                <a:solidFill>
                  <a:schemeClr val="bg1"/>
                </a:solidFill>
              </a:rPr>
              <a:t>, Paulo e Barnabé entraram na sinagoga e anunciaram o Evangelho com tal convicção que muitos judeus e gregos creram. O Senhor confirmava a Palavra com “sinais e prodígios” (v.3), dando testemunho da graça que operava por meio deles. Entretanto, a cidade dividiu-se, e uma conspiração surgiu para apedrejá-los. Obedientes à direção do Espírito, os missionários retiraram-se para Listra, não por medo, mas por prudência, preservando-se para continuar a missão (</a:t>
            </a:r>
            <a:r>
              <a:rPr lang="pt-BR" sz="2600" dirty="0" err="1">
                <a:solidFill>
                  <a:schemeClr val="bg1"/>
                </a:solidFill>
              </a:rPr>
              <a:t>Mt</a:t>
            </a:r>
            <a:r>
              <a:rPr lang="pt-BR" sz="2600" dirty="0">
                <a:solidFill>
                  <a:schemeClr val="bg1"/>
                </a:solidFill>
              </a:rPr>
              <a:t> 10.23). Onde a Palavra frutifica, a oposição também se levanta, mas o avanço do Evangelho não pode ser detido.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9027EEB-C26B-3277-71FE-2338AC812CFD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0E2841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0E2841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59439E-92CF-F0B9-8FA8-C846C7EAE861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0B85A-D2D3-B8FA-CDF3-9DF83635E2D1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369345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FB6E3-B7E5-5759-C475-12925C55D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483164D6-E778-14DC-453E-279B0D7CCE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280AD5D8-8F0B-744C-B9A3-744E85165F08}"/>
              </a:ext>
            </a:extLst>
          </p:cNvPr>
          <p:cNvSpPr/>
          <p:nvPr/>
        </p:nvSpPr>
        <p:spPr>
          <a:xfrm>
            <a:off x="381000" y="810245"/>
            <a:ext cx="11267047" cy="1387435"/>
          </a:xfrm>
          <a:prstGeom prst="round2Same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III. A MISSÃO EM ICÔNIO, LISTRA E DERBE: A FÉ QUE PERSEVERA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43D7C-E064-3CD0-ED20-AEA2BA5E6344}"/>
              </a:ext>
            </a:extLst>
          </p:cNvPr>
          <p:cNvSpPr txBox="1"/>
          <p:nvPr/>
        </p:nvSpPr>
        <p:spPr>
          <a:xfrm>
            <a:off x="380999" y="2202000"/>
            <a:ext cx="11267048" cy="1015663"/>
          </a:xfrm>
          <a:prstGeom prst="rect">
            <a:avLst/>
          </a:prstGeom>
          <a:solidFill>
            <a:schemeClr val="bg2">
              <a:lumMod val="1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3000" b="1" dirty="0">
                <a:solidFill>
                  <a:schemeClr val="bg1"/>
                </a:solidFill>
              </a:rPr>
              <a:t>2. Listra: milagres, confusão religiosa e sofrimento por Cristo (At 14.8-20).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7F406-52D9-0452-0B9B-57C29BFF7244}"/>
              </a:ext>
            </a:extLst>
          </p:cNvPr>
          <p:cNvSpPr txBox="1"/>
          <p:nvPr/>
        </p:nvSpPr>
        <p:spPr>
          <a:xfrm>
            <a:off x="380999" y="3160597"/>
            <a:ext cx="11267048" cy="3293209"/>
          </a:xfrm>
          <a:prstGeom prst="rect">
            <a:avLst/>
          </a:prstGeom>
          <a:solidFill>
            <a:schemeClr val="tx1">
              <a:lumMod val="85000"/>
              <a:lumOff val="15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600" dirty="0">
                <a:solidFill>
                  <a:schemeClr val="bg1"/>
                </a:solidFill>
              </a:rPr>
              <a:t>Em Listra, Paulo cura um homem aleijado de nascimento, o que leva a multidão, confundida, a tentar adorá-los como deuses. Paulo e Barnabé rejeitam a idolatria e anunciam o Deus vivo, Criador de todas as coisas. Porém, judeus vindos de </a:t>
            </a:r>
            <a:r>
              <a:rPr lang="pt-BR" sz="2600" dirty="0" err="1">
                <a:solidFill>
                  <a:schemeClr val="bg1"/>
                </a:solidFill>
              </a:rPr>
              <a:t>Antioquia</a:t>
            </a:r>
            <a:r>
              <a:rPr lang="pt-BR" sz="2600" dirty="0">
                <a:solidFill>
                  <a:schemeClr val="bg1"/>
                </a:solidFill>
              </a:rPr>
              <a:t> e </a:t>
            </a:r>
            <a:r>
              <a:rPr lang="pt-BR" sz="2600" dirty="0" err="1">
                <a:solidFill>
                  <a:schemeClr val="bg1"/>
                </a:solidFill>
              </a:rPr>
              <a:t>Icônio</a:t>
            </a:r>
            <a:r>
              <a:rPr lang="pt-BR" sz="2600" dirty="0">
                <a:solidFill>
                  <a:schemeClr val="bg1"/>
                </a:solidFill>
              </a:rPr>
              <a:t> incitam o povo contra eles, e Paulo é apedrejado e deixado como morto. Mas o Senhor o restaura, e ele se levanta, retornando à cidade para reafirmar seu compromisso com o Evangelho. A fé bíblica não foge da dor: permanece firme porque está ancorada no Deus vivo.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CE84F0-3C08-2F42-9FB1-3E2351C9F2EA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0E2841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0E2841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2EA22C-F2E4-F327-E60A-F6165E63D118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329FB7-7E68-1D48-CDE0-3C6A441F4545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650561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82D30-86C1-DC75-C618-50E678E9B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887F3429-ABD1-233C-AB56-05D199506E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F270D887-27D1-FB58-DAFF-12EF04F91170}"/>
              </a:ext>
            </a:extLst>
          </p:cNvPr>
          <p:cNvSpPr/>
          <p:nvPr/>
        </p:nvSpPr>
        <p:spPr>
          <a:xfrm>
            <a:off x="381000" y="810245"/>
            <a:ext cx="11267047" cy="1387435"/>
          </a:xfrm>
          <a:prstGeom prst="round2Same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III. A MISSÃO EM ICÔNIO, LISTRA E DERBE: A FÉ QUE PERSEVERA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C8C63-9AF6-B918-CF03-2D83ACD512A2}"/>
              </a:ext>
            </a:extLst>
          </p:cNvPr>
          <p:cNvSpPr txBox="1"/>
          <p:nvPr/>
        </p:nvSpPr>
        <p:spPr>
          <a:xfrm>
            <a:off x="380999" y="2202000"/>
            <a:ext cx="11267048" cy="553998"/>
          </a:xfrm>
          <a:prstGeom prst="rect">
            <a:avLst/>
          </a:prstGeom>
          <a:solidFill>
            <a:schemeClr val="bg2">
              <a:lumMod val="10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3000" b="1" dirty="0">
                <a:solidFill>
                  <a:schemeClr val="bg1"/>
                </a:solidFill>
              </a:rPr>
              <a:t>3. </a:t>
            </a:r>
            <a:r>
              <a:rPr lang="pt-BR" sz="3000" b="1" dirty="0" err="1">
                <a:solidFill>
                  <a:schemeClr val="bg1"/>
                </a:solidFill>
              </a:rPr>
              <a:t>Derbe</a:t>
            </a:r>
            <a:r>
              <a:rPr lang="pt-BR" sz="3000" b="1" dirty="0">
                <a:solidFill>
                  <a:schemeClr val="bg1"/>
                </a:solidFill>
              </a:rPr>
              <a:t>: frutos que brotam da perseverança (At 14.20,21).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D2695-E079-143C-EEDB-8FA915BDA32E}"/>
              </a:ext>
            </a:extLst>
          </p:cNvPr>
          <p:cNvSpPr txBox="1"/>
          <p:nvPr/>
        </p:nvSpPr>
        <p:spPr>
          <a:xfrm>
            <a:off x="380999" y="2755998"/>
            <a:ext cx="11267048" cy="2092881"/>
          </a:xfrm>
          <a:prstGeom prst="rect">
            <a:avLst/>
          </a:prstGeom>
          <a:solidFill>
            <a:schemeClr val="tx1">
              <a:lumMod val="85000"/>
              <a:lumOff val="15000"/>
              <a:alpha val="8980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600" dirty="0">
                <a:solidFill>
                  <a:schemeClr val="bg1"/>
                </a:solidFill>
              </a:rPr>
              <a:t>Em </a:t>
            </a:r>
            <a:r>
              <a:rPr lang="pt-BR" sz="2600" dirty="0" err="1">
                <a:solidFill>
                  <a:schemeClr val="bg1"/>
                </a:solidFill>
              </a:rPr>
              <a:t>Derbe</a:t>
            </a:r>
            <a:r>
              <a:rPr lang="pt-BR" sz="2600" dirty="0">
                <a:solidFill>
                  <a:schemeClr val="bg1"/>
                </a:solidFill>
              </a:rPr>
              <a:t>, o Evangelho encontra terreno fértil. Muitos se convertem, e novos discípulos são formados. Mesmo após perseguições e sofrimento, Paulo e Barnabé continuam a pregar e edificam uma comunidade forte na fé. A obra missionária prossegue porque suas raízes não estão na comodidade, mas na fidelidade ao chamado de Cristo.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CAA8A3-DAE3-AE08-B4AD-A773E834545C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0E2841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0E2841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EBE89-17FE-EE0A-1966-96B9EBC19FF6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80058-AE7D-BEB4-EC29-56D3E6744469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779990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1C06B-8D94-9326-728E-25DBCD6B7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0AF11B-8F46-DCD1-DB8C-D6A242066F7A}"/>
              </a:ext>
            </a:extLst>
          </p:cNvPr>
          <p:cNvSpPr/>
          <p:nvPr/>
        </p:nvSpPr>
        <p:spPr>
          <a:xfrm>
            <a:off x="635540" y="1199745"/>
            <a:ext cx="10894979" cy="4844374"/>
          </a:xfrm>
          <a:prstGeom prst="roundRect">
            <a:avLst>
              <a:gd name="adj" fmla="val 7474"/>
            </a:avLst>
          </a:prstGeom>
          <a:solidFill>
            <a:schemeClr val="accent5">
              <a:lumMod val="50000"/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C6CE5-016B-3C01-AEAB-3A6916F1F806}"/>
              </a:ext>
            </a:extLst>
          </p:cNvPr>
          <p:cNvSpPr txBox="1"/>
          <p:nvPr/>
        </p:nvSpPr>
        <p:spPr>
          <a:xfrm>
            <a:off x="1014918" y="1542525"/>
            <a:ext cx="101362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pt-BR" sz="6000" b="1" dirty="0">
                <a:solidFill>
                  <a:schemeClr val="bg1"/>
                </a:solidFill>
              </a:rPr>
              <a:t>SINOPSE III</a:t>
            </a:r>
          </a:p>
          <a:p>
            <a:pPr algn="ctr">
              <a:spcBef>
                <a:spcPts val="2400"/>
              </a:spcBef>
            </a:pPr>
            <a:r>
              <a:rPr lang="pt-BR" sz="6000" i="1" dirty="0">
                <a:solidFill>
                  <a:schemeClr val="bg1"/>
                </a:solidFill>
              </a:rPr>
              <a:t>Em </a:t>
            </a:r>
            <a:r>
              <a:rPr lang="pt-BR" sz="6000" i="1" dirty="0" err="1">
                <a:solidFill>
                  <a:schemeClr val="bg1"/>
                </a:solidFill>
              </a:rPr>
              <a:t>Icônio</a:t>
            </a:r>
            <a:r>
              <a:rPr lang="pt-BR" sz="6000" i="1" dirty="0">
                <a:solidFill>
                  <a:schemeClr val="bg1"/>
                </a:solidFill>
              </a:rPr>
              <a:t>, Listra e </a:t>
            </a:r>
            <a:r>
              <a:rPr lang="pt-BR" sz="6000" i="1" dirty="0" err="1">
                <a:solidFill>
                  <a:schemeClr val="bg1"/>
                </a:solidFill>
              </a:rPr>
              <a:t>Derbe</a:t>
            </a:r>
            <a:r>
              <a:rPr lang="pt-BR" sz="6000" i="1" dirty="0">
                <a:solidFill>
                  <a:schemeClr val="bg1"/>
                </a:solidFill>
              </a:rPr>
              <a:t>, a fé persevera apesar da oposição.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15EE5C-3BD5-0039-1DC8-A9B50B9AB609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  <a:highlight>
                  <a:srgbClr val="000000"/>
                </a:highlight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2F84F-E644-226B-77DC-FF0810F6B432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5B257-BA0F-16E4-99EC-0830A262C050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883876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08412-40A9-1C4B-8B46-12E7AB9A7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2D2E1F22-B176-5E7C-D243-E65FE6D9EA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360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9ABF715E-2108-AC3B-E6D4-D2C355C065EB}"/>
              </a:ext>
            </a:extLst>
          </p:cNvPr>
          <p:cNvSpPr/>
          <p:nvPr/>
        </p:nvSpPr>
        <p:spPr>
          <a:xfrm>
            <a:off x="381000" y="972027"/>
            <a:ext cx="11267047" cy="742117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15608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156082">
                      <a:alpha val="40000"/>
                    </a:srgbClr>
                  </a:glo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CONCLUSÃO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850A88-E4D4-44DD-EAF8-AF665E7BB50F}"/>
              </a:ext>
            </a:extLst>
          </p:cNvPr>
          <p:cNvSpPr txBox="1"/>
          <p:nvPr/>
        </p:nvSpPr>
        <p:spPr>
          <a:xfrm>
            <a:off x="381000" y="1714144"/>
            <a:ext cx="11267048" cy="3539430"/>
          </a:xfrm>
          <a:prstGeom prst="rect">
            <a:avLst/>
          </a:prstGeom>
          <a:solidFill>
            <a:srgbClr val="163E64">
              <a:alpha val="89804"/>
            </a:srgb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Ao encerrar esse ciclo missionário, os apóstolos retornam às cidades onde haviam sofrido, fortalecendo os discípulos e estabelecendo presbíteros (At 14.22,23). Depois, apresentam à igreja de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Antioquia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relatório do que Deus fizera, celebrando que “abrira aos gentios a porta da fé” (At 14.27). A missão continua porque a graça conduz, sustenta e abre caminhos onde parecia impossível.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B9B280-E262-6F02-117B-5BE0F08436F8}"/>
              </a:ext>
            </a:extLst>
          </p:cNvPr>
          <p:cNvSpPr txBox="1">
            <a:spLocks/>
          </p:cNvSpPr>
          <p:nvPr/>
        </p:nvSpPr>
        <p:spPr>
          <a:xfrm>
            <a:off x="1304925" y="225084"/>
            <a:ext cx="9144000" cy="51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B76A0"/>
                </a:highlight>
                <a:uLnTx/>
                <a:uFillTx/>
                <a:latin typeface="Aptos Display" panose="02110004020202020204"/>
                <a:ea typeface="+mj-ea"/>
                <a:cs typeface="+mj-cs"/>
              </a:rPr>
              <a:t>A porta da fé se abre entre os gentios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B76A0"/>
              </a:highlight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920CFB-083F-4EFF-C845-2BFDD9BE13C0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Lição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FA2D0-941B-FA94-1AE1-CBAF87C07ADD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Julho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576223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7CA6D-63D3-DE60-79D4-44FC47116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9126-B5FB-B0C5-8B42-9A45D85C0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5" y="0"/>
            <a:ext cx="9144000" cy="1028700"/>
          </a:xfrm>
        </p:spPr>
        <p:txBody>
          <a:bodyPr anchor="ctr">
            <a:normAutofit/>
          </a:bodyPr>
          <a:lstStyle/>
          <a:p>
            <a:r>
              <a:rPr lang="pt-BR" sz="3200" b="1" cap="all" dirty="0">
                <a:solidFill>
                  <a:schemeClr val="bg1"/>
                </a:solidFill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</a:endParaRPr>
          </a:p>
        </p:txBody>
      </p:sp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FC2607C2-8521-2567-8BF6-9CB8E9BCE7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028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EAFD4-6761-020B-7B4B-621A875B4359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10371-E016-533E-EA19-6A477242DECC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B75DFC73-BFDD-5A60-142A-F5AA65C06041}"/>
              </a:ext>
            </a:extLst>
          </p:cNvPr>
          <p:cNvSpPr/>
          <p:nvPr/>
        </p:nvSpPr>
        <p:spPr>
          <a:xfrm>
            <a:off x="781050" y="1640246"/>
            <a:ext cx="5010150" cy="742117"/>
          </a:xfrm>
          <a:prstGeom prst="round2SameRect">
            <a:avLst/>
          </a:prstGeom>
          <a:solidFill>
            <a:srgbClr val="0E284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TEXTO ÁUREO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EBF25-DB1D-FCC8-5E5B-9CFCFA601954}"/>
              </a:ext>
            </a:extLst>
          </p:cNvPr>
          <p:cNvSpPr txBox="1"/>
          <p:nvPr/>
        </p:nvSpPr>
        <p:spPr>
          <a:xfrm>
            <a:off x="781050" y="2362200"/>
            <a:ext cx="5010150" cy="3046988"/>
          </a:xfrm>
          <a:prstGeom prst="rect">
            <a:avLst/>
          </a:prstGeom>
          <a:solidFill>
            <a:srgbClr val="0B76A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“Porque o Senhor assim </a:t>
            </a:r>
            <a:r>
              <a:rPr lang="pt-BR" sz="3200" dirty="0" err="1">
                <a:solidFill>
                  <a:schemeClr val="bg1"/>
                </a:solidFill>
              </a:rPr>
              <a:t>no-lo</a:t>
            </a:r>
            <a:r>
              <a:rPr lang="pt-BR" sz="3200" dirty="0">
                <a:solidFill>
                  <a:schemeClr val="bg1"/>
                </a:solidFill>
              </a:rPr>
              <a:t> mandou: Eu te pus para luz dos gentios, para que sejas de salvação até aos confins da terra.”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(At 13.47)</a:t>
            </a:r>
            <a:r>
              <a:rPr lang="pt-BR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B51EB6-F311-3366-4A2B-30834FA682D4}"/>
              </a:ext>
            </a:extLst>
          </p:cNvPr>
          <p:cNvSpPr txBox="1"/>
          <p:nvPr/>
        </p:nvSpPr>
        <p:spPr>
          <a:xfrm>
            <a:off x="6419850" y="2362200"/>
            <a:ext cx="5010150" cy="3046988"/>
          </a:xfrm>
          <a:prstGeom prst="rect">
            <a:avLst/>
          </a:prstGeom>
          <a:solidFill>
            <a:srgbClr val="0B76A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O propósito de Deus é que o Evangelho alcance todas as nações, revelando seu eterno desejo de salvar a todos.</a:t>
            </a: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0B2A86AC-4A0C-C61F-4CC1-16B8E19CC05A}"/>
              </a:ext>
            </a:extLst>
          </p:cNvPr>
          <p:cNvSpPr/>
          <p:nvPr/>
        </p:nvSpPr>
        <p:spPr>
          <a:xfrm>
            <a:off x="6419850" y="1640246"/>
            <a:ext cx="5010150" cy="742117"/>
          </a:xfrm>
          <a:prstGeom prst="round2SameRect">
            <a:avLst/>
          </a:prstGeom>
          <a:solidFill>
            <a:srgbClr val="0E284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VERDADE PRÁTICA</a:t>
            </a:r>
          </a:p>
        </p:txBody>
      </p:sp>
    </p:spTree>
    <p:extLst>
      <p:ext uri="{BB962C8B-B14F-4D97-AF65-F5344CB8AC3E}">
        <p14:creationId xmlns:p14="http://schemas.microsoft.com/office/powerpoint/2010/main" val="2622580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D23BE-B869-2DAC-ABEB-33159B1AB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13E26CF2-D563-F831-7A1E-DD73FCE9B7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028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8284B44-0335-5AEB-4AEE-3A198E56D8D4}"/>
              </a:ext>
            </a:extLst>
          </p:cNvPr>
          <p:cNvSpPr/>
          <p:nvPr/>
        </p:nvSpPr>
        <p:spPr>
          <a:xfrm>
            <a:off x="781049" y="1640246"/>
            <a:ext cx="10529375" cy="742117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LEITURA BÍBLICA EM CLASSE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7B1DBE-CAE0-04A1-71F2-1A85801B7876}"/>
              </a:ext>
            </a:extLst>
          </p:cNvPr>
          <p:cNvSpPr txBox="1"/>
          <p:nvPr/>
        </p:nvSpPr>
        <p:spPr>
          <a:xfrm>
            <a:off x="781050" y="2362200"/>
            <a:ext cx="10529374" cy="1015663"/>
          </a:xfrm>
          <a:prstGeom prst="rect">
            <a:avLst/>
          </a:prstGeom>
          <a:solidFill>
            <a:srgbClr val="0B76A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Atos 13.44-52.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5147AD-A4AC-7923-0340-681E3590F3A0}"/>
              </a:ext>
            </a:extLst>
          </p:cNvPr>
          <p:cNvSpPr txBox="1">
            <a:spLocks/>
          </p:cNvSpPr>
          <p:nvPr/>
        </p:nvSpPr>
        <p:spPr>
          <a:xfrm>
            <a:off x="1304925" y="0"/>
            <a:ext cx="91440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>
                <a:solidFill>
                  <a:schemeClr val="bg1"/>
                </a:solidFill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D26A8-0425-6E75-616A-71F8B81E8FC6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4C12B6-02AE-E708-0E8C-4C31E486CF7C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668131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68807-24A6-F854-AFB7-79D2F6AFD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DEBCE102-76F2-DC3C-1609-24C420170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550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15E9FF81-8A97-B4AC-1CF1-544D398F1901}"/>
              </a:ext>
            </a:extLst>
          </p:cNvPr>
          <p:cNvSpPr/>
          <p:nvPr/>
        </p:nvSpPr>
        <p:spPr>
          <a:xfrm>
            <a:off x="781049" y="1176012"/>
            <a:ext cx="10529375" cy="742117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LEITURA BÍBLICA EM CLASSE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273DD-B487-0698-C11D-048FD3EA3EF5}"/>
              </a:ext>
            </a:extLst>
          </p:cNvPr>
          <p:cNvSpPr txBox="1"/>
          <p:nvPr/>
        </p:nvSpPr>
        <p:spPr>
          <a:xfrm>
            <a:off x="781050" y="1918129"/>
            <a:ext cx="10529374" cy="707886"/>
          </a:xfrm>
          <a:prstGeom prst="rect">
            <a:avLst/>
          </a:prstGeom>
          <a:solidFill>
            <a:srgbClr val="0B76A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Atos 13.44-52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3C42D-098E-C955-176A-F1AB533400DF}"/>
              </a:ext>
            </a:extLst>
          </p:cNvPr>
          <p:cNvSpPr txBox="1"/>
          <p:nvPr/>
        </p:nvSpPr>
        <p:spPr>
          <a:xfrm>
            <a:off x="781050" y="2626015"/>
            <a:ext cx="10529374" cy="2123658"/>
          </a:xfrm>
          <a:prstGeom prst="rect">
            <a:avLst/>
          </a:prstGeom>
          <a:solidFill>
            <a:srgbClr val="0B76A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pt-BR" sz="2800" dirty="0">
                <a:solidFill>
                  <a:schemeClr val="bg1"/>
                </a:solidFill>
              </a:rPr>
              <a:t>44 - E, no sábado seguinte, ajuntou-se quase toda a cidade a ouvir a palavra de Deus.</a:t>
            </a:r>
          </a:p>
          <a:p>
            <a:pPr>
              <a:spcBef>
                <a:spcPts val="2400"/>
              </a:spcBef>
            </a:pPr>
            <a:r>
              <a:rPr lang="pt-BR" sz="2800" dirty="0">
                <a:solidFill>
                  <a:schemeClr val="bg1"/>
                </a:solidFill>
              </a:rPr>
              <a:t>45 - Então, os judeus, vendo a multidão, encheram-se de inveja e, blasfemando, contradiziam o que Paulo dizia.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3D8ABC-D1D6-5823-2DEB-EB4A97F6AECC}"/>
              </a:ext>
            </a:extLst>
          </p:cNvPr>
          <p:cNvSpPr txBox="1">
            <a:spLocks/>
          </p:cNvSpPr>
          <p:nvPr/>
        </p:nvSpPr>
        <p:spPr>
          <a:xfrm>
            <a:off x="1304925" y="0"/>
            <a:ext cx="91440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>
                <a:solidFill>
                  <a:schemeClr val="bg1"/>
                </a:solidFill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4FA3ED-7510-B96C-3954-ACA819729180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6C94F-FB12-EBA8-A8AC-124AD669EF29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29887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1FACE-45C7-28AC-F6B5-8AE2D58F6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CC5948DD-14C1-0514-2F65-7FD48DAF4F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550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16094A0-27A0-2665-ECD9-80B4F913DE46}"/>
              </a:ext>
            </a:extLst>
          </p:cNvPr>
          <p:cNvSpPr/>
          <p:nvPr/>
        </p:nvSpPr>
        <p:spPr>
          <a:xfrm>
            <a:off x="781049" y="1176012"/>
            <a:ext cx="10529375" cy="742117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LEITURA BÍBLICA EM CLASSE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AA102D-758C-86C8-D6B8-24A7803233D5}"/>
              </a:ext>
            </a:extLst>
          </p:cNvPr>
          <p:cNvSpPr txBox="1"/>
          <p:nvPr/>
        </p:nvSpPr>
        <p:spPr>
          <a:xfrm>
            <a:off x="781050" y="1918129"/>
            <a:ext cx="10529374" cy="707886"/>
          </a:xfrm>
          <a:prstGeom prst="rect">
            <a:avLst/>
          </a:prstGeom>
          <a:solidFill>
            <a:srgbClr val="0B76A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Atos 13.44-52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CEF6C-412F-DA31-F8F8-D819B5CFFEE6}"/>
              </a:ext>
            </a:extLst>
          </p:cNvPr>
          <p:cNvSpPr txBox="1"/>
          <p:nvPr/>
        </p:nvSpPr>
        <p:spPr>
          <a:xfrm>
            <a:off x="781050" y="2626015"/>
            <a:ext cx="10529374" cy="2985433"/>
          </a:xfrm>
          <a:prstGeom prst="rect">
            <a:avLst/>
          </a:prstGeom>
          <a:solidFill>
            <a:srgbClr val="0B76A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pt-BR" sz="2800" dirty="0">
                <a:solidFill>
                  <a:schemeClr val="bg1"/>
                </a:solidFill>
              </a:rPr>
              <a:t>46 - Mas Paulo e Barnabé, usando de ousadia, disseram: Era mister que a vós se vos pregasse primeiro a palavra de Deus; mas, visto que a rejeitais, e vos não julgais dignos da vida eterna, eis que nos voltamos para os gentios.</a:t>
            </a:r>
          </a:p>
          <a:p>
            <a:pPr>
              <a:spcBef>
                <a:spcPts val="2400"/>
              </a:spcBef>
            </a:pPr>
            <a:r>
              <a:rPr lang="pt-BR" sz="2800" dirty="0">
                <a:solidFill>
                  <a:schemeClr val="bg1"/>
                </a:solidFill>
              </a:rPr>
              <a:t>47 - Porque o Senhor assim </a:t>
            </a:r>
            <a:r>
              <a:rPr lang="pt-BR" sz="2800" dirty="0" err="1">
                <a:solidFill>
                  <a:schemeClr val="bg1"/>
                </a:solidFill>
              </a:rPr>
              <a:t>no-lo</a:t>
            </a:r>
            <a:r>
              <a:rPr lang="pt-BR" sz="2800" dirty="0">
                <a:solidFill>
                  <a:schemeClr val="bg1"/>
                </a:solidFill>
              </a:rPr>
              <a:t> mandou: Eu te pus para luz dos gentios, para que sejas de salvação até aos confins da terra.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01A91D-A36D-2016-A90B-A07AC6B0782C}"/>
              </a:ext>
            </a:extLst>
          </p:cNvPr>
          <p:cNvSpPr txBox="1">
            <a:spLocks/>
          </p:cNvSpPr>
          <p:nvPr/>
        </p:nvSpPr>
        <p:spPr>
          <a:xfrm>
            <a:off x="1304925" y="0"/>
            <a:ext cx="91440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>
                <a:solidFill>
                  <a:schemeClr val="bg1"/>
                </a:solidFill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E1AC5D-01F0-048F-7FA7-AF9DD1B76B79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4A4B60-3395-F358-FA83-95D103D9DB40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817533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EC6D-4624-D1C4-0F67-219950FC0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FEDF4FD7-48AA-974B-2DCD-AFF49E1ED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550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E29FE1A-C497-3177-48CA-6DA2E396B21B}"/>
              </a:ext>
            </a:extLst>
          </p:cNvPr>
          <p:cNvSpPr/>
          <p:nvPr/>
        </p:nvSpPr>
        <p:spPr>
          <a:xfrm>
            <a:off x="781049" y="1176012"/>
            <a:ext cx="10529375" cy="742117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LEITURA BÍBLICA EM CLASSE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22F12-3CB9-0C86-8B4E-494AFC48C68D}"/>
              </a:ext>
            </a:extLst>
          </p:cNvPr>
          <p:cNvSpPr txBox="1"/>
          <p:nvPr/>
        </p:nvSpPr>
        <p:spPr>
          <a:xfrm>
            <a:off x="781050" y="1918129"/>
            <a:ext cx="10529374" cy="707886"/>
          </a:xfrm>
          <a:prstGeom prst="rect">
            <a:avLst/>
          </a:prstGeom>
          <a:solidFill>
            <a:srgbClr val="0B76A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Atos 13.44-52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2E08A-42A1-7B42-A303-AFA319B3B042}"/>
              </a:ext>
            </a:extLst>
          </p:cNvPr>
          <p:cNvSpPr txBox="1"/>
          <p:nvPr/>
        </p:nvSpPr>
        <p:spPr>
          <a:xfrm>
            <a:off x="781050" y="2626015"/>
            <a:ext cx="10529374" cy="2123658"/>
          </a:xfrm>
          <a:prstGeom prst="rect">
            <a:avLst/>
          </a:prstGeom>
          <a:solidFill>
            <a:srgbClr val="0B76A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pt-BR" sz="2800" dirty="0">
                <a:solidFill>
                  <a:schemeClr val="bg1"/>
                </a:solidFill>
              </a:rPr>
              <a:t>48 - E os gentios, ouvindo isto, alegraram-se e glorificavam a palavra do Senhor, e creram todos quantos estavam ordenados para a vida eterna.</a:t>
            </a:r>
          </a:p>
          <a:p>
            <a:pPr>
              <a:spcBef>
                <a:spcPts val="2400"/>
              </a:spcBef>
            </a:pPr>
            <a:r>
              <a:rPr lang="pt-BR" sz="2800" dirty="0">
                <a:solidFill>
                  <a:schemeClr val="bg1"/>
                </a:solidFill>
              </a:rPr>
              <a:t>49 - E a palavra do Senhor se divulgava por toda aquela província.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0AD902-A250-5A42-B5C3-EDCAD3107C7D}"/>
              </a:ext>
            </a:extLst>
          </p:cNvPr>
          <p:cNvSpPr txBox="1">
            <a:spLocks/>
          </p:cNvSpPr>
          <p:nvPr/>
        </p:nvSpPr>
        <p:spPr>
          <a:xfrm>
            <a:off x="1304925" y="0"/>
            <a:ext cx="91440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>
                <a:solidFill>
                  <a:schemeClr val="bg1"/>
                </a:solidFill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E174-7F80-46B3-486C-61B036BB3985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8C6C48-12F0-C45C-1C1E-E349784FE7B8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1997877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EF757-2DE5-902E-2E5A-29D9B6063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27C6CC25-90C1-3A43-A2BE-BBBA21A537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550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15D9CC08-3617-7EC2-76D1-876F4E101021}"/>
              </a:ext>
            </a:extLst>
          </p:cNvPr>
          <p:cNvSpPr/>
          <p:nvPr/>
        </p:nvSpPr>
        <p:spPr>
          <a:xfrm>
            <a:off x="781049" y="1176012"/>
            <a:ext cx="10529375" cy="742117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LEITURA BÍBLICA EM CLASSE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1BA96-757B-B714-14C5-F461E5589B6A}"/>
              </a:ext>
            </a:extLst>
          </p:cNvPr>
          <p:cNvSpPr txBox="1"/>
          <p:nvPr/>
        </p:nvSpPr>
        <p:spPr>
          <a:xfrm>
            <a:off x="781050" y="1918129"/>
            <a:ext cx="10529374" cy="707886"/>
          </a:xfrm>
          <a:prstGeom prst="rect">
            <a:avLst/>
          </a:prstGeom>
          <a:solidFill>
            <a:srgbClr val="0B76A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Atos 13.44-52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3C469E-0052-3CD6-36EF-7F7B5651390E}"/>
              </a:ext>
            </a:extLst>
          </p:cNvPr>
          <p:cNvSpPr txBox="1"/>
          <p:nvPr/>
        </p:nvSpPr>
        <p:spPr>
          <a:xfrm>
            <a:off x="781050" y="2626015"/>
            <a:ext cx="10529374" cy="3293209"/>
          </a:xfrm>
          <a:prstGeom prst="rect">
            <a:avLst/>
          </a:prstGeom>
          <a:solidFill>
            <a:srgbClr val="0B76A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pt-BR" sz="2800" dirty="0">
                <a:solidFill>
                  <a:schemeClr val="bg1"/>
                </a:solidFill>
              </a:rPr>
              <a:t>50 - Mas os judeus incitaram algumas mulheres religiosas e honestas, e os principais da cidade, e levantaram perseguição contra Paulo e Barnabé, e os lançaram fora dos seus limites.</a:t>
            </a:r>
          </a:p>
          <a:p>
            <a:pPr>
              <a:spcBef>
                <a:spcPts val="2400"/>
              </a:spcBef>
            </a:pPr>
            <a:r>
              <a:rPr lang="pt-BR" sz="2800" dirty="0">
                <a:solidFill>
                  <a:schemeClr val="bg1"/>
                </a:solidFill>
              </a:rPr>
              <a:t>51 - Sacudindo, porém, contra eles o pó dos pés, partiram para </a:t>
            </a:r>
            <a:r>
              <a:rPr lang="pt-BR" sz="2800" dirty="0" err="1">
                <a:solidFill>
                  <a:schemeClr val="bg1"/>
                </a:solidFill>
              </a:rPr>
              <a:t>Icônio</a:t>
            </a:r>
            <a:r>
              <a:rPr lang="pt-BR" sz="28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pt-BR" sz="2800" dirty="0">
                <a:solidFill>
                  <a:schemeClr val="bg1"/>
                </a:solidFill>
              </a:rPr>
              <a:t>52 - E os discípulos estavam cheios de alegria e do Espírito Santo.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E0C743-A7D7-E5BA-6E62-6EF7301F09BA}"/>
              </a:ext>
            </a:extLst>
          </p:cNvPr>
          <p:cNvSpPr txBox="1">
            <a:spLocks/>
          </p:cNvSpPr>
          <p:nvPr/>
        </p:nvSpPr>
        <p:spPr>
          <a:xfrm>
            <a:off x="1849902" y="261460"/>
            <a:ext cx="7990450" cy="54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6037A5-EE74-5CA7-527D-340002B7D7E8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79AE02-E1C9-2254-136D-BDC35F7093A7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3500286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AE874-1C6B-8B10-12AF-E5E1260B4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, AI generated">
            <a:extLst>
              <a:ext uri="{FF2B5EF4-FFF2-40B4-BE49-F238E27FC236}">
                <a16:creationId xmlns:a16="http://schemas.microsoft.com/office/drawing/2014/main" id="{50CE5C4C-AD27-21C0-6FA8-FC922DFE9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2550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93048D2-57A7-0445-C5B6-53E2F1E7B90B}"/>
              </a:ext>
            </a:extLst>
          </p:cNvPr>
          <p:cNvSpPr/>
          <p:nvPr/>
        </p:nvSpPr>
        <p:spPr>
          <a:xfrm>
            <a:off x="781049" y="1176012"/>
            <a:ext cx="10529375" cy="742117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OBJETIVOS DA LIÇÃO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68C8BF-0B4E-DCFE-90BC-B42C691E6447}"/>
              </a:ext>
            </a:extLst>
          </p:cNvPr>
          <p:cNvSpPr txBox="1"/>
          <p:nvPr/>
        </p:nvSpPr>
        <p:spPr>
          <a:xfrm>
            <a:off x="781049" y="1927553"/>
            <a:ext cx="10529374" cy="4031873"/>
          </a:xfrm>
          <a:prstGeom prst="rect">
            <a:avLst/>
          </a:prstGeom>
          <a:solidFill>
            <a:srgbClr val="0B76A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2400"/>
              </a:spcBef>
              <a:buAutoNum type="romanUcParenR"/>
            </a:pPr>
            <a:r>
              <a:rPr lang="pt-BR" sz="3600" b="1" dirty="0">
                <a:solidFill>
                  <a:schemeClr val="bg1"/>
                </a:solidFill>
              </a:rPr>
              <a:t>Explicar</a:t>
            </a:r>
            <a:r>
              <a:rPr lang="pt-BR" sz="3600" dirty="0">
                <a:solidFill>
                  <a:schemeClr val="bg1"/>
                </a:solidFill>
              </a:rPr>
              <a:t> ao aluno o avanço missionário entre os gentios de acordo com a Missão em Chipre; </a:t>
            </a:r>
          </a:p>
          <a:p>
            <a:pPr marL="571500" indent="-571500">
              <a:spcBef>
                <a:spcPts val="2400"/>
              </a:spcBef>
              <a:buAutoNum type="romanUcParenR"/>
            </a:pPr>
            <a:r>
              <a:rPr lang="pt-BR" sz="3600" b="1" dirty="0">
                <a:solidFill>
                  <a:schemeClr val="bg1"/>
                </a:solidFill>
              </a:rPr>
              <a:t>Revelar</a:t>
            </a:r>
            <a:r>
              <a:rPr lang="pt-BR" sz="3600" dirty="0">
                <a:solidFill>
                  <a:schemeClr val="bg1"/>
                </a:solidFill>
              </a:rPr>
              <a:t> ao aluno o impacto do Evangelho em </a:t>
            </a:r>
            <a:r>
              <a:rPr lang="pt-BR" sz="3600" dirty="0" err="1">
                <a:solidFill>
                  <a:schemeClr val="bg1"/>
                </a:solidFill>
              </a:rPr>
              <a:t>Antioquia</a:t>
            </a:r>
            <a:r>
              <a:rPr lang="pt-BR" sz="3600" dirty="0">
                <a:solidFill>
                  <a:schemeClr val="bg1"/>
                </a:solidFill>
              </a:rPr>
              <a:t> da </a:t>
            </a:r>
            <a:r>
              <a:rPr lang="pt-BR" sz="3600" dirty="0" err="1">
                <a:solidFill>
                  <a:schemeClr val="bg1"/>
                </a:solidFill>
              </a:rPr>
              <a:t>Pisídia</a:t>
            </a:r>
            <a:r>
              <a:rPr lang="pt-BR" sz="3600" dirty="0">
                <a:solidFill>
                  <a:schemeClr val="bg1"/>
                </a:solidFill>
              </a:rPr>
              <a:t>;</a:t>
            </a:r>
          </a:p>
          <a:p>
            <a:pPr marL="571500" indent="-571500">
              <a:spcBef>
                <a:spcPts val="2400"/>
              </a:spcBef>
              <a:buAutoNum type="romanUcParenR"/>
            </a:pPr>
            <a:r>
              <a:rPr lang="pt-BR" sz="3600" b="1" dirty="0">
                <a:solidFill>
                  <a:schemeClr val="bg1"/>
                </a:solidFill>
              </a:rPr>
              <a:t>Fortalecer</a:t>
            </a:r>
            <a:r>
              <a:rPr lang="pt-BR" sz="3600" dirty="0">
                <a:solidFill>
                  <a:schemeClr val="bg1"/>
                </a:solidFill>
              </a:rPr>
              <a:t> no aluno a fé que perseverou em </a:t>
            </a:r>
            <a:r>
              <a:rPr lang="pt-BR" sz="3600" dirty="0" err="1">
                <a:solidFill>
                  <a:schemeClr val="bg1"/>
                </a:solidFill>
              </a:rPr>
              <a:t>Icônio</a:t>
            </a:r>
            <a:r>
              <a:rPr lang="pt-BR" sz="3600" dirty="0">
                <a:solidFill>
                  <a:schemeClr val="bg1"/>
                </a:solidFill>
              </a:rPr>
              <a:t>, Listra e </a:t>
            </a:r>
            <a:r>
              <a:rPr lang="pt-BR" sz="3600" dirty="0" err="1">
                <a:solidFill>
                  <a:schemeClr val="bg1"/>
                </a:solidFill>
              </a:rPr>
              <a:t>Derbe</a:t>
            </a:r>
            <a:r>
              <a:rPr lang="pt-BR" sz="3600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0630B4-10C1-DFC8-2EBC-50DD955E8E5B}"/>
              </a:ext>
            </a:extLst>
          </p:cNvPr>
          <p:cNvSpPr txBox="1">
            <a:spLocks/>
          </p:cNvSpPr>
          <p:nvPr/>
        </p:nvSpPr>
        <p:spPr>
          <a:xfrm>
            <a:off x="1849902" y="196379"/>
            <a:ext cx="7990450" cy="54349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all" dirty="0">
                <a:solidFill>
                  <a:schemeClr val="bg1"/>
                </a:solidFill>
              </a:rPr>
              <a:t>A porta da fé se abre entre os gentios</a:t>
            </a:r>
            <a:endParaRPr lang="en-US" sz="3200" b="1" cap="all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1E41D3-34A1-89FE-C506-655E88FAE2B0}"/>
              </a:ext>
            </a:extLst>
          </p:cNvPr>
          <p:cNvSpPr txBox="1"/>
          <p:nvPr/>
        </p:nvSpPr>
        <p:spPr>
          <a:xfrm>
            <a:off x="381000" y="285810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Lição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D589E4-CE4A-54A2-1984-EF9227E616A9}"/>
              </a:ext>
            </a:extLst>
          </p:cNvPr>
          <p:cNvSpPr txBox="1"/>
          <p:nvPr/>
        </p:nvSpPr>
        <p:spPr>
          <a:xfrm>
            <a:off x="9734550" y="28581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12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990536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2532</Words>
  <Application>Microsoft Office PowerPoint</Application>
  <PresentationFormat>Widescreen</PresentationFormat>
  <Paragraphs>155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Lições Bíblicas da Escola Dominical</vt:lpstr>
      <vt:lpstr>A porta da fé se abre entre os gentios</vt:lpstr>
      <vt:lpstr>A porta da fé se abre entre os gentios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Auriberto Feitosa</dc:creator>
  <cp:lastModifiedBy>Auriberto Feitosa</cp:lastModifiedBy>
  <cp:revision>1</cp:revision>
  <dcterms:created xsi:type="dcterms:W3CDTF">2026-07-01T21:52:09Z</dcterms:created>
  <dcterms:modified xsi:type="dcterms:W3CDTF">2026-07-09T16:07:02Z</dcterms:modified>
</cp:coreProperties>
</file>