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1" r:id="rId7"/>
    <p:sldId id="259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487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020F86-F738-40F0-A3BC-7F43DC907F45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8137978D-4699-445A-B3DE-650A07039D9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• The LAAA Alumni Association is the VITAL LINK to foster lifelong connections between past students, current faculty, churches, and the school community.</a:t>
          </a:r>
        </a:p>
      </dgm:t>
    </dgm:pt>
    <dgm:pt modelId="{2931F1D4-52B4-4F0D-BA8D-0F0F5C1C563C}" type="parTrans" cxnId="{C3F5BC4B-7FA6-4E57-BACE-460DB2BB239A}">
      <dgm:prSet/>
      <dgm:spPr/>
      <dgm:t>
        <a:bodyPr/>
        <a:lstStyle/>
        <a:p>
          <a:endParaRPr lang="en-US"/>
        </a:p>
      </dgm:t>
    </dgm:pt>
    <dgm:pt modelId="{54C6724F-9418-4B6A-886B-660F63AB098E}" type="sibTrans" cxnId="{C3F5BC4B-7FA6-4E57-BACE-460DB2BB239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491687C-93DB-4615-AB13-AC09399C31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• Mission: To engage and unite alumni and former faculty while upholding values of academic excellence and service.</a:t>
          </a:r>
        </a:p>
      </dgm:t>
    </dgm:pt>
    <dgm:pt modelId="{E9C11BBF-2938-4060-925E-6E42F1E7FD30}" type="parTrans" cxnId="{CFBDAF49-6EB8-43BA-9263-6492F0474827}">
      <dgm:prSet/>
      <dgm:spPr/>
      <dgm:t>
        <a:bodyPr/>
        <a:lstStyle/>
        <a:p>
          <a:endParaRPr lang="en-US"/>
        </a:p>
      </dgm:t>
    </dgm:pt>
    <dgm:pt modelId="{5DB3EC0C-B348-48E0-B885-8EE4BEE8C2A7}" type="sibTrans" cxnId="{CFBDAF49-6EB8-43BA-9263-6492F047482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78FF939-0EDF-43CD-ACB8-6472F657E66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• Alumni help and contribute to mentorship, scholarships, and community initiatives.</a:t>
          </a:r>
        </a:p>
      </dgm:t>
    </dgm:pt>
    <dgm:pt modelId="{46827882-D453-4206-A272-09D2AD21F1B2}" type="parTrans" cxnId="{BBBFF8E9-3142-4084-8EAA-DE036E370E8B}">
      <dgm:prSet/>
      <dgm:spPr/>
      <dgm:t>
        <a:bodyPr/>
        <a:lstStyle/>
        <a:p>
          <a:endParaRPr lang="en-US"/>
        </a:p>
      </dgm:t>
    </dgm:pt>
    <dgm:pt modelId="{5CFF7D44-D24B-4EA3-B05F-2B45938D3E36}" type="sibTrans" cxnId="{BBBFF8E9-3142-4084-8EAA-DE036E370E8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311F75E-1C87-49D9-B4C3-EA13F84DC5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• Maintain an active membership is essential to supporting LAAA’s faith-based educational mission.</a:t>
          </a:r>
        </a:p>
      </dgm:t>
    </dgm:pt>
    <dgm:pt modelId="{EDC38B6A-9D04-4953-881E-5AD8C4BDAA4D}" type="parTrans" cxnId="{851E0795-7D47-4803-87CB-5B3E3EF46A2F}">
      <dgm:prSet/>
      <dgm:spPr/>
      <dgm:t>
        <a:bodyPr/>
        <a:lstStyle/>
        <a:p>
          <a:endParaRPr lang="en-US"/>
        </a:p>
      </dgm:t>
    </dgm:pt>
    <dgm:pt modelId="{9C96439E-9857-4A89-9644-4A2EC10A5F3C}" type="sibTrans" cxnId="{851E0795-7D47-4803-87CB-5B3E3EF46A2F}">
      <dgm:prSet/>
      <dgm:spPr/>
      <dgm:t>
        <a:bodyPr/>
        <a:lstStyle/>
        <a:p>
          <a:endParaRPr lang="en-US"/>
        </a:p>
      </dgm:t>
    </dgm:pt>
    <dgm:pt modelId="{4A89593A-31BA-4AAA-A38C-38BB18E08CAD}" type="pres">
      <dgm:prSet presAssocID="{E9020F86-F738-40F0-A3BC-7F43DC907F45}" presName="root" presStyleCnt="0">
        <dgm:presLayoutVars>
          <dgm:dir/>
          <dgm:resizeHandles val="exact"/>
        </dgm:presLayoutVars>
      </dgm:prSet>
      <dgm:spPr/>
    </dgm:pt>
    <dgm:pt modelId="{EFF7918C-8DBB-4CA6-9BA2-7964805C34E0}" type="pres">
      <dgm:prSet presAssocID="{E9020F86-F738-40F0-A3BC-7F43DC907F45}" presName="container" presStyleCnt="0">
        <dgm:presLayoutVars>
          <dgm:dir/>
          <dgm:resizeHandles val="exact"/>
        </dgm:presLayoutVars>
      </dgm:prSet>
      <dgm:spPr/>
    </dgm:pt>
    <dgm:pt modelId="{04333243-9CB4-41F3-9256-FE4B024D0A3C}" type="pres">
      <dgm:prSet presAssocID="{8137978D-4699-445A-B3DE-650A07039D9B}" presName="compNode" presStyleCnt="0"/>
      <dgm:spPr/>
    </dgm:pt>
    <dgm:pt modelId="{046DFA0D-43DE-4850-A416-DE3DB9470761}" type="pres">
      <dgm:prSet presAssocID="{8137978D-4699-445A-B3DE-650A07039D9B}" presName="iconBgRect" presStyleLbl="bgShp" presStyleIdx="0" presStyleCnt="4"/>
      <dgm:spPr/>
    </dgm:pt>
    <dgm:pt modelId="{B995492B-926B-46B4-8804-854012EB88BF}" type="pres">
      <dgm:prSet presAssocID="{8137978D-4699-445A-B3DE-650A07039D9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95455EA7-92F8-4DF6-8EAD-AAE85222A77D}" type="pres">
      <dgm:prSet presAssocID="{8137978D-4699-445A-B3DE-650A07039D9B}" presName="spaceRect" presStyleCnt="0"/>
      <dgm:spPr/>
    </dgm:pt>
    <dgm:pt modelId="{A85B4FAB-837F-470B-A399-7BE915090062}" type="pres">
      <dgm:prSet presAssocID="{8137978D-4699-445A-B3DE-650A07039D9B}" presName="textRect" presStyleLbl="revTx" presStyleIdx="0" presStyleCnt="4">
        <dgm:presLayoutVars>
          <dgm:chMax val="1"/>
          <dgm:chPref val="1"/>
        </dgm:presLayoutVars>
      </dgm:prSet>
      <dgm:spPr/>
    </dgm:pt>
    <dgm:pt modelId="{A9B3356E-CD2E-445A-BC34-1EAB377568F1}" type="pres">
      <dgm:prSet presAssocID="{54C6724F-9418-4B6A-886B-660F63AB098E}" presName="sibTrans" presStyleLbl="sibTrans2D1" presStyleIdx="0" presStyleCnt="0"/>
      <dgm:spPr/>
    </dgm:pt>
    <dgm:pt modelId="{2C9CE11F-0AE4-4AF9-AD2E-73E8EFBB999C}" type="pres">
      <dgm:prSet presAssocID="{5491687C-93DB-4615-AB13-AC09399C3112}" presName="compNode" presStyleCnt="0"/>
      <dgm:spPr/>
    </dgm:pt>
    <dgm:pt modelId="{7796FF15-1E78-4C21-90AD-9CB6972F3C01}" type="pres">
      <dgm:prSet presAssocID="{5491687C-93DB-4615-AB13-AC09399C3112}" presName="iconBgRect" presStyleLbl="bgShp" presStyleIdx="1" presStyleCnt="4"/>
      <dgm:spPr/>
    </dgm:pt>
    <dgm:pt modelId="{0EF98066-1077-4FCC-B2D0-198480CB0785}" type="pres">
      <dgm:prSet presAssocID="{5491687C-93DB-4615-AB13-AC09399C311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1A349A0-21B2-4498-A30E-9CD15BAED63B}" type="pres">
      <dgm:prSet presAssocID="{5491687C-93DB-4615-AB13-AC09399C3112}" presName="spaceRect" presStyleCnt="0"/>
      <dgm:spPr/>
    </dgm:pt>
    <dgm:pt modelId="{5841CE1C-E815-4215-B1FB-1C5B718F98AA}" type="pres">
      <dgm:prSet presAssocID="{5491687C-93DB-4615-AB13-AC09399C3112}" presName="textRect" presStyleLbl="revTx" presStyleIdx="1" presStyleCnt="4">
        <dgm:presLayoutVars>
          <dgm:chMax val="1"/>
          <dgm:chPref val="1"/>
        </dgm:presLayoutVars>
      </dgm:prSet>
      <dgm:spPr/>
    </dgm:pt>
    <dgm:pt modelId="{700D6967-4664-46D5-BBE6-30A80A7AA0A4}" type="pres">
      <dgm:prSet presAssocID="{5DB3EC0C-B348-48E0-B885-8EE4BEE8C2A7}" presName="sibTrans" presStyleLbl="sibTrans2D1" presStyleIdx="0" presStyleCnt="0"/>
      <dgm:spPr/>
    </dgm:pt>
    <dgm:pt modelId="{C5069A75-717D-4F36-B80C-4FBA177CDC9B}" type="pres">
      <dgm:prSet presAssocID="{278FF939-0EDF-43CD-ACB8-6472F657E663}" presName="compNode" presStyleCnt="0"/>
      <dgm:spPr/>
    </dgm:pt>
    <dgm:pt modelId="{7C2FF8C4-217F-470D-8E6B-F7E901FC88AE}" type="pres">
      <dgm:prSet presAssocID="{278FF939-0EDF-43CD-ACB8-6472F657E663}" presName="iconBgRect" presStyleLbl="bgShp" presStyleIdx="2" presStyleCnt="4"/>
      <dgm:spPr/>
    </dgm:pt>
    <dgm:pt modelId="{2E8CCA9F-A14B-4BF1-80DB-F99C484959FB}" type="pres">
      <dgm:prSet presAssocID="{278FF939-0EDF-43CD-ACB8-6472F657E66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8BC8179B-6911-4694-A840-C96E9A0B949A}" type="pres">
      <dgm:prSet presAssocID="{278FF939-0EDF-43CD-ACB8-6472F657E663}" presName="spaceRect" presStyleCnt="0"/>
      <dgm:spPr/>
    </dgm:pt>
    <dgm:pt modelId="{05E2B75E-9825-4AF8-AD7F-35664DB753A1}" type="pres">
      <dgm:prSet presAssocID="{278FF939-0EDF-43CD-ACB8-6472F657E663}" presName="textRect" presStyleLbl="revTx" presStyleIdx="2" presStyleCnt="4">
        <dgm:presLayoutVars>
          <dgm:chMax val="1"/>
          <dgm:chPref val="1"/>
        </dgm:presLayoutVars>
      </dgm:prSet>
      <dgm:spPr/>
    </dgm:pt>
    <dgm:pt modelId="{1A4CD90A-E32F-43B9-A7AF-4F56992D0FF5}" type="pres">
      <dgm:prSet presAssocID="{5CFF7D44-D24B-4EA3-B05F-2B45938D3E36}" presName="sibTrans" presStyleLbl="sibTrans2D1" presStyleIdx="0" presStyleCnt="0"/>
      <dgm:spPr/>
    </dgm:pt>
    <dgm:pt modelId="{8865A093-A723-4DEB-B4A8-708EED2E8BF2}" type="pres">
      <dgm:prSet presAssocID="{4311F75E-1C87-49D9-B4C3-EA13F84DC5F5}" presName="compNode" presStyleCnt="0"/>
      <dgm:spPr/>
    </dgm:pt>
    <dgm:pt modelId="{158B334D-4927-4843-B24E-683EB542933C}" type="pres">
      <dgm:prSet presAssocID="{4311F75E-1C87-49D9-B4C3-EA13F84DC5F5}" presName="iconBgRect" presStyleLbl="bgShp" presStyleIdx="3" presStyleCnt="4"/>
      <dgm:spPr/>
    </dgm:pt>
    <dgm:pt modelId="{D8C49D29-4AC4-4326-A8E3-C52EAC4B9D45}" type="pres">
      <dgm:prSet presAssocID="{4311F75E-1C87-49D9-B4C3-EA13F84DC5F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7938F237-1A73-4640-838E-D92278EC1987}" type="pres">
      <dgm:prSet presAssocID="{4311F75E-1C87-49D9-B4C3-EA13F84DC5F5}" presName="spaceRect" presStyleCnt="0"/>
      <dgm:spPr/>
    </dgm:pt>
    <dgm:pt modelId="{32591013-FDBC-4914-B127-599ABF18B34F}" type="pres">
      <dgm:prSet presAssocID="{4311F75E-1C87-49D9-B4C3-EA13F84DC5F5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83B230A-4DAF-4BFF-8129-F281FEAD3670}" type="presOf" srcId="{278FF939-0EDF-43CD-ACB8-6472F657E663}" destId="{05E2B75E-9825-4AF8-AD7F-35664DB753A1}" srcOrd="0" destOrd="0" presId="urn:microsoft.com/office/officeart/2018/2/layout/IconCircleList"/>
    <dgm:cxn modelId="{9B096C0E-155E-4966-87A7-6793E2C66F03}" type="presOf" srcId="{4311F75E-1C87-49D9-B4C3-EA13F84DC5F5}" destId="{32591013-FDBC-4914-B127-599ABF18B34F}" srcOrd="0" destOrd="0" presId="urn:microsoft.com/office/officeart/2018/2/layout/IconCircleList"/>
    <dgm:cxn modelId="{4345DB36-F302-4059-AAA4-B89C152B20BE}" type="presOf" srcId="{8137978D-4699-445A-B3DE-650A07039D9B}" destId="{A85B4FAB-837F-470B-A399-7BE915090062}" srcOrd="0" destOrd="0" presId="urn:microsoft.com/office/officeart/2018/2/layout/IconCircleList"/>
    <dgm:cxn modelId="{69950663-9110-44A8-8849-5F6EA9E75D49}" type="presOf" srcId="{5CFF7D44-D24B-4EA3-B05F-2B45938D3E36}" destId="{1A4CD90A-E32F-43B9-A7AF-4F56992D0FF5}" srcOrd="0" destOrd="0" presId="urn:microsoft.com/office/officeart/2018/2/layout/IconCircleList"/>
    <dgm:cxn modelId="{CFBDAF49-6EB8-43BA-9263-6492F0474827}" srcId="{E9020F86-F738-40F0-A3BC-7F43DC907F45}" destId="{5491687C-93DB-4615-AB13-AC09399C3112}" srcOrd="1" destOrd="0" parTransId="{E9C11BBF-2938-4060-925E-6E42F1E7FD30}" sibTransId="{5DB3EC0C-B348-48E0-B885-8EE4BEE8C2A7}"/>
    <dgm:cxn modelId="{C3F5BC4B-7FA6-4E57-BACE-460DB2BB239A}" srcId="{E9020F86-F738-40F0-A3BC-7F43DC907F45}" destId="{8137978D-4699-445A-B3DE-650A07039D9B}" srcOrd="0" destOrd="0" parTransId="{2931F1D4-52B4-4F0D-BA8D-0F0F5C1C563C}" sibTransId="{54C6724F-9418-4B6A-886B-660F63AB098E}"/>
    <dgm:cxn modelId="{49FFEB4E-F91D-481A-97F6-770878ECA6B0}" type="presOf" srcId="{5DB3EC0C-B348-48E0-B885-8EE4BEE8C2A7}" destId="{700D6967-4664-46D5-BBE6-30A80A7AA0A4}" srcOrd="0" destOrd="0" presId="urn:microsoft.com/office/officeart/2018/2/layout/IconCircleList"/>
    <dgm:cxn modelId="{C16F7A74-3AE3-4850-8F54-367A4DC2B9AB}" type="presOf" srcId="{5491687C-93DB-4615-AB13-AC09399C3112}" destId="{5841CE1C-E815-4215-B1FB-1C5B718F98AA}" srcOrd="0" destOrd="0" presId="urn:microsoft.com/office/officeart/2018/2/layout/IconCircleList"/>
    <dgm:cxn modelId="{851E0795-7D47-4803-87CB-5B3E3EF46A2F}" srcId="{E9020F86-F738-40F0-A3BC-7F43DC907F45}" destId="{4311F75E-1C87-49D9-B4C3-EA13F84DC5F5}" srcOrd="3" destOrd="0" parTransId="{EDC38B6A-9D04-4953-881E-5AD8C4BDAA4D}" sibTransId="{9C96439E-9857-4A89-9644-4A2EC10A5F3C}"/>
    <dgm:cxn modelId="{09E6789B-113B-4B1E-A652-D3E591B9D2A3}" type="presOf" srcId="{54C6724F-9418-4B6A-886B-660F63AB098E}" destId="{A9B3356E-CD2E-445A-BC34-1EAB377568F1}" srcOrd="0" destOrd="0" presId="urn:microsoft.com/office/officeart/2018/2/layout/IconCircleList"/>
    <dgm:cxn modelId="{808802C1-4A9B-476E-8D4D-94204A396330}" type="presOf" srcId="{E9020F86-F738-40F0-A3BC-7F43DC907F45}" destId="{4A89593A-31BA-4AAA-A38C-38BB18E08CAD}" srcOrd="0" destOrd="0" presId="urn:microsoft.com/office/officeart/2018/2/layout/IconCircleList"/>
    <dgm:cxn modelId="{BBBFF8E9-3142-4084-8EAA-DE036E370E8B}" srcId="{E9020F86-F738-40F0-A3BC-7F43DC907F45}" destId="{278FF939-0EDF-43CD-ACB8-6472F657E663}" srcOrd="2" destOrd="0" parTransId="{46827882-D453-4206-A272-09D2AD21F1B2}" sibTransId="{5CFF7D44-D24B-4EA3-B05F-2B45938D3E36}"/>
    <dgm:cxn modelId="{0A536467-41A0-435D-A372-6B242500FBCE}" type="presParOf" srcId="{4A89593A-31BA-4AAA-A38C-38BB18E08CAD}" destId="{EFF7918C-8DBB-4CA6-9BA2-7964805C34E0}" srcOrd="0" destOrd="0" presId="urn:microsoft.com/office/officeart/2018/2/layout/IconCircleList"/>
    <dgm:cxn modelId="{AB3DF8A4-BEB7-4308-BBAE-BA4379ACFE1B}" type="presParOf" srcId="{EFF7918C-8DBB-4CA6-9BA2-7964805C34E0}" destId="{04333243-9CB4-41F3-9256-FE4B024D0A3C}" srcOrd="0" destOrd="0" presId="urn:microsoft.com/office/officeart/2018/2/layout/IconCircleList"/>
    <dgm:cxn modelId="{50FBE91D-F15C-47E2-8621-3886EE329DD2}" type="presParOf" srcId="{04333243-9CB4-41F3-9256-FE4B024D0A3C}" destId="{046DFA0D-43DE-4850-A416-DE3DB9470761}" srcOrd="0" destOrd="0" presId="urn:microsoft.com/office/officeart/2018/2/layout/IconCircleList"/>
    <dgm:cxn modelId="{15E9E4C7-0897-494B-B039-A4D74DF0E60F}" type="presParOf" srcId="{04333243-9CB4-41F3-9256-FE4B024D0A3C}" destId="{B995492B-926B-46B4-8804-854012EB88BF}" srcOrd="1" destOrd="0" presId="urn:microsoft.com/office/officeart/2018/2/layout/IconCircleList"/>
    <dgm:cxn modelId="{341F7F6A-5EC4-4D17-B25B-B96A4C4DD9DA}" type="presParOf" srcId="{04333243-9CB4-41F3-9256-FE4B024D0A3C}" destId="{95455EA7-92F8-4DF6-8EAD-AAE85222A77D}" srcOrd="2" destOrd="0" presId="urn:microsoft.com/office/officeart/2018/2/layout/IconCircleList"/>
    <dgm:cxn modelId="{DA38D284-D2F8-4EA6-B5C8-E54B149AC6FD}" type="presParOf" srcId="{04333243-9CB4-41F3-9256-FE4B024D0A3C}" destId="{A85B4FAB-837F-470B-A399-7BE915090062}" srcOrd="3" destOrd="0" presId="urn:microsoft.com/office/officeart/2018/2/layout/IconCircleList"/>
    <dgm:cxn modelId="{88CED05E-FFE7-42C4-8D3B-CD95A09F4CB7}" type="presParOf" srcId="{EFF7918C-8DBB-4CA6-9BA2-7964805C34E0}" destId="{A9B3356E-CD2E-445A-BC34-1EAB377568F1}" srcOrd="1" destOrd="0" presId="urn:microsoft.com/office/officeart/2018/2/layout/IconCircleList"/>
    <dgm:cxn modelId="{2D2F26FF-B061-4961-9B96-2114C0B1BD9E}" type="presParOf" srcId="{EFF7918C-8DBB-4CA6-9BA2-7964805C34E0}" destId="{2C9CE11F-0AE4-4AF9-AD2E-73E8EFBB999C}" srcOrd="2" destOrd="0" presId="urn:microsoft.com/office/officeart/2018/2/layout/IconCircleList"/>
    <dgm:cxn modelId="{CF764897-0FC5-446F-A0E9-CC725209B0D6}" type="presParOf" srcId="{2C9CE11F-0AE4-4AF9-AD2E-73E8EFBB999C}" destId="{7796FF15-1E78-4C21-90AD-9CB6972F3C01}" srcOrd="0" destOrd="0" presId="urn:microsoft.com/office/officeart/2018/2/layout/IconCircleList"/>
    <dgm:cxn modelId="{A5B977E7-2B5D-49EC-B77A-7A727BC8DE64}" type="presParOf" srcId="{2C9CE11F-0AE4-4AF9-AD2E-73E8EFBB999C}" destId="{0EF98066-1077-4FCC-B2D0-198480CB0785}" srcOrd="1" destOrd="0" presId="urn:microsoft.com/office/officeart/2018/2/layout/IconCircleList"/>
    <dgm:cxn modelId="{4E1CD263-0E75-4F70-A86A-5D1055B92052}" type="presParOf" srcId="{2C9CE11F-0AE4-4AF9-AD2E-73E8EFBB999C}" destId="{C1A349A0-21B2-4498-A30E-9CD15BAED63B}" srcOrd="2" destOrd="0" presId="urn:microsoft.com/office/officeart/2018/2/layout/IconCircleList"/>
    <dgm:cxn modelId="{92E92928-9E2B-41DD-B67E-DB6642A9C274}" type="presParOf" srcId="{2C9CE11F-0AE4-4AF9-AD2E-73E8EFBB999C}" destId="{5841CE1C-E815-4215-B1FB-1C5B718F98AA}" srcOrd="3" destOrd="0" presId="urn:microsoft.com/office/officeart/2018/2/layout/IconCircleList"/>
    <dgm:cxn modelId="{2E27BA4C-42AC-4EF8-A3F5-FA75B3100D2F}" type="presParOf" srcId="{EFF7918C-8DBB-4CA6-9BA2-7964805C34E0}" destId="{700D6967-4664-46D5-BBE6-30A80A7AA0A4}" srcOrd="3" destOrd="0" presId="urn:microsoft.com/office/officeart/2018/2/layout/IconCircleList"/>
    <dgm:cxn modelId="{FED743B3-98B3-4C43-9E55-AC021BC8EF4C}" type="presParOf" srcId="{EFF7918C-8DBB-4CA6-9BA2-7964805C34E0}" destId="{C5069A75-717D-4F36-B80C-4FBA177CDC9B}" srcOrd="4" destOrd="0" presId="urn:microsoft.com/office/officeart/2018/2/layout/IconCircleList"/>
    <dgm:cxn modelId="{358505DA-6349-41EF-8A15-8CED0A7A817B}" type="presParOf" srcId="{C5069A75-717D-4F36-B80C-4FBA177CDC9B}" destId="{7C2FF8C4-217F-470D-8E6B-F7E901FC88AE}" srcOrd="0" destOrd="0" presId="urn:microsoft.com/office/officeart/2018/2/layout/IconCircleList"/>
    <dgm:cxn modelId="{EB2CB665-23A8-4DE8-9BE9-2DB3D892CF2A}" type="presParOf" srcId="{C5069A75-717D-4F36-B80C-4FBA177CDC9B}" destId="{2E8CCA9F-A14B-4BF1-80DB-F99C484959FB}" srcOrd="1" destOrd="0" presId="urn:microsoft.com/office/officeart/2018/2/layout/IconCircleList"/>
    <dgm:cxn modelId="{669924F2-D390-42DA-ACC7-63747312D5E6}" type="presParOf" srcId="{C5069A75-717D-4F36-B80C-4FBA177CDC9B}" destId="{8BC8179B-6911-4694-A840-C96E9A0B949A}" srcOrd="2" destOrd="0" presId="urn:microsoft.com/office/officeart/2018/2/layout/IconCircleList"/>
    <dgm:cxn modelId="{5322FC23-E4DD-494D-994C-4FCE6A8E0774}" type="presParOf" srcId="{C5069A75-717D-4F36-B80C-4FBA177CDC9B}" destId="{05E2B75E-9825-4AF8-AD7F-35664DB753A1}" srcOrd="3" destOrd="0" presId="urn:microsoft.com/office/officeart/2018/2/layout/IconCircleList"/>
    <dgm:cxn modelId="{062B0A53-9239-4572-B643-CFF66FE02417}" type="presParOf" srcId="{EFF7918C-8DBB-4CA6-9BA2-7964805C34E0}" destId="{1A4CD90A-E32F-43B9-A7AF-4F56992D0FF5}" srcOrd="5" destOrd="0" presId="urn:microsoft.com/office/officeart/2018/2/layout/IconCircleList"/>
    <dgm:cxn modelId="{567F0D33-4363-4806-9D19-E1BAB3467481}" type="presParOf" srcId="{EFF7918C-8DBB-4CA6-9BA2-7964805C34E0}" destId="{8865A093-A723-4DEB-B4A8-708EED2E8BF2}" srcOrd="6" destOrd="0" presId="urn:microsoft.com/office/officeart/2018/2/layout/IconCircleList"/>
    <dgm:cxn modelId="{F3DDC1E3-224F-4DA3-AE2A-12C22A84F9F6}" type="presParOf" srcId="{8865A093-A723-4DEB-B4A8-708EED2E8BF2}" destId="{158B334D-4927-4843-B24E-683EB542933C}" srcOrd="0" destOrd="0" presId="urn:microsoft.com/office/officeart/2018/2/layout/IconCircleList"/>
    <dgm:cxn modelId="{65354034-B407-4E89-B17B-B35634B6F89E}" type="presParOf" srcId="{8865A093-A723-4DEB-B4A8-708EED2E8BF2}" destId="{D8C49D29-4AC4-4326-A8E3-C52EAC4B9D45}" srcOrd="1" destOrd="0" presId="urn:microsoft.com/office/officeart/2018/2/layout/IconCircleList"/>
    <dgm:cxn modelId="{F27872C3-A5DA-4738-A12D-B96DCB4C72EA}" type="presParOf" srcId="{8865A093-A723-4DEB-B4A8-708EED2E8BF2}" destId="{7938F237-1A73-4640-838E-D92278EC1987}" srcOrd="2" destOrd="0" presId="urn:microsoft.com/office/officeart/2018/2/layout/IconCircleList"/>
    <dgm:cxn modelId="{F566FDB2-8A33-4F01-8E78-1D0852B082C0}" type="presParOf" srcId="{8865A093-A723-4DEB-B4A8-708EED2E8BF2}" destId="{32591013-FDBC-4914-B127-599ABF18B34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CE8C02-D98B-464A-9D1C-0D9A29C8FDF0}" type="doc">
      <dgm:prSet loTypeId="urn:microsoft.com/office/officeart/2005/8/layout/cycle8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143CAD6-E7FC-41C1-A114-622DA493825B}" type="pres">
      <dgm:prSet presAssocID="{60CE8C02-D98B-464A-9D1C-0D9A29C8FDF0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6788C11F-608F-4AB0-BEFF-3CDF323C8B38}" type="presOf" srcId="{60CE8C02-D98B-464A-9D1C-0D9A29C8FDF0}" destId="{A143CAD6-E7FC-41C1-A114-622DA493825B}" srcOrd="0" destOrd="0" presId="urn:microsoft.com/office/officeart/2005/8/layout/cycle8"/>
  </dgm:cxnLst>
  <dgm:bg>
    <a:blipFill>
      <a:blip xmlns:r="http://schemas.openxmlformats.org/officeDocument/2006/relationships" r:embed="rId1" cstate="print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27B9A6-1DC9-4066-B736-50C6D4DC4026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D2B188C-2649-4E3E-B320-308B7E4A5626}">
      <dgm:prSet/>
      <dgm:spPr/>
      <dgm:t>
        <a:bodyPr/>
        <a:lstStyle/>
        <a:p>
          <a:r>
            <a:rPr lang="en-US"/>
            <a:t>Event Participation:</a:t>
          </a:r>
        </a:p>
      </dgm:t>
    </dgm:pt>
    <dgm:pt modelId="{E8B3AD52-D942-4D56-8A8B-43EA6DB9E581}" type="parTrans" cxnId="{C7C8843C-8936-4621-A57B-81B11E41C586}">
      <dgm:prSet/>
      <dgm:spPr/>
      <dgm:t>
        <a:bodyPr/>
        <a:lstStyle/>
        <a:p>
          <a:endParaRPr lang="en-US"/>
        </a:p>
      </dgm:t>
    </dgm:pt>
    <dgm:pt modelId="{869288BA-D1DA-49BA-B79F-2DA3FC1725F6}" type="sibTrans" cxnId="{C7C8843C-8936-4621-A57B-81B11E41C586}">
      <dgm:prSet/>
      <dgm:spPr/>
      <dgm:t>
        <a:bodyPr/>
        <a:lstStyle/>
        <a:p>
          <a:endParaRPr lang="en-US"/>
        </a:p>
      </dgm:t>
    </dgm:pt>
    <dgm:pt modelId="{830CCDC8-B2AE-4221-8582-6F15DD28DD2A}">
      <dgm:prSet/>
      <dgm:spPr/>
      <dgm:t>
        <a:bodyPr/>
        <a:lstStyle/>
        <a:p>
          <a:r>
            <a:rPr lang="en-US"/>
            <a:t>• Track alumni attendance at events</a:t>
          </a:r>
        </a:p>
      </dgm:t>
    </dgm:pt>
    <dgm:pt modelId="{6FCC6953-9EDF-41D8-83DD-FB1561D0D4DF}" type="parTrans" cxnId="{B0E4CAE5-8F74-40AF-9924-9530DF25C582}">
      <dgm:prSet/>
      <dgm:spPr/>
      <dgm:t>
        <a:bodyPr/>
        <a:lstStyle/>
        <a:p>
          <a:endParaRPr lang="en-US"/>
        </a:p>
      </dgm:t>
    </dgm:pt>
    <dgm:pt modelId="{9E92BD00-8695-43DB-A99D-D0892BE7A189}" type="sibTrans" cxnId="{B0E4CAE5-8F74-40AF-9924-9530DF25C582}">
      <dgm:prSet/>
      <dgm:spPr/>
      <dgm:t>
        <a:bodyPr/>
        <a:lstStyle/>
        <a:p>
          <a:endParaRPr lang="en-US"/>
        </a:p>
      </dgm:t>
    </dgm:pt>
    <dgm:pt modelId="{71C945F6-21F2-45B4-86A1-3C10657F5021}">
      <dgm:prSet/>
      <dgm:spPr/>
      <dgm:t>
        <a:bodyPr/>
        <a:lstStyle/>
        <a:p>
          <a:r>
            <a:rPr lang="en-US"/>
            <a:t>• Record major alumni events (virtual and in-person)</a:t>
          </a:r>
        </a:p>
      </dgm:t>
    </dgm:pt>
    <dgm:pt modelId="{88C751A4-D312-4818-A472-F42B14CBEF76}" type="parTrans" cxnId="{F705D0DA-094A-45B0-AABC-AFF63436578D}">
      <dgm:prSet/>
      <dgm:spPr/>
      <dgm:t>
        <a:bodyPr/>
        <a:lstStyle/>
        <a:p>
          <a:endParaRPr lang="en-US"/>
        </a:p>
      </dgm:t>
    </dgm:pt>
    <dgm:pt modelId="{54368386-5695-4117-8524-3B393F417BD9}" type="sibTrans" cxnId="{F705D0DA-094A-45B0-AABC-AFF63436578D}">
      <dgm:prSet/>
      <dgm:spPr/>
      <dgm:t>
        <a:bodyPr/>
        <a:lstStyle/>
        <a:p>
          <a:endParaRPr lang="en-US"/>
        </a:p>
      </dgm:t>
    </dgm:pt>
    <dgm:pt modelId="{D479FA76-0236-4413-9F91-2423D916F5DD}">
      <dgm:prSet/>
      <dgm:spPr/>
      <dgm:t>
        <a:bodyPr/>
        <a:lstStyle/>
        <a:p>
          <a:r>
            <a:rPr lang="en-US"/>
            <a:t>Communication Channels:</a:t>
          </a:r>
        </a:p>
      </dgm:t>
    </dgm:pt>
    <dgm:pt modelId="{C5875CB1-D017-4857-A48C-FB8FCF47DCD0}" type="parTrans" cxnId="{1A8B53CE-AD92-486B-BD54-DDEA5F5250C5}">
      <dgm:prSet/>
      <dgm:spPr/>
      <dgm:t>
        <a:bodyPr/>
        <a:lstStyle/>
        <a:p>
          <a:endParaRPr lang="en-US"/>
        </a:p>
      </dgm:t>
    </dgm:pt>
    <dgm:pt modelId="{4A4E3938-99B9-4CD5-93FA-301C2BFF8612}" type="sibTrans" cxnId="{1A8B53CE-AD92-486B-BD54-DDEA5F5250C5}">
      <dgm:prSet/>
      <dgm:spPr/>
      <dgm:t>
        <a:bodyPr/>
        <a:lstStyle/>
        <a:p>
          <a:endParaRPr lang="en-US"/>
        </a:p>
      </dgm:t>
    </dgm:pt>
    <dgm:pt modelId="{BF410D70-7F50-427D-B999-BE625C565A18}">
      <dgm:prSet/>
      <dgm:spPr/>
      <dgm:t>
        <a:bodyPr/>
        <a:lstStyle/>
        <a:p>
          <a:r>
            <a:rPr lang="en-US"/>
            <a:t>• Email Campaigns: Track open rates</a:t>
          </a:r>
        </a:p>
      </dgm:t>
    </dgm:pt>
    <dgm:pt modelId="{4DA9ED25-EBF4-4471-86FF-5E08EDC3DDC2}" type="parTrans" cxnId="{D1CA2773-CA9F-4654-96E8-BC7AB38A334B}">
      <dgm:prSet/>
      <dgm:spPr/>
      <dgm:t>
        <a:bodyPr/>
        <a:lstStyle/>
        <a:p>
          <a:endParaRPr lang="en-US"/>
        </a:p>
      </dgm:t>
    </dgm:pt>
    <dgm:pt modelId="{A9E2A28F-3717-46E1-A08A-3015DAECF355}" type="sibTrans" cxnId="{D1CA2773-CA9F-4654-96E8-BC7AB38A334B}">
      <dgm:prSet/>
      <dgm:spPr/>
      <dgm:t>
        <a:bodyPr/>
        <a:lstStyle/>
        <a:p>
          <a:endParaRPr lang="en-US"/>
        </a:p>
      </dgm:t>
    </dgm:pt>
    <dgm:pt modelId="{0112F734-9DD3-4675-9FA4-F409A9CE5F9F}">
      <dgm:prSet/>
      <dgm:spPr/>
      <dgm:t>
        <a:bodyPr/>
        <a:lstStyle/>
        <a:p>
          <a:r>
            <a:rPr lang="en-US"/>
            <a:t>• Social Media: Measure engaged followers</a:t>
          </a:r>
        </a:p>
      </dgm:t>
    </dgm:pt>
    <dgm:pt modelId="{18BC62C7-A7CD-41D6-BFBF-B4A02463208B}" type="parTrans" cxnId="{5E4164BF-08C6-47F1-9B76-C87A81D925F0}">
      <dgm:prSet/>
      <dgm:spPr/>
      <dgm:t>
        <a:bodyPr/>
        <a:lstStyle/>
        <a:p>
          <a:endParaRPr lang="en-US"/>
        </a:p>
      </dgm:t>
    </dgm:pt>
    <dgm:pt modelId="{847E3B6D-D818-4F3B-9E65-04BC9E55C677}" type="sibTrans" cxnId="{5E4164BF-08C6-47F1-9B76-C87A81D925F0}">
      <dgm:prSet/>
      <dgm:spPr/>
      <dgm:t>
        <a:bodyPr/>
        <a:lstStyle/>
        <a:p>
          <a:endParaRPr lang="en-US"/>
        </a:p>
      </dgm:t>
    </dgm:pt>
    <dgm:pt modelId="{EDE06A1B-A544-445A-8728-9682F84B0EA3}">
      <dgm:prSet/>
      <dgm:spPr/>
      <dgm:t>
        <a:bodyPr/>
        <a:lstStyle/>
        <a:p>
          <a:r>
            <a:rPr lang="en-US"/>
            <a:t>• Alumni Website: Monitor traffic and registration stats</a:t>
          </a:r>
        </a:p>
      </dgm:t>
    </dgm:pt>
    <dgm:pt modelId="{CCA59539-5571-425B-A846-A5928A6B5A41}" type="parTrans" cxnId="{6C50C9F0-BF45-481F-B83B-FB6BB4C10499}">
      <dgm:prSet/>
      <dgm:spPr/>
      <dgm:t>
        <a:bodyPr/>
        <a:lstStyle/>
        <a:p>
          <a:endParaRPr lang="en-US"/>
        </a:p>
      </dgm:t>
    </dgm:pt>
    <dgm:pt modelId="{C32D682F-599E-4D39-AFEB-62D3E73AE4FC}" type="sibTrans" cxnId="{6C50C9F0-BF45-481F-B83B-FB6BB4C10499}">
      <dgm:prSet/>
      <dgm:spPr/>
      <dgm:t>
        <a:bodyPr/>
        <a:lstStyle/>
        <a:p>
          <a:endParaRPr lang="en-US"/>
        </a:p>
      </dgm:t>
    </dgm:pt>
    <dgm:pt modelId="{D954516B-A8C4-4D17-B6A9-3F4FE77CBA8C}" type="pres">
      <dgm:prSet presAssocID="{FC27B9A6-1DC9-4066-B736-50C6D4DC4026}" presName="compositeShape" presStyleCnt="0">
        <dgm:presLayoutVars>
          <dgm:chMax val="7"/>
          <dgm:dir/>
          <dgm:resizeHandles val="exact"/>
        </dgm:presLayoutVars>
      </dgm:prSet>
      <dgm:spPr/>
    </dgm:pt>
    <dgm:pt modelId="{5343A8EA-467B-4836-B306-8AD3E4221F00}" type="pres">
      <dgm:prSet presAssocID="{FC27B9A6-1DC9-4066-B736-50C6D4DC4026}" presName="wedge1" presStyleLbl="node1" presStyleIdx="0" presStyleCnt="7"/>
      <dgm:spPr/>
    </dgm:pt>
    <dgm:pt modelId="{59FE5023-CF14-40AB-A895-316B91F2AE66}" type="pres">
      <dgm:prSet presAssocID="{FC27B9A6-1DC9-4066-B736-50C6D4DC4026}" presName="dummy1a" presStyleCnt="0"/>
      <dgm:spPr/>
    </dgm:pt>
    <dgm:pt modelId="{635AB123-BBC3-4B53-87E1-FBDAB720C13C}" type="pres">
      <dgm:prSet presAssocID="{FC27B9A6-1DC9-4066-B736-50C6D4DC4026}" presName="dummy1b" presStyleCnt="0"/>
      <dgm:spPr/>
    </dgm:pt>
    <dgm:pt modelId="{473D151F-FED4-47BE-B367-F23350C48AF4}" type="pres">
      <dgm:prSet presAssocID="{FC27B9A6-1DC9-4066-B736-50C6D4DC4026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E7E97153-DF8E-45F3-BD21-C75EAFE42669}" type="pres">
      <dgm:prSet presAssocID="{FC27B9A6-1DC9-4066-B736-50C6D4DC4026}" presName="wedge2" presStyleLbl="node1" presStyleIdx="1" presStyleCnt="7"/>
      <dgm:spPr/>
    </dgm:pt>
    <dgm:pt modelId="{9C1A6DD7-9E70-46A1-92BE-8EE97C514ED3}" type="pres">
      <dgm:prSet presAssocID="{FC27B9A6-1DC9-4066-B736-50C6D4DC4026}" presName="dummy2a" presStyleCnt="0"/>
      <dgm:spPr/>
    </dgm:pt>
    <dgm:pt modelId="{D6551DAE-C659-4301-A8AE-81EC33912F1B}" type="pres">
      <dgm:prSet presAssocID="{FC27B9A6-1DC9-4066-B736-50C6D4DC4026}" presName="dummy2b" presStyleCnt="0"/>
      <dgm:spPr/>
    </dgm:pt>
    <dgm:pt modelId="{74E35B85-A1D0-44D3-AB06-C32E31A73611}" type="pres">
      <dgm:prSet presAssocID="{FC27B9A6-1DC9-4066-B736-50C6D4DC4026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8E928E8F-47A3-481C-8DE4-C96956F455A1}" type="pres">
      <dgm:prSet presAssocID="{FC27B9A6-1DC9-4066-B736-50C6D4DC4026}" presName="wedge3" presStyleLbl="node1" presStyleIdx="2" presStyleCnt="7"/>
      <dgm:spPr/>
    </dgm:pt>
    <dgm:pt modelId="{46557E04-2453-44FF-87C6-2CB61DC3820C}" type="pres">
      <dgm:prSet presAssocID="{FC27B9A6-1DC9-4066-B736-50C6D4DC4026}" presName="dummy3a" presStyleCnt="0"/>
      <dgm:spPr/>
    </dgm:pt>
    <dgm:pt modelId="{6BC2F428-B7BC-4B06-AA97-9D6CE362E103}" type="pres">
      <dgm:prSet presAssocID="{FC27B9A6-1DC9-4066-B736-50C6D4DC4026}" presName="dummy3b" presStyleCnt="0"/>
      <dgm:spPr/>
    </dgm:pt>
    <dgm:pt modelId="{41496E56-A2B9-4272-994A-BFC5E21DDDDC}" type="pres">
      <dgm:prSet presAssocID="{FC27B9A6-1DC9-4066-B736-50C6D4DC4026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26086240-AC4E-4A0F-AC22-1B43A924880D}" type="pres">
      <dgm:prSet presAssocID="{FC27B9A6-1DC9-4066-B736-50C6D4DC4026}" presName="wedge4" presStyleLbl="node1" presStyleIdx="3" presStyleCnt="7"/>
      <dgm:spPr/>
    </dgm:pt>
    <dgm:pt modelId="{8CF0D1D0-5D4F-45BA-ADA9-295AEA438BD1}" type="pres">
      <dgm:prSet presAssocID="{FC27B9A6-1DC9-4066-B736-50C6D4DC4026}" presName="dummy4a" presStyleCnt="0"/>
      <dgm:spPr/>
    </dgm:pt>
    <dgm:pt modelId="{33739B6A-AB1F-4C86-B1A1-AC6701EF76B0}" type="pres">
      <dgm:prSet presAssocID="{FC27B9A6-1DC9-4066-B736-50C6D4DC4026}" presName="dummy4b" presStyleCnt="0"/>
      <dgm:spPr/>
    </dgm:pt>
    <dgm:pt modelId="{452FA089-DF59-496A-8AB1-134458D01AD1}" type="pres">
      <dgm:prSet presAssocID="{FC27B9A6-1DC9-4066-B736-50C6D4DC4026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1592A96D-8542-4BE9-A2FE-95920A1FD27D}" type="pres">
      <dgm:prSet presAssocID="{FC27B9A6-1DC9-4066-B736-50C6D4DC4026}" presName="wedge5" presStyleLbl="node1" presStyleIdx="4" presStyleCnt="7"/>
      <dgm:spPr/>
    </dgm:pt>
    <dgm:pt modelId="{A3393C2F-F030-461A-95A2-9E03352BF39F}" type="pres">
      <dgm:prSet presAssocID="{FC27B9A6-1DC9-4066-B736-50C6D4DC4026}" presName="dummy5a" presStyleCnt="0"/>
      <dgm:spPr/>
    </dgm:pt>
    <dgm:pt modelId="{6B406AEF-35CB-4449-95FA-232E10DB8ABA}" type="pres">
      <dgm:prSet presAssocID="{FC27B9A6-1DC9-4066-B736-50C6D4DC4026}" presName="dummy5b" presStyleCnt="0"/>
      <dgm:spPr/>
    </dgm:pt>
    <dgm:pt modelId="{918BEC54-3355-46EE-8BE4-A5997305A7AD}" type="pres">
      <dgm:prSet presAssocID="{FC27B9A6-1DC9-4066-B736-50C6D4DC4026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13EB2909-7DCF-46B0-92B2-91E66D71A245}" type="pres">
      <dgm:prSet presAssocID="{FC27B9A6-1DC9-4066-B736-50C6D4DC4026}" presName="wedge6" presStyleLbl="node1" presStyleIdx="5" presStyleCnt="7"/>
      <dgm:spPr/>
    </dgm:pt>
    <dgm:pt modelId="{3D4D9EE4-AC82-4E06-A992-713783365BEC}" type="pres">
      <dgm:prSet presAssocID="{FC27B9A6-1DC9-4066-B736-50C6D4DC4026}" presName="dummy6a" presStyleCnt="0"/>
      <dgm:spPr/>
    </dgm:pt>
    <dgm:pt modelId="{2CB244BF-E8B7-4ABA-866E-BF3841298374}" type="pres">
      <dgm:prSet presAssocID="{FC27B9A6-1DC9-4066-B736-50C6D4DC4026}" presName="dummy6b" presStyleCnt="0"/>
      <dgm:spPr/>
    </dgm:pt>
    <dgm:pt modelId="{1CA65726-91DB-4EE4-80C3-407B38A5328C}" type="pres">
      <dgm:prSet presAssocID="{FC27B9A6-1DC9-4066-B736-50C6D4DC4026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231B9492-ED30-48A8-B6FF-C1B4928FCD7A}" type="pres">
      <dgm:prSet presAssocID="{FC27B9A6-1DC9-4066-B736-50C6D4DC4026}" presName="wedge7" presStyleLbl="node1" presStyleIdx="6" presStyleCnt="7"/>
      <dgm:spPr/>
    </dgm:pt>
    <dgm:pt modelId="{821047EB-ED03-4E55-B4D2-CE38E5A92590}" type="pres">
      <dgm:prSet presAssocID="{FC27B9A6-1DC9-4066-B736-50C6D4DC4026}" presName="dummy7a" presStyleCnt="0"/>
      <dgm:spPr/>
    </dgm:pt>
    <dgm:pt modelId="{EEC4E214-2E21-43A4-AA18-2D27C45AB246}" type="pres">
      <dgm:prSet presAssocID="{FC27B9A6-1DC9-4066-B736-50C6D4DC4026}" presName="dummy7b" presStyleCnt="0"/>
      <dgm:spPr/>
    </dgm:pt>
    <dgm:pt modelId="{CE5833FE-6A2D-42D6-AE2C-2AB5B3AD89F2}" type="pres">
      <dgm:prSet presAssocID="{FC27B9A6-1DC9-4066-B736-50C6D4DC4026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  <dgm:pt modelId="{3EACEA66-64A5-47E3-8549-1EF36AECDA29}" type="pres">
      <dgm:prSet presAssocID="{869288BA-D1DA-49BA-B79F-2DA3FC1725F6}" presName="arrowWedge1" presStyleLbl="fgSibTrans2D1" presStyleIdx="0" presStyleCnt="7"/>
      <dgm:spPr/>
    </dgm:pt>
    <dgm:pt modelId="{ADF50204-12B5-4889-80F2-0CBB39D3E022}" type="pres">
      <dgm:prSet presAssocID="{9E92BD00-8695-43DB-A99D-D0892BE7A189}" presName="arrowWedge2" presStyleLbl="fgSibTrans2D1" presStyleIdx="1" presStyleCnt="7"/>
      <dgm:spPr/>
    </dgm:pt>
    <dgm:pt modelId="{F75C1F39-9C52-4ADD-B4B3-71E2632B396E}" type="pres">
      <dgm:prSet presAssocID="{54368386-5695-4117-8524-3B393F417BD9}" presName="arrowWedge3" presStyleLbl="fgSibTrans2D1" presStyleIdx="2" presStyleCnt="7"/>
      <dgm:spPr/>
    </dgm:pt>
    <dgm:pt modelId="{AB990189-30D8-4BCF-B040-94BB39AAB250}" type="pres">
      <dgm:prSet presAssocID="{4A4E3938-99B9-4CD5-93FA-301C2BFF8612}" presName="arrowWedge4" presStyleLbl="fgSibTrans2D1" presStyleIdx="3" presStyleCnt="7"/>
      <dgm:spPr/>
    </dgm:pt>
    <dgm:pt modelId="{AC059B93-A092-45D6-A0C6-3088B7962BBF}" type="pres">
      <dgm:prSet presAssocID="{A9E2A28F-3717-46E1-A08A-3015DAECF355}" presName="arrowWedge5" presStyleLbl="fgSibTrans2D1" presStyleIdx="4" presStyleCnt="7"/>
      <dgm:spPr/>
    </dgm:pt>
    <dgm:pt modelId="{0E393DBF-7591-4317-A647-CEDF05CD7838}" type="pres">
      <dgm:prSet presAssocID="{847E3B6D-D818-4F3B-9E65-04BC9E55C677}" presName="arrowWedge6" presStyleLbl="fgSibTrans2D1" presStyleIdx="5" presStyleCnt="7"/>
      <dgm:spPr/>
    </dgm:pt>
    <dgm:pt modelId="{33364BE5-BD00-47CD-8A2C-A581390D51C8}" type="pres">
      <dgm:prSet presAssocID="{C32D682F-599E-4D39-AFEB-62D3E73AE4FC}" presName="arrowWedge7" presStyleLbl="fgSibTrans2D1" presStyleIdx="6" presStyleCnt="7"/>
      <dgm:spPr/>
    </dgm:pt>
  </dgm:ptLst>
  <dgm:cxnLst>
    <dgm:cxn modelId="{4757600D-D616-4079-9215-F0B682939917}" type="presOf" srcId="{6D2B188C-2649-4E3E-B320-308B7E4A5626}" destId="{473D151F-FED4-47BE-B367-F23350C48AF4}" srcOrd="1" destOrd="0" presId="urn:microsoft.com/office/officeart/2005/8/layout/cycle8"/>
    <dgm:cxn modelId="{097A4B17-AF51-4BA0-A256-32B22DDF85EB}" type="presOf" srcId="{D479FA76-0236-4413-9F91-2423D916F5DD}" destId="{26086240-AC4E-4A0F-AC22-1B43A924880D}" srcOrd="0" destOrd="0" presId="urn:microsoft.com/office/officeart/2005/8/layout/cycle8"/>
    <dgm:cxn modelId="{808C1F1B-5839-42DE-B35C-23511CA61175}" type="presOf" srcId="{830CCDC8-B2AE-4221-8582-6F15DD28DD2A}" destId="{74E35B85-A1D0-44D3-AB06-C32E31A73611}" srcOrd="1" destOrd="0" presId="urn:microsoft.com/office/officeart/2005/8/layout/cycle8"/>
    <dgm:cxn modelId="{FE04051C-8958-4869-95B0-75C8E43562F8}" type="presOf" srcId="{BF410D70-7F50-427D-B999-BE625C565A18}" destId="{918BEC54-3355-46EE-8BE4-A5997305A7AD}" srcOrd="1" destOrd="0" presId="urn:microsoft.com/office/officeart/2005/8/layout/cycle8"/>
    <dgm:cxn modelId="{F6C75C37-3C06-4768-86F0-9C9C5BE5E421}" type="presOf" srcId="{EDE06A1B-A544-445A-8728-9682F84B0EA3}" destId="{231B9492-ED30-48A8-B6FF-C1B4928FCD7A}" srcOrd="0" destOrd="0" presId="urn:microsoft.com/office/officeart/2005/8/layout/cycle8"/>
    <dgm:cxn modelId="{C7C8843C-8936-4621-A57B-81B11E41C586}" srcId="{FC27B9A6-1DC9-4066-B736-50C6D4DC4026}" destId="{6D2B188C-2649-4E3E-B320-308B7E4A5626}" srcOrd="0" destOrd="0" parTransId="{E8B3AD52-D942-4D56-8A8B-43EA6DB9E581}" sibTransId="{869288BA-D1DA-49BA-B79F-2DA3FC1725F6}"/>
    <dgm:cxn modelId="{F841B364-7F6A-43BC-955A-9BE59B2956E6}" type="presOf" srcId="{BF410D70-7F50-427D-B999-BE625C565A18}" destId="{1592A96D-8542-4BE9-A2FE-95920A1FD27D}" srcOrd="0" destOrd="0" presId="urn:microsoft.com/office/officeart/2005/8/layout/cycle8"/>
    <dgm:cxn modelId="{D1CA2773-CA9F-4654-96E8-BC7AB38A334B}" srcId="{FC27B9A6-1DC9-4066-B736-50C6D4DC4026}" destId="{BF410D70-7F50-427D-B999-BE625C565A18}" srcOrd="4" destOrd="0" parTransId="{4DA9ED25-EBF4-4471-86FF-5E08EDC3DDC2}" sibTransId="{A9E2A28F-3717-46E1-A08A-3015DAECF355}"/>
    <dgm:cxn modelId="{86991854-C130-4865-855B-9722BC022D9D}" type="presOf" srcId="{71C945F6-21F2-45B4-86A1-3C10657F5021}" destId="{8E928E8F-47A3-481C-8DE4-C96956F455A1}" srcOrd="0" destOrd="0" presId="urn:microsoft.com/office/officeart/2005/8/layout/cycle8"/>
    <dgm:cxn modelId="{D73CD37A-D74B-4A3C-9D37-38D1FBD3C9ED}" type="presOf" srcId="{6D2B188C-2649-4E3E-B320-308B7E4A5626}" destId="{5343A8EA-467B-4836-B306-8AD3E4221F00}" srcOrd="0" destOrd="0" presId="urn:microsoft.com/office/officeart/2005/8/layout/cycle8"/>
    <dgm:cxn modelId="{A69F4680-0E0D-4004-B7FB-3C0E6F308B1D}" type="presOf" srcId="{EDE06A1B-A544-445A-8728-9682F84B0EA3}" destId="{CE5833FE-6A2D-42D6-AE2C-2AB5B3AD89F2}" srcOrd="1" destOrd="0" presId="urn:microsoft.com/office/officeart/2005/8/layout/cycle8"/>
    <dgm:cxn modelId="{D1452C87-4C28-4B29-AF9A-E80CC5341E7F}" type="presOf" srcId="{830CCDC8-B2AE-4221-8582-6F15DD28DD2A}" destId="{E7E97153-DF8E-45F3-BD21-C75EAFE42669}" srcOrd="0" destOrd="0" presId="urn:microsoft.com/office/officeart/2005/8/layout/cycle8"/>
    <dgm:cxn modelId="{9AA370B2-2F57-4693-9B34-6C37777F98AB}" type="presOf" srcId="{0112F734-9DD3-4675-9FA4-F409A9CE5F9F}" destId="{1CA65726-91DB-4EE4-80C3-407B38A5328C}" srcOrd="1" destOrd="0" presId="urn:microsoft.com/office/officeart/2005/8/layout/cycle8"/>
    <dgm:cxn modelId="{6780E1BB-194B-4EF7-8888-442C7599D1C5}" type="presOf" srcId="{0112F734-9DD3-4675-9FA4-F409A9CE5F9F}" destId="{13EB2909-7DCF-46B0-92B2-91E66D71A245}" srcOrd="0" destOrd="0" presId="urn:microsoft.com/office/officeart/2005/8/layout/cycle8"/>
    <dgm:cxn modelId="{F11EA4BC-109D-4154-9891-4776E374832B}" type="presOf" srcId="{71C945F6-21F2-45B4-86A1-3C10657F5021}" destId="{41496E56-A2B9-4272-994A-BFC5E21DDDDC}" srcOrd="1" destOrd="0" presId="urn:microsoft.com/office/officeart/2005/8/layout/cycle8"/>
    <dgm:cxn modelId="{5E4164BF-08C6-47F1-9B76-C87A81D925F0}" srcId="{FC27B9A6-1DC9-4066-B736-50C6D4DC4026}" destId="{0112F734-9DD3-4675-9FA4-F409A9CE5F9F}" srcOrd="5" destOrd="0" parTransId="{18BC62C7-A7CD-41D6-BFBF-B4A02463208B}" sibTransId="{847E3B6D-D818-4F3B-9E65-04BC9E55C677}"/>
    <dgm:cxn modelId="{5EA84CC4-843B-4F7F-A34F-E2A9295157FA}" type="presOf" srcId="{D479FA76-0236-4413-9F91-2423D916F5DD}" destId="{452FA089-DF59-496A-8AB1-134458D01AD1}" srcOrd="1" destOrd="0" presId="urn:microsoft.com/office/officeart/2005/8/layout/cycle8"/>
    <dgm:cxn modelId="{B91108CC-1EC9-4852-9E6E-B983AA66BA21}" type="presOf" srcId="{FC27B9A6-1DC9-4066-B736-50C6D4DC4026}" destId="{D954516B-A8C4-4D17-B6A9-3F4FE77CBA8C}" srcOrd="0" destOrd="0" presId="urn:microsoft.com/office/officeart/2005/8/layout/cycle8"/>
    <dgm:cxn modelId="{1A8B53CE-AD92-486B-BD54-DDEA5F5250C5}" srcId="{FC27B9A6-1DC9-4066-B736-50C6D4DC4026}" destId="{D479FA76-0236-4413-9F91-2423D916F5DD}" srcOrd="3" destOrd="0" parTransId="{C5875CB1-D017-4857-A48C-FB8FCF47DCD0}" sibTransId="{4A4E3938-99B9-4CD5-93FA-301C2BFF8612}"/>
    <dgm:cxn modelId="{F705D0DA-094A-45B0-AABC-AFF63436578D}" srcId="{FC27B9A6-1DC9-4066-B736-50C6D4DC4026}" destId="{71C945F6-21F2-45B4-86A1-3C10657F5021}" srcOrd="2" destOrd="0" parTransId="{88C751A4-D312-4818-A472-F42B14CBEF76}" sibTransId="{54368386-5695-4117-8524-3B393F417BD9}"/>
    <dgm:cxn modelId="{B0E4CAE5-8F74-40AF-9924-9530DF25C582}" srcId="{FC27B9A6-1DC9-4066-B736-50C6D4DC4026}" destId="{830CCDC8-B2AE-4221-8582-6F15DD28DD2A}" srcOrd="1" destOrd="0" parTransId="{6FCC6953-9EDF-41D8-83DD-FB1561D0D4DF}" sibTransId="{9E92BD00-8695-43DB-A99D-D0892BE7A189}"/>
    <dgm:cxn modelId="{6C50C9F0-BF45-481F-B83B-FB6BB4C10499}" srcId="{FC27B9A6-1DC9-4066-B736-50C6D4DC4026}" destId="{EDE06A1B-A544-445A-8728-9682F84B0EA3}" srcOrd="6" destOrd="0" parTransId="{CCA59539-5571-425B-A846-A5928A6B5A41}" sibTransId="{C32D682F-599E-4D39-AFEB-62D3E73AE4FC}"/>
    <dgm:cxn modelId="{A789906B-BAF7-4D66-A5F9-FD2E5C4641C2}" type="presParOf" srcId="{D954516B-A8C4-4D17-B6A9-3F4FE77CBA8C}" destId="{5343A8EA-467B-4836-B306-8AD3E4221F00}" srcOrd="0" destOrd="0" presId="urn:microsoft.com/office/officeart/2005/8/layout/cycle8"/>
    <dgm:cxn modelId="{A3B75715-9312-40CA-A958-7C66DF7AD81B}" type="presParOf" srcId="{D954516B-A8C4-4D17-B6A9-3F4FE77CBA8C}" destId="{59FE5023-CF14-40AB-A895-316B91F2AE66}" srcOrd="1" destOrd="0" presId="urn:microsoft.com/office/officeart/2005/8/layout/cycle8"/>
    <dgm:cxn modelId="{AB13B186-82DE-4ABB-9C17-514A20924CA4}" type="presParOf" srcId="{D954516B-A8C4-4D17-B6A9-3F4FE77CBA8C}" destId="{635AB123-BBC3-4B53-87E1-FBDAB720C13C}" srcOrd="2" destOrd="0" presId="urn:microsoft.com/office/officeart/2005/8/layout/cycle8"/>
    <dgm:cxn modelId="{3C62681E-A6BE-417E-99C2-63F43C0268EB}" type="presParOf" srcId="{D954516B-A8C4-4D17-B6A9-3F4FE77CBA8C}" destId="{473D151F-FED4-47BE-B367-F23350C48AF4}" srcOrd="3" destOrd="0" presId="urn:microsoft.com/office/officeart/2005/8/layout/cycle8"/>
    <dgm:cxn modelId="{B78CA99C-08F3-408D-A784-7ACBBEF9729D}" type="presParOf" srcId="{D954516B-A8C4-4D17-B6A9-3F4FE77CBA8C}" destId="{E7E97153-DF8E-45F3-BD21-C75EAFE42669}" srcOrd="4" destOrd="0" presId="urn:microsoft.com/office/officeart/2005/8/layout/cycle8"/>
    <dgm:cxn modelId="{176BE014-4AB2-4691-884D-3A8D4A45D364}" type="presParOf" srcId="{D954516B-A8C4-4D17-B6A9-3F4FE77CBA8C}" destId="{9C1A6DD7-9E70-46A1-92BE-8EE97C514ED3}" srcOrd="5" destOrd="0" presId="urn:microsoft.com/office/officeart/2005/8/layout/cycle8"/>
    <dgm:cxn modelId="{EE5C5302-2741-421A-A63F-63C5E52BEC6F}" type="presParOf" srcId="{D954516B-A8C4-4D17-B6A9-3F4FE77CBA8C}" destId="{D6551DAE-C659-4301-A8AE-81EC33912F1B}" srcOrd="6" destOrd="0" presId="urn:microsoft.com/office/officeart/2005/8/layout/cycle8"/>
    <dgm:cxn modelId="{63957F1A-3F75-42F4-84FE-3BC860CA787F}" type="presParOf" srcId="{D954516B-A8C4-4D17-B6A9-3F4FE77CBA8C}" destId="{74E35B85-A1D0-44D3-AB06-C32E31A73611}" srcOrd="7" destOrd="0" presId="urn:microsoft.com/office/officeart/2005/8/layout/cycle8"/>
    <dgm:cxn modelId="{17B833CA-4100-4D67-BB06-ECF6F204CF73}" type="presParOf" srcId="{D954516B-A8C4-4D17-B6A9-3F4FE77CBA8C}" destId="{8E928E8F-47A3-481C-8DE4-C96956F455A1}" srcOrd="8" destOrd="0" presId="urn:microsoft.com/office/officeart/2005/8/layout/cycle8"/>
    <dgm:cxn modelId="{12F1F34A-EAD9-4567-A833-C0D4DDEF4528}" type="presParOf" srcId="{D954516B-A8C4-4D17-B6A9-3F4FE77CBA8C}" destId="{46557E04-2453-44FF-87C6-2CB61DC3820C}" srcOrd="9" destOrd="0" presId="urn:microsoft.com/office/officeart/2005/8/layout/cycle8"/>
    <dgm:cxn modelId="{AEEA462F-A7BD-4D0B-827A-78B36F6CD6D3}" type="presParOf" srcId="{D954516B-A8C4-4D17-B6A9-3F4FE77CBA8C}" destId="{6BC2F428-B7BC-4B06-AA97-9D6CE362E103}" srcOrd="10" destOrd="0" presId="urn:microsoft.com/office/officeart/2005/8/layout/cycle8"/>
    <dgm:cxn modelId="{49ADE5C1-1DD2-48CC-98F7-F21ED325FE9B}" type="presParOf" srcId="{D954516B-A8C4-4D17-B6A9-3F4FE77CBA8C}" destId="{41496E56-A2B9-4272-994A-BFC5E21DDDDC}" srcOrd="11" destOrd="0" presId="urn:microsoft.com/office/officeart/2005/8/layout/cycle8"/>
    <dgm:cxn modelId="{BAE4F50D-5E34-4487-A2B6-3E01783FACDE}" type="presParOf" srcId="{D954516B-A8C4-4D17-B6A9-3F4FE77CBA8C}" destId="{26086240-AC4E-4A0F-AC22-1B43A924880D}" srcOrd="12" destOrd="0" presId="urn:microsoft.com/office/officeart/2005/8/layout/cycle8"/>
    <dgm:cxn modelId="{F98D4E4C-96B1-4F39-A0BD-7EE0A6B2EFDB}" type="presParOf" srcId="{D954516B-A8C4-4D17-B6A9-3F4FE77CBA8C}" destId="{8CF0D1D0-5D4F-45BA-ADA9-295AEA438BD1}" srcOrd="13" destOrd="0" presId="urn:microsoft.com/office/officeart/2005/8/layout/cycle8"/>
    <dgm:cxn modelId="{8842F94D-5777-4676-B989-8137E29142C7}" type="presParOf" srcId="{D954516B-A8C4-4D17-B6A9-3F4FE77CBA8C}" destId="{33739B6A-AB1F-4C86-B1A1-AC6701EF76B0}" srcOrd="14" destOrd="0" presId="urn:microsoft.com/office/officeart/2005/8/layout/cycle8"/>
    <dgm:cxn modelId="{86BE7FDC-FDEA-4545-9BAA-038861284024}" type="presParOf" srcId="{D954516B-A8C4-4D17-B6A9-3F4FE77CBA8C}" destId="{452FA089-DF59-496A-8AB1-134458D01AD1}" srcOrd="15" destOrd="0" presId="urn:microsoft.com/office/officeart/2005/8/layout/cycle8"/>
    <dgm:cxn modelId="{45335194-2740-4EDD-880C-1FE18A36F876}" type="presParOf" srcId="{D954516B-A8C4-4D17-B6A9-3F4FE77CBA8C}" destId="{1592A96D-8542-4BE9-A2FE-95920A1FD27D}" srcOrd="16" destOrd="0" presId="urn:microsoft.com/office/officeart/2005/8/layout/cycle8"/>
    <dgm:cxn modelId="{8A036C59-CB82-40D5-823B-A24548AC9292}" type="presParOf" srcId="{D954516B-A8C4-4D17-B6A9-3F4FE77CBA8C}" destId="{A3393C2F-F030-461A-95A2-9E03352BF39F}" srcOrd="17" destOrd="0" presId="urn:microsoft.com/office/officeart/2005/8/layout/cycle8"/>
    <dgm:cxn modelId="{65D70643-9526-4E2C-9260-B4BAC9C1A1EC}" type="presParOf" srcId="{D954516B-A8C4-4D17-B6A9-3F4FE77CBA8C}" destId="{6B406AEF-35CB-4449-95FA-232E10DB8ABA}" srcOrd="18" destOrd="0" presId="urn:microsoft.com/office/officeart/2005/8/layout/cycle8"/>
    <dgm:cxn modelId="{0BC8F359-000B-4DAD-8961-EB25FDADCF4B}" type="presParOf" srcId="{D954516B-A8C4-4D17-B6A9-3F4FE77CBA8C}" destId="{918BEC54-3355-46EE-8BE4-A5997305A7AD}" srcOrd="19" destOrd="0" presId="urn:microsoft.com/office/officeart/2005/8/layout/cycle8"/>
    <dgm:cxn modelId="{12751023-4BA9-4BAB-A694-BFFC82FD658E}" type="presParOf" srcId="{D954516B-A8C4-4D17-B6A9-3F4FE77CBA8C}" destId="{13EB2909-7DCF-46B0-92B2-91E66D71A245}" srcOrd="20" destOrd="0" presId="urn:microsoft.com/office/officeart/2005/8/layout/cycle8"/>
    <dgm:cxn modelId="{F7216417-2BA7-4DCB-8718-2DE7492606D5}" type="presParOf" srcId="{D954516B-A8C4-4D17-B6A9-3F4FE77CBA8C}" destId="{3D4D9EE4-AC82-4E06-A992-713783365BEC}" srcOrd="21" destOrd="0" presId="urn:microsoft.com/office/officeart/2005/8/layout/cycle8"/>
    <dgm:cxn modelId="{45EBA0A4-1207-4652-ABF9-2BF0A4F306BF}" type="presParOf" srcId="{D954516B-A8C4-4D17-B6A9-3F4FE77CBA8C}" destId="{2CB244BF-E8B7-4ABA-866E-BF3841298374}" srcOrd="22" destOrd="0" presId="urn:microsoft.com/office/officeart/2005/8/layout/cycle8"/>
    <dgm:cxn modelId="{CDA9541D-41E2-4822-B417-F5B16D5EF824}" type="presParOf" srcId="{D954516B-A8C4-4D17-B6A9-3F4FE77CBA8C}" destId="{1CA65726-91DB-4EE4-80C3-407B38A5328C}" srcOrd="23" destOrd="0" presId="urn:microsoft.com/office/officeart/2005/8/layout/cycle8"/>
    <dgm:cxn modelId="{AC9820D7-1B01-488F-B12B-D8620065934C}" type="presParOf" srcId="{D954516B-A8C4-4D17-B6A9-3F4FE77CBA8C}" destId="{231B9492-ED30-48A8-B6FF-C1B4928FCD7A}" srcOrd="24" destOrd="0" presId="urn:microsoft.com/office/officeart/2005/8/layout/cycle8"/>
    <dgm:cxn modelId="{8F6AA056-E870-4818-9C92-F4610AE7C756}" type="presParOf" srcId="{D954516B-A8C4-4D17-B6A9-3F4FE77CBA8C}" destId="{821047EB-ED03-4E55-B4D2-CE38E5A92590}" srcOrd="25" destOrd="0" presId="urn:microsoft.com/office/officeart/2005/8/layout/cycle8"/>
    <dgm:cxn modelId="{82B4B8E7-2285-4C3C-942A-46939DA2D98A}" type="presParOf" srcId="{D954516B-A8C4-4D17-B6A9-3F4FE77CBA8C}" destId="{EEC4E214-2E21-43A4-AA18-2D27C45AB246}" srcOrd="26" destOrd="0" presId="urn:microsoft.com/office/officeart/2005/8/layout/cycle8"/>
    <dgm:cxn modelId="{B8B201B6-1A39-4055-83A3-88233409C66B}" type="presParOf" srcId="{D954516B-A8C4-4D17-B6A9-3F4FE77CBA8C}" destId="{CE5833FE-6A2D-42D6-AE2C-2AB5B3AD89F2}" srcOrd="27" destOrd="0" presId="urn:microsoft.com/office/officeart/2005/8/layout/cycle8"/>
    <dgm:cxn modelId="{0332F40D-DE3A-4496-B776-2577AC9BB9A2}" type="presParOf" srcId="{D954516B-A8C4-4D17-B6A9-3F4FE77CBA8C}" destId="{3EACEA66-64A5-47E3-8549-1EF36AECDA29}" srcOrd="28" destOrd="0" presId="urn:microsoft.com/office/officeart/2005/8/layout/cycle8"/>
    <dgm:cxn modelId="{7D65E44E-77FA-4A17-934E-880709F0F856}" type="presParOf" srcId="{D954516B-A8C4-4D17-B6A9-3F4FE77CBA8C}" destId="{ADF50204-12B5-4889-80F2-0CBB39D3E022}" srcOrd="29" destOrd="0" presId="urn:microsoft.com/office/officeart/2005/8/layout/cycle8"/>
    <dgm:cxn modelId="{FCAB8F13-6D00-4462-B23D-B4B744DE09CD}" type="presParOf" srcId="{D954516B-A8C4-4D17-B6A9-3F4FE77CBA8C}" destId="{F75C1F39-9C52-4ADD-B4B3-71E2632B396E}" srcOrd="30" destOrd="0" presId="urn:microsoft.com/office/officeart/2005/8/layout/cycle8"/>
    <dgm:cxn modelId="{27E7A9B3-80BF-49D0-A2ED-96D3DE88B3CC}" type="presParOf" srcId="{D954516B-A8C4-4D17-B6A9-3F4FE77CBA8C}" destId="{AB990189-30D8-4BCF-B040-94BB39AAB250}" srcOrd="31" destOrd="0" presId="urn:microsoft.com/office/officeart/2005/8/layout/cycle8"/>
    <dgm:cxn modelId="{7B6848E4-962A-4E79-AA19-292E8294A563}" type="presParOf" srcId="{D954516B-A8C4-4D17-B6A9-3F4FE77CBA8C}" destId="{AC059B93-A092-45D6-A0C6-3088B7962BBF}" srcOrd="32" destOrd="0" presId="urn:microsoft.com/office/officeart/2005/8/layout/cycle8"/>
    <dgm:cxn modelId="{D7BC00AD-2666-438E-917E-FC46B88289EC}" type="presParOf" srcId="{D954516B-A8C4-4D17-B6A9-3F4FE77CBA8C}" destId="{0E393DBF-7591-4317-A647-CEDF05CD7838}" srcOrd="33" destOrd="0" presId="urn:microsoft.com/office/officeart/2005/8/layout/cycle8"/>
    <dgm:cxn modelId="{11996294-7B6E-4A8B-BB23-231561FD03ED}" type="presParOf" srcId="{D954516B-A8C4-4D17-B6A9-3F4FE77CBA8C}" destId="{33364BE5-BD00-47CD-8A2C-A581390D51C8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38F35F-DCE6-4236-812F-264BA92F2F7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7F2F3029-EF69-411A-87B8-01CF44E104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Improve Tracking Metrics</a:t>
          </a:r>
        </a:p>
      </dgm:t>
    </dgm:pt>
    <dgm:pt modelId="{703023CB-B6A4-4218-9FE1-F1693C8C4D00}" type="parTrans" cxnId="{F8671A00-A259-43E7-8EE0-DAA325661B93}">
      <dgm:prSet/>
      <dgm:spPr/>
      <dgm:t>
        <a:bodyPr/>
        <a:lstStyle/>
        <a:p>
          <a:endParaRPr lang="en-US"/>
        </a:p>
      </dgm:t>
    </dgm:pt>
    <dgm:pt modelId="{21E37476-6322-4784-8A2B-549F4562BBB1}" type="sibTrans" cxnId="{F8671A00-A259-43E7-8EE0-DAA325661B93}">
      <dgm:prSet/>
      <dgm:spPr/>
      <dgm:t>
        <a:bodyPr/>
        <a:lstStyle/>
        <a:p>
          <a:endParaRPr lang="en-US"/>
        </a:p>
      </dgm:t>
    </dgm:pt>
    <dgm:pt modelId="{C8889390-13BB-4CE8-A6B3-98FB6C6867F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Track Year-over-Year Comparison: For annual reporting</a:t>
          </a:r>
        </a:p>
      </dgm:t>
    </dgm:pt>
    <dgm:pt modelId="{59A942C9-D72C-482B-A0D5-9A8099333704}" type="parTrans" cxnId="{875F1CC3-FE98-46A2-942D-C520801EFE0C}">
      <dgm:prSet/>
      <dgm:spPr/>
      <dgm:t>
        <a:bodyPr/>
        <a:lstStyle/>
        <a:p>
          <a:endParaRPr lang="en-US"/>
        </a:p>
      </dgm:t>
    </dgm:pt>
    <dgm:pt modelId="{55888264-3556-4C59-8998-6F385A0DA548}" type="sibTrans" cxnId="{875F1CC3-FE98-46A2-942D-C520801EFE0C}">
      <dgm:prSet/>
      <dgm:spPr/>
      <dgm:t>
        <a:bodyPr/>
        <a:lstStyle/>
        <a:p>
          <a:endParaRPr lang="en-US"/>
        </a:p>
      </dgm:t>
    </dgm:pt>
    <dgm:pt modelId="{F07FC35A-BE79-4082-B3D3-DEF4E535FF0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Track Growth Rate: Percentage change from previous year or quarter</a:t>
          </a:r>
        </a:p>
      </dgm:t>
    </dgm:pt>
    <dgm:pt modelId="{BDCA7333-1063-4201-B379-506630BAB1B5}" type="parTrans" cxnId="{A3876CCE-10B7-424F-8299-2EA51B1E7258}">
      <dgm:prSet/>
      <dgm:spPr/>
      <dgm:t>
        <a:bodyPr/>
        <a:lstStyle/>
        <a:p>
          <a:endParaRPr lang="en-US"/>
        </a:p>
      </dgm:t>
    </dgm:pt>
    <dgm:pt modelId="{8BB6DAD2-2DDA-4E23-94FC-A32B72213034}" type="sibTrans" cxnId="{A3876CCE-10B7-424F-8299-2EA51B1E7258}">
      <dgm:prSet/>
      <dgm:spPr/>
      <dgm:t>
        <a:bodyPr/>
        <a:lstStyle/>
        <a:p>
          <a:endParaRPr lang="en-US"/>
        </a:p>
      </dgm:t>
    </dgm:pt>
    <dgm:pt modelId="{74B79101-FA94-4CF9-A27D-F4EDC144F35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Track Key Factors for Growth:</a:t>
          </a:r>
        </a:p>
      </dgm:t>
    </dgm:pt>
    <dgm:pt modelId="{957BC860-A368-4362-B8D2-33D7F1D6D09D}" type="parTrans" cxnId="{9AFCCBD8-0764-4446-B6A4-240DBF39652D}">
      <dgm:prSet/>
      <dgm:spPr/>
      <dgm:t>
        <a:bodyPr/>
        <a:lstStyle/>
        <a:p>
          <a:endParaRPr lang="en-US"/>
        </a:p>
      </dgm:t>
    </dgm:pt>
    <dgm:pt modelId="{3DA5231E-6D62-4F46-96BD-19B42E1A8B29}" type="sibTrans" cxnId="{9AFCCBD8-0764-4446-B6A4-240DBF39652D}">
      <dgm:prSet/>
      <dgm:spPr/>
      <dgm:t>
        <a:bodyPr/>
        <a:lstStyle/>
        <a:p>
          <a:endParaRPr lang="en-US"/>
        </a:p>
      </dgm:t>
    </dgm:pt>
    <dgm:pt modelId="{8D779F09-062A-4715-9BBF-1C33DEB815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Track Successful membership drives</a:t>
          </a:r>
        </a:p>
      </dgm:t>
    </dgm:pt>
    <dgm:pt modelId="{CF3840B8-2006-4CB1-B7F1-003CD210F9F9}" type="parTrans" cxnId="{D3A1E2C3-AF51-4D2E-BCE8-C51ADB96C681}">
      <dgm:prSet/>
      <dgm:spPr/>
      <dgm:t>
        <a:bodyPr/>
        <a:lstStyle/>
        <a:p>
          <a:endParaRPr lang="en-US"/>
        </a:p>
      </dgm:t>
    </dgm:pt>
    <dgm:pt modelId="{5EFE6B89-F7F5-413A-9037-E530F0206CE4}" type="sibTrans" cxnId="{D3A1E2C3-AF51-4D2E-BCE8-C51ADB96C681}">
      <dgm:prSet/>
      <dgm:spPr/>
      <dgm:t>
        <a:bodyPr/>
        <a:lstStyle/>
        <a:p>
          <a:endParaRPr lang="en-US"/>
        </a:p>
      </dgm:t>
    </dgm:pt>
    <dgm:pt modelId="{7B42EA13-23F5-4E5E-AFCB-709666EDA0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Track Alumni events</a:t>
          </a:r>
        </a:p>
      </dgm:t>
    </dgm:pt>
    <dgm:pt modelId="{FE665030-2316-4CCC-9C2E-3F94E14B89B0}" type="parTrans" cxnId="{5F1A7647-3FCC-4071-ACA6-6035AF31E728}">
      <dgm:prSet/>
      <dgm:spPr/>
      <dgm:t>
        <a:bodyPr/>
        <a:lstStyle/>
        <a:p>
          <a:endParaRPr lang="en-US"/>
        </a:p>
      </dgm:t>
    </dgm:pt>
    <dgm:pt modelId="{AE551795-6369-43AE-B6CD-155855B8D3DD}" type="sibTrans" cxnId="{5F1A7647-3FCC-4071-ACA6-6035AF31E728}">
      <dgm:prSet/>
      <dgm:spPr/>
      <dgm:t>
        <a:bodyPr/>
        <a:lstStyle/>
        <a:p>
          <a:endParaRPr lang="en-US"/>
        </a:p>
      </dgm:t>
    </dgm:pt>
    <dgm:pt modelId="{9D52902D-27A3-4B1F-808D-7EF582A9AE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Track Effective marketing strategies</a:t>
          </a:r>
        </a:p>
      </dgm:t>
    </dgm:pt>
    <dgm:pt modelId="{E5E95F49-9AE9-4386-A66E-A3D9C6685EA4}" type="parTrans" cxnId="{9188CEA5-F6AF-4371-A0CE-C7E88631E440}">
      <dgm:prSet/>
      <dgm:spPr/>
      <dgm:t>
        <a:bodyPr/>
        <a:lstStyle/>
        <a:p>
          <a:endParaRPr lang="en-US"/>
        </a:p>
      </dgm:t>
    </dgm:pt>
    <dgm:pt modelId="{CC8287E8-E011-4E6A-B58B-EDC5FB8C839F}" type="sibTrans" cxnId="{9188CEA5-F6AF-4371-A0CE-C7E88631E440}">
      <dgm:prSet/>
      <dgm:spPr/>
      <dgm:t>
        <a:bodyPr/>
        <a:lstStyle/>
        <a:p>
          <a:endParaRPr lang="en-US"/>
        </a:p>
      </dgm:t>
    </dgm:pt>
    <dgm:pt modelId="{015425FB-A0C9-4368-AC60-754A61FB1B8D}" type="pres">
      <dgm:prSet presAssocID="{9E38F35F-DCE6-4236-812F-264BA92F2F7E}" presName="root" presStyleCnt="0">
        <dgm:presLayoutVars>
          <dgm:dir/>
          <dgm:resizeHandles val="exact"/>
        </dgm:presLayoutVars>
      </dgm:prSet>
      <dgm:spPr/>
    </dgm:pt>
    <dgm:pt modelId="{AB608CCE-0AFD-448F-A625-66FC2CA57E09}" type="pres">
      <dgm:prSet presAssocID="{7F2F3029-EF69-411A-87B8-01CF44E10440}" presName="compNode" presStyleCnt="0"/>
      <dgm:spPr/>
    </dgm:pt>
    <dgm:pt modelId="{FFD9E987-0425-4D11-96C6-C68547743A70}" type="pres">
      <dgm:prSet presAssocID="{7F2F3029-EF69-411A-87B8-01CF44E10440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compass"/>
        </a:ext>
      </dgm:extLst>
    </dgm:pt>
    <dgm:pt modelId="{AE90A07E-C305-4F8B-A614-A1A7D9F86B33}" type="pres">
      <dgm:prSet presAssocID="{7F2F3029-EF69-411A-87B8-01CF44E10440}" presName="spaceRect" presStyleCnt="0"/>
      <dgm:spPr/>
    </dgm:pt>
    <dgm:pt modelId="{FE215A6B-D124-48F8-B98A-0F4E97DAF0BF}" type="pres">
      <dgm:prSet presAssocID="{7F2F3029-EF69-411A-87B8-01CF44E10440}" presName="textRect" presStyleLbl="revTx" presStyleIdx="0" presStyleCnt="7">
        <dgm:presLayoutVars>
          <dgm:chMax val="1"/>
          <dgm:chPref val="1"/>
        </dgm:presLayoutVars>
      </dgm:prSet>
      <dgm:spPr/>
    </dgm:pt>
    <dgm:pt modelId="{6994CAC1-ABE6-4605-A3AA-CF49A228C92C}" type="pres">
      <dgm:prSet presAssocID="{21E37476-6322-4784-8A2B-549F4562BBB1}" presName="sibTrans" presStyleCnt="0"/>
      <dgm:spPr/>
    </dgm:pt>
    <dgm:pt modelId="{C7D62792-66DB-4D62-8D4C-3036853CA6E1}" type="pres">
      <dgm:prSet presAssocID="{C8889390-13BB-4CE8-A6B3-98FB6C6867F0}" presName="compNode" presStyleCnt="0"/>
      <dgm:spPr/>
    </dgm:pt>
    <dgm:pt modelId="{44D62B66-6DCA-4B23-9EFF-72B93300388F}" type="pres">
      <dgm:prSet presAssocID="{C8889390-13BB-4CE8-A6B3-98FB6C6867F0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5BD616E2-56C2-413F-B51F-FD6BF06DC2ED}" type="pres">
      <dgm:prSet presAssocID="{C8889390-13BB-4CE8-A6B3-98FB6C6867F0}" presName="spaceRect" presStyleCnt="0"/>
      <dgm:spPr/>
    </dgm:pt>
    <dgm:pt modelId="{98660BE8-4FCA-4A01-8BE4-371813966996}" type="pres">
      <dgm:prSet presAssocID="{C8889390-13BB-4CE8-A6B3-98FB6C6867F0}" presName="textRect" presStyleLbl="revTx" presStyleIdx="1" presStyleCnt="7">
        <dgm:presLayoutVars>
          <dgm:chMax val="1"/>
          <dgm:chPref val="1"/>
        </dgm:presLayoutVars>
      </dgm:prSet>
      <dgm:spPr/>
    </dgm:pt>
    <dgm:pt modelId="{94D7ABF4-48DF-4935-9466-801DFA50739D}" type="pres">
      <dgm:prSet presAssocID="{55888264-3556-4C59-8998-6F385A0DA548}" presName="sibTrans" presStyleCnt="0"/>
      <dgm:spPr/>
    </dgm:pt>
    <dgm:pt modelId="{A75E1A55-180E-46E8-9C61-F3453689BA7F}" type="pres">
      <dgm:prSet presAssocID="{F07FC35A-BE79-4082-B3D3-DEF4E535FF0C}" presName="compNode" presStyleCnt="0"/>
      <dgm:spPr/>
    </dgm:pt>
    <dgm:pt modelId="{068A54D3-C6C4-4C47-A5DE-221AE75E652C}" type="pres">
      <dgm:prSet presAssocID="{F07FC35A-BE79-4082-B3D3-DEF4E535FF0C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05FF6B78-1A26-424F-BBAC-F7D5858E5BF6}" type="pres">
      <dgm:prSet presAssocID="{F07FC35A-BE79-4082-B3D3-DEF4E535FF0C}" presName="spaceRect" presStyleCnt="0"/>
      <dgm:spPr/>
    </dgm:pt>
    <dgm:pt modelId="{A297C204-6A99-4DEF-8DDE-EA7AA660E00C}" type="pres">
      <dgm:prSet presAssocID="{F07FC35A-BE79-4082-B3D3-DEF4E535FF0C}" presName="textRect" presStyleLbl="revTx" presStyleIdx="2" presStyleCnt="7">
        <dgm:presLayoutVars>
          <dgm:chMax val="1"/>
          <dgm:chPref val="1"/>
        </dgm:presLayoutVars>
      </dgm:prSet>
      <dgm:spPr/>
    </dgm:pt>
    <dgm:pt modelId="{246A5490-98D7-4C57-9084-DFD348055C2C}" type="pres">
      <dgm:prSet presAssocID="{8BB6DAD2-2DDA-4E23-94FC-A32B72213034}" presName="sibTrans" presStyleCnt="0"/>
      <dgm:spPr/>
    </dgm:pt>
    <dgm:pt modelId="{8DDCB652-DB34-4816-AF1E-66F5DCC7ED14}" type="pres">
      <dgm:prSet presAssocID="{74B79101-FA94-4CF9-A27D-F4EDC144F35C}" presName="compNode" presStyleCnt="0"/>
      <dgm:spPr/>
    </dgm:pt>
    <dgm:pt modelId="{5B89B903-DC13-4552-8AE5-9F88290D03AF}" type="pres">
      <dgm:prSet presAssocID="{74B79101-FA94-4CF9-A27D-F4EDC144F35C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706A7148-28CB-4D59-9C5E-05D8AEB0F177}" type="pres">
      <dgm:prSet presAssocID="{74B79101-FA94-4CF9-A27D-F4EDC144F35C}" presName="spaceRect" presStyleCnt="0"/>
      <dgm:spPr/>
    </dgm:pt>
    <dgm:pt modelId="{BF3B1CD3-C197-4513-959F-814760459AD3}" type="pres">
      <dgm:prSet presAssocID="{74B79101-FA94-4CF9-A27D-F4EDC144F35C}" presName="textRect" presStyleLbl="revTx" presStyleIdx="3" presStyleCnt="7">
        <dgm:presLayoutVars>
          <dgm:chMax val="1"/>
          <dgm:chPref val="1"/>
        </dgm:presLayoutVars>
      </dgm:prSet>
      <dgm:spPr/>
    </dgm:pt>
    <dgm:pt modelId="{128B7E6B-DA13-487A-9E1E-C8D1D073B9EC}" type="pres">
      <dgm:prSet presAssocID="{3DA5231E-6D62-4F46-96BD-19B42E1A8B29}" presName="sibTrans" presStyleCnt="0"/>
      <dgm:spPr/>
    </dgm:pt>
    <dgm:pt modelId="{DEC66229-AAED-40DD-92C5-7755F439E916}" type="pres">
      <dgm:prSet presAssocID="{8D779F09-062A-4715-9BBF-1C33DEB815D3}" presName="compNode" presStyleCnt="0"/>
      <dgm:spPr/>
    </dgm:pt>
    <dgm:pt modelId="{2A65EBA8-786C-442D-960A-7396EE030162}" type="pres">
      <dgm:prSet presAssocID="{8D779F09-062A-4715-9BBF-1C33DEB815D3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81F301D-24FA-4B4C-B921-7CDA08A9951E}" type="pres">
      <dgm:prSet presAssocID="{8D779F09-062A-4715-9BBF-1C33DEB815D3}" presName="spaceRect" presStyleCnt="0"/>
      <dgm:spPr/>
    </dgm:pt>
    <dgm:pt modelId="{D4129E8E-672B-4522-80E2-9351B6325773}" type="pres">
      <dgm:prSet presAssocID="{8D779F09-062A-4715-9BBF-1C33DEB815D3}" presName="textRect" presStyleLbl="revTx" presStyleIdx="4" presStyleCnt="7">
        <dgm:presLayoutVars>
          <dgm:chMax val="1"/>
          <dgm:chPref val="1"/>
        </dgm:presLayoutVars>
      </dgm:prSet>
      <dgm:spPr/>
    </dgm:pt>
    <dgm:pt modelId="{9A111077-2538-435F-B114-F07BBEA5FC47}" type="pres">
      <dgm:prSet presAssocID="{5EFE6B89-F7F5-413A-9037-E530F0206CE4}" presName="sibTrans" presStyleCnt="0"/>
      <dgm:spPr/>
    </dgm:pt>
    <dgm:pt modelId="{44A0C8C5-2CF7-49C0-BFC6-4C6764A4A701}" type="pres">
      <dgm:prSet presAssocID="{7B42EA13-23F5-4E5E-AFCB-709666EDA0D3}" presName="compNode" presStyleCnt="0"/>
      <dgm:spPr/>
    </dgm:pt>
    <dgm:pt modelId="{5FCFEEEB-C0CA-4ED2-A510-139A2BEA8CC1}" type="pres">
      <dgm:prSet presAssocID="{7B42EA13-23F5-4E5E-AFCB-709666EDA0D3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632068F3-22A7-41B0-95D5-FA662277F13D}" type="pres">
      <dgm:prSet presAssocID="{7B42EA13-23F5-4E5E-AFCB-709666EDA0D3}" presName="spaceRect" presStyleCnt="0"/>
      <dgm:spPr/>
    </dgm:pt>
    <dgm:pt modelId="{9E0B88CE-1EC2-4E87-A3AC-04CFB0CEAC65}" type="pres">
      <dgm:prSet presAssocID="{7B42EA13-23F5-4E5E-AFCB-709666EDA0D3}" presName="textRect" presStyleLbl="revTx" presStyleIdx="5" presStyleCnt="7">
        <dgm:presLayoutVars>
          <dgm:chMax val="1"/>
          <dgm:chPref val="1"/>
        </dgm:presLayoutVars>
      </dgm:prSet>
      <dgm:spPr/>
    </dgm:pt>
    <dgm:pt modelId="{2ECAC5DD-5AEF-4135-B7A5-03DB04D20797}" type="pres">
      <dgm:prSet presAssocID="{AE551795-6369-43AE-B6CD-155855B8D3DD}" presName="sibTrans" presStyleCnt="0"/>
      <dgm:spPr/>
    </dgm:pt>
    <dgm:pt modelId="{6A5A2887-902E-4150-8CAB-7DF55B68DAD0}" type="pres">
      <dgm:prSet presAssocID="{9D52902D-27A3-4B1F-808D-7EF582A9AE37}" presName="compNode" presStyleCnt="0"/>
      <dgm:spPr/>
    </dgm:pt>
    <dgm:pt modelId="{C4143334-8571-417B-9EAA-C45FEA1CD797}" type="pres">
      <dgm:prSet presAssocID="{9D52902D-27A3-4B1F-808D-7EF582A9AE37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7C104B07-80D4-4B47-B1CE-521CFD0A17F1}" type="pres">
      <dgm:prSet presAssocID="{9D52902D-27A3-4B1F-808D-7EF582A9AE37}" presName="spaceRect" presStyleCnt="0"/>
      <dgm:spPr/>
    </dgm:pt>
    <dgm:pt modelId="{3B4C3D22-D834-4C32-824C-01E9EA69D340}" type="pres">
      <dgm:prSet presAssocID="{9D52902D-27A3-4B1F-808D-7EF582A9AE37}" presName="textRect" presStyleLbl="revTx" presStyleIdx="6" presStyleCnt="7">
        <dgm:presLayoutVars>
          <dgm:chMax val="1"/>
          <dgm:chPref val="1"/>
        </dgm:presLayoutVars>
      </dgm:prSet>
      <dgm:spPr/>
    </dgm:pt>
  </dgm:ptLst>
  <dgm:cxnLst>
    <dgm:cxn modelId="{F8671A00-A259-43E7-8EE0-DAA325661B93}" srcId="{9E38F35F-DCE6-4236-812F-264BA92F2F7E}" destId="{7F2F3029-EF69-411A-87B8-01CF44E10440}" srcOrd="0" destOrd="0" parTransId="{703023CB-B6A4-4218-9FE1-F1693C8C4D00}" sibTransId="{21E37476-6322-4784-8A2B-549F4562BBB1}"/>
    <dgm:cxn modelId="{C103E437-5B5D-493D-B742-941B8667A15E}" type="presOf" srcId="{74B79101-FA94-4CF9-A27D-F4EDC144F35C}" destId="{BF3B1CD3-C197-4513-959F-814760459AD3}" srcOrd="0" destOrd="0" presId="urn:microsoft.com/office/officeart/2018/2/layout/IconLabelList"/>
    <dgm:cxn modelId="{5DFBF965-0B04-482B-8755-A69D275C1B58}" type="presOf" srcId="{8D779F09-062A-4715-9BBF-1C33DEB815D3}" destId="{D4129E8E-672B-4522-80E2-9351B6325773}" srcOrd="0" destOrd="0" presId="urn:microsoft.com/office/officeart/2018/2/layout/IconLabelList"/>
    <dgm:cxn modelId="{5F1A7647-3FCC-4071-ACA6-6035AF31E728}" srcId="{9E38F35F-DCE6-4236-812F-264BA92F2F7E}" destId="{7B42EA13-23F5-4E5E-AFCB-709666EDA0D3}" srcOrd="5" destOrd="0" parTransId="{FE665030-2316-4CCC-9C2E-3F94E14B89B0}" sibTransId="{AE551795-6369-43AE-B6CD-155855B8D3DD}"/>
    <dgm:cxn modelId="{F80D1453-49AA-4213-9E58-FAEDBF20B562}" type="presOf" srcId="{F07FC35A-BE79-4082-B3D3-DEF4E535FF0C}" destId="{A297C204-6A99-4DEF-8DDE-EA7AA660E00C}" srcOrd="0" destOrd="0" presId="urn:microsoft.com/office/officeart/2018/2/layout/IconLabelList"/>
    <dgm:cxn modelId="{8007258D-443F-4601-B047-CD894B4B7708}" type="presOf" srcId="{9E38F35F-DCE6-4236-812F-264BA92F2F7E}" destId="{015425FB-A0C9-4368-AC60-754A61FB1B8D}" srcOrd="0" destOrd="0" presId="urn:microsoft.com/office/officeart/2018/2/layout/IconLabelList"/>
    <dgm:cxn modelId="{9188CEA5-F6AF-4371-A0CE-C7E88631E440}" srcId="{9E38F35F-DCE6-4236-812F-264BA92F2F7E}" destId="{9D52902D-27A3-4B1F-808D-7EF582A9AE37}" srcOrd="6" destOrd="0" parTransId="{E5E95F49-9AE9-4386-A66E-A3D9C6685EA4}" sibTransId="{CC8287E8-E011-4E6A-B58B-EDC5FB8C839F}"/>
    <dgm:cxn modelId="{875F1CC3-FE98-46A2-942D-C520801EFE0C}" srcId="{9E38F35F-DCE6-4236-812F-264BA92F2F7E}" destId="{C8889390-13BB-4CE8-A6B3-98FB6C6867F0}" srcOrd="1" destOrd="0" parTransId="{59A942C9-D72C-482B-A0D5-9A8099333704}" sibTransId="{55888264-3556-4C59-8998-6F385A0DA548}"/>
    <dgm:cxn modelId="{D3A1E2C3-AF51-4D2E-BCE8-C51ADB96C681}" srcId="{9E38F35F-DCE6-4236-812F-264BA92F2F7E}" destId="{8D779F09-062A-4715-9BBF-1C33DEB815D3}" srcOrd="4" destOrd="0" parTransId="{CF3840B8-2006-4CB1-B7F1-003CD210F9F9}" sibTransId="{5EFE6B89-F7F5-413A-9037-E530F0206CE4}"/>
    <dgm:cxn modelId="{2AA16FCB-E743-42FE-96EF-7999847E2F02}" type="presOf" srcId="{C8889390-13BB-4CE8-A6B3-98FB6C6867F0}" destId="{98660BE8-4FCA-4A01-8BE4-371813966996}" srcOrd="0" destOrd="0" presId="urn:microsoft.com/office/officeart/2018/2/layout/IconLabelList"/>
    <dgm:cxn modelId="{A3876CCE-10B7-424F-8299-2EA51B1E7258}" srcId="{9E38F35F-DCE6-4236-812F-264BA92F2F7E}" destId="{F07FC35A-BE79-4082-B3D3-DEF4E535FF0C}" srcOrd="2" destOrd="0" parTransId="{BDCA7333-1063-4201-B379-506630BAB1B5}" sibTransId="{8BB6DAD2-2DDA-4E23-94FC-A32B72213034}"/>
    <dgm:cxn modelId="{9AFCCBD8-0764-4446-B6A4-240DBF39652D}" srcId="{9E38F35F-DCE6-4236-812F-264BA92F2F7E}" destId="{74B79101-FA94-4CF9-A27D-F4EDC144F35C}" srcOrd="3" destOrd="0" parTransId="{957BC860-A368-4362-B8D2-33D7F1D6D09D}" sibTransId="{3DA5231E-6D62-4F46-96BD-19B42E1A8B29}"/>
    <dgm:cxn modelId="{40B007F2-57BE-4C17-A2F8-44BBAD8C009D}" type="presOf" srcId="{7F2F3029-EF69-411A-87B8-01CF44E10440}" destId="{FE215A6B-D124-48F8-B98A-0F4E97DAF0BF}" srcOrd="0" destOrd="0" presId="urn:microsoft.com/office/officeart/2018/2/layout/IconLabelList"/>
    <dgm:cxn modelId="{82440FF3-5E73-417A-87E7-84AA2F892D9C}" type="presOf" srcId="{9D52902D-27A3-4B1F-808D-7EF582A9AE37}" destId="{3B4C3D22-D834-4C32-824C-01E9EA69D340}" srcOrd="0" destOrd="0" presId="urn:microsoft.com/office/officeart/2018/2/layout/IconLabelList"/>
    <dgm:cxn modelId="{F83FEDF8-EAAB-446A-97E8-EBFA03801C62}" type="presOf" srcId="{7B42EA13-23F5-4E5E-AFCB-709666EDA0D3}" destId="{9E0B88CE-1EC2-4E87-A3AC-04CFB0CEAC65}" srcOrd="0" destOrd="0" presId="urn:microsoft.com/office/officeart/2018/2/layout/IconLabelList"/>
    <dgm:cxn modelId="{55706339-E814-4ED7-8644-9566F888AF3F}" type="presParOf" srcId="{015425FB-A0C9-4368-AC60-754A61FB1B8D}" destId="{AB608CCE-0AFD-448F-A625-66FC2CA57E09}" srcOrd="0" destOrd="0" presId="urn:microsoft.com/office/officeart/2018/2/layout/IconLabelList"/>
    <dgm:cxn modelId="{F7AC838B-817A-4162-A4EE-28352EF3B92C}" type="presParOf" srcId="{AB608CCE-0AFD-448F-A625-66FC2CA57E09}" destId="{FFD9E987-0425-4D11-96C6-C68547743A70}" srcOrd="0" destOrd="0" presId="urn:microsoft.com/office/officeart/2018/2/layout/IconLabelList"/>
    <dgm:cxn modelId="{E959432B-3B0B-48E5-B954-1AB82FE20D44}" type="presParOf" srcId="{AB608CCE-0AFD-448F-A625-66FC2CA57E09}" destId="{AE90A07E-C305-4F8B-A614-A1A7D9F86B33}" srcOrd="1" destOrd="0" presId="urn:microsoft.com/office/officeart/2018/2/layout/IconLabelList"/>
    <dgm:cxn modelId="{06AB8323-C52E-4B4F-829E-B2FDAD13F10E}" type="presParOf" srcId="{AB608CCE-0AFD-448F-A625-66FC2CA57E09}" destId="{FE215A6B-D124-48F8-B98A-0F4E97DAF0BF}" srcOrd="2" destOrd="0" presId="urn:microsoft.com/office/officeart/2018/2/layout/IconLabelList"/>
    <dgm:cxn modelId="{7CF2B557-F431-4FC6-9C48-6B9E367EAC6D}" type="presParOf" srcId="{015425FB-A0C9-4368-AC60-754A61FB1B8D}" destId="{6994CAC1-ABE6-4605-A3AA-CF49A228C92C}" srcOrd="1" destOrd="0" presId="urn:microsoft.com/office/officeart/2018/2/layout/IconLabelList"/>
    <dgm:cxn modelId="{B3BD8B33-64D1-4F96-863F-044AD32533B5}" type="presParOf" srcId="{015425FB-A0C9-4368-AC60-754A61FB1B8D}" destId="{C7D62792-66DB-4D62-8D4C-3036853CA6E1}" srcOrd="2" destOrd="0" presId="urn:microsoft.com/office/officeart/2018/2/layout/IconLabelList"/>
    <dgm:cxn modelId="{7808980A-CC42-4293-AFFA-8FC52F9D3F07}" type="presParOf" srcId="{C7D62792-66DB-4D62-8D4C-3036853CA6E1}" destId="{44D62B66-6DCA-4B23-9EFF-72B93300388F}" srcOrd="0" destOrd="0" presId="urn:microsoft.com/office/officeart/2018/2/layout/IconLabelList"/>
    <dgm:cxn modelId="{C90BF694-1C9B-46AF-B6DD-ECCC4A079604}" type="presParOf" srcId="{C7D62792-66DB-4D62-8D4C-3036853CA6E1}" destId="{5BD616E2-56C2-413F-B51F-FD6BF06DC2ED}" srcOrd="1" destOrd="0" presId="urn:microsoft.com/office/officeart/2018/2/layout/IconLabelList"/>
    <dgm:cxn modelId="{AEEE179B-F09D-485A-BC5C-5A9ECE9FC54D}" type="presParOf" srcId="{C7D62792-66DB-4D62-8D4C-3036853CA6E1}" destId="{98660BE8-4FCA-4A01-8BE4-371813966996}" srcOrd="2" destOrd="0" presId="urn:microsoft.com/office/officeart/2018/2/layout/IconLabelList"/>
    <dgm:cxn modelId="{8EAA35C5-08DB-4094-9B03-FCD60C35A90A}" type="presParOf" srcId="{015425FB-A0C9-4368-AC60-754A61FB1B8D}" destId="{94D7ABF4-48DF-4935-9466-801DFA50739D}" srcOrd="3" destOrd="0" presId="urn:microsoft.com/office/officeart/2018/2/layout/IconLabelList"/>
    <dgm:cxn modelId="{9EF2811E-085E-4F05-BD5D-EC5DDB5485EF}" type="presParOf" srcId="{015425FB-A0C9-4368-AC60-754A61FB1B8D}" destId="{A75E1A55-180E-46E8-9C61-F3453689BA7F}" srcOrd="4" destOrd="0" presId="urn:microsoft.com/office/officeart/2018/2/layout/IconLabelList"/>
    <dgm:cxn modelId="{DE3D41C1-7162-45D5-AAB7-B7E8D4030885}" type="presParOf" srcId="{A75E1A55-180E-46E8-9C61-F3453689BA7F}" destId="{068A54D3-C6C4-4C47-A5DE-221AE75E652C}" srcOrd="0" destOrd="0" presId="urn:microsoft.com/office/officeart/2018/2/layout/IconLabelList"/>
    <dgm:cxn modelId="{4B678164-B7C2-4543-8185-010B6A9034B7}" type="presParOf" srcId="{A75E1A55-180E-46E8-9C61-F3453689BA7F}" destId="{05FF6B78-1A26-424F-BBAC-F7D5858E5BF6}" srcOrd="1" destOrd="0" presId="urn:microsoft.com/office/officeart/2018/2/layout/IconLabelList"/>
    <dgm:cxn modelId="{21632154-3D75-4E7E-832A-4DE76BF5DD09}" type="presParOf" srcId="{A75E1A55-180E-46E8-9C61-F3453689BA7F}" destId="{A297C204-6A99-4DEF-8DDE-EA7AA660E00C}" srcOrd="2" destOrd="0" presId="urn:microsoft.com/office/officeart/2018/2/layout/IconLabelList"/>
    <dgm:cxn modelId="{289BBFE7-9F3B-4CDA-AEA6-A296B64954E7}" type="presParOf" srcId="{015425FB-A0C9-4368-AC60-754A61FB1B8D}" destId="{246A5490-98D7-4C57-9084-DFD348055C2C}" srcOrd="5" destOrd="0" presId="urn:microsoft.com/office/officeart/2018/2/layout/IconLabelList"/>
    <dgm:cxn modelId="{3A47193E-9FB0-49E3-91C3-1E39016F450F}" type="presParOf" srcId="{015425FB-A0C9-4368-AC60-754A61FB1B8D}" destId="{8DDCB652-DB34-4816-AF1E-66F5DCC7ED14}" srcOrd="6" destOrd="0" presId="urn:microsoft.com/office/officeart/2018/2/layout/IconLabelList"/>
    <dgm:cxn modelId="{931B9D7B-71B7-4D6A-A7E1-BF3206C76DF7}" type="presParOf" srcId="{8DDCB652-DB34-4816-AF1E-66F5DCC7ED14}" destId="{5B89B903-DC13-4552-8AE5-9F88290D03AF}" srcOrd="0" destOrd="0" presId="urn:microsoft.com/office/officeart/2018/2/layout/IconLabelList"/>
    <dgm:cxn modelId="{245C47FA-64D9-4D71-A168-331DD1D1237A}" type="presParOf" srcId="{8DDCB652-DB34-4816-AF1E-66F5DCC7ED14}" destId="{706A7148-28CB-4D59-9C5E-05D8AEB0F177}" srcOrd="1" destOrd="0" presId="urn:microsoft.com/office/officeart/2018/2/layout/IconLabelList"/>
    <dgm:cxn modelId="{4261DC9C-2FDA-4D0F-A046-0455A7FD2E63}" type="presParOf" srcId="{8DDCB652-DB34-4816-AF1E-66F5DCC7ED14}" destId="{BF3B1CD3-C197-4513-959F-814760459AD3}" srcOrd="2" destOrd="0" presId="urn:microsoft.com/office/officeart/2018/2/layout/IconLabelList"/>
    <dgm:cxn modelId="{9B9CF7BE-8D2A-45A9-8F95-9A64301BE01F}" type="presParOf" srcId="{015425FB-A0C9-4368-AC60-754A61FB1B8D}" destId="{128B7E6B-DA13-487A-9E1E-C8D1D073B9EC}" srcOrd="7" destOrd="0" presId="urn:microsoft.com/office/officeart/2018/2/layout/IconLabelList"/>
    <dgm:cxn modelId="{C5E4477A-B841-4978-8DEB-FBB1E8089289}" type="presParOf" srcId="{015425FB-A0C9-4368-AC60-754A61FB1B8D}" destId="{DEC66229-AAED-40DD-92C5-7755F439E916}" srcOrd="8" destOrd="0" presId="urn:microsoft.com/office/officeart/2018/2/layout/IconLabelList"/>
    <dgm:cxn modelId="{65F21166-6BEB-4BC7-A65B-24E6B60653B5}" type="presParOf" srcId="{DEC66229-AAED-40DD-92C5-7755F439E916}" destId="{2A65EBA8-786C-442D-960A-7396EE030162}" srcOrd="0" destOrd="0" presId="urn:microsoft.com/office/officeart/2018/2/layout/IconLabelList"/>
    <dgm:cxn modelId="{AD8FC45D-3465-4481-847E-E31FBAAECD8F}" type="presParOf" srcId="{DEC66229-AAED-40DD-92C5-7755F439E916}" destId="{D81F301D-24FA-4B4C-B921-7CDA08A9951E}" srcOrd="1" destOrd="0" presId="urn:microsoft.com/office/officeart/2018/2/layout/IconLabelList"/>
    <dgm:cxn modelId="{D2A29679-442A-4F90-82AC-B8860F9B6140}" type="presParOf" srcId="{DEC66229-AAED-40DD-92C5-7755F439E916}" destId="{D4129E8E-672B-4522-80E2-9351B6325773}" srcOrd="2" destOrd="0" presId="urn:microsoft.com/office/officeart/2018/2/layout/IconLabelList"/>
    <dgm:cxn modelId="{C1662B10-F96A-4A1B-83A2-8CA4EF8B2803}" type="presParOf" srcId="{015425FB-A0C9-4368-AC60-754A61FB1B8D}" destId="{9A111077-2538-435F-B114-F07BBEA5FC47}" srcOrd="9" destOrd="0" presId="urn:microsoft.com/office/officeart/2018/2/layout/IconLabelList"/>
    <dgm:cxn modelId="{DA78C8D9-6841-4D9F-89ED-D9F86551F99B}" type="presParOf" srcId="{015425FB-A0C9-4368-AC60-754A61FB1B8D}" destId="{44A0C8C5-2CF7-49C0-BFC6-4C6764A4A701}" srcOrd="10" destOrd="0" presId="urn:microsoft.com/office/officeart/2018/2/layout/IconLabelList"/>
    <dgm:cxn modelId="{D5980051-07ED-455F-87FC-43D28F3A668E}" type="presParOf" srcId="{44A0C8C5-2CF7-49C0-BFC6-4C6764A4A701}" destId="{5FCFEEEB-C0CA-4ED2-A510-139A2BEA8CC1}" srcOrd="0" destOrd="0" presId="urn:microsoft.com/office/officeart/2018/2/layout/IconLabelList"/>
    <dgm:cxn modelId="{78F56FCD-DA8A-4682-8E65-C1921A483022}" type="presParOf" srcId="{44A0C8C5-2CF7-49C0-BFC6-4C6764A4A701}" destId="{632068F3-22A7-41B0-95D5-FA662277F13D}" srcOrd="1" destOrd="0" presId="urn:microsoft.com/office/officeart/2018/2/layout/IconLabelList"/>
    <dgm:cxn modelId="{4163BC80-2465-4049-AEF6-DFC82458BF4C}" type="presParOf" srcId="{44A0C8C5-2CF7-49C0-BFC6-4C6764A4A701}" destId="{9E0B88CE-1EC2-4E87-A3AC-04CFB0CEAC65}" srcOrd="2" destOrd="0" presId="urn:microsoft.com/office/officeart/2018/2/layout/IconLabelList"/>
    <dgm:cxn modelId="{6297AF25-5DCC-41AA-BB1D-447D9B23D120}" type="presParOf" srcId="{015425FB-A0C9-4368-AC60-754A61FB1B8D}" destId="{2ECAC5DD-5AEF-4135-B7A5-03DB04D20797}" srcOrd="11" destOrd="0" presId="urn:microsoft.com/office/officeart/2018/2/layout/IconLabelList"/>
    <dgm:cxn modelId="{5C35F46F-5169-433C-9402-B893E8078D17}" type="presParOf" srcId="{015425FB-A0C9-4368-AC60-754A61FB1B8D}" destId="{6A5A2887-902E-4150-8CAB-7DF55B68DAD0}" srcOrd="12" destOrd="0" presId="urn:microsoft.com/office/officeart/2018/2/layout/IconLabelList"/>
    <dgm:cxn modelId="{59319846-6A07-4D91-A58F-D6BBFC957B79}" type="presParOf" srcId="{6A5A2887-902E-4150-8CAB-7DF55B68DAD0}" destId="{C4143334-8571-417B-9EAA-C45FEA1CD797}" srcOrd="0" destOrd="0" presId="urn:microsoft.com/office/officeart/2018/2/layout/IconLabelList"/>
    <dgm:cxn modelId="{F954180E-26D8-4C92-BB11-3C6843A6E362}" type="presParOf" srcId="{6A5A2887-902E-4150-8CAB-7DF55B68DAD0}" destId="{7C104B07-80D4-4B47-B1CE-521CFD0A17F1}" srcOrd="1" destOrd="0" presId="urn:microsoft.com/office/officeart/2018/2/layout/IconLabelList"/>
    <dgm:cxn modelId="{241E6D04-F360-484C-A16C-F36F31519AB7}" type="presParOf" srcId="{6A5A2887-902E-4150-8CAB-7DF55B68DAD0}" destId="{3B4C3D22-D834-4C32-824C-01E9EA69D34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0D83CF8-EDAD-4505-98A3-688C2F09DB53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EB8A70-FDA6-4D50-AE4E-04EF21F1D919}">
      <dgm:prSet/>
      <dgm:spPr/>
      <dgm:t>
        <a:bodyPr/>
        <a:lstStyle/>
        <a:p>
          <a:r>
            <a:rPr lang="en-US" dirty="0"/>
            <a:t>Goals for effective 2025:</a:t>
          </a:r>
        </a:p>
      </dgm:t>
    </dgm:pt>
    <dgm:pt modelId="{2C9FBA18-5D01-4BD3-BA0A-B4E251A267F8}" type="parTrans" cxnId="{6E03C957-C3DA-4DBB-9284-99B899F82534}">
      <dgm:prSet/>
      <dgm:spPr/>
      <dgm:t>
        <a:bodyPr/>
        <a:lstStyle/>
        <a:p>
          <a:endParaRPr lang="en-US"/>
        </a:p>
      </dgm:t>
    </dgm:pt>
    <dgm:pt modelId="{54B0D889-9C9A-4EE0-B21B-6BBF220393A8}" type="sibTrans" cxnId="{6E03C957-C3DA-4DBB-9284-99B899F82534}">
      <dgm:prSet/>
      <dgm:spPr/>
      <dgm:t>
        <a:bodyPr/>
        <a:lstStyle/>
        <a:p>
          <a:endParaRPr lang="en-US"/>
        </a:p>
      </dgm:t>
    </dgm:pt>
    <dgm:pt modelId="{B2B04929-FF75-46F6-B1DD-2298DDC59C36}">
      <dgm:prSet/>
      <dgm:spPr/>
      <dgm:t>
        <a:bodyPr/>
        <a:lstStyle/>
        <a:p>
          <a:r>
            <a:rPr lang="en-US"/>
            <a:t>• Membership Dues:</a:t>
          </a:r>
        </a:p>
      </dgm:t>
    </dgm:pt>
    <dgm:pt modelId="{A6EF8A9F-B216-45CC-883E-B2EEF18AF998}" type="parTrans" cxnId="{F2F0A30A-5DD7-41F2-B5EB-53026386CB99}">
      <dgm:prSet/>
      <dgm:spPr/>
      <dgm:t>
        <a:bodyPr/>
        <a:lstStyle/>
        <a:p>
          <a:endParaRPr lang="en-US"/>
        </a:p>
      </dgm:t>
    </dgm:pt>
    <dgm:pt modelId="{AA384EC0-A26C-4718-8E26-DAD55D6D93AA}" type="sibTrans" cxnId="{F2F0A30A-5DD7-41F2-B5EB-53026386CB99}">
      <dgm:prSet/>
      <dgm:spPr/>
      <dgm:t>
        <a:bodyPr/>
        <a:lstStyle/>
        <a:p>
          <a:endParaRPr lang="en-US"/>
        </a:p>
      </dgm:t>
    </dgm:pt>
    <dgm:pt modelId="{23D22383-5EC6-4B23-95A5-BE53B5878C10}">
      <dgm:prSet/>
      <dgm:spPr/>
      <dgm:t>
        <a:bodyPr/>
        <a:lstStyle/>
        <a:p>
          <a:r>
            <a:rPr lang="en-US"/>
            <a:t>- Track total revenue</a:t>
          </a:r>
        </a:p>
      </dgm:t>
    </dgm:pt>
    <dgm:pt modelId="{E36CED34-7542-40D6-BAA1-5962CEB58D6C}" type="parTrans" cxnId="{F148211C-3070-4793-B19C-6F9FFFCB069A}">
      <dgm:prSet/>
      <dgm:spPr/>
      <dgm:t>
        <a:bodyPr/>
        <a:lstStyle/>
        <a:p>
          <a:endParaRPr lang="en-US"/>
        </a:p>
      </dgm:t>
    </dgm:pt>
    <dgm:pt modelId="{8ACE43B4-8B4F-4CED-B133-A5DA31889A21}" type="sibTrans" cxnId="{F148211C-3070-4793-B19C-6F9FFFCB069A}">
      <dgm:prSet/>
      <dgm:spPr/>
      <dgm:t>
        <a:bodyPr/>
        <a:lstStyle/>
        <a:p>
          <a:endParaRPr lang="en-US"/>
        </a:p>
      </dgm:t>
    </dgm:pt>
    <dgm:pt modelId="{1E8C1C14-A219-4FF4-BB2D-E5F635F47ECA}">
      <dgm:prSet/>
      <dgm:spPr/>
      <dgm:t>
        <a:bodyPr/>
        <a:lstStyle/>
        <a:p>
          <a:r>
            <a:rPr lang="en-US"/>
            <a:t>- Track percentage of contributing members</a:t>
          </a:r>
        </a:p>
      </dgm:t>
    </dgm:pt>
    <dgm:pt modelId="{6FD70588-22E9-471A-A336-F0A2D4C61085}" type="parTrans" cxnId="{0F32E6AD-4EF2-4E05-9EDC-F71001FDCFA7}">
      <dgm:prSet/>
      <dgm:spPr/>
      <dgm:t>
        <a:bodyPr/>
        <a:lstStyle/>
        <a:p>
          <a:endParaRPr lang="en-US"/>
        </a:p>
      </dgm:t>
    </dgm:pt>
    <dgm:pt modelId="{CC4DEAD8-E737-47A1-A9DD-66933715917F}" type="sibTrans" cxnId="{0F32E6AD-4EF2-4E05-9EDC-F71001FDCFA7}">
      <dgm:prSet/>
      <dgm:spPr/>
      <dgm:t>
        <a:bodyPr/>
        <a:lstStyle/>
        <a:p>
          <a:endParaRPr lang="en-US"/>
        </a:p>
      </dgm:t>
    </dgm:pt>
    <dgm:pt modelId="{486850DC-D2E2-446B-AAC7-39AAB75D71FC}">
      <dgm:prSet/>
      <dgm:spPr/>
      <dgm:t>
        <a:bodyPr/>
        <a:lstStyle/>
        <a:p>
          <a:r>
            <a:rPr lang="en-US"/>
            <a:t>• Additional Donations/Fundraising:</a:t>
          </a:r>
        </a:p>
      </dgm:t>
    </dgm:pt>
    <dgm:pt modelId="{D7C30714-A1C2-4638-8655-02CF24642D2B}" type="parTrans" cxnId="{74741328-29A2-476B-992D-4F149C978CCF}">
      <dgm:prSet/>
      <dgm:spPr/>
      <dgm:t>
        <a:bodyPr/>
        <a:lstStyle/>
        <a:p>
          <a:endParaRPr lang="en-US"/>
        </a:p>
      </dgm:t>
    </dgm:pt>
    <dgm:pt modelId="{F493246C-B139-4E50-BC1A-3D7C770F8A3E}" type="sibTrans" cxnId="{74741328-29A2-476B-992D-4F149C978CCF}">
      <dgm:prSet/>
      <dgm:spPr/>
      <dgm:t>
        <a:bodyPr/>
        <a:lstStyle/>
        <a:p>
          <a:endParaRPr lang="en-US"/>
        </a:p>
      </dgm:t>
    </dgm:pt>
    <dgm:pt modelId="{0085CCBD-2E98-4D34-87A1-261CB5388808}">
      <dgm:prSet/>
      <dgm:spPr/>
      <dgm:t>
        <a:bodyPr/>
        <a:lstStyle/>
        <a:p>
          <a:r>
            <a:rPr lang="en-US"/>
            <a:t>- Measure funds raised through platforms like Zeffy</a:t>
          </a:r>
        </a:p>
      </dgm:t>
    </dgm:pt>
    <dgm:pt modelId="{0E57C63A-D6D2-4682-BF90-8DDB5B52B2F2}" type="parTrans" cxnId="{6A56421B-5BD0-4B6C-9A82-44D0B34B6F4C}">
      <dgm:prSet/>
      <dgm:spPr/>
      <dgm:t>
        <a:bodyPr/>
        <a:lstStyle/>
        <a:p>
          <a:endParaRPr lang="en-US"/>
        </a:p>
      </dgm:t>
    </dgm:pt>
    <dgm:pt modelId="{DD6722FE-04B7-4CEE-8672-E3E17FA17CAD}" type="sibTrans" cxnId="{6A56421B-5BD0-4B6C-9A82-44D0B34B6F4C}">
      <dgm:prSet/>
      <dgm:spPr/>
      <dgm:t>
        <a:bodyPr/>
        <a:lstStyle/>
        <a:p>
          <a:endParaRPr lang="en-US"/>
        </a:p>
      </dgm:t>
    </dgm:pt>
    <dgm:pt modelId="{C15ED150-35C6-4BEA-BB49-3EB86B091D7A}">
      <dgm:prSet/>
      <dgm:spPr/>
      <dgm:t>
        <a:bodyPr/>
        <a:lstStyle/>
        <a:p>
          <a:r>
            <a:rPr lang="en-US"/>
            <a:t>• Sponsorship Contributions:</a:t>
          </a:r>
        </a:p>
      </dgm:t>
    </dgm:pt>
    <dgm:pt modelId="{2CDA1840-86E7-4EF9-97F5-9BDC7F5436B2}" type="parTrans" cxnId="{A94124D3-2F02-4C8A-A01C-BB358366E17C}">
      <dgm:prSet/>
      <dgm:spPr/>
      <dgm:t>
        <a:bodyPr/>
        <a:lstStyle/>
        <a:p>
          <a:endParaRPr lang="en-US"/>
        </a:p>
      </dgm:t>
    </dgm:pt>
    <dgm:pt modelId="{FA131E50-88AC-4EA9-ACA2-8E9F17B4F523}" type="sibTrans" cxnId="{A94124D3-2F02-4C8A-A01C-BB358366E17C}">
      <dgm:prSet/>
      <dgm:spPr/>
      <dgm:t>
        <a:bodyPr/>
        <a:lstStyle/>
        <a:p>
          <a:endParaRPr lang="en-US"/>
        </a:p>
      </dgm:t>
    </dgm:pt>
    <dgm:pt modelId="{CF6ED530-96AB-445A-BE5D-9CDECCD4CB73}">
      <dgm:prSet/>
      <dgm:spPr/>
      <dgm:t>
        <a:bodyPr/>
        <a:lstStyle/>
        <a:p>
          <a:r>
            <a:rPr lang="en-US" dirty="0"/>
            <a:t>- Identify sponsors supporting the Alumni Association</a:t>
          </a:r>
        </a:p>
      </dgm:t>
    </dgm:pt>
    <dgm:pt modelId="{1C638576-9705-455D-892A-F2BF50F2540D}" type="parTrans" cxnId="{5824B22A-75AC-4C52-9E12-986AA90EC912}">
      <dgm:prSet/>
      <dgm:spPr/>
      <dgm:t>
        <a:bodyPr/>
        <a:lstStyle/>
        <a:p>
          <a:endParaRPr lang="en-US"/>
        </a:p>
      </dgm:t>
    </dgm:pt>
    <dgm:pt modelId="{C083E329-EBCA-4828-9F27-C4B9ED2A3072}" type="sibTrans" cxnId="{5824B22A-75AC-4C52-9E12-986AA90EC912}">
      <dgm:prSet/>
      <dgm:spPr/>
      <dgm:t>
        <a:bodyPr/>
        <a:lstStyle/>
        <a:p>
          <a:endParaRPr lang="en-US"/>
        </a:p>
      </dgm:t>
    </dgm:pt>
    <dgm:pt modelId="{E41F8EE8-ABA1-47A2-80BD-74E00E7A9648}" type="pres">
      <dgm:prSet presAssocID="{70D83CF8-EDAD-4505-98A3-688C2F09DB53}" presName="Name0" presStyleCnt="0">
        <dgm:presLayoutVars>
          <dgm:dir/>
          <dgm:resizeHandles val="exact"/>
        </dgm:presLayoutVars>
      </dgm:prSet>
      <dgm:spPr/>
    </dgm:pt>
    <dgm:pt modelId="{2B4B4D0F-C451-4059-9798-1AE99D61CE72}" type="pres">
      <dgm:prSet presAssocID="{32EB8A70-FDA6-4D50-AE4E-04EF21F1D919}" presName="node" presStyleLbl="node1" presStyleIdx="0" presStyleCnt="8">
        <dgm:presLayoutVars>
          <dgm:bulletEnabled val="1"/>
        </dgm:presLayoutVars>
      </dgm:prSet>
      <dgm:spPr/>
    </dgm:pt>
    <dgm:pt modelId="{FAE7DC2D-4543-473C-87D2-759A7A4C4AB9}" type="pres">
      <dgm:prSet presAssocID="{54B0D889-9C9A-4EE0-B21B-6BBF220393A8}" presName="sibTrans" presStyleLbl="sibTrans1D1" presStyleIdx="0" presStyleCnt="7"/>
      <dgm:spPr/>
    </dgm:pt>
    <dgm:pt modelId="{F48C3798-E46F-4CBE-961E-0D7CF257EE12}" type="pres">
      <dgm:prSet presAssocID="{54B0D889-9C9A-4EE0-B21B-6BBF220393A8}" presName="connectorText" presStyleLbl="sibTrans1D1" presStyleIdx="0" presStyleCnt="7"/>
      <dgm:spPr/>
    </dgm:pt>
    <dgm:pt modelId="{E86DE824-0DAC-4A85-A61B-7F950A4FB757}" type="pres">
      <dgm:prSet presAssocID="{B2B04929-FF75-46F6-B1DD-2298DDC59C36}" presName="node" presStyleLbl="node1" presStyleIdx="1" presStyleCnt="8">
        <dgm:presLayoutVars>
          <dgm:bulletEnabled val="1"/>
        </dgm:presLayoutVars>
      </dgm:prSet>
      <dgm:spPr/>
    </dgm:pt>
    <dgm:pt modelId="{EB536A7A-76AF-4CED-B465-5BDB8CEEC2CE}" type="pres">
      <dgm:prSet presAssocID="{AA384EC0-A26C-4718-8E26-DAD55D6D93AA}" presName="sibTrans" presStyleLbl="sibTrans1D1" presStyleIdx="1" presStyleCnt="7"/>
      <dgm:spPr/>
    </dgm:pt>
    <dgm:pt modelId="{9F123995-3B8E-446E-8317-F134A632E4D2}" type="pres">
      <dgm:prSet presAssocID="{AA384EC0-A26C-4718-8E26-DAD55D6D93AA}" presName="connectorText" presStyleLbl="sibTrans1D1" presStyleIdx="1" presStyleCnt="7"/>
      <dgm:spPr/>
    </dgm:pt>
    <dgm:pt modelId="{66380EA1-0957-42D9-BE29-C07D85AA91E6}" type="pres">
      <dgm:prSet presAssocID="{23D22383-5EC6-4B23-95A5-BE53B5878C10}" presName="node" presStyleLbl="node1" presStyleIdx="2" presStyleCnt="8">
        <dgm:presLayoutVars>
          <dgm:bulletEnabled val="1"/>
        </dgm:presLayoutVars>
      </dgm:prSet>
      <dgm:spPr/>
    </dgm:pt>
    <dgm:pt modelId="{AA00F8CB-D3DD-492D-952B-5DE17F145870}" type="pres">
      <dgm:prSet presAssocID="{8ACE43B4-8B4F-4CED-B133-A5DA31889A21}" presName="sibTrans" presStyleLbl="sibTrans1D1" presStyleIdx="2" presStyleCnt="7"/>
      <dgm:spPr/>
    </dgm:pt>
    <dgm:pt modelId="{163F5408-649F-491A-BF9B-6844BDD94E41}" type="pres">
      <dgm:prSet presAssocID="{8ACE43B4-8B4F-4CED-B133-A5DA31889A21}" presName="connectorText" presStyleLbl="sibTrans1D1" presStyleIdx="2" presStyleCnt="7"/>
      <dgm:spPr/>
    </dgm:pt>
    <dgm:pt modelId="{BC26332E-BB4E-4AD2-A2F1-A32B6CCAC4A5}" type="pres">
      <dgm:prSet presAssocID="{1E8C1C14-A219-4FF4-BB2D-E5F635F47ECA}" presName="node" presStyleLbl="node1" presStyleIdx="3" presStyleCnt="8">
        <dgm:presLayoutVars>
          <dgm:bulletEnabled val="1"/>
        </dgm:presLayoutVars>
      </dgm:prSet>
      <dgm:spPr/>
    </dgm:pt>
    <dgm:pt modelId="{6F2ABEAB-DD49-44B8-945E-6BC845941AEC}" type="pres">
      <dgm:prSet presAssocID="{CC4DEAD8-E737-47A1-A9DD-66933715917F}" presName="sibTrans" presStyleLbl="sibTrans1D1" presStyleIdx="3" presStyleCnt="7"/>
      <dgm:spPr/>
    </dgm:pt>
    <dgm:pt modelId="{00A3BC48-8B25-4E44-B7C3-BD6BA4D3F52D}" type="pres">
      <dgm:prSet presAssocID="{CC4DEAD8-E737-47A1-A9DD-66933715917F}" presName="connectorText" presStyleLbl="sibTrans1D1" presStyleIdx="3" presStyleCnt="7"/>
      <dgm:spPr/>
    </dgm:pt>
    <dgm:pt modelId="{BFB1B147-68AA-4255-BC92-7C7907F4348E}" type="pres">
      <dgm:prSet presAssocID="{486850DC-D2E2-446B-AAC7-39AAB75D71FC}" presName="node" presStyleLbl="node1" presStyleIdx="4" presStyleCnt="8">
        <dgm:presLayoutVars>
          <dgm:bulletEnabled val="1"/>
        </dgm:presLayoutVars>
      </dgm:prSet>
      <dgm:spPr/>
    </dgm:pt>
    <dgm:pt modelId="{CFD7AD92-5FB9-4BEA-B777-E9B55FEB1958}" type="pres">
      <dgm:prSet presAssocID="{F493246C-B139-4E50-BC1A-3D7C770F8A3E}" presName="sibTrans" presStyleLbl="sibTrans1D1" presStyleIdx="4" presStyleCnt="7"/>
      <dgm:spPr/>
    </dgm:pt>
    <dgm:pt modelId="{5858CA7B-938B-4DB8-9002-CF35BED3B3B4}" type="pres">
      <dgm:prSet presAssocID="{F493246C-B139-4E50-BC1A-3D7C770F8A3E}" presName="connectorText" presStyleLbl="sibTrans1D1" presStyleIdx="4" presStyleCnt="7"/>
      <dgm:spPr/>
    </dgm:pt>
    <dgm:pt modelId="{F8A8A44C-2DD0-4A0B-91A5-E487F35554F4}" type="pres">
      <dgm:prSet presAssocID="{0085CCBD-2E98-4D34-87A1-261CB5388808}" presName="node" presStyleLbl="node1" presStyleIdx="5" presStyleCnt="8">
        <dgm:presLayoutVars>
          <dgm:bulletEnabled val="1"/>
        </dgm:presLayoutVars>
      </dgm:prSet>
      <dgm:spPr/>
    </dgm:pt>
    <dgm:pt modelId="{7D4B16EA-744D-4B38-A379-FBC29EC2EE0D}" type="pres">
      <dgm:prSet presAssocID="{DD6722FE-04B7-4CEE-8672-E3E17FA17CAD}" presName="sibTrans" presStyleLbl="sibTrans1D1" presStyleIdx="5" presStyleCnt="7"/>
      <dgm:spPr/>
    </dgm:pt>
    <dgm:pt modelId="{C67A8AA0-62A5-4BDC-A6A1-072A604D2D5A}" type="pres">
      <dgm:prSet presAssocID="{DD6722FE-04B7-4CEE-8672-E3E17FA17CAD}" presName="connectorText" presStyleLbl="sibTrans1D1" presStyleIdx="5" presStyleCnt="7"/>
      <dgm:spPr/>
    </dgm:pt>
    <dgm:pt modelId="{BFF2B230-88E9-4400-A45C-445E53B2F0E0}" type="pres">
      <dgm:prSet presAssocID="{C15ED150-35C6-4BEA-BB49-3EB86B091D7A}" presName="node" presStyleLbl="node1" presStyleIdx="6" presStyleCnt="8">
        <dgm:presLayoutVars>
          <dgm:bulletEnabled val="1"/>
        </dgm:presLayoutVars>
      </dgm:prSet>
      <dgm:spPr/>
    </dgm:pt>
    <dgm:pt modelId="{4A94CD62-1777-4193-A2E6-37DBE962043E}" type="pres">
      <dgm:prSet presAssocID="{FA131E50-88AC-4EA9-ACA2-8E9F17B4F523}" presName="sibTrans" presStyleLbl="sibTrans1D1" presStyleIdx="6" presStyleCnt="7"/>
      <dgm:spPr/>
    </dgm:pt>
    <dgm:pt modelId="{E1BF0B80-964D-40E2-A03B-990303C9BF71}" type="pres">
      <dgm:prSet presAssocID="{FA131E50-88AC-4EA9-ACA2-8E9F17B4F523}" presName="connectorText" presStyleLbl="sibTrans1D1" presStyleIdx="6" presStyleCnt="7"/>
      <dgm:spPr/>
    </dgm:pt>
    <dgm:pt modelId="{7E7CA443-ADEB-419B-9B36-B51C67D47A1F}" type="pres">
      <dgm:prSet presAssocID="{CF6ED530-96AB-445A-BE5D-9CDECCD4CB73}" presName="node" presStyleLbl="node1" presStyleIdx="7" presStyleCnt="8">
        <dgm:presLayoutVars>
          <dgm:bulletEnabled val="1"/>
        </dgm:presLayoutVars>
      </dgm:prSet>
      <dgm:spPr/>
    </dgm:pt>
  </dgm:ptLst>
  <dgm:cxnLst>
    <dgm:cxn modelId="{FA7FEE07-E572-4694-A882-EEDF67464C5E}" type="presOf" srcId="{8ACE43B4-8B4F-4CED-B133-A5DA31889A21}" destId="{AA00F8CB-D3DD-492D-952B-5DE17F145870}" srcOrd="0" destOrd="0" presId="urn:microsoft.com/office/officeart/2016/7/layout/RepeatingBendingProcessNew"/>
    <dgm:cxn modelId="{07664509-B6DE-425D-977B-39F3CF277E15}" type="presOf" srcId="{B2B04929-FF75-46F6-B1DD-2298DDC59C36}" destId="{E86DE824-0DAC-4A85-A61B-7F950A4FB757}" srcOrd="0" destOrd="0" presId="urn:microsoft.com/office/officeart/2016/7/layout/RepeatingBendingProcessNew"/>
    <dgm:cxn modelId="{F2F0A30A-5DD7-41F2-B5EB-53026386CB99}" srcId="{70D83CF8-EDAD-4505-98A3-688C2F09DB53}" destId="{B2B04929-FF75-46F6-B1DD-2298DDC59C36}" srcOrd="1" destOrd="0" parTransId="{A6EF8A9F-B216-45CC-883E-B2EEF18AF998}" sibTransId="{AA384EC0-A26C-4718-8E26-DAD55D6D93AA}"/>
    <dgm:cxn modelId="{E082580D-1D7D-4B2A-8DE0-3BE6FD1E7B45}" type="presOf" srcId="{F493246C-B139-4E50-BC1A-3D7C770F8A3E}" destId="{5858CA7B-938B-4DB8-9002-CF35BED3B3B4}" srcOrd="1" destOrd="0" presId="urn:microsoft.com/office/officeart/2016/7/layout/RepeatingBendingProcessNew"/>
    <dgm:cxn modelId="{488EB51A-7D9F-4F43-909E-2B22CDB673B8}" type="presOf" srcId="{CF6ED530-96AB-445A-BE5D-9CDECCD4CB73}" destId="{7E7CA443-ADEB-419B-9B36-B51C67D47A1F}" srcOrd="0" destOrd="0" presId="urn:microsoft.com/office/officeart/2016/7/layout/RepeatingBendingProcessNew"/>
    <dgm:cxn modelId="{6A56421B-5BD0-4B6C-9A82-44D0B34B6F4C}" srcId="{70D83CF8-EDAD-4505-98A3-688C2F09DB53}" destId="{0085CCBD-2E98-4D34-87A1-261CB5388808}" srcOrd="5" destOrd="0" parTransId="{0E57C63A-D6D2-4682-BF90-8DDB5B52B2F2}" sibTransId="{DD6722FE-04B7-4CEE-8672-E3E17FA17CAD}"/>
    <dgm:cxn modelId="{F148211C-3070-4793-B19C-6F9FFFCB069A}" srcId="{70D83CF8-EDAD-4505-98A3-688C2F09DB53}" destId="{23D22383-5EC6-4B23-95A5-BE53B5878C10}" srcOrd="2" destOrd="0" parTransId="{E36CED34-7542-40D6-BAA1-5962CEB58D6C}" sibTransId="{8ACE43B4-8B4F-4CED-B133-A5DA31889A21}"/>
    <dgm:cxn modelId="{6FFF741F-0420-43BA-AE90-E02979E8A787}" type="presOf" srcId="{0085CCBD-2E98-4D34-87A1-261CB5388808}" destId="{F8A8A44C-2DD0-4A0B-91A5-E487F35554F4}" srcOrd="0" destOrd="0" presId="urn:microsoft.com/office/officeart/2016/7/layout/RepeatingBendingProcessNew"/>
    <dgm:cxn modelId="{443E4320-6CDA-4070-A281-BEC8734B0600}" type="presOf" srcId="{DD6722FE-04B7-4CEE-8672-E3E17FA17CAD}" destId="{C67A8AA0-62A5-4BDC-A6A1-072A604D2D5A}" srcOrd="1" destOrd="0" presId="urn:microsoft.com/office/officeart/2016/7/layout/RepeatingBendingProcessNew"/>
    <dgm:cxn modelId="{3F263125-9E85-4048-B175-973F125993F3}" type="presOf" srcId="{54B0D889-9C9A-4EE0-B21B-6BBF220393A8}" destId="{FAE7DC2D-4543-473C-87D2-759A7A4C4AB9}" srcOrd="0" destOrd="0" presId="urn:microsoft.com/office/officeart/2016/7/layout/RepeatingBendingProcessNew"/>
    <dgm:cxn modelId="{3C5B3725-DAD7-4EED-94DB-DB9AADE5BF2B}" type="presOf" srcId="{C15ED150-35C6-4BEA-BB49-3EB86B091D7A}" destId="{BFF2B230-88E9-4400-A45C-445E53B2F0E0}" srcOrd="0" destOrd="0" presId="urn:microsoft.com/office/officeart/2016/7/layout/RepeatingBendingProcessNew"/>
    <dgm:cxn modelId="{74741328-29A2-476B-992D-4F149C978CCF}" srcId="{70D83CF8-EDAD-4505-98A3-688C2F09DB53}" destId="{486850DC-D2E2-446B-AAC7-39AAB75D71FC}" srcOrd="4" destOrd="0" parTransId="{D7C30714-A1C2-4638-8655-02CF24642D2B}" sibTransId="{F493246C-B139-4E50-BC1A-3D7C770F8A3E}"/>
    <dgm:cxn modelId="{58AA5329-CB09-4E6B-BA6D-34D97F1D7D64}" type="presOf" srcId="{DD6722FE-04B7-4CEE-8672-E3E17FA17CAD}" destId="{7D4B16EA-744D-4B38-A379-FBC29EC2EE0D}" srcOrd="0" destOrd="0" presId="urn:microsoft.com/office/officeart/2016/7/layout/RepeatingBendingProcessNew"/>
    <dgm:cxn modelId="{5824B22A-75AC-4C52-9E12-986AA90EC912}" srcId="{70D83CF8-EDAD-4505-98A3-688C2F09DB53}" destId="{CF6ED530-96AB-445A-BE5D-9CDECCD4CB73}" srcOrd="7" destOrd="0" parTransId="{1C638576-9705-455D-892A-F2BF50F2540D}" sibTransId="{C083E329-EBCA-4828-9F27-C4B9ED2A3072}"/>
    <dgm:cxn modelId="{A4EF8232-8B87-49B6-A548-7E856966DBED}" type="presOf" srcId="{CC4DEAD8-E737-47A1-A9DD-66933715917F}" destId="{00A3BC48-8B25-4E44-B7C3-BD6BA4D3F52D}" srcOrd="1" destOrd="0" presId="urn:microsoft.com/office/officeart/2016/7/layout/RepeatingBendingProcessNew"/>
    <dgm:cxn modelId="{91B84539-D4D0-44F6-9C63-D77F375B95D9}" type="presOf" srcId="{FA131E50-88AC-4EA9-ACA2-8E9F17B4F523}" destId="{4A94CD62-1777-4193-A2E6-37DBE962043E}" srcOrd="0" destOrd="0" presId="urn:microsoft.com/office/officeart/2016/7/layout/RepeatingBendingProcessNew"/>
    <dgm:cxn modelId="{B4C6F56D-1B12-4025-86FD-DDF98B1DA202}" type="presOf" srcId="{70D83CF8-EDAD-4505-98A3-688C2F09DB53}" destId="{E41F8EE8-ABA1-47A2-80BD-74E00E7A9648}" srcOrd="0" destOrd="0" presId="urn:microsoft.com/office/officeart/2016/7/layout/RepeatingBendingProcessNew"/>
    <dgm:cxn modelId="{6E03C957-C3DA-4DBB-9284-99B899F82534}" srcId="{70D83CF8-EDAD-4505-98A3-688C2F09DB53}" destId="{32EB8A70-FDA6-4D50-AE4E-04EF21F1D919}" srcOrd="0" destOrd="0" parTransId="{2C9FBA18-5D01-4BD3-BA0A-B4E251A267F8}" sibTransId="{54B0D889-9C9A-4EE0-B21B-6BBF220393A8}"/>
    <dgm:cxn modelId="{98717378-B6E2-4834-9CA3-B2EF63E34097}" type="presOf" srcId="{23D22383-5EC6-4B23-95A5-BE53B5878C10}" destId="{66380EA1-0957-42D9-BE29-C07D85AA91E6}" srcOrd="0" destOrd="0" presId="urn:microsoft.com/office/officeart/2016/7/layout/RepeatingBendingProcessNew"/>
    <dgm:cxn modelId="{5CC93679-411E-44C6-BED6-297D5E2066A6}" type="presOf" srcId="{CC4DEAD8-E737-47A1-A9DD-66933715917F}" destId="{6F2ABEAB-DD49-44B8-945E-6BC845941AEC}" srcOrd="0" destOrd="0" presId="urn:microsoft.com/office/officeart/2016/7/layout/RepeatingBendingProcessNew"/>
    <dgm:cxn modelId="{1290EE59-0826-4065-AECF-960D02B0A09F}" type="presOf" srcId="{8ACE43B4-8B4F-4CED-B133-A5DA31889A21}" destId="{163F5408-649F-491A-BF9B-6844BDD94E41}" srcOrd="1" destOrd="0" presId="urn:microsoft.com/office/officeart/2016/7/layout/RepeatingBendingProcessNew"/>
    <dgm:cxn modelId="{A901849F-3C43-4D27-BF61-9FDC07988F89}" type="presOf" srcId="{486850DC-D2E2-446B-AAC7-39AAB75D71FC}" destId="{BFB1B147-68AA-4255-BC92-7C7907F4348E}" srcOrd="0" destOrd="0" presId="urn:microsoft.com/office/officeart/2016/7/layout/RepeatingBendingProcessNew"/>
    <dgm:cxn modelId="{56C7F8A7-AC25-41C3-8443-BFE9FE99C669}" type="presOf" srcId="{54B0D889-9C9A-4EE0-B21B-6BBF220393A8}" destId="{F48C3798-E46F-4CBE-961E-0D7CF257EE12}" srcOrd="1" destOrd="0" presId="urn:microsoft.com/office/officeart/2016/7/layout/RepeatingBendingProcessNew"/>
    <dgm:cxn modelId="{35FCC5A8-348D-4FF4-BD72-E167C5018C1E}" type="presOf" srcId="{32EB8A70-FDA6-4D50-AE4E-04EF21F1D919}" destId="{2B4B4D0F-C451-4059-9798-1AE99D61CE72}" srcOrd="0" destOrd="0" presId="urn:microsoft.com/office/officeart/2016/7/layout/RepeatingBendingProcessNew"/>
    <dgm:cxn modelId="{116C12AB-A04C-45BE-904E-14B82F2B5B57}" type="presOf" srcId="{FA131E50-88AC-4EA9-ACA2-8E9F17B4F523}" destId="{E1BF0B80-964D-40E2-A03B-990303C9BF71}" srcOrd="1" destOrd="0" presId="urn:microsoft.com/office/officeart/2016/7/layout/RepeatingBendingProcessNew"/>
    <dgm:cxn modelId="{0F32E6AD-4EF2-4E05-9EDC-F71001FDCFA7}" srcId="{70D83CF8-EDAD-4505-98A3-688C2F09DB53}" destId="{1E8C1C14-A219-4FF4-BB2D-E5F635F47ECA}" srcOrd="3" destOrd="0" parTransId="{6FD70588-22E9-471A-A336-F0A2D4C61085}" sibTransId="{CC4DEAD8-E737-47A1-A9DD-66933715917F}"/>
    <dgm:cxn modelId="{02638BB1-9297-4FAB-952C-321C944817ED}" type="presOf" srcId="{AA384EC0-A26C-4718-8E26-DAD55D6D93AA}" destId="{9F123995-3B8E-446E-8317-F134A632E4D2}" srcOrd="1" destOrd="0" presId="urn:microsoft.com/office/officeart/2016/7/layout/RepeatingBendingProcessNew"/>
    <dgm:cxn modelId="{A94124D3-2F02-4C8A-A01C-BB358366E17C}" srcId="{70D83CF8-EDAD-4505-98A3-688C2F09DB53}" destId="{C15ED150-35C6-4BEA-BB49-3EB86B091D7A}" srcOrd="6" destOrd="0" parTransId="{2CDA1840-86E7-4EF9-97F5-9BDC7F5436B2}" sibTransId="{FA131E50-88AC-4EA9-ACA2-8E9F17B4F523}"/>
    <dgm:cxn modelId="{4D7B6DD9-7939-4802-8B97-BE1B7742B7E2}" type="presOf" srcId="{AA384EC0-A26C-4718-8E26-DAD55D6D93AA}" destId="{EB536A7A-76AF-4CED-B465-5BDB8CEEC2CE}" srcOrd="0" destOrd="0" presId="urn:microsoft.com/office/officeart/2016/7/layout/RepeatingBendingProcessNew"/>
    <dgm:cxn modelId="{4EFE5FDF-7D95-475D-8918-DABD257AE607}" type="presOf" srcId="{1E8C1C14-A219-4FF4-BB2D-E5F635F47ECA}" destId="{BC26332E-BB4E-4AD2-A2F1-A32B6CCAC4A5}" srcOrd="0" destOrd="0" presId="urn:microsoft.com/office/officeart/2016/7/layout/RepeatingBendingProcessNew"/>
    <dgm:cxn modelId="{9BF5D6EB-2516-4091-9B65-91FB34997DC8}" type="presOf" srcId="{F493246C-B139-4E50-BC1A-3D7C770F8A3E}" destId="{CFD7AD92-5FB9-4BEA-B777-E9B55FEB1958}" srcOrd="0" destOrd="0" presId="urn:microsoft.com/office/officeart/2016/7/layout/RepeatingBendingProcessNew"/>
    <dgm:cxn modelId="{40BB4A82-4DDF-4B75-8F19-481333C60E44}" type="presParOf" srcId="{E41F8EE8-ABA1-47A2-80BD-74E00E7A9648}" destId="{2B4B4D0F-C451-4059-9798-1AE99D61CE72}" srcOrd="0" destOrd="0" presId="urn:microsoft.com/office/officeart/2016/7/layout/RepeatingBendingProcessNew"/>
    <dgm:cxn modelId="{72207901-0060-4131-9254-14EFE5EDD01E}" type="presParOf" srcId="{E41F8EE8-ABA1-47A2-80BD-74E00E7A9648}" destId="{FAE7DC2D-4543-473C-87D2-759A7A4C4AB9}" srcOrd="1" destOrd="0" presId="urn:microsoft.com/office/officeart/2016/7/layout/RepeatingBendingProcessNew"/>
    <dgm:cxn modelId="{DD5C1D69-9865-4E4B-B075-81133B9DB24F}" type="presParOf" srcId="{FAE7DC2D-4543-473C-87D2-759A7A4C4AB9}" destId="{F48C3798-E46F-4CBE-961E-0D7CF257EE12}" srcOrd="0" destOrd="0" presId="urn:microsoft.com/office/officeart/2016/7/layout/RepeatingBendingProcessNew"/>
    <dgm:cxn modelId="{35394648-D40E-473F-86E3-F383C958FCE1}" type="presParOf" srcId="{E41F8EE8-ABA1-47A2-80BD-74E00E7A9648}" destId="{E86DE824-0DAC-4A85-A61B-7F950A4FB757}" srcOrd="2" destOrd="0" presId="urn:microsoft.com/office/officeart/2016/7/layout/RepeatingBendingProcessNew"/>
    <dgm:cxn modelId="{7D1F7357-AE28-4AC6-827F-AA2B70FEB819}" type="presParOf" srcId="{E41F8EE8-ABA1-47A2-80BD-74E00E7A9648}" destId="{EB536A7A-76AF-4CED-B465-5BDB8CEEC2CE}" srcOrd="3" destOrd="0" presId="urn:microsoft.com/office/officeart/2016/7/layout/RepeatingBendingProcessNew"/>
    <dgm:cxn modelId="{1F9BF17A-AE02-4D04-B741-BD171C591C5F}" type="presParOf" srcId="{EB536A7A-76AF-4CED-B465-5BDB8CEEC2CE}" destId="{9F123995-3B8E-446E-8317-F134A632E4D2}" srcOrd="0" destOrd="0" presId="urn:microsoft.com/office/officeart/2016/7/layout/RepeatingBendingProcessNew"/>
    <dgm:cxn modelId="{66E06DAC-5033-4BF0-BA75-3095D7A98419}" type="presParOf" srcId="{E41F8EE8-ABA1-47A2-80BD-74E00E7A9648}" destId="{66380EA1-0957-42D9-BE29-C07D85AA91E6}" srcOrd="4" destOrd="0" presId="urn:microsoft.com/office/officeart/2016/7/layout/RepeatingBendingProcessNew"/>
    <dgm:cxn modelId="{437E1D75-41FC-4117-87DA-354C6B1AE4D8}" type="presParOf" srcId="{E41F8EE8-ABA1-47A2-80BD-74E00E7A9648}" destId="{AA00F8CB-D3DD-492D-952B-5DE17F145870}" srcOrd="5" destOrd="0" presId="urn:microsoft.com/office/officeart/2016/7/layout/RepeatingBendingProcessNew"/>
    <dgm:cxn modelId="{C451700E-4032-48C7-8CBB-97ACD3307DFB}" type="presParOf" srcId="{AA00F8CB-D3DD-492D-952B-5DE17F145870}" destId="{163F5408-649F-491A-BF9B-6844BDD94E41}" srcOrd="0" destOrd="0" presId="urn:microsoft.com/office/officeart/2016/7/layout/RepeatingBendingProcessNew"/>
    <dgm:cxn modelId="{F771EEB1-5A40-4D7D-BA0B-3D7C7AF131D2}" type="presParOf" srcId="{E41F8EE8-ABA1-47A2-80BD-74E00E7A9648}" destId="{BC26332E-BB4E-4AD2-A2F1-A32B6CCAC4A5}" srcOrd="6" destOrd="0" presId="urn:microsoft.com/office/officeart/2016/7/layout/RepeatingBendingProcessNew"/>
    <dgm:cxn modelId="{361F96CB-C02A-47C0-ABDF-B9D261823D80}" type="presParOf" srcId="{E41F8EE8-ABA1-47A2-80BD-74E00E7A9648}" destId="{6F2ABEAB-DD49-44B8-945E-6BC845941AEC}" srcOrd="7" destOrd="0" presId="urn:microsoft.com/office/officeart/2016/7/layout/RepeatingBendingProcessNew"/>
    <dgm:cxn modelId="{F9905B7C-CC4E-4975-B663-9A5BC6B3B2AD}" type="presParOf" srcId="{6F2ABEAB-DD49-44B8-945E-6BC845941AEC}" destId="{00A3BC48-8B25-4E44-B7C3-BD6BA4D3F52D}" srcOrd="0" destOrd="0" presId="urn:microsoft.com/office/officeart/2016/7/layout/RepeatingBendingProcessNew"/>
    <dgm:cxn modelId="{84C604B4-8A54-4F79-B0D5-A790BB269B40}" type="presParOf" srcId="{E41F8EE8-ABA1-47A2-80BD-74E00E7A9648}" destId="{BFB1B147-68AA-4255-BC92-7C7907F4348E}" srcOrd="8" destOrd="0" presId="urn:microsoft.com/office/officeart/2016/7/layout/RepeatingBendingProcessNew"/>
    <dgm:cxn modelId="{6FA02FAA-9F4B-4CE3-AC32-C30005E7F67B}" type="presParOf" srcId="{E41F8EE8-ABA1-47A2-80BD-74E00E7A9648}" destId="{CFD7AD92-5FB9-4BEA-B777-E9B55FEB1958}" srcOrd="9" destOrd="0" presId="urn:microsoft.com/office/officeart/2016/7/layout/RepeatingBendingProcessNew"/>
    <dgm:cxn modelId="{80DF2A50-5B13-47A0-9734-F8172EFE6368}" type="presParOf" srcId="{CFD7AD92-5FB9-4BEA-B777-E9B55FEB1958}" destId="{5858CA7B-938B-4DB8-9002-CF35BED3B3B4}" srcOrd="0" destOrd="0" presId="urn:microsoft.com/office/officeart/2016/7/layout/RepeatingBendingProcessNew"/>
    <dgm:cxn modelId="{6605610C-7D7C-4889-B222-8E6CD63DA11B}" type="presParOf" srcId="{E41F8EE8-ABA1-47A2-80BD-74E00E7A9648}" destId="{F8A8A44C-2DD0-4A0B-91A5-E487F35554F4}" srcOrd="10" destOrd="0" presId="urn:microsoft.com/office/officeart/2016/7/layout/RepeatingBendingProcessNew"/>
    <dgm:cxn modelId="{4A34A2C7-C2DC-4449-A151-886B0286C4AB}" type="presParOf" srcId="{E41F8EE8-ABA1-47A2-80BD-74E00E7A9648}" destId="{7D4B16EA-744D-4B38-A379-FBC29EC2EE0D}" srcOrd="11" destOrd="0" presId="urn:microsoft.com/office/officeart/2016/7/layout/RepeatingBendingProcessNew"/>
    <dgm:cxn modelId="{3187DC99-1351-443E-98BE-D58AEE2446F4}" type="presParOf" srcId="{7D4B16EA-744D-4B38-A379-FBC29EC2EE0D}" destId="{C67A8AA0-62A5-4BDC-A6A1-072A604D2D5A}" srcOrd="0" destOrd="0" presId="urn:microsoft.com/office/officeart/2016/7/layout/RepeatingBendingProcessNew"/>
    <dgm:cxn modelId="{2FA86D37-40C7-4A9D-916F-1C8725044E75}" type="presParOf" srcId="{E41F8EE8-ABA1-47A2-80BD-74E00E7A9648}" destId="{BFF2B230-88E9-4400-A45C-445E53B2F0E0}" srcOrd="12" destOrd="0" presId="urn:microsoft.com/office/officeart/2016/7/layout/RepeatingBendingProcessNew"/>
    <dgm:cxn modelId="{ED5F1181-E022-4BB0-88D3-FC9982B994C8}" type="presParOf" srcId="{E41F8EE8-ABA1-47A2-80BD-74E00E7A9648}" destId="{4A94CD62-1777-4193-A2E6-37DBE962043E}" srcOrd="13" destOrd="0" presId="urn:microsoft.com/office/officeart/2016/7/layout/RepeatingBendingProcessNew"/>
    <dgm:cxn modelId="{0A57B038-EE16-4C47-A1FD-5310E0E4FCF9}" type="presParOf" srcId="{4A94CD62-1777-4193-A2E6-37DBE962043E}" destId="{E1BF0B80-964D-40E2-A03B-990303C9BF71}" srcOrd="0" destOrd="0" presId="urn:microsoft.com/office/officeart/2016/7/layout/RepeatingBendingProcessNew"/>
    <dgm:cxn modelId="{AF54D004-7F2F-4EDE-98A3-6645A8B5CB09}" type="presParOf" srcId="{E41F8EE8-ABA1-47A2-80BD-74E00E7A9648}" destId="{7E7CA443-ADEB-419B-9B36-B51C67D47A1F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D62C48-89D5-44AD-81C1-331504A6C43C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C26D991-50D3-4F4F-A6CF-3E6FD8FF41D3}">
      <dgm:prSet/>
      <dgm:spPr/>
      <dgm:t>
        <a:bodyPr/>
        <a:lstStyle/>
        <a:p>
          <a:r>
            <a:rPr lang="en-US"/>
            <a:t>Challenges:</a:t>
          </a:r>
        </a:p>
      </dgm:t>
    </dgm:pt>
    <dgm:pt modelId="{138C57E6-694E-49AF-B550-5E6DF7770F63}" type="parTrans" cxnId="{743AB742-47EA-4E9F-9D8F-361C07D67091}">
      <dgm:prSet/>
      <dgm:spPr/>
      <dgm:t>
        <a:bodyPr/>
        <a:lstStyle/>
        <a:p>
          <a:endParaRPr lang="en-US"/>
        </a:p>
      </dgm:t>
    </dgm:pt>
    <dgm:pt modelId="{4CBBA216-2976-46E8-B3AA-FBFBE0A8F73A}" type="sibTrans" cxnId="{743AB742-47EA-4E9F-9D8F-361C07D67091}">
      <dgm:prSet/>
      <dgm:spPr/>
      <dgm:t>
        <a:bodyPr/>
        <a:lstStyle/>
        <a:p>
          <a:endParaRPr lang="en-US"/>
        </a:p>
      </dgm:t>
    </dgm:pt>
    <dgm:pt modelId="{7E663E54-70C0-494A-8EBD-6E1BB47675CA}">
      <dgm:prSet/>
      <dgm:spPr/>
      <dgm:t>
        <a:bodyPr/>
        <a:lstStyle/>
        <a:p>
          <a:r>
            <a:rPr lang="en-US" dirty="0"/>
            <a:t>• Address membership retention, engagement, and growth (Manually)</a:t>
          </a:r>
        </a:p>
      </dgm:t>
    </dgm:pt>
    <dgm:pt modelId="{4E6CC529-814E-4938-8E13-38C87193AF96}" type="parTrans" cxnId="{6D4EE719-DB52-461B-9C07-8D35DDAE2C90}">
      <dgm:prSet/>
      <dgm:spPr/>
      <dgm:t>
        <a:bodyPr/>
        <a:lstStyle/>
        <a:p>
          <a:endParaRPr lang="en-US"/>
        </a:p>
      </dgm:t>
    </dgm:pt>
    <dgm:pt modelId="{776E58C2-B97D-41FE-BA8E-B461348D7F72}" type="sibTrans" cxnId="{6D4EE719-DB52-461B-9C07-8D35DDAE2C90}">
      <dgm:prSet/>
      <dgm:spPr/>
      <dgm:t>
        <a:bodyPr/>
        <a:lstStyle/>
        <a:p>
          <a:endParaRPr lang="en-US"/>
        </a:p>
      </dgm:t>
    </dgm:pt>
    <dgm:pt modelId="{8630EEFB-5CF6-42AE-9C14-2E38A6999947}">
      <dgm:prSet/>
      <dgm:spPr/>
      <dgm:t>
        <a:bodyPr/>
        <a:lstStyle/>
        <a:p>
          <a:r>
            <a:rPr lang="en-US"/>
            <a:t>Opportunities:</a:t>
          </a:r>
        </a:p>
      </dgm:t>
    </dgm:pt>
    <dgm:pt modelId="{FF3CE56A-FE82-48E5-9E04-63D1335F0762}" type="parTrans" cxnId="{A3562225-BCBC-4051-8260-2FACF4A98FE9}">
      <dgm:prSet/>
      <dgm:spPr/>
      <dgm:t>
        <a:bodyPr/>
        <a:lstStyle/>
        <a:p>
          <a:endParaRPr lang="en-US"/>
        </a:p>
      </dgm:t>
    </dgm:pt>
    <dgm:pt modelId="{8F113982-50F1-4627-BDA5-C93A9DE4BAEF}" type="sibTrans" cxnId="{A3562225-BCBC-4051-8260-2FACF4A98FE9}">
      <dgm:prSet/>
      <dgm:spPr/>
      <dgm:t>
        <a:bodyPr/>
        <a:lstStyle/>
        <a:p>
          <a:endParaRPr lang="en-US"/>
        </a:p>
      </dgm:t>
    </dgm:pt>
    <dgm:pt modelId="{3AC213F5-0480-4F70-A8CD-500F0519F54B}">
      <dgm:prSet/>
      <dgm:spPr/>
      <dgm:t>
        <a:bodyPr/>
        <a:lstStyle/>
        <a:p>
          <a:r>
            <a:rPr lang="en-US" dirty="0"/>
            <a:t>• Explore new ways to increase membership with the help of technology</a:t>
          </a:r>
        </a:p>
      </dgm:t>
    </dgm:pt>
    <dgm:pt modelId="{BCA422EE-7A20-4178-82FB-E28340EA7378}" type="parTrans" cxnId="{64D270B8-6D4B-41F3-A73F-01E5EC3BC733}">
      <dgm:prSet/>
      <dgm:spPr/>
      <dgm:t>
        <a:bodyPr/>
        <a:lstStyle/>
        <a:p>
          <a:endParaRPr lang="en-US"/>
        </a:p>
      </dgm:t>
    </dgm:pt>
    <dgm:pt modelId="{997B50BD-FF00-42EF-B79D-C79FBB75A894}" type="sibTrans" cxnId="{64D270B8-6D4B-41F3-A73F-01E5EC3BC733}">
      <dgm:prSet/>
      <dgm:spPr/>
      <dgm:t>
        <a:bodyPr/>
        <a:lstStyle/>
        <a:p>
          <a:endParaRPr lang="en-US"/>
        </a:p>
      </dgm:t>
    </dgm:pt>
    <dgm:pt modelId="{3FDCD4F6-C4C9-4167-A5A6-F1F1633AE011}">
      <dgm:prSet/>
      <dgm:spPr/>
      <dgm:t>
        <a:bodyPr/>
        <a:lstStyle/>
        <a:p>
          <a:r>
            <a:rPr lang="en-US" dirty="0"/>
            <a:t>• Enhance engagement through better communication with help of technology</a:t>
          </a:r>
        </a:p>
      </dgm:t>
    </dgm:pt>
    <dgm:pt modelId="{E27D8A9D-1B8E-4034-8E3E-97A30EB5A77E}" type="parTrans" cxnId="{A327C888-6EAB-4FCB-AC64-4E3389CB2C34}">
      <dgm:prSet/>
      <dgm:spPr/>
      <dgm:t>
        <a:bodyPr/>
        <a:lstStyle/>
        <a:p>
          <a:endParaRPr lang="en-US"/>
        </a:p>
      </dgm:t>
    </dgm:pt>
    <dgm:pt modelId="{BBCF2B43-68F7-478D-9B2B-DE7D8D7F0F8D}" type="sibTrans" cxnId="{A327C888-6EAB-4FCB-AC64-4E3389CB2C34}">
      <dgm:prSet/>
      <dgm:spPr/>
      <dgm:t>
        <a:bodyPr/>
        <a:lstStyle/>
        <a:p>
          <a:endParaRPr lang="en-US"/>
        </a:p>
      </dgm:t>
    </dgm:pt>
    <dgm:pt modelId="{1082C062-74F5-4A76-85A1-55B880C4D6A2}" type="pres">
      <dgm:prSet presAssocID="{21D62C48-89D5-44AD-81C1-331504A6C43C}" presName="Name0" presStyleCnt="0">
        <dgm:presLayoutVars>
          <dgm:dir/>
          <dgm:animLvl val="lvl"/>
          <dgm:resizeHandles val="exact"/>
        </dgm:presLayoutVars>
      </dgm:prSet>
      <dgm:spPr/>
    </dgm:pt>
    <dgm:pt modelId="{B102D5A1-9239-4C68-BFC9-C83D20D0CE9A}" type="pres">
      <dgm:prSet presAssocID="{1C26D991-50D3-4F4F-A6CF-3E6FD8FF41D3}" presName="linNode" presStyleCnt="0"/>
      <dgm:spPr/>
    </dgm:pt>
    <dgm:pt modelId="{822C4B54-14FE-487C-B860-9DA71624ACF4}" type="pres">
      <dgm:prSet presAssocID="{1C26D991-50D3-4F4F-A6CF-3E6FD8FF41D3}" presName="parentText" presStyleLbl="alignNode1" presStyleIdx="0" presStyleCnt="2">
        <dgm:presLayoutVars>
          <dgm:chMax val="1"/>
          <dgm:bulletEnabled/>
        </dgm:presLayoutVars>
      </dgm:prSet>
      <dgm:spPr/>
    </dgm:pt>
    <dgm:pt modelId="{2FD23515-9966-47AC-836F-DD4906686BDC}" type="pres">
      <dgm:prSet presAssocID="{1C26D991-50D3-4F4F-A6CF-3E6FD8FF41D3}" presName="descendantText" presStyleLbl="alignAccFollowNode1" presStyleIdx="0" presStyleCnt="2">
        <dgm:presLayoutVars>
          <dgm:bulletEnabled/>
        </dgm:presLayoutVars>
      </dgm:prSet>
      <dgm:spPr/>
    </dgm:pt>
    <dgm:pt modelId="{F20661CD-2D79-4D1F-A270-580AE7ED44A2}" type="pres">
      <dgm:prSet presAssocID="{4CBBA216-2976-46E8-B3AA-FBFBE0A8F73A}" presName="sp" presStyleCnt="0"/>
      <dgm:spPr/>
    </dgm:pt>
    <dgm:pt modelId="{CB29A6C4-A168-4650-9691-ECCC3527D647}" type="pres">
      <dgm:prSet presAssocID="{8630EEFB-5CF6-42AE-9C14-2E38A6999947}" presName="linNode" presStyleCnt="0"/>
      <dgm:spPr/>
    </dgm:pt>
    <dgm:pt modelId="{6E240B46-3C05-42A9-A06D-9E7A25D18D87}" type="pres">
      <dgm:prSet presAssocID="{8630EEFB-5CF6-42AE-9C14-2E38A6999947}" presName="parentText" presStyleLbl="alignNode1" presStyleIdx="1" presStyleCnt="2">
        <dgm:presLayoutVars>
          <dgm:chMax val="1"/>
          <dgm:bulletEnabled/>
        </dgm:presLayoutVars>
      </dgm:prSet>
      <dgm:spPr/>
    </dgm:pt>
    <dgm:pt modelId="{96ACC369-EEC6-4F14-9005-43F8A43969B4}" type="pres">
      <dgm:prSet presAssocID="{8630EEFB-5CF6-42AE-9C14-2E38A6999947}" presName="descendantText" presStyleLbl="alignAccFollowNode1" presStyleIdx="1" presStyleCnt="2">
        <dgm:presLayoutVars>
          <dgm:bulletEnabled/>
        </dgm:presLayoutVars>
      </dgm:prSet>
      <dgm:spPr/>
    </dgm:pt>
  </dgm:ptLst>
  <dgm:cxnLst>
    <dgm:cxn modelId="{6D4EE719-DB52-461B-9C07-8D35DDAE2C90}" srcId="{1C26D991-50D3-4F4F-A6CF-3E6FD8FF41D3}" destId="{7E663E54-70C0-494A-8EBD-6E1BB47675CA}" srcOrd="0" destOrd="0" parTransId="{4E6CC529-814E-4938-8E13-38C87193AF96}" sibTransId="{776E58C2-B97D-41FE-BA8E-B461348D7F72}"/>
    <dgm:cxn modelId="{A3562225-BCBC-4051-8260-2FACF4A98FE9}" srcId="{21D62C48-89D5-44AD-81C1-331504A6C43C}" destId="{8630EEFB-5CF6-42AE-9C14-2E38A6999947}" srcOrd="1" destOrd="0" parTransId="{FF3CE56A-FE82-48E5-9E04-63D1335F0762}" sibTransId="{8F113982-50F1-4627-BDA5-C93A9DE4BAEF}"/>
    <dgm:cxn modelId="{D95C5F2F-A88C-4FA8-8B5D-AFABD70F4EAA}" type="presOf" srcId="{7E663E54-70C0-494A-8EBD-6E1BB47675CA}" destId="{2FD23515-9966-47AC-836F-DD4906686BDC}" srcOrd="0" destOrd="0" presId="urn:microsoft.com/office/officeart/2016/7/layout/VerticalSolidActionList"/>
    <dgm:cxn modelId="{743AB742-47EA-4E9F-9D8F-361C07D67091}" srcId="{21D62C48-89D5-44AD-81C1-331504A6C43C}" destId="{1C26D991-50D3-4F4F-A6CF-3E6FD8FF41D3}" srcOrd="0" destOrd="0" parTransId="{138C57E6-694E-49AF-B550-5E6DF7770F63}" sibTransId="{4CBBA216-2976-46E8-B3AA-FBFBE0A8F73A}"/>
    <dgm:cxn modelId="{DC3D2388-6368-42A3-856B-BA50201F6A94}" type="presOf" srcId="{1C26D991-50D3-4F4F-A6CF-3E6FD8FF41D3}" destId="{822C4B54-14FE-487C-B860-9DA71624ACF4}" srcOrd="0" destOrd="0" presId="urn:microsoft.com/office/officeart/2016/7/layout/VerticalSolidActionList"/>
    <dgm:cxn modelId="{A327C888-6EAB-4FCB-AC64-4E3389CB2C34}" srcId="{8630EEFB-5CF6-42AE-9C14-2E38A6999947}" destId="{3FDCD4F6-C4C9-4167-A5A6-F1F1633AE011}" srcOrd="1" destOrd="0" parTransId="{E27D8A9D-1B8E-4034-8E3E-97A30EB5A77E}" sibTransId="{BBCF2B43-68F7-478D-9B2B-DE7D8D7F0F8D}"/>
    <dgm:cxn modelId="{29B7CB93-DE37-4ECB-A001-142C7D87B9C7}" type="presOf" srcId="{8630EEFB-5CF6-42AE-9C14-2E38A6999947}" destId="{6E240B46-3C05-42A9-A06D-9E7A25D18D87}" srcOrd="0" destOrd="0" presId="urn:microsoft.com/office/officeart/2016/7/layout/VerticalSolidActionList"/>
    <dgm:cxn modelId="{64D270B8-6D4B-41F3-A73F-01E5EC3BC733}" srcId="{8630EEFB-5CF6-42AE-9C14-2E38A6999947}" destId="{3AC213F5-0480-4F70-A8CD-500F0519F54B}" srcOrd="0" destOrd="0" parTransId="{BCA422EE-7A20-4178-82FB-E28340EA7378}" sibTransId="{997B50BD-FF00-42EF-B79D-C79FBB75A894}"/>
    <dgm:cxn modelId="{ED209AC2-226E-401E-B984-FF715AC9680D}" type="presOf" srcId="{21D62C48-89D5-44AD-81C1-331504A6C43C}" destId="{1082C062-74F5-4A76-85A1-55B880C4D6A2}" srcOrd="0" destOrd="0" presId="urn:microsoft.com/office/officeart/2016/7/layout/VerticalSolidActionList"/>
    <dgm:cxn modelId="{B92F03CE-0B2E-46AE-B43E-55214F90C799}" type="presOf" srcId="{3FDCD4F6-C4C9-4167-A5A6-F1F1633AE011}" destId="{96ACC369-EEC6-4F14-9005-43F8A43969B4}" srcOrd="0" destOrd="1" presId="urn:microsoft.com/office/officeart/2016/7/layout/VerticalSolidActionList"/>
    <dgm:cxn modelId="{64C6EAEC-339C-4D99-A9EB-135F3AF6ED9E}" type="presOf" srcId="{3AC213F5-0480-4F70-A8CD-500F0519F54B}" destId="{96ACC369-EEC6-4F14-9005-43F8A43969B4}" srcOrd="0" destOrd="0" presId="urn:microsoft.com/office/officeart/2016/7/layout/VerticalSolidActionList"/>
    <dgm:cxn modelId="{869D9EFF-5B71-4AE5-B7EE-6F2DB5E0FD84}" type="presParOf" srcId="{1082C062-74F5-4A76-85A1-55B880C4D6A2}" destId="{B102D5A1-9239-4C68-BFC9-C83D20D0CE9A}" srcOrd="0" destOrd="0" presId="urn:microsoft.com/office/officeart/2016/7/layout/VerticalSolidActionList"/>
    <dgm:cxn modelId="{2955A167-C7E4-4A6C-A679-074F9D8719EF}" type="presParOf" srcId="{B102D5A1-9239-4C68-BFC9-C83D20D0CE9A}" destId="{822C4B54-14FE-487C-B860-9DA71624ACF4}" srcOrd="0" destOrd="0" presId="urn:microsoft.com/office/officeart/2016/7/layout/VerticalSolidActionList"/>
    <dgm:cxn modelId="{A152D2FF-0813-48F6-8199-2BE812E2425C}" type="presParOf" srcId="{B102D5A1-9239-4C68-BFC9-C83D20D0CE9A}" destId="{2FD23515-9966-47AC-836F-DD4906686BDC}" srcOrd="1" destOrd="0" presId="urn:microsoft.com/office/officeart/2016/7/layout/VerticalSolidActionList"/>
    <dgm:cxn modelId="{05DD2B38-F668-4D14-B0CA-DA76B038685F}" type="presParOf" srcId="{1082C062-74F5-4A76-85A1-55B880C4D6A2}" destId="{F20661CD-2D79-4D1F-A270-580AE7ED44A2}" srcOrd="1" destOrd="0" presId="urn:microsoft.com/office/officeart/2016/7/layout/VerticalSolidActionList"/>
    <dgm:cxn modelId="{3A72D291-CB36-4436-A84D-CA90601BFB11}" type="presParOf" srcId="{1082C062-74F5-4A76-85A1-55B880C4D6A2}" destId="{CB29A6C4-A168-4650-9691-ECCC3527D647}" srcOrd="2" destOrd="0" presId="urn:microsoft.com/office/officeart/2016/7/layout/VerticalSolidActionList"/>
    <dgm:cxn modelId="{723C1501-9A06-4C9C-8E1E-FD2030E4490D}" type="presParOf" srcId="{CB29A6C4-A168-4650-9691-ECCC3527D647}" destId="{6E240B46-3C05-42A9-A06D-9E7A25D18D87}" srcOrd="0" destOrd="0" presId="urn:microsoft.com/office/officeart/2016/7/layout/VerticalSolidActionList"/>
    <dgm:cxn modelId="{D353F2D5-2755-434C-86E8-50314006CD8B}" type="presParOf" srcId="{CB29A6C4-A168-4650-9691-ECCC3527D647}" destId="{96ACC369-EEC6-4F14-9005-43F8A43969B4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25C72E0-146D-4CC6-AEF3-68E72623099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C16158-E25E-4D05-89D2-AEEF2279D91D}">
      <dgm:prSet/>
      <dgm:spPr/>
      <dgm:t>
        <a:bodyPr/>
        <a:lstStyle/>
        <a:p>
          <a:r>
            <a:rPr lang="en-US"/>
            <a:t>Key Takeaways:</a:t>
          </a:r>
        </a:p>
      </dgm:t>
    </dgm:pt>
    <dgm:pt modelId="{EAC5FB1A-53C7-4D69-A867-6CE7FC82C516}" type="parTrans" cxnId="{9B642690-B28D-42DD-A122-81F39B7CF4E5}">
      <dgm:prSet/>
      <dgm:spPr/>
      <dgm:t>
        <a:bodyPr/>
        <a:lstStyle/>
        <a:p>
          <a:endParaRPr lang="en-US"/>
        </a:p>
      </dgm:t>
    </dgm:pt>
    <dgm:pt modelId="{89908C62-F8E8-4BBC-AB20-FA04D468E182}" type="sibTrans" cxnId="{9B642690-B28D-42DD-A122-81F39B7CF4E5}">
      <dgm:prSet/>
      <dgm:spPr/>
      <dgm:t>
        <a:bodyPr/>
        <a:lstStyle/>
        <a:p>
          <a:endParaRPr lang="en-US"/>
        </a:p>
      </dgm:t>
    </dgm:pt>
    <dgm:pt modelId="{8115BB8E-41DE-4C0B-AE11-5B79560FDDB5}">
      <dgm:prSet/>
      <dgm:spPr/>
      <dgm:t>
        <a:bodyPr/>
        <a:lstStyle/>
        <a:p>
          <a:r>
            <a:rPr lang="en-US"/>
            <a:t>• Data collection is essential but time-consuming without technology.</a:t>
          </a:r>
        </a:p>
      </dgm:t>
    </dgm:pt>
    <dgm:pt modelId="{7ED0AA39-D17D-44BE-AFE2-B913CB61563D}" type="parTrans" cxnId="{A77A25F6-4F52-48F3-B8BC-F0AC1CFA299C}">
      <dgm:prSet/>
      <dgm:spPr/>
      <dgm:t>
        <a:bodyPr/>
        <a:lstStyle/>
        <a:p>
          <a:endParaRPr lang="en-US"/>
        </a:p>
      </dgm:t>
    </dgm:pt>
    <dgm:pt modelId="{9E8975B8-07B9-4CC9-AB12-50568C030A33}" type="sibTrans" cxnId="{A77A25F6-4F52-48F3-B8BC-F0AC1CFA299C}">
      <dgm:prSet/>
      <dgm:spPr/>
      <dgm:t>
        <a:bodyPr/>
        <a:lstStyle/>
        <a:p>
          <a:endParaRPr lang="en-US"/>
        </a:p>
      </dgm:t>
    </dgm:pt>
    <dgm:pt modelId="{0F44F56A-91C4-4055-9545-9A047337FBF7}">
      <dgm:prSet/>
      <dgm:spPr/>
      <dgm:t>
        <a:bodyPr/>
        <a:lstStyle/>
        <a:p>
          <a:r>
            <a:rPr lang="en-US"/>
            <a:t>• Improved analytics can guide planning for fundraisers and events.</a:t>
          </a:r>
        </a:p>
      </dgm:t>
    </dgm:pt>
    <dgm:pt modelId="{910EA360-E186-4A05-BB83-67AA6C558AB1}" type="parTrans" cxnId="{AF5F0746-F68B-4588-A633-9BEED9BB2E3A}">
      <dgm:prSet/>
      <dgm:spPr/>
      <dgm:t>
        <a:bodyPr/>
        <a:lstStyle/>
        <a:p>
          <a:endParaRPr lang="en-US"/>
        </a:p>
      </dgm:t>
    </dgm:pt>
    <dgm:pt modelId="{2CE1AC34-D2D0-4279-AB47-2F28628B8D32}" type="sibTrans" cxnId="{AF5F0746-F68B-4588-A633-9BEED9BB2E3A}">
      <dgm:prSet/>
      <dgm:spPr/>
      <dgm:t>
        <a:bodyPr/>
        <a:lstStyle/>
        <a:p>
          <a:endParaRPr lang="en-US"/>
        </a:p>
      </dgm:t>
    </dgm:pt>
    <dgm:pt modelId="{6F682FC4-00CD-49F1-AA40-EDF481389935}">
      <dgm:prSet/>
      <dgm:spPr/>
      <dgm:t>
        <a:bodyPr/>
        <a:lstStyle/>
        <a:p>
          <a:r>
            <a:rPr lang="en-US"/>
            <a:t>Next Steps:</a:t>
          </a:r>
        </a:p>
      </dgm:t>
    </dgm:pt>
    <dgm:pt modelId="{4FCA49EA-62D4-4709-A744-5936FC09240F}" type="parTrans" cxnId="{CF86A6AC-6C8F-48CE-9A2F-AE5F87050C8C}">
      <dgm:prSet/>
      <dgm:spPr/>
      <dgm:t>
        <a:bodyPr/>
        <a:lstStyle/>
        <a:p>
          <a:endParaRPr lang="en-US"/>
        </a:p>
      </dgm:t>
    </dgm:pt>
    <dgm:pt modelId="{B731F037-37A1-4F9D-B4B8-8E138496BA81}" type="sibTrans" cxnId="{CF86A6AC-6C8F-48CE-9A2F-AE5F87050C8C}">
      <dgm:prSet/>
      <dgm:spPr/>
      <dgm:t>
        <a:bodyPr/>
        <a:lstStyle/>
        <a:p>
          <a:endParaRPr lang="en-US"/>
        </a:p>
      </dgm:t>
    </dgm:pt>
    <dgm:pt modelId="{1E2D4218-6089-464D-983C-B4C9B366B889}">
      <dgm:prSet/>
      <dgm:spPr/>
      <dgm:t>
        <a:bodyPr/>
        <a:lstStyle/>
        <a:p>
          <a:r>
            <a:rPr lang="en-US"/>
            <a:t>1. Implement a CRM system for better communication and segmentation.</a:t>
          </a:r>
        </a:p>
      </dgm:t>
    </dgm:pt>
    <dgm:pt modelId="{65174C85-C150-4E61-BAF7-AD63857A0F15}" type="parTrans" cxnId="{BA0505EA-D430-484A-ABB6-99211956DF55}">
      <dgm:prSet/>
      <dgm:spPr/>
      <dgm:t>
        <a:bodyPr/>
        <a:lstStyle/>
        <a:p>
          <a:endParaRPr lang="en-US"/>
        </a:p>
      </dgm:t>
    </dgm:pt>
    <dgm:pt modelId="{E536AB9C-8689-4F22-BD25-7CCCE3A3333C}" type="sibTrans" cxnId="{BA0505EA-D430-484A-ABB6-99211956DF55}">
      <dgm:prSet/>
      <dgm:spPr/>
      <dgm:t>
        <a:bodyPr/>
        <a:lstStyle/>
        <a:p>
          <a:endParaRPr lang="en-US"/>
        </a:p>
      </dgm:t>
    </dgm:pt>
    <dgm:pt modelId="{FAA2CC39-744E-4378-BE31-A27F1A500FF8}">
      <dgm:prSet/>
      <dgm:spPr/>
      <dgm:t>
        <a:bodyPr/>
        <a:lstStyle/>
        <a:p>
          <a:r>
            <a:rPr lang="en-US"/>
            <a:t>2. Introduce an SMS text system for targeted outreach.</a:t>
          </a:r>
        </a:p>
      </dgm:t>
    </dgm:pt>
    <dgm:pt modelId="{91A7B970-A896-425F-BAE8-DDC934129176}" type="parTrans" cxnId="{421D542D-1946-4A02-A5D6-41D518C11607}">
      <dgm:prSet/>
      <dgm:spPr/>
      <dgm:t>
        <a:bodyPr/>
        <a:lstStyle/>
        <a:p>
          <a:endParaRPr lang="en-US"/>
        </a:p>
      </dgm:t>
    </dgm:pt>
    <dgm:pt modelId="{785A3F33-18D6-46AB-BD67-D83DDFD5076E}" type="sibTrans" cxnId="{421D542D-1946-4A02-A5D6-41D518C11607}">
      <dgm:prSet/>
      <dgm:spPr/>
      <dgm:t>
        <a:bodyPr/>
        <a:lstStyle/>
        <a:p>
          <a:endParaRPr lang="en-US"/>
        </a:p>
      </dgm:t>
    </dgm:pt>
    <dgm:pt modelId="{3A7A7783-EA36-402B-9815-48B968CFED48}">
      <dgm:prSet/>
      <dgm:spPr/>
      <dgm:t>
        <a:bodyPr/>
        <a:lstStyle/>
        <a:p>
          <a:r>
            <a:rPr lang="en-US"/>
            <a:t>3. Expand Zeffy data collection to include:</a:t>
          </a:r>
        </a:p>
      </dgm:t>
    </dgm:pt>
    <dgm:pt modelId="{182B9D1D-B04F-4103-ACB6-5A0A8FEC4853}" type="parTrans" cxnId="{6E18C30B-124B-4D5B-9482-7ABF5FB1365E}">
      <dgm:prSet/>
      <dgm:spPr/>
      <dgm:t>
        <a:bodyPr/>
        <a:lstStyle/>
        <a:p>
          <a:endParaRPr lang="en-US"/>
        </a:p>
      </dgm:t>
    </dgm:pt>
    <dgm:pt modelId="{BBCEA6BA-87EF-445B-8365-3261F760F2BC}" type="sibTrans" cxnId="{6E18C30B-124B-4D5B-9482-7ABF5FB1365E}">
      <dgm:prSet/>
      <dgm:spPr/>
      <dgm:t>
        <a:bodyPr/>
        <a:lstStyle/>
        <a:p>
          <a:endParaRPr lang="en-US"/>
        </a:p>
      </dgm:t>
    </dgm:pt>
    <dgm:pt modelId="{FCD33AE2-F9F9-441F-82E9-53AF7849C6A6}">
      <dgm:prSet/>
      <dgm:spPr/>
      <dgm:t>
        <a:bodyPr/>
        <a:lstStyle/>
        <a:p>
          <a:r>
            <a:rPr lang="en-US"/>
            <a:t>- Year attended</a:t>
          </a:r>
        </a:p>
      </dgm:t>
    </dgm:pt>
    <dgm:pt modelId="{D53BF618-533A-43F4-85A8-ED44BF17EBDB}" type="parTrans" cxnId="{77B77D93-E077-4D83-B37B-92509176B843}">
      <dgm:prSet/>
      <dgm:spPr/>
      <dgm:t>
        <a:bodyPr/>
        <a:lstStyle/>
        <a:p>
          <a:endParaRPr lang="en-US"/>
        </a:p>
      </dgm:t>
    </dgm:pt>
    <dgm:pt modelId="{6050E0B5-63CB-4875-88BF-9FEC141912B9}" type="sibTrans" cxnId="{77B77D93-E077-4D83-B37B-92509176B843}">
      <dgm:prSet/>
      <dgm:spPr/>
      <dgm:t>
        <a:bodyPr/>
        <a:lstStyle/>
        <a:p>
          <a:endParaRPr lang="en-US"/>
        </a:p>
      </dgm:t>
    </dgm:pt>
    <dgm:pt modelId="{94F3C3FA-281F-4BBD-9B03-11024CD0EBAD}">
      <dgm:prSet/>
      <dgm:spPr/>
      <dgm:t>
        <a:bodyPr/>
        <a:lstStyle/>
        <a:p>
          <a:r>
            <a:rPr lang="en-US"/>
            <a:t>- School attended</a:t>
          </a:r>
        </a:p>
      </dgm:t>
    </dgm:pt>
    <dgm:pt modelId="{287A2354-B2CB-4813-A1DA-CAD585037200}" type="parTrans" cxnId="{10D22DEA-931D-4B79-B31E-7046F4FD1710}">
      <dgm:prSet/>
      <dgm:spPr/>
      <dgm:t>
        <a:bodyPr/>
        <a:lstStyle/>
        <a:p>
          <a:endParaRPr lang="en-US"/>
        </a:p>
      </dgm:t>
    </dgm:pt>
    <dgm:pt modelId="{09038ECA-4C94-43F7-9D86-6E837A99C9F1}" type="sibTrans" cxnId="{10D22DEA-931D-4B79-B31E-7046F4FD1710}">
      <dgm:prSet/>
      <dgm:spPr/>
      <dgm:t>
        <a:bodyPr/>
        <a:lstStyle/>
        <a:p>
          <a:endParaRPr lang="en-US"/>
        </a:p>
      </dgm:t>
    </dgm:pt>
    <dgm:pt modelId="{BBD85B35-97CB-4738-8A85-593DA28B526F}">
      <dgm:prSet/>
      <dgm:spPr/>
      <dgm:t>
        <a:bodyPr/>
        <a:lstStyle/>
        <a:p>
          <a:r>
            <a:rPr lang="en-US"/>
            <a:t>- Volunteer participation</a:t>
          </a:r>
        </a:p>
      </dgm:t>
    </dgm:pt>
    <dgm:pt modelId="{E29EE4C3-FEA4-4359-B174-D7FF188C3132}" type="parTrans" cxnId="{EF21948E-04B2-499F-823A-BEDAD6A1E36F}">
      <dgm:prSet/>
      <dgm:spPr/>
      <dgm:t>
        <a:bodyPr/>
        <a:lstStyle/>
        <a:p>
          <a:endParaRPr lang="en-US"/>
        </a:p>
      </dgm:t>
    </dgm:pt>
    <dgm:pt modelId="{CFD79A88-FA4C-4AF9-963A-F0EBAE5C1049}" type="sibTrans" cxnId="{EF21948E-04B2-499F-823A-BEDAD6A1E36F}">
      <dgm:prSet/>
      <dgm:spPr/>
      <dgm:t>
        <a:bodyPr/>
        <a:lstStyle/>
        <a:p>
          <a:endParaRPr lang="en-US"/>
        </a:p>
      </dgm:t>
    </dgm:pt>
    <dgm:pt modelId="{0C92F885-1942-47B4-88D5-81D99FAAD1DC}">
      <dgm:prSet/>
      <dgm:spPr/>
      <dgm:t>
        <a:bodyPr/>
        <a:lstStyle/>
        <a:p>
          <a:r>
            <a:rPr lang="en-US"/>
            <a:t>- Age group</a:t>
          </a:r>
        </a:p>
      </dgm:t>
    </dgm:pt>
    <dgm:pt modelId="{EA18CC85-8381-4D17-BDFC-BDAE74408A96}" type="parTrans" cxnId="{1F1E44BE-0B5A-41F4-B050-21507692C699}">
      <dgm:prSet/>
      <dgm:spPr/>
      <dgm:t>
        <a:bodyPr/>
        <a:lstStyle/>
        <a:p>
          <a:endParaRPr lang="en-US"/>
        </a:p>
      </dgm:t>
    </dgm:pt>
    <dgm:pt modelId="{1F1C73A4-36C4-40AD-9242-6C6189353044}" type="sibTrans" cxnId="{1F1E44BE-0B5A-41F4-B050-21507692C699}">
      <dgm:prSet/>
      <dgm:spPr/>
      <dgm:t>
        <a:bodyPr/>
        <a:lstStyle/>
        <a:p>
          <a:endParaRPr lang="en-US"/>
        </a:p>
      </dgm:t>
    </dgm:pt>
    <dgm:pt modelId="{83C6632C-A69E-4DE0-AB3A-39CFA9FA42EC}">
      <dgm:prSet/>
      <dgm:spPr/>
      <dgm:t>
        <a:bodyPr/>
        <a:lstStyle/>
        <a:p>
          <a:r>
            <a:rPr lang="en-US"/>
            <a:t>- Survey responses</a:t>
          </a:r>
        </a:p>
      </dgm:t>
    </dgm:pt>
    <dgm:pt modelId="{5E4E302D-FA16-41CF-9D6F-84CBF939D3FD}" type="parTrans" cxnId="{D0259A7C-FF0B-446B-91AF-E34731D38569}">
      <dgm:prSet/>
      <dgm:spPr/>
      <dgm:t>
        <a:bodyPr/>
        <a:lstStyle/>
        <a:p>
          <a:endParaRPr lang="en-US"/>
        </a:p>
      </dgm:t>
    </dgm:pt>
    <dgm:pt modelId="{FCA88B04-23C4-4B01-B76B-5E77C17BEEA9}" type="sibTrans" cxnId="{D0259A7C-FF0B-446B-91AF-E34731D38569}">
      <dgm:prSet/>
      <dgm:spPr/>
      <dgm:t>
        <a:bodyPr/>
        <a:lstStyle/>
        <a:p>
          <a:endParaRPr lang="en-US"/>
        </a:p>
      </dgm:t>
    </dgm:pt>
    <dgm:pt modelId="{6046A3B2-F484-4748-A4E2-23380277FDB7}" type="pres">
      <dgm:prSet presAssocID="{325C72E0-146D-4CC6-AEF3-68E726230996}" presName="Name0" presStyleCnt="0">
        <dgm:presLayoutVars>
          <dgm:dir/>
          <dgm:resizeHandles val="exact"/>
        </dgm:presLayoutVars>
      </dgm:prSet>
      <dgm:spPr/>
    </dgm:pt>
    <dgm:pt modelId="{DD6B06E6-2BF6-4049-8F10-16932D7A62E8}" type="pres">
      <dgm:prSet presAssocID="{89C16158-E25E-4D05-89D2-AEEF2279D91D}" presName="node" presStyleLbl="node1" presStyleIdx="0" presStyleCnt="12">
        <dgm:presLayoutVars>
          <dgm:bulletEnabled val="1"/>
        </dgm:presLayoutVars>
      </dgm:prSet>
      <dgm:spPr/>
    </dgm:pt>
    <dgm:pt modelId="{B0E73103-3B2B-46A0-911F-C6AF12A5F5F0}" type="pres">
      <dgm:prSet presAssocID="{89908C62-F8E8-4BBC-AB20-FA04D468E182}" presName="sibTrans" presStyleLbl="sibTrans1D1" presStyleIdx="0" presStyleCnt="11"/>
      <dgm:spPr/>
    </dgm:pt>
    <dgm:pt modelId="{C44242D9-D4A9-44BE-A7F4-1C225FF4F8F6}" type="pres">
      <dgm:prSet presAssocID="{89908C62-F8E8-4BBC-AB20-FA04D468E182}" presName="connectorText" presStyleLbl="sibTrans1D1" presStyleIdx="0" presStyleCnt="11"/>
      <dgm:spPr/>
    </dgm:pt>
    <dgm:pt modelId="{3F131488-2CB0-40CA-9892-CBF7133C01B6}" type="pres">
      <dgm:prSet presAssocID="{8115BB8E-41DE-4C0B-AE11-5B79560FDDB5}" presName="node" presStyleLbl="node1" presStyleIdx="1" presStyleCnt="12">
        <dgm:presLayoutVars>
          <dgm:bulletEnabled val="1"/>
        </dgm:presLayoutVars>
      </dgm:prSet>
      <dgm:spPr/>
    </dgm:pt>
    <dgm:pt modelId="{B44466A3-ABC0-4203-89DA-CCDDB6C91DFA}" type="pres">
      <dgm:prSet presAssocID="{9E8975B8-07B9-4CC9-AB12-50568C030A33}" presName="sibTrans" presStyleLbl="sibTrans1D1" presStyleIdx="1" presStyleCnt="11"/>
      <dgm:spPr/>
    </dgm:pt>
    <dgm:pt modelId="{E08B8190-3613-40F2-A789-4A7F07A5562B}" type="pres">
      <dgm:prSet presAssocID="{9E8975B8-07B9-4CC9-AB12-50568C030A33}" presName="connectorText" presStyleLbl="sibTrans1D1" presStyleIdx="1" presStyleCnt="11"/>
      <dgm:spPr/>
    </dgm:pt>
    <dgm:pt modelId="{0B6A4B2D-832B-43D4-AA40-AF08116B3673}" type="pres">
      <dgm:prSet presAssocID="{0F44F56A-91C4-4055-9545-9A047337FBF7}" presName="node" presStyleLbl="node1" presStyleIdx="2" presStyleCnt="12">
        <dgm:presLayoutVars>
          <dgm:bulletEnabled val="1"/>
        </dgm:presLayoutVars>
      </dgm:prSet>
      <dgm:spPr/>
    </dgm:pt>
    <dgm:pt modelId="{BFA84A79-72F6-47EA-B84F-B594DB9F4355}" type="pres">
      <dgm:prSet presAssocID="{2CE1AC34-D2D0-4279-AB47-2F28628B8D32}" presName="sibTrans" presStyleLbl="sibTrans1D1" presStyleIdx="2" presStyleCnt="11"/>
      <dgm:spPr/>
    </dgm:pt>
    <dgm:pt modelId="{B124DB8D-F420-4014-B30B-31957E44B761}" type="pres">
      <dgm:prSet presAssocID="{2CE1AC34-D2D0-4279-AB47-2F28628B8D32}" presName="connectorText" presStyleLbl="sibTrans1D1" presStyleIdx="2" presStyleCnt="11"/>
      <dgm:spPr/>
    </dgm:pt>
    <dgm:pt modelId="{A133621A-079D-4FED-BF81-83971ABD2388}" type="pres">
      <dgm:prSet presAssocID="{6F682FC4-00CD-49F1-AA40-EDF481389935}" presName="node" presStyleLbl="node1" presStyleIdx="3" presStyleCnt="12">
        <dgm:presLayoutVars>
          <dgm:bulletEnabled val="1"/>
        </dgm:presLayoutVars>
      </dgm:prSet>
      <dgm:spPr/>
    </dgm:pt>
    <dgm:pt modelId="{FF89B81B-598A-4359-8914-9624669D5746}" type="pres">
      <dgm:prSet presAssocID="{B731F037-37A1-4F9D-B4B8-8E138496BA81}" presName="sibTrans" presStyleLbl="sibTrans1D1" presStyleIdx="3" presStyleCnt="11"/>
      <dgm:spPr/>
    </dgm:pt>
    <dgm:pt modelId="{407C1007-DF70-4560-90FC-29449FC8E04A}" type="pres">
      <dgm:prSet presAssocID="{B731F037-37A1-4F9D-B4B8-8E138496BA81}" presName="connectorText" presStyleLbl="sibTrans1D1" presStyleIdx="3" presStyleCnt="11"/>
      <dgm:spPr/>
    </dgm:pt>
    <dgm:pt modelId="{607D404D-3BAA-4523-8CCA-4D29A568F049}" type="pres">
      <dgm:prSet presAssocID="{1E2D4218-6089-464D-983C-B4C9B366B889}" presName="node" presStyleLbl="node1" presStyleIdx="4" presStyleCnt="12">
        <dgm:presLayoutVars>
          <dgm:bulletEnabled val="1"/>
        </dgm:presLayoutVars>
      </dgm:prSet>
      <dgm:spPr/>
    </dgm:pt>
    <dgm:pt modelId="{CC42F0F1-43A2-4455-ADB7-1B519BF820A8}" type="pres">
      <dgm:prSet presAssocID="{E536AB9C-8689-4F22-BD25-7CCCE3A3333C}" presName="sibTrans" presStyleLbl="sibTrans1D1" presStyleIdx="4" presStyleCnt="11"/>
      <dgm:spPr/>
    </dgm:pt>
    <dgm:pt modelId="{4361BC68-07A3-4374-B73F-34CDE19DA119}" type="pres">
      <dgm:prSet presAssocID="{E536AB9C-8689-4F22-BD25-7CCCE3A3333C}" presName="connectorText" presStyleLbl="sibTrans1D1" presStyleIdx="4" presStyleCnt="11"/>
      <dgm:spPr/>
    </dgm:pt>
    <dgm:pt modelId="{BF90D845-BC36-4439-9FF1-9DA58158763C}" type="pres">
      <dgm:prSet presAssocID="{FAA2CC39-744E-4378-BE31-A27F1A500FF8}" presName="node" presStyleLbl="node1" presStyleIdx="5" presStyleCnt="12">
        <dgm:presLayoutVars>
          <dgm:bulletEnabled val="1"/>
        </dgm:presLayoutVars>
      </dgm:prSet>
      <dgm:spPr/>
    </dgm:pt>
    <dgm:pt modelId="{874B9436-3D7D-49FD-A659-6AC28447B2C3}" type="pres">
      <dgm:prSet presAssocID="{785A3F33-18D6-46AB-BD67-D83DDFD5076E}" presName="sibTrans" presStyleLbl="sibTrans1D1" presStyleIdx="5" presStyleCnt="11"/>
      <dgm:spPr/>
    </dgm:pt>
    <dgm:pt modelId="{BB8E40E7-17AF-453F-B87D-5019C295E063}" type="pres">
      <dgm:prSet presAssocID="{785A3F33-18D6-46AB-BD67-D83DDFD5076E}" presName="connectorText" presStyleLbl="sibTrans1D1" presStyleIdx="5" presStyleCnt="11"/>
      <dgm:spPr/>
    </dgm:pt>
    <dgm:pt modelId="{470344B4-B08F-4900-955C-406CAE531345}" type="pres">
      <dgm:prSet presAssocID="{3A7A7783-EA36-402B-9815-48B968CFED48}" presName="node" presStyleLbl="node1" presStyleIdx="6" presStyleCnt="12">
        <dgm:presLayoutVars>
          <dgm:bulletEnabled val="1"/>
        </dgm:presLayoutVars>
      </dgm:prSet>
      <dgm:spPr/>
    </dgm:pt>
    <dgm:pt modelId="{548D28F9-792C-494B-95A6-33FAF8C906B3}" type="pres">
      <dgm:prSet presAssocID="{BBCEA6BA-87EF-445B-8365-3261F760F2BC}" presName="sibTrans" presStyleLbl="sibTrans1D1" presStyleIdx="6" presStyleCnt="11"/>
      <dgm:spPr/>
    </dgm:pt>
    <dgm:pt modelId="{A4434107-5FC2-4F85-B063-69AD15293A93}" type="pres">
      <dgm:prSet presAssocID="{BBCEA6BA-87EF-445B-8365-3261F760F2BC}" presName="connectorText" presStyleLbl="sibTrans1D1" presStyleIdx="6" presStyleCnt="11"/>
      <dgm:spPr/>
    </dgm:pt>
    <dgm:pt modelId="{B07A0E5C-8328-440D-A1DF-E9745204D31F}" type="pres">
      <dgm:prSet presAssocID="{FCD33AE2-F9F9-441F-82E9-53AF7849C6A6}" presName="node" presStyleLbl="node1" presStyleIdx="7" presStyleCnt="12">
        <dgm:presLayoutVars>
          <dgm:bulletEnabled val="1"/>
        </dgm:presLayoutVars>
      </dgm:prSet>
      <dgm:spPr/>
    </dgm:pt>
    <dgm:pt modelId="{8C2C16F8-286A-408F-9F50-7E27A992B014}" type="pres">
      <dgm:prSet presAssocID="{6050E0B5-63CB-4875-88BF-9FEC141912B9}" presName="sibTrans" presStyleLbl="sibTrans1D1" presStyleIdx="7" presStyleCnt="11"/>
      <dgm:spPr/>
    </dgm:pt>
    <dgm:pt modelId="{CC33F32C-4E35-4B94-B5A6-717E48E66ADF}" type="pres">
      <dgm:prSet presAssocID="{6050E0B5-63CB-4875-88BF-9FEC141912B9}" presName="connectorText" presStyleLbl="sibTrans1D1" presStyleIdx="7" presStyleCnt="11"/>
      <dgm:spPr/>
    </dgm:pt>
    <dgm:pt modelId="{170AE7B7-F20B-4755-8B2E-074D8EF3C9C9}" type="pres">
      <dgm:prSet presAssocID="{94F3C3FA-281F-4BBD-9B03-11024CD0EBAD}" presName="node" presStyleLbl="node1" presStyleIdx="8" presStyleCnt="12">
        <dgm:presLayoutVars>
          <dgm:bulletEnabled val="1"/>
        </dgm:presLayoutVars>
      </dgm:prSet>
      <dgm:spPr/>
    </dgm:pt>
    <dgm:pt modelId="{396329BA-DD5D-4566-80A5-11E928E1C0D1}" type="pres">
      <dgm:prSet presAssocID="{09038ECA-4C94-43F7-9D86-6E837A99C9F1}" presName="sibTrans" presStyleLbl="sibTrans1D1" presStyleIdx="8" presStyleCnt="11"/>
      <dgm:spPr/>
    </dgm:pt>
    <dgm:pt modelId="{B8CB6B29-E697-4FE7-B640-67B85C92B493}" type="pres">
      <dgm:prSet presAssocID="{09038ECA-4C94-43F7-9D86-6E837A99C9F1}" presName="connectorText" presStyleLbl="sibTrans1D1" presStyleIdx="8" presStyleCnt="11"/>
      <dgm:spPr/>
    </dgm:pt>
    <dgm:pt modelId="{C36611F7-EB77-41CA-AD83-2CBCD548111C}" type="pres">
      <dgm:prSet presAssocID="{BBD85B35-97CB-4738-8A85-593DA28B526F}" presName="node" presStyleLbl="node1" presStyleIdx="9" presStyleCnt="12">
        <dgm:presLayoutVars>
          <dgm:bulletEnabled val="1"/>
        </dgm:presLayoutVars>
      </dgm:prSet>
      <dgm:spPr/>
    </dgm:pt>
    <dgm:pt modelId="{5A688BFF-97F6-4E41-A69F-2518D9910AC7}" type="pres">
      <dgm:prSet presAssocID="{CFD79A88-FA4C-4AF9-963A-F0EBAE5C1049}" presName="sibTrans" presStyleLbl="sibTrans1D1" presStyleIdx="9" presStyleCnt="11"/>
      <dgm:spPr/>
    </dgm:pt>
    <dgm:pt modelId="{481BAC16-1797-49EB-A2B5-9833E492BC3C}" type="pres">
      <dgm:prSet presAssocID="{CFD79A88-FA4C-4AF9-963A-F0EBAE5C1049}" presName="connectorText" presStyleLbl="sibTrans1D1" presStyleIdx="9" presStyleCnt="11"/>
      <dgm:spPr/>
    </dgm:pt>
    <dgm:pt modelId="{0BF51181-8E6D-41D7-ACA7-05E66B9D733F}" type="pres">
      <dgm:prSet presAssocID="{0C92F885-1942-47B4-88D5-81D99FAAD1DC}" presName="node" presStyleLbl="node1" presStyleIdx="10" presStyleCnt="12">
        <dgm:presLayoutVars>
          <dgm:bulletEnabled val="1"/>
        </dgm:presLayoutVars>
      </dgm:prSet>
      <dgm:spPr/>
    </dgm:pt>
    <dgm:pt modelId="{E810F200-5893-4E5F-A712-95747410AEDB}" type="pres">
      <dgm:prSet presAssocID="{1F1C73A4-36C4-40AD-9242-6C6189353044}" presName="sibTrans" presStyleLbl="sibTrans1D1" presStyleIdx="10" presStyleCnt="11"/>
      <dgm:spPr/>
    </dgm:pt>
    <dgm:pt modelId="{778613EB-F49A-4083-8C32-9D704616FC6A}" type="pres">
      <dgm:prSet presAssocID="{1F1C73A4-36C4-40AD-9242-6C6189353044}" presName="connectorText" presStyleLbl="sibTrans1D1" presStyleIdx="10" presStyleCnt="11"/>
      <dgm:spPr/>
    </dgm:pt>
    <dgm:pt modelId="{D5318ABD-8762-4DAD-AE9A-8C667BCBE059}" type="pres">
      <dgm:prSet presAssocID="{83C6632C-A69E-4DE0-AB3A-39CFA9FA42EC}" presName="node" presStyleLbl="node1" presStyleIdx="11" presStyleCnt="12">
        <dgm:presLayoutVars>
          <dgm:bulletEnabled val="1"/>
        </dgm:presLayoutVars>
      </dgm:prSet>
      <dgm:spPr/>
    </dgm:pt>
  </dgm:ptLst>
  <dgm:cxnLst>
    <dgm:cxn modelId="{7E771803-A9C3-42AF-BA31-BA58B7269CB7}" type="presOf" srcId="{1F1C73A4-36C4-40AD-9242-6C6189353044}" destId="{E810F200-5893-4E5F-A712-95747410AEDB}" srcOrd="0" destOrd="0" presId="urn:microsoft.com/office/officeart/2016/7/layout/RepeatingBendingProcessNew"/>
    <dgm:cxn modelId="{14B77809-7FF3-4926-B659-2FB8D34F7D0D}" type="presOf" srcId="{9E8975B8-07B9-4CC9-AB12-50568C030A33}" destId="{B44466A3-ABC0-4203-89DA-CCDDB6C91DFA}" srcOrd="0" destOrd="0" presId="urn:microsoft.com/office/officeart/2016/7/layout/RepeatingBendingProcessNew"/>
    <dgm:cxn modelId="{02B18A09-1236-4488-93B8-4A6B3911B7CF}" type="presOf" srcId="{8115BB8E-41DE-4C0B-AE11-5B79560FDDB5}" destId="{3F131488-2CB0-40CA-9892-CBF7133C01B6}" srcOrd="0" destOrd="0" presId="urn:microsoft.com/office/officeart/2016/7/layout/RepeatingBendingProcessNew"/>
    <dgm:cxn modelId="{4279560B-99BA-412D-8DA5-4523AE5C1DA6}" type="presOf" srcId="{89908C62-F8E8-4BBC-AB20-FA04D468E182}" destId="{C44242D9-D4A9-44BE-A7F4-1C225FF4F8F6}" srcOrd="1" destOrd="0" presId="urn:microsoft.com/office/officeart/2016/7/layout/RepeatingBendingProcessNew"/>
    <dgm:cxn modelId="{6E18C30B-124B-4D5B-9482-7ABF5FB1365E}" srcId="{325C72E0-146D-4CC6-AEF3-68E726230996}" destId="{3A7A7783-EA36-402B-9815-48B968CFED48}" srcOrd="6" destOrd="0" parTransId="{182B9D1D-B04F-4103-ACB6-5A0A8FEC4853}" sibTransId="{BBCEA6BA-87EF-445B-8365-3261F760F2BC}"/>
    <dgm:cxn modelId="{31A1F013-74E1-4192-94AB-AF033E14B021}" type="presOf" srcId="{0F44F56A-91C4-4055-9545-9A047337FBF7}" destId="{0B6A4B2D-832B-43D4-AA40-AF08116B3673}" srcOrd="0" destOrd="0" presId="urn:microsoft.com/office/officeart/2016/7/layout/RepeatingBendingProcessNew"/>
    <dgm:cxn modelId="{66C72A16-6F2D-4D95-8FC2-031C9AA0E702}" type="presOf" srcId="{FCD33AE2-F9F9-441F-82E9-53AF7849C6A6}" destId="{B07A0E5C-8328-440D-A1DF-E9745204D31F}" srcOrd="0" destOrd="0" presId="urn:microsoft.com/office/officeart/2016/7/layout/RepeatingBendingProcessNew"/>
    <dgm:cxn modelId="{0BD27527-80F9-41BD-A193-330DF9561692}" type="presOf" srcId="{9E8975B8-07B9-4CC9-AB12-50568C030A33}" destId="{E08B8190-3613-40F2-A789-4A7F07A5562B}" srcOrd="1" destOrd="0" presId="urn:microsoft.com/office/officeart/2016/7/layout/RepeatingBendingProcessNew"/>
    <dgm:cxn modelId="{73E02C2A-66AB-4636-97B6-1C1834AFB260}" type="presOf" srcId="{1E2D4218-6089-464D-983C-B4C9B366B889}" destId="{607D404D-3BAA-4523-8CCA-4D29A568F049}" srcOrd="0" destOrd="0" presId="urn:microsoft.com/office/officeart/2016/7/layout/RepeatingBendingProcessNew"/>
    <dgm:cxn modelId="{421D542D-1946-4A02-A5D6-41D518C11607}" srcId="{325C72E0-146D-4CC6-AEF3-68E726230996}" destId="{FAA2CC39-744E-4378-BE31-A27F1A500FF8}" srcOrd="5" destOrd="0" parTransId="{91A7B970-A896-425F-BAE8-DDC934129176}" sibTransId="{785A3F33-18D6-46AB-BD67-D83DDFD5076E}"/>
    <dgm:cxn modelId="{C1E2312F-AAC4-47F2-9B58-83FD05E13D05}" type="presOf" srcId="{94F3C3FA-281F-4BBD-9B03-11024CD0EBAD}" destId="{170AE7B7-F20B-4755-8B2E-074D8EF3C9C9}" srcOrd="0" destOrd="0" presId="urn:microsoft.com/office/officeart/2016/7/layout/RepeatingBendingProcessNew"/>
    <dgm:cxn modelId="{71E93740-C5CC-48A2-B240-1E423793A7A5}" type="presOf" srcId="{B731F037-37A1-4F9D-B4B8-8E138496BA81}" destId="{FF89B81B-598A-4359-8914-9624669D5746}" srcOrd="0" destOrd="0" presId="urn:microsoft.com/office/officeart/2016/7/layout/RepeatingBendingProcessNew"/>
    <dgm:cxn modelId="{C479085B-4E2C-425D-8F39-B26699B7BCB2}" type="presOf" srcId="{2CE1AC34-D2D0-4279-AB47-2F28628B8D32}" destId="{B124DB8D-F420-4014-B30B-31957E44B761}" srcOrd="1" destOrd="0" presId="urn:microsoft.com/office/officeart/2016/7/layout/RepeatingBendingProcessNew"/>
    <dgm:cxn modelId="{B3110360-0B8A-4A28-A707-A5523AA03C0D}" type="presOf" srcId="{2CE1AC34-D2D0-4279-AB47-2F28628B8D32}" destId="{BFA84A79-72F6-47EA-B84F-B594DB9F4355}" srcOrd="0" destOrd="0" presId="urn:microsoft.com/office/officeart/2016/7/layout/RepeatingBendingProcessNew"/>
    <dgm:cxn modelId="{B0464761-E708-48BB-B186-FEF043661926}" type="presOf" srcId="{BBCEA6BA-87EF-445B-8365-3261F760F2BC}" destId="{548D28F9-792C-494B-95A6-33FAF8C906B3}" srcOrd="0" destOrd="0" presId="urn:microsoft.com/office/officeart/2016/7/layout/RepeatingBendingProcessNew"/>
    <dgm:cxn modelId="{6307E641-4409-4943-948B-C003A952A265}" type="presOf" srcId="{CFD79A88-FA4C-4AF9-963A-F0EBAE5C1049}" destId="{481BAC16-1797-49EB-A2B5-9833E492BC3C}" srcOrd="1" destOrd="0" presId="urn:microsoft.com/office/officeart/2016/7/layout/RepeatingBendingProcessNew"/>
    <dgm:cxn modelId="{AF5F0746-F68B-4588-A633-9BEED9BB2E3A}" srcId="{325C72E0-146D-4CC6-AEF3-68E726230996}" destId="{0F44F56A-91C4-4055-9545-9A047337FBF7}" srcOrd="2" destOrd="0" parTransId="{910EA360-E186-4A05-BB83-67AA6C558AB1}" sibTransId="{2CE1AC34-D2D0-4279-AB47-2F28628B8D32}"/>
    <dgm:cxn modelId="{0966B772-FC2A-4886-988E-FD2B5076B2E0}" type="presOf" srcId="{6050E0B5-63CB-4875-88BF-9FEC141912B9}" destId="{CC33F32C-4E35-4B94-B5A6-717E48E66ADF}" srcOrd="1" destOrd="0" presId="urn:microsoft.com/office/officeart/2016/7/layout/RepeatingBendingProcessNew"/>
    <dgm:cxn modelId="{FDB0E654-9B50-4D01-861B-73D404D08717}" type="presOf" srcId="{785A3F33-18D6-46AB-BD67-D83DDFD5076E}" destId="{BB8E40E7-17AF-453F-B87D-5019C295E063}" srcOrd="1" destOrd="0" presId="urn:microsoft.com/office/officeart/2016/7/layout/RepeatingBendingProcessNew"/>
    <dgm:cxn modelId="{778E5577-3230-4E84-B692-0EAF06A73B34}" type="presOf" srcId="{BBD85B35-97CB-4738-8A85-593DA28B526F}" destId="{C36611F7-EB77-41CA-AD83-2CBCD548111C}" srcOrd="0" destOrd="0" presId="urn:microsoft.com/office/officeart/2016/7/layout/RepeatingBendingProcessNew"/>
    <dgm:cxn modelId="{4100F457-FAA6-44CF-8BC4-4DCF95F8DCE9}" type="presOf" srcId="{1F1C73A4-36C4-40AD-9242-6C6189353044}" destId="{778613EB-F49A-4083-8C32-9D704616FC6A}" srcOrd="1" destOrd="0" presId="urn:microsoft.com/office/officeart/2016/7/layout/RepeatingBendingProcessNew"/>
    <dgm:cxn modelId="{8BCB6F7C-DB3B-49F7-ADB0-089060A29896}" type="presOf" srcId="{FAA2CC39-744E-4378-BE31-A27F1A500FF8}" destId="{BF90D845-BC36-4439-9FF1-9DA58158763C}" srcOrd="0" destOrd="0" presId="urn:microsoft.com/office/officeart/2016/7/layout/RepeatingBendingProcessNew"/>
    <dgm:cxn modelId="{D0259A7C-FF0B-446B-91AF-E34731D38569}" srcId="{325C72E0-146D-4CC6-AEF3-68E726230996}" destId="{83C6632C-A69E-4DE0-AB3A-39CFA9FA42EC}" srcOrd="11" destOrd="0" parTransId="{5E4E302D-FA16-41CF-9D6F-84CBF939D3FD}" sibTransId="{FCA88B04-23C4-4B01-B76B-5E77C17BEEA9}"/>
    <dgm:cxn modelId="{BDF5D180-0D48-4337-ABCA-D97959086C92}" type="presOf" srcId="{E536AB9C-8689-4F22-BD25-7CCCE3A3333C}" destId="{CC42F0F1-43A2-4455-ADB7-1B519BF820A8}" srcOrd="0" destOrd="0" presId="urn:microsoft.com/office/officeart/2016/7/layout/RepeatingBendingProcessNew"/>
    <dgm:cxn modelId="{C5470186-14E6-41D3-A366-7C9CF354C309}" type="presOf" srcId="{BBCEA6BA-87EF-445B-8365-3261F760F2BC}" destId="{A4434107-5FC2-4F85-B063-69AD15293A93}" srcOrd="1" destOrd="0" presId="urn:microsoft.com/office/officeart/2016/7/layout/RepeatingBendingProcessNew"/>
    <dgm:cxn modelId="{61CC8487-6C4E-4491-A286-959B915A686C}" type="presOf" srcId="{83C6632C-A69E-4DE0-AB3A-39CFA9FA42EC}" destId="{D5318ABD-8762-4DAD-AE9A-8C667BCBE059}" srcOrd="0" destOrd="0" presId="urn:microsoft.com/office/officeart/2016/7/layout/RepeatingBendingProcessNew"/>
    <dgm:cxn modelId="{D0D4F389-9AA2-464B-B38C-E06102B00E7B}" type="presOf" srcId="{09038ECA-4C94-43F7-9D86-6E837A99C9F1}" destId="{B8CB6B29-E697-4FE7-B640-67B85C92B493}" srcOrd="1" destOrd="0" presId="urn:microsoft.com/office/officeart/2016/7/layout/RepeatingBendingProcessNew"/>
    <dgm:cxn modelId="{24EAA08D-7E36-4248-AE4F-593E3D4FC07B}" type="presOf" srcId="{3A7A7783-EA36-402B-9815-48B968CFED48}" destId="{470344B4-B08F-4900-955C-406CAE531345}" srcOrd="0" destOrd="0" presId="urn:microsoft.com/office/officeart/2016/7/layout/RepeatingBendingProcessNew"/>
    <dgm:cxn modelId="{EF21948E-04B2-499F-823A-BEDAD6A1E36F}" srcId="{325C72E0-146D-4CC6-AEF3-68E726230996}" destId="{BBD85B35-97CB-4738-8A85-593DA28B526F}" srcOrd="9" destOrd="0" parTransId="{E29EE4C3-FEA4-4359-B174-D7FF188C3132}" sibTransId="{CFD79A88-FA4C-4AF9-963A-F0EBAE5C1049}"/>
    <dgm:cxn modelId="{9B642690-B28D-42DD-A122-81F39B7CF4E5}" srcId="{325C72E0-146D-4CC6-AEF3-68E726230996}" destId="{89C16158-E25E-4D05-89D2-AEEF2279D91D}" srcOrd="0" destOrd="0" parTransId="{EAC5FB1A-53C7-4D69-A867-6CE7FC82C516}" sibTransId="{89908C62-F8E8-4BBC-AB20-FA04D468E182}"/>
    <dgm:cxn modelId="{77B77D93-E077-4D83-B37B-92509176B843}" srcId="{325C72E0-146D-4CC6-AEF3-68E726230996}" destId="{FCD33AE2-F9F9-441F-82E9-53AF7849C6A6}" srcOrd="7" destOrd="0" parTransId="{D53BF618-533A-43F4-85A8-ED44BF17EBDB}" sibTransId="{6050E0B5-63CB-4875-88BF-9FEC141912B9}"/>
    <dgm:cxn modelId="{72E706A3-AC22-4335-8445-F725C8C7990B}" type="presOf" srcId="{E536AB9C-8689-4F22-BD25-7CCCE3A3333C}" destId="{4361BC68-07A3-4374-B73F-34CDE19DA119}" srcOrd="1" destOrd="0" presId="urn:microsoft.com/office/officeart/2016/7/layout/RepeatingBendingProcessNew"/>
    <dgm:cxn modelId="{44C7F1AA-DF7E-49B6-B4B5-C4BFFF457ED5}" type="presOf" srcId="{785A3F33-18D6-46AB-BD67-D83DDFD5076E}" destId="{874B9436-3D7D-49FD-A659-6AC28447B2C3}" srcOrd="0" destOrd="0" presId="urn:microsoft.com/office/officeart/2016/7/layout/RepeatingBendingProcessNew"/>
    <dgm:cxn modelId="{CF86A6AC-6C8F-48CE-9A2F-AE5F87050C8C}" srcId="{325C72E0-146D-4CC6-AEF3-68E726230996}" destId="{6F682FC4-00CD-49F1-AA40-EDF481389935}" srcOrd="3" destOrd="0" parTransId="{4FCA49EA-62D4-4709-A744-5936FC09240F}" sibTransId="{B731F037-37A1-4F9D-B4B8-8E138496BA81}"/>
    <dgm:cxn modelId="{0BA268AF-6B1E-4EEB-BA65-FB1B6C15F7AF}" type="presOf" srcId="{CFD79A88-FA4C-4AF9-963A-F0EBAE5C1049}" destId="{5A688BFF-97F6-4E41-A69F-2518D9910AC7}" srcOrd="0" destOrd="0" presId="urn:microsoft.com/office/officeart/2016/7/layout/RepeatingBendingProcessNew"/>
    <dgm:cxn modelId="{1AEEB7B4-B825-4DD2-843E-E101475B6C5F}" type="presOf" srcId="{6050E0B5-63CB-4875-88BF-9FEC141912B9}" destId="{8C2C16F8-286A-408F-9F50-7E27A992B014}" srcOrd="0" destOrd="0" presId="urn:microsoft.com/office/officeart/2016/7/layout/RepeatingBendingProcessNew"/>
    <dgm:cxn modelId="{1023A4B8-6775-4793-81A6-68EBB2DA5B86}" type="presOf" srcId="{89908C62-F8E8-4BBC-AB20-FA04D468E182}" destId="{B0E73103-3B2B-46A0-911F-C6AF12A5F5F0}" srcOrd="0" destOrd="0" presId="urn:microsoft.com/office/officeart/2016/7/layout/RepeatingBendingProcessNew"/>
    <dgm:cxn modelId="{1F1E44BE-0B5A-41F4-B050-21507692C699}" srcId="{325C72E0-146D-4CC6-AEF3-68E726230996}" destId="{0C92F885-1942-47B4-88D5-81D99FAAD1DC}" srcOrd="10" destOrd="0" parTransId="{EA18CC85-8381-4D17-BDFC-BDAE74408A96}" sibTransId="{1F1C73A4-36C4-40AD-9242-6C6189353044}"/>
    <dgm:cxn modelId="{2E845CD0-8A3E-47AD-B717-89FE7538EC0A}" type="presOf" srcId="{89C16158-E25E-4D05-89D2-AEEF2279D91D}" destId="{DD6B06E6-2BF6-4049-8F10-16932D7A62E8}" srcOrd="0" destOrd="0" presId="urn:microsoft.com/office/officeart/2016/7/layout/RepeatingBendingProcessNew"/>
    <dgm:cxn modelId="{4FDFE7D4-7686-4C31-AEBE-9C10B35EE41A}" type="presOf" srcId="{325C72E0-146D-4CC6-AEF3-68E726230996}" destId="{6046A3B2-F484-4748-A4E2-23380277FDB7}" srcOrd="0" destOrd="0" presId="urn:microsoft.com/office/officeart/2016/7/layout/RepeatingBendingProcessNew"/>
    <dgm:cxn modelId="{123B03DE-8D78-4618-9C56-5EE7C039EA7C}" type="presOf" srcId="{09038ECA-4C94-43F7-9D86-6E837A99C9F1}" destId="{396329BA-DD5D-4566-80A5-11E928E1C0D1}" srcOrd="0" destOrd="0" presId="urn:microsoft.com/office/officeart/2016/7/layout/RepeatingBendingProcessNew"/>
    <dgm:cxn modelId="{765FB4E7-72FD-4254-8410-5879ADC07D23}" type="presOf" srcId="{6F682FC4-00CD-49F1-AA40-EDF481389935}" destId="{A133621A-079D-4FED-BF81-83971ABD2388}" srcOrd="0" destOrd="0" presId="urn:microsoft.com/office/officeart/2016/7/layout/RepeatingBendingProcessNew"/>
    <dgm:cxn modelId="{BA0505EA-D430-484A-ABB6-99211956DF55}" srcId="{325C72E0-146D-4CC6-AEF3-68E726230996}" destId="{1E2D4218-6089-464D-983C-B4C9B366B889}" srcOrd="4" destOrd="0" parTransId="{65174C85-C150-4E61-BAF7-AD63857A0F15}" sibTransId="{E536AB9C-8689-4F22-BD25-7CCCE3A3333C}"/>
    <dgm:cxn modelId="{10D22DEA-931D-4B79-B31E-7046F4FD1710}" srcId="{325C72E0-146D-4CC6-AEF3-68E726230996}" destId="{94F3C3FA-281F-4BBD-9B03-11024CD0EBAD}" srcOrd="8" destOrd="0" parTransId="{287A2354-B2CB-4813-A1DA-CAD585037200}" sibTransId="{09038ECA-4C94-43F7-9D86-6E837A99C9F1}"/>
    <dgm:cxn modelId="{EB89EDEE-C41A-4515-A6B8-70EE2F09A73E}" type="presOf" srcId="{0C92F885-1942-47B4-88D5-81D99FAAD1DC}" destId="{0BF51181-8E6D-41D7-ACA7-05E66B9D733F}" srcOrd="0" destOrd="0" presId="urn:microsoft.com/office/officeart/2016/7/layout/RepeatingBendingProcessNew"/>
    <dgm:cxn modelId="{A77A25F6-4F52-48F3-B8BC-F0AC1CFA299C}" srcId="{325C72E0-146D-4CC6-AEF3-68E726230996}" destId="{8115BB8E-41DE-4C0B-AE11-5B79560FDDB5}" srcOrd="1" destOrd="0" parTransId="{7ED0AA39-D17D-44BE-AFE2-B913CB61563D}" sibTransId="{9E8975B8-07B9-4CC9-AB12-50568C030A33}"/>
    <dgm:cxn modelId="{9937D6FD-EB3C-4217-85D8-E5B313B36E95}" type="presOf" srcId="{B731F037-37A1-4F9D-B4B8-8E138496BA81}" destId="{407C1007-DF70-4560-90FC-29449FC8E04A}" srcOrd="1" destOrd="0" presId="urn:microsoft.com/office/officeart/2016/7/layout/RepeatingBendingProcessNew"/>
    <dgm:cxn modelId="{8252712A-0051-488E-9842-BEC8EE8D49DD}" type="presParOf" srcId="{6046A3B2-F484-4748-A4E2-23380277FDB7}" destId="{DD6B06E6-2BF6-4049-8F10-16932D7A62E8}" srcOrd="0" destOrd="0" presId="urn:microsoft.com/office/officeart/2016/7/layout/RepeatingBendingProcessNew"/>
    <dgm:cxn modelId="{D3B403A0-B273-43D5-AC88-EBFCD9D5DC4E}" type="presParOf" srcId="{6046A3B2-F484-4748-A4E2-23380277FDB7}" destId="{B0E73103-3B2B-46A0-911F-C6AF12A5F5F0}" srcOrd="1" destOrd="0" presId="urn:microsoft.com/office/officeart/2016/7/layout/RepeatingBendingProcessNew"/>
    <dgm:cxn modelId="{693F9828-E049-4D8F-9031-A73DB1E1A2DB}" type="presParOf" srcId="{B0E73103-3B2B-46A0-911F-C6AF12A5F5F0}" destId="{C44242D9-D4A9-44BE-A7F4-1C225FF4F8F6}" srcOrd="0" destOrd="0" presId="urn:microsoft.com/office/officeart/2016/7/layout/RepeatingBendingProcessNew"/>
    <dgm:cxn modelId="{0DA8F127-0264-46D9-B3CA-4C23924D3745}" type="presParOf" srcId="{6046A3B2-F484-4748-A4E2-23380277FDB7}" destId="{3F131488-2CB0-40CA-9892-CBF7133C01B6}" srcOrd="2" destOrd="0" presId="urn:microsoft.com/office/officeart/2016/7/layout/RepeatingBendingProcessNew"/>
    <dgm:cxn modelId="{14463B36-C363-4942-B33D-CA94F6F4FEC4}" type="presParOf" srcId="{6046A3B2-F484-4748-A4E2-23380277FDB7}" destId="{B44466A3-ABC0-4203-89DA-CCDDB6C91DFA}" srcOrd="3" destOrd="0" presId="urn:microsoft.com/office/officeart/2016/7/layout/RepeatingBendingProcessNew"/>
    <dgm:cxn modelId="{A3928A60-D444-4CAA-A75E-7C03F5561E84}" type="presParOf" srcId="{B44466A3-ABC0-4203-89DA-CCDDB6C91DFA}" destId="{E08B8190-3613-40F2-A789-4A7F07A5562B}" srcOrd="0" destOrd="0" presId="urn:microsoft.com/office/officeart/2016/7/layout/RepeatingBendingProcessNew"/>
    <dgm:cxn modelId="{37A75DFB-0414-4023-AAAD-6016C1696CC0}" type="presParOf" srcId="{6046A3B2-F484-4748-A4E2-23380277FDB7}" destId="{0B6A4B2D-832B-43D4-AA40-AF08116B3673}" srcOrd="4" destOrd="0" presId="urn:microsoft.com/office/officeart/2016/7/layout/RepeatingBendingProcessNew"/>
    <dgm:cxn modelId="{3213C442-C6E9-485A-9F86-B8474E335D71}" type="presParOf" srcId="{6046A3B2-F484-4748-A4E2-23380277FDB7}" destId="{BFA84A79-72F6-47EA-B84F-B594DB9F4355}" srcOrd="5" destOrd="0" presId="urn:microsoft.com/office/officeart/2016/7/layout/RepeatingBendingProcessNew"/>
    <dgm:cxn modelId="{0BA95B44-13DA-4794-BCA0-C28C7048FA88}" type="presParOf" srcId="{BFA84A79-72F6-47EA-B84F-B594DB9F4355}" destId="{B124DB8D-F420-4014-B30B-31957E44B761}" srcOrd="0" destOrd="0" presId="urn:microsoft.com/office/officeart/2016/7/layout/RepeatingBendingProcessNew"/>
    <dgm:cxn modelId="{F90A8BA3-E581-45DF-BD82-4FBA4F84CF00}" type="presParOf" srcId="{6046A3B2-F484-4748-A4E2-23380277FDB7}" destId="{A133621A-079D-4FED-BF81-83971ABD2388}" srcOrd="6" destOrd="0" presId="urn:microsoft.com/office/officeart/2016/7/layout/RepeatingBendingProcessNew"/>
    <dgm:cxn modelId="{F24E34BB-85E4-4775-B285-5049E5A4ADA2}" type="presParOf" srcId="{6046A3B2-F484-4748-A4E2-23380277FDB7}" destId="{FF89B81B-598A-4359-8914-9624669D5746}" srcOrd="7" destOrd="0" presId="urn:microsoft.com/office/officeart/2016/7/layout/RepeatingBendingProcessNew"/>
    <dgm:cxn modelId="{F4F4CC1E-FE27-43C1-8827-305A0B548ED4}" type="presParOf" srcId="{FF89B81B-598A-4359-8914-9624669D5746}" destId="{407C1007-DF70-4560-90FC-29449FC8E04A}" srcOrd="0" destOrd="0" presId="urn:microsoft.com/office/officeart/2016/7/layout/RepeatingBendingProcessNew"/>
    <dgm:cxn modelId="{B5614375-3E63-4EF1-AFE5-77DBC42EAA75}" type="presParOf" srcId="{6046A3B2-F484-4748-A4E2-23380277FDB7}" destId="{607D404D-3BAA-4523-8CCA-4D29A568F049}" srcOrd="8" destOrd="0" presId="urn:microsoft.com/office/officeart/2016/7/layout/RepeatingBendingProcessNew"/>
    <dgm:cxn modelId="{B3FA2730-BF08-4D0B-9765-0DFCF3D2A2F3}" type="presParOf" srcId="{6046A3B2-F484-4748-A4E2-23380277FDB7}" destId="{CC42F0F1-43A2-4455-ADB7-1B519BF820A8}" srcOrd="9" destOrd="0" presId="urn:microsoft.com/office/officeart/2016/7/layout/RepeatingBendingProcessNew"/>
    <dgm:cxn modelId="{F54F7E2F-B1D0-4011-83FB-9E7FBC3AADC2}" type="presParOf" srcId="{CC42F0F1-43A2-4455-ADB7-1B519BF820A8}" destId="{4361BC68-07A3-4374-B73F-34CDE19DA119}" srcOrd="0" destOrd="0" presId="urn:microsoft.com/office/officeart/2016/7/layout/RepeatingBendingProcessNew"/>
    <dgm:cxn modelId="{500C46C6-D00A-492C-AFAA-072A31DB5C47}" type="presParOf" srcId="{6046A3B2-F484-4748-A4E2-23380277FDB7}" destId="{BF90D845-BC36-4439-9FF1-9DA58158763C}" srcOrd="10" destOrd="0" presId="urn:microsoft.com/office/officeart/2016/7/layout/RepeatingBendingProcessNew"/>
    <dgm:cxn modelId="{961F0F1E-FBF5-4B59-90D0-CD582282042D}" type="presParOf" srcId="{6046A3B2-F484-4748-A4E2-23380277FDB7}" destId="{874B9436-3D7D-49FD-A659-6AC28447B2C3}" srcOrd="11" destOrd="0" presId="urn:microsoft.com/office/officeart/2016/7/layout/RepeatingBendingProcessNew"/>
    <dgm:cxn modelId="{014DABD2-F8EC-40CC-BEE0-3E40BE601ACE}" type="presParOf" srcId="{874B9436-3D7D-49FD-A659-6AC28447B2C3}" destId="{BB8E40E7-17AF-453F-B87D-5019C295E063}" srcOrd="0" destOrd="0" presId="urn:microsoft.com/office/officeart/2016/7/layout/RepeatingBendingProcessNew"/>
    <dgm:cxn modelId="{A0578884-68C7-4BDA-A4FA-71642B8A3337}" type="presParOf" srcId="{6046A3B2-F484-4748-A4E2-23380277FDB7}" destId="{470344B4-B08F-4900-955C-406CAE531345}" srcOrd="12" destOrd="0" presId="urn:microsoft.com/office/officeart/2016/7/layout/RepeatingBendingProcessNew"/>
    <dgm:cxn modelId="{385FB632-724A-484C-AD9E-C499C378B0FB}" type="presParOf" srcId="{6046A3B2-F484-4748-A4E2-23380277FDB7}" destId="{548D28F9-792C-494B-95A6-33FAF8C906B3}" srcOrd="13" destOrd="0" presId="urn:microsoft.com/office/officeart/2016/7/layout/RepeatingBendingProcessNew"/>
    <dgm:cxn modelId="{EFA463B9-F43F-4361-B57E-1C41480016F1}" type="presParOf" srcId="{548D28F9-792C-494B-95A6-33FAF8C906B3}" destId="{A4434107-5FC2-4F85-B063-69AD15293A93}" srcOrd="0" destOrd="0" presId="urn:microsoft.com/office/officeart/2016/7/layout/RepeatingBendingProcessNew"/>
    <dgm:cxn modelId="{B64A12E2-39B3-45EE-896A-44329E37E9E4}" type="presParOf" srcId="{6046A3B2-F484-4748-A4E2-23380277FDB7}" destId="{B07A0E5C-8328-440D-A1DF-E9745204D31F}" srcOrd="14" destOrd="0" presId="urn:microsoft.com/office/officeart/2016/7/layout/RepeatingBendingProcessNew"/>
    <dgm:cxn modelId="{F764477C-C1FA-455C-B06A-BDC13DFDB982}" type="presParOf" srcId="{6046A3B2-F484-4748-A4E2-23380277FDB7}" destId="{8C2C16F8-286A-408F-9F50-7E27A992B014}" srcOrd="15" destOrd="0" presId="urn:microsoft.com/office/officeart/2016/7/layout/RepeatingBendingProcessNew"/>
    <dgm:cxn modelId="{C30C007B-8F11-4177-B928-96CB6A068E7C}" type="presParOf" srcId="{8C2C16F8-286A-408F-9F50-7E27A992B014}" destId="{CC33F32C-4E35-4B94-B5A6-717E48E66ADF}" srcOrd="0" destOrd="0" presId="urn:microsoft.com/office/officeart/2016/7/layout/RepeatingBendingProcessNew"/>
    <dgm:cxn modelId="{D1834787-1070-4867-8E2A-4AB858C3AF1D}" type="presParOf" srcId="{6046A3B2-F484-4748-A4E2-23380277FDB7}" destId="{170AE7B7-F20B-4755-8B2E-074D8EF3C9C9}" srcOrd="16" destOrd="0" presId="urn:microsoft.com/office/officeart/2016/7/layout/RepeatingBendingProcessNew"/>
    <dgm:cxn modelId="{DCC7CFE4-2173-421C-A888-7C588E02636E}" type="presParOf" srcId="{6046A3B2-F484-4748-A4E2-23380277FDB7}" destId="{396329BA-DD5D-4566-80A5-11E928E1C0D1}" srcOrd="17" destOrd="0" presId="urn:microsoft.com/office/officeart/2016/7/layout/RepeatingBendingProcessNew"/>
    <dgm:cxn modelId="{AAD8F8BA-9099-48C0-B2E1-4EF015A82BBC}" type="presParOf" srcId="{396329BA-DD5D-4566-80A5-11E928E1C0D1}" destId="{B8CB6B29-E697-4FE7-B640-67B85C92B493}" srcOrd="0" destOrd="0" presId="urn:microsoft.com/office/officeart/2016/7/layout/RepeatingBendingProcessNew"/>
    <dgm:cxn modelId="{DBE6FD8C-5BFB-4CD1-BC46-E3F785070BD1}" type="presParOf" srcId="{6046A3B2-F484-4748-A4E2-23380277FDB7}" destId="{C36611F7-EB77-41CA-AD83-2CBCD548111C}" srcOrd="18" destOrd="0" presId="urn:microsoft.com/office/officeart/2016/7/layout/RepeatingBendingProcessNew"/>
    <dgm:cxn modelId="{8DEE7A90-C2BB-4049-A74E-0FDE1D9709A2}" type="presParOf" srcId="{6046A3B2-F484-4748-A4E2-23380277FDB7}" destId="{5A688BFF-97F6-4E41-A69F-2518D9910AC7}" srcOrd="19" destOrd="0" presId="urn:microsoft.com/office/officeart/2016/7/layout/RepeatingBendingProcessNew"/>
    <dgm:cxn modelId="{BC52F07A-CC90-43E3-9E6D-F27CF4AE11C0}" type="presParOf" srcId="{5A688BFF-97F6-4E41-A69F-2518D9910AC7}" destId="{481BAC16-1797-49EB-A2B5-9833E492BC3C}" srcOrd="0" destOrd="0" presId="urn:microsoft.com/office/officeart/2016/7/layout/RepeatingBendingProcessNew"/>
    <dgm:cxn modelId="{DBCF0EBA-6FB9-4CE8-B796-027CC66434DC}" type="presParOf" srcId="{6046A3B2-F484-4748-A4E2-23380277FDB7}" destId="{0BF51181-8E6D-41D7-ACA7-05E66B9D733F}" srcOrd="20" destOrd="0" presId="urn:microsoft.com/office/officeart/2016/7/layout/RepeatingBendingProcessNew"/>
    <dgm:cxn modelId="{752A9ABC-B7DE-4C82-9022-7415BFBF9F3F}" type="presParOf" srcId="{6046A3B2-F484-4748-A4E2-23380277FDB7}" destId="{E810F200-5893-4E5F-A712-95747410AEDB}" srcOrd="21" destOrd="0" presId="urn:microsoft.com/office/officeart/2016/7/layout/RepeatingBendingProcessNew"/>
    <dgm:cxn modelId="{5B3A511D-C9BE-418D-9A0B-BF1A1A9DF93B}" type="presParOf" srcId="{E810F200-5893-4E5F-A712-95747410AEDB}" destId="{778613EB-F49A-4083-8C32-9D704616FC6A}" srcOrd="0" destOrd="0" presId="urn:microsoft.com/office/officeart/2016/7/layout/RepeatingBendingProcessNew"/>
    <dgm:cxn modelId="{67F0700F-AE68-4A4F-B987-EC602CE84304}" type="presParOf" srcId="{6046A3B2-F484-4748-A4E2-23380277FDB7}" destId="{D5318ABD-8762-4DAD-AE9A-8C667BCBE059}" srcOrd="2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6DFA0D-43DE-4850-A416-DE3DB9470761}">
      <dsp:nvSpPr>
        <dsp:cNvPr id="0" name=""/>
        <dsp:cNvSpPr/>
      </dsp:nvSpPr>
      <dsp:spPr>
        <a:xfrm>
          <a:off x="18535" y="659889"/>
          <a:ext cx="1080124" cy="108012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5492B-926B-46B4-8804-854012EB88BF}">
      <dsp:nvSpPr>
        <dsp:cNvPr id="0" name=""/>
        <dsp:cNvSpPr/>
      </dsp:nvSpPr>
      <dsp:spPr>
        <a:xfrm>
          <a:off x="245361" y="886715"/>
          <a:ext cx="626472" cy="6264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B4FAB-837F-470B-A399-7BE915090062}">
      <dsp:nvSpPr>
        <dsp:cNvPr id="0" name=""/>
        <dsp:cNvSpPr/>
      </dsp:nvSpPr>
      <dsp:spPr>
        <a:xfrm>
          <a:off x="1330115" y="659889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• The LAAA Alumni Association is the VITAL LINK to foster lifelong connections between past students, current faculty, churches, and the school community.</a:t>
          </a:r>
        </a:p>
      </dsp:txBody>
      <dsp:txXfrm>
        <a:off x="1330115" y="659889"/>
        <a:ext cx="2546008" cy="1080124"/>
      </dsp:txXfrm>
    </dsp:sp>
    <dsp:sp modelId="{7796FF15-1E78-4C21-90AD-9CB6972F3C01}">
      <dsp:nvSpPr>
        <dsp:cNvPr id="0" name=""/>
        <dsp:cNvSpPr/>
      </dsp:nvSpPr>
      <dsp:spPr>
        <a:xfrm>
          <a:off x="4319746" y="659889"/>
          <a:ext cx="1080124" cy="108012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F98066-1077-4FCC-B2D0-198480CB0785}">
      <dsp:nvSpPr>
        <dsp:cNvPr id="0" name=""/>
        <dsp:cNvSpPr/>
      </dsp:nvSpPr>
      <dsp:spPr>
        <a:xfrm>
          <a:off x="4546573" y="886715"/>
          <a:ext cx="626472" cy="6264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41CE1C-E815-4215-B1FB-1C5B718F98AA}">
      <dsp:nvSpPr>
        <dsp:cNvPr id="0" name=""/>
        <dsp:cNvSpPr/>
      </dsp:nvSpPr>
      <dsp:spPr>
        <a:xfrm>
          <a:off x="5631327" y="659889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• Mission: To engage and unite alumni and former faculty while upholding values of academic excellence and service.</a:t>
          </a:r>
        </a:p>
      </dsp:txBody>
      <dsp:txXfrm>
        <a:off x="5631327" y="659889"/>
        <a:ext cx="2546008" cy="1080124"/>
      </dsp:txXfrm>
    </dsp:sp>
    <dsp:sp modelId="{7C2FF8C4-217F-470D-8E6B-F7E901FC88AE}">
      <dsp:nvSpPr>
        <dsp:cNvPr id="0" name=""/>
        <dsp:cNvSpPr/>
      </dsp:nvSpPr>
      <dsp:spPr>
        <a:xfrm>
          <a:off x="18535" y="2452790"/>
          <a:ext cx="1080124" cy="108012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8CCA9F-A14B-4BF1-80DB-F99C484959FB}">
      <dsp:nvSpPr>
        <dsp:cNvPr id="0" name=""/>
        <dsp:cNvSpPr/>
      </dsp:nvSpPr>
      <dsp:spPr>
        <a:xfrm>
          <a:off x="245361" y="2679617"/>
          <a:ext cx="626472" cy="6264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E2B75E-9825-4AF8-AD7F-35664DB753A1}">
      <dsp:nvSpPr>
        <dsp:cNvPr id="0" name=""/>
        <dsp:cNvSpPr/>
      </dsp:nvSpPr>
      <dsp:spPr>
        <a:xfrm>
          <a:off x="1330115" y="2452790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• Alumni help and contribute to mentorship, scholarships, and community initiatives.</a:t>
          </a:r>
        </a:p>
      </dsp:txBody>
      <dsp:txXfrm>
        <a:off x="1330115" y="2452790"/>
        <a:ext cx="2546008" cy="1080124"/>
      </dsp:txXfrm>
    </dsp:sp>
    <dsp:sp modelId="{158B334D-4927-4843-B24E-683EB542933C}">
      <dsp:nvSpPr>
        <dsp:cNvPr id="0" name=""/>
        <dsp:cNvSpPr/>
      </dsp:nvSpPr>
      <dsp:spPr>
        <a:xfrm>
          <a:off x="4319746" y="2452790"/>
          <a:ext cx="1080124" cy="108012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C49D29-4AC4-4326-A8E3-C52EAC4B9D45}">
      <dsp:nvSpPr>
        <dsp:cNvPr id="0" name=""/>
        <dsp:cNvSpPr/>
      </dsp:nvSpPr>
      <dsp:spPr>
        <a:xfrm>
          <a:off x="4546573" y="2679617"/>
          <a:ext cx="626472" cy="62647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591013-FDBC-4914-B127-599ABF18B34F}">
      <dsp:nvSpPr>
        <dsp:cNvPr id="0" name=""/>
        <dsp:cNvSpPr/>
      </dsp:nvSpPr>
      <dsp:spPr>
        <a:xfrm>
          <a:off x="5631327" y="2452790"/>
          <a:ext cx="2546008" cy="1080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• Maintain an active membership is essential to supporting LAAA’s faith-based educational mission.</a:t>
          </a:r>
        </a:p>
      </dsp:txBody>
      <dsp:txXfrm>
        <a:off x="5631327" y="2452790"/>
        <a:ext cx="2546008" cy="10801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3A8EA-467B-4836-B306-8AD3E4221F00}">
      <dsp:nvSpPr>
        <dsp:cNvPr id="0" name=""/>
        <dsp:cNvSpPr/>
      </dsp:nvSpPr>
      <dsp:spPr>
        <a:xfrm>
          <a:off x="386585" y="925795"/>
          <a:ext cx="3661010" cy="3661010"/>
        </a:xfrm>
        <a:prstGeom prst="pie">
          <a:avLst>
            <a:gd name="adj1" fmla="val 16200000"/>
            <a:gd name="adj2" fmla="val 1928571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Event Participation:</a:t>
          </a:r>
        </a:p>
      </dsp:txBody>
      <dsp:txXfrm>
        <a:off x="2309923" y="1265746"/>
        <a:ext cx="871669" cy="697335"/>
      </dsp:txXfrm>
    </dsp:sp>
    <dsp:sp modelId="{E7E97153-DF8E-45F3-BD21-C75EAFE42669}">
      <dsp:nvSpPr>
        <dsp:cNvPr id="0" name=""/>
        <dsp:cNvSpPr/>
      </dsp:nvSpPr>
      <dsp:spPr>
        <a:xfrm>
          <a:off x="433655" y="984633"/>
          <a:ext cx="3661010" cy="3661010"/>
        </a:xfrm>
        <a:prstGeom prst="pie">
          <a:avLst>
            <a:gd name="adj1" fmla="val 19285716"/>
            <a:gd name="adj2" fmla="val 771428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• Track alumni attendance at events</a:t>
          </a:r>
        </a:p>
      </dsp:txBody>
      <dsp:txXfrm>
        <a:off x="2920091" y="2311749"/>
        <a:ext cx="1002419" cy="610168"/>
      </dsp:txXfrm>
    </dsp:sp>
    <dsp:sp modelId="{8E928E8F-47A3-481C-8DE4-C96956F455A1}">
      <dsp:nvSpPr>
        <dsp:cNvPr id="0" name=""/>
        <dsp:cNvSpPr/>
      </dsp:nvSpPr>
      <dsp:spPr>
        <a:xfrm>
          <a:off x="416657" y="1058725"/>
          <a:ext cx="3661010" cy="3661010"/>
        </a:xfrm>
        <a:prstGeom prst="pie">
          <a:avLst>
            <a:gd name="adj1" fmla="val 771428"/>
            <a:gd name="adj2" fmla="val 385714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• Record major alumni events (virtual and in-person)</a:t>
          </a:r>
        </a:p>
      </dsp:txBody>
      <dsp:txXfrm>
        <a:off x="2767549" y="3227002"/>
        <a:ext cx="871669" cy="675543"/>
      </dsp:txXfrm>
    </dsp:sp>
    <dsp:sp modelId="{26086240-AC4E-4A0F-AC22-1B43A924880D}">
      <dsp:nvSpPr>
        <dsp:cNvPr id="0" name=""/>
        <dsp:cNvSpPr/>
      </dsp:nvSpPr>
      <dsp:spPr>
        <a:xfrm>
          <a:off x="348667" y="1091412"/>
          <a:ext cx="3661010" cy="3661010"/>
        </a:xfrm>
        <a:prstGeom prst="pie">
          <a:avLst>
            <a:gd name="adj1" fmla="val 3857226"/>
            <a:gd name="adj2" fmla="val 694285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Communication Channels:</a:t>
          </a:r>
        </a:p>
      </dsp:txBody>
      <dsp:txXfrm>
        <a:off x="1754234" y="3967921"/>
        <a:ext cx="849877" cy="610168"/>
      </dsp:txXfrm>
    </dsp:sp>
    <dsp:sp modelId="{1592A96D-8542-4BE9-A2FE-95920A1FD27D}">
      <dsp:nvSpPr>
        <dsp:cNvPr id="0" name=""/>
        <dsp:cNvSpPr/>
      </dsp:nvSpPr>
      <dsp:spPr>
        <a:xfrm>
          <a:off x="280677" y="1058725"/>
          <a:ext cx="3661010" cy="3661010"/>
        </a:xfrm>
        <a:prstGeom prst="pie">
          <a:avLst>
            <a:gd name="adj1" fmla="val 6942858"/>
            <a:gd name="adj2" fmla="val 10028574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• Email Campaigns: Track open rates</a:t>
          </a:r>
        </a:p>
      </dsp:txBody>
      <dsp:txXfrm>
        <a:off x="719127" y="3227002"/>
        <a:ext cx="871669" cy="675543"/>
      </dsp:txXfrm>
    </dsp:sp>
    <dsp:sp modelId="{13EB2909-7DCF-46B0-92B2-91E66D71A245}">
      <dsp:nvSpPr>
        <dsp:cNvPr id="0" name=""/>
        <dsp:cNvSpPr/>
      </dsp:nvSpPr>
      <dsp:spPr>
        <a:xfrm>
          <a:off x="263679" y="984633"/>
          <a:ext cx="3661010" cy="3661010"/>
        </a:xfrm>
        <a:prstGeom prst="pie">
          <a:avLst>
            <a:gd name="adj1" fmla="val 10028574"/>
            <a:gd name="adj2" fmla="val 1311428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• Social Media: Measure engaged followers</a:t>
          </a:r>
        </a:p>
      </dsp:txBody>
      <dsp:txXfrm>
        <a:off x="435834" y="2311749"/>
        <a:ext cx="1002419" cy="610168"/>
      </dsp:txXfrm>
    </dsp:sp>
    <dsp:sp modelId="{231B9492-ED30-48A8-B6FF-C1B4928FCD7A}">
      <dsp:nvSpPr>
        <dsp:cNvPr id="0" name=""/>
        <dsp:cNvSpPr/>
      </dsp:nvSpPr>
      <dsp:spPr>
        <a:xfrm>
          <a:off x="310750" y="925795"/>
          <a:ext cx="3661010" cy="3661010"/>
        </a:xfrm>
        <a:prstGeom prst="pie">
          <a:avLst>
            <a:gd name="adj1" fmla="val 13114284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/>
            <a:t>• Alumni Website: Monitor traffic and registration stats</a:t>
          </a:r>
        </a:p>
      </dsp:txBody>
      <dsp:txXfrm>
        <a:off x="1176753" y="1265746"/>
        <a:ext cx="871669" cy="697335"/>
      </dsp:txXfrm>
    </dsp:sp>
    <dsp:sp modelId="{3EACEA66-64A5-47E3-8549-1EF36AECDA29}">
      <dsp:nvSpPr>
        <dsp:cNvPr id="0" name=""/>
        <dsp:cNvSpPr/>
      </dsp:nvSpPr>
      <dsp:spPr>
        <a:xfrm>
          <a:off x="159768" y="699161"/>
          <a:ext cx="4114278" cy="4114278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F50204-12B5-4889-80F2-0CBB39D3E022}">
      <dsp:nvSpPr>
        <dsp:cNvPr id="0" name=""/>
        <dsp:cNvSpPr/>
      </dsp:nvSpPr>
      <dsp:spPr>
        <a:xfrm>
          <a:off x="207134" y="758259"/>
          <a:ext cx="4114278" cy="4114278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5C1F39-9C52-4ADD-B4B3-71E2632B396E}">
      <dsp:nvSpPr>
        <dsp:cNvPr id="0" name=""/>
        <dsp:cNvSpPr/>
      </dsp:nvSpPr>
      <dsp:spPr>
        <a:xfrm>
          <a:off x="190077" y="832179"/>
          <a:ext cx="4114278" cy="4114278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90189-30D8-4BCF-B040-94BB39AAB250}">
      <dsp:nvSpPr>
        <dsp:cNvPr id="0" name=""/>
        <dsp:cNvSpPr/>
      </dsp:nvSpPr>
      <dsp:spPr>
        <a:xfrm>
          <a:off x="122033" y="864683"/>
          <a:ext cx="4114278" cy="4114278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59B93-A092-45D6-A0C6-3088B7962BBF}">
      <dsp:nvSpPr>
        <dsp:cNvPr id="0" name=""/>
        <dsp:cNvSpPr/>
      </dsp:nvSpPr>
      <dsp:spPr>
        <a:xfrm>
          <a:off x="53990" y="832179"/>
          <a:ext cx="4114278" cy="4114278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393DBF-7591-4317-A647-CEDF05CD7838}">
      <dsp:nvSpPr>
        <dsp:cNvPr id="0" name=""/>
        <dsp:cNvSpPr/>
      </dsp:nvSpPr>
      <dsp:spPr>
        <a:xfrm>
          <a:off x="36932" y="758259"/>
          <a:ext cx="4114278" cy="4114278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64BE5-BD00-47CD-8A2C-A581390D51C8}">
      <dsp:nvSpPr>
        <dsp:cNvPr id="0" name=""/>
        <dsp:cNvSpPr/>
      </dsp:nvSpPr>
      <dsp:spPr>
        <a:xfrm>
          <a:off x="84298" y="699161"/>
          <a:ext cx="4114278" cy="4114278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9E987-0425-4D11-96C6-C68547743A70}">
      <dsp:nvSpPr>
        <dsp:cNvPr id="0" name=""/>
        <dsp:cNvSpPr/>
      </dsp:nvSpPr>
      <dsp:spPr>
        <a:xfrm>
          <a:off x="1138811" y="393188"/>
          <a:ext cx="669990" cy="6699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15A6B-D124-48F8-B98A-0F4E97DAF0BF}">
      <dsp:nvSpPr>
        <dsp:cNvPr id="0" name=""/>
        <dsp:cNvSpPr/>
      </dsp:nvSpPr>
      <dsp:spPr>
        <a:xfrm>
          <a:off x="729373" y="1314747"/>
          <a:ext cx="1488867" cy="595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Improve Tracking Metrics</a:t>
          </a:r>
        </a:p>
      </dsp:txBody>
      <dsp:txXfrm>
        <a:off x="729373" y="1314747"/>
        <a:ext cx="1488867" cy="595546"/>
      </dsp:txXfrm>
    </dsp:sp>
    <dsp:sp modelId="{44D62B66-6DCA-4B23-9EFF-72B93300388F}">
      <dsp:nvSpPr>
        <dsp:cNvPr id="0" name=""/>
        <dsp:cNvSpPr/>
      </dsp:nvSpPr>
      <dsp:spPr>
        <a:xfrm>
          <a:off x="2888230" y="393188"/>
          <a:ext cx="669990" cy="6699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660BE8-4FCA-4A01-8BE4-371813966996}">
      <dsp:nvSpPr>
        <dsp:cNvPr id="0" name=""/>
        <dsp:cNvSpPr/>
      </dsp:nvSpPr>
      <dsp:spPr>
        <a:xfrm>
          <a:off x="2478792" y="1314747"/>
          <a:ext cx="1488867" cy="595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Track Year-over-Year Comparison: For annual reporting</a:t>
          </a:r>
        </a:p>
      </dsp:txBody>
      <dsp:txXfrm>
        <a:off x="2478792" y="1314747"/>
        <a:ext cx="1488867" cy="595546"/>
      </dsp:txXfrm>
    </dsp:sp>
    <dsp:sp modelId="{068A54D3-C6C4-4C47-A5DE-221AE75E652C}">
      <dsp:nvSpPr>
        <dsp:cNvPr id="0" name=""/>
        <dsp:cNvSpPr/>
      </dsp:nvSpPr>
      <dsp:spPr>
        <a:xfrm>
          <a:off x="4637649" y="393188"/>
          <a:ext cx="669990" cy="6699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7C204-6A99-4DEF-8DDE-EA7AA660E00C}">
      <dsp:nvSpPr>
        <dsp:cNvPr id="0" name=""/>
        <dsp:cNvSpPr/>
      </dsp:nvSpPr>
      <dsp:spPr>
        <a:xfrm>
          <a:off x="4228211" y="1314747"/>
          <a:ext cx="1488867" cy="595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Track Growth Rate: Percentage change from previous year or quarter</a:t>
          </a:r>
        </a:p>
      </dsp:txBody>
      <dsp:txXfrm>
        <a:off x="4228211" y="1314747"/>
        <a:ext cx="1488867" cy="595546"/>
      </dsp:txXfrm>
    </dsp:sp>
    <dsp:sp modelId="{5B89B903-DC13-4552-8AE5-9F88290D03AF}">
      <dsp:nvSpPr>
        <dsp:cNvPr id="0" name=""/>
        <dsp:cNvSpPr/>
      </dsp:nvSpPr>
      <dsp:spPr>
        <a:xfrm>
          <a:off x="6387068" y="393188"/>
          <a:ext cx="669990" cy="6699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B1CD3-C197-4513-959F-814760459AD3}">
      <dsp:nvSpPr>
        <dsp:cNvPr id="0" name=""/>
        <dsp:cNvSpPr/>
      </dsp:nvSpPr>
      <dsp:spPr>
        <a:xfrm>
          <a:off x="5977630" y="1314747"/>
          <a:ext cx="1488867" cy="595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Track Key Factors for Growth:</a:t>
          </a:r>
        </a:p>
      </dsp:txBody>
      <dsp:txXfrm>
        <a:off x="5977630" y="1314747"/>
        <a:ext cx="1488867" cy="595546"/>
      </dsp:txXfrm>
    </dsp:sp>
    <dsp:sp modelId="{2A65EBA8-786C-442D-960A-7396EE030162}">
      <dsp:nvSpPr>
        <dsp:cNvPr id="0" name=""/>
        <dsp:cNvSpPr/>
      </dsp:nvSpPr>
      <dsp:spPr>
        <a:xfrm>
          <a:off x="2013521" y="2282510"/>
          <a:ext cx="669990" cy="66999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129E8E-672B-4522-80E2-9351B6325773}">
      <dsp:nvSpPr>
        <dsp:cNvPr id="0" name=""/>
        <dsp:cNvSpPr/>
      </dsp:nvSpPr>
      <dsp:spPr>
        <a:xfrm>
          <a:off x="1604082" y="3204069"/>
          <a:ext cx="1488867" cy="595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Track Successful membership drives</a:t>
          </a:r>
        </a:p>
      </dsp:txBody>
      <dsp:txXfrm>
        <a:off x="1604082" y="3204069"/>
        <a:ext cx="1488867" cy="595546"/>
      </dsp:txXfrm>
    </dsp:sp>
    <dsp:sp modelId="{5FCFEEEB-C0CA-4ED2-A510-139A2BEA8CC1}">
      <dsp:nvSpPr>
        <dsp:cNvPr id="0" name=""/>
        <dsp:cNvSpPr/>
      </dsp:nvSpPr>
      <dsp:spPr>
        <a:xfrm>
          <a:off x="3762940" y="2282510"/>
          <a:ext cx="669990" cy="66999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B88CE-1EC2-4E87-A3AC-04CFB0CEAC65}">
      <dsp:nvSpPr>
        <dsp:cNvPr id="0" name=""/>
        <dsp:cNvSpPr/>
      </dsp:nvSpPr>
      <dsp:spPr>
        <a:xfrm>
          <a:off x="3353501" y="3204069"/>
          <a:ext cx="1488867" cy="595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Track Alumni events</a:t>
          </a:r>
        </a:p>
      </dsp:txBody>
      <dsp:txXfrm>
        <a:off x="3353501" y="3204069"/>
        <a:ext cx="1488867" cy="595546"/>
      </dsp:txXfrm>
    </dsp:sp>
    <dsp:sp modelId="{C4143334-8571-417B-9EAA-C45FEA1CD797}">
      <dsp:nvSpPr>
        <dsp:cNvPr id="0" name=""/>
        <dsp:cNvSpPr/>
      </dsp:nvSpPr>
      <dsp:spPr>
        <a:xfrm>
          <a:off x="5512359" y="2282510"/>
          <a:ext cx="669990" cy="669990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C3D22-D834-4C32-824C-01E9EA69D340}">
      <dsp:nvSpPr>
        <dsp:cNvPr id="0" name=""/>
        <dsp:cNvSpPr/>
      </dsp:nvSpPr>
      <dsp:spPr>
        <a:xfrm>
          <a:off x="5102920" y="3204069"/>
          <a:ext cx="1488867" cy="5955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Track Effective marketing strategies</a:t>
          </a:r>
        </a:p>
      </dsp:txBody>
      <dsp:txXfrm>
        <a:off x="5102920" y="3204069"/>
        <a:ext cx="1488867" cy="5955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7DC2D-4543-473C-87D2-759A7A4C4AB9}">
      <dsp:nvSpPr>
        <dsp:cNvPr id="0" name=""/>
        <dsp:cNvSpPr/>
      </dsp:nvSpPr>
      <dsp:spPr>
        <a:xfrm>
          <a:off x="2537366" y="533412"/>
          <a:ext cx="4118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81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32213" y="576920"/>
        <a:ext cx="22120" cy="4424"/>
      </dsp:txXfrm>
    </dsp:sp>
    <dsp:sp modelId="{2B4B4D0F-C451-4059-9798-1AE99D61CE72}">
      <dsp:nvSpPr>
        <dsp:cNvPr id="0" name=""/>
        <dsp:cNvSpPr/>
      </dsp:nvSpPr>
      <dsp:spPr>
        <a:xfrm>
          <a:off x="615628" y="2070"/>
          <a:ext cx="1923538" cy="11541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255" tIns="98937" rIns="94255" bIns="9893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Goals for effective 2025:</a:t>
          </a:r>
        </a:p>
      </dsp:txBody>
      <dsp:txXfrm>
        <a:off x="615628" y="2070"/>
        <a:ext cx="1923538" cy="1154123"/>
      </dsp:txXfrm>
    </dsp:sp>
    <dsp:sp modelId="{EB536A7A-76AF-4CED-B465-5BDB8CEEC2CE}">
      <dsp:nvSpPr>
        <dsp:cNvPr id="0" name=""/>
        <dsp:cNvSpPr/>
      </dsp:nvSpPr>
      <dsp:spPr>
        <a:xfrm>
          <a:off x="4903319" y="533412"/>
          <a:ext cx="4118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81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98165" y="576920"/>
        <a:ext cx="22120" cy="4424"/>
      </dsp:txXfrm>
    </dsp:sp>
    <dsp:sp modelId="{E86DE824-0DAC-4A85-A61B-7F950A4FB757}">
      <dsp:nvSpPr>
        <dsp:cNvPr id="0" name=""/>
        <dsp:cNvSpPr/>
      </dsp:nvSpPr>
      <dsp:spPr>
        <a:xfrm>
          <a:off x="2981580" y="2070"/>
          <a:ext cx="1923538" cy="11541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255" tIns="98937" rIns="94255" bIns="9893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• Membership Dues:</a:t>
          </a:r>
        </a:p>
      </dsp:txBody>
      <dsp:txXfrm>
        <a:off x="2981580" y="2070"/>
        <a:ext cx="1923538" cy="1154123"/>
      </dsp:txXfrm>
    </dsp:sp>
    <dsp:sp modelId="{AA00F8CB-D3DD-492D-952B-5DE17F145870}">
      <dsp:nvSpPr>
        <dsp:cNvPr id="0" name=""/>
        <dsp:cNvSpPr/>
      </dsp:nvSpPr>
      <dsp:spPr>
        <a:xfrm>
          <a:off x="1577397" y="1154393"/>
          <a:ext cx="4731904" cy="411813"/>
        </a:xfrm>
        <a:custGeom>
          <a:avLst/>
          <a:gdLst/>
          <a:ahLst/>
          <a:cxnLst/>
          <a:rect l="0" t="0" r="0" b="0"/>
          <a:pathLst>
            <a:path>
              <a:moveTo>
                <a:pt x="4731904" y="0"/>
              </a:moveTo>
              <a:lnTo>
                <a:pt x="4731904" y="223006"/>
              </a:lnTo>
              <a:lnTo>
                <a:pt x="0" y="223006"/>
              </a:lnTo>
              <a:lnTo>
                <a:pt x="0" y="41181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24536" y="1358088"/>
        <a:ext cx="237627" cy="4424"/>
      </dsp:txXfrm>
    </dsp:sp>
    <dsp:sp modelId="{66380EA1-0957-42D9-BE29-C07D85AA91E6}">
      <dsp:nvSpPr>
        <dsp:cNvPr id="0" name=""/>
        <dsp:cNvSpPr/>
      </dsp:nvSpPr>
      <dsp:spPr>
        <a:xfrm>
          <a:off x="5347533" y="2070"/>
          <a:ext cx="1923538" cy="11541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255" tIns="98937" rIns="94255" bIns="9893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Track total revenue</a:t>
          </a:r>
        </a:p>
      </dsp:txBody>
      <dsp:txXfrm>
        <a:off x="5347533" y="2070"/>
        <a:ext cx="1923538" cy="1154123"/>
      </dsp:txXfrm>
    </dsp:sp>
    <dsp:sp modelId="{6F2ABEAB-DD49-44B8-945E-6BC845941AEC}">
      <dsp:nvSpPr>
        <dsp:cNvPr id="0" name=""/>
        <dsp:cNvSpPr/>
      </dsp:nvSpPr>
      <dsp:spPr>
        <a:xfrm>
          <a:off x="2537366" y="2129949"/>
          <a:ext cx="4118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81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32213" y="2173456"/>
        <a:ext cx="22120" cy="4424"/>
      </dsp:txXfrm>
    </dsp:sp>
    <dsp:sp modelId="{BC26332E-BB4E-4AD2-A2F1-A32B6CCAC4A5}">
      <dsp:nvSpPr>
        <dsp:cNvPr id="0" name=""/>
        <dsp:cNvSpPr/>
      </dsp:nvSpPr>
      <dsp:spPr>
        <a:xfrm>
          <a:off x="615628" y="1598607"/>
          <a:ext cx="1923538" cy="11541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255" tIns="98937" rIns="94255" bIns="9893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Track percentage of contributing members</a:t>
          </a:r>
        </a:p>
      </dsp:txBody>
      <dsp:txXfrm>
        <a:off x="615628" y="1598607"/>
        <a:ext cx="1923538" cy="1154123"/>
      </dsp:txXfrm>
    </dsp:sp>
    <dsp:sp modelId="{CFD7AD92-5FB9-4BEA-B777-E9B55FEB1958}">
      <dsp:nvSpPr>
        <dsp:cNvPr id="0" name=""/>
        <dsp:cNvSpPr/>
      </dsp:nvSpPr>
      <dsp:spPr>
        <a:xfrm>
          <a:off x="4903319" y="2129949"/>
          <a:ext cx="4118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81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98165" y="2173456"/>
        <a:ext cx="22120" cy="4424"/>
      </dsp:txXfrm>
    </dsp:sp>
    <dsp:sp modelId="{BFB1B147-68AA-4255-BC92-7C7907F4348E}">
      <dsp:nvSpPr>
        <dsp:cNvPr id="0" name=""/>
        <dsp:cNvSpPr/>
      </dsp:nvSpPr>
      <dsp:spPr>
        <a:xfrm>
          <a:off x="2981580" y="1598607"/>
          <a:ext cx="1923538" cy="11541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255" tIns="98937" rIns="94255" bIns="9893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• Additional Donations/Fundraising:</a:t>
          </a:r>
        </a:p>
      </dsp:txBody>
      <dsp:txXfrm>
        <a:off x="2981580" y="1598607"/>
        <a:ext cx="1923538" cy="1154123"/>
      </dsp:txXfrm>
    </dsp:sp>
    <dsp:sp modelId="{7D4B16EA-744D-4B38-A379-FBC29EC2EE0D}">
      <dsp:nvSpPr>
        <dsp:cNvPr id="0" name=""/>
        <dsp:cNvSpPr/>
      </dsp:nvSpPr>
      <dsp:spPr>
        <a:xfrm>
          <a:off x="1577397" y="2750930"/>
          <a:ext cx="4731904" cy="411813"/>
        </a:xfrm>
        <a:custGeom>
          <a:avLst/>
          <a:gdLst/>
          <a:ahLst/>
          <a:cxnLst/>
          <a:rect l="0" t="0" r="0" b="0"/>
          <a:pathLst>
            <a:path>
              <a:moveTo>
                <a:pt x="4731904" y="0"/>
              </a:moveTo>
              <a:lnTo>
                <a:pt x="4731904" y="223006"/>
              </a:lnTo>
              <a:lnTo>
                <a:pt x="0" y="223006"/>
              </a:lnTo>
              <a:lnTo>
                <a:pt x="0" y="411813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24536" y="2954625"/>
        <a:ext cx="237627" cy="4424"/>
      </dsp:txXfrm>
    </dsp:sp>
    <dsp:sp modelId="{F8A8A44C-2DD0-4A0B-91A5-E487F35554F4}">
      <dsp:nvSpPr>
        <dsp:cNvPr id="0" name=""/>
        <dsp:cNvSpPr/>
      </dsp:nvSpPr>
      <dsp:spPr>
        <a:xfrm>
          <a:off x="5347533" y="1598607"/>
          <a:ext cx="1923538" cy="11541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255" tIns="98937" rIns="94255" bIns="9893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Measure funds raised through platforms like Zeffy</a:t>
          </a:r>
        </a:p>
      </dsp:txBody>
      <dsp:txXfrm>
        <a:off x="5347533" y="1598607"/>
        <a:ext cx="1923538" cy="1154123"/>
      </dsp:txXfrm>
    </dsp:sp>
    <dsp:sp modelId="{4A94CD62-1777-4193-A2E6-37DBE962043E}">
      <dsp:nvSpPr>
        <dsp:cNvPr id="0" name=""/>
        <dsp:cNvSpPr/>
      </dsp:nvSpPr>
      <dsp:spPr>
        <a:xfrm>
          <a:off x="2537366" y="3726485"/>
          <a:ext cx="4118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1813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732213" y="3769993"/>
        <a:ext cx="22120" cy="4424"/>
      </dsp:txXfrm>
    </dsp:sp>
    <dsp:sp modelId="{BFF2B230-88E9-4400-A45C-445E53B2F0E0}">
      <dsp:nvSpPr>
        <dsp:cNvPr id="0" name=""/>
        <dsp:cNvSpPr/>
      </dsp:nvSpPr>
      <dsp:spPr>
        <a:xfrm>
          <a:off x="615628" y="3195144"/>
          <a:ext cx="1923538" cy="11541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255" tIns="98937" rIns="94255" bIns="9893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• Sponsorship Contributions:</a:t>
          </a:r>
        </a:p>
      </dsp:txBody>
      <dsp:txXfrm>
        <a:off x="615628" y="3195144"/>
        <a:ext cx="1923538" cy="1154123"/>
      </dsp:txXfrm>
    </dsp:sp>
    <dsp:sp modelId="{7E7CA443-ADEB-419B-9B36-B51C67D47A1F}">
      <dsp:nvSpPr>
        <dsp:cNvPr id="0" name=""/>
        <dsp:cNvSpPr/>
      </dsp:nvSpPr>
      <dsp:spPr>
        <a:xfrm>
          <a:off x="2981580" y="3195144"/>
          <a:ext cx="1923538" cy="11541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4255" tIns="98937" rIns="94255" bIns="98937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Identify sponsors supporting the Alumni Association</a:t>
          </a:r>
        </a:p>
      </dsp:txBody>
      <dsp:txXfrm>
        <a:off x="2981580" y="3195144"/>
        <a:ext cx="1923538" cy="11541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23515-9966-47AC-836F-DD4906686BDC}">
      <dsp:nvSpPr>
        <dsp:cNvPr id="0" name=""/>
        <dsp:cNvSpPr/>
      </dsp:nvSpPr>
      <dsp:spPr>
        <a:xfrm>
          <a:off x="1577340" y="347"/>
          <a:ext cx="6309360" cy="191659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19" tIns="486815" rIns="122419" bIns="48681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• Address membership retention, engagement, and growth (Manually)</a:t>
          </a:r>
        </a:p>
      </dsp:txBody>
      <dsp:txXfrm>
        <a:off x="1577340" y="347"/>
        <a:ext cx="6309360" cy="1916593"/>
      </dsp:txXfrm>
    </dsp:sp>
    <dsp:sp modelId="{822C4B54-14FE-487C-B860-9DA71624ACF4}">
      <dsp:nvSpPr>
        <dsp:cNvPr id="0" name=""/>
        <dsp:cNvSpPr/>
      </dsp:nvSpPr>
      <dsp:spPr>
        <a:xfrm>
          <a:off x="0" y="347"/>
          <a:ext cx="1577340" cy="19165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68" tIns="189317" rIns="83468" bIns="189317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Challenges:</a:t>
          </a:r>
        </a:p>
      </dsp:txBody>
      <dsp:txXfrm>
        <a:off x="0" y="347"/>
        <a:ext cx="1577340" cy="1916593"/>
      </dsp:txXfrm>
    </dsp:sp>
    <dsp:sp modelId="{96ACC369-EEC6-4F14-9005-43F8A43969B4}">
      <dsp:nvSpPr>
        <dsp:cNvPr id="0" name=""/>
        <dsp:cNvSpPr/>
      </dsp:nvSpPr>
      <dsp:spPr>
        <a:xfrm>
          <a:off x="1577340" y="2031935"/>
          <a:ext cx="6309360" cy="1916593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419" tIns="486815" rIns="122419" bIns="486815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• Explore new ways to increase membership with the help of technology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• Enhance engagement through better communication with help of technology</a:t>
          </a:r>
        </a:p>
      </dsp:txBody>
      <dsp:txXfrm>
        <a:off x="1577340" y="2031935"/>
        <a:ext cx="6309360" cy="1916593"/>
      </dsp:txXfrm>
    </dsp:sp>
    <dsp:sp modelId="{6E240B46-3C05-42A9-A06D-9E7A25D18D87}">
      <dsp:nvSpPr>
        <dsp:cNvPr id="0" name=""/>
        <dsp:cNvSpPr/>
      </dsp:nvSpPr>
      <dsp:spPr>
        <a:xfrm>
          <a:off x="0" y="2031935"/>
          <a:ext cx="1577340" cy="1916593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468" tIns="189317" rIns="83468" bIns="189317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Opportunities:</a:t>
          </a:r>
        </a:p>
      </dsp:txBody>
      <dsp:txXfrm>
        <a:off x="0" y="2031935"/>
        <a:ext cx="1577340" cy="19165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E73103-3B2B-46A0-911F-C6AF12A5F5F0}">
      <dsp:nvSpPr>
        <dsp:cNvPr id="0" name=""/>
        <dsp:cNvSpPr/>
      </dsp:nvSpPr>
      <dsp:spPr>
        <a:xfrm>
          <a:off x="1680699" y="734777"/>
          <a:ext cx="35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013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49040" y="778564"/>
        <a:ext cx="19330" cy="3866"/>
      </dsp:txXfrm>
    </dsp:sp>
    <dsp:sp modelId="{DD6B06E6-2BF6-4049-8F10-16932D7A62E8}">
      <dsp:nvSpPr>
        <dsp:cNvPr id="0" name=""/>
        <dsp:cNvSpPr/>
      </dsp:nvSpPr>
      <dsp:spPr>
        <a:xfrm>
          <a:off x="1569" y="276218"/>
          <a:ext cx="1680929" cy="100855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Key Takeaways:</a:t>
          </a:r>
        </a:p>
      </dsp:txBody>
      <dsp:txXfrm>
        <a:off x="1569" y="276218"/>
        <a:ext cx="1680929" cy="1008557"/>
      </dsp:txXfrm>
    </dsp:sp>
    <dsp:sp modelId="{B44466A3-ABC0-4203-89DA-CCDDB6C91DFA}">
      <dsp:nvSpPr>
        <dsp:cNvPr id="0" name=""/>
        <dsp:cNvSpPr/>
      </dsp:nvSpPr>
      <dsp:spPr>
        <a:xfrm>
          <a:off x="3748243" y="734777"/>
          <a:ext cx="35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013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2"/>
              <a:satOff val="-584"/>
              <a:lumOff val="13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16584" y="778564"/>
        <a:ext cx="19330" cy="3866"/>
      </dsp:txXfrm>
    </dsp:sp>
    <dsp:sp modelId="{3F131488-2CB0-40CA-9892-CBF7133C01B6}">
      <dsp:nvSpPr>
        <dsp:cNvPr id="0" name=""/>
        <dsp:cNvSpPr/>
      </dsp:nvSpPr>
      <dsp:spPr>
        <a:xfrm>
          <a:off x="2069113" y="276218"/>
          <a:ext cx="1680929" cy="1008557"/>
        </a:xfrm>
        <a:prstGeom prst="rect">
          <a:avLst/>
        </a:prstGeom>
        <a:solidFill>
          <a:schemeClr val="accent2">
            <a:hueOff val="425593"/>
            <a:satOff val="-531"/>
            <a:lumOff val="1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• Data collection is essential but time-consuming without technology.</a:t>
          </a:r>
        </a:p>
      </dsp:txBody>
      <dsp:txXfrm>
        <a:off x="2069113" y="276218"/>
        <a:ext cx="1680929" cy="1008557"/>
      </dsp:txXfrm>
    </dsp:sp>
    <dsp:sp modelId="{BFA84A79-72F6-47EA-B84F-B594DB9F4355}">
      <dsp:nvSpPr>
        <dsp:cNvPr id="0" name=""/>
        <dsp:cNvSpPr/>
      </dsp:nvSpPr>
      <dsp:spPr>
        <a:xfrm>
          <a:off x="5815786" y="734777"/>
          <a:ext cx="35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013" y="45720"/>
              </a:lnTo>
            </a:path>
          </a:pathLst>
        </a:custGeom>
        <a:noFill/>
        <a:ln w="9525" cap="flat" cmpd="sng" algn="ctr">
          <a:solidFill>
            <a:schemeClr val="accent2">
              <a:hueOff val="936304"/>
              <a:satOff val="-1168"/>
              <a:lumOff val="27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84128" y="778564"/>
        <a:ext cx="19330" cy="3866"/>
      </dsp:txXfrm>
    </dsp:sp>
    <dsp:sp modelId="{0B6A4B2D-832B-43D4-AA40-AF08116B3673}">
      <dsp:nvSpPr>
        <dsp:cNvPr id="0" name=""/>
        <dsp:cNvSpPr/>
      </dsp:nvSpPr>
      <dsp:spPr>
        <a:xfrm>
          <a:off x="4136656" y="276218"/>
          <a:ext cx="1680929" cy="1008557"/>
        </a:xfrm>
        <a:prstGeom prst="rect">
          <a:avLst/>
        </a:prstGeom>
        <a:solidFill>
          <a:schemeClr val="accent2">
            <a:hueOff val="851185"/>
            <a:satOff val="-1062"/>
            <a:lumOff val="25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• Improved analytics can guide planning for fundraisers and events.</a:t>
          </a:r>
        </a:p>
      </dsp:txBody>
      <dsp:txXfrm>
        <a:off x="4136656" y="276218"/>
        <a:ext cx="1680929" cy="1008557"/>
      </dsp:txXfrm>
    </dsp:sp>
    <dsp:sp modelId="{FF89B81B-598A-4359-8914-9624669D5746}">
      <dsp:nvSpPr>
        <dsp:cNvPr id="0" name=""/>
        <dsp:cNvSpPr/>
      </dsp:nvSpPr>
      <dsp:spPr>
        <a:xfrm>
          <a:off x="842034" y="1282976"/>
          <a:ext cx="6202631" cy="356013"/>
        </a:xfrm>
        <a:custGeom>
          <a:avLst/>
          <a:gdLst/>
          <a:ahLst/>
          <a:cxnLst/>
          <a:rect l="0" t="0" r="0" b="0"/>
          <a:pathLst>
            <a:path>
              <a:moveTo>
                <a:pt x="6202631" y="0"/>
              </a:moveTo>
              <a:lnTo>
                <a:pt x="6202631" y="195106"/>
              </a:lnTo>
              <a:lnTo>
                <a:pt x="0" y="195106"/>
              </a:lnTo>
              <a:lnTo>
                <a:pt x="0" y="356013"/>
              </a:lnTo>
            </a:path>
          </a:pathLst>
        </a:custGeom>
        <a:noFill/>
        <a:ln w="9525" cap="flat" cmpd="sng" algn="ctr">
          <a:solidFill>
            <a:schemeClr val="accent2">
              <a:hueOff val="1404456"/>
              <a:satOff val="-1752"/>
              <a:lumOff val="41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87983" y="1459049"/>
        <a:ext cx="310733" cy="3866"/>
      </dsp:txXfrm>
    </dsp:sp>
    <dsp:sp modelId="{A133621A-079D-4FED-BF81-83971ABD2388}">
      <dsp:nvSpPr>
        <dsp:cNvPr id="0" name=""/>
        <dsp:cNvSpPr/>
      </dsp:nvSpPr>
      <dsp:spPr>
        <a:xfrm>
          <a:off x="6204200" y="276218"/>
          <a:ext cx="1680929" cy="1008557"/>
        </a:xfrm>
        <a:prstGeom prst="rect">
          <a:avLst/>
        </a:prstGeom>
        <a:solidFill>
          <a:schemeClr val="accent2">
            <a:hueOff val="1276778"/>
            <a:satOff val="-1592"/>
            <a:lumOff val="3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Next Steps:</a:t>
          </a:r>
        </a:p>
      </dsp:txBody>
      <dsp:txXfrm>
        <a:off x="6204200" y="276218"/>
        <a:ext cx="1680929" cy="1008557"/>
      </dsp:txXfrm>
    </dsp:sp>
    <dsp:sp modelId="{CC42F0F1-43A2-4455-ADB7-1B519BF820A8}">
      <dsp:nvSpPr>
        <dsp:cNvPr id="0" name=""/>
        <dsp:cNvSpPr/>
      </dsp:nvSpPr>
      <dsp:spPr>
        <a:xfrm>
          <a:off x="1680699" y="2129948"/>
          <a:ext cx="35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013" y="45720"/>
              </a:lnTo>
            </a:path>
          </a:pathLst>
        </a:custGeom>
        <a:noFill/>
        <a:ln w="9525" cap="flat" cmpd="sng" algn="ctr">
          <a:solidFill>
            <a:schemeClr val="accent2">
              <a:hueOff val="1872608"/>
              <a:satOff val="-2336"/>
              <a:lumOff val="54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49040" y="2173735"/>
        <a:ext cx="19330" cy="3866"/>
      </dsp:txXfrm>
    </dsp:sp>
    <dsp:sp modelId="{607D404D-3BAA-4523-8CCA-4D29A568F049}">
      <dsp:nvSpPr>
        <dsp:cNvPr id="0" name=""/>
        <dsp:cNvSpPr/>
      </dsp:nvSpPr>
      <dsp:spPr>
        <a:xfrm>
          <a:off x="1569" y="1671390"/>
          <a:ext cx="1680929" cy="1008557"/>
        </a:xfrm>
        <a:prstGeom prst="rect">
          <a:avLst/>
        </a:prstGeom>
        <a:solidFill>
          <a:schemeClr val="accent2">
            <a:hueOff val="1702371"/>
            <a:satOff val="-2123"/>
            <a:lumOff val="4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1. Implement a CRM system for better communication and segmentation.</a:t>
          </a:r>
        </a:p>
      </dsp:txBody>
      <dsp:txXfrm>
        <a:off x="1569" y="1671390"/>
        <a:ext cx="1680929" cy="1008557"/>
      </dsp:txXfrm>
    </dsp:sp>
    <dsp:sp modelId="{874B9436-3D7D-49FD-A659-6AC28447B2C3}">
      <dsp:nvSpPr>
        <dsp:cNvPr id="0" name=""/>
        <dsp:cNvSpPr/>
      </dsp:nvSpPr>
      <dsp:spPr>
        <a:xfrm>
          <a:off x="3748243" y="2129948"/>
          <a:ext cx="35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013" y="45720"/>
              </a:lnTo>
            </a:path>
          </a:pathLst>
        </a:custGeom>
        <a:noFill/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16584" y="2173735"/>
        <a:ext cx="19330" cy="3866"/>
      </dsp:txXfrm>
    </dsp:sp>
    <dsp:sp modelId="{BF90D845-BC36-4439-9FF1-9DA58158763C}">
      <dsp:nvSpPr>
        <dsp:cNvPr id="0" name=""/>
        <dsp:cNvSpPr/>
      </dsp:nvSpPr>
      <dsp:spPr>
        <a:xfrm>
          <a:off x="2069113" y="1671390"/>
          <a:ext cx="1680929" cy="1008557"/>
        </a:xfrm>
        <a:prstGeom prst="rect">
          <a:avLst/>
        </a:prstGeom>
        <a:solidFill>
          <a:schemeClr val="accent2">
            <a:hueOff val="2127963"/>
            <a:satOff val="-2654"/>
            <a:lumOff val="6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2. Introduce an SMS text system for targeted outreach.</a:t>
          </a:r>
        </a:p>
      </dsp:txBody>
      <dsp:txXfrm>
        <a:off x="2069113" y="1671390"/>
        <a:ext cx="1680929" cy="1008557"/>
      </dsp:txXfrm>
    </dsp:sp>
    <dsp:sp modelId="{548D28F9-792C-494B-95A6-33FAF8C906B3}">
      <dsp:nvSpPr>
        <dsp:cNvPr id="0" name=""/>
        <dsp:cNvSpPr/>
      </dsp:nvSpPr>
      <dsp:spPr>
        <a:xfrm>
          <a:off x="5815786" y="2129948"/>
          <a:ext cx="35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013" y="45720"/>
              </a:lnTo>
            </a:path>
          </a:pathLst>
        </a:custGeom>
        <a:noFill/>
        <a:ln w="9525" cap="flat" cmpd="sng" algn="ctr">
          <a:solidFill>
            <a:schemeClr val="accent2">
              <a:hueOff val="2808911"/>
              <a:satOff val="-3503"/>
              <a:lumOff val="82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84128" y="2173735"/>
        <a:ext cx="19330" cy="3866"/>
      </dsp:txXfrm>
    </dsp:sp>
    <dsp:sp modelId="{470344B4-B08F-4900-955C-406CAE531345}">
      <dsp:nvSpPr>
        <dsp:cNvPr id="0" name=""/>
        <dsp:cNvSpPr/>
      </dsp:nvSpPr>
      <dsp:spPr>
        <a:xfrm>
          <a:off x="4136656" y="1671390"/>
          <a:ext cx="1680929" cy="1008557"/>
        </a:xfrm>
        <a:prstGeom prst="rect">
          <a:avLst/>
        </a:prstGeom>
        <a:solidFill>
          <a:schemeClr val="accent2">
            <a:hueOff val="2553556"/>
            <a:satOff val="-3185"/>
            <a:lumOff val="7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3. Expand Zeffy data collection to include:</a:t>
          </a:r>
        </a:p>
      </dsp:txBody>
      <dsp:txXfrm>
        <a:off x="4136656" y="1671390"/>
        <a:ext cx="1680929" cy="1008557"/>
      </dsp:txXfrm>
    </dsp:sp>
    <dsp:sp modelId="{8C2C16F8-286A-408F-9F50-7E27A992B014}">
      <dsp:nvSpPr>
        <dsp:cNvPr id="0" name=""/>
        <dsp:cNvSpPr/>
      </dsp:nvSpPr>
      <dsp:spPr>
        <a:xfrm>
          <a:off x="842034" y="2678147"/>
          <a:ext cx="6202631" cy="356013"/>
        </a:xfrm>
        <a:custGeom>
          <a:avLst/>
          <a:gdLst/>
          <a:ahLst/>
          <a:cxnLst/>
          <a:rect l="0" t="0" r="0" b="0"/>
          <a:pathLst>
            <a:path>
              <a:moveTo>
                <a:pt x="6202631" y="0"/>
              </a:moveTo>
              <a:lnTo>
                <a:pt x="6202631" y="195106"/>
              </a:lnTo>
              <a:lnTo>
                <a:pt x="0" y="195106"/>
              </a:lnTo>
              <a:lnTo>
                <a:pt x="0" y="356013"/>
              </a:lnTo>
            </a:path>
          </a:pathLst>
        </a:custGeom>
        <a:noFill/>
        <a:ln w="9525" cap="flat" cmpd="sng" algn="ctr">
          <a:solidFill>
            <a:schemeClr val="accent2">
              <a:hueOff val="3277063"/>
              <a:satOff val="-4087"/>
              <a:lumOff val="96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87983" y="2854221"/>
        <a:ext cx="310733" cy="3866"/>
      </dsp:txXfrm>
    </dsp:sp>
    <dsp:sp modelId="{B07A0E5C-8328-440D-A1DF-E9745204D31F}">
      <dsp:nvSpPr>
        <dsp:cNvPr id="0" name=""/>
        <dsp:cNvSpPr/>
      </dsp:nvSpPr>
      <dsp:spPr>
        <a:xfrm>
          <a:off x="6204200" y="1671390"/>
          <a:ext cx="1680929" cy="1008557"/>
        </a:xfrm>
        <a:prstGeom prst="rect">
          <a:avLst/>
        </a:prstGeom>
        <a:solidFill>
          <a:schemeClr val="accent2">
            <a:hueOff val="2979148"/>
            <a:satOff val="-3716"/>
            <a:lumOff val="8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Year attended</a:t>
          </a:r>
        </a:p>
      </dsp:txBody>
      <dsp:txXfrm>
        <a:off x="6204200" y="1671390"/>
        <a:ext cx="1680929" cy="1008557"/>
      </dsp:txXfrm>
    </dsp:sp>
    <dsp:sp modelId="{396329BA-DD5D-4566-80A5-11E928E1C0D1}">
      <dsp:nvSpPr>
        <dsp:cNvPr id="0" name=""/>
        <dsp:cNvSpPr/>
      </dsp:nvSpPr>
      <dsp:spPr>
        <a:xfrm>
          <a:off x="1680699" y="3525120"/>
          <a:ext cx="35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013" y="45720"/>
              </a:lnTo>
            </a:path>
          </a:pathLst>
        </a:custGeom>
        <a:noFill/>
        <a:ln w="9525" cap="flat" cmpd="sng" algn="ctr">
          <a:solidFill>
            <a:schemeClr val="accent2">
              <a:hueOff val="3745215"/>
              <a:satOff val="-4671"/>
              <a:lumOff val="109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49040" y="3568907"/>
        <a:ext cx="19330" cy="3866"/>
      </dsp:txXfrm>
    </dsp:sp>
    <dsp:sp modelId="{170AE7B7-F20B-4755-8B2E-074D8EF3C9C9}">
      <dsp:nvSpPr>
        <dsp:cNvPr id="0" name=""/>
        <dsp:cNvSpPr/>
      </dsp:nvSpPr>
      <dsp:spPr>
        <a:xfrm>
          <a:off x="1569" y="3066561"/>
          <a:ext cx="1680929" cy="1008557"/>
        </a:xfrm>
        <a:prstGeom prst="rect">
          <a:avLst/>
        </a:prstGeom>
        <a:solidFill>
          <a:schemeClr val="accent2">
            <a:hueOff val="3404741"/>
            <a:satOff val="-4247"/>
            <a:lumOff val="9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School attended</a:t>
          </a:r>
        </a:p>
      </dsp:txBody>
      <dsp:txXfrm>
        <a:off x="1569" y="3066561"/>
        <a:ext cx="1680929" cy="1008557"/>
      </dsp:txXfrm>
    </dsp:sp>
    <dsp:sp modelId="{5A688BFF-97F6-4E41-A69F-2518D9910AC7}">
      <dsp:nvSpPr>
        <dsp:cNvPr id="0" name=""/>
        <dsp:cNvSpPr/>
      </dsp:nvSpPr>
      <dsp:spPr>
        <a:xfrm>
          <a:off x="3748243" y="3525120"/>
          <a:ext cx="35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013" y="45720"/>
              </a:lnTo>
            </a:path>
          </a:pathLst>
        </a:custGeom>
        <a:noFill/>
        <a:ln w="9525" cap="flat" cmpd="sng" algn="ctr">
          <a:solidFill>
            <a:schemeClr val="accent2">
              <a:hueOff val="4213367"/>
              <a:satOff val="-5255"/>
              <a:lumOff val="123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16584" y="3568907"/>
        <a:ext cx="19330" cy="3866"/>
      </dsp:txXfrm>
    </dsp:sp>
    <dsp:sp modelId="{C36611F7-EB77-41CA-AD83-2CBCD548111C}">
      <dsp:nvSpPr>
        <dsp:cNvPr id="0" name=""/>
        <dsp:cNvSpPr/>
      </dsp:nvSpPr>
      <dsp:spPr>
        <a:xfrm>
          <a:off x="2069113" y="3066561"/>
          <a:ext cx="1680929" cy="1008557"/>
        </a:xfrm>
        <a:prstGeom prst="rect">
          <a:avLst/>
        </a:prstGeom>
        <a:solidFill>
          <a:schemeClr val="accent2">
            <a:hueOff val="3830334"/>
            <a:satOff val="-4777"/>
            <a:lumOff val="11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Volunteer participation</a:t>
          </a:r>
        </a:p>
      </dsp:txBody>
      <dsp:txXfrm>
        <a:off x="2069113" y="3066561"/>
        <a:ext cx="1680929" cy="1008557"/>
      </dsp:txXfrm>
    </dsp:sp>
    <dsp:sp modelId="{E810F200-5893-4E5F-A712-95747410AEDB}">
      <dsp:nvSpPr>
        <dsp:cNvPr id="0" name=""/>
        <dsp:cNvSpPr/>
      </dsp:nvSpPr>
      <dsp:spPr>
        <a:xfrm>
          <a:off x="5815786" y="3525120"/>
          <a:ext cx="35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56013" y="45720"/>
              </a:lnTo>
            </a:path>
          </a:pathLst>
        </a:custGeom>
        <a:noFill/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84128" y="3568907"/>
        <a:ext cx="19330" cy="3866"/>
      </dsp:txXfrm>
    </dsp:sp>
    <dsp:sp modelId="{0BF51181-8E6D-41D7-ACA7-05E66B9D733F}">
      <dsp:nvSpPr>
        <dsp:cNvPr id="0" name=""/>
        <dsp:cNvSpPr/>
      </dsp:nvSpPr>
      <dsp:spPr>
        <a:xfrm>
          <a:off x="4136656" y="3066561"/>
          <a:ext cx="1680929" cy="1008557"/>
        </a:xfrm>
        <a:prstGeom prst="rect">
          <a:avLst/>
        </a:prstGeom>
        <a:solidFill>
          <a:schemeClr val="accent2">
            <a:hueOff val="4255926"/>
            <a:satOff val="-5308"/>
            <a:lumOff val="12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Age group</a:t>
          </a:r>
        </a:p>
      </dsp:txBody>
      <dsp:txXfrm>
        <a:off x="4136656" y="3066561"/>
        <a:ext cx="1680929" cy="1008557"/>
      </dsp:txXfrm>
    </dsp:sp>
    <dsp:sp modelId="{D5318ABD-8762-4DAD-AE9A-8C667BCBE059}">
      <dsp:nvSpPr>
        <dsp:cNvPr id="0" name=""/>
        <dsp:cNvSpPr/>
      </dsp:nvSpPr>
      <dsp:spPr>
        <a:xfrm>
          <a:off x="6204200" y="3066561"/>
          <a:ext cx="1680929" cy="1008557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367" tIns="86459" rIns="82367" bIns="8645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- Survey responses</a:t>
          </a:r>
        </a:p>
      </dsp:txBody>
      <dsp:txXfrm>
        <a:off x="6204200" y="3066561"/>
        <a:ext cx="1680929" cy="1008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494414"/>
            <a:ext cx="7900987" cy="817403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/>
              <a:t>Los Angeles Adventist Academy Alumni Association</a:t>
            </a:r>
          </a:p>
          <a:p>
            <a:pPr>
              <a:lnSpc>
                <a:spcPct val="90000"/>
              </a:lnSpc>
            </a:pPr>
            <a:r>
              <a:rPr lang="en-US" sz="1700"/>
              <a:t>Membership Secretary’s Report</a:t>
            </a:r>
          </a:p>
          <a:p>
            <a:pPr>
              <a:lnSpc>
                <a:spcPct val="90000"/>
              </a:lnSpc>
            </a:pPr>
            <a:r>
              <a:rPr lang="en-US" sz="1700"/>
              <a:t>Date: March 16, 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941" y="1311818"/>
            <a:ext cx="6320117" cy="397567"/>
          </a:xfrm>
        </p:spPr>
        <p:txBody>
          <a:bodyPr>
            <a:normAutofit/>
          </a:bodyPr>
          <a:lstStyle/>
          <a:p>
            <a:r>
              <a:rPr lang="en-US" sz="1400"/>
              <a:t>Prepared by: Kelli Angus, Membership Secretary</a:t>
            </a:r>
          </a:p>
        </p:txBody>
      </p:sp>
      <p:pic>
        <p:nvPicPr>
          <p:cNvPr id="26" name="Graphic 25" descr="Laptop Secure">
            <a:extLst>
              <a:ext uri="{FF2B5EF4-FFF2-40B4-BE49-F238E27FC236}">
                <a16:creationId xmlns:a16="http://schemas.microsoft.com/office/drawing/2014/main" id="{5165421A-5400-AEE2-008F-1EEB80BD0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97957" y="2354239"/>
            <a:ext cx="3948085" cy="39480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Challenges and Opportunities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64F0A5-DC90-D25A-31D0-4241B51D23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423061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DB7FEA5-2E92-8F4B-BBC8-11E071D7B94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r="11334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/>
              <a:t>Conclusion and Next Steps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73E5547F-BE75-4DFA-4486-757B51BC2C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98011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b="1" dirty="0"/>
              <a:t>Prepared by: </a:t>
            </a:r>
          </a:p>
          <a:p>
            <a:pPr marL="0" indent="0">
              <a:buNone/>
            </a:pPr>
            <a:r>
              <a:rPr lang="en-US" sz="1700" dirty="0"/>
              <a:t>Kelli Angus, Membership Secretary</a:t>
            </a:r>
          </a:p>
          <a:p>
            <a:pPr marL="0" indent="0">
              <a:buNone/>
            </a:pPr>
            <a:r>
              <a:rPr lang="en-US" sz="1700" dirty="0"/>
              <a:t>Los Angeles Adventist Academy Alumni Association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Introduction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16544330-9049-47B7-3C61-52A639F3CF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12373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Freeform: Shape 32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5" name="Freeform: Shape 34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3A13BDE0-AC9C-8CDD-8D18-B22031F4EC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614567"/>
              </p:ext>
            </p:extLst>
          </p:nvPr>
        </p:nvGraphicFramePr>
        <p:xfrm>
          <a:off x="299257" y="457199"/>
          <a:ext cx="8541327" cy="5793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642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"/>
            <a:ext cx="9144001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3D75EA0-9564-CFAF-D4AD-5C0EBC03B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84" y="248038"/>
            <a:ext cx="6952514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3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Engaged Demographic of Contacts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138140-4E55-A5AF-548C-17A55D1B65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262" y="1966292"/>
            <a:ext cx="7511941" cy="45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62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F0DCC097-1DB8-4B6D-85D0-6FBA0E1C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B58608-23C8-4441-994D-C6823EEE1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083506"/>
          </a:xfrm>
          <a:custGeom>
            <a:avLst/>
            <a:gdLst>
              <a:gd name="connsiteX0" fmla="*/ 0 w 12191999"/>
              <a:gd name="connsiteY0" fmla="*/ 0 h 2083506"/>
              <a:gd name="connsiteX1" fmla="*/ 9429748 w 12191999"/>
              <a:gd name="connsiteY1" fmla="*/ 0 h 2083506"/>
              <a:gd name="connsiteX2" fmla="*/ 9429748 w 12191999"/>
              <a:gd name="connsiteY2" fmla="*/ 1 h 2083506"/>
              <a:gd name="connsiteX3" fmla="*/ 12191999 w 12191999"/>
              <a:gd name="connsiteY3" fmla="*/ 1 h 2083506"/>
              <a:gd name="connsiteX4" fmla="*/ 12191999 w 12191999"/>
              <a:gd name="connsiteY4" fmla="*/ 1164372 h 2083506"/>
              <a:gd name="connsiteX5" fmla="*/ 12147852 w 12191999"/>
              <a:gd name="connsiteY5" fmla="*/ 1163783 h 2083506"/>
              <a:gd name="connsiteX6" fmla="*/ 11993604 w 12191999"/>
              <a:gd name="connsiteY6" fmla="*/ 1153496 h 2083506"/>
              <a:gd name="connsiteX7" fmla="*/ 11865319 w 12191999"/>
              <a:gd name="connsiteY7" fmla="*/ 1176624 h 2083506"/>
              <a:gd name="connsiteX8" fmla="*/ 11718353 w 12191999"/>
              <a:gd name="connsiteY8" fmla="*/ 1209136 h 2083506"/>
              <a:gd name="connsiteX9" fmla="*/ 11609067 w 12191999"/>
              <a:gd name="connsiteY9" fmla="*/ 1218512 h 2083506"/>
              <a:gd name="connsiteX10" fmla="*/ 11545958 w 12191999"/>
              <a:gd name="connsiteY10" fmla="*/ 1240430 h 2083506"/>
              <a:gd name="connsiteX11" fmla="*/ 11445770 w 12191999"/>
              <a:gd name="connsiteY11" fmla="*/ 1225780 h 2083506"/>
              <a:gd name="connsiteX12" fmla="*/ 11398842 w 12191999"/>
              <a:gd name="connsiteY12" fmla="*/ 1227250 h 2083506"/>
              <a:gd name="connsiteX13" fmla="*/ 11240093 w 12191999"/>
              <a:gd name="connsiteY13" fmla="*/ 1266797 h 2083506"/>
              <a:gd name="connsiteX14" fmla="*/ 11141364 w 12191999"/>
              <a:gd name="connsiteY14" fmla="*/ 1288059 h 2083506"/>
              <a:gd name="connsiteX15" fmla="*/ 11015396 w 12191999"/>
              <a:gd name="connsiteY15" fmla="*/ 1353104 h 2083506"/>
              <a:gd name="connsiteX16" fmla="*/ 10973905 w 12191999"/>
              <a:gd name="connsiteY16" fmla="*/ 1365109 h 2083506"/>
              <a:gd name="connsiteX17" fmla="*/ 10904858 w 12191999"/>
              <a:gd name="connsiteY17" fmla="*/ 1371966 h 2083506"/>
              <a:gd name="connsiteX18" fmla="*/ 10827883 w 12191999"/>
              <a:gd name="connsiteY18" fmla="*/ 1410270 h 2083506"/>
              <a:gd name="connsiteX19" fmla="*/ 10690996 w 12191999"/>
              <a:gd name="connsiteY19" fmla="*/ 1426394 h 2083506"/>
              <a:gd name="connsiteX20" fmla="*/ 10624461 w 12191999"/>
              <a:gd name="connsiteY20" fmla="*/ 1444283 h 2083506"/>
              <a:gd name="connsiteX21" fmla="*/ 10517208 w 12191999"/>
              <a:gd name="connsiteY21" fmla="*/ 1478947 h 2083506"/>
              <a:gd name="connsiteX22" fmla="*/ 10497937 w 12191999"/>
              <a:gd name="connsiteY22" fmla="*/ 1469831 h 2083506"/>
              <a:gd name="connsiteX23" fmla="*/ 10471201 w 12191999"/>
              <a:gd name="connsiteY23" fmla="*/ 1486037 h 2083506"/>
              <a:gd name="connsiteX24" fmla="*/ 10448263 w 12191999"/>
              <a:gd name="connsiteY24" fmla="*/ 1478223 h 2083506"/>
              <a:gd name="connsiteX25" fmla="*/ 10388089 w 12191999"/>
              <a:gd name="connsiteY25" fmla="*/ 1507175 h 2083506"/>
              <a:gd name="connsiteX26" fmla="*/ 10333720 w 12191999"/>
              <a:gd name="connsiteY26" fmla="*/ 1515848 h 2083506"/>
              <a:gd name="connsiteX27" fmla="*/ 10104338 w 12191999"/>
              <a:gd name="connsiteY27" fmla="*/ 1569424 h 2083506"/>
              <a:gd name="connsiteX28" fmla="*/ 9910445 w 12191999"/>
              <a:gd name="connsiteY28" fmla="*/ 1632275 h 2083506"/>
              <a:gd name="connsiteX29" fmla="*/ 9770872 w 12191999"/>
              <a:gd name="connsiteY29" fmla="*/ 1688088 h 2083506"/>
              <a:gd name="connsiteX30" fmla="*/ 9733849 w 12191999"/>
              <a:gd name="connsiteY30" fmla="*/ 1700034 h 2083506"/>
              <a:gd name="connsiteX31" fmla="*/ 9703714 w 12191999"/>
              <a:gd name="connsiteY31" fmla="*/ 1730093 h 2083506"/>
              <a:gd name="connsiteX32" fmla="*/ 9698351 w 12191999"/>
              <a:gd name="connsiteY32" fmla="*/ 1730377 h 2083506"/>
              <a:gd name="connsiteX33" fmla="*/ 9632895 w 12191999"/>
              <a:gd name="connsiteY33" fmla="*/ 1736363 h 2083506"/>
              <a:gd name="connsiteX34" fmla="*/ 9569107 w 12191999"/>
              <a:gd name="connsiteY34" fmla="*/ 1741010 h 2083506"/>
              <a:gd name="connsiteX35" fmla="*/ 9536451 w 12191999"/>
              <a:gd name="connsiteY35" fmla="*/ 1755120 h 2083506"/>
              <a:gd name="connsiteX36" fmla="*/ 9529385 w 12191999"/>
              <a:gd name="connsiteY36" fmla="*/ 1757515 h 2083506"/>
              <a:gd name="connsiteX37" fmla="*/ 9498527 w 12191999"/>
              <a:gd name="connsiteY37" fmla="*/ 1753117 h 2083506"/>
              <a:gd name="connsiteX38" fmla="*/ 9436642 w 12191999"/>
              <a:gd name="connsiteY38" fmla="*/ 1755478 h 2083506"/>
              <a:gd name="connsiteX39" fmla="*/ 9429748 w 12191999"/>
              <a:gd name="connsiteY39" fmla="*/ 1756317 h 2083506"/>
              <a:gd name="connsiteX40" fmla="*/ 9429748 w 12191999"/>
              <a:gd name="connsiteY40" fmla="*/ 1768745 h 2083506"/>
              <a:gd name="connsiteX41" fmla="*/ 9425802 w 12191999"/>
              <a:gd name="connsiteY41" fmla="*/ 1769273 h 2083506"/>
              <a:gd name="connsiteX42" fmla="*/ 9349763 w 12191999"/>
              <a:gd name="connsiteY42" fmla="*/ 1776107 h 2083506"/>
              <a:gd name="connsiteX43" fmla="*/ 9256503 w 12191999"/>
              <a:gd name="connsiteY43" fmla="*/ 1800699 h 2083506"/>
              <a:gd name="connsiteX44" fmla="*/ 9222873 w 12191999"/>
              <a:gd name="connsiteY44" fmla="*/ 1803003 h 2083506"/>
              <a:gd name="connsiteX45" fmla="*/ 9224095 w 12191999"/>
              <a:gd name="connsiteY45" fmla="*/ 1807355 h 2083506"/>
              <a:gd name="connsiteX46" fmla="*/ 9211603 w 12191999"/>
              <a:gd name="connsiteY46" fmla="*/ 1807675 h 2083506"/>
              <a:gd name="connsiteX47" fmla="*/ 9183719 w 12191999"/>
              <a:gd name="connsiteY47" fmla="*/ 1807781 h 2083506"/>
              <a:gd name="connsiteX48" fmla="*/ 9100221 w 12191999"/>
              <a:gd name="connsiteY48" fmla="*/ 1808989 h 2083506"/>
              <a:gd name="connsiteX49" fmla="*/ 9077439 w 12191999"/>
              <a:gd name="connsiteY49" fmla="*/ 1817333 h 2083506"/>
              <a:gd name="connsiteX50" fmla="*/ 9055889 w 12191999"/>
              <a:gd name="connsiteY50" fmla="*/ 1817464 h 2083506"/>
              <a:gd name="connsiteX51" fmla="*/ 8930912 w 12191999"/>
              <a:gd name="connsiteY51" fmla="*/ 1828648 h 2083506"/>
              <a:gd name="connsiteX52" fmla="*/ 8913729 w 12191999"/>
              <a:gd name="connsiteY52" fmla="*/ 1829483 h 2083506"/>
              <a:gd name="connsiteX53" fmla="*/ 8904423 w 12191999"/>
              <a:gd name="connsiteY53" fmla="*/ 1833234 h 2083506"/>
              <a:gd name="connsiteX54" fmla="*/ 8871099 w 12191999"/>
              <a:gd name="connsiteY54" fmla="*/ 1833979 h 2083506"/>
              <a:gd name="connsiteX55" fmla="*/ 8869557 w 12191999"/>
              <a:gd name="connsiteY55" fmla="*/ 1836113 h 2083506"/>
              <a:gd name="connsiteX56" fmla="*/ 8760021 w 12191999"/>
              <a:gd name="connsiteY56" fmla="*/ 1854442 h 2083506"/>
              <a:gd name="connsiteX57" fmla="*/ 8741254 w 12191999"/>
              <a:gd name="connsiteY57" fmla="*/ 1857469 h 2083506"/>
              <a:gd name="connsiteX58" fmla="*/ 8725039 w 12191999"/>
              <a:gd name="connsiteY58" fmla="*/ 1856552 h 2083506"/>
              <a:gd name="connsiteX59" fmla="*/ 8635265 w 12191999"/>
              <a:gd name="connsiteY59" fmla="*/ 1859168 h 2083506"/>
              <a:gd name="connsiteX60" fmla="*/ 8613911 w 12191999"/>
              <a:gd name="connsiteY60" fmla="*/ 1857561 h 2083506"/>
              <a:gd name="connsiteX61" fmla="*/ 8604931 w 12191999"/>
              <a:gd name="connsiteY61" fmla="*/ 1854170 h 2083506"/>
              <a:gd name="connsiteX62" fmla="*/ 8570171 w 12191999"/>
              <a:gd name="connsiteY62" fmla="*/ 1860579 h 2083506"/>
              <a:gd name="connsiteX63" fmla="*/ 8516537 w 12191999"/>
              <a:gd name="connsiteY63" fmla="*/ 1864971 h 2083506"/>
              <a:gd name="connsiteX64" fmla="*/ 8491046 w 12191999"/>
              <a:gd name="connsiteY64" fmla="*/ 1868141 h 2083506"/>
              <a:gd name="connsiteX65" fmla="*/ 8470478 w 12191999"/>
              <a:gd name="connsiteY65" fmla="*/ 1866216 h 2083506"/>
              <a:gd name="connsiteX66" fmla="*/ 8353433 w 12191999"/>
              <a:gd name="connsiteY66" fmla="*/ 1865729 h 2083506"/>
              <a:gd name="connsiteX67" fmla="*/ 8347675 w 12191999"/>
              <a:gd name="connsiteY67" fmla="*/ 1865075 h 2083506"/>
              <a:gd name="connsiteX68" fmla="*/ 8343939 w 12191999"/>
              <a:gd name="connsiteY68" fmla="*/ 1865677 h 2083506"/>
              <a:gd name="connsiteX69" fmla="*/ 8221566 w 12191999"/>
              <a:gd name="connsiteY69" fmla="*/ 1881148 h 2083506"/>
              <a:gd name="connsiteX70" fmla="*/ 8066095 w 12191999"/>
              <a:gd name="connsiteY70" fmla="*/ 1919902 h 2083506"/>
              <a:gd name="connsiteX71" fmla="*/ 8044849 w 12191999"/>
              <a:gd name="connsiteY71" fmla="*/ 1916308 h 2083506"/>
              <a:gd name="connsiteX72" fmla="*/ 8041142 w 12191999"/>
              <a:gd name="connsiteY72" fmla="*/ 1915506 h 2083506"/>
              <a:gd name="connsiteX73" fmla="*/ 8022159 w 12191999"/>
              <a:gd name="connsiteY73" fmla="*/ 1911521 h 2083506"/>
              <a:gd name="connsiteX74" fmla="*/ 7944932 w 12191999"/>
              <a:gd name="connsiteY74" fmla="*/ 1917265 h 2083506"/>
              <a:gd name="connsiteX75" fmla="*/ 7879011 w 12191999"/>
              <a:gd name="connsiteY75" fmla="*/ 1928570 h 2083506"/>
              <a:gd name="connsiteX76" fmla="*/ 7865529 w 12191999"/>
              <a:gd name="connsiteY76" fmla="*/ 1934399 h 2083506"/>
              <a:gd name="connsiteX77" fmla="*/ 7774801 w 12191999"/>
              <a:gd name="connsiteY77" fmla="*/ 1947969 h 2083506"/>
              <a:gd name="connsiteX78" fmla="*/ 7748398 w 12191999"/>
              <a:gd name="connsiteY78" fmla="*/ 1955982 h 2083506"/>
              <a:gd name="connsiteX79" fmla="*/ 7740684 w 12191999"/>
              <a:gd name="connsiteY79" fmla="*/ 1955717 h 2083506"/>
              <a:gd name="connsiteX80" fmla="*/ 7712976 w 12191999"/>
              <a:gd name="connsiteY80" fmla="*/ 1960442 h 2083506"/>
              <a:gd name="connsiteX81" fmla="*/ 7699956 w 12191999"/>
              <a:gd name="connsiteY81" fmla="*/ 1966104 h 2083506"/>
              <a:gd name="connsiteX82" fmla="*/ 7684158 w 12191999"/>
              <a:gd name="connsiteY82" fmla="*/ 1962927 h 2083506"/>
              <a:gd name="connsiteX83" fmla="*/ 7643109 w 12191999"/>
              <a:gd name="connsiteY83" fmla="*/ 1964400 h 2083506"/>
              <a:gd name="connsiteX84" fmla="*/ 7630180 w 12191999"/>
              <a:gd name="connsiteY84" fmla="*/ 1970266 h 2083506"/>
              <a:gd name="connsiteX85" fmla="*/ 7609131 w 12191999"/>
              <a:gd name="connsiteY85" fmla="*/ 1971774 h 2083506"/>
              <a:gd name="connsiteX86" fmla="*/ 7555555 w 12191999"/>
              <a:gd name="connsiteY86" fmla="*/ 1969491 h 2083506"/>
              <a:gd name="connsiteX87" fmla="*/ 7520919 w 12191999"/>
              <a:gd name="connsiteY87" fmla="*/ 1970177 h 2083506"/>
              <a:gd name="connsiteX88" fmla="*/ 7456258 w 12191999"/>
              <a:gd name="connsiteY88" fmla="*/ 1960468 h 2083506"/>
              <a:gd name="connsiteX89" fmla="*/ 7393047 w 12191999"/>
              <a:gd name="connsiteY89" fmla="*/ 1952408 h 2083506"/>
              <a:gd name="connsiteX90" fmla="*/ 7199912 w 12191999"/>
              <a:gd name="connsiteY90" fmla="*/ 1959913 h 2083506"/>
              <a:gd name="connsiteX91" fmla="*/ 7146774 w 12191999"/>
              <a:gd name="connsiteY91" fmla="*/ 1956641 h 2083506"/>
              <a:gd name="connsiteX92" fmla="*/ 7122244 w 12191999"/>
              <a:gd name="connsiteY92" fmla="*/ 1953891 h 2083506"/>
              <a:gd name="connsiteX93" fmla="*/ 7032241 w 12191999"/>
              <a:gd name="connsiteY93" fmla="*/ 1962723 h 2083506"/>
              <a:gd name="connsiteX94" fmla="*/ 6941492 w 12191999"/>
              <a:gd name="connsiteY94" fmla="*/ 1976868 h 2083506"/>
              <a:gd name="connsiteX95" fmla="*/ 6906514 w 12191999"/>
              <a:gd name="connsiteY95" fmla="*/ 1968589 h 2083506"/>
              <a:gd name="connsiteX96" fmla="*/ 6826395 w 12191999"/>
              <a:gd name="connsiteY96" fmla="*/ 1974141 h 2083506"/>
              <a:gd name="connsiteX97" fmla="*/ 6716431 w 12191999"/>
              <a:gd name="connsiteY97" fmla="*/ 2004297 h 2083506"/>
              <a:gd name="connsiteX98" fmla="*/ 6569607 w 12191999"/>
              <a:gd name="connsiteY98" fmla="*/ 2015496 h 2083506"/>
              <a:gd name="connsiteX99" fmla="*/ 6561430 w 12191999"/>
              <a:gd name="connsiteY99" fmla="*/ 2020996 h 2083506"/>
              <a:gd name="connsiteX100" fmla="*/ 6549371 w 12191999"/>
              <a:gd name="connsiteY100" fmla="*/ 2024747 h 2083506"/>
              <a:gd name="connsiteX101" fmla="*/ 6547040 w 12191999"/>
              <a:gd name="connsiteY101" fmla="*/ 2024474 h 2083506"/>
              <a:gd name="connsiteX102" fmla="*/ 6530482 w 12191999"/>
              <a:gd name="connsiteY102" fmla="*/ 2026659 h 2083506"/>
              <a:gd name="connsiteX103" fmla="*/ 6528565 w 12191999"/>
              <a:gd name="connsiteY103" fmla="*/ 2028600 h 2083506"/>
              <a:gd name="connsiteX104" fmla="*/ 6517741 w 12191999"/>
              <a:gd name="connsiteY104" fmla="*/ 2030558 h 2083506"/>
              <a:gd name="connsiteX105" fmla="*/ 6497855 w 12191999"/>
              <a:gd name="connsiteY105" fmla="*/ 2035650 h 2083506"/>
              <a:gd name="connsiteX106" fmla="*/ 6492785 w 12191999"/>
              <a:gd name="connsiteY106" fmla="*/ 2035444 h 2083506"/>
              <a:gd name="connsiteX107" fmla="*/ 6460692 w 12191999"/>
              <a:gd name="connsiteY107" fmla="*/ 2041321 h 2083506"/>
              <a:gd name="connsiteX108" fmla="*/ 6459609 w 12191999"/>
              <a:gd name="connsiteY108" fmla="*/ 2040851 h 2083506"/>
              <a:gd name="connsiteX109" fmla="*/ 6447765 w 12191999"/>
              <a:gd name="connsiteY109" fmla="*/ 2040102 h 2083506"/>
              <a:gd name="connsiteX110" fmla="*/ 6426590 w 12191999"/>
              <a:gd name="connsiteY110" fmla="*/ 2039928 h 2083506"/>
              <a:gd name="connsiteX111" fmla="*/ 6401693 w 12191999"/>
              <a:gd name="connsiteY111" fmla="*/ 2033537 h 2083506"/>
              <a:gd name="connsiteX112" fmla="*/ 6387141 w 12191999"/>
              <a:gd name="connsiteY112" fmla="*/ 2033161 h 2083506"/>
              <a:gd name="connsiteX113" fmla="*/ 6357846 w 12191999"/>
              <a:gd name="connsiteY113" fmla="*/ 2036782 h 2083506"/>
              <a:gd name="connsiteX114" fmla="*/ 6342914 w 12191999"/>
              <a:gd name="connsiteY114" fmla="*/ 2037585 h 2083506"/>
              <a:gd name="connsiteX115" fmla="*/ 6336300 w 12191999"/>
              <a:gd name="connsiteY115" fmla="*/ 2038781 h 2083506"/>
              <a:gd name="connsiteX116" fmla="*/ 6317178 w 12191999"/>
              <a:gd name="connsiteY116" fmla="*/ 2038968 h 2083506"/>
              <a:gd name="connsiteX117" fmla="*/ 6161427 w 12191999"/>
              <a:gd name="connsiteY117" fmla="*/ 2047338 h 2083506"/>
              <a:gd name="connsiteX118" fmla="*/ 6097339 w 12191999"/>
              <a:gd name="connsiteY118" fmla="*/ 2082438 h 2083506"/>
              <a:gd name="connsiteX119" fmla="*/ 6079059 w 12191999"/>
              <a:gd name="connsiteY119" fmla="*/ 2081299 h 2083506"/>
              <a:gd name="connsiteX120" fmla="*/ 5998439 w 12191999"/>
              <a:gd name="connsiteY120" fmla="*/ 2070958 h 2083506"/>
              <a:gd name="connsiteX121" fmla="*/ 5904290 w 12191999"/>
              <a:gd name="connsiteY121" fmla="*/ 2070255 h 2083506"/>
              <a:gd name="connsiteX122" fmla="*/ 5814867 w 12191999"/>
              <a:gd name="connsiteY122" fmla="*/ 2079032 h 2083506"/>
              <a:gd name="connsiteX123" fmla="*/ 5725743 w 12191999"/>
              <a:gd name="connsiteY123" fmla="*/ 2070558 h 2083506"/>
              <a:gd name="connsiteX124" fmla="*/ 5650546 w 12191999"/>
              <a:gd name="connsiteY124" fmla="*/ 2052412 h 2083506"/>
              <a:gd name="connsiteX125" fmla="*/ 5581284 w 12191999"/>
              <a:gd name="connsiteY125" fmla="*/ 2023175 h 2083506"/>
              <a:gd name="connsiteX126" fmla="*/ 5572593 w 12191999"/>
              <a:gd name="connsiteY126" fmla="*/ 2018391 h 2083506"/>
              <a:gd name="connsiteX127" fmla="*/ 5548580 w 12191999"/>
              <a:gd name="connsiteY127" fmla="*/ 2016951 h 2083506"/>
              <a:gd name="connsiteX128" fmla="*/ 5471173 w 12191999"/>
              <a:gd name="connsiteY128" fmla="*/ 2018786 h 2083506"/>
              <a:gd name="connsiteX129" fmla="*/ 5340320 w 12191999"/>
              <a:gd name="connsiteY129" fmla="*/ 2037611 h 2083506"/>
              <a:gd name="connsiteX130" fmla="*/ 5254376 w 12191999"/>
              <a:gd name="connsiteY130" fmla="*/ 2042928 h 2083506"/>
              <a:gd name="connsiteX131" fmla="*/ 5258035 w 12191999"/>
              <a:gd name="connsiteY131" fmla="*/ 2035649 h 2083506"/>
              <a:gd name="connsiteX132" fmla="*/ 5230622 w 12191999"/>
              <a:gd name="connsiteY132" fmla="*/ 2024576 h 2083506"/>
              <a:gd name="connsiteX133" fmla="*/ 5026203 w 12191999"/>
              <a:gd name="connsiteY133" fmla="*/ 2030162 h 2083506"/>
              <a:gd name="connsiteX134" fmla="*/ 4973988 w 12191999"/>
              <a:gd name="connsiteY134" fmla="*/ 2026668 h 2083506"/>
              <a:gd name="connsiteX135" fmla="*/ 4928030 w 12191999"/>
              <a:gd name="connsiteY135" fmla="*/ 2033642 h 2083506"/>
              <a:gd name="connsiteX136" fmla="*/ 4908970 w 12191999"/>
              <a:gd name="connsiteY136" fmla="*/ 2030033 h 2083506"/>
              <a:gd name="connsiteX137" fmla="*/ 4905679 w 12191999"/>
              <a:gd name="connsiteY137" fmla="*/ 2029300 h 2083506"/>
              <a:gd name="connsiteX138" fmla="*/ 4892525 w 12191999"/>
              <a:gd name="connsiteY138" fmla="*/ 2028768 h 2083506"/>
              <a:gd name="connsiteX139" fmla="*/ 4888818 w 12191999"/>
              <a:gd name="connsiteY139" fmla="*/ 2025619 h 2083506"/>
              <a:gd name="connsiteX140" fmla="*/ 4869018 w 12191999"/>
              <a:gd name="connsiteY140" fmla="*/ 2022668 h 2083506"/>
              <a:gd name="connsiteX141" fmla="*/ 4844804 w 12191999"/>
              <a:gd name="connsiteY141" fmla="*/ 2022527 h 2083506"/>
              <a:gd name="connsiteX142" fmla="*/ 4758778 w 12191999"/>
              <a:gd name="connsiteY142" fmla="*/ 2021694 h 2083506"/>
              <a:gd name="connsiteX143" fmla="*/ 4744748 w 12191999"/>
              <a:gd name="connsiteY143" fmla="*/ 2023396 h 2083506"/>
              <a:gd name="connsiteX144" fmla="*/ 4698956 w 12191999"/>
              <a:gd name="connsiteY144" fmla="*/ 2020558 h 2083506"/>
              <a:gd name="connsiteX145" fmla="*/ 4658147 w 12191999"/>
              <a:gd name="connsiteY145" fmla="*/ 2019920 h 2083506"/>
              <a:gd name="connsiteX146" fmla="*/ 4631706 w 12191999"/>
              <a:gd name="connsiteY146" fmla="*/ 2021274 h 2083506"/>
              <a:gd name="connsiteX147" fmla="*/ 4624776 w 12191999"/>
              <a:gd name="connsiteY147" fmla="*/ 2020152 h 2083506"/>
              <a:gd name="connsiteX148" fmla="*/ 4598150 w 12191999"/>
              <a:gd name="connsiteY148" fmla="*/ 2019429 h 2083506"/>
              <a:gd name="connsiteX149" fmla="*/ 4584588 w 12191999"/>
              <a:gd name="connsiteY149" fmla="*/ 2021092 h 2083506"/>
              <a:gd name="connsiteX150" fmla="*/ 4571203 w 12191999"/>
              <a:gd name="connsiteY150" fmla="*/ 2017263 h 2083506"/>
              <a:gd name="connsiteX151" fmla="*/ 4567930 w 12191999"/>
              <a:gd name="connsiteY151" fmla="*/ 2014458 h 2083506"/>
              <a:gd name="connsiteX152" fmla="*/ 4548984 w 12191999"/>
              <a:gd name="connsiteY152" fmla="*/ 2015717 h 2083506"/>
              <a:gd name="connsiteX153" fmla="*/ 4533451 w 12191999"/>
              <a:gd name="connsiteY153" fmla="*/ 2012976 h 2083506"/>
              <a:gd name="connsiteX154" fmla="*/ 4519910 w 12191999"/>
              <a:gd name="connsiteY154" fmla="*/ 2014768 h 2083506"/>
              <a:gd name="connsiteX155" fmla="*/ 4514290 w 12191999"/>
              <a:gd name="connsiteY155" fmla="*/ 2014364 h 2083506"/>
              <a:gd name="connsiteX156" fmla="*/ 4500320 w 12191999"/>
              <a:gd name="connsiteY156" fmla="*/ 2013007 h 2083506"/>
              <a:gd name="connsiteX157" fmla="*/ 4476219 w 12191999"/>
              <a:gd name="connsiteY157" fmla="*/ 2009993 h 2083506"/>
              <a:gd name="connsiteX158" fmla="*/ 4468701 w 12191999"/>
              <a:gd name="connsiteY158" fmla="*/ 2009574 h 2083506"/>
              <a:gd name="connsiteX159" fmla="*/ 4452333 w 12191999"/>
              <a:gd name="connsiteY159" fmla="*/ 2004964 h 2083506"/>
              <a:gd name="connsiteX160" fmla="*/ 4420644 w 12191999"/>
              <a:gd name="connsiteY160" fmla="*/ 2001021 h 2083506"/>
              <a:gd name="connsiteX161" fmla="*/ 4364856 w 12191999"/>
              <a:gd name="connsiteY161" fmla="*/ 1987267 h 2083506"/>
              <a:gd name="connsiteX162" fmla="*/ 4332062 w 12191999"/>
              <a:gd name="connsiteY162" fmla="*/ 1980703 h 2083506"/>
              <a:gd name="connsiteX163" fmla="*/ 4309876 w 12191999"/>
              <a:gd name="connsiteY163" fmla="*/ 1974653 h 2083506"/>
              <a:gd name="connsiteX164" fmla="*/ 4244391 w 12191999"/>
              <a:gd name="connsiteY164" fmla="*/ 1966109 h 2083506"/>
              <a:gd name="connsiteX165" fmla="*/ 4132071 w 12191999"/>
              <a:gd name="connsiteY165" fmla="*/ 1954813 h 2083506"/>
              <a:gd name="connsiteX166" fmla="*/ 4109069 w 12191999"/>
              <a:gd name="connsiteY166" fmla="*/ 1951778 h 2083506"/>
              <a:gd name="connsiteX167" fmla="*/ 4092908 w 12191999"/>
              <a:gd name="connsiteY167" fmla="*/ 1946662 h 2083506"/>
              <a:gd name="connsiteX168" fmla="*/ 4092306 w 12191999"/>
              <a:gd name="connsiteY168" fmla="*/ 1943291 h 2083506"/>
              <a:gd name="connsiteX169" fmla="*/ 4080234 w 12191999"/>
              <a:gd name="connsiteY169" fmla="*/ 1941219 h 2083506"/>
              <a:gd name="connsiteX170" fmla="*/ 4077778 w 12191999"/>
              <a:gd name="connsiteY170" fmla="*/ 1940145 h 2083506"/>
              <a:gd name="connsiteX171" fmla="*/ 4062936 w 12191999"/>
              <a:gd name="connsiteY171" fmla="*/ 1934506 h 2083506"/>
              <a:gd name="connsiteX172" fmla="*/ 4012506 w 12191999"/>
              <a:gd name="connsiteY172" fmla="*/ 1935475 h 2083506"/>
              <a:gd name="connsiteX173" fmla="*/ 3965880 w 12191999"/>
              <a:gd name="connsiteY173" fmla="*/ 1925968 h 2083506"/>
              <a:gd name="connsiteX174" fmla="*/ 3765338 w 12191999"/>
              <a:gd name="connsiteY174" fmla="*/ 1906649 h 2083506"/>
              <a:gd name="connsiteX175" fmla="*/ 3749493 w 12191999"/>
              <a:gd name="connsiteY175" fmla="*/ 1893071 h 2083506"/>
              <a:gd name="connsiteX176" fmla="*/ 3672704 w 12191999"/>
              <a:gd name="connsiteY176" fmla="*/ 1881383 h 2083506"/>
              <a:gd name="connsiteX177" fmla="*/ 3530082 w 12191999"/>
              <a:gd name="connsiteY177" fmla="*/ 1883187 h 2083506"/>
              <a:gd name="connsiteX178" fmla="*/ 3387664 w 12191999"/>
              <a:gd name="connsiteY178" fmla="*/ 1862579 h 2083506"/>
              <a:gd name="connsiteX179" fmla="*/ 3371681 w 12191999"/>
              <a:gd name="connsiteY179" fmla="*/ 1865293 h 2083506"/>
              <a:gd name="connsiteX180" fmla="*/ 3355305 w 12191999"/>
              <a:gd name="connsiteY180" fmla="*/ 1865842 h 2083506"/>
              <a:gd name="connsiteX181" fmla="*/ 3353790 w 12191999"/>
              <a:gd name="connsiteY181" fmla="*/ 1865158 h 2083506"/>
              <a:gd name="connsiteX182" fmla="*/ 3336210 w 12191999"/>
              <a:gd name="connsiteY182" fmla="*/ 1863564 h 2083506"/>
              <a:gd name="connsiteX183" fmla="*/ 3331381 w 12191999"/>
              <a:gd name="connsiteY183" fmla="*/ 1864716 h 2083506"/>
              <a:gd name="connsiteX184" fmla="*/ 3319012 w 12191999"/>
              <a:gd name="connsiteY184" fmla="*/ 1864093 h 2083506"/>
              <a:gd name="connsiteX185" fmla="*/ 3293818 w 12191999"/>
              <a:gd name="connsiteY185" fmla="*/ 1864135 h 2083506"/>
              <a:gd name="connsiteX186" fmla="*/ 3289881 w 12191999"/>
              <a:gd name="connsiteY186" fmla="*/ 1862954 h 2083506"/>
              <a:gd name="connsiteX187" fmla="*/ 3253090 w 12191999"/>
              <a:gd name="connsiteY187" fmla="*/ 1861164 h 2083506"/>
              <a:gd name="connsiteX188" fmla="*/ 3252949 w 12191999"/>
              <a:gd name="connsiteY188" fmla="*/ 1860574 h 2083506"/>
              <a:gd name="connsiteX189" fmla="*/ 3244187 w 12191999"/>
              <a:gd name="connsiteY189" fmla="*/ 1857604 h 2083506"/>
              <a:gd name="connsiteX190" fmla="*/ 3246570 w 12191999"/>
              <a:gd name="connsiteY190" fmla="*/ 1852946 h 2083506"/>
              <a:gd name="connsiteX191" fmla="*/ 3237810 w 12191999"/>
              <a:gd name="connsiteY191" fmla="*/ 1853064 h 2083506"/>
              <a:gd name="connsiteX192" fmla="*/ 3230822 w 12191999"/>
              <a:gd name="connsiteY192" fmla="*/ 1855474 h 2083506"/>
              <a:gd name="connsiteX193" fmla="*/ 3136549 w 12191999"/>
              <a:gd name="connsiteY193" fmla="*/ 1874037 h 2083506"/>
              <a:gd name="connsiteX194" fmla="*/ 2845754 w 12191999"/>
              <a:gd name="connsiteY194" fmla="*/ 1910932 h 2083506"/>
              <a:gd name="connsiteX195" fmla="*/ 2786878 w 12191999"/>
              <a:gd name="connsiteY195" fmla="*/ 1917162 h 2083506"/>
              <a:gd name="connsiteX196" fmla="*/ 2725298 w 12191999"/>
              <a:gd name="connsiteY196" fmla="*/ 1912340 h 2083506"/>
              <a:gd name="connsiteX197" fmla="*/ 2697754 w 12191999"/>
              <a:gd name="connsiteY197" fmla="*/ 1914863 h 2083506"/>
              <a:gd name="connsiteX198" fmla="*/ 2568063 w 12191999"/>
              <a:gd name="connsiteY198" fmla="*/ 1936283 h 2083506"/>
              <a:gd name="connsiteX199" fmla="*/ 2489784 w 12191999"/>
              <a:gd name="connsiteY199" fmla="*/ 1943720 h 2083506"/>
              <a:gd name="connsiteX200" fmla="*/ 2458978 w 12191999"/>
              <a:gd name="connsiteY200" fmla="*/ 1938095 h 2083506"/>
              <a:gd name="connsiteX201" fmla="*/ 2318712 w 12191999"/>
              <a:gd name="connsiteY201" fmla="*/ 1934474 h 2083506"/>
              <a:gd name="connsiteX202" fmla="*/ 2268709 w 12191999"/>
              <a:gd name="connsiteY202" fmla="*/ 1940521 h 2083506"/>
              <a:gd name="connsiteX203" fmla="*/ 2264080 w 12191999"/>
              <a:gd name="connsiteY203" fmla="*/ 1941232 h 2083506"/>
              <a:gd name="connsiteX204" fmla="*/ 2254684 w 12191999"/>
              <a:gd name="connsiteY204" fmla="*/ 1943524 h 2083506"/>
              <a:gd name="connsiteX205" fmla="*/ 2252523 w 12191999"/>
              <a:gd name="connsiteY205" fmla="*/ 1943004 h 2083506"/>
              <a:gd name="connsiteX206" fmla="*/ 2173350 w 12191999"/>
              <a:gd name="connsiteY206" fmla="*/ 1929202 h 2083506"/>
              <a:gd name="connsiteX207" fmla="*/ 2155266 w 12191999"/>
              <a:gd name="connsiteY207" fmla="*/ 1920267 h 2083506"/>
              <a:gd name="connsiteX208" fmla="*/ 2091013 w 12191999"/>
              <a:gd name="connsiteY208" fmla="*/ 1914631 h 2083506"/>
              <a:gd name="connsiteX209" fmla="*/ 2030712 w 12191999"/>
              <a:gd name="connsiteY209" fmla="*/ 1897690 h 2083506"/>
              <a:gd name="connsiteX210" fmla="*/ 1908838 w 12191999"/>
              <a:gd name="connsiteY210" fmla="*/ 1892222 h 2083506"/>
              <a:gd name="connsiteX211" fmla="*/ 1877796 w 12191999"/>
              <a:gd name="connsiteY211" fmla="*/ 1883887 h 2083506"/>
              <a:gd name="connsiteX212" fmla="*/ 1875824 w 12191999"/>
              <a:gd name="connsiteY212" fmla="*/ 1879265 h 2083506"/>
              <a:gd name="connsiteX213" fmla="*/ 1823048 w 12191999"/>
              <a:gd name="connsiteY213" fmla="*/ 1881064 h 2083506"/>
              <a:gd name="connsiteX214" fmla="*/ 1765736 w 12191999"/>
              <a:gd name="connsiteY214" fmla="*/ 1856578 h 2083506"/>
              <a:gd name="connsiteX215" fmla="*/ 1725669 w 12191999"/>
              <a:gd name="connsiteY215" fmla="*/ 1833744 h 2083506"/>
              <a:gd name="connsiteX216" fmla="*/ 1725216 w 12191999"/>
              <a:gd name="connsiteY216" fmla="*/ 1829447 h 2083506"/>
              <a:gd name="connsiteX217" fmla="*/ 1721485 w 12191999"/>
              <a:gd name="connsiteY217" fmla="*/ 1828960 h 2083506"/>
              <a:gd name="connsiteX218" fmla="*/ 1717786 w 12191999"/>
              <a:gd name="connsiteY218" fmla="*/ 1832224 h 2083506"/>
              <a:gd name="connsiteX219" fmla="*/ 1689907 w 12191999"/>
              <a:gd name="connsiteY219" fmla="*/ 1825425 h 2083506"/>
              <a:gd name="connsiteX220" fmla="*/ 1688093 w 12191999"/>
              <a:gd name="connsiteY220" fmla="*/ 1817391 h 2083506"/>
              <a:gd name="connsiteX221" fmla="*/ 1496789 w 12191999"/>
              <a:gd name="connsiteY221" fmla="*/ 1805297 h 2083506"/>
              <a:gd name="connsiteX222" fmla="*/ 1392839 w 12191999"/>
              <a:gd name="connsiteY222" fmla="*/ 1758649 h 2083506"/>
              <a:gd name="connsiteX223" fmla="*/ 1360872 w 12191999"/>
              <a:gd name="connsiteY223" fmla="*/ 1752441 h 2083506"/>
              <a:gd name="connsiteX224" fmla="*/ 1313885 w 12191999"/>
              <a:gd name="connsiteY224" fmla="*/ 1731785 h 2083506"/>
              <a:gd name="connsiteX225" fmla="*/ 1247665 w 12191999"/>
              <a:gd name="connsiteY225" fmla="*/ 1727765 h 2083506"/>
              <a:gd name="connsiteX226" fmla="*/ 1196850 w 12191999"/>
              <a:gd name="connsiteY226" fmla="*/ 1729622 h 2083506"/>
              <a:gd name="connsiteX227" fmla="*/ 1168728 w 12191999"/>
              <a:gd name="connsiteY227" fmla="*/ 1728550 h 2083506"/>
              <a:gd name="connsiteX228" fmla="*/ 1096918 w 12191999"/>
              <a:gd name="connsiteY228" fmla="*/ 1721485 h 2083506"/>
              <a:gd name="connsiteX229" fmla="*/ 1094082 w 12191999"/>
              <a:gd name="connsiteY229" fmla="*/ 1720113 h 2083506"/>
              <a:gd name="connsiteX230" fmla="*/ 1040782 w 12191999"/>
              <a:gd name="connsiteY230" fmla="*/ 1721762 h 2083506"/>
              <a:gd name="connsiteX231" fmla="*/ 955980 w 12191999"/>
              <a:gd name="connsiteY231" fmla="*/ 1719289 h 2083506"/>
              <a:gd name="connsiteX232" fmla="*/ 926108 w 12191999"/>
              <a:gd name="connsiteY232" fmla="*/ 1715917 h 2083506"/>
              <a:gd name="connsiteX233" fmla="*/ 876049 w 12191999"/>
              <a:gd name="connsiteY233" fmla="*/ 1710422 h 2083506"/>
              <a:gd name="connsiteX234" fmla="*/ 839194 w 12191999"/>
              <a:gd name="connsiteY234" fmla="*/ 1700176 h 2083506"/>
              <a:gd name="connsiteX235" fmla="*/ 797112 w 12191999"/>
              <a:gd name="connsiteY235" fmla="*/ 1698014 h 2083506"/>
              <a:gd name="connsiteX236" fmla="*/ 786610 w 12191999"/>
              <a:gd name="connsiteY236" fmla="*/ 1705455 h 2083506"/>
              <a:gd name="connsiteX237" fmla="*/ 741833 w 12191999"/>
              <a:gd name="connsiteY237" fmla="*/ 1700566 h 2083506"/>
              <a:gd name="connsiteX238" fmla="*/ 673985 w 12191999"/>
              <a:gd name="connsiteY238" fmla="*/ 1692278 h 2083506"/>
              <a:gd name="connsiteX239" fmla="*/ 634665 w 12191999"/>
              <a:gd name="connsiteY239" fmla="*/ 1689550 h 2083506"/>
              <a:gd name="connsiteX240" fmla="*/ 527471 w 12191999"/>
              <a:gd name="connsiteY240" fmla="*/ 1679869 h 2083506"/>
              <a:gd name="connsiteX241" fmla="*/ 420260 w 12191999"/>
              <a:gd name="connsiteY241" fmla="*/ 1668475 h 2083506"/>
              <a:gd name="connsiteX242" fmla="*/ 357630 w 12191999"/>
              <a:gd name="connsiteY242" fmla="*/ 1652142 h 2083506"/>
              <a:gd name="connsiteX243" fmla="*/ 269407 w 12191999"/>
              <a:gd name="connsiteY243" fmla="*/ 1643812 h 2083506"/>
              <a:gd name="connsiteX244" fmla="*/ 254769 w 12191999"/>
              <a:gd name="connsiteY244" fmla="*/ 1641013 h 2083506"/>
              <a:gd name="connsiteX245" fmla="*/ 150763 w 12191999"/>
              <a:gd name="connsiteY245" fmla="*/ 1628143 h 2083506"/>
              <a:gd name="connsiteX246" fmla="*/ 29133 w 12191999"/>
              <a:gd name="connsiteY246" fmla="*/ 1626172 h 2083506"/>
              <a:gd name="connsiteX247" fmla="*/ 0 w 12191999"/>
              <a:gd name="connsiteY247" fmla="*/ 1619589 h 208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</a:cxnLst>
            <a:rect l="l" t="t" r="r" b="b"/>
            <a:pathLst>
              <a:path w="12191999" h="2083506">
                <a:moveTo>
                  <a:pt x="0" y="0"/>
                </a:moveTo>
                <a:lnTo>
                  <a:pt x="9429748" y="0"/>
                </a:lnTo>
                <a:lnTo>
                  <a:pt x="9429748" y="1"/>
                </a:lnTo>
                <a:lnTo>
                  <a:pt x="12191999" y="1"/>
                </a:lnTo>
                <a:lnTo>
                  <a:pt x="12191999" y="1164372"/>
                </a:lnTo>
                <a:lnTo>
                  <a:pt x="12147852" y="1163783"/>
                </a:lnTo>
                <a:cubicBezTo>
                  <a:pt x="12063101" y="1189107"/>
                  <a:pt x="12045020" y="1156925"/>
                  <a:pt x="11993604" y="1153496"/>
                </a:cubicBezTo>
                <a:cubicBezTo>
                  <a:pt x="11954216" y="1165241"/>
                  <a:pt x="11911195" y="1167350"/>
                  <a:pt x="11865319" y="1176624"/>
                </a:cubicBezTo>
                <a:cubicBezTo>
                  <a:pt x="11822513" y="1184682"/>
                  <a:pt x="11766915" y="1201558"/>
                  <a:pt x="11718353" y="1209136"/>
                </a:cubicBezTo>
                <a:cubicBezTo>
                  <a:pt x="11675379" y="1217463"/>
                  <a:pt x="11638007" y="1216639"/>
                  <a:pt x="11609067" y="1218512"/>
                </a:cubicBezTo>
                <a:cubicBezTo>
                  <a:pt x="11597582" y="1221322"/>
                  <a:pt x="11554280" y="1243577"/>
                  <a:pt x="11545958" y="1240430"/>
                </a:cubicBezTo>
                <a:lnTo>
                  <a:pt x="11445770" y="1225780"/>
                </a:lnTo>
                <a:cubicBezTo>
                  <a:pt x="11425543" y="1230782"/>
                  <a:pt x="11413740" y="1222096"/>
                  <a:pt x="11398842" y="1227250"/>
                </a:cubicBezTo>
                <a:cubicBezTo>
                  <a:pt x="11367060" y="1233093"/>
                  <a:pt x="11269285" y="1263712"/>
                  <a:pt x="11240093" y="1266797"/>
                </a:cubicBezTo>
                <a:cubicBezTo>
                  <a:pt x="11197297" y="1273685"/>
                  <a:pt x="11181311" y="1272682"/>
                  <a:pt x="11141364" y="1288059"/>
                </a:cubicBezTo>
                <a:cubicBezTo>
                  <a:pt x="11099891" y="1305386"/>
                  <a:pt x="11051533" y="1319157"/>
                  <a:pt x="11015396" y="1353104"/>
                </a:cubicBezTo>
                <a:cubicBezTo>
                  <a:pt x="11009424" y="1362217"/>
                  <a:pt x="10992328" y="1361966"/>
                  <a:pt x="10973905" y="1365109"/>
                </a:cubicBezTo>
                <a:cubicBezTo>
                  <a:pt x="10955482" y="1368254"/>
                  <a:pt x="10907369" y="1372817"/>
                  <a:pt x="10904858" y="1371966"/>
                </a:cubicBezTo>
                <a:cubicBezTo>
                  <a:pt x="10880521" y="1379494"/>
                  <a:pt x="10873670" y="1399734"/>
                  <a:pt x="10827883" y="1410270"/>
                </a:cubicBezTo>
                <a:cubicBezTo>
                  <a:pt x="10790248" y="1415655"/>
                  <a:pt x="10724899" y="1420726"/>
                  <a:pt x="10690996" y="1426394"/>
                </a:cubicBezTo>
                <a:cubicBezTo>
                  <a:pt x="10676463" y="1423331"/>
                  <a:pt x="10634514" y="1436908"/>
                  <a:pt x="10624461" y="1444283"/>
                </a:cubicBezTo>
                <a:cubicBezTo>
                  <a:pt x="10601952" y="1468442"/>
                  <a:pt x="10536224" y="1460228"/>
                  <a:pt x="10517208" y="1478947"/>
                </a:cubicBezTo>
                <a:cubicBezTo>
                  <a:pt x="10509508" y="1482271"/>
                  <a:pt x="10505833" y="1468818"/>
                  <a:pt x="10497937" y="1469831"/>
                </a:cubicBezTo>
                <a:lnTo>
                  <a:pt x="10471201" y="1486037"/>
                </a:lnTo>
                <a:lnTo>
                  <a:pt x="10448263" y="1478223"/>
                </a:lnTo>
                <a:lnTo>
                  <a:pt x="10388089" y="1507175"/>
                </a:lnTo>
                <a:cubicBezTo>
                  <a:pt x="10350285" y="1513081"/>
                  <a:pt x="10383281" y="1526586"/>
                  <a:pt x="10333720" y="1515848"/>
                </a:cubicBezTo>
                <a:cubicBezTo>
                  <a:pt x="10286428" y="1526223"/>
                  <a:pt x="10174884" y="1550019"/>
                  <a:pt x="10104338" y="1569424"/>
                </a:cubicBezTo>
                <a:cubicBezTo>
                  <a:pt x="10066963" y="1581564"/>
                  <a:pt x="9967395" y="1605712"/>
                  <a:pt x="9910445" y="1632275"/>
                </a:cubicBezTo>
                <a:cubicBezTo>
                  <a:pt x="9856131" y="1644130"/>
                  <a:pt x="9831118" y="1689967"/>
                  <a:pt x="9770872" y="1688088"/>
                </a:cubicBezTo>
                <a:cubicBezTo>
                  <a:pt x="9769882" y="1691843"/>
                  <a:pt x="9737016" y="1697044"/>
                  <a:pt x="9733849" y="1700034"/>
                </a:cubicBezTo>
                <a:lnTo>
                  <a:pt x="9703714" y="1730093"/>
                </a:lnTo>
                <a:lnTo>
                  <a:pt x="9698351" y="1730377"/>
                </a:lnTo>
                <a:lnTo>
                  <a:pt x="9632895" y="1736363"/>
                </a:lnTo>
                <a:lnTo>
                  <a:pt x="9569107" y="1741010"/>
                </a:lnTo>
                <a:cubicBezTo>
                  <a:pt x="9558961" y="1745882"/>
                  <a:pt x="9548028" y="1750646"/>
                  <a:pt x="9536451" y="1755120"/>
                </a:cubicBezTo>
                <a:lnTo>
                  <a:pt x="9529385" y="1757515"/>
                </a:lnTo>
                <a:lnTo>
                  <a:pt x="9498527" y="1753117"/>
                </a:lnTo>
                <a:lnTo>
                  <a:pt x="9436642" y="1755478"/>
                </a:lnTo>
                <a:lnTo>
                  <a:pt x="9429748" y="1756317"/>
                </a:lnTo>
                <a:lnTo>
                  <a:pt x="9429748" y="1768745"/>
                </a:lnTo>
                <a:lnTo>
                  <a:pt x="9425802" y="1769273"/>
                </a:lnTo>
                <a:cubicBezTo>
                  <a:pt x="9390751" y="1773262"/>
                  <a:pt x="9371406" y="1773457"/>
                  <a:pt x="9349763" y="1776107"/>
                </a:cubicBezTo>
                <a:cubicBezTo>
                  <a:pt x="9314721" y="1782260"/>
                  <a:pt x="9277650" y="1796217"/>
                  <a:pt x="9256503" y="1800699"/>
                </a:cubicBezTo>
                <a:lnTo>
                  <a:pt x="9222873" y="1803003"/>
                </a:lnTo>
                <a:lnTo>
                  <a:pt x="9224095" y="1807355"/>
                </a:lnTo>
                <a:lnTo>
                  <a:pt x="9211603" y="1807675"/>
                </a:lnTo>
                <a:lnTo>
                  <a:pt x="9183719" y="1807781"/>
                </a:lnTo>
                <a:cubicBezTo>
                  <a:pt x="9166319" y="1808439"/>
                  <a:pt x="9117935" y="1807396"/>
                  <a:pt x="9100221" y="1808989"/>
                </a:cubicBezTo>
                <a:cubicBezTo>
                  <a:pt x="9095111" y="1813630"/>
                  <a:pt x="9087224" y="1816160"/>
                  <a:pt x="9077439" y="1817333"/>
                </a:cubicBezTo>
                <a:lnTo>
                  <a:pt x="9055889" y="1817464"/>
                </a:lnTo>
                <a:lnTo>
                  <a:pt x="8930912" y="1828648"/>
                </a:lnTo>
                <a:lnTo>
                  <a:pt x="8913729" y="1829483"/>
                </a:lnTo>
                <a:lnTo>
                  <a:pt x="8904423" y="1833234"/>
                </a:lnTo>
                <a:cubicBezTo>
                  <a:pt x="8897319" y="1833982"/>
                  <a:pt x="8876911" y="1833498"/>
                  <a:pt x="8871099" y="1833979"/>
                </a:cubicBezTo>
                <a:lnTo>
                  <a:pt x="8869557" y="1836113"/>
                </a:lnTo>
                <a:cubicBezTo>
                  <a:pt x="8851043" y="1839524"/>
                  <a:pt x="8781405" y="1850882"/>
                  <a:pt x="8760021" y="1854442"/>
                </a:cubicBezTo>
                <a:cubicBezTo>
                  <a:pt x="8755749" y="1851161"/>
                  <a:pt x="8746183" y="1856343"/>
                  <a:pt x="8741254" y="1857469"/>
                </a:cubicBezTo>
                <a:cubicBezTo>
                  <a:pt x="8740491" y="1855259"/>
                  <a:pt x="8728559" y="1854585"/>
                  <a:pt x="8725039" y="1856552"/>
                </a:cubicBezTo>
                <a:cubicBezTo>
                  <a:pt x="8641157" y="1867333"/>
                  <a:pt x="8683145" y="1845054"/>
                  <a:pt x="8635265" y="1859168"/>
                </a:cubicBezTo>
                <a:cubicBezTo>
                  <a:pt x="8626795" y="1860103"/>
                  <a:pt x="8619931" y="1859212"/>
                  <a:pt x="8613911" y="1857561"/>
                </a:cubicBezTo>
                <a:lnTo>
                  <a:pt x="8604931" y="1854170"/>
                </a:lnTo>
                <a:lnTo>
                  <a:pt x="8570171" y="1860579"/>
                </a:lnTo>
                <a:cubicBezTo>
                  <a:pt x="8553049" y="1862813"/>
                  <a:pt x="8535028" y="1864294"/>
                  <a:pt x="8516537" y="1864971"/>
                </a:cubicBezTo>
                <a:cubicBezTo>
                  <a:pt x="8512388" y="1860455"/>
                  <a:pt x="8497874" y="1866870"/>
                  <a:pt x="8491046" y="1868141"/>
                </a:cubicBezTo>
                <a:cubicBezTo>
                  <a:pt x="8490975" y="1865191"/>
                  <a:pt x="8475847" y="1863778"/>
                  <a:pt x="8470478" y="1866216"/>
                </a:cubicBezTo>
                <a:cubicBezTo>
                  <a:pt x="8357654" y="1876758"/>
                  <a:pt x="8421139" y="1849210"/>
                  <a:pt x="8353433" y="1865729"/>
                </a:cubicBezTo>
                <a:lnTo>
                  <a:pt x="8347675" y="1865075"/>
                </a:lnTo>
                <a:lnTo>
                  <a:pt x="8343939" y="1865677"/>
                </a:lnTo>
                <a:cubicBezTo>
                  <a:pt x="8309852" y="1870841"/>
                  <a:pt x="8272587" y="1875809"/>
                  <a:pt x="8221566" y="1881148"/>
                </a:cubicBezTo>
                <a:cubicBezTo>
                  <a:pt x="8158043" y="1892960"/>
                  <a:pt x="8095547" y="1914042"/>
                  <a:pt x="8066095" y="1919902"/>
                </a:cubicBezTo>
                <a:cubicBezTo>
                  <a:pt x="8058949" y="1919234"/>
                  <a:pt x="8051921" y="1917862"/>
                  <a:pt x="8044849" y="1916308"/>
                </a:cubicBezTo>
                <a:lnTo>
                  <a:pt x="8041142" y="1915506"/>
                </a:lnTo>
                <a:lnTo>
                  <a:pt x="8022159" y="1911521"/>
                </a:lnTo>
                <a:lnTo>
                  <a:pt x="7944932" y="1917265"/>
                </a:lnTo>
                <a:lnTo>
                  <a:pt x="7879011" y="1928570"/>
                </a:lnTo>
                <a:lnTo>
                  <a:pt x="7865529" y="1934399"/>
                </a:lnTo>
                <a:lnTo>
                  <a:pt x="7774801" y="1947969"/>
                </a:lnTo>
                <a:lnTo>
                  <a:pt x="7748398" y="1955982"/>
                </a:lnTo>
                <a:lnTo>
                  <a:pt x="7740684" y="1955717"/>
                </a:lnTo>
                <a:cubicBezTo>
                  <a:pt x="7728362" y="1958584"/>
                  <a:pt x="7714099" y="1968442"/>
                  <a:pt x="7712976" y="1960442"/>
                </a:cubicBezTo>
                <a:lnTo>
                  <a:pt x="7699956" y="1966104"/>
                </a:lnTo>
                <a:lnTo>
                  <a:pt x="7684158" y="1962927"/>
                </a:lnTo>
                <a:cubicBezTo>
                  <a:pt x="7674684" y="1962643"/>
                  <a:pt x="7652105" y="1963177"/>
                  <a:pt x="7643109" y="1964400"/>
                </a:cubicBezTo>
                <a:lnTo>
                  <a:pt x="7630180" y="1970266"/>
                </a:lnTo>
                <a:lnTo>
                  <a:pt x="7609131" y="1971774"/>
                </a:lnTo>
                <a:cubicBezTo>
                  <a:pt x="7596694" y="1971644"/>
                  <a:pt x="7570258" y="1969757"/>
                  <a:pt x="7555555" y="1969491"/>
                </a:cubicBezTo>
                <a:cubicBezTo>
                  <a:pt x="7541460" y="1966540"/>
                  <a:pt x="7530571" y="1964848"/>
                  <a:pt x="7520919" y="1970177"/>
                </a:cubicBezTo>
                <a:cubicBezTo>
                  <a:pt x="7500295" y="1966884"/>
                  <a:pt x="7480780" y="1949401"/>
                  <a:pt x="7456258" y="1960468"/>
                </a:cubicBezTo>
                <a:cubicBezTo>
                  <a:pt x="7434946" y="1957506"/>
                  <a:pt x="7435772" y="1952500"/>
                  <a:pt x="7393047" y="1952408"/>
                </a:cubicBezTo>
                <a:cubicBezTo>
                  <a:pt x="7356520" y="1952860"/>
                  <a:pt x="7236307" y="1958626"/>
                  <a:pt x="7199912" y="1959913"/>
                </a:cubicBezTo>
                <a:cubicBezTo>
                  <a:pt x="7176501" y="1959942"/>
                  <a:pt x="7160098" y="1958343"/>
                  <a:pt x="7146774" y="1956641"/>
                </a:cubicBezTo>
                <a:lnTo>
                  <a:pt x="7122244" y="1953891"/>
                </a:lnTo>
                <a:lnTo>
                  <a:pt x="7032241" y="1962723"/>
                </a:lnTo>
                <a:cubicBezTo>
                  <a:pt x="6997214" y="1965198"/>
                  <a:pt x="6963725" y="1968396"/>
                  <a:pt x="6941492" y="1976868"/>
                </a:cubicBezTo>
                <a:cubicBezTo>
                  <a:pt x="6947015" y="1970398"/>
                  <a:pt x="6923088" y="1965379"/>
                  <a:pt x="6906514" y="1968589"/>
                </a:cubicBezTo>
                <a:cubicBezTo>
                  <a:pt x="6925890" y="1943204"/>
                  <a:pt x="6840983" y="1991464"/>
                  <a:pt x="6826395" y="1974141"/>
                </a:cubicBezTo>
                <a:cubicBezTo>
                  <a:pt x="6825676" y="1990223"/>
                  <a:pt x="6751393" y="2017492"/>
                  <a:pt x="6716431" y="2004297"/>
                </a:cubicBezTo>
                <a:cubicBezTo>
                  <a:pt x="6663167" y="2007518"/>
                  <a:pt x="6625450" y="2020811"/>
                  <a:pt x="6569607" y="2015496"/>
                </a:cubicBezTo>
                <a:cubicBezTo>
                  <a:pt x="6567874" y="2017648"/>
                  <a:pt x="6565034" y="2019449"/>
                  <a:pt x="6561430" y="2020996"/>
                </a:cubicBezTo>
                <a:lnTo>
                  <a:pt x="6549371" y="2024747"/>
                </a:lnTo>
                <a:lnTo>
                  <a:pt x="6547040" y="2024474"/>
                </a:lnTo>
                <a:cubicBezTo>
                  <a:pt x="6537882" y="2024425"/>
                  <a:pt x="6533193" y="2025332"/>
                  <a:pt x="6530482" y="2026659"/>
                </a:cubicBezTo>
                <a:lnTo>
                  <a:pt x="6528565" y="2028600"/>
                </a:lnTo>
                <a:lnTo>
                  <a:pt x="6517741" y="2030558"/>
                </a:lnTo>
                <a:lnTo>
                  <a:pt x="6497855" y="2035650"/>
                </a:lnTo>
                <a:lnTo>
                  <a:pt x="6492785" y="2035444"/>
                </a:lnTo>
                <a:lnTo>
                  <a:pt x="6460692" y="2041321"/>
                </a:lnTo>
                <a:lnTo>
                  <a:pt x="6459609" y="2040851"/>
                </a:lnTo>
                <a:cubicBezTo>
                  <a:pt x="6456451" y="2039933"/>
                  <a:pt x="6452734" y="2039508"/>
                  <a:pt x="6447765" y="2040102"/>
                </a:cubicBezTo>
                <a:cubicBezTo>
                  <a:pt x="6446007" y="2031126"/>
                  <a:pt x="6441093" y="2037380"/>
                  <a:pt x="6426590" y="2039928"/>
                </a:cubicBezTo>
                <a:cubicBezTo>
                  <a:pt x="6423606" y="2033241"/>
                  <a:pt x="6413230" y="2032925"/>
                  <a:pt x="6401693" y="2033537"/>
                </a:cubicBezTo>
                <a:lnTo>
                  <a:pt x="6387141" y="2033161"/>
                </a:lnTo>
                <a:lnTo>
                  <a:pt x="6357846" y="2036782"/>
                </a:lnTo>
                <a:lnTo>
                  <a:pt x="6342914" y="2037585"/>
                </a:lnTo>
                <a:lnTo>
                  <a:pt x="6336300" y="2038781"/>
                </a:lnTo>
                <a:lnTo>
                  <a:pt x="6317178" y="2038968"/>
                </a:lnTo>
                <a:lnTo>
                  <a:pt x="6161427" y="2047338"/>
                </a:lnTo>
                <a:cubicBezTo>
                  <a:pt x="6147824" y="2057658"/>
                  <a:pt x="6118908" y="2077615"/>
                  <a:pt x="6097339" y="2082438"/>
                </a:cubicBezTo>
                <a:cubicBezTo>
                  <a:pt x="6090149" y="2084046"/>
                  <a:pt x="6083776" y="2083972"/>
                  <a:pt x="6079059" y="2081299"/>
                </a:cubicBezTo>
                <a:cubicBezTo>
                  <a:pt x="6063900" y="2082334"/>
                  <a:pt x="6011621" y="2084537"/>
                  <a:pt x="5998439" y="2070958"/>
                </a:cubicBezTo>
                <a:cubicBezTo>
                  <a:pt x="5976443" y="2071759"/>
                  <a:pt x="5925514" y="2069780"/>
                  <a:pt x="5904290" y="2070255"/>
                </a:cubicBezTo>
                <a:cubicBezTo>
                  <a:pt x="5871515" y="2066244"/>
                  <a:pt x="5843986" y="2088249"/>
                  <a:pt x="5814867" y="2079032"/>
                </a:cubicBezTo>
                <a:cubicBezTo>
                  <a:pt x="5792003" y="2070559"/>
                  <a:pt x="5750009" y="2076273"/>
                  <a:pt x="5725743" y="2070558"/>
                </a:cubicBezTo>
                <a:cubicBezTo>
                  <a:pt x="5716432" y="2058355"/>
                  <a:pt x="5667424" y="2047322"/>
                  <a:pt x="5650546" y="2052412"/>
                </a:cubicBezTo>
                <a:cubicBezTo>
                  <a:pt x="5614627" y="2046084"/>
                  <a:pt x="5608108" y="2028306"/>
                  <a:pt x="5581284" y="2023175"/>
                </a:cubicBezTo>
                <a:lnTo>
                  <a:pt x="5572593" y="2018391"/>
                </a:lnTo>
                <a:lnTo>
                  <a:pt x="5548580" y="2016951"/>
                </a:lnTo>
                <a:cubicBezTo>
                  <a:pt x="5523726" y="2017783"/>
                  <a:pt x="5498337" y="2019663"/>
                  <a:pt x="5471173" y="2018786"/>
                </a:cubicBezTo>
                <a:cubicBezTo>
                  <a:pt x="5447687" y="2003020"/>
                  <a:pt x="5353807" y="2022324"/>
                  <a:pt x="5340320" y="2037611"/>
                </a:cubicBezTo>
                <a:cubicBezTo>
                  <a:pt x="5340015" y="2024215"/>
                  <a:pt x="5271937" y="2042455"/>
                  <a:pt x="5254376" y="2042928"/>
                </a:cubicBezTo>
                <a:cubicBezTo>
                  <a:pt x="5248522" y="2043086"/>
                  <a:pt x="5248281" y="2041270"/>
                  <a:pt x="5258035" y="2035649"/>
                </a:cubicBezTo>
                <a:cubicBezTo>
                  <a:pt x="5239374" y="2037214"/>
                  <a:pt x="5220112" y="2030252"/>
                  <a:pt x="5230622" y="2024576"/>
                </a:cubicBezTo>
                <a:cubicBezTo>
                  <a:pt x="5173932" y="2036724"/>
                  <a:pt x="5090262" y="2024645"/>
                  <a:pt x="5026203" y="2030162"/>
                </a:cubicBezTo>
                <a:cubicBezTo>
                  <a:pt x="4991280" y="2016814"/>
                  <a:pt x="5010212" y="2029164"/>
                  <a:pt x="4973988" y="2026668"/>
                </a:cubicBezTo>
                <a:cubicBezTo>
                  <a:pt x="4983896" y="2038955"/>
                  <a:pt x="4930012" y="2019774"/>
                  <a:pt x="4928030" y="2033642"/>
                </a:cubicBezTo>
                <a:cubicBezTo>
                  <a:pt x="4921501" y="2032748"/>
                  <a:pt x="4915238" y="2031445"/>
                  <a:pt x="4908970" y="2030033"/>
                </a:cubicBezTo>
                <a:lnTo>
                  <a:pt x="4905679" y="2029300"/>
                </a:lnTo>
                <a:lnTo>
                  <a:pt x="4892525" y="2028768"/>
                </a:lnTo>
                <a:lnTo>
                  <a:pt x="4888818" y="2025619"/>
                </a:lnTo>
                <a:lnTo>
                  <a:pt x="4869018" y="2022668"/>
                </a:lnTo>
                <a:cubicBezTo>
                  <a:pt x="4861602" y="2022028"/>
                  <a:pt x="4853622" y="2021880"/>
                  <a:pt x="4844804" y="2022527"/>
                </a:cubicBezTo>
                <a:cubicBezTo>
                  <a:pt x="4823110" y="2028022"/>
                  <a:pt x="4789330" y="2021287"/>
                  <a:pt x="4758778" y="2021694"/>
                </a:cubicBezTo>
                <a:lnTo>
                  <a:pt x="4744748" y="2023396"/>
                </a:lnTo>
                <a:lnTo>
                  <a:pt x="4698956" y="2020558"/>
                </a:lnTo>
                <a:cubicBezTo>
                  <a:pt x="4685921" y="2020008"/>
                  <a:pt x="4672392" y="2019718"/>
                  <a:pt x="4658147" y="2019920"/>
                </a:cubicBezTo>
                <a:lnTo>
                  <a:pt x="4631706" y="2021274"/>
                </a:lnTo>
                <a:lnTo>
                  <a:pt x="4624776" y="2020152"/>
                </a:lnTo>
                <a:cubicBezTo>
                  <a:pt x="4612703" y="2020277"/>
                  <a:pt x="4596727" y="2024226"/>
                  <a:pt x="4598150" y="2019429"/>
                </a:cubicBezTo>
                <a:lnTo>
                  <a:pt x="4584588" y="2021092"/>
                </a:lnTo>
                <a:lnTo>
                  <a:pt x="4571203" y="2017263"/>
                </a:lnTo>
                <a:cubicBezTo>
                  <a:pt x="4569736" y="2016374"/>
                  <a:pt x="4568633" y="2015427"/>
                  <a:pt x="4567930" y="2014458"/>
                </a:cubicBezTo>
                <a:lnTo>
                  <a:pt x="4548984" y="2015717"/>
                </a:lnTo>
                <a:lnTo>
                  <a:pt x="4533451" y="2012976"/>
                </a:lnTo>
                <a:lnTo>
                  <a:pt x="4519910" y="2014768"/>
                </a:lnTo>
                <a:lnTo>
                  <a:pt x="4514290" y="2014364"/>
                </a:lnTo>
                <a:lnTo>
                  <a:pt x="4500320" y="2013007"/>
                </a:lnTo>
                <a:cubicBezTo>
                  <a:pt x="4493159" y="2012056"/>
                  <a:pt x="4485144" y="2010910"/>
                  <a:pt x="4476219" y="2009993"/>
                </a:cubicBezTo>
                <a:lnTo>
                  <a:pt x="4468701" y="2009574"/>
                </a:lnTo>
                <a:lnTo>
                  <a:pt x="4452333" y="2004964"/>
                </a:lnTo>
                <a:cubicBezTo>
                  <a:pt x="4440422" y="2001479"/>
                  <a:pt x="4431048" y="1999130"/>
                  <a:pt x="4420644" y="2001021"/>
                </a:cubicBezTo>
                <a:cubicBezTo>
                  <a:pt x="4402911" y="1996519"/>
                  <a:pt x="4390524" y="1983900"/>
                  <a:pt x="4364856" y="1987267"/>
                </a:cubicBezTo>
                <a:cubicBezTo>
                  <a:pt x="4372645" y="1981550"/>
                  <a:pt x="4336350" y="1986575"/>
                  <a:pt x="4332062" y="1980703"/>
                </a:cubicBezTo>
                <a:cubicBezTo>
                  <a:pt x="4330083" y="1975974"/>
                  <a:pt x="4318612" y="1976397"/>
                  <a:pt x="4309876" y="1974653"/>
                </a:cubicBezTo>
                <a:cubicBezTo>
                  <a:pt x="4303650" y="1969824"/>
                  <a:pt x="4259693" y="1965414"/>
                  <a:pt x="4244391" y="1966109"/>
                </a:cubicBezTo>
                <a:cubicBezTo>
                  <a:pt x="4201255" y="1970914"/>
                  <a:pt x="4166558" y="1951471"/>
                  <a:pt x="4132071" y="1954813"/>
                </a:cubicBezTo>
                <a:cubicBezTo>
                  <a:pt x="4123041" y="1954358"/>
                  <a:pt x="4115554" y="1953263"/>
                  <a:pt x="4109069" y="1951778"/>
                </a:cubicBezTo>
                <a:lnTo>
                  <a:pt x="4092908" y="1946662"/>
                </a:lnTo>
                <a:cubicBezTo>
                  <a:pt x="4092707" y="1945539"/>
                  <a:pt x="4092506" y="1944415"/>
                  <a:pt x="4092306" y="1943291"/>
                </a:cubicBezTo>
                <a:lnTo>
                  <a:pt x="4080234" y="1941219"/>
                </a:lnTo>
                <a:lnTo>
                  <a:pt x="4077778" y="1940145"/>
                </a:lnTo>
                <a:cubicBezTo>
                  <a:pt x="4073105" y="1938081"/>
                  <a:pt x="4068339" y="1936119"/>
                  <a:pt x="4062936" y="1934506"/>
                </a:cubicBezTo>
                <a:cubicBezTo>
                  <a:pt x="4048082" y="1947155"/>
                  <a:pt x="4014523" y="1922869"/>
                  <a:pt x="4012506" y="1935475"/>
                </a:cubicBezTo>
                <a:cubicBezTo>
                  <a:pt x="3980228" y="1928812"/>
                  <a:pt x="3986775" y="1942559"/>
                  <a:pt x="3965880" y="1925968"/>
                </a:cubicBezTo>
                <a:cubicBezTo>
                  <a:pt x="3899515" y="1923414"/>
                  <a:pt x="3830855" y="1902158"/>
                  <a:pt x="3765338" y="1906649"/>
                </a:cubicBezTo>
                <a:cubicBezTo>
                  <a:pt x="3780686" y="1902635"/>
                  <a:pt x="3768784" y="1893856"/>
                  <a:pt x="3749493" y="1893071"/>
                </a:cubicBezTo>
                <a:cubicBezTo>
                  <a:pt x="3807776" y="1876857"/>
                  <a:pt x="3656400" y="1898030"/>
                  <a:pt x="3672704" y="1881383"/>
                </a:cubicBezTo>
                <a:cubicBezTo>
                  <a:pt x="3645532" y="1893973"/>
                  <a:pt x="3537791" y="1900656"/>
                  <a:pt x="3530082" y="1883187"/>
                </a:cubicBezTo>
                <a:cubicBezTo>
                  <a:pt x="3479808" y="1875044"/>
                  <a:pt x="3426017" y="1877998"/>
                  <a:pt x="3387664" y="1862579"/>
                </a:cubicBezTo>
                <a:cubicBezTo>
                  <a:pt x="3382649" y="1863935"/>
                  <a:pt x="3377277" y="1864791"/>
                  <a:pt x="3371681" y="1865293"/>
                </a:cubicBezTo>
                <a:lnTo>
                  <a:pt x="3355305" y="1865842"/>
                </a:lnTo>
                <a:lnTo>
                  <a:pt x="3353790" y="1865158"/>
                </a:lnTo>
                <a:cubicBezTo>
                  <a:pt x="3346144" y="1863282"/>
                  <a:pt x="3340687" y="1863057"/>
                  <a:pt x="3336210" y="1863564"/>
                </a:cubicBezTo>
                <a:lnTo>
                  <a:pt x="3331381" y="1864716"/>
                </a:lnTo>
                <a:lnTo>
                  <a:pt x="3319012" y="1864093"/>
                </a:lnTo>
                <a:lnTo>
                  <a:pt x="3293818" y="1864135"/>
                </a:lnTo>
                <a:lnTo>
                  <a:pt x="3289881" y="1862954"/>
                </a:lnTo>
                <a:lnTo>
                  <a:pt x="3253090" y="1861164"/>
                </a:lnTo>
                <a:cubicBezTo>
                  <a:pt x="3253042" y="1860968"/>
                  <a:pt x="3252996" y="1860771"/>
                  <a:pt x="3252949" y="1860574"/>
                </a:cubicBezTo>
                <a:cubicBezTo>
                  <a:pt x="3251799" y="1859213"/>
                  <a:pt x="3249368" y="1858131"/>
                  <a:pt x="3244187" y="1857604"/>
                </a:cubicBezTo>
                <a:cubicBezTo>
                  <a:pt x="3250860" y="1853873"/>
                  <a:pt x="3250577" y="1852999"/>
                  <a:pt x="3246570" y="1852946"/>
                </a:cubicBezTo>
                <a:lnTo>
                  <a:pt x="3237810" y="1853064"/>
                </a:lnTo>
                <a:lnTo>
                  <a:pt x="3230822" y="1855474"/>
                </a:lnTo>
                <a:cubicBezTo>
                  <a:pt x="3206812" y="1862286"/>
                  <a:pt x="3176733" y="1868865"/>
                  <a:pt x="3136549" y="1874037"/>
                </a:cubicBezTo>
                <a:cubicBezTo>
                  <a:pt x="3081163" y="1880168"/>
                  <a:pt x="2902557" y="1900580"/>
                  <a:pt x="2845754" y="1910932"/>
                </a:cubicBezTo>
                <a:cubicBezTo>
                  <a:pt x="2860822" y="1944376"/>
                  <a:pt x="2813389" y="1905358"/>
                  <a:pt x="2786878" y="1917162"/>
                </a:cubicBezTo>
                <a:cubicBezTo>
                  <a:pt x="2766803" y="1917398"/>
                  <a:pt x="2741628" y="1915886"/>
                  <a:pt x="2725298" y="1912340"/>
                </a:cubicBezTo>
                <a:cubicBezTo>
                  <a:pt x="2716680" y="1911427"/>
                  <a:pt x="2707572" y="1911972"/>
                  <a:pt x="2697754" y="1914863"/>
                </a:cubicBezTo>
                <a:cubicBezTo>
                  <a:pt x="2667185" y="1939014"/>
                  <a:pt x="2622149" y="1926211"/>
                  <a:pt x="2568063" y="1936283"/>
                </a:cubicBezTo>
                <a:cubicBezTo>
                  <a:pt x="2552625" y="1932001"/>
                  <a:pt x="2502682" y="1953378"/>
                  <a:pt x="2489784" y="1943720"/>
                </a:cubicBezTo>
                <a:cubicBezTo>
                  <a:pt x="2478524" y="1943155"/>
                  <a:pt x="2467418" y="1949411"/>
                  <a:pt x="2458978" y="1938095"/>
                </a:cubicBezTo>
                <a:cubicBezTo>
                  <a:pt x="2417552" y="1934639"/>
                  <a:pt x="2366376" y="1931293"/>
                  <a:pt x="2318712" y="1934474"/>
                </a:cubicBezTo>
                <a:cubicBezTo>
                  <a:pt x="2296029" y="1936526"/>
                  <a:pt x="2282069" y="1938434"/>
                  <a:pt x="2268709" y="1940521"/>
                </a:cubicBezTo>
                <a:lnTo>
                  <a:pt x="2264080" y="1941232"/>
                </a:lnTo>
                <a:lnTo>
                  <a:pt x="2254684" y="1943524"/>
                </a:lnTo>
                <a:lnTo>
                  <a:pt x="2252523" y="1943004"/>
                </a:lnTo>
                <a:lnTo>
                  <a:pt x="2173350" y="1929202"/>
                </a:lnTo>
                <a:lnTo>
                  <a:pt x="2155266" y="1920267"/>
                </a:lnTo>
                <a:lnTo>
                  <a:pt x="2091013" y="1914631"/>
                </a:lnTo>
                <a:cubicBezTo>
                  <a:pt x="2033357" y="1920614"/>
                  <a:pt x="2070513" y="1905065"/>
                  <a:pt x="2030712" y="1897690"/>
                </a:cubicBezTo>
                <a:cubicBezTo>
                  <a:pt x="1994539" y="1893055"/>
                  <a:pt x="1958569" y="1883188"/>
                  <a:pt x="1908838" y="1892222"/>
                </a:cubicBezTo>
                <a:cubicBezTo>
                  <a:pt x="1897236" y="1896147"/>
                  <a:pt x="1883338" y="1892415"/>
                  <a:pt x="1877796" y="1883887"/>
                </a:cubicBezTo>
                <a:cubicBezTo>
                  <a:pt x="1876842" y="1882419"/>
                  <a:pt x="1876177" y="1880863"/>
                  <a:pt x="1875824" y="1879265"/>
                </a:cubicBezTo>
                <a:cubicBezTo>
                  <a:pt x="1843474" y="1887199"/>
                  <a:pt x="1841511" y="1873818"/>
                  <a:pt x="1823048" y="1881064"/>
                </a:cubicBezTo>
                <a:cubicBezTo>
                  <a:pt x="1792640" y="1872164"/>
                  <a:pt x="1782358" y="1850450"/>
                  <a:pt x="1765736" y="1856578"/>
                </a:cubicBezTo>
                <a:cubicBezTo>
                  <a:pt x="1753024" y="1849107"/>
                  <a:pt x="1745932" y="1828316"/>
                  <a:pt x="1725669" y="1833744"/>
                </a:cubicBezTo>
                <a:cubicBezTo>
                  <a:pt x="1727428" y="1831405"/>
                  <a:pt x="1726953" y="1830157"/>
                  <a:pt x="1725216" y="1829447"/>
                </a:cubicBezTo>
                <a:lnTo>
                  <a:pt x="1721485" y="1828960"/>
                </a:lnTo>
                <a:lnTo>
                  <a:pt x="1717786" y="1832224"/>
                </a:lnTo>
                <a:cubicBezTo>
                  <a:pt x="1703445" y="1843277"/>
                  <a:pt x="1706547" y="1827935"/>
                  <a:pt x="1689907" y="1825425"/>
                </a:cubicBezTo>
                <a:cubicBezTo>
                  <a:pt x="1682338" y="1823445"/>
                  <a:pt x="1685181" y="1820226"/>
                  <a:pt x="1688093" y="1817391"/>
                </a:cubicBezTo>
                <a:lnTo>
                  <a:pt x="1496789" y="1805297"/>
                </a:lnTo>
                <a:cubicBezTo>
                  <a:pt x="1463551" y="1793913"/>
                  <a:pt x="1426345" y="1786892"/>
                  <a:pt x="1392839" y="1758649"/>
                </a:cubicBezTo>
                <a:cubicBezTo>
                  <a:pt x="1386461" y="1750573"/>
                  <a:pt x="1374031" y="1756918"/>
                  <a:pt x="1360872" y="1752441"/>
                </a:cubicBezTo>
                <a:cubicBezTo>
                  <a:pt x="1347711" y="1747963"/>
                  <a:pt x="1332751" y="1735898"/>
                  <a:pt x="1313885" y="1731785"/>
                </a:cubicBezTo>
                <a:cubicBezTo>
                  <a:pt x="1281989" y="1726305"/>
                  <a:pt x="1256405" y="1739744"/>
                  <a:pt x="1247665" y="1727765"/>
                </a:cubicBezTo>
                <a:cubicBezTo>
                  <a:pt x="1231363" y="1728538"/>
                  <a:pt x="1209120" y="1742556"/>
                  <a:pt x="1196850" y="1729622"/>
                </a:cubicBezTo>
                <a:cubicBezTo>
                  <a:pt x="1195195" y="1740224"/>
                  <a:pt x="1178147" y="1721561"/>
                  <a:pt x="1168728" y="1728550"/>
                </a:cubicBezTo>
                <a:cubicBezTo>
                  <a:pt x="1152073" y="1727193"/>
                  <a:pt x="1122804" y="1725926"/>
                  <a:pt x="1096918" y="1721485"/>
                </a:cubicBezTo>
                <a:lnTo>
                  <a:pt x="1094082" y="1720113"/>
                </a:lnTo>
                <a:lnTo>
                  <a:pt x="1040782" y="1721762"/>
                </a:lnTo>
                <a:cubicBezTo>
                  <a:pt x="987172" y="1722352"/>
                  <a:pt x="1023272" y="1708707"/>
                  <a:pt x="955980" y="1719289"/>
                </a:cubicBezTo>
                <a:cubicBezTo>
                  <a:pt x="948995" y="1714208"/>
                  <a:pt x="940521" y="1713816"/>
                  <a:pt x="926108" y="1715917"/>
                </a:cubicBezTo>
                <a:cubicBezTo>
                  <a:pt x="900077" y="1715834"/>
                  <a:pt x="902688" y="1703436"/>
                  <a:pt x="876049" y="1710422"/>
                </a:cubicBezTo>
                <a:cubicBezTo>
                  <a:pt x="881084" y="1703830"/>
                  <a:pt x="826830" y="1706893"/>
                  <a:pt x="839194" y="1700176"/>
                </a:cubicBezTo>
                <a:cubicBezTo>
                  <a:pt x="822548" y="1693764"/>
                  <a:pt x="813674" y="1703628"/>
                  <a:pt x="797112" y="1698014"/>
                </a:cubicBezTo>
                <a:cubicBezTo>
                  <a:pt x="778195" y="1696418"/>
                  <a:pt x="807647" y="1705364"/>
                  <a:pt x="786610" y="1705455"/>
                </a:cubicBezTo>
                <a:cubicBezTo>
                  <a:pt x="761170" y="1704357"/>
                  <a:pt x="760599" y="1716610"/>
                  <a:pt x="741833" y="1700566"/>
                </a:cubicBezTo>
                <a:lnTo>
                  <a:pt x="673985" y="1692278"/>
                </a:lnTo>
                <a:cubicBezTo>
                  <a:pt x="658515" y="1695829"/>
                  <a:pt x="646395" y="1693620"/>
                  <a:pt x="634665" y="1689550"/>
                </a:cubicBezTo>
                <a:cubicBezTo>
                  <a:pt x="599149" y="1689690"/>
                  <a:pt x="567176" y="1683160"/>
                  <a:pt x="527471" y="1679869"/>
                </a:cubicBezTo>
                <a:cubicBezTo>
                  <a:pt x="484099" y="1683240"/>
                  <a:pt x="462693" y="1671949"/>
                  <a:pt x="420260" y="1668475"/>
                </a:cubicBezTo>
                <a:cubicBezTo>
                  <a:pt x="377482" y="1677390"/>
                  <a:pt x="393500" y="1652730"/>
                  <a:pt x="357630" y="1652142"/>
                </a:cubicBezTo>
                <a:cubicBezTo>
                  <a:pt x="298692" y="1659518"/>
                  <a:pt x="359631" y="1643849"/>
                  <a:pt x="269407" y="1643812"/>
                </a:cubicBezTo>
                <a:cubicBezTo>
                  <a:pt x="264204" y="1645215"/>
                  <a:pt x="253436" y="1643159"/>
                  <a:pt x="254769" y="1641013"/>
                </a:cubicBezTo>
                <a:cubicBezTo>
                  <a:pt x="234996" y="1641090"/>
                  <a:pt x="179093" y="1626583"/>
                  <a:pt x="150763" y="1628143"/>
                </a:cubicBezTo>
                <a:cubicBezTo>
                  <a:pt x="96232" y="1619954"/>
                  <a:pt x="68845" y="1629422"/>
                  <a:pt x="29133" y="1626172"/>
                </a:cubicBezTo>
                <a:lnTo>
                  <a:pt x="0" y="16195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3D75EA0-9564-CFAF-D4AD-5C0EBC03B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494414"/>
            <a:ext cx="7900987" cy="817403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Engaged Demographic of Contacts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830E74-0EB5-A7F4-983D-3A0BB4E29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2686433"/>
            <a:ext cx="8058150" cy="32836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E0A9AC-3B51-96B3-08BB-4D82CDC93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5905" y="1335003"/>
            <a:ext cx="3536676" cy="2130848"/>
          </a:xfrm>
          <a:prstGeom prst="rect">
            <a:avLst/>
          </a:prstGeom>
          <a:ln w="2222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92891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912768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3770"/>
            <a:ext cx="2415246" cy="2027227"/>
          </a:xfrm>
        </p:spPr>
        <p:txBody>
          <a:bodyPr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300" dirty="0">
                <a:solidFill>
                  <a:srgbClr val="FFFFFF"/>
                </a:solidFill>
              </a:rPr>
              <a:t>Member Engagement -Deeper Dive for 2025/2026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BD5304-84EF-0538-CC8C-3F9C89519D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2401255"/>
              </p:ext>
            </p:extLst>
          </p:nvPr>
        </p:nvGraphicFramePr>
        <p:xfrm>
          <a:off x="4157004" y="541606"/>
          <a:ext cx="4358346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Annual Growth Trends-effective 2026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64966131-E037-9FA6-3151-60F2797521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679455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574609B-3338-01E0-8865-593B8755BF4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/>
              <a:t>Financial Contributions Tracking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7DC49674-5338-624F-4BCD-CFC1F29DD2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85561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055" y="1029247"/>
            <a:ext cx="7622770" cy="161848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 dirty="0"/>
              <a:t>Membership Satisfaction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188" y="2502523"/>
            <a:ext cx="6056111" cy="2800395"/>
          </a:xfrm>
        </p:spPr>
        <p:txBody>
          <a:bodyPr anchor="t">
            <a:normAutofit/>
          </a:bodyPr>
          <a:lstStyle/>
          <a:p>
            <a:r>
              <a:rPr lang="en-US" sz="2100" dirty="0"/>
              <a:t>Survey Strategy (Goal for 2025):</a:t>
            </a:r>
          </a:p>
          <a:p>
            <a:pPr marL="400050" lvl="1" indent="0">
              <a:buNone/>
            </a:pPr>
            <a:r>
              <a:rPr lang="en-US" sz="2100" dirty="0"/>
              <a:t>• Implement member surveys for feedback</a:t>
            </a:r>
          </a:p>
          <a:p>
            <a:pPr marL="400050" lvl="1" indent="0">
              <a:buNone/>
            </a:pPr>
            <a:r>
              <a:rPr lang="en-US" sz="2100" dirty="0"/>
              <a:t>• Identify strengths and areas for improvement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405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Los Angeles Adventist Academy Alumni Association Membership Secretary’s Report Date: March 16, 2025</vt:lpstr>
      <vt:lpstr>Introduction</vt:lpstr>
      <vt:lpstr>PowerPoint Presentation</vt:lpstr>
      <vt:lpstr>Engaged Demographic of Contacts</vt:lpstr>
      <vt:lpstr>Engaged Demographic of Contacts</vt:lpstr>
      <vt:lpstr>Member Engagement -Deeper Dive for 2025/2026</vt:lpstr>
      <vt:lpstr>Annual Growth Trends-effective 2026</vt:lpstr>
      <vt:lpstr>Financial Contributions Tracking</vt:lpstr>
      <vt:lpstr>Membership Satisfaction</vt:lpstr>
      <vt:lpstr>Challenges and Opportunities</vt:lpstr>
      <vt:lpstr>Conclusion and Next Steps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Kelli Angus</dc:creator>
  <cp:keywords/>
  <dc:description>generated using python-pptx</dc:description>
  <cp:lastModifiedBy>Kelli Angus</cp:lastModifiedBy>
  <cp:revision>2</cp:revision>
  <dcterms:created xsi:type="dcterms:W3CDTF">2013-01-27T09:14:16Z</dcterms:created>
  <dcterms:modified xsi:type="dcterms:W3CDTF">2025-03-16T16:50:34Z</dcterms:modified>
  <cp:category/>
</cp:coreProperties>
</file>