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90" r:id="rId2"/>
  </p:sldMasterIdLst>
  <p:notesMasterIdLst>
    <p:notesMasterId r:id="rId25"/>
  </p:notesMasterIdLst>
  <p:handoutMasterIdLst>
    <p:handoutMasterId r:id="rId26"/>
  </p:handoutMasterIdLst>
  <p:sldIdLst>
    <p:sldId id="356" r:id="rId3"/>
    <p:sldId id="324" r:id="rId4"/>
    <p:sldId id="305" r:id="rId5"/>
    <p:sldId id="335" r:id="rId6"/>
    <p:sldId id="285" r:id="rId7"/>
    <p:sldId id="276" r:id="rId8"/>
    <p:sldId id="301" r:id="rId9"/>
    <p:sldId id="553" r:id="rId10"/>
    <p:sldId id="350" r:id="rId11"/>
    <p:sldId id="354" r:id="rId12"/>
    <p:sldId id="352" r:id="rId13"/>
    <p:sldId id="336" r:id="rId14"/>
    <p:sldId id="337" r:id="rId15"/>
    <p:sldId id="312" r:id="rId16"/>
    <p:sldId id="343" r:id="rId17"/>
    <p:sldId id="554" r:id="rId18"/>
    <p:sldId id="316" r:id="rId19"/>
    <p:sldId id="359" r:id="rId20"/>
    <p:sldId id="340" r:id="rId21"/>
    <p:sldId id="302" r:id="rId22"/>
    <p:sldId id="355" r:id="rId23"/>
    <p:sldId id="357" r:id="rId24"/>
  </p:sldIdLst>
  <p:sldSz cx="9144000" cy="6858000" type="screen4x3"/>
  <p:notesSz cx="7315200" cy="9601200"/>
  <p:defaultTextStyle>
    <a:defPPr>
      <a:defRPr lang="en-US"/>
    </a:defPPr>
    <a:lvl1pPr algn="l" rtl="0" fontAlgn="base">
      <a:lnSpc>
        <a:spcPct val="125000"/>
      </a:lnSpc>
      <a:spcBef>
        <a:spcPct val="0"/>
      </a:spcBef>
      <a:spcAft>
        <a:spcPct val="0"/>
      </a:spcAft>
      <a:buFont typeface="Trebuchet MS" charset="0"/>
      <a:defRPr kern="1200">
        <a:solidFill>
          <a:schemeClr val="tx1"/>
        </a:solidFill>
        <a:latin typeface="Trebuchet MS" charset="0"/>
        <a:ea typeface="ＭＳ Ｐゴシック" charset="-128"/>
        <a:cs typeface="+mn-cs"/>
      </a:defRPr>
    </a:lvl1pPr>
    <a:lvl2pPr marL="457200" algn="l" rtl="0" fontAlgn="base">
      <a:lnSpc>
        <a:spcPct val="125000"/>
      </a:lnSpc>
      <a:spcBef>
        <a:spcPct val="0"/>
      </a:spcBef>
      <a:spcAft>
        <a:spcPct val="0"/>
      </a:spcAft>
      <a:buFont typeface="Trebuchet MS" charset="0"/>
      <a:defRPr kern="1200">
        <a:solidFill>
          <a:schemeClr val="tx1"/>
        </a:solidFill>
        <a:latin typeface="Trebuchet MS" charset="0"/>
        <a:ea typeface="ＭＳ Ｐゴシック" charset="-128"/>
        <a:cs typeface="+mn-cs"/>
      </a:defRPr>
    </a:lvl2pPr>
    <a:lvl3pPr marL="914400" algn="l" rtl="0" fontAlgn="base">
      <a:lnSpc>
        <a:spcPct val="125000"/>
      </a:lnSpc>
      <a:spcBef>
        <a:spcPct val="0"/>
      </a:spcBef>
      <a:spcAft>
        <a:spcPct val="0"/>
      </a:spcAft>
      <a:buFont typeface="Trebuchet MS" charset="0"/>
      <a:defRPr kern="1200">
        <a:solidFill>
          <a:schemeClr val="tx1"/>
        </a:solidFill>
        <a:latin typeface="Trebuchet MS" charset="0"/>
        <a:ea typeface="ＭＳ Ｐゴシック" charset="-128"/>
        <a:cs typeface="+mn-cs"/>
      </a:defRPr>
    </a:lvl3pPr>
    <a:lvl4pPr marL="1371600" algn="l" rtl="0" fontAlgn="base">
      <a:lnSpc>
        <a:spcPct val="125000"/>
      </a:lnSpc>
      <a:spcBef>
        <a:spcPct val="0"/>
      </a:spcBef>
      <a:spcAft>
        <a:spcPct val="0"/>
      </a:spcAft>
      <a:buFont typeface="Trebuchet MS" charset="0"/>
      <a:defRPr kern="1200">
        <a:solidFill>
          <a:schemeClr val="tx1"/>
        </a:solidFill>
        <a:latin typeface="Trebuchet MS" charset="0"/>
        <a:ea typeface="ＭＳ Ｐゴシック" charset="-128"/>
        <a:cs typeface="+mn-cs"/>
      </a:defRPr>
    </a:lvl4pPr>
    <a:lvl5pPr marL="1828800" algn="l" rtl="0" fontAlgn="base">
      <a:lnSpc>
        <a:spcPct val="125000"/>
      </a:lnSpc>
      <a:spcBef>
        <a:spcPct val="0"/>
      </a:spcBef>
      <a:spcAft>
        <a:spcPct val="0"/>
      </a:spcAft>
      <a:buFont typeface="Trebuchet MS" charset="0"/>
      <a:defRPr kern="1200">
        <a:solidFill>
          <a:schemeClr val="tx1"/>
        </a:solidFill>
        <a:latin typeface="Trebuchet MS" charset="0"/>
        <a:ea typeface="ＭＳ Ｐゴシック" charset="-128"/>
        <a:cs typeface="+mn-cs"/>
      </a:defRPr>
    </a:lvl5pPr>
    <a:lvl6pPr marL="2286000" algn="l" defTabSz="914400" rtl="0" eaLnBrk="1" latinLnBrk="0" hangingPunct="1">
      <a:defRPr kern="1200">
        <a:solidFill>
          <a:schemeClr val="tx1"/>
        </a:solidFill>
        <a:latin typeface="Trebuchet MS" charset="0"/>
        <a:ea typeface="ＭＳ Ｐゴシック" charset="-128"/>
        <a:cs typeface="+mn-cs"/>
      </a:defRPr>
    </a:lvl6pPr>
    <a:lvl7pPr marL="2743200" algn="l" defTabSz="914400" rtl="0" eaLnBrk="1" latinLnBrk="0" hangingPunct="1">
      <a:defRPr kern="1200">
        <a:solidFill>
          <a:schemeClr val="tx1"/>
        </a:solidFill>
        <a:latin typeface="Trebuchet MS" charset="0"/>
        <a:ea typeface="ＭＳ Ｐゴシック" charset="-128"/>
        <a:cs typeface="+mn-cs"/>
      </a:defRPr>
    </a:lvl7pPr>
    <a:lvl8pPr marL="3200400" algn="l" defTabSz="914400" rtl="0" eaLnBrk="1" latinLnBrk="0" hangingPunct="1">
      <a:defRPr kern="1200">
        <a:solidFill>
          <a:schemeClr val="tx1"/>
        </a:solidFill>
        <a:latin typeface="Trebuchet MS" charset="0"/>
        <a:ea typeface="ＭＳ Ｐゴシック" charset="-128"/>
        <a:cs typeface="+mn-cs"/>
      </a:defRPr>
    </a:lvl8pPr>
    <a:lvl9pPr marL="3657600" algn="l" defTabSz="914400" rtl="0" eaLnBrk="1" latinLnBrk="0" hangingPunct="1">
      <a:defRPr kern="1200">
        <a:solidFill>
          <a:schemeClr val="tx1"/>
        </a:solidFill>
        <a:latin typeface="Trebuchet MS" charset="0"/>
        <a:ea typeface="ＭＳ Ｐゴシック" charset="-128"/>
        <a:cs typeface="+mn-cs"/>
      </a:defRPr>
    </a:lvl9pPr>
  </p:defaultTextStyle>
  <p:extLst>
    <p:ext uri="{EFAFB233-063F-42B5-8137-9DF3F51BA10A}">
      <p15:sldGuideLst xmlns:p15="http://schemas.microsoft.com/office/powerpoint/2012/main">
        <p15:guide id="1" orient="horz" pos="966">
          <p15:clr>
            <a:srgbClr val="A4A3A4"/>
          </p15:clr>
        </p15:guide>
        <p15:guide id="2" orient="horz" pos="286">
          <p15:clr>
            <a:srgbClr val="A4A3A4"/>
          </p15:clr>
        </p15:guide>
        <p15:guide id="3" orient="horz" pos="2282">
          <p15:clr>
            <a:srgbClr val="A4A3A4"/>
          </p15:clr>
        </p15:guide>
        <p15:guide id="4" orient="horz" pos="2426">
          <p15:clr>
            <a:srgbClr val="A4A3A4"/>
          </p15:clr>
        </p15:guide>
        <p15:guide id="5" orient="horz" pos="4118">
          <p15:clr>
            <a:srgbClr val="A4A3A4"/>
          </p15:clr>
        </p15:guide>
        <p15:guide id="6" pos="288">
          <p15:clr>
            <a:srgbClr val="A4A3A4"/>
          </p15:clr>
        </p15:guide>
        <p15:guide id="7" pos="5472">
          <p15:clr>
            <a:srgbClr val="A4A3A4"/>
          </p15:clr>
        </p15:guide>
        <p15:guide id="8" pos="2808">
          <p15:clr>
            <a:srgbClr val="A4A3A4"/>
          </p15:clr>
        </p15:guide>
        <p15:guide id="9" pos="2956">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1C59"/>
    <a:srgbClr val="186221"/>
    <a:srgbClr val="024731"/>
    <a:srgbClr val="FFFFFF"/>
    <a:srgbClr val="B5734E"/>
    <a:srgbClr val="ED9C33"/>
    <a:srgbClr val="E67538"/>
    <a:srgbClr val="AB8AB8"/>
    <a:srgbClr val="5482AB"/>
    <a:srgbClr val="8ED2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0175" autoAdjust="0"/>
  </p:normalViewPr>
  <p:slideViewPr>
    <p:cSldViewPr snapToGrid="0" showGuides="1">
      <p:cViewPr varScale="1">
        <p:scale>
          <a:sx n="81" d="100"/>
          <a:sy n="81" d="100"/>
        </p:scale>
        <p:origin x="1680" y="108"/>
      </p:cViewPr>
      <p:guideLst>
        <p:guide orient="horz" pos="966"/>
        <p:guide orient="horz" pos="286"/>
        <p:guide orient="horz" pos="2282"/>
        <p:guide orient="horz" pos="2426"/>
        <p:guide orient="horz" pos="4118"/>
        <p:guide pos="288"/>
        <p:guide pos="5472"/>
        <p:guide pos="2808"/>
        <p:guide pos="295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howGuides="1">
      <p:cViewPr varScale="1">
        <p:scale>
          <a:sx n="85" d="100"/>
          <a:sy n="85" d="100"/>
        </p:scale>
        <p:origin x="-1650" y="-90"/>
      </p:cViewPr>
      <p:guideLst>
        <p:guide orient="horz" pos="3024"/>
        <p:guide pos="2304"/>
      </p:guideLst>
    </p:cSldViewPr>
  </p:notesViewPr>
  <p:gridSpacing cx="457200" cy="457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43C9F2-AB11-40F7-978E-FE7F9818A3F5}" type="doc">
      <dgm:prSet loTypeId="urn:microsoft.com/office/officeart/2008/layout/LinedList" loCatId="list" qsTypeId="urn:microsoft.com/office/officeart/2005/8/quickstyle/simple1" qsCatId="simple" csTypeId="urn:microsoft.com/office/officeart/2005/8/colors/accent1_1" csCatId="accent1" phldr="1"/>
      <dgm:spPr/>
      <dgm:t>
        <a:bodyPr/>
        <a:lstStyle/>
        <a:p>
          <a:endParaRPr lang="en-US"/>
        </a:p>
      </dgm:t>
    </dgm:pt>
    <dgm:pt modelId="{22E6652F-41BD-4CE2-B5AB-4562BC5FEEE8}">
      <dgm:prSet phldrT="[Text]"/>
      <dgm:spPr/>
      <dgm:t>
        <a:bodyPr/>
        <a:lstStyle/>
        <a:p>
          <a:pPr>
            <a:buFont typeface="Arial" panose="020B0604020202020204" pitchFamily="34" charset="0"/>
            <a:buChar char="•"/>
          </a:pPr>
          <a:r>
            <a:rPr lang="en-US" dirty="0"/>
            <a:t>Recycle, but no reduce or reuse</a:t>
          </a:r>
        </a:p>
      </dgm:t>
    </dgm:pt>
    <dgm:pt modelId="{750EFF16-A655-45D6-91D9-C16F307243F0}" type="parTrans" cxnId="{90EDC04B-677C-460F-AD30-9C98919692AE}">
      <dgm:prSet/>
      <dgm:spPr/>
      <dgm:t>
        <a:bodyPr/>
        <a:lstStyle/>
        <a:p>
          <a:endParaRPr lang="en-US"/>
        </a:p>
      </dgm:t>
    </dgm:pt>
    <dgm:pt modelId="{80F44027-E472-45FD-9F03-8A0C99E0C188}" type="sibTrans" cxnId="{90EDC04B-677C-460F-AD30-9C98919692AE}">
      <dgm:prSet/>
      <dgm:spPr/>
      <dgm:t>
        <a:bodyPr/>
        <a:lstStyle/>
        <a:p>
          <a:endParaRPr lang="en-US"/>
        </a:p>
      </dgm:t>
    </dgm:pt>
    <dgm:pt modelId="{67D9951A-243A-48AA-8D41-12341520E643}">
      <dgm:prSet/>
      <dgm:spPr/>
      <dgm:t>
        <a:bodyPr/>
        <a:lstStyle/>
        <a:p>
          <a:r>
            <a:rPr lang="en-US" dirty="0"/>
            <a:t>Collection prioritized over markets</a:t>
          </a:r>
        </a:p>
      </dgm:t>
    </dgm:pt>
    <dgm:pt modelId="{9DF48953-2D51-4AF3-815B-03E0E194C792}" type="parTrans" cxnId="{69147FA6-3040-48FF-B9B7-037F76B30A4A}">
      <dgm:prSet/>
      <dgm:spPr/>
      <dgm:t>
        <a:bodyPr/>
        <a:lstStyle/>
        <a:p>
          <a:endParaRPr lang="en-US"/>
        </a:p>
      </dgm:t>
    </dgm:pt>
    <dgm:pt modelId="{AF872CDC-68DC-4F59-947E-6A2C6C3B4AC9}" type="sibTrans" cxnId="{69147FA6-3040-48FF-B9B7-037F76B30A4A}">
      <dgm:prSet/>
      <dgm:spPr/>
      <dgm:t>
        <a:bodyPr/>
        <a:lstStyle/>
        <a:p>
          <a:endParaRPr lang="en-US"/>
        </a:p>
      </dgm:t>
    </dgm:pt>
    <dgm:pt modelId="{923255E1-778A-47CA-8FF1-FA3EBD2734EC}">
      <dgm:prSet/>
      <dgm:spPr/>
      <dgm:t>
        <a:bodyPr/>
        <a:lstStyle/>
        <a:p>
          <a:r>
            <a:rPr lang="en-US" dirty="0"/>
            <a:t>Cost &amp; convenience &gt; quality control</a:t>
          </a:r>
        </a:p>
      </dgm:t>
    </dgm:pt>
    <dgm:pt modelId="{4E4580A5-372F-4285-9435-956F487A9085}" type="parTrans" cxnId="{132BA3DA-EAC3-4555-87B4-407018757A55}">
      <dgm:prSet/>
      <dgm:spPr/>
      <dgm:t>
        <a:bodyPr/>
        <a:lstStyle/>
        <a:p>
          <a:endParaRPr lang="en-US"/>
        </a:p>
      </dgm:t>
    </dgm:pt>
    <dgm:pt modelId="{C2D798D1-B8E5-4C44-B910-595240EA6E57}" type="sibTrans" cxnId="{132BA3DA-EAC3-4555-87B4-407018757A55}">
      <dgm:prSet/>
      <dgm:spPr/>
      <dgm:t>
        <a:bodyPr/>
        <a:lstStyle/>
        <a:p>
          <a:endParaRPr lang="en-US"/>
        </a:p>
      </dgm:t>
    </dgm:pt>
    <dgm:pt modelId="{1255DBAC-615F-4339-83D8-0AA4CB460FD6}">
      <dgm:prSet/>
      <dgm:spPr/>
      <dgm:t>
        <a:bodyPr/>
        <a:lstStyle/>
        <a:p>
          <a:r>
            <a:rPr lang="en-US" dirty="0"/>
            <a:t>Focus on landfill avoidance “zero waste”</a:t>
          </a:r>
        </a:p>
      </dgm:t>
    </dgm:pt>
    <dgm:pt modelId="{966EE56F-D6C3-4B57-8DD6-6B9877E827CA}" type="parTrans" cxnId="{28CF9C76-2856-4283-B816-577E919E375B}">
      <dgm:prSet/>
      <dgm:spPr/>
      <dgm:t>
        <a:bodyPr/>
        <a:lstStyle/>
        <a:p>
          <a:endParaRPr lang="en-US"/>
        </a:p>
      </dgm:t>
    </dgm:pt>
    <dgm:pt modelId="{350444EE-6472-45A0-8366-7F812F461299}" type="sibTrans" cxnId="{28CF9C76-2856-4283-B816-577E919E375B}">
      <dgm:prSet/>
      <dgm:spPr/>
      <dgm:t>
        <a:bodyPr/>
        <a:lstStyle/>
        <a:p>
          <a:endParaRPr lang="en-US"/>
        </a:p>
      </dgm:t>
    </dgm:pt>
    <dgm:pt modelId="{86EC4634-F90E-42AD-ABB2-A36E6D2F42D8}">
      <dgm:prSet/>
      <dgm:spPr/>
      <dgm:t>
        <a:bodyPr/>
        <a:lstStyle/>
        <a:p>
          <a:r>
            <a:rPr lang="en-US" dirty="0"/>
            <a:t>Measuring in tons = rewarding bad behavior</a:t>
          </a:r>
        </a:p>
      </dgm:t>
    </dgm:pt>
    <dgm:pt modelId="{02E99B28-054F-4A77-85AE-9F898E7B541F}" type="parTrans" cxnId="{D03AB9DC-094A-4D3D-BB01-F710DE45B5D6}">
      <dgm:prSet/>
      <dgm:spPr/>
      <dgm:t>
        <a:bodyPr/>
        <a:lstStyle/>
        <a:p>
          <a:endParaRPr lang="en-US"/>
        </a:p>
      </dgm:t>
    </dgm:pt>
    <dgm:pt modelId="{D6F83B7B-E3FD-4B25-B81F-88757BC12839}" type="sibTrans" cxnId="{D03AB9DC-094A-4D3D-BB01-F710DE45B5D6}">
      <dgm:prSet/>
      <dgm:spPr/>
      <dgm:t>
        <a:bodyPr/>
        <a:lstStyle/>
        <a:p>
          <a:endParaRPr lang="en-US"/>
        </a:p>
      </dgm:t>
    </dgm:pt>
    <dgm:pt modelId="{5CF22E3C-5AD2-45A5-9B26-2BB0386B807A}">
      <dgm:prSet/>
      <dgm:spPr/>
      <dgm:t>
        <a:bodyPr/>
        <a:lstStyle/>
        <a:p>
          <a:r>
            <a:rPr lang="en-US" dirty="0"/>
            <a:t>Wish-cycling</a:t>
          </a:r>
        </a:p>
      </dgm:t>
    </dgm:pt>
    <dgm:pt modelId="{AB1FE038-FDDF-4BB1-BB9C-E46E55B492AE}" type="parTrans" cxnId="{A1DFC3EC-E13B-462E-A0DD-86603318FF2E}">
      <dgm:prSet/>
      <dgm:spPr/>
      <dgm:t>
        <a:bodyPr/>
        <a:lstStyle/>
        <a:p>
          <a:endParaRPr lang="en-US"/>
        </a:p>
      </dgm:t>
    </dgm:pt>
    <dgm:pt modelId="{B1E141DC-C458-4DAB-81B9-EF5C831CD0BC}" type="sibTrans" cxnId="{A1DFC3EC-E13B-462E-A0DD-86603318FF2E}">
      <dgm:prSet/>
      <dgm:spPr/>
      <dgm:t>
        <a:bodyPr/>
        <a:lstStyle/>
        <a:p>
          <a:endParaRPr lang="en-US"/>
        </a:p>
      </dgm:t>
    </dgm:pt>
    <dgm:pt modelId="{DCFAC578-E098-42B0-9428-A130A4938D5D}" type="pres">
      <dgm:prSet presAssocID="{5743C9F2-AB11-40F7-978E-FE7F9818A3F5}" presName="vert0" presStyleCnt="0">
        <dgm:presLayoutVars>
          <dgm:dir/>
          <dgm:animOne val="branch"/>
          <dgm:animLvl val="lvl"/>
        </dgm:presLayoutVars>
      </dgm:prSet>
      <dgm:spPr/>
    </dgm:pt>
    <dgm:pt modelId="{0541CE6D-E52A-405B-AD27-EBF27FB86122}" type="pres">
      <dgm:prSet presAssocID="{22E6652F-41BD-4CE2-B5AB-4562BC5FEEE8}" presName="thickLine" presStyleLbl="alignNode1" presStyleIdx="0" presStyleCnt="6"/>
      <dgm:spPr/>
    </dgm:pt>
    <dgm:pt modelId="{BA57E39B-2A23-455A-8929-6073266D5509}" type="pres">
      <dgm:prSet presAssocID="{22E6652F-41BD-4CE2-B5AB-4562BC5FEEE8}" presName="horz1" presStyleCnt="0"/>
      <dgm:spPr/>
    </dgm:pt>
    <dgm:pt modelId="{5DB6AFFF-5CFD-4127-BE63-49AB6D7497B0}" type="pres">
      <dgm:prSet presAssocID="{22E6652F-41BD-4CE2-B5AB-4562BC5FEEE8}" presName="tx1" presStyleLbl="revTx" presStyleIdx="0" presStyleCnt="6"/>
      <dgm:spPr/>
    </dgm:pt>
    <dgm:pt modelId="{9602B17F-1E6D-4154-A883-1AC960A8DBD2}" type="pres">
      <dgm:prSet presAssocID="{22E6652F-41BD-4CE2-B5AB-4562BC5FEEE8}" presName="vert1" presStyleCnt="0"/>
      <dgm:spPr/>
    </dgm:pt>
    <dgm:pt modelId="{8F8D8D8B-5245-4F04-ABF4-E01F36DBACBD}" type="pres">
      <dgm:prSet presAssocID="{67D9951A-243A-48AA-8D41-12341520E643}" presName="thickLine" presStyleLbl="alignNode1" presStyleIdx="1" presStyleCnt="6"/>
      <dgm:spPr/>
    </dgm:pt>
    <dgm:pt modelId="{2093C2F8-746B-451F-8201-FA3855694CD5}" type="pres">
      <dgm:prSet presAssocID="{67D9951A-243A-48AA-8D41-12341520E643}" presName="horz1" presStyleCnt="0"/>
      <dgm:spPr/>
    </dgm:pt>
    <dgm:pt modelId="{CF8208BB-BE56-4812-8212-69FE5BEC499D}" type="pres">
      <dgm:prSet presAssocID="{67D9951A-243A-48AA-8D41-12341520E643}" presName="tx1" presStyleLbl="revTx" presStyleIdx="1" presStyleCnt="6"/>
      <dgm:spPr/>
    </dgm:pt>
    <dgm:pt modelId="{DA01B67A-5707-4B47-9B99-F3BC36E98F1C}" type="pres">
      <dgm:prSet presAssocID="{67D9951A-243A-48AA-8D41-12341520E643}" presName="vert1" presStyleCnt="0"/>
      <dgm:spPr/>
    </dgm:pt>
    <dgm:pt modelId="{2B40ADF1-FB10-4AA4-9234-C864C02CA836}" type="pres">
      <dgm:prSet presAssocID="{923255E1-778A-47CA-8FF1-FA3EBD2734EC}" presName="thickLine" presStyleLbl="alignNode1" presStyleIdx="2" presStyleCnt="6"/>
      <dgm:spPr/>
    </dgm:pt>
    <dgm:pt modelId="{872C1A06-3E33-4C94-9DC0-6AC9CE4130E4}" type="pres">
      <dgm:prSet presAssocID="{923255E1-778A-47CA-8FF1-FA3EBD2734EC}" presName="horz1" presStyleCnt="0"/>
      <dgm:spPr/>
    </dgm:pt>
    <dgm:pt modelId="{B5AC5386-ACAA-4C00-B1EF-96A86B286330}" type="pres">
      <dgm:prSet presAssocID="{923255E1-778A-47CA-8FF1-FA3EBD2734EC}" presName="tx1" presStyleLbl="revTx" presStyleIdx="2" presStyleCnt="6"/>
      <dgm:spPr/>
    </dgm:pt>
    <dgm:pt modelId="{E1DCE1CF-64DF-4138-AB94-5CE037321D82}" type="pres">
      <dgm:prSet presAssocID="{923255E1-778A-47CA-8FF1-FA3EBD2734EC}" presName="vert1" presStyleCnt="0"/>
      <dgm:spPr/>
    </dgm:pt>
    <dgm:pt modelId="{A58C95DC-4110-4C18-9CE0-96D4206F1F9D}" type="pres">
      <dgm:prSet presAssocID="{1255DBAC-615F-4339-83D8-0AA4CB460FD6}" presName="thickLine" presStyleLbl="alignNode1" presStyleIdx="3" presStyleCnt="6"/>
      <dgm:spPr/>
    </dgm:pt>
    <dgm:pt modelId="{F9083D42-C417-4C46-966C-1EEE5306C6B5}" type="pres">
      <dgm:prSet presAssocID="{1255DBAC-615F-4339-83D8-0AA4CB460FD6}" presName="horz1" presStyleCnt="0"/>
      <dgm:spPr/>
    </dgm:pt>
    <dgm:pt modelId="{28A74F83-7F9E-4411-888C-7CAD3CA48B11}" type="pres">
      <dgm:prSet presAssocID="{1255DBAC-615F-4339-83D8-0AA4CB460FD6}" presName="tx1" presStyleLbl="revTx" presStyleIdx="3" presStyleCnt="6"/>
      <dgm:spPr/>
    </dgm:pt>
    <dgm:pt modelId="{E86FBFCF-33EB-4982-B0AA-2424E06F64E7}" type="pres">
      <dgm:prSet presAssocID="{1255DBAC-615F-4339-83D8-0AA4CB460FD6}" presName="vert1" presStyleCnt="0"/>
      <dgm:spPr/>
    </dgm:pt>
    <dgm:pt modelId="{7705B3CF-9EFA-4545-8285-51039F20EC92}" type="pres">
      <dgm:prSet presAssocID="{86EC4634-F90E-42AD-ABB2-A36E6D2F42D8}" presName="thickLine" presStyleLbl="alignNode1" presStyleIdx="4" presStyleCnt="6"/>
      <dgm:spPr/>
    </dgm:pt>
    <dgm:pt modelId="{43C1244B-F15C-45D4-AF86-C6DB958C9BDC}" type="pres">
      <dgm:prSet presAssocID="{86EC4634-F90E-42AD-ABB2-A36E6D2F42D8}" presName="horz1" presStyleCnt="0"/>
      <dgm:spPr/>
    </dgm:pt>
    <dgm:pt modelId="{EC359497-9C2A-4A4A-A13A-13D7DDCD214A}" type="pres">
      <dgm:prSet presAssocID="{86EC4634-F90E-42AD-ABB2-A36E6D2F42D8}" presName="tx1" presStyleLbl="revTx" presStyleIdx="4" presStyleCnt="6"/>
      <dgm:spPr/>
    </dgm:pt>
    <dgm:pt modelId="{AF564EFC-3245-42AE-BDBE-015DEDB2725A}" type="pres">
      <dgm:prSet presAssocID="{86EC4634-F90E-42AD-ABB2-A36E6D2F42D8}" presName="vert1" presStyleCnt="0"/>
      <dgm:spPr/>
    </dgm:pt>
    <dgm:pt modelId="{C352DA2B-1294-414A-8AE7-ADC5B0E81B8B}" type="pres">
      <dgm:prSet presAssocID="{5CF22E3C-5AD2-45A5-9B26-2BB0386B807A}" presName="thickLine" presStyleLbl="alignNode1" presStyleIdx="5" presStyleCnt="6"/>
      <dgm:spPr/>
    </dgm:pt>
    <dgm:pt modelId="{A8F63B3C-B5BA-4E07-A604-DB6AA9622921}" type="pres">
      <dgm:prSet presAssocID="{5CF22E3C-5AD2-45A5-9B26-2BB0386B807A}" presName="horz1" presStyleCnt="0"/>
      <dgm:spPr/>
    </dgm:pt>
    <dgm:pt modelId="{A966039A-B723-403C-A139-574D0C8E39E9}" type="pres">
      <dgm:prSet presAssocID="{5CF22E3C-5AD2-45A5-9B26-2BB0386B807A}" presName="tx1" presStyleLbl="revTx" presStyleIdx="5" presStyleCnt="6"/>
      <dgm:spPr/>
    </dgm:pt>
    <dgm:pt modelId="{97FE8AE3-A56B-412E-8822-E9100268FCE0}" type="pres">
      <dgm:prSet presAssocID="{5CF22E3C-5AD2-45A5-9B26-2BB0386B807A}" presName="vert1" presStyleCnt="0"/>
      <dgm:spPr/>
    </dgm:pt>
  </dgm:ptLst>
  <dgm:cxnLst>
    <dgm:cxn modelId="{F4F1391E-0E78-4DE8-AE29-20E169D4F98D}" type="presOf" srcId="{5CF22E3C-5AD2-45A5-9B26-2BB0386B807A}" destId="{A966039A-B723-403C-A139-574D0C8E39E9}" srcOrd="0" destOrd="0" presId="urn:microsoft.com/office/officeart/2008/layout/LinedList"/>
    <dgm:cxn modelId="{90EDC04B-677C-460F-AD30-9C98919692AE}" srcId="{5743C9F2-AB11-40F7-978E-FE7F9818A3F5}" destId="{22E6652F-41BD-4CE2-B5AB-4562BC5FEEE8}" srcOrd="0" destOrd="0" parTransId="{750EFF16-A655-45D6-91D9-C16F307243F0}" sibTransId="{80F44027-E472-45FD-9F03-8A0C99E0C188}"/>
    <dgm:cxn modelId="{6B686A6D-9CF5-419A-88B0-D1952517A69B}" type="presOf" srcId="{67D9951A-243A-48AA-8D41-12341520E643}" destId="{CF8208BB-BE56-4812-8212-69FE5BEC499D}" srcOrd="0" destOrd="0" presId="urn:microsoft.com/office/officeart/2008/layout/LinedList"/>
    <dgm:cxn modelId="{28CF9C76-2856-4283-B816-577E919E375B}" srcId="{5743C9F2-AB11-40F7-978E-FE7F9818A3F5}" destId="{1255DBAC-615F-4339-83D8-0AA4CB460FD6}" srcOrd="3" destOrd="0" parTransId="{966EE56F-D6C3-4B57-8DD6-6B9877E827CA}" sibTransId="{350444EE-6472-45A0-8366-7F812F461299}"/>
    <dgm:cxn modelId="{CA46C68D-AC0F-4817-89FD-8E08C30B5368}" type="presOf" srcId="{22E6652F-41BD-4CE2-B5AB-4562BC5FEEE8}" destId="{5DB6AFFF-5CFD-4127-BE63-49AB6D7497B0}" srcOrd="0" destOrd="0" presId="urn:microsoft.com/office/officeart/2008/layout/LinedList"/>
    <dgm:cxn modelId="{69147FA6-3040-48FF-B9B7-037F76B30A4A}" srcId="{5743C9F2-AB11-40F7-978E-FE7F9818A3F5}" destId="{67D9951A-243A-48AA-8D41-12341520E643}" srcOrd="1" destOrd="0" parTransId="{9DF48953-2D51-4AF3-815B-03E0E194C792}" sibTransId="{AF872CDC-68DC-4F59-947E-6A2C6C3B4AC9}"/>
    <dgm:cxn modelId="{7CCCD8B6-63D3-44F2-8F6B-0E726B693004}" type="presOf" srcId="{5743C9F2-AB11-40F7-978E-FE7F9818A3F5}" destId="{DCFAC578-E098-42B0-9428-A130A4938D5D}" srcOrd="0" destOrd="0" presId="urn:microsoft.com/office/officeart/2008/layout/LinedList"/>
    <dgm:cxn modelId="{E0DFEDC9-C4EA-4A4F-A838-82E28A4C6E18}" type="presOf" srcId="{86EC4634-F90E-42AD-ABB2-A36E6D2F42D8}" destId="{EC359497-9C2A-4A4A-A13A-13D7DDCD214A}" srcOrd="0" destOrd="0" presId="urn:microsoft.com/office/officeart/2008/layout/LinedList"/>
    <dgm:cxn modelId="{D7C960D4-9195-40D2-B2F0-9BA58072E7FD}" type="presOf" srcId="{1255DBAC-615F-4339-83D8-0AA4CB460FD6}" destId="{28A74F83-7F9E-4411-888C-7CAD3CA48B11}" srcOrd="0" destOrd="0" presId="urn:microsoft.com/office/officeart/2008/layout/LinedList"/>
    <dgm:cxn modelId="{132BA3DA-EAC3-4555-87B4-407018757A55}" srcId="{5743C9F2-AB11-40F7-978E-FE7F9818A3F5}" destId="{923255E1-778A-47CA-8FF1-FA3EBD2734EC}" srcOrd="2" destOrd="0" parTransId="{4E4580A5-372F-4285-9435-956F487A9085}" sibTransId="{C2D798D1-B8E5-4C44-B910-595240EA6E57}"/>
    <dgm:cxn modelId="{D03AB9DC-094A-4D3D-BB01-F710DE45B5D6}" srcId="{5743C9F2-AB11-40F7-978E-FE7F9818A3F5}" destId="{86EC4634-F90E-42AD-ABB2-A36E6D2F42D8}" srcOrd="4" destOrd="0" parTransId="{02E99B28-054F-4A77-85AE-9F898E7B541F}" sibTransId="{D6F83B7B-E3FD-4B25-B81F-88757BC12839}"/>
    <dgm:cxn modelId="{F8A219E9-B6EA-4981-B9EE-F13F0C344E3C}" type="presOf" srcId="{923255E1-778A-47CA-8FF1-FA3EBD2734EC}" destId="{B5AC5386-ACAA-4C00-B1EF-96A86B286330}" srcOrd="0" destOrd="0" presId="urn:microsoft.com/office/officeart/2008/layout/LinedList"/>
    <dgm:cxn modelId="{A1DFC3EC-E13B-462E-A0DD-86603318FF2E}" srcId="{5743C9F2-AB11-40F7-978E-FE7F9818A3F5}" destId="{5CF22E3C-5AD2-45A5-9B26-2BB0386B807A}" srcOrd="5" destOrd="0" parTransId="{AB1FE038-FDDF-4BB1-BB9C-E46E55B492AE}" sibTransId="{B1E141DC-C458-4DAB-81B9-EF5C831CD0BC}"/>
    <dgm:cxn modelId="{D7798C95-1BE4-42B0-85A8-80CD69AD0048}" type="presParOf" srcId="{DCFAC578-E098-42B0-9428-A130A4938D5D}" destId="{0541CE6D-E52A-405B-AD27-EBF27FB86122}" srcOrd="0" destOrd="0" presId="urn:microsoft.com/office/officeart/2008/layout/LinedList"/>
    <dgm:cxn modelId="{E96A9215-6217-46A1-9E4F-1646C627099F}" type="presParOf" srcId="{DCFAC578-E098-42B0-9428-A130A4938D5D}" destId="{BA57E39B-2A23-455A-8929-6073266D5509}" srcOrd="1" destOrd="0" presId="urn:microsoft.com/office/officeart/2008/layout/LinedList"/>
    <dgm:cxn modelId="{FCB8E2C0-84CC-4DF2-9F33-5724A83F6408}" type="presParOf" srcId="{BA57E39B-2A23-455A-8929-6073266D5509}" destId="{5DB6AFFF-5CFD-4127-BE63-49AB6D7497B0}" srcOrd="0" destOrd="0" presId="urn:microsoft.com/office/officeart/2008/layout/LinedList"/>
    <dgm:cxn modelId="{83AA501C-89FC-44E6-BF56-9FCDBBDF443F}" type="presParOf" srcId="{BA57E39B-2A23-455A-8929-6073266D5509}" destId="{9602B17F-1E6D-4154-A883-1AC960A8DBD2}" srcOrd="1" destOrd="0" presId="urn:microsoft.com/office/officeart/2008/layout/LinedList"/>
    <dgm:cxn modelId="{876093C3-DF93-4DD9-A270-C0C440122F86}" type="presParOf" srcId="{DCFAC578-E098-42B0-9428-A130A4938D5D}" destId="{8F8D8D8B-5245-4F04-ABF4-E01F36DBACBD}" srcOrd="2" destOrd="0" presId="urn:microsoft.com/office/officeart/2008/layout/LinedList"/>
    <dgm:cxn modelId="{6E6403FD-C209-416C-8A66-21256FA16F37}" type="presParOf" srcId="{DCFAC578-E098-42B0-9428-A130A4938D5D}" destId="{2093C2F8-746B-451F-8201-FA3855694CD5}" srcOrd="3" destOrd="0" presId="urn:microsoft.com/office/officeart/2008/layout/LinedList"/>
    <dgm:cxn modelId="{59B16841-B2CD-459A-970B-55EE26500DA3}" type="presParOf" srcId="{2093C2F8-746B-451F-8201-FA3855694CD5}" destId="{CF8208BB-BE56-4812-8212-69FE5BEC499D}" srcOrd="0" destOrd="0" presId="urn:microsoft.com/office/officeart/2008/layout/LinedList"/>
    <dgm:cxn modelId="{85219D31-EB89-40DE-BC1D-D1250A2BA91F}" type="presParOf" srcId="{2093C2F8-746B-451F-8201-FA3855694CD5}" destId="{DA01B67A-5707-4B47-9B99-F3BC36E98F1C}" srcOrd="1" destOrd="0" presId="urn:microsoft.com/office/officeart/2008/layout/LinedList"/>
    <dgm:cxn modelId="{AE24EC65-0E75-429C-A171-DC51BB3CCE86}" type="presParOf" srcId="{DCFAC578-E098-42B0-9428-A130A4938D5D}" destId="{2B40ADF1-FB10-4AA4-9234-C864C02CA836}" srcOrd="4" destOrd="0" presId="urn:microsoft.com/office/officeart/2008/layout/LinedList"/>
    <dgm:cxn modelId="{62878E6D-75E3-4D6E-BC18-91AAB7F39CF0}" type="presParOf" srcId="{DCFAC578-E098-42B0-9428-A130A4938D5D}" destId="{872C1A06-3E33-4C94-9DC0-6AC9CE4130E4}" srcOrd="5" destOrd="0" presId="urn:microsoft.com/office/officeart/2008/layout/LinedList"/>
    <dgm:cxn modelId="{C15C4A4A-0817-477B-8F9A-750B006F9F67}" type="presParOf" srcId="{872C1A06-3E33-4C94-9DC0-6AC9CE4130E4}" destId="{B5AC5386-ACAA-4C00-B1EF-96A86B286330}" srcOrd="0" destOrd="0" presId="urn:microsoft.com/office/officeart/2008/layout/LinedList"/>
    <dgm:cxn modelId="{8BBCE7ED-7277-4D49-BAE4-61CC536C1D37}" type="presParOf" srcId="{872C1A06-3E33-4C94-9DC0-6AC9CE4130E4}" destId="{E1DCE1CF-64DF-4138-AB94-5CE037321D82}" srcOrd="1" destOrd="0" presId="urn:microsoft.com/office/officeart/2008/layout/LinedList"/>
    <dgm:cxn modelId="{A3DDE6B0-5E49-435F-B233-FB8B6DC46B7A}" type="presParOf" srcId="{DCFAC578-E098-42B0-9428-A130A4938D5D}" destId="{A58C95DC-4110-4C18-9CE0-96D4206F1F9D}" srcOrd="6" destOrd="0" presId="urn:microsoft.com/office/officeart/2008/layout/LinedList"/>
    <dgm:cxn modelId="{43B97C34-E871-4F66-ADC2-2420AA7AF764}" type="presParOf" srcId="{DCFAC578-E098-42B0-9428-A130A4938D5D}" destId="{F9083D42-C417-4C46-966C-1EEE5306C6B5}" srcOrd="7" destOrd="0" presId="urn:microsoft.com/office/officeart/2008/layout/LinedList"/>
    <dgm:cxn modelId="{333CB8ED-CB93-450D-8E2F-4C87E9C23F50}" type="presParOf" srcId="{F9083D42-C417-4C46-966C-1EEE5306C6B5}" destId="{28A74F83-7F9E-4411-888C-7CAD3CA48B11}" srcOrd="0" destOrd="0" presId="urn:microsoft.com/office/officeart/2008/layout/LinedList"/>
    <dgm:cxn modelId="{5DAED666-9075-4D4D-8BCA-7DE682E5E3AC}" type="presParOf" srcId="{F9083D42-C417-4C46-966C-1EEE5306C6B5}" destId="{E86FBFCF-33EB-4982-B0AA-2424E06F64E7}" srcOrd="1" destOrd="0" presId="urn:microsoft.com/office/officeart/2008/layout/LinedList"/>
    <dgm:cxn modelId="{C190B47E-5648-4B15-8B47-95696FD28360}" type="presParOf" srcId="{DCFAC578-E098-42B0-9428-A130A4938D5D}" destId="{7705B3CF-9EFA-4545-8285-51039F20EC92}" srcOrd="8" destOrd="0" presId="urn:microsoft.com/office/officeart/2008/layout/LinedList"/>
    <dgm:cxn modelId="{0B70D904-AB8F-4E11-9F21-E5859F420246}" type="presParOf" srcId="{DCFAC578-E098-42B0-9428-A130A4938D5D}" destId="{43C1244B-F15C-45D4-AF86-C6DB958C9BDC}" srcOrd="9" destOrd="0" presId="urn:microsoft.com/office/officeart/2008/layout/LinedList"/>
    <dgm:cxn modelId="{5B39A5E2-4ED7-46AE-9DD7-7D1A7E12F631}" type="presParOf" srcId="{43C1244B-F15C-45D4-AF86-C6DB958C9BDC}" destId="{EC359497-9C2A-4A4A-A13A-13D7DDCD214A}" srcOrd="0" destOrd="0" presId="urn:microsoft.com/office/officeart/2008/layout/LinedList"/>
    <dgm:cxn modelId="{610C31BB-1445-47A5-A055-504A1CE67E09}" type="presParOf" srcId="{43C1244B-F15C-45D4-AF86-C6DB958C9BDC}" destId="{AF564EFC-3245-42AE-BDBE-015DEDB2725A}" srcOrd="1" destOrd="0" presId="urn:microsoft.com/office/officeart/2008/layout/LinedList"/>
    <dgm:cxn modelId="{8C3969B7-2039-4009-A3E4-9B944526BC8B}" type="presParOf" srcId="{DCFAC578-E098-42B0-9428-A130A4938D5D}" destId="{C352DA2B-1294-414A-8AE7-ADC5B0E81B8B}" srcOrd="10" destOrd="0" presId="urn:microsoft.com/office/officeart/2008/layout/LinedList"/>
    <dgm:cxn modelId="{0FE0A045-920F-4CC0-AB45-29D27FA3AEDE}" type="presParOf" srcId="{DCFAC578-E098-42B0-9428-A130A4938D5D}" destId="{A8F63B3C-B5BA-4E07-A604-DB6AA9622921}" srcOrd="11" destOrd="0" presId="urn:microsoft.com/office/officeart/2008/layout/LinedList"/>
    <dgm:cxn modelId="{1F50098E-D7E2-4B08-8245-CF95FD6D6975}" type="presParOf" srcId="{A8F63B3C-B5BA-4E07-A604-DB6AA9622921}" destId="{A966039A-B723-403C-A139-574D0C8E39E9}" srcOrd="0" destOrd="0" presId="urn:microsoft.com/office/officeart/2008/layout/LinedList"/>
    <dgm:cxn modelId="{AC7C480A-ED28-4BBF-81DB-0BBCA6C7223F}" type="presParOf" srcId="{A8F63B3C-B5BA-4E07-A604-DB6AA9622921}" destId="{97FE8AE3-A56B-412E-8822-E9100268FCE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AE1F87-A97E-4A17-971D-DC817BD7CC9D}"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A59CF38A-5310-45F5-A976-0276D4BA9F9A}">
      <dgm:prSet/>
      <dgm:spPr/>
      <dgm:t>
        <a:bodyPr/>
        <a:lstStyle/>
        <a:p>
          <a:r>
            <a:rPr lang="en-US" dirty="0"/>
            <a:t>Recycle all empty bottles, cans, paper and cardboard</a:t>
          </a:r>
        </a:p>
      </dgm:t>
    </dgm:pt>
    <dgm:pt modelId="{5B6308AD-83C9-474F-A1C6-0C0C430A7338}" type="parTrans" cxnId="{71EE08E6-2900-4854-8164-7BC5FD61688C}">
      <dgm:prSet/>
      <dgm:spPr/>
      <dgm:t>
        <a:bodyPr/>
        <a:lstStyle/>
        <a:p>
          <a:endParaRPr lang="en-US"/>
        </a:p>
      </dgm:t>
    </dgm:pt>
    <dgm:pt modelId="{DF7636AD-BCC9-4190-B1D2-E0F11D084E37}" type="sibTrans" cxnId="{71EE08E6-2900-4854-8164-7BC5FD61688C}">
      <dgm:prSet/>
      <dgm:spPr/>
      <dgm:t>
        <a:bodyPr/>
        <a:lstStyle/>
        <a:p>
          <a:endParaRPr lang="en-US"/>
        </a:p>
      </dgm:t>
    </dgm:pt>
    <dgm:pt modelId="{4238255B-1F98-4A3B-A71D-A1B8EE770351}">
      <dgm:prSet/>
      <dgm:spPr/>
      <dgm:t>
        <a:bodyPr/>
        <a:lstStyle/>
        <a:p>
          <a:r>
            <a:rPr lang="en-US"/>
            <a:t>No food or liquid in recycling</a:t>
          </a:r>
        </a:p>
      </dgm:t>
    </dgm:pt>
    <dgm:pt modelId="{8EB169EA-6C9C-4E38-B605-F02F4FEC8EE4}" type="parTrans" cxnId="{E41B5318-4C11-4C52-BB87-F8F553F5D85E}">
      <dgm:prSet/>
      <dgm:spPr/>
      <dgm:t>
        <a:bodyPr/>
        <a:lstStyle/>
        <a:p>
          <a:endParaRPr lang="en-US"/>
        </a:p>
      </dgm:t>
    </dgm:pt>
    <dgm:pt modelId="{51A0BCDC-C86D-40F7-8918-FBF9D253259D}" type="sibTrans" cxnId="{E41B5318-4C11-4C52-BB87-F8F553F5D85E}">
      <dgm:prSet/>
      <dgm:spPr/>
      <dgm:t>
        <a:bodyPr/>
        <a:lstStyle/>
        <a:p>
          <a:endParaRPr lang="en-US"/>
        </a:p>
      </dgm:t>
    </dgm:pt>
    <dgm:pt modelId="{D7865022-F9CF-4B80-A9AB-9D9681F19C32}">
      <dgm:prSet/>
      <dgm:spPr/>
      <dgm:t>
        <a:bodyPr/>
        <a:lstStyle/>
        <a:p>
          <a:r>
            <a:rPr lang="en-US"/>
            <a:t>Keep plastic bags out of recycling cart</a:t>
          </a:r>
        </a:p>
      </dgm:t>
    </dgm:pt>
    <dgm:pt modelId="{0856451F-D361-417E-8C0B-A210423A08A3}" type="parTrans" cxnId="{7D5E10FA-8F7C-4B3C-8412-155C41BDC797}">
      <dgm:prSet/>
      <dgm:spPr/>
      <dgm:t>
        <a:bodyPr/>
        <a:lstStyle/>
        <a:p>
          <a:endParaRPr lang="en-US"/>
        </a:p>
      </dgm:t>
    </dgm:pt>
    <dgm:pt modelId="{020E4C47-F539-4B0A-8B9C-FE6C98D43E7B}" type="sibTrans" cxnId="{7D5E10FA-8F7C-4B3C-8412-155C41BDC797}">
      <dgm:prSet/>
      <dgm:spPr/>
      <dgm:t>
        <a:bodyPr/>
        <a:lstStyle/>
        <a:p>
          <a:endParaRPr lang="en-US"/>
        </a:p>
      </dgm:t>
    </dgm:pt>
    <dgm:pt modelId="{4B7A2DD0-3CA1-4C45-8219-3B23F837F3D3}" type="pres">
      <dgm:prSet presAssocID="{B8AE1F87-A97E-4A17-971D-DC817BD7CC9D}" presName="linear" presStyleCnt="0">
        <dgm:presLayoutVars>
          <dgm:animLvl val="lvl"/>
          <dgm:resizeHandles val="exact"/>
        </dgm:presLayoutVars>
      </dgm:prSet>
      <dgm:spPr/>
    </dgm:pt>
    <dgm:pt modelId="{954627B0-60CA-4250-B60D-E1CC358C450D}" type="pres">
      <dgm:prSet presAssocID="{A59CF38A-5310-45F5-A976-0276D4BA9F9A}" presName="parentText" presStyleLbl="node1" presStyleIdx="0" presStyleCnt="3">
        <dgm:presLayoutVars>
          <dgm:chMax val="0"/>
          <dgm:bulletEnabled val="1"/>
        </dgm:presLayoutVars>
      </dgm:prSet>
      <dgm:spPr/>
    </dgm:pt>
    <dgm:pt modelId="{D9552AD0-C2E2-4831-B0ED-E62071EB8D67}" type="pres">
      <dgm:prSet presAssocID="{DF7636AD-BCC9-4190-B1D2-E0F11D084E37}" presName="spacer" presStyleCnt="0"/>
      <dgm:spPr/>
    </dgm:pt>
    <dgm:pt modelId="{4939B2F2-3280-4836-851F-F3BF640209DB}" type="pres">
      <dgm:prSet presAssocID="{4238255B-1F98-4A3B-A71D-A1B8EE770351}" presName="parentText" presStyleLbl="node1" presStyleIdx="1" presStyleCnt="3">
        <dgm:presLayoutVars>
          <dgm:chMax val="0"/>
          <dgm:bulletEnabled val="1"/>
        </dgm:presLayoutVars>
      </dgm:prSet>
      <dgm:spPr/>
    </dgm:pt>
    <dgm:pt modelId="{71C8457B-3EAF-46A9-A48E-46D4AFF086E0}" type="pres">
      <dgm:prSet presAssocID="{51A0BCDC-C86D-40F7-8918-FBF9D253259D}" presName="spacer" presStyleCnt="0"/>
      <dgm:spPr/>
    </dgm:pt>
    <dgm:pt modelId="{EA5213BD-1F80-4C38-B6D5-1ECC504A4A6F}" type="pres">
      <dgm:prSet presAssocID="{D7865022-F9CF-4B80-A9AB-9D9681F19C32}" presName="parentText" presStyleLbl="node1" presStyleIdx="2" presStyleCnt="3">
        <dgm:presLayoutVars>
          <dgm:chMax val="0"/>
          <dgm:bulletEnabled val="1"/>
        </dgm:presLayoutVars>
      </dgm:prSet>
      <dgm:spPr/>
    </dgm:pt>
  </dgm:ptLst>
  <dgm:cxnLst>
    <dgm:cxn modelId="{E41B5318-4C11-4C52-BB87-F8F553F5D85E}" srcId="{B8AE1F87-A97E-4A17-971D-DC817BD7CC9D}" destId="{4238255B-1F98-4A3B-A71D-A1B8EE770351}" srcOrd="1" destOrd="0" parTransId="{8EB169EA-6C9C-4E38-B605-F02F4FEC8EE4}" sibTransId="{51A0BCDC-C86D-40F7-8918-FBF9D253259D}"/>
    <dgm:cxn modelId="{72385B3D-966A-4DC5-8D67-382031F9B1E8}" type="presOf" srcId="{A59CF38A-5310-45F5-A976-0276D4BA9F9A}" destId="{954627B0-60CA-4250-B60D-E1CC358C450D}" srcOrd="0" destOrd="0" presId="urn:microsoft.com/office/officeart/2005/8/layout/vList2"/>
    <dgm:cxn modelId="{3587E789-05E9-4A22-BBBF-A2809D36DEEF}" type="presOf" srcId="{B8AE1F87-A97E-4A17-971D-DC817BD7CC9D}" destId="{4B7A2DD0-3CA1-4C45-8219-3B23F837F3D3}" srcOrd="0" destOrd="0" presId="urn:microsoft.com/office/officeart/2005/8/layout/vList2"/>
    <dgm:cxn modelId="{E156AABC-5ED3-41E0-A9ED-CFA3FE25B1C2}" type="presOf" srcId="{D7865022-F9CF-4B80-A9AB-9D9681F19C32}" destId="{EA5213BD-1F80-4C38-B6D5-1ECC504A4A6F}" srcOrd="0" destOrd="0" presId="urn:microsoft.com/office/officeart/2005/8/layout/vList2"/>
    <dgm:cxn modelId="{71EE08E6-2900-4854-8164-7BC5FD61688C}" srcId="{B8AE1F87-A97E-4A17-971D-DC817BD7CC9D}" destId="{A59CF38A-5310-45F5-A976-0276D4BA9F9A}" srcOrd="0" destOrd="0" parTransId="{5B6308AD-83C9-474F-A1C6-0C0C430A7338}" sibTransId="{DF7636AD-BCC9-4190-B1D2-E0F11D084E37}"/>
    <dgm:cxn modelId="{7D5E10FA-8F7C-4B3C-8412-155C41BDC797}" srcId="{B8AE1F87-A97E-4A17-971D-DC817BD7CC9D}" destId="{D7865022-F9CF-4B80-A9AB-9D9681F19C32}" srcOrd="2" destOrd="0" parTransId="{0856451F-D361-417E-8C0B-A210423A08A3}" sibTransId="{020E4C47-F539-4B0A-8B9C-FE6C98D43E7B}"/>
    <dgm:cxn modelId="{8F25AEFC-49CE-43E8-B135-C493681030A3}" type="presOf" srcId="{4238255B-1F98-4A3B-A71D-A1B8EE770351}" destId="{4939B2F2-3280-4836-851F-F3BF640209DB}" srcOrd="0" destOrd="0" presId="urn:microsoft.com/office/officeart/2005/8/layout/vList2"/>
    <dgm:cxn modelId="{A0FE8BBA-B8DC-4ED8-A907-11D34E4B8750}" type="presParOf" srcId="{4B7A2DD0-3CA1-4C45-8219-3B23F837F3D3}" destId="{954627B0-60CA-4250-B60D-E1CC358C450D}" srcOrd="0" destOrd="0" presId="urn:microsoft.com/office/officeart/2005/8/layout/vList2"/>
    <dgm:cxn modelId="{02AC8819-87A4-4C6D-8BC8-AEF99B57263D}" type="presParOf" srcId="{4B7A2DD0-3CA1-4C45-8219-3B23F837F3D3}" destId="{D9552AD0-C2E2-4831-B0ED-E62071EB8D67}" srcOrd="1" destOrd="0" presId="urn:microsoft.com/office/officeart/2005/8/layout/vList2"/>
    <dgm:cxn modelId="{193994DF-08AA-4C3C-BEDE-B1EA8AD53EC1}" type="presParOf" srcId="{4B7A2DD0-3CA1-4C45-8219-3B23F837F3D3}" destId="{4939B2F2-3280-4836-851F-F3BF640209DB}" srcOrd="2" destOrd="0" presId="urn:microsoft.com/office/officeart/2005/8/layout/vList2"/>
    <dgm:cxn modelId="{A9DAC807-A163-4E16-A3E8-D6D39193F7E8}" type="presParOf" srcId="{4B7A2DD0-3CA1-4C45-8219-3B23F837F3D3}" destId="{71C8457B-3EAF-46A9-A48E-46D4AFF086E0}" srcOrd="3" destOrd="0" presId="urn:microsoft.com/office/officeart/2005/8/layout/vList2"/>
    <dgm:cxn modelId="{F1B98614-F74F-4EA0-8DBB-838B77DEE811}" type="presParOf" srcId="{4B7A2DD0-3CA1-4C45-8219-3B23F837F3D3}" destId="{EA5213BD-1F80-4C38-B6D5-1ECC504A4A6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41CE6D-E52A-405B-AD27-EBF27FB86122}">
      <dsp:nvSpPr>
        <dsp:cNvPr id="0" name=""/>
        <dsp:cNvSpPr/>
      </dsp:nvSpPr>
      <dsp:spPr>
        <a:xfrm>
          <a:off x="0" y="1609"/>
          <a:ext cx="6172199" cy="0"/>
        </a:xfrm>
        <a:prstGeom prst="lin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B6AFFF-5CFD-4127-BE63-49AB6D7497B0}">
      <dsp:nvSpPr>
        <dsp:cNvPr id="0" name=""/>
        <dsp:cNvSpPr/>
      </dsp:nvSpPr>
      <dsp:spPr>
        <a:xfrm>
          <a:off x="0" y="1609"/>
          <a:ext cx="6172199" cy="548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US" sz="2400" kern="1200" dirty="0"/>
            <a:t>Recycle, but no reduce or reuse</a:t>
          </a:r>
        </a:p>
      </dsp:txBody>
      <dsp:txXfrm>
        <a:off x="0" y="1609"/>
        <a:ext cx="6172199" cy="548738"/>
      </dsp:txXfrm>
    </dsp:sp>
    <dsp:sp modelId="{8F8D8D8B-5245-4F04-ABF4-E01F36DBACBD}">
      <dsp:nvSpPr>
        <dsp:cNvPr id="0" name=""/>
        <dsp:cNvSpPr/>
      </dsp:nvSpPr>
      <dsp:spPr>
        <a:xfrm>
          <a:off x="0" y="550347"/>
          <a:ext cx="6172199" cy="0"/>
        </a:xfrm>
        <a:prstGeom prst="lin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8208BB-BE56-4812-8212-69FE5BEC499D}">
      <dsp:nvSpPr>
        <dsp:cNvPr id="0" name=""/>
        <dsp:cNvSpPr/>
      </dsp:nvSpPr>
      <dsp:spPr>
        <a:xfrm>
          <a:off x="0" y="550347"/>
          <a:ext cx="6172199" cy="548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Collection prioritized over markets</a:t>
          </a:r>
        </a:p>
      </dsp:txBody>
      <dsp:txXfrm>
        <a:off x="0" y="550347"/>
        <a:ext cx="6172199" cy="548738"/>
      </dsp:txXfrm>
    </dsp:sp>
    <dsp:sp modelId="{2B40ADF1-FB10-4AA4-9234-C864C02CA836}">
      <dsp:nvSpPr>
        <dsp:cNvPr id="0" name=""/>
        <dsp:cNvSpPr/>
      </dsp:nvSpPr>
      <dsp:spPr>
        <a:xfrm>
          <a:off x="0" y="1099086"/>
          <a:ext cx="6172199" cy="0"/>
        </a:xfrm>
        <a:prstGeom prst="lin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AC5386-ACAA-4C00-B1EF-96A86B286330}">
      <dsp:nvSpPr>
        <dsp:cNvPr id="0" name=""/>
        <dsp:cNvSpPr/>
      </dsp:nvSpPr>
      <dsp:spPr>
        <a:xfrm>
          <a:off x="0" y="1099086"/>
          <a:ext cx="6172199" cy="548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Cost &amp; convenience &gt; quality control</a:t>
          </a:r>
        </a:p>
      </dsp:txBody>
      <dsp:txXfrm>
        <a:off x="0" y="1099086"/>
        <a:ext cx="6172199" cy="548738"/>
      </dsp:txXfrm>
    </dsp:sp>
    <dsp:sp modelId="{A58C95DC-4110-4C18-9CE0-96D4206F1F9D}">
      <dsp:nvSpPr>
        <dsp:cNvPr id="0" name=""/>
        <dsp:cNvSpPr/>
      </dsp:nvSpPr>
      <dsp:spPr>
        <a:xfrm>
          <a:off x="0" y="1647824"/>
          <a:ext cx="6172199" cy="0"/>
        </a:xfrm>
        <a:prstGeom prst="lin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A74F83-7F9E-4411-888C-7CAD3CA48B11}">
      <dsp:nvSpPr>
        <dsp:cNvPr id="0" name=""/>
        <dsp:cNvSpPr/>
      </dsp:nvSpPr>
      <dsp:spPr>
        <a:xfrm>
          <a:off x="0" y="1647825"/>
          <a:ext cx="6172199" cy="548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Focus on landfill avoidance “zero waste”</a:t>
          </a:r>
        </a:p>
      </dsp:txBody>
      <dsp:txXfrm>
        <a:off x="0" y="1647825"/>
        <a:ext cx="6172199" cy="548738"/>
      </dsp:txXfrm>
    </dsp:sp>
    <dsp:sp modelId="{7705B3CF-9EFA-4545-8285-51039F20EC92}">
      <dsp:nvSpPr>
        <dsp:cNvPr id="0" name=""/>
        <dsp:cNvSpPr/>
      </dsp:nvSpPr>
      <dsp:spPr>
        <a:xfrm>
          <a:off x="0" y="2196563"/>
          <a:ext cx="6172199" cy="0"/>
        </a:xfrm>
        <a:prstGeom prst="lin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359497-9C2A-4A4A-A13A-13D7DDCD214A}">
      <dsp:nvSpPr>
        <dsp:cNvPr id="0" name=""/>
        <dsp:cNvSpPr/>
      </dsp:nvSpPr>
      <dsp:spPr>
        <a:xfrm>
          <a:off x="0" y="2196563"/>
          <a:ext cx="6172199" cy="548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Measuring in tons = rewarding bad behavior</a:t>
          </a:r>
        </a:p>
      </dsp:txBody>
      <dsp:txXfrm>
        <a:off x="0" y="2196563"/>
        <a:ext cx="6172199" cy="548738"/>
      </dsp:txXfrm>
    </dsp:sp>
    <dsp:sp modelId="{C352DA2B-1294-414A-8AE7-ADC5B0E81B8B}">
      <dsp:nvSpPr>
        <dsp:cNvPr id="0" name=""/>
        <dsp:cNvSpPr/>
      </dsp:nvSpPr>
      <dsp:spPr>
        <a:xfrm>
          <a:off x="0" y="2745302"/>
          <a:ext cx="6172199" cy="0"/>
        </a:xfrm>
        <a:prstGeom prst="lin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66039A-B723-403C-A139-574D0C8E39E9}">
      <dsp:nvSpPr>
        <dsp:cNvPr id="0" name=""/>
        <dsp:cNvSpPr/>
      </dsp:nvSpPr>
      <dsp:spPr>
        <a:xfrm>
          <a:off x="0" y="2745302"/>
          <a:ext cx="6172199" cy="548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Wish-cycling</a:t>
          </a:r>
        </a:p>
      </dsp:txBody>
      <dsp:txXfrm>
        <a:off x="0" y="2745302"/>
        <a:ext cx="6172199" cy="5487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627B0-60CA-4250-B60D-E1CC358C450D}">
      <dsp:nvSpPr>
        <dsp:cNvPr id="0" name=""/>
        <dsp:cNvSpPr/>
      </dsp:nvSpPr>
      <dsp:spPr>
        <a:xfrm>
          <a:off x="0" y="58455"/>
          <a:ext cx="8229600" cy="119690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Recycle all empty bottles, cans, paper and cardboard</a:t>
          </a:r>
        </a:p>
      </dsp:txBody>
      <dsp:txXfrm>
        <a:off x="58428" y="116883"/>
        <a:ext cx="8112744" cy="1080053"/>
      </dsp:txXfrm>
    </dsp:sp>
    <dsp:sp modelId="{4939B2F2-3280-4836-851F-F3BF640209DB}">
      <dsp:nvSpPr>
        <dsp:cNvPr id="0" name=""/>
        <dsp:cNvSpPr/>
      </dsp:nvSpPr>
      <dsp:spPr>
        <a:xfrm>
          <a:off x="0" y="1344645"/>
          <a:ext cx="8229600" cy="1196909"/>
        </a:xfrm>
        <a:prstGeom prst="roundRect">
          <a:avLst/>
        </a:prstGeom>
        <a:solidFill>
          <a:schemeClr val="accent2">
            <a:hueOff val="-1499909"/>
            <a:satOff val="-22247"/>
            <a:lumOff val="108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No food or liquid in recycling</a:t>
          </a:r>
        </a:p>
      </dsp:txBody>
      <dsp:txXfrm>
        <a:off x="58428" y="1403073"/>
        <a:ext cx="8112744" cy="1080053"/>
      </dsp:txXfrm>
    </dsp:sp>
    <dsp:sp modelId="{EA5213BD-1F80-4C38-B6D5-1ECC504A4A6F}">
      <dsp:nvSpPr>
        <dsp:cNvPr id="0" name=""/>
        <dsp:cNvSpPr/>
      </dsp:nvSpPr>
      <dsp:spPr>
        <a:xfrm>
          <a:off x="0" y="2630835"/>
          <a:ext cx="8229600" cy="1196909"/>
        </a:xfrm>
        <a:prstGeom prst="roundRect">
          <a:avLst/>
        </a:prstGeom>
        <a:solidFill>
          <a:schemeClr val="accent2">
            <a:hueOff val="-2999818"/>
            <a:satOff val="-44494"/>
            <a:lumOff val="217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Keep plastic bags out of recycling cart</a:t>
          </a:r>
        </a:p>
      </dsp:txBody>
      <dsp:txXfrm>
        <a:off x="58428" y="2689263"/>
        <a:ext cx="8112744" cy="108005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241653" tIns="241653" rIns="96661" bIns="48331" numCol="1" anchor="t" anchorCtr="0" compatLnSpc="1">
            <a:prstTxWarp prst="textNoShape">
              <a:avLst/>
            </a:prstTxWarp>
          </a:bodyPr>
          <a:lstStyle>
            <a:lvl1pPr>
              <a:lnSpc>
                <a:spcPct val="100000"/>
              </a:lnSpc>
              <a:buFontTx/>
              <a:buNone/>
              <a:defRPr sz="800">
                <a:ea typeface="+mn-ea"/>
              </a:defRPr>
            </a:lvl1pPr>
          </a:lstStyle>
          <a:p>
            <a:pPr>
              <a:defRPr/>
            </a:pPr>
            <a:endParaRPr lang="en-US"/>
          </a:p>
        </p:txBody>
      </p:sp>
      <p:sp>
        <p:nvSpPr>
          <p:cNvPr id="67587" name="Rectangle 3"/>
          <p:cNvSpPr>
            <a:spLocks noGrp="1" noChangeArrowheads="1"/>
          </p:cNvSpPr>
          <p:nvPr>
            <p:ph type="dt" sz="quarter" idx="1"/>
          </p:nvPr>
        </p:nvSpPr>
        <p:spPr bwMode="auto">
          <a:xfrm>
            <a:off x="4143587" y="0"/>
            <a:ext cx="3169920" cy="480060"/>
          </a:xfrm>
          <a:prstGeom prst="rect">
            <a:avLst/>
          </a:prstGeom>
          <a:noFill/>
          <a:ln w="9525">
            <a:noFill/>
            <a:miter lim="800000"/>
            <a:headEnd/>
            <a:tailEnd/>
          </a:ln>
          <a:effectLst/>
        </p:spPr>
        <p:txBody>
          <a:bodyPr vert="horz" wrap="square" lIns="96661" tIns="241653" rIns="241653" bIns="48331" numCol="1" anchor="t" anchorCtr="0" compatLnSpc="1">
            <a:prstTxWarp prst="textNoShape">
              <a:avLst/>
            </a:prstTxWarp>
          </a:bodyPr>
          <a:lstStyle>
            <a:lvl1pPr algn="r">
              <a:lnSpc>
                <a:spcPct val="100000"/>
              </a:lnSpc>
              <a:buFontTx/>
              <a:buNone/>
              <a:defRPr sz="800">
                <a:ea typeface="+mn-ea"/>
              </a:defRPr>
            </a:lvl1pPr>
          </a:lstStyle>
          <a:p>
            <a:pPr>
              <a:defRPr/>
            </a:pPr>
            <a:endParaRPr lang="en-US"/>
          </a:p>
        </p:txBody>
      </p:sp>
      <p:sp>
        <p:nvSpPr>
          <p:cNvPr id="67588" name="Rectangle 4"/>
          <p:cNvSpPr>
            <a:spLocks noGrp="1" noChangeArrowheads="1"/>
          </p:cNvSpPr>
          <p:nvPr>
            <p:ph type="ftr" sz="quarter" idx="2"/>
          </p:nvPr>
        </p:nvSpPr>
        <p:spPr bwMode="auto">
          <a:xfrm>
            <a:off x="0" y="9119474"/>
            <a:ext cx="3169920" cy="480060"/>
          </a:xfrm>
          <a:prstGeom prst="rect">
            <a:avLst/>
          </a:prstGeom>
          <a:noFill/>
          <a:ln w="9525">
            <a:noFill/>
            <a:miter lim="800000"/>
            <a:headEnd/>
            <a:tailEnd/>
          </a:ln>
          <a:effectLst/>
        </p:spPr>
        <p:txBody>
          <a:bodyPr vert="horz" wrap="square" lIns="241653" tIns="48331" rIns="96661" bIns="241653" numCol="1" anchor="b" anchorCtr="0" compatLnSpc="1">
            <a:prstTxWarp prst="textNoShape">
              <a:avLst/>
            </a:prstTxWarp>
          </a:bodyPr>
          <a:lstStyle>
            <a:lvl1pPr>
              <a:lnSpc>
                <a:spcPct val="100000"/>
              </a:lnSpc>
              <a:buFontTx/>
              <a:buNone/>
              <a:defRPr sz="800">
                <a:ea typeface="+mn-ea"/>
              </a:defRPr>
            </a:lvl1pPr>
          </a:lstStyle>
          <a:p>
            <a:pPr>
              <a:defRPr/>
            </a:pPr>
            <a:endParaRPr lang="en-US"/>
          </a:p>
        </p:txBody>
      </p:sp>
      <p:sp>
        <p:nvSpPr>
          <p:cNvPr id="67589" name="Rectangle 5"/>
          <p:cNvSpPr>
            <a:spLocks noGrp="1" noChangeArrowheads="1"/>
          </p:cNvSpPr>
          <p:nvPr>
            <p:ph type="sldNum" sz="quarter" idx="3"/>
          </p:nvPr>
        </p:nvSpPr>
        <p:spPr bwMode="auto">
          <a:xfrm>
            <a:off x="4145280" y="9121140"/>
            <a:ext cx="3169920" cy="480060"/>
          </a:xfrm>
          <a:prstGeom prst="rect">
            <a:avLst/>
          </a:prstGeom>
          <a:noFill/>
          <a:ln w="9525">
            <a:noFill/>
            <a:miter lim="800000"/>
            <a:headEnd/>
            <a:tailEnd/>
          </a:ln>
          <a:effectLst/>
        </p:spPr>
        <p:txBody>
          <a:bodyPr vert="horz" wrap="square" lIns="96661" tIns="48331" rIns="241653" bIns="241653" numCol="1" anchor="b" anchorCtr="0" compatLnSpc="1">
            <a:prstTxWarp prst="textNoShape">
              <a:avLst/>
            </a:prstTxWarp>
          </a:bodyPr>
          <a:lstStyle>
            <a:lvl1pPr algn="r">
              <a:lnSpc>
                <a:spcPct val="100000"/>
              </a:lnSpc>
              <a:buFontTx/>
              <a:buNone/>
              <a:defRPr sz="800"/>
            </a:lvl1pPr>
          </a:lstStyle>
          <a:p>
            <a:fld id="{04D614A5-2B94-41D7-9DF5-5123FE13A291}" type="slidenum">
              <a:rPr lang="en-US"/>
              <a:pPr/>
              <a:t>‹#›</a:t>
            </a:fld>
            <a:endParaRPr lang="en-US"/>
          </a:p>
        </p:txBody>
      </p:sp>
    </p:spTree>
    <p:extLst>
      <p:ext uri="{BB962C8B-B14F-4D97-AF65-F5344CB8AC3E}">
        <p14:creationId xmlns:p14="http://schemas.microsoft.com/office/powerpoint/2010/main" val="25075746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241653" tIns="241653" rIns="96661" bIns="48331" numCol="1" anchor="t" anchorCtr="0" compatLnSpc="1">
            <a:prstTxWarp prst="textNoShape">
              <a:avLst/>
            </a:prstTxWarp>
          </a:bodyPr>
          <a:lstStyle>
            <a:lvl1pPr>
              <a:lnSpc>
                <a:spcPct val="100000"/>
              </a:lnSpc>
              <a:buFontTx/>
              <a:buNone/>
              <a:defRPr sz="800">
                <a:ea typeface="+mn-ea"/>
              </a:defRPr>
            </a:lvl1pPr>
          </a:lstStyle>
          <a:p>
            <a:pPr>
              <a:defRPr/>
            </a:pPr>
            <a:endParaRPr lang="en-US"/>
          </a:p>
        </p:txBody>
      </p:sp>
      <p:sp>
        <p:nvSpPr>
          <p:cNvPr id="69635" name="Rectangle 3"/>
          <p:cNvSpPr>
            <a:spLocks noGrp="1" noChangeArrowheads="1"/>
          </p:cNvSpPr>
          <p:nvPr>
            <p:ph type="dt" idx="1"/>
          </p:nvPr>
        </p:nvSpPr>
        <p:spPr bwMode="auto">
          <a:xfrm>
            <a:off x="4143587" y="0"/>
            <a:ext cx="3169920" cy="480060"/>
          </a:xfrm>
          <a:prstGeom prst="rect">
            <a:avLst/>
          </a:prstGeom>
          <a:noFill/>
          <a:ln w="9525">
            <a:noFill/>
            <a:miter lim="800000"/>
            <a:headEnd/>
            <a:tailEnd/>
          </a:ln>
          <a:effectLst/>
        </p:spPr>
        <p:txBody>
          <a:bodyPr vert="horz" wrap="square" lIns="96661" tIns="241653" rIns="241653" bIns="48331" numCol="1" anchor="t" anchorCtr="0" compatLnSpc="1">
            <a:prstTxWarp prst="textNoShape">
              <a:avLst/>
            </a:prstTxWarp>
          </a:bodyPr>
          <a:lstStyle>
            <a:lvl1pPr algn="r">
              <a:lnSpc>
                <a:spcPct val="100000"/>
              </a:lnSpc>
              <a:buFontTx/>
              <a:buNone/>
              <a:defRPr sz="800">
                <a:ea typeface="+mn-ea"/>
              </a:defRPr>
            </a:lvl1pPr>
          </a:lstStyle>
          <a:p>
            <a:pPr>
              <a:defRPr/>
            </a:pPr>
            <a:endParaRPr lang="en-US"/>
          </a:p>
        </p:txBody>
      </p:sp>
      <p:sp>
        <p:nvSpPr>
          <p:cNvPr id="12292"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69637" name="Rectangle 5"/>
          <p:cNvSpPr>
            <a:spLocks noGrp="1" noChangeArrowheads="1"/>
          </p:cNvSpPr>
          <p:nvPr>
            <p:ph type="body" sz="quarter" idx="3"/>
          </p:nvPr>
        </p:nvSpPr>
        <p:spPr bwMode="auto">
          <a:xfrm>
            <a:off x="1219201" y="4560570"/>
            <a:ext cx="4875107"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9638" name="Rectangle 6"/>
          <p:cNvSpPr>
            <a:spLocks noGrp="1" noChangeArrowheads="1"/>
          </p:cNvSpPr>
          <p:nvPr>
            <p:ph type="ftr" sz="quarter" idx="4"/>
          </p:nvPr>
        </p:nvSpPr>
        <p:spPr bwMode="auto">
          <a:xfrm>
            <a:off x="0" y="9119474"/>
            <a:ext cx="3169920" cy="480060"/>
          </a:xfrm>
          <a:prstGeom prst="rect">
            <a:avLst/>
          </a:prstGeom>
          <a:noFill/>
          <a:ln w="9525">
            <a:noFill/>
            <a:miter lim="800000"/>
            <a:headEnd/>
            <a:tailEnd/>
          </a:ln>
          <a:effectLst/>
        </p:spPr>
        <p:txBody>
          <a:bodyPr vert="horz" wrap="square" lIns="241653" tIns="48331" rIns="96661" bIns="241653" numCol="1" anchor="b" anchorCtr="0" compatLnSpc="1">
            <a:prstTxWarp prst="textNoShape">
              <a:avLst/>
            </a:prstTxWarp>
          </a:bodyPr>
          <a:lstStyle>
            <a:lvl1pPr>
              <a:lnSpc>
                <a:spcPct val="100000"/>
              </a:lnSpc>
              <a:buFontTx/>
              <a:buNone/>
              <a:defRPr sz="800">
                <a:ea typeface="+mn-ea"/>
              </a:defRPr>
            </a:lvl1pPr>
          </a:lstStyle>
          <a:p>
            <a:pPr>
              <a:defRPr/>
            </a:pPr>
            <a:endParaRPr lang="en-US"/>
          </a:p>
        </p:txBody>
      </p:sp>
      <p:sp>
        <p:nvSpPr>
          <p:cNvPr id="69639" name="Rectangle 7"/>
          <p:cNvSpPr>
            <a:spLocks noGrp="1" noChangeArrowheads="1"/>
          </p:cNvSpPr>
          <p:nvPr>
            <p:ph type="sldNum" sz="quarter" idx="5"/>
          </p:nvPr>
        </p:nvSpPr>
        <p:spPr bwMode="auto">
          <a:xfrm>
            <a:off x="4143587" y="9119474"/>
            <a:ext cx="3169920" cy="480060"/>
          </a:xfrm>
          <a:prstGeom prst="rect">
            <a:avLst/>
          </a:prstGeom>
          <a:noFill/>
          <a:ln w="9525">
            <a:noFill/>
            <a:miter lim="800000"/>
            <a:headEnd/>
            <a:tailEnd/>
          </a:ln>
          <a:effectLst/>
        </p:spPr>
        <p:txBody>
          <a:bodyPr vert="horz" wrap="square" lIns="96661" tIns="48331" rIns="241653" bIns="241653" numCol="1" anchor="b" anchorCtr="0" compatLnSpc="1">
            <a:prstTxWarp prst="textNoShape">
              <a:avLst/>
            </a:prstTxWarp>
          </a:bodyPr>
          <a:lstStyle>
            <a:lvl1pPr algn="r">
              <a:lnSpc>
                <a:spcPct val="100000"/>
              </a:lnSpc>
              <a:buFontTx/>
              <a:buNone/>
              <a:defRPr sz="800"/>
            </a:lvl1pPr>
          </a:lstStyle>
          <a:p>
            <a:fld id="{DE49CFE7-E9F0-4EBC-8043-47A343F338AD}" type="slidenum">
              <a:rPr lang="en-US"/>
              <a:pPr/>
              <a:t>‹#›</a:t>
            </a:fld>
            <a:endParaRPr lang="en-US"/>
          </a:p>
        </p:txBody>
      </p:sp>
    </p:spTree>
    <p:extLst>
      <p:ext uri="{BB962C8B-B14F-4D97-AF65-F5344CB8AC3E}">
        <p14:creationId xmlns:p14="http://schemas.microsoft.com/office/powerpoint/2010/main" val="167954416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800" kern="1200">
        <a:solidFill>
          <a:schemeClr val="tx1"/>
        </a:solidFill>
        <a:latin typeface="Trebuchet MS" charset="0"/>
        <a:ea typeface="ＭＳ Ｐゴシック" charset="-128"/>
        <a:cs typeface="+mn-cs"/>
      </a:defRPr>
    </a:lvl1pPr>
    <a:lvl2pPr marL="457200" algn="l" rtl="0" eaLnBrk="0" fontAlgn="base" hangingPunct="0">
      <a:spcBef>
        <a:spcPct val="30000"/>
      </a:spcBef>
      <a:spcAft>
        <a:spcPct val="0"/>
      </a:spcAft>
      <a:defRPr sz="800" kern="1200">
        <a:solidFill>
          <a:schemeClr val="tx1"/>
        </a:solidFill>
        <a:latin typeface="Trebuchet MS" charset="0"/>
        <a:ea typeface="ＭＳ Ｐゴシック" charset="-128"/>
        <a:cs typeface="+mn-cs"/>
      </a:defRPr>
    </a:lvl2pPr>
    <a:lvl3pPr marL="914400" algn="l" rtl="0" eaLnBrk="0" fontAlgn="base" hangingPunct="0">
      <a:spcBef>
        <a:spcPct val="30000"/>
      </a:spcBef>
      <a:spcAft>
        <a:spcPct val="0"/>
      </a:spcAft>
      <a:defRPr sz="800" kern="1200">
        <a:solidFill>
          <a:schemeClr val="tx1"/>
        </a:solidFill>
        <a:latin typeface="Trebuchet MS" charset="0"/>
        <a:ea typeface="ＭＳ Ｐゴシック" charset="-128"/>
        <a:cs typeface="+mn-cs"/>
      </a:defRPr>
    </a:lvl3pPr>
    <a:lvl4pPr marL="1371600" algn="l" rtl="0" eaLnBrk="0" fontAlgn="base" hangingPunct="0">
      <a:spcBef>
        <a:spcPct val="30000"/>
      </a:spcBef>
      <a:spcAft>
        <a:spcPct val="0"/>
      </a:spcAft>
      <a:defRPr sz="800" kern="1200">
        <a:solidFill>
          <a:schemeClr val="tx1"/>
        </a:solidFill>
        <a:latin typeface="Trebuchet MS" charset="0"/>
        <a:ea typeface="ＭＳ Ｐゴシック" charset="-128"/>
        <a:cs typeface="+mn-cs"/>
      </a:defRPr>
    </a:lvl4pPr>
    <a:lvl5pPr marL="1828800" algn="l" rtl="0" eaLnBrk="0" fontAlgn="base" hangingPunct="0">
      <a:spcBef>
        <a:spcPct val="30000"/>
      </a:spcBef>
      <a:spcAft>
        <a:spcPct val="0"/>
      </a:spcAft>
      <a:defRPr sz="800" kern="1200">
        <a:solidFill>
          <a:schemeClr val="tx1"/>
        </a:solidFill>
        <a:latin typeface="Trebuchet M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3EEFAB0-A46A-4105-AF3D-8C85F9B99B17}" type="slidenum">
              <a:rPr lang="en-US" smtClean="0">
                <a:solidFill>
                  <a:prstClr val="black"/>
                </a:solidFill>
              </a:rPr>
              <a:pPr/>
              <a:t>3</a:t>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9CFE7-E9F0-4EBC-8043-47A343F338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Notes Placeholder 2"/>
          <p:cNvSpPr txBox="1">
            <a:spLocks/>
          </p:cNvSpPr>
          <p:nvPr/>
        </p:nvSpPr>
        <p:spPr bwMode="auto">
          <a:xfrm>
            <a:off x="151239" y="4248018"/>
            <a:ext cx="6730077" cy="5061082"/>
          </a:xfrm>
          <a:prstGeom prst="rect">
            <a:avLst/>
          </a:prstGeom>
          <a:noFill/>
          <a:ln w="9525">
            <a:noFill/>
            <a:miter lim="800000"/>
            <a:headEnd/>
            <a:tailEnd/>
          </a:ln>
          <a:effectLst/>
        </p:spPr>
        <p:txBody>
          <a:bodyPr vert="horz" wrap="square" lIns="92397" tIns="46200" rIns="92397" bIns="46200" numCol="1" anchor="t" anchorCtr="0" compatLnSpc="1">
            <a:prstTxWarp prst="textNoShape">
              <a:avLst/>
            </a:prstTxWarp>
          </a:bodyPr>
          <a:lstStyle>
            <a:lvl1pPr algn="l" rtl="0" eaLnBrk="0" fontAlgn="base" hangingPunct="0">
              <a:spcBef>
                <a:spcPct val="30000"/>
              </a:spcBef>
              <a:spcAft>
                <a:spcPct val="0"/>
              </a:spcAft>
              <a:defRPr sz="800" kern="1200">
                <a:solidFill>
                  <a:schemeClr val="tx1"/>
                </a:solidFill>
                <a:latin typeface="Trebuchet MS" charset="0"/>
                <a:ea typeface="ＭＳ Ｐゴシック" charset="-128"/>
                <a:cs typeface="ＭＳ Ｐゴシック"/>
              </a:defRPr>
            </a:lvl1pPr>
            <a:lvl2pPr marL="457200" algn="l" rtl="0" eaLnBrk="0" fontAlgn="base" hangingPunct="0">
              <a:spcBef>
                <a:spcPct val="30000"/>
              </a:spcBef>
              <a:spcAft>
                <a:spcPct val="0"/>
              </a:spcAft>
              <a:defRPr sz="800" kern="1200">
                <a:solidFill>
                  <a:schemeClr val="tx1"/>
                </a:solidFill>
                <a:latin typeface="Trebuchet MS" charset="0"/>
                <a:ea typeface="ＭＳ Ｐゴシック" charset="-128"/>
                <a:cs typeface="ＭＳ Ｐゴシック"/>
              </a:defRPr>
            </a:lvl2pPr>
            <a:lvl3pPr marL="914400" algn="l" rtl="0" eaLnBrk="0" fontAlgn="base" hangingPunct="0">
              <a:spcBef>
                <a:spcPct val="30000"/>
              </a:spcBef>
              <a:spcAft>
                <a:spcPct val="0"/>
              </a:spcAft>
              <a:defRPr sz="800" kern="1200">
                <a:solidFill>
                  <a:schemeClr val="tx1"/>
                </a:solidFill>
                <a:latin typeface="Trebuchet MS" charset="0"/>
                <a:ea typeface="ＭＳ Ｐゴシック" charset="-128"/>
                <a:cs typeface="ＭＳ Ｐゴシック"/>
              </a:defRPr>
            </a:lvl3pPr>
            <a:lvl4pPr marL="1371600" algn="l" rtl="0" eaLnBrk="0" fontAlgn="base" hangingPunct="0">
              <a:spcBef>
                <a:spcPct val="30000"/>
              </a:spcBef>
              <a:spcAft>
                <a:spcPct val="0"/>
              </a:spcAft>
              <a:defRPr sz="800" kern="1200">
                <a:solidFill>
                  <a:schemeClr val="tx1"/>
                </a:solidFill>
                <a:latin typeface="Trebuchet MS" charset="0"/>
                <a:ea typeface="ＭＳ Ｐゴシック" charset="-128"/>
                <a:cs typeface="ＭＳ Ｐゴシック"/>
              </a:defRPr>
            </a:lvl4pPr>
            <a:lvl5pPr marL="1828800" algn="l" rtl="0" eaLnBrk="0" fontAlgn="base" hangingPunct="0">
              <a:spcBef>
                <a:spcPct val="30000"/>
              </a:spcBef>
              <a:spcAft>
                <a:spcPct val="0"/>
              </a:spcAft>
              <a:defRPr sz="800" kern="1200">
                <a:solidFill>
                  <a:schemeClr val="tx1"/>
                </a:solidFill>
                <a:latin typeface="Trebuchet MS"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298"/>
              </a:spcBef>
              <a:spcAft>
                <a:spcPct val="0"/>
              </a:spcAft>
              <a:buClrTx/>
              <a:buSzTx/>
              <a:buFontTx/>
              <a:buNone/>
              <a:tabLst/>
              <a:defRPr/>
            </a:pPr>
            <a:r>
              <a:rPr kumimoji="0" lang="en-US" sz="1300" b="1" i="0" u="sng" strike="noStrike" kern="1200" cap="none" spc="0" normalizeH="0" baseline="0" noProof="0" dirty="0">
                <a:ln>
                  <a:noFill/>
                </a:ln>
                <a:solidFill>
                  <a:prstClr val="black"/>
                </a:solidFill>
                <a:effectLst/>
                <a:uLnTx/>
                <a:uFillTx/>
                <a:latin typeface="Trebuchet MS" charset="0"/>
                <a:ea typeface="ＭＳ Ｐゴシック" charset="-128"/>
              </a:rPr>
              <a:t>So – lets shift gears.  What makes makes something recyclable?</a:t>
            </a:r>
          </a:p>
          <a:p>
            <a:pPr marL="0" marR="0" lvl="0" indent="0" algn="l" defTabSz="914400" rtl="0" eaLnBrk="0" fontAlgn="base" latinLnBrk="0" hangingPunct="0">
              <a:lnSpc>
                <a:spcPct val="100000"/>
              </a:lnSpc>
              <a:spcBef>
                <a:spcPts val="298"/>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charset="0"/>
                <a:ea typeface="ＭＳ Ｐゴシック" charset="-128"/>
              </a:rPr>
              <a:t>Over the past 2-3 years, recycling markets have constricted while many producers have pushed us to recycle their products. </a:t>
            </a:r>
          </a:p>
          <a:p>
            <a:pPr marL="0" marR="0" lvl="0" indent="0" algn="l" defTabSz="914400" rtl="0" eaLnBrk="0" fontAlgn="base" latinLnBrk="0" hangingPunct="0">
              <a:lnSpc>
                <a:spcPct val="100000"/>
              </a:lnSpc>
              <a:spcBef>
                <a:spcPts val="298"/>
              </a:spcBef>
              <a:spcAft>
                <a:spcPct val="0"/>
              </a:spcAft>
              <a:buClrTx/>
              <a:buSzTx/>
              <a:buFontTx/>
              <a:buNone/>
              <a:tabLst/>
              <a:defRPr/>
            </a:pPr>
            <a:endParaRPr kumimoji="0" lang="en-US" sz="400" b="0" i="0" u="none" strike="noStrike" kern="1200" cap="none" spc="0" normalizeH="0" baseline="0" noProof="0" dirty="0">
              <a:ln>
                <a:noFill/>
              </a:ln>
              <a:solidFill>
                <a:prstClr val="black"/>
              </a:solidFill>
              <a:effectLst/>
              <a:uLnTx/>
              <a:uFillTx/>
              <a:latin typeface="Trebuchet MS" charset="0"/>
              <a:ea typeface="ＭＳ Ｐゴシック" charset="-128"/>
            </a:endParaRPr>
          </a:p>
          <a:p>
            <a:pPr marL="0" marR="0" lvl="0" indent="0" algn="l" defTabSz="914400" rtl="0" eaLnBrk="0" fontAlgn="base" latinLnBrk="0" hangingPunct="0">
              <a:lnSpc>
                <a:spcPct val="100000"/>
              </a:lnSpc>
              <a:spcBef>
                <a:spcPts val="298"/>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charset="0"/>
                <a:ea typeface="ＭＳ Ｐゴシック" charset="-128"/>
              </a:rPr>
              <a:t>Here is what we consider before adding a material.</a:t>
            </a:r>
          </a:p>
          <a:p>
            <a:pPr marL="0" marR="0" lvl="0" indent="0" algn="l" defTabSz="914400" rtl="0" eaLnBrk="0" fontAlgn="base" latinLnBrk="0" hangingPunct="0">
              <a:lnSpc>
                <a:spcPct val="100000"/>
              </a:lnSpc>
              <a:spcBef>
                <a:spcPts val="298"/>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charset="0"/>
                <a:ea typeface="ＭＳ Ｐゴシック" charset="-128"/>
              </a:rPr>
              <a:t>First - can it be collected at the curb?</a:t>
            </a:r>
          </a:p>
          <a:p>
            <a:pPr marL="171392" marR="0" lvl="2" indent="-171392" algn="l" defTabSz="914400" rtl="0" eaLnBrk="0" fontAlgn="base" latinLnBrk="0" hangingPunct="0">
              <a:lnSpc>
                <a:spcPct val="100000"/>
              </a:lnSpc>
              <a:spcBef>
                <a:spcPts val="298"/>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charset="0"/>
                <a:ea typeface="ＭＳ Ｐゴシック" charset="-128"/>
              </a:rPr>
              <a:t>Frankly, with cart based recycling collection, we can collect just about anything.  </a:t>
            </a:r>
          </a:p>
          <a:p>
            <a:pPr marL="0" marR="0" lvl="2" indent="0" algn="l" defTabSz="914400" rtl="0" eaLnBrk="0" fontAlgn="base" latinLnBrk="0" hangingPunct="0">
              <a:lnSpc>
                <a:spcPct val="100000"/>
              </a:lnSpc>
              <a:spcBef>
                <a:spcPts val="298"/>
              </a:spcBef>
              <a:spcAft>
                <a:spcPct val="0"/>
              </a:spcAft>
              <a:buClrTx/>
              <a:buSzTx/>
              <a:buFontTx/>
              <a:buNone/>
              <a:tabLst/>
              <a:defRPr/>
            </a:pPr>
            <a:endParaRPr kumimoji="0" lang="en-US" sz="400" b="0" i="0" u="none" strike="noStrike" kern="1200" cap="none" spc="0" normalizeH="0" baseline="0" noProof="0" dirty="0">
              <a:ln>
                <a:noFill/>
              </a:ln>
              <a:solidFill>
                <a:prstClr val="black"/>
              </a:solidFill>
              <a:effectLst/>
              <a:uLnTx/>
              <a:uFillTx/>
              <a:latin typeface="Trebuchet MS" charset="0"/>
              <a:ea typeface="ＭＳ Ｐゴシック" charset="-128"/>
            </a:endParaRPr>
          </a:p>
          <a:p>
            <a:pPr marL="0" marR="0" lvl="2" indent="0" algn="l" defTabSz="914400" rtl="0" eaLnBrk="0" fontAlgn="base" latinLnBrk="0" hangingPunct="0">
              <a:lnSpc>
                <a:spcPct val="100000"/>
              </a:lnSpc>
              <a:spcBef>
                <a:spcPts val="298"/>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charset="0"/>
                <a:ea typeface="ＭＳ Ｐゴシック" charset="-128"/>
              </a:rPr>
              <a:t>Next - can materials be separated for recycling at our recycling facilities</a:t>
            </a:r>
            <a:r>
              <a:rPr kumimoji="0" lang="en-US" sz="1400" b="0" i="0" u="none" strike="noStrike" kern="1200" cap="none" spc="0" normalizeH="0" baseline="0" noProof="0" dirty="0">
                <a:ln>
                  <a:noFill/>
                </a:ln>
                <a:solidFill>
                  <a:prstClr val="black"/>
                </a:solidFill>
                <a:effectLst/>
                <a:uLnTx/>
                <a:uFillTx/>
                <a:latin typeface="Trebuchet MS" charset="0"/>
                <a:ea typeface="ＭＳ Ｐゴシック" charset="-128"/>
              </a:rPr>
              <a:t>? </a:t>
            </a:r>
          </a:p>
          <a:p>
            <a:pPr marL="171667" marR="0" lvl="2" indent="-171667" algn="l" defTabSz="914400" rtl="0" eaLnBrk="0" fontAlgn="base" latinLnBrk="0" hangingPunct="0">
              <a:lnSpc>
                <a:spcPct val="100000"/>
              </a:lnSpc>
              <a:spcBef>
                <a:spcPts val="298"/>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charset="0"/>
                <a:ea typeface="ＭＳ Ｐゴシック" charset="-128"/>
              </a:rPr>
              <a:t>There are </a:t>
            </a:r>
            <a:r>
              <a:rPr kumimoji="0" lang="en-US" sz="1200" b="1" i="0" u="sng" strike="noStrike" kern="1200" cap="none" spc="0" normalizeH="0" baseline="0" noProof="0" dirty="0">
                <a:ln>
                  <a:noFill/>
                </a:ln>
                <a:solidFill>
                  <a:prstClr val="black"/>
                </a:solidFill>
                <a:effectLst/>
                <a:uLnTx/>
                <a:uFillTx/>
                <a:latin typeface="Trebuchet MS" charset="0"/>
                <a:ea typeface="ＭＳ Ｐゴシック" charset="-128"/>
              </a:rPr>
              <a:t>physical limitations </a:t>
            </a:r>
            <a:r>
              <a:rPr kumimoji="0" lang="en-US" sz="1200" b="0" i="0" u="none" strike="noStrike" kern="1200" cap="none" spc="0" normalizeH="0" baseline="0" noProof="0" dirty="0">
                <a:ln>
                  <a:noFill/>
                </a:ln>
                <a:solidFill>
                  <a:prstClr val="black"/>
                </a:solidFill>
                <a:effectLst/>
                <a:uLnTx/>
                <a:uFillTx/>
                <a:latin typeface="Trebuchet MS" charset="0"/>
                <a:ea typeface="ＭＳ Ｐゴシック" charset="-128"/>
              </a:rPr>
              <a:t>to what can be sorted for recycling. Equipment and labor may not be able to identify or separate certain types of materials. </a:t>
            </a:r>
          </a:p>
          <a:p>
            <a:pPr marL="171392" marR="0" lvl="1" indent="-171392" algn="l" defTabSz="914400" rtl="0" eaLnBrk="0" fontAlgn="base" latinLnBrk="0" hangingPunct="0">
              <a:lnSpc>
                <a:spcPct val="100000"/>
              </a:lnSpc>
              <a:spcBef>
                <a:spcPts val="298"/>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charset="0"/>
                <a:ea typeface="ＭＳ Ｐゴシック" charset="-128"/>
              </a:rPr>
              <a:t>If recyclables are too small they fall through the screens and end up in the  trash, or if they look or act like other materials, they may end up in the wrong bale.  </a:t>
            </a:r>
            <a:r>
              <a:rPr kumimoji="0" lang="en-US" sz="1200" b="1" i="0" u="none" strike="noStrike" kern="1200" cap="none" spc="0" normalizeH="0" baseline="0" noProof="0" dirty="0">
                <a:ln>
                  <a:noFill/>
                </a:ln>
                <a:solidFill>
                  <a:prstClr val="black"/>
                </a:solidFill>
                <a:effectLst/>
                <a:uLnTx/>
                <a:uFillTx/>
                <a:latin typeface="Trebuchet MS" charset="0"/>
                <a:ea typeface="ＭＳ Ｐゴシック" charset="-128"/>
              </a:rPr>
              <a:t>For example, film plastics and pouches would fall into this category as they act like paper at our recycling facilities and end up in paper bales – becoming a contaminant when they get to the paper mills.</a:t>
            </a:r>
          </a:p>
          <a:p>
            <a:pPr marL="0" marR="0" lvl="1" indent="0" algn="l" defTabSz="914400" rtl="0" eaLnBrk="0" fontAlgn="base" latinLnBrk="0" hangingPunct="0">
              <a:lnSpc>
                <a:spcPct val="100000"/>
              </a:lnSpc>
              <a:spcBef>
                <a:spcPts val="298"/>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charset="0"/>
                <a:ea typeface="ＭＳ Ｐゴシック" charset="-128"/>
              </a:rPr>
              <a:t>Finally – are there end-Markets?</a:t>
            </a:r>
          </a:p>
          <a:p>
            <a:pPr marL="0" marR="0" lvl="0" indent="0" algn="l" defTabSz="914400" rtl="0" eaLnBrk="0" fontAlgn="base" latinLnBrk="0" hangingPunct="0">
              <a:lnSpc>
                <a:spcPct val="100000"/>
              </a:lnSpc>
              <a:spcBef>
                <a:spcPts val="298"/>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charset="0"/>
                <a:ea typeface="ＭＳ Ｐゴシック" charset="-128"/>
              </a:rPr>
              <a:t>Robust end-markets are critical for sustainable recycling. Markets require a mix of sufficient and volume and value to generate buyers for the material.  Once materials are added to curbside recycling programs, </a:t>
            </a:r>
            <a:r>
              <a:rPr kumimoji="0" lang="en-US" sz="1200" b="1" i="0" u="none" strike="noStrike" kern="1200" cap="none" spc="0" normalizeH="0" baseline="0" noProof="0" dirty="0">
                <a:ln>
                  <a:noFill/>
                </a:ln>
                <a:solidFill>
                  <a:prstClr val="black"/>
                </a:solidFill>
                <a:effectLst/>
                <a:uLnTx/>
                <a:uFillTx/>
                <a:latin typeface="Trebuchet MS" charset="0"/>
                <a:ea typeface="ＭＳ Ｐゴシック" charset="-128"/>
              </a:rPr>
              <a:t>we need reliable multiple markets </a:t>
            </a:r>
            <a:r>
              <a:rPr kumimoji="0" lang="en-US" sz="1200" b="0" i="0" u="none" strike="noStrike" kern="1200" cap="none" spc="0" normalizeH="0" baseline="0" noProof="0" dirty="0">
                <a:ln>
                  <a:noFill/>
                </a:ln>
                <a:solidFill>
                  <a:prstClr val="black"/>
                </a:solidFill>
                <a:effectLst/>
                <a:uLnTx/>
                <a:uFillTx/>
                <a:latin typeface="Trebuchet MS" charset="0"/>
                <a:ea typeface="ＭＳ Ｐゴシック" charset="-128"/>
              </a:rPr>
              <a:t>to make recycling sustainable at our scale. </a:t>
            </a:r>
          </a:p>
        </p:txBody>
      </p:sp>
      <p:sp>
        <p:nvSpPr>
          <p:cNvPr id="3" name="Notes Placeholder 2"/>
          <p:cNvSpPr>
            <a:spLocks noGrp="1"/>
          </p:cNvSpPr>
          <p:nvPr>
            <p:ph type="body" idx="1"/>
          </p:nvPr>
        </p:nvSpPr>
        <p:spPr/>
        <p:txBody>
          <a:bodyPr/>
          <a:lstStyle/>
          <a:p>
            <a:r>
              <a:rPr lang="en-US" dirty="0"/>
              <a:t>Collection – convenience, size, will people put it in their bins? </a:t>
            </a:r>
          </a:p>
          <a:p>
            <a:r>
              <a:rPr lang="en-US" dirty="0"/>
              <a:t>Processing – identification, sorting, size</a:t>
            </a:r>
          </a:p>
          <a:p>
            <a:r>
              <a:rPr lang="en-US" dirty="0"/>
              <a:t>End market – demand, volume, value</a:t>
            </a:r>
          </a:p>
        </p:txBody>
      </p:sp>
    </p:spTree>
    <p:extLst>
      <p:ext uri="{BB962C8B-B14F-4D97-AF65-F5344CB8AC3E}">
        <p14:creationId xmlns:p14="http://schemas.microsoft.com/office/powerpoint/2010/main" val="3909152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39333" y="4422459"/>
            <a:ext cx="5734894" cy="4188778"/>
          </a:xfrm>
        </p:spPr>
        <p:txBody>
          <a:bodyPr/>
          <a:lstStyle/>
          <a:p>
            <a:pPr marL="114445" lvl="1">
              <a:lnSpc>
                <a:spcPct val="90000"/>
              </a:lnSpc>
            </a:pPr>
            <a:r>
              <a:rPr lang="en-US" sz="1400" dirty="0">
                <a:latin typeface="Arial" charset="0"/>
                <a:ea typeface="ＭＳ Ｐゴシック" pitchFamily="34" charset="-128"/>
              </a:rPr>
              <a:t>The material that we use in our daily lives has evolved tremendously.  We call this the evolving ton.  We use less paper, more plastic and there is no growth in metal. </a:t>
            </a:r>
            <a:r>
              <a:rPr lang="en-US" sz="1800" dirty="0">
                <a:latin typeface="Trebuchet MS" pitchFamily="34" charset="0"/>
                <a:cs typeface="Arial" pitchFamily="34" charset="0"/>
              </a:rPr>
              <a:t>Today there is an evolution of plastic packaging.</a:t>
            </a:r>
          </a:p>
          <a:p>
            <a:pPr marL="400555" lvl="1" indent="-286111" defTabSz="933237">
              <a:lnSpc>
                <a:spcPct val="90000"/>
              </a:lnSpc>
              <a:buFont typeface="Arial" panose="020B0604020202020204" pitchFamily="34" charset="0"/>
              <a:buChar char="•"/>
              <a:defRPr/>
            </a:pPr>
            <a:r>
              <a:rPr lang="en-US" sz="1800" dirty="0">
                <a:cs typeface="Arial" pitchFamily="34" charset="0"/>
              </a:rPr>
              <a:t>Future:</a:t>
            </a:r>
          </a:p>
          <a:p>
            <a:pPr marL="867173" lvl="2" indent="-286111" defTabSz="933237">
              <a:lnSpc>
                <a:spcPct val="90000"/>
              </a:lnSpc>
              <a:buFont typeface="Arial" panose="020B0604020202020204" pitchFamily="34" charset="0"/>
              <a:buChar char="•"/>
              <a:defRPr/>
            </a:pPr>
            <a:r>
              <a:rPr lang="en-US" sz="1800" dirty="0">
                <a:cs typeface="Arial" pitchFamily="34" charset="0"/>
              </a:rPr>
              <a:t>Custom packaging </a:t>
            </a:r>
          </a:p>
          <a:p>
            <a:pPr marL="867173" lvl="2" indent="-286111" defTabSz="933237">
              <a:lnSpc>
                <a:spcPct val="90000"/>
              </a:lnSpc>
              <a:buFont typeface="Arial" panose="020B0604020202020204" pitchFamily="34" charset="0"/>
              <a:buChar char="•"/>
              <a:defRPr/>
            </a:pPr>
            <a:r>
              <a:rPr lang="en-US" sz="1800" dirty="0">
                <a:cs typeface="Arial" pitchFamily="34" charset="0"/>
              </a:rPr>
              <a:t>Small packaging</a:t>
            </a:r>
          </a:p>
          <a:p>
            <a:pPr marL="867173" lvl="2" indent="-286111" defTabSz="933237">
              <a:lnSpc>
                <a:spcPct val="90000"/>
              </a:lnSpc>
              <a:buFont typeface="Arial" panose="020B0604020202020204" pitchFamily="34" charset="0"/>
              <a:buChar char="•"/>
              <a:defRPr/>
            </a:pPr>
            <a:r>
              <a:rPr lang="en-US" sz="1800" dirty="0">
                <a:cs typeface="Arial" pitchFamily="34" charset="0"/>
              </a:rPr>
              <a:t>Non-recyclable (limited sorting technology)</a:t>
            </a:r>
          </a:p>
          <a:p>
            <a:pPr marL="867173" lvl="2" indent="-286111" defTabSz="933237">
              <a:lnSpc>
                <a:spcPct val="90000"/>
              </a:lnSpc>
              <a:buFont typeface="Arial" panose="020B0604020202020204" pitchFamily="34" charset="0"/>
              <a:buChar char="•"/>
              <a:defRPr/>
            </a:pPr>
            <a:r>
              <a:rPr lang="en-US" sz="1800" dirty="0">
                <a:cs typeface="Arial" pitchFamily="34" charset="0"/>
              </a:rPr>
              <a:t>No end markets</a:t>
            </a:r>
          </a:p>
          <a:p>
            <a:pPr marL="114444" lvl="1" defTabSz="933237">
              <a:lnSpc>
                <a:spcPct val="90000"/>
              </a:lnSpc>
              <a:defRPr/>
            </a:pPr>
            <a:r>
              <a:rPr lang="en-US" sz="1800" dirty="0">
                <a:cs typeface="Arial" pitchFamily="34" charset="0"/>
              </a:rPr>
              <a:t>Machines meant to handle more paper, less plastic (trend 10 years ago). Updating machines is expensive. Redesigning plants is expensive</a:t>
            </a:r>
          </a:p>
          <a:p>
            <a:pPr marL="114444" lvl="1" defTabSz="933237">
              <a:lnSpc>
                <a:spcPct val="90000"/>
              </a:lnSpc>
              <a:defRPr/>
            </a:pPr>
            <a:endParaRPr lang="en-US" sz="1800" dirty="0">
              <a:cs typeface="Arial" pitchFamily="34" charset="0"/>
            </a:endParaRPr>
          </a:p>
          <a:p>
            <a:pPr lvl="0"/>
            <a:r>
              <a:rPr lang="en-US" sz="1800" b="1" dirty="0">
                <a:solidFill>
                  <a:schemeClr val="accent3"/>
                </a:solidFill>
              </a:rPr>
              <a:t>Consumers are confused about what is recyclable.  </a:t>
            </a:r>
            <a:r>
              <a:rPr lang="en-US" sz="1800" dirty="0"/>
              <a:t>While only 20% of participants admitted they weren’t always sure of what to recycle, up to 65% of participants improperly placed non-recyclable items in the recycling in practice.  </a:t>
            </a:r>
            <a:endParaRPr lang="en-US" sz="2400" dirty="0"/>
          </a:p>
          <a:p>
            <a:pPr lvl="0"/>
            <a:r>
              <a:rPr lang="en-US" sz="1800" b="1" dirty="0">
                <a:solidFill>
                  <a:schemeClr val="accent3"/>
                </a:solidFill>
              </a:rPr>
              <a:t>Consumers can recycle more. </a:t>
            </a:r>
            <a:r>
              <a:rPr lang="en-US" sz="1800" dirty="0"/>
              <a:t>Traditional curbside recyclables ~52% of the waste stream. We recycle about half of what we could be recycling in our curbside programs</a:t>
            </a:r>
            <a:endParaRPr lang="en-US" sz="1800" b="1" dirty="0">
              <a:solidFill>
                <a:srgbClr val="3C8A2E"/>
              </a:solidFill>
            </a:endParaRPr>
          </a:p>
          <a:p>
            <a:pPr lvl="0"/>
            <a:r>
              <a:rPr lang="en-US" sz="1800" dirty="0"/>
              <a:t>Messages need to be </a:t>
            </a:r>
            <a:r>
              <a:rPr lang="en-US" sz="1800" b="1" dirty="0">
                <a:solidFill>
                  <a:srgbClr val="3C8A2E"/>
                </a:solidFill>
              </a:rPr>
              <a:t>simple and targeted </a:t>
            </a:r>
            <a:r>
              <a:rPr lang="en-US" sz="1800" dirty="0"/>
              <a:t>for behavior change to occur </a:t>
            </a:r>
            <a:endParaRPr lang="en-US" sz="2400" dirty="0"/>
          </a:p>
          <a:p>
            <a:pPr lvl="0"/>
            <a:r>
              <a:rPr lang="en-US" sz="1800" dirty="0"/>
              <a:t>Only </a:t>
            </a:r>
            <a:r>
              <a:rPr lang="en-US" sz="1800" dirty="0">
                <a:solidFill>
                  <a:srgbClr val="3C8A2E"/>
                </a:solidFill>
              </a:rPr>
              <a:t>9% of the total plastic waste generated in 2012 was recovered for recycling.  </a:t>
            </a:r>
            <a:r>
              <a:rPr lang="en-US" sz="1800" dirty="0"/>
              <a:t>55% of aluminum beer and soft drink containers generated were recycled</a:t>
            </a:r>
            <a:endParaRPr lang="en-US" sz="2900" dirty="0"/>
          </a:p>
          <a:p>
            <a:pPr marL="114444" lvl="1" defTabSz="933237">
              <a:lnSpc>
                <a:spcPct val="90000"/>
              </a:lnSpc>
              <a:defRPr/>
            </a:pPr>
            <a:endParaRPr lang="en-US" sz="1800" dirty="0">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FDE023-15E2-4FF6-87EA-4E2603B46A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4561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ts val="588"/>
              </a:spcBef>
            </a:pPr>
            <a:r>
              <a:rPr lang="en-US" dirty="0">
                <a:latin typeface="Trebuchet MS" pitchFamily="34" charset="0"/>
                <a:cs typeface="Arial" pitchFamily="34" charset="0"/>
              </a:rPr>
              <a:t>How did we get to this? </a:t>
            </a:r>
          </a:p>
          <a:p>
            <a:pPr marL="335939" indent="-335939">
              <a:lnSpc>
                <a:spcPct val="110000"/>
              </a:lnSpc>
              <a:spcBef>
                <a:spcPts val="588"/>
              </a:spcBef>
              <a:buFont typeface="Arial" panose="020B0604020202020204" pitchFamily="34" charset="0"/>
              <a:buChar char="•"/>
            </a:pPr>
            <a:r>
              <a:rPr lang="en-US" dirty="0">
                <a:latin typeface="Trebuchet MS" pitchFamily="34" charset="0"/>
                <a:cs typeface="Arial" pitchFamily="34" charset="0"/>
              </a:rPr>
              <a:t>Reduce and reuse were ignored.  In most places we don’t even measure it!</a:t>
            </a:r>
          </a:p>
          <a:p>
            <a:pPr marL="335939" indent="-335939">
              <a:lnSpc>
                <a:spcPct val="110000"/>
              </a:lnSpc>
              <a:spcBef>
                <a:spcPts val="588"/>
              </a:spcBef>
              <a:buFont typeface="Arial" panose="020B0604020202020204" pitchFamily="34" charset="0"/>
              <a:buChar char="•"/>
            </a:pPr>
            <a:r>
              <a:rPr lang="en-US" dirty="0">
                <a:latin typeface="Trebuchet MS" pitchFamily="34" charset="0"/>
                <a:cs typeface="Arial" pitchFamily="34" charset="0"/>
              </a:rPr>
              <a:t>Collection was prioritized over markets</a:t>
            </a:r>
          </a:p>
          <a:p>
            <a:pPr marL="335939" indent="-335939">
              <a:lnSpc>
                <a:spcPct val="110000"/>
              </a:lnSpc>
              <a:spcBef>
                <a:spcPts val="588"/>
              </a:spcBef>
              <a:buFont typeface="Arial" panose="020B0604020202020204" pitchFamily="34" charset="0"/>
              <a:buChar char="•"/>
            </a:pPr>
            <a:r>
              <a:rPr lang="en-US" dirty="0">
                <a:latin typeface="Trebuchet MS" pitchFamily="34" charset="0"/>
                <a:cs typeface="Arial" pitchFamily="34" charset="0"/>
              </a:rPr>
              <a:t>Cost and consumer convenience took precedence over quality control</a:t>
            </a:r>
          </a:p>
          <a:p>
            <a:pPr marL="335939" indent="-335939">
              <a:lnSpc>
                <a:spcPct val="110000"/>
              </a:lnSpc>
              <a:spcBef>
                <a:spcPts val="588"/>
              </a:spcBef>
              <a:buFont typeface="Arial" panose="020B0604020202020204" pitchFamily="34" charset="0"/>
              <a:buChar char="•"/>
            </a:pPr>
            <a:r>
              <a:rPr lang="en-US" dirty="0">
                <a:latin typeface="Trebuchet MS" pitchFamily="34" charset="0"/>
                <a:cs typeface="Arial" pitchFamily="34" charset="0"/>
              </a:rPr>
              <a:t>Landfill avoidance played a key role for effective messaging.  Pretty soon it was the only message.  </a:t>
            </a:r>
          </a:p>
          <a:p>
            <a:pPr marL="335939" indent="-335939">
              <a:lnSpc>
                <a:spcPct val="110000"/>
              </a:lnSpc>
              <a:spcBef>
                <a:spcPts val="588"/>
              </a:spcBef>
              <a:buFont typeface="Arial" panose="020B0604020202020204" pitchFamily="34" charset="0"/>
              <a:buChar char="•"/>
            </a:pPr>
            <a:r>
              <a:rPr lang="en-US" dirty="0">
                <a:latin typeface="Trebuchet MS" pitchFamily="34" charset="0"/>
                <a:cs typeface="Arial" pitchFamily="34" charset="0"/>
              </a:rPr>
              <a:t>Because we measured in tons collected, we rewarded bad behavior</a:t>
            </a:r>
          </a:p>
          <a:p>
            <a:pPr marL="335939" indent="-335939">
              <a:lnSpc>
                <a:spcPct val="110000"/>
              </a:lnSpc>
              <a:spcBef>
                <a:spcPts val="588"/>
              </a:spcBef>
              <a:buFont typeface="Arial" panose="020B0604020202020204" pitchFamily="34" charset="0"/>
              <a:buChar char="•"/>
            </a:pPr>
            <a:r>
              <a:rPr lang="en-US" dirty="0">
                <a:latin typeface="Trebuchet MS" pitchFamily="34" charset="0"/>
                <a:cs typeface="Arial" pitchFamily="34" charset="0"/>
              </a:rPr>
              <a:t>Wishful recycling</a:t>
            </a:r>
          </a:p>
          <a:p>
            <a:pPr>
              <a:lnSpc>
                <a:spcPct val="110000"/>
              </a:lnSpc>
              <a:spcBef>
                <a:spcPts val="588"/>
              </a:spcBef>
            </a:pPr>
            <a:endParaRPr lang="en-US" i="1" dirty="0">
              <a:latin typeface="Trebuchet MS" pitchFamily="34" charset="0"/>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25000"/>
              </a:lnSpc>
              <a:spcBef>
                <a:spcPct val="0"/>
              </a:spcBef>
              <a:spcAft>
                <a:spcPct val="0"/>
              </a:spcAft>
              <a:buClrTx/>
              <a:buSzTx/>
              <a:buFont typeface="Trebuchet MS" charset="0"/>
              <a:buNone/>
              <a:tabLst/>
              <a:defRPr/>
            </a:pPr>
            <a:fld id="{8C5DDAA7-25AE-4E02-8B3C-6009FF0D367C}" type="slidenum">
              <a:rPr kumimoji="0" lang="en-US" sz="1200" b="0" i="0" u="none" strike="noStrike" kern="1200" cap="none" spc="0" normalizeH="0" baseline="0" noProof="0" smtClean="0">
                <a:ln>
                  <a:noFill/>
                </a:ln>
                <a:solidFill>
                  <a:prstClr val="black"/>
                </a:solidFill>
                <a:effectLst/>
                <a:uLnTx/>
                <a:uFillTx/>
                <a:latin typeface="Trebuchet MS" charset="0"/>
                <a:ea typeface="ＭＳ Ｐゴシック" charset="-128"/>
                <a:cs typeface="+mn-cs"/>
              </a:rPr>
              <a:pPr marL="0" marR="0" lvl="0" indent="0" algn="r" defTabSz="914400" rtl="0" eaLnBrk="1" fontAlgn="base" latinLnBrk="0" hangingPunct="1">
                <a:lnSpc>
                  <a:spcPct val="125000"/>
                </a:lnSpc>
                <a:spcBef>
                  <a:spcPct val="0"/>
                </a:spcBef>
                <a:spcAft>
                  <a:spcPct val="0"/>
                </a:spcAft>
                <a:buClrTx/>
                <a:buSzTx/>
                <a:buFont typeface="Trebuchet MS" charset="0"/>
                <a:buNone/>
                <a:tabLst/>
                <a:defRPr/>
              </a:pPr>
              <a:t>8</a:t>
            </a:fld>
            <a:endParaRPr kumimoji="0" lang="en-US" sz="1200" b="0" i="0" u="none" strike="noStrike" kern="1200" cap="none" spc="0" normalizeH="0" baseline="0" noProof="0">
              <a:ln>
                <a:noFill/>
              </a:ln>
              <a:solidFill>
                <a:prstClr val="black"/>
              </a:solidFill>
              <a:effectLst/>
              <a:uLnTx/>
              <a:uFillTx/>
              <a:latin typeface="Trebuchet MS" charset="0"/>
              <a:ea typeface="ＭＳ Ｐゴシック" charset="-128"/>
              <a:cs typeface="+mn-cs"/>
            </a:endParaRPr>
          </a:p>
        </p:txBody>
      </p:sp>
    </p:spTree>
    <p:extLst>
      <p:ext uri="{BB962C8B-B14F-4D97-AF65-F5344CB8AC3E}">
        <p14:creationId xmlns:p14="http://schemas.microsoft.com/office/powerpoint/2010/main" val="2939577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confusion around plastics. Best to judge by the shape rather than the presence of a mobius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C1040F-BE50-48A3-B7B2-CD5678229EC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2564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C1040F-BE50-48A3-B7B2-CD5678229EC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3625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5422" y="4422461"/>
            <a:ext cx="6238460" cy="4188778"/>
          </a:xfrm>
        </p:spPr>
        <p:txBody>
          <a:bodyPr/>
          <a:lstStyle/>
          <a:p>
            <a:r>
              <a:rPr lang="en-US" sz="1600" dirty="0"/>
              <a:t>Recycling should be rewarding and easy for everyone, so our call to action is simple – recycle more of the good stuff, keep out the bad, and share what you’ve learned.  That’s the grassroots part.</a:t>
            </a:r>
          </a:p>
          <a:p>
            <a:pPr marL="343379" indent="-343379">
              <a:buFont typeface="+mj-lt"/>
              <a:buAutoNum type="arabicPeriod"/>
            </a:pPr>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FDE023-15E2-4FF6-87EA-4E2603B46A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3585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E49CFE7-E9F0-4EBC-8043-47A343F338A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8505408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gi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gi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2.gi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2.gi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2.gif"/></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CFL Bulb">
    <p:spTree>
      <p:nvGrpSpPr>
        <p:cNvPr id="1" name=""/>
        <p:cNvGrpSpPr/>
        <p:nvPr/>
      </p:nvGrpSpPr>
      <p:grpSpPr>
        <a:xfrm>
          <a:off x="0" y="0"/>
          <a:ext cx="0" cy="0"/>
          <a:chOff x="0" y="0"/>
          <a:chExt cx="0" cy="0"/>
        </a:xfrm>
      </p:grpSpPr>
      <p:pic>
        <p:nvPicPr>
          <p:cNvPr id="13" name="Picture 12" descr="14_WM_CFL_bulb_ppt_cropped_300ppi_rgb.psd"/>
          <p:cNvPicPr>
            <a:picLocks noChangeAspect="1"/>
          </p:cNvPicPr>
          <p:nvPr userDrawn="1"/>
        </p:nvPicPr>
        <p:blipFill>
          <a:blip r:embed="rId2"/>
          <a:stretch>
            <a:fillRect/>
          </a:stretch>
        </p:blipFill>
        <p:spPr>
          <a:xfrm>
            <a:off x="3675488" y="1371600"/>
            <a:ext cx="5486400" cy="5486400"/>
          </a:xfrm>
          <a:prstGeom prst="rect">
            <a:avLst/>
          </a:prstGeom>
        </p:spPr>
      </p:pic>
      <p:pic>
        <p:nvPicPr>
          <p:cNvPr id="5" name="Picture 7" descr="WM_logo_PPTLarge.png"/>
          <p:cNvPicPr>
            <a:picLocks noChangeAspect="1"/>
          </p:cNvPicPr>
          <p:nvPr userDrawn="1"/>
        </p:nvPicPr>
        <p:blipFill>
          <a:blip r:embed="rId3"/>
          <a:srcRect/>
          <a:stretch>
            <a:fillRect/>
          </a:stretch>
        </p:blipFill>
        <p:spPr bwMode="auto">
          <a:xfrm>
            <a:off x="0" y="5843588"/>
            <a:ext cx="2212975" cy="1014412"/>
          </a:xfrm>
          <a:prstGeom prst="rect">
            <a:avLst/>
          </a:prstGeom>
          <a:noFill/>
          <a:ln w="9525">
            <a:noFill/>
            <a:miter lim="800000"/>
            <a:headEnd/>
            <a:tailEnd/>
          </a:ln>
        </p:spPr>
      </p:pic>
      <p:sp>
        <p:nvSpPr>
          <p:cNvPr id="2" name="Title 1"/>
          <p:cNvSpPr>
            <a:spLocks noGrp="1"/>
          </p:cNvSpPr>
          <p:nvPr>
            <p:ph type="title"/>
          </p:nvPr>
        </p:nvSpPr>
        <p:spPr>
          <a:xfrm>
            <a:off x="457200" y="377826"/>
            <a:ext cx="8229600" cy="1057274"/>
          </a:xfrm>
        </p:spPr>
        <p:txBody>
          <a:bodyPr/>
          <a:lstStyle>
            <a:lvl1pPr algn="l">
              <a:defRPr sz="3600" b="0" i="0" cap="none" baseline="0"/>
            </a:lvl1pPr>
          </a:lstStyle>
          <a:p>
            <a:r>
              <a:rPr lang="en-US" dirty="0"/>
              <a:t>Click to edit Master title style</a:t>
            </a:r>
          </a:p>
        </p:txBody>
      </p:sp>
      <p:sp>
        <p:nvSpPr>
          <p:cNvPr id="3" name="Text Placeholder 2"/>
          <p:cNvSpPr>
            <a:spLocks noGrp="1"/>
          </p:cNvSpPr>
          <p:nvPr>
            <p:ph type="body" idx="1"/>
          </p:nvPr>
        </p:nvSpPr>
        <p:spPr>
          <a:xfrm>
            <a:off x="457200" y="1546225"/>
            <a:ext cx="6121400" cy="765175"/>
          </a:xfrm>
        </p:spPr>
        <p:txBody>
          <a:bodyPr/>
          <a:lstStyle>
            <a:lvl1pPr marL="0" indent="0">
              <a:lnSpc>
                <a:spcPct val="100000"/>
              </a:lnSpc>
              <a:spcAft>
                <a:spcPts val="0"/>
              </a:spcAft>
              <a:buNone/>
              <a:defRPr sz="2200" baseline="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7" name="Text Placeholder 6"/>
          <p:cNvSpPr>
            <a:spLocks noGrp="1"/>
          </p:cNvSpPr>
          <p:nvPr>
            <p:ph type="body" sz="quarter" idx="12"/>
          </p:nvPr>
        </p:nvSpPr>
        <p:spPr>
          <a:xfrm>
            <a:off x="457200" y="895351"/>
            <a:ext cx="8229600" cy="546100"/>
          </a:xfrm>
        </p:spPr>
        <p:txBody>
          <a:bodyPr/>
          <a:lstStyle>
            <a:lvl1pPr>
              <a:lnSpc>
                <a:spcPct val="90000"/>
              </a:lnSpc>
              <a:defRPr sz="2200">
                <a:solidFill>
                  <a:srgbClr val="7AB800"/>
                </a:solidFill>
              </a:defRPr>
            </a:lvl1pPr>
          </a:lstStyle>
          <a:p>
            <a:pPr lvl="0"/>
            <a:r>
              <a:rPr lang="en-US" dirty="0"/>
              <a:t>Click to edit Master text styles</a:t>
            </a:r>
          </a:p>
        </p:txBody>
      </p:sp>
      <p:pic>
        <p:nvPicPr>
          <p:cNvPr id="8" name="Picture 7" descr="WM_tagline_1c-green_rgb.gif"/>
          <p:cNvPicPr>
            <a:picLocks noChangeAspect="1"/>
          </p:cNvPicPr>
          <p:nvPr userDrawn="1"/>
        </p:nvPicPr>
        <p:blipFill>
          <a:blip r:embed="rId4"/>
          <a:stretch>
            <a:fillRect/>
          </a:stretch>
        </p:blipFill>
        <p:spPr>
          <a:xfrm>
            <a:off x="301728" y="2884704"/>
            <a:ext cx="1746061" cy="455395"/>
          </a:xfrm>
          <a:prstGeom prst="rect">
            <a:avLst/>
          </a:prstGeom>
          <a:noFill/>
          <a:ln>
            <a:noFill/>
          </a:ln>
        </p:spPr>
      </p:pic>
      <p:sp>
        <p:nvSpPr>
          <p:cNvPr id="12" name="Text Placeholder 11"/>
          <p:cNvSpPr>
            <a:spLocks noGrp="1"/>
          </p:cNvSpPr>
          <p:nvPr>
            <p:ph type="body" sz="quarter" idx="15"/>
          </p:nvPr>
        </p:nvSpPr>
        <p:spPr>
          <a:xfrm>
            <a:off x="457200" y="2390775"/>
            <a:ext cx="3994150" cy="581025"/>
          </a:xfrm>
        </p:spPr>
        <p:txBody>
          <a:bodyPr/>
          <a:lstStyle>
            <a:lvl1pPr>
              <a:defRPr sz="1400"/>
            </a:lvl1pPr>
          </a:lstStyle>
          <a:p>
            <a:pPr lvl="0"/>
            <a:r>
              <a:rPr lang="en-US" dirty="0"/>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Leaf 1">
    <p:spTree>
      <p:nvGrpSpPr>
        <p:cNvPr id="1" name=""/>
        <p:cNvGrpSpPr/>
        <p:nvPr/>
      </p:nvGrpSpPr>
      <p:grpSpPr>
        <a:xfrm>
          <a:off x="0" y="0"/>
          <a:ext cx="0" cy="0"/>
          <a:chOff x="0" y="0"/>
          <a:chExt cx="0" cy="0"/>
        </a:xfrm>
      </p:grpSpPr>
      <p:pic>
        <p:nvPicPr>
          <p:cNvPr id="8" name="Picture 7" descr="30_WM_Leaf_1_9x9_150ppi_RGB.jpg"/>
          <p:cNvPicPr>
            <a:picLocks noChangeAspect="1"/>
          </p:cNvPicPr>
          <p:nvPr userDrawn="1"/>
        </p:nvPicPr>
        <p:blipFill>
          <a:blip r:embed="rId2" cstate="print"/>
          <a:stretch>
            <a:fillRect/>
          </a:stretch>
        </p:blipFill>
        <p:spPr>
          <a:xfrm>
            <a:off x="3324225" y="1022059"/>
            <a:ext cx="5819775" cy="5837019"/>
          </a:xfrm>
          <a:prstGeom prst="rect">
            <a:avLst/>
          </a:prstGeom>
          <a:noFill/>
          <a:ln>
            <a:noFill/>
          </a:ln>
        </p:spPr>
      </p:pic>
      <p:pic>
        <p:nvPicPr>
          <p:cNvPr id="5" name="Picture 7" descr="WM_logo_PPTLarge.png"/>
          <p:cNvPicPr>
            <a:picLocks noChangeAspect="1"/>
          </p:cNvPicPr>
          <p:nvPr userDrawn="1"/>
        </p:nvPicPr>
        <p:blipFill>
          <a:blip r:embed="rId3"/>
          <a:srcRect/>
          <a:stretch>
            <a:fillRect/>
          </a:stretch>
        </p:blipFill>
        <p:spPr bwMode="auto">
          <a:xfrm>
            <a:off x="0" y="5843588"/>
            <a:ext cx="2212975" cy="1014412"/>
          </a:xfrm>
          <a:prstGeom prst="rect">
            <a:avLst/>
          </a:prstGeom>
          <a:noFill/>
          <a:ln w="9525">
            <a:noFill/>
            <a:miter lim="800000"/>
            <a:headEnd/>
            <a:tailEnd/>
          </a:ln>
        </p:spPr>
      </p:pic>
      <p:sp>
        <p:nvSpPr>
          <p:cNvPr id="2" name="Title 1"/>
          <p:cNvSpPr>
            <a:spLocks noGrp="1"/>
          </p:cNvSpPr>
          <p:nvPr>
            <p:ph type="title"/>
          </p:nvPr>
        </p:nvSpPr>
        <p:spPr>
          <a:xfrm>
            <a:off x="457200" y="377826"/>
            <a:ext cx="8229600" cy="1057274"/>
          </a:xfrm>
        </p:spPr>
        <p:txBody>
          <a:bodyPr/>
          <a:lstStyle>
            <a:lvl1pPr algn="l">
              <a:defRPr sz="3600" b="0" i="0" cap="none" baseline="0"/>
            </a:lvl1pPr>
          </a:lstStyle>
          <a:p>
            <a:r>
              <a:rPr lang="en-US" dirty="0"/>
              <a:t>Click to edit Master title style</a:t>
            </a:r>
          </a:p>
        </p:txBody>
      </p:sp>
      <p:sp>
        <p:nvSpPr>
          <p:cNvPr id="3" name="Text Placeholder 2"/>
          <p:cNvSpPr>
            <a:spLocks noGrp="1"/>
          </p:cNvSpPr>
          <p:nvPr>
            <p:ph type="body" idx="1"/>
          </p:nvPr>
        </p:nvSpPr>
        <p:spPr>
          <a:xfrm>
            <a:off x="457200" y="1546225"/>
            <a:ext cx="6121400" cy="765175"/>
          </a:xfrm>
        </p:spPr>
        <p:txBody>
          <a:bodyPr/>
          <a:lstStyle>
            <a:lvl1pPr marL="0" indent="0">
              <a:lnSpc>
                <a:spcPct val="100000"/>
              </a:lnSpc>
              <a:spcAft>
                <a:spcPts val="0"/>
              </a:spcAft>
              <a:buNone/>
              <a:defRPr sz="2200" baseline="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7" name="Text Placeholder 6"/>
          <p:cNvSpPr>
            <a:spLocks noGrp="1"/>
          </p:cNvSpPr>
          <p:nvPr>
            <p:ph type="body" sz="quarter" idx="12"/>
          </p:nvPr>
        </p:nvSpPr>
        <p:spPr>
          <a:xfrm>
            <a:off x="457200" y="895351"/>
            <a:ext cx="8229600" cy="546100"/>
          </a:xfrm>
        </p:spPr>
        <p:txBody>
          <a:bodyPr/>
          <a:lstStyle>
            <a:lvl1pPr>
              <a:lnSpc>
                <a:spcPct val="90000"/>
              </a:lnSpc>
              <a:defRPr sz="2200">
                <a:solidFill>
                  <a:srgbClr val="7AB800"/>
                </a:solidFill>
              </a:defRPr>
            </a:lvl1pPr>
          </a:lstStyle>
          <a:p>
            <a:pPr lvl="0"/>
            <a:r>
              <a:rPr lang="en-US" dirty="0"/>
              <a:t>Click to edit Master text styles</a:t>
            </a:r>
          </a:p>
        </p:txBody>
      </p:sp>
      <p:pic>
        <p:nvPicPr>
          <p:cNvPr id="9" name="Picture 8" descr="WM_tagline_1c-green_rgb.gif"/>
          <p:cNvPicPr>
            <a:picLocks noChangeAspect="1"/>
          </p:cNvPicPr>
          <p:nvPr userDrawn="1"/>
        </p:nvPicPr>
        <p:blipFill>
          <a:blip r:embed="rId4"/>
          <a:stretch>
            <a:fillRect/>
          </a:stretch>
        </p:blipFill>
        <p:spPr>
          <a:xfrm>
            <a:off x="301728" y="2884704"/>
            <a:ext cx="1746061" cy="455395"/>
          </a:xfrm>
          <a:prstGeom prst="rect">
            <a:avLst/>
          </a:prstGeom>
          <a:noFill/>
          <a:ln>
            <a:noFill/>
          </a:ln>
        </p:spPr>
      </p:pic>
      <p:sp>
        <p:nvSpPr>
          <p:cNvPr id="12" name="Text Placeholder 11"/>
          <p:cNvSpPr>
            <a:spLocks noGrp="1"/>
          </p:cNvSpPr>
          <p:nvPr>
            <p:ph type="body" sz="quarter" idx="15"/>
          </p:nvPr>
        </p:nvSpPr>
        <p:spPr>
          <a:xfrm>
            <a:off x="457200" y="2390775"/>
            <a:ext cx="3994150" cy="581025"/>
          </a:xfrm>
        </p:spPr>
        <p:txBody>
          <a:bodyPr/>
          <a:lstStyle>
            <a:lvl1pPr>
              <a:defRPr sz="1400"/>
            </a:lvl1pPr>
          </a:lstStyle>
          <a:p>
            <a:pPr lvl="0"/>
            <a:r>
              <a:rPr lang="en-US" dirty="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Text">
    <p:spTree>
      <p:nvGrpSpPr>
        <p:cNvPr id="1" name=""/>
        <p:cNvGrpSpPr/>
        <p:nvPr/>
      </p:nvGrpSpPr>
      <p:grpSpPr>
        <a:xfrm>
          <a:off x="0" y="0"/>
          <a:ext cx="0" cy="0"/>
          <a:chOff x="0" y="0"/>
          <a:chExt cx="0" cy="0"/>
        </a:xfrm>
      </p:grpSpPr>
      <p:pic>
        <p:nvPicPr>
          <p:cNvPr id="5" name="Picture 7" descr="WM_logo_PPTLarge.png"/>
          <p:cNvPicPr>
            <a:picLocks noChangeAspect="1"/>
          </p:cNvPicPr>
          <p:nvPr userDrawn="1"/>
        </p:nvPicPr>
        <p:blipFill>
          <a:blip r:embed="rId2"/>
          <a:srcRect/>
          <a:stretch>
            <a:fillRect/>
          </a:stretch>
        </p:blipFill>
        <p:spPr bwMode="auto">
          <a:xfrm>
            <a:off x="0" y="5843588"/>
            <a:ext cx="2212975" cy="1014412"/>
          </a:xfrm>
          <a:prstGeom prst="rect">
            <a:avLst/>
          </a:prstGeom>
          <a:noFill/>
          <a:ln w="9525">
            <a:noFill/>
            <a:miter lim="800000"/>
            <a:headEnd/>
            <a:tailEnd/>
          </a:ln>
        </p:spPr>
      </p:pic>
      <p:sp>
        <p:nvSpPr>
          <p:cNvPr id="2" name="Title 1"/>
          <p:cNvSpPr>
            <a:spLocks noGrp="1"/>
          </p:cNvSpPr>
          <p:nvPr>
            <p:ph type="title"/>
          </p:nvPr>
        </p:nvSpPr>
        <p:spPr>
          <a:xfrm>
            <a:off x="457200" y="377826"/>
            <a:ext cx="8229600" cy="1057274"/>
          </a:xfrm>
        </p:spPr>
        <p:txBody>
          <a:bodyPr/>
          <a:lstStyle>
            <a:lvl1pPr algn="l">
              <a:defRPr sz="3600" b="0" i="0" cap="none" baseline="0"/>
            </a:lvl1pPr>
          </a:lstStyle>
          <a:p>
            <a:r>
              <a:rPr lang="en-US" dirty="0"/>
              <a:t>Click to edit Master title style</a:t>
            </a:r>
          </a:p>
        </p:txBody>
      </p:sp>
      <p:sp>
        <p:nvSpPr>
          <p:cNvPr id="3" name="Text Placeholder 2"/>
          <p:cNvSpPr>
            <a:spLocks noGrp="1"/>
          </p:cNvSpPr>
          <p:nvPr>
            <p:ph type="body" idx="1"/>
          </p:nvPr>
        </p:nvSpPr>
        <p:spPr>
          <a:xfrm>
            <a:off x="457200" y="1546225"/>
            <a:ext cx="6121400" cy="765175"/>
          </a:xfrm>
        </p:spPr>
        <p:txBody>
          <a:bodyPr/>
          <a:lstStyle>
            <a:lvl1pPr marL="0" indent="0">
              <a:lnSpc>
                <a:spcPct val="100000"/>
              </a:lnSpc>
              <a:spcAft>
                <a:spcPts val="0"/>
              </a:spcAft>
              <a:buNone/>
              <a:defRPr sz="2200" baseline="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7" name="Text Placeholder 6"/>
          <p:cNvSpPr>
            <a:spLocks noGrp="1"/>
          </p:cNvSpPr>
          <p:nvPr>
            <p:ph type="body" sz="quarter" idx="12"/>
          </p:nvPr>
        </p:nvSpPr>
        <p:spPr>
          <a:xfrm>
            <a:off x="457200" y="895351"/>
            <a:ext cx="8229600" cy="546100"/>
          </a:xfrm>
        </p:spPr>
        <p:txBody>
          <a:bodyPr/>
          <a:lstStyle>
            <a:lvl1pPr>
              <a:lnSpc>
                <a:spcPct val="90000"/>
              </a:lnSpc>
              <a:defRPr sz="2200">
                <a:solidFill>
                  <a:srgbClr val="7AB800"/>
                </a:solidFill>
              </a:defRPr>
            </a:lvl1pPr>
          </a:lstStyle>
          <a:p>
            <a:pPr lvl="0"/>
            <a:r>
              <a:rPr lang="en-US" dirty="0"/>
              <a:t>Click to edit Master text styles</a:t>
            </a:r>
          </a:p>
        </p:txBody>
      </p:sp>
      <p:sp>
        <p:nvSpPr>
          <p:cNvPr id="12" name="Text Placeholder 11"/>
          <p:cNvSpPr>
            <a:spLocks noGrp="1"/>
          </p:cNvSpPr>
          <p:nvPr>
            <p:ph type="body" sz="quarter" idx="15"/>
          </p:nvPr>
        </p:nvSpPr>
        <p:spPr>
          <a:xfrm>
            <a:off x="457200" y="2390775"/>
            <a:ext cx="3994150" cy="581025"/>
          </a:xfrm>
        </p:spPr>
        <p:txBody>
          <a:bodyPr/>
          <a:lstStyle>
            <a:lvl1pPr>
              <a:defRPr sz="1400"/>
            </a:lvl1pPr>
          </a:lstStyle>
          <a:p>
            <a:pPr lvl="0"/>
            <a:r>
              <a:rPr lang="en-US" dirty="0"/>
              <a:t>Click to edit Master text styles</a:t>
            </a:r>
          </a:p>
        </p:txBody>
      </p:sp>
      <p:pic>
        <p:nvPicPr>
          <p:cNvPr id="8" name="Picture 7" descr="WM_tagline_1c-green_rgb.gif"/>
          <p:cNvPicPr>
            <a:picLocks noChangeAspect="1"/>
          </p:cNvPicPr>
          <p:nvPr userDrawn="1"/>
        </p:nvPicPr>
        <p:blipFill>
          <a:blip r:embed="rId3"/>
          <a:stretch>
            <a:fillRect/>
          </a:stretch>
        </p:blipFill>
        <p:spPr>
          <a:xfrm>
            <a:off x="7101416" y="6237504"/>
            <a:ext cx="1746061" cy="45539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8779C6-C62F-4265-978A-91B89DFDA679}" type="slidenum">
              <a:rPr lang="en-US"/>
              <a:pPr>
                <a:defRPr/>
              </a:pPr>
              <a:t>‹#›</a:t>
            </a:fld>
            <a:endParaRPr lang="en-US" dirty="0"/>
          </a:p>
        </p:txBody>
      </p:sp>
    </p:spTree>
    <p:extLst>
      <p:ext uri="{BB962C8B-B14F-4D97-AF65-F5344CB8AC3E}">
        <p14:creationId xmlns:p14="http://schemas.microsoft.com/office/powerpoint/2010/main" val="1480788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custDataLst>
              <p:tags r:id="rId1"/>
            </p:custDataLst>
          </p:nvPr>
        </p:nvSpPr>
        <p:spPr>
          <a:ln/>
        </p:spPr>
        <p:txBody>
          <a:bodyPr/>
          <a:lstStyle>
            <a:lvl1pPr>
              <a:defRPr/>
            </a:lvl1pPr>
          </a:lstStyle>
          <a:p>
            <a:pPr>
              <a:defRPr/>
            </a:pPr>
            <a:r>
              <a:rPr lang="en-US" dirty="0"/>
              <a:t>Page </a:t>
            </a:r>
            <a:fld id="{0A0067B0-4ACF-4EDF-B63C-C35DCCCD68F3}" type="slidenum">
              <a:rPr lang="en-US"/>
              <a:pPr>
                <a:defRPr/>
              </a:pPr>
              <a:t>‹#›</a:t>
            </a:fld>
            <a:endParaRPr lang="en-US" dirty="0"/>
          </a:p>
        </p:txBody>
      </p:sp>
      <p:sp>
        <p:nvSpPr>
          <p:cNvPr id="4" name="Footer Placeholder 21"/>
          <p:cNvSpPr>
            <a:spLocks noGrp="1"/>
          </p:cNvSpPr>
          <p:nvPr>
            <p:ph type="ftr" sz="quarter" idx="11"/>
            <p:custDataLst>
              <p:tags r:id="rId2"/>
            </p:custDataLst>
          </p:nvPr>
        </p:nvSpPr>
        <p:spPr/>
        <p:txBody>
          <a:bodyPr/>
          <a:lstStyle>
            <a:lvl1pPr>
              <a:defRPr/>
            </a:lvl1pPr>
          </a:lstStyle>
          <a:p>
            <a:pPr>
              <a:defRPr/>
            </a:pPr>
            <a:r>
              <a:rPr lang="en-US" dirty="0"/>
              <a:t>©20XX Waste Management</a:t>
            </a:r>
          </a:p>
        </p:txBody>
      </p:sp>
      <p:sp>
        <p:nvSpPr>
          <p:cNvPr id="5" name="Date Placeholder 22"/>
          <p:cNvSpPr>
            <a:spLocks noGrp="1"/>
          </p:cNvSpPr>
          <p:nvPr>
            <p:ph type="dt" sz="half" idx="12"/>
            <p:custDataLst>
              <p:tags r:id="rId3"/>
            </p:custDataLst>
          </p:nvPr>
        </p:nvSpPr>
        <p:spPr/>
        <p:txBody>
          <a:bodyPr/>
          <a:lstStyle>
            <a:lvl1pPr>
              <a:defRPr/>
            </a:lvl1pPr>
          </a:lstStyle>
          <a:p>
            <a:pPr>
              <a:defRPr/>
            </a:pPr>
            <a:r>
              <a:rPr lang="en-US" dirty="0"/>
              <a:t>Month XX, 20XX</a:t>
            </a:r>
          </a:p>
        </p:txBody>
      </p:sp>
    </p:spTree>
    <p:extLst>
      <p:ext uri="{BB962C8B-B14F-4D97-AF65-F5344CB8AC3E}">
        <p14:creationId xmlns:p14="http://schemas.microsoft.com/office/powerpoint/2010/main" val="3412187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Image 1">
    <p:spTree>
      <p:nvGrpSpPr>
        <p:cNvPr id="1" name=""/>
        <p:cNvGrpSpPr/>
        <p:nvPr/>
      </p:nvGrpSpPr>
      <p:grpSpPr>
        <a:xfrm>
          <a:off x="0" y="0"/>
          <a:ext cx="0" cy="0"/>
          <a:chOff x="0" y="0"/>
          <a:chExt cx="0" cy="0"/>
        </a:xfrm>
      </p:grpSpPr>
      <p:pic>
        <p:nvPicPr>
          <p:cNvPr id="8" name="Picture 7" descr="30_WM_Leaf_1_9x9_150ppi_RG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324225" y="1022059"/>
            <a:ext cx="5819775" cy="5837019"/>
          </a:xfrm>
          <a:prstGeom prst="rect">
            <a:avLst/>
          </a:prstGeom>
          <a:noFill/>
          <a:ln>
            <a:noFill/>
          </a:ln>
        </p:spPr>
      </p:pic>
      <p:pic>
        <p:nvPicPr>
          <p:cNvPr id="5" name="Picture 7" descr="WM_logo_PPTLarg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0" y="5843588"/>
            <a:ext cx="2212975" cy="1014412"/>
          </a:xfrm>
          <a:prstGeom prst="rect">
            <a:avLst/>
          </a:prstGeom>
          <a:noFill/>
          <a:ln w="9525">
            <a:noFill/>
            <a:miter lim="800000"/>
          </a:ln>
        </p:spPr>
      </p:pic>
      <p:sp>
        <p:nvSpPr>
          <p:cNvPr id="2" name="Title 1"/>
          <p:cNvSpPr>
            <a:spLocks noGrp="1"/>
          </p:cNvSpPr>
          <p:nvPr>
            <p:ph type="title"/>
          </p:nvPr>
        </p:nvSpPr>
        <p:spPr>
          <a:xfrm>
            <a:off x="457200" y="377826"/>
            <a:ext cx="8229600" cy="1057274"/>
          </a:xfrm>
        </p:spPr>
        <p:txBody>
          <a:bodyPr/>
          <a:lstStyle>
            <a:lvl1pPr algn="l">
              <a:defRPr sz="3600" b="0" i="0" cap="none" baseline="0"/>
            </a:lvl1pPr>
          </a:lstStyle>
          <a:p>
            <a:r>
              <a:rPr lang="en-US"/>
              <a:t>Click to edit Master title style</a:t>
            </a:r>
          </a:p>
        </p:txBody>
      </p:sp>
      <p:sp>
        <p:nvSpPr>
          <p:cNvPr id="3" name="Text Placeholder 2"/>
          <p:cNvSpPr>
            <a:spLocks noGrp="1"/>
          </p:cNvSpPr>
          <p:nvPr>
            <p:ph type="body" idx="1"/>
          </p:nvPr>
        </p:nvSpPr>
        <p:spPr>
          <a:xfrm>
            <a:off x="457200" y="1546225"/>
            <a:ext cx="6121400" cy="765175"/>
          </a:xfrm>
        </p:spPr>
        <p:txBody>
          <a:bodyPr/>
          <a:lstStyle>
            <a:lvl1pPr marL="0" indent="0">
              <a:lnSpc>
                <a:spcPct val="100000"/>
              </a:lnSpc>
              <a:spcAft>
                <a:spcPct val="0"/>
              </a:spcAft>
              <a:buNone/>
              <a:defRPr sz="2200" baseline="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7" name="Text Placeholder 6"/>
          <p:cNvSpPr>
            <a:spLocks noGrp="1"/>
          </p:cNvSpPr>
          <p:nvPr>
            <p:ph type="body" sz="quarter" idx="12"/>
          </p:nvPr>
        </p:nvSpPr>
        <p:spPr>
          <a:xfrm>
            <a:off x="457200" y="895351"/>
            <a:ext cx="8229600" cy="546100"/>
          </a:xfrm>
        </p:spPr>
        <p:txBody>
          <a:bodyPr/>
          <a:lstStyle>
            <a:lvl1pPr>
              <a:lnSpc>
                <a:spcPct val="90000"/>
              </a:lnSpc>
              <a:defRPr sz="2200">
                <a:solidFill>
                  <a:srgbClr val="7AB800"/>
                </a:solidFill>
              </a:defRPr>
            </a:lvl1pPr>
          </a:lstStyle>
          <a:p>
            <a:pPr lvl="0"/>
            <a:r>
              <a:rPr lang="en-US"/>
              <a:t>Click to edit Master text styles</a:t>
            </a:r>
          </a:p>
        </p:txBody>
      </p:sp>
      <p:pic>
        <p:nvPicPr>
          <p:cNvPr id="9" name="Picture 8" descr="WM_tagline_1c-green_rgb.g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301728" y="2884704"/>
            <a:ext cx="1746061" cy="455395"/>
          </a:xfrm>
          <a:prstGeom prst="rect">
            <a:avLst/>
          </a:prstGeom>
          <a:noFill/>
          <a:ln>
            <a:noFill/>
          </a:ln>
        </p:spPr>
      </p:pic>
      <p:sp>
        <p:nvSpPr>
          <p:cNvPr id="12" name="Text Placeholder 11"/>
          <p:cNvSpPr>
            <a:spLocks noGrp="1"/>
          </p:cNvSpPr>
          <p:nvPr>
            <p:ph type="body" sz="quarter" idx="15"/>
          </p:nvPr>
        </p:nvSpPr>
        <p:spPr>
          <a:xfrm>
            <a:off x="457200" y="2390775"/>
            <a:ext cx="3994150" cy="581025"/>
          </a:xfrm>
        </p:spPr>
        <p:txBody>
          <a:bodyPr/>
          <a:lstStyle>
            <a:lvl1pPr>
              <a:defRPr sz="1400"/>
            </a:lvl1pPr>
          </a:lstStyle>
          <a:p>
            <a:pPr lvl="0"/>
            <a:r>
              <a:rPr lang="en-US"/>
              <a:t>Click to edit Master text styles</a:t>
            </a:r>
          </a:p>
        </p:txBody>
      </p:sp>
    </p:spTree>
    <p:extLst>
      <p:ext uri="{BB962C8B-B14F-4D97-AF65-F5344CB8AC3E}">
        <p14:creationId xmlns:p14="http://schemas.microsoft.com/office/powerpoint/2010/main" val="1028902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itle Image 1">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a:xfrm>
            <a:off x="3581400" y="1022059"/>
            <a:ext cx="5562600" cy="5835941"/>
          </a:xfrm>
          <a:prstGeom prst="rect">
            <a:avLst/>
          </a:prstGeom>
        </p:spPr>
      </p:pic>
      <p:pic>
        <p:nvPicPr>
          <p:cNvPr id="5" name="Picture 7" descr="WM_logo_PPTLarg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0" y="5843588"/>
            <a:ext cx="2212975" cy="1014412"/>
          </a:xfrm>
          <a:prstGeom prst="rect">
            <a:avLst/>
          </a:prstGeom>
          <a:noFill/>
          <a:ln w="9525">
            <a:noFill/>
            <a:miter lim="800000"/>
          </a:ln>
        </p:spPr>
      </p:pic>
      <p:sp>
        <p:nvSpPr>
          <p:cNvPr id="2" name="Title 1"/>
          <p:cNvSpPr>
            <a:spLocks noGrp="1"/>
          </p:cNvSpPr>
          <p:nvPr>
            <p:ph type="title"/>
          </p:nvPr>
        </p:nvSpPr>
        <p:spPr>
          <a:xfrm>
            <a:off x="457200" y="377826"/>
            <a:ext cx="8229600" cy="1057274"/>
          </a:xfrm>
        </p:spPr>
        <p:txBody>
          <a:bodyPr/>
          <a:lstStyle>
            <a:lvl1pPr algn="l">
              <a:defRPr sz="3600" b="0" i="0" cap="none" baseline="0"/>
            </a:lvl1pPr>
          </a:lstStyle>
          <a:p>
            <a:r>
              <a:rPr lang="en-US"/>
              <a:t>Click to edit Master title style</a:t>
            </a:r>
          </a:p>
        </p:txBody>
      </p:sp>
      <p:sp>
        <p:nvSpPr>
          <p:cNvPr id="3" name="Text Placeholder 2"/>
          <p:cNvSpPr>
            <a:spLocks noGrp="1"/>
          </p:cNvSpPr>
          <p:nvPr>
            <p:ph type="body" idx="1"/>
          </p:nvPr>
        </p:nvSpPr>
        <p:spPr>
          <a:xfrm>
            <a:off x="457200" y="1546225"/>
            <a:ext cx="6121400" cy="765175"/>
          </a:xfrm>
        </p:spPr>
        <p:txBody>
          <a:bodyPr/>
          <a:lstStyle>
            <a:lvl1pPr marL="0" indent="0">
              <a:lnSpc>
                <a:spcPct val="100000"/>
              </a:lnSpc>
              <a:spcAft>
                <a:spcPct val="0"/>
              </a:spcAft>
              <a:buNone/>
              <a:defRPr sz="2200" baseline="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7" name="Text Placeholder 6"/>
          <p:cNvSpPr>
            <a:spLocks noGrp="1"/>
          </p:cNvSpPr>
          <p:nvPr>
            <p:ph type="body" sz="quarter" idx="12"/>
          </p:nvPr>
        </p:nvSpPr>
        <p:spPr>
          <a:xfrm>
            <a:off x="457200" y="895351"/>
            <a:ext cx="8229600" cy="546100"/>
          </a:xfrm>
        </p:spPr>
        <p:txBody>
          <a:bodyPr/>
          <a:lstStyle>
            <a:lvl1pPr>
              <a:lnSpc>
                <a:spcPct val="90000"/>
              </a:lnSpc>
              <a:defRPr sz="2200">
                <a:solidFill>
                  <a:srgbClr val="7AB800"/>
                </a:solidFill>
              </a:defRPr>
            </a:lvl1pPr>
          </a:lstStyle>
          <a:p>
            <a:pPr lvl="0"/>
            <a:r>
              <a:rPr lang="en-US"/>
              <a:t>Click to edit Master text styles</a:t>
            </a:r>
          </a:p>
        </p:txBody>
      </p:sp>
      <p:pic>
        <p:nvPicPr>
          <p:cNvPr id="9" name="Picture 8" descr="WM_tagline_1c-green_rgb.g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301728" y="2884704"/>
            <a:ext cx="1746061" cy="455395"/>
          </a:xfrm>
          <a:prstGeom prst="rect">
            <a:avLst/>
          </a:prstGeom>
          <a:noFill/>
          <a:ln>
            <a:noFill/>
          </a:ln>
        </p:spPr>
      </p:pic>
      <p:sp>
        <p:nvSpPr>
          <p:cNvPr id="12" name="Text Placeholder 11"/>
          <p:cNvSpPr>
            <a:spLocks noGrp="1"/>
          </p:cNvSpPr>
          <p:nvPr>
            <p:ph type="body" sz="quarter" idx="15"/>
          </p:nvPr>
        </p:nvSpPr>
        <p:spPr>
          <a:xfrm>
            <a:off x="457200" y="2390775"/>
            <a:ext cx="3994150" cy="581025"/>
          </a:xfrm>
        </p:spPr>
        <p:txBody>
          <a:bodyPr/>
          <a:lstStyle>
            <a:lvl1pPr>
              <a:defRPr sz="1400"/>
            </a:lvl1pPr>
          </a:lstStyle>
          <a:p>
            <a:pPr lvl="0"/>
            <a:r>
              <a:rPr lang="en-US"/>
              <a:t>Click to edit Master text styles</a:t>
            </a:r>
          </a:p>
        </p:txBody>
      </p:sp>
    </p:spTree>
    <p:extLst>
      <p:ext uri="{BB962C8B-B14F-4D97-AF65-F5344CB8AC3E}">
        <p14:creationId xmlns:p14="http://schemas.microsoft.com/office/powerpoint/2010/main" val="293614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Image 2">
    <p:spTree>
      <p:nvGrpSpPr>
        <p:cNvPr id="1" name=""/>
        <p:cNvGrpSpPr/>
        <p:nvPr/>
      </p:nvGrpSpPr>
      <p:grpSpPr>
        <a:xfrm>
          <a:off x="0" y="0"/>
          <a:ext cx="0" cy="0"/>
          <a:chOff x="0" y="0"/>
          <a:chExt cx="0" cy="0"/>
        </a:xfrm>
      </p:grpSpPr>
      <p:pic>
        <p:nvPicPr>
          <p:cNvPr id="9" name="Picture 8" descr="14_WM_CFL_bulb_cycle_9x9_150ppi_rg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336522" y="1059125"/>
            <a:ext cx="5807478" cy="5798875"/>
          </a:xfrm>
          <a:prstGeom prst="rect">
            <a:avLst/>
          </a:prstGeom>
        </p:spPr>
      </p:pic>
      <p:pic>
        <p:nvPicPr>
          <p:cNvPr id="5" name="Picture 7" descr="WM_logo_PPTLarg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0" y="5843588"/>
            <a:ext cx="2212975" cy="1014412"/>
          </a:xfrm>
          <a:prstGeom prst="rect">
            <a:avLst/>
          </a:prstGeom>
          <a:noFill/>
          <a:ln w="9525">
            <a:noFill/>
            <a:miter lim="800000"/>
          </a:ln>
        </p:spPr>
      </p:pic>
      <p:sp>
        <p:nvSpPr>
          <p:cNvPr id="2" name="Title 1"/>
          <p:cNvSpPr>
            <a:spLocks noGrp="1"/>
          </p:cNvSpPr>
          <p:nvPr>
            <p:ph type="title"/>
          </p:nvPr>
        </p:nvSpPr>
        <p:spPr>
          <a:xfrm>
            <a:off x="457200" y="377826"/>
            <a:ext cx="8229600" cy="1057274"/>
          </a:xfrm>
        </p:spPr>
        <p:txBody>
          <a:bodyPr/>
          <a:lstStyle>
            <a:lvl1pPr algn="l">
              <a:defRPr sz="3600" b="0" i="0" cap="none" baseline="0"/>
            </a:lvl1pPr>
          </a:lstStyle>
          <a:p>
            <a:r>
              <a:rPr lang="en-US"/>
              <a:t>Click to edit Master title style</a:t>
            </a:r>
          </a:p>
        </p:txBody>
      </p:sp>
      <p:sp>
        <p:nvSpPr>
          <p:cNvPr id="3" name="Text Placeholder 2"/>
          <p:cNvSpPr>
            <a:spLocks noGrp="1"/>
          </p:cNvSpPr>
          <p:nvPr>
            <p:ph type="body" idx="1"/>
          </p:nvPr>
        </p:nvSpPr>
        <p:spPr>
          <a:xfrm>
            <a:off x="457200" y="1546225"/>
            <a:ext cx="6121400" cy="765175"/>
          </a:xfrm>
        </p:spPr>
        <p:txBody>
          <a:bodyPr/>
          <a:lstStyle>
            <a:lvl1pPr marL="0" indent="0">
              <a:lnSpc>
                <a:spcPct val="100000"/>
              </a:lnSpc>
              <a:spcAft>
                <a:spcPct val="0"/>
              </a:spcAft>
              <a:buNone/>
              <a:defRPr sz="2200" baseline="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7" name="Text Placeholder 6"/>
          <p:cNvSpPr>
            <a:spLocks noGrp="1"/>
          </p:cNvSpPr>
          <p:nvPr>
            <p:ph type="body" sz="quarter" idx="12"/>
          </p:nvPr>
        </p:nvSpPr>
        <p:spPr>
          <a:xfrm>
            <a:off x="457200" y="895351"/>
            <a:ext cx="8229600" cy="546100"/>
          </a:xfrm>
        </p:spPr>
        <p:txBody>
          <a:bodyPr/>
          <a:lstStyle>
            <a:lvl1pPr>
              <a:lnSpc>
                <a:spcPct val="90000"/>
              </a:lnSpc>
              <a:defRPr sz="2200">
                <a:solidFill>
                  <a:srgbClr val="7AB800"/>
                </a:solidFill>
              </a:defRPr>
            </a:lvl1pPr>
          </a:lstStyle>
          <a:p>
            <a:pPr lvl="0"/>
            <a:r>
              <a:rPr lang="en-US"/>
              <a:t>Click to edit Master text styles</a:t>
            </a:r>
          </a:p>
        </p:txBody>
      </p:sp>
      <p:sp>
        <p:nvSpPr>
          <p:cNvPr id="12" name="Text Placeholder 11"/>
          <p:cNvSpPr>
            <a:spLocks noGrp="1"/>
          </p:cNvSpPr>
          <p:nvPr>
            <p:ph type="body" sz="quarter" idx="15"/>
          </p:nvPr>
        </p:nvSpPr>
        <p:spPr>
          <a:xfrm>
            <a:off x="457200" y="2390775"/>
            <a:ext cx="3994150" cy="581025"/>
          </a:xfrm>
        </p:spPr>
        <p:txBody>
          <a:bodyPr/>
          <a:lstStyle>
            <a:lvl1pPr>
              <a:defRPr sz="1400"/>
            </a:lvl1pPr>
          </a:lstStyle>
          <a:p>
            <a:pPr lvl="0"/>
            <a:r>
              <a:rPr lang="en-US"/>
              <a:t>Click to edit Master text styles</a:t>
            </a:r>
          </a:p>
        </p:txBody>
      </p:sp>
      <p:pic>
        <p:nvPicPr>
          <p:cNvPr id="8" name="Picture 7" descr="WM_tagline_1c-green_rgb.g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301728" y="2884704"/>
            <a:ext cx="1746061" cy="455395"/>
          </a:xfrm>
          <a:prstGeom prst="rect">
            <a:avLst/>
          </a:prstGeom>
          <a:noFill/>
          <a:ln>
            <a:noFill/>
          </a:ln>
        </p:spPr>
      </p:pic>
    </p:spTree>
    <p:extLst>
      <p:ext uri="{BB962C8B-B14F-4D97-AF65-F5344CB8AC3E}">
        <p14:creationId xmlns:p14="http://schemas.microsoft.com/office/powerpoint/2010/main" val="1650745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pic>
        <p:nvPicPr>
          <p:cNvPr id="5" name="Picture 7" descr="WM_logo_PPTLar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a:xfrm>
            <a:off x="0" y="5843588"/>
            <a:ext cx="2212975" cy="1014412"/>
          </a:xfrm>
          <a:prstGeom prst="rect">
            <a:avLst/>
          </a:prstGeom>
          <a:noFill/>
          <a:ln w="9525">
            <a:noFill/>
            <a:miter lim="800000"/>
          </a:ln>
        </p:spPr>
      </p:pic>
      <p:sp>
        <p:nvSpPr>
          <p:cNvPr id="2" name="Title 1"/>
          <p:cNvSpPr>
            <a:spLocks noGrp="1"/>
          </p:cNvSpPr>
          <p:nvPr>
            <p:ph type="title"/>
          </p:nvPr>
        </p:nvSpPr>
        <p:spPr>
          <a:xfrm>
            <a:off x="457200" y="377826"/>
            <a:ext cx="8229600" cy="1057274"/>
          </a:xfrm>
        </p:spPr>
        <p:txBody>
          <a:bodyPr/>
          <a:lstStyle>
            <a:lvl1pPr algn="l">
              <a:defRPr sz="3600" b="0" i="0" cap="none" baseline="0"/>
            </a:lvl1pPr>
          </a:lstStyle>
          <a:p>
            <a:r>
              <a:rPr lang="en-US"/>
              <a:t>Click to edit Master title style</a:t>
            </a:r>
          </a:p>
        </p:txBody>
      </p:sp>
      <p:sp>
        <p:nvSpPr>
          <p:cNvPr id="3" name="Text Placeholder 2"/>
          <p:cNvSpPr>
            <a:spLocks noGrp="1"/>
          </p:cNvSpPr>
          <p:nvPr>
            <p:ph type="body" idx="1"/>
          </p:nvPr>
        </p:nvSpPr>
        <p:spPr>
          <a:xfrm>
            <a:off x="457200" y="1546225"/>
            <a:ext cx="6121400" cy="765175"/>
          </a:xfrm>
        </p:spPr>
        <p:txBody>
          <a:bodyPr/>
          <a:lstStyle>
            <a:lvl1pPr marL="0" indent="0">
              <a:lnSpc>
                <a:spcPct val="100000"/>
              </a:lnSpc>
              <a:spcAft>
                <a:spcPct val="0"/>
              </a:spcAft>
              <a:buNone/>
              <a:defRPr sz="2200" baseline="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7" name="Text Placeholder 6"/>
          <p:cNvSpPr>
            <a:spLocks noGrp="1"/>
          </p:cNvSpPr>
          <p:nvPr>
            <p:ph type="body" sz="quarter" idx="12"/>
          </p:nvPr>
        </p:nvSpPr>
        <p:spPr>
          <a:xfrm>
            <a:off x="457200" y="895351"/>
            <a:ext cx="8229600" cy="546100"/>
          </a:xfrm>
        </p:spPr>
        <p:txBody>
          <a:bodyPr/>
          <a:lstStyle>
            <a:lvl1pPr>
              <a:lnSpc>
                <a:spcPct val="90000"/>
              </a:lnSpc>
              <a:defRPr sz="2200">
                <a:solidFill>
                  <a:srgbClr val="7AB800"/>
                </a:solidFill>
              </a:defRPr>
            </a:lvl1pPr>
          </a:lstStyle>
          <a:p>
            <a:pPr lvl="0"/>
            <a:r>
              <a:rPr lang="en-US"/>
              <a:t>Click to edit Master text styles</a:t>
            </a:r>
          </a:p>
        </p:txBody>
      </p:sp>
      <p:sp>
        <p:nvSpPr>
          <p:cNvPr id="12" name="Text Placeholder 11"/>
          <p:cNvSpPr>
            <a:spLocks noGrp="1"/>
          </p:cNvSpPr>
          <p:nvPr>
            <p:ph type="body" sz="quarter" idx="15"/>
          </p:nvPr>
        </p:nvSpPr>
        <p:spPr>
          <a:xfrm>
            <a:off x="457200" y="2390775"/>
            <a:ext cx="3994150" cy="581025"/>
          </a:xfrm>
        </p:spPr>
        <p:txBody>
          <a:bodyPr/>
          <a:lstStyle>
            <a:lvl1pPr>
              <a:defRPr sz="1400"/>
            </a:lvl1pPr>
          </a:lstStyle>
          <a:p>
            <a:pPr lvl="0"/>
            <a:r>
              <a:rPr lang="en-US"/>
              <a:t>Click to edit Master text styles</a:t>
            </a:r>
          </a:p>
        </p:txBody>
      </p:sp>
    </p:spTree>
    <p:extLst>
      <p:ext uri="{BB962C8B-B14F-4D97-AF65-F5344CB8AC3E}">
        <p14:creationId xmlns:p14="http://schemas.microsoft.com/office/powerpoint/2010/main" val="2151680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8226425" cy="941387"/>
          </a:xfrm>
        </p:spPr>
        <p:txBody>
          <a:bodyPr/>
          <a:lstStyle/>
          <a:p>
            <a:r>
              <a:rPr lang="en-US"/>
              <a:t>Click to edit Master title style</a:t>
            </a:r>
          </a:p>
        </p:txBody>
      </p:sp>
      <p:sp>
        <p:nvSpPr>
          <p:cNvPr id="7" name="Content Placeholder 6"/>
          <p:cNvSpPr>
            <a:spLocks noGrp="1"/>
          </p:cNvSpPr>
          <p:nvPr>
            <p:ph sz="quarter" idx="13"/>
          </p:nvPr>
        </p:nvSpPr>
        <p:spPr>
          <a:xfrm>
            <a:off x="457200" y="1546225"/>
            <a:ext cx="8229600" cy="439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4"/>
          </p:nvPr>
        </p:nvSpPr>
        <p:spPr>
          <a:xfrm>
            <a:off x="457200" y="863600"/>
            <a:ext cx="8229600" cy="482600"/>
          </a:xfrm>
        </p:spPr>
        <p:txBody>
          <a:bodyPr/>
          <a:lstStyle>
            <a:lvl1pPr>
              <a:spcAft>
                <a:spcPct val="0"/>
              </a:spcAft>
              <a:defRPr sz="2200">
                <a:solidFill>
                  <a:srgbClr val="7AB800"/>
                </a:solidFill>
              </a:defRPr>
            </a:lvl1pPr>
          </a:lstStyle>
          <a:p>
            <a:pPr lvl="0"/>
            <a:r>
              <a:rPr lang="en-US"/>
              <a:t>Click to edit Master text styles</a:t>
            </a:r>
          </a:p>
        </p:txBody>
      </p:sp>
      <p:sp>
        <p:nvSpPr>
          <p:cNvPr id="9" name="Date Placeholder 8"/>
          <p:cNvSpPr>
            <a:spLocks noGrp="1"/>
          </p:cNvSpPr>
          <p:nvPr>
            <p:ph type="dt" sz="half" idx="15"/>
          </p:nvPr>
        </p:nvSpPr>
        <p:spPr/>
        <p:txBody>
          <a:bodyPr/>
          <a:lstStyle/>
          <a:p>
            <a:endParaRPr lang="en-US"/>
          </a:p>
        </p:txBody>
      </p:sp>
      <p:sp>
        <p:nvSpPr>
          <p:cNvPr id="10" name="Slide Number Placeholder 9"/>
          <p:cNvSpPr>
            <a:spLocks noGrp="1"/>
          </p:cNvSpPr>
          <p:nvPr>
            <p:ph type="sldNum" sz="quarter" idx="16"/>
          </p:nvPr>
        </p:nvSpPr>
        <p:spPr/>
        <p:txBody>
          <a:bodyPr/>
          <a:lstStyle/>
          <a:p>
            <a:fld id="{0FD600CF-640B-4EC0-80D7-7A3AE74EFF20}" type="slidenum">
              <a:rPr lang="en-US" smtClean="0"/>
              <a:t>‹#›</a:t>
            </a:fld>
            <a:endParaRPr lang="en-US"/>
          </a:p>
        </p:txBody>
      </p:sp>
      <p:sp>
        <p:nvSpPr>
          <p:cNvPr id="12" name="Footer Placeholder 11"/>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592680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quarter" idx="13"/>
          </p:nvPr>
        </p:nvSpPr>
        <p:spPr>
          <a:xfrm>
            <a:off x="457200" y="1533525"/>
            <a:ext cx="3987800" cy="4406900"/>
          </a:xfrm>
        </p:spPr>
        <p:txBody>
          <a:bodyPr/>
          <a:lstStyle>
            <a:lvl1pPr>
              <a:defRPr sz="2000"/>
            </a:lvl1pPr>
            <a:lvl2pPr>
              <a:defRPr sz="20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4"/>
          </p:nvPr>
        </p:nvSpPr>
        <p:spPr>
          <a:xfrm>
            <a:off x="4686300" y="1533525"/>
            <a:ext cx="4000500" cy="4406900"/>
          </a:xfrm>
        </p:spPr>
        <p:txBody>
          <a:bodyPr/>
          <a:lstStyle>
            <a:lvl1pPr>
              <a:defRPr sz="2000"/>
            </a:lvl1pPr>
            <a:lvl2pPr>
              <a:defRPr sz="20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p:cNvSpPr>
            <a:spLocks noGrp="1"/>
          </p:cNvSpPr>
          <p:nvPr>
            <p:ph type="body" sz="quarter" idx="15"/>
          </p:nvPr>
        </p:nvSpPr>
        <p:spPr>
          <a:xfrm>
            <a:off x="457200" y="859537"/>
            <a:ext cx="8229600" cy="512064"/>
          </a:xfrm>
        </p:spPr>
        <p:txBody>
          <a:bodyPr/>
          <a:lstStyle>
            <a:lvl1pPr marL="0" indent="0">
              <a:spcAft>
                <a:spcPct val="0"/>
              </a:spcAft>
              <a:defRPr sz="2200">
                <a:solidFill>
                  <a:schemeClr val="accent6"/>
                </a:solidFill>
              </a:defRPr>
            </a:lvl1pPr>
          </a:lstStyle>
          <a:p>
            <a:pPr lvl="0"/>
            <a:r>
              <a:rPr lang="en-US"/>
              <a:t>Click to edit Master text styles</a:t>
            </a:r>
          </a:p>
        </p:txBody>
      </p:sp>
      <p:sp>
        <p:nvSpPr>
          <p:cNvPr id="9" name="Date Placeholder 8"/>
          <p:cNvSpPr>
            <a:spLocks noGrp="1"/>
          </p:cNvSpPr>
          <p:nvPr>
            <p:ph type="dt" sz="half" idx="16"/>
          </p:nvPr>
        </p:nvSpPr>
        <p:spPr/>
        <p:txBody>
          <a:bodyPr/>
          <a:lstStyle/>
          <a:p>
            <a:endParaRPr lang="en-US"/>
          </a:p>
        </p:txBody>
      </p:sp>
      <p:sp>
        <p:nvSpPr>
          <p:cNvPr id="10" name="Slide Number Placeholder 9"/>
          <p:cNvSpPr>
            <a:spLocks noGrp="1"/>
          </p:cNvSpPr>
          <p:nvPr>
            <p:ph type="sldNum" sz="quarter" idx="17"/>
          </p:nvPr>
        </p:nvSpPr>
        <p:spPr/>
        <p:txBody>
          <a:bodyPr/>
          <a:lstStyle/>
          <a:p>
            <a:fld id="{0FD600CF-640B-4EC0-80D7-7A3AE74EFF20}" type="slidenum">
              <a:rPr lang="en-US" smtClean="0"/>
              <a:t>‹#›</a:t>
            </a:fld>
            <a:endParaRPr lang="en-US"/>
          </a:p>
        </p:txBody>
      </p:sp>
      <p:sp>
        <p:nvSpPr>
          <p:cNvPr id="12" name="Footer Placeholder 11"/>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421429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8226425" cy="941387"/>
          </a:xfrm>
        </p:spPr>
        <p:txBody>
          <a:bodyPr/>
          <a:lstStyle/>
          <a:p>
            <a:r>
              <a:rPr lang="en-US" dirty="0"/>
              <a:t>Click to edit Master title style</a:t>
            </a:r>
          </a:p>
        </p:txBody>
      </p:sp>
      <p:sp>
        <p:nvSpPr>
          <p:cNvPr id="7" name="Content Placeholder 6"/>
          <p:cNvSpPr>
            <a:spLocks noGrp="1"/>
          </p:cNvSpPr>
          <p:nvPr>
            <p:ph sz="quarter" idx="13"/>
          </p:nvPr>
        </p:nvSpPr>
        <p:spPr>
          <a:xfrm>
            <a:off x="457200" y="1546225"/>
            <a:ext cx="8229600" cy="4394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4"/>
          </p:nvPr>
        </p:nvSpPr>
        <p:spPr>
          <a:xfrm>
            <a:off x="457200" y="863600"/>
            <a:ext cx="8229600" cy="482600"/>
          </a:xfrm>
        </p:spPr>
        <p:txBody>
          <a:bodyPr/>
          <a:lstStyle>
            <a:lvl1pPr>
              <a:spcAft>
                <a:spcPts val="0"/>
              </a:spcAft>
              <a:defRPr sz="2200">
                <a:solidFill>
                  <a:srgbClr val="7AB800"/>
                </a:solidFill>
              </a:defRPr>
            </a:lvl1pPr>
          </a:lstStyle>
          <a:p>
            <a:pPr lvl="0"/>
            <a:r>
              <a:rPr lang="en-US" dirty="0"/>
              <a:t>Click to edit Master text styles</a:t>
            </a:r>
          </a:p>
        </p:txBody>
      </p:sp>
      <p:sp>
        <p:nvSpPr>
          <p:cNvPr id="5" name="Rectangle 6"/>
          <p:cNvSpPr>
            <a:spLocks noGrp="1" noChangeArrowheads="1"/>
          </p:cNvSpPr>
          <p:nvPr>
            <p:ph type="sldNum" sz="quarter" idx="15"/>
          </p:nvPr>
        </p:nvSpPr>
        <p:spPr>
          <a:ln/>
        </p:spPr>
        <p:txBody>
          <a:bodyPr/>
          <a:lstStyle>
            <a:lvl1pPr>
              <a:defRPr/>
            </a:lvl1pPr>
          </a:lstStyle>
          <a:p>
            <a:r>
              <a:rPr lang="en-US"/>
              <a:t>Page </a:t>
            </a:r>
            <a:fld id="{0A831791-DD9A-4738-9099-CB0B1260C94C}" type="slidenum">
              <a:rPr lang="en-US"/>
              <a:pPr/>
              <a:t>‹#›</a:t>
            </a:fld>
            <a:endParaRPr lang="en-US"/>
          </a:p>
        </p:txBody>
      </p:sp>
      <p:sp>
        <p:nvSpPr>
          <p:cNvPr id="6" name="Footer Placeholder 21"/>
          <p:cNvSpPr>
            <a:spLocks noGrp="1"/>
          </p:cNvSpPr>
          <p:nvPr>
            <p:ph type="ftr" sz="quarter" idx="16"/>
          </p:nvPr>
        </p:nvSpPr>
        <p:spPr/>
        <p:txBody>
          <a:bodyPr/>
          <a:lstStyle>
            <a:lvl1pPr>
              <a:defRPr/>
            </a:lvl1pPr>
          </a:lstStyle>
          <a:p>
            <a:r>
              <a:rPr lang="en-US"/>
              <a:t>©20XX Waste Management</a:t>
            </a:r>
          </a:p>
        </p:txBody>
      </p:sp>
      <p:sp>
        <p:nvSpPr>
          <p:cNvPr id="8" name="Date Placeholder 22"/>
          <p:cNvSpPr>
            <a:spLocks noGrp="1"/>
          </p:cNvSpPr>
          <p:nvPr>
            <p:ph type="dt" sz="half" idx="17"/>
          </p:nvPr>
        </p:nvSpPr>
        <p:spPr/>
        <p:txBody>
          <a:bodyPr/>
          <a:lstStyle>
            <a:lvl1pPr>
              <a:defRPr/>
            </a:lvl1pPr>
          </a:lstStyle>
          <a:p>
            <a:pPr>
              <a:defRPr/>
            </a:pPr>
            <a:r>
              <a:rPr lang="en-US"/>
              <a:t>Month XX, 20XX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defRPr>
            </a:lvl1pPr>
          </a:lstStyle>
          <a:p>
            <a:r>
              <a:rPr lang="en-US"/>
              <a:t>Click to edit Master title style</a:t>
            </a:r>
          </a:p>
        </p:txBody>
      </p:sp>
      <p:sp>
        <p:nvSpPr>
          <p:cNvPr id="3" name="Rectangle 4"/>
          <p:cNvSpPr>
            <a:spLocks noChangeArrowheads="1"/>
          </p:cNvSpPr>
          <p:nvPr/>
        </p:nvSpPr>
        <p:spPr>
          <a:xfrm>
            <a:off x="0" y="5810250"/>
            <a:ext cx="9144000" cy="1047750"/>
          </a:xfrm>
          <a:prstGeom prst="rect">
            <a:avLst/>
          </a:prstGeom>
          <a:solidFill>
            <a:schemeClr val="bg1"/>
          </a:solidFill>
          <a:ln w="9525">
            <a:noFill/>
            <a:miter lim="800000"/>
          </a:ln>
        </p:spPr>
        <p:txBody>
          <a:bodyPr wrap="none" lIns="0" tIns="0" rIns="45720" bIns="0" anchor="ctr"/>
          <a:lstStyle/>
          <a:p>
            <a:endParaRPr lang="en-US"/>
          </a:p>
        </p:txBody>
      </p:sp>
    </p:spTree>
    <p:extLst>
      <p:ext uri="{BB962C8B-B14F-4D97-AF65-F5344CB8AC3E}">
        <p14:creationId xmlns:p14="http://schemas.microsoft.com/office/powerpoint/2010/main" val="33824818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3"/>
          </p:nvPr>
        </p:nvSpPr>
        <p:spPr>
          <a:xfrm>
            <a:off x="457200" y="859537"/>
            <a:ext cx="8229600" cy="512064"/>
          </a:xfrm>
        </p:spPr>
        <p:txBody>
          <a:bodyPr/>
          <a:lstStyle>
            <a:lvl1pPr>
              <a:defRPr>
                <a:solidFill>
                  <a:srgbClr val="7DBB00"/>
                </a:solidFill>
              </a:defRPr>
            </a:lvl1pPr>
          </a:lstStyle>
          <a:p>
            <a:pPr lvl="0"/>
            <a:r>
              <a:rPr lang="en-US"/>
              <a:t>Click to edit Master text styles</a:t>
            </a:r>
          </a:p>
        </p:txBody>
      </p:sp>
      <p:sp>
        <p:nvSpPr>
          <p:cNvPr id="9" name="Text Placeholder 8"/>
          <p:cNvSpPr>
            <a:spLocks noGrp="1"/>
          </p:cNvSpPr>
          <p:nvPr>
            <p:ph type="body" sz="quarter" idx="14"/>
          </p:nvPr>
        </p:nvSpPr>
        <p:spPr>
          <a:xfrm>
            <a:off x="457200" y="1533525"/>
            <a:ext cx="8229600" cy="701675"/>
          </a:xfrm>
        </p:spPr>
        <p:txBody>
          <a:bodyPr/>
          <a:lstStyle/>
          <a:p>
            <a:pPr lvl="0"/>
            <a:r>
              <a:rPr lang="en-US"/>
              <a:t>Click to edit Master text styles</a:t>
            </a:r>
          </a:p>
        </p:txBody>
      </p:sp>
      <p:sp>
        <p:nvSpPr>
          <p:cNvPr id="11" name="Table Placeholder 10"/>
          <p:cNvSpPr>
            <a:spLocks noGrp="1"/>
          </p:cNvSpPr>
          <p:nvPr>
            <p:ph type="tbl" sz="quarter" idx="15"/>
          </p:nvPr>
        </p:nvSpPr>
        <p:spPr>
          <a:xfrm>
            <a:off x="457200" y="2286000"/>
            <a:ext cx="8229600" cy="3654425"/>
          </a:xfrm>
        </p:spPr>
        <p:txBody>
          <a:bodyPr/>
          <a:lstStyle/>
          <a:p>
            <a:pPr lvl="0"/>
            <a:r>
              <a:rPr lang="en-US" noProof="0"/>
              <a:t>Click icon to add table</a:t>
            </a:r>
          </a:p>
        </p:txBody>
      </p:sp>
      <p:sp>
        <p:nvSpPr>
          <p:cNvPr id="12" name="Date Placeholder 11"/>
          <p:cNvSpPr>
            <a:spLocks noGrp="1"/>
          </p:cNvSpPr>
          <p:nvPr>
            <p:ph type="dt" sz="half" idx="16"/>
          </p:nvPr>
        </p:nvSpPr>
        <p:spPr/>
        <p:txBody>
          <a:bodyPr/>
          <a:lstStyle/>
          <a:p>
            <a:endParaRPr lang="en-US"/>
          </a:p>
        </p:txBody>
      </p:sp>
      <p:sp>
        <p:nvSpPr>
          <p:cNvPr id="13" name="Slide Number Placeholder 12"/>
          <p:cNvSpPr>
            <a:spLocks noGrp="1"/>
          </p:cNvSpPr>
          <p:nvPr>
            <p:ph type="sldNum" sz="quarter" idx="17"/>
          </p:nvPr>
        </p:nvSpPr>
        <p:spPr/>
        <p:txBody>
          <a:bodyPr/>
          <a:lstStyle/>
          <a:p>
            <a:fld id="{0FD600CF-640B-4EC0-80D7-7A3AE74EFF20}" type="slidenum">
              <a:rPr lang="en-US" smtClean="0"/>
              <a:t>‹#›</a:t>
            </a:fld>
            <a:endParaRPr lang="en-US"/>
          </a:p>
        </p:txBody>
      </p:sp>
      <p:sp>
        <p:nvSpPr>
          <p:cNvPr id="14" name="Footer Placeholder 13"/>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2329006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3"/>
          </p:nvPr>
        </p:nvSpPr>
        <p:spPr>
          <a:xfrm>
            <a:off x="457200" y="859537"/>
            <a:ext cx="8229600" cy="512064"/>
          </a:xfrm>
        </p:spPr>
        <p:txBody>
          <a:bodyPr/>
          <a:lstStyle>
            <a:lvl1pPr>
              <a:defRPr sz="2200">
                <a:solidFill>
                  <a:srgbClr val="7AB800"/>
                </a:solidFill>
              </a:defRPr>
            </a:lvl1pPr>
          </a:lstStyle>
          <a:p>
            <a:pPr lvl="0"/>
            <a:r>
              <a:rPr lang="en-US"/>
              <a:t>Click to edit Master text styles</a:t>
            </a:r>
          </a:p>
        </p:txBody>
      </p:sp>
      <p:sp>
        <p:nvSpPr>
          <p:cNvPr id="9" name="Text Placeholder 8"/>
          <p:cNvSpPr>
            <a:spLocks noGrp="1"/>
          </p:cNvSpPr>
          <p:nvPr>
            <p:ph type="body" sz="quarter" idx="14"/>
          </p:nvPr>
        </p:nvSpPr>
        <p:spPr>
          <a:xfrm>
            <a:off x="457200" y="1533525"/>
            <a:ext cx="3987800" cy="4406900"/>
          </a:xfrm>
        </p:spPr>
        <p:txBody>
          <a:bodyPr/>
          <a:lstStyle>
            <a:lvl1pPr>
              <a:defRPr sz="2000"/>
            </a:lvl1pPr>
            <a:lvl2pPr>
              <a:defRPr sz="20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p:cNvSpPr>
          <p:nvPr>
            <p:ph type="pic" sz="quarter" idx="15"/>
          </p:nvPr>
        </p:nvSpPr>
        <p:spPr>
          <a:xfrm>
            <a:off x="4686300" y="1533525"/>
            <a:ext cx="4000500" cy="3840480"/>
          </a:xfrm>
        </p:spPr>
        <p:txBody>
          <a:bodyPr/>
          <a:lstStyle/>
          <a:p>
            <a:pPr lvl="0"/>
            <a:r>
              <a:rPr lang="en-US" noProof="0"/>
              <a:t>Click icon to add picture</a:t>
            </a:r>
          </a:p>
        </p:txBody>
      </p:sp>
      <p:sp>
        <p:nvSpPr>
          <p:cNvPr id="13" name="Text Placeholder 12"/>
          <p:cNvSpPr>
            <a:spLocks noGrp="1"/>
          </p:cNvSpPr>
          <p:nvPr>
            <p:ph type="body" sz="quarter" idx="16"/>
          </p:nvPr>
        </p:nvSpPr>
        <p:spPr>
          <a:xfrm>
            <a:off x="4686300" y="5549900"/>
            <a:ext cx="4000500" cy="454025"/>
          </a:xfrm>
        </p:spPr>
        <p:txBody>
          <a:bodyPr/>
          <a:lstStyle>
            <a:lvl1pPr>
              <a:spcAft>
                <a:spcPct val="0"/>
              </a:spcAft>
              <a:defRPr sz="1400"/>
            </a:lvl1pPr>
          </a:lstStyle>
          <a:p>
            <a:pPr lvl="0"/>
            <a:r>
              <a:rPr lang="en-US"/>
              <a:t>Click to edit Master text styles</a:t>
            </a:r>
          </a:p>
        </p:txBody>
      </p:sp>
      <p:sp>
        <p:nvSpPr>
          <p:cNvPr id="14" name="Date Placeholder 13"/>
          <p:cNvSpPr>
            <a:spLocks noGrp="1"/>
          </p:cNvSpPr>
          <p:nvPr>
            <p:ph type="dt" sz="half" idx="17"/>
          </p:nvPr>
        </p:nvSpPr>
        <p:spPr/>
        <p:txBody>
          <a:bodyPr/>
          <a:lstStyle/>
          <a:p>
            <a:endParaRPr lang="en-US"/>
          </a:p>
        </p:txBody>
      </p:sp>
      <p:sp>
        <p:nvSpPr>
          <p:cNvPr id="15" name="Slide Number Placeholder 14"/>
          <p:cNvSpPr>
            <a:spLocks noGrp="1"/>
          </p:cNvSpPr>
          <p:nvPr>
            <p:ph type="sldNum" sz="quarter" idx="18"/>
          </p:nvPr>
        </p:nvSpPr>
        <p:spPr/>
        <p:txBody>
          <a:bodyPr/>
          <a:lstStyle/>
          <a:p>
            <a:fld id="{0FD600CF-640B-4EC0-80D7-7A3AE74EFF20}" type="slidenum">
              <a:rPr lang="en-US" smtClean="0"/>
              <a:t>‹#›</a:t>
            </a:fld>
            <a:endParaRPr lang="en-US"/>
          </a:p>
        </p:txBody>
      </p:sp>
      <p:sp>
        <p:nvSpPr>
          <p:cNvPr id="16" name="Footer Placeholder 15"/>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22716160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3"/>
          </p:nvPr>
        </p:nvSpPr>
        <p:spPr>
          <a:xfrm>
            <a:off x="457200" y="859536"/>
            <a:ext cx="8229600" cy="499364"/>
          </a:xfrm>
        </p:spPr>
        <p:txBody>
          <a:bodyPr/>
          <a:lstStyle>
            <a:lvl1pPr>
              <a:defRPr sz="2200">
                <a:solidFill>
                  <a:srgbClr val="7AB800"/>
                </a:solidFill>
              </a:defRPr>
            </a:lvl1pPr>
          </a:lstStyle>
          <a:p>
            <a:pPr lvl="0"/>
            <a:r>
              <a:rPr lang="en-US"/>
              <a:t>Click to edit Master text styles</a:t>
            </a:r>
          </a:p>
        </p:txBody>
      </p:sp>
      <p:sp>
        <p:nvSpPr>
          <p:cNvPr id="9" name="Picture Placeholder 8"/>
          <p:cNvSpPr>
            <a:spLocks noGrp="1"/>
          </p:cNvSpPr>
          <p:nvPr>
            <p:ph type="pic" sz="quarter" idx="14"/>
          </p:nvPr>
        </p:nvSpPr>
        <p:spPr>
          <a:xfrm>
            <a:off x="457200" y="1533525"/>
            <a:ext cx="3987800" cy="3838575"/>
          </a:xfrm>
        </p:spPr>
        <p:txBody>
          <a:bodyPr/>
          <a:lstStyle/>
          <a:p>
            <a:pPr lvl="0"/>
            <a:r>
              <a:rPr lang="en-US" noProof="0"/>
              <a:t>Click icon to add picture</a:t>
            </a:r>
          </a:p>
        </p:txBody>
      </p:sp>
      <p:sp>
        <p:nvSpPr>
          <p:cNvPr id="11" name="Picture Placeholder 10"/>
          <p:cNvSpPr>
            <a:spLocks noGrp="1"/>
          </p:cNvSpPr>
          <p:nvPr>
            <p:ph type="pic" sz="quarter" idx="15"/>
          </p:nvPr>
        </p:nvSpPr>
        <p:spPr>
          <a:xfrm>
            <a:off x="4686300" y="1533525"/>
            <a:ext cx="4000500" cy="3838575"/>
          </a:xfrm>
        </p:spPr>
        <p:txBody>
          <a:bodyPr/>
          <a:lstStyle/>
          <a:p>
            <a:pPr lvl="0"/>
            <a:r>
              <a:rPr lang="en-US" noProof="0"/>
              <a:t>Click icon to add picture</a:t>
            </a:r>
          </a:p>
        </p:txBody>
      </p:sp>
      <p:sp>
        <p:nvSpPr>
          <p:cNvPr id="13" name="Text Placeholder 12"/>
          <p:cNvSpPr>
            <a:spLocks noGrp="1"/>
          </p:cNvSpPr>
          <p:nvPr>
            <p:ph type="body" sz="quarter" idx="16"/>
          </p:nvPr>
        </p:nvSpPr>
        <p:spPr>
          <a:xfrm>
            <a:off x="457200" y="5549899"/>
            <a:ext cx="3987800" cy="454025"/>
          </a:xfrm>
        </p:spPr>
        <p:txBody>
          <a:bodyPr/>
          <a:lstStyle>
            <a:lvl1pPr>
              <a:spcAft>
                <a:spcPct val="0"/>
              </a:spcAft>
              <a:defRPr sz="1400"/>
            </a:lvl1pPr>
          </a:lstStyle>
          <a:p>
            <a:pPr lvl="0"/>
            <a:r>
              <a:rPr lang="en-US"/>
              <a:t>Click to edit Master text styles</a:t>
            </a:r>
          </a:p>
        </p:txBody>
      </p:sp>
      <p:sp>
        <p:nvSpPr>
          <p:cNvPr id="15" name="Text Placeholder 14"/>
          <p:cNvSpPr>
            <a:spLocks noGrp="1"/>
          </p:cNvSpPr>
          <p:nvPr>
            <p:ph type="body" sz="quarter" idx="17"/>
          </p:nvPr>
        </p:nvSpPr>
        <p:spPr>
          <a:xfrm>
            <a:off x="4686300" y="5549900"/>
            <a:ext cx="4000500" cy="454025"/>
          </a:xfrm>
        </p:spPr>
        <p:txBody>
          <a:bodyPr/>
          <a:lstStyle>
            <a:lvl1pPr>
              <a:spcAft>
                <a:spcPct val="0"/>
              </a:spcAft>
              <a:defRPr sz="1400"/>
            </a:lvl1pPr>
          </a:lstStyle>
          <a:p>
            <a:pPr lvl="0"/>
            <a:r>
              <a:rPr lang="en-US"/>
              <a:t>Click to edit Master text styles</a:t>
            </a:r>
          </a:p>
        </p:txBody>
      </p:sp>
      <p:sp>
        <p:nvSpPr>
          <p:cNvPr id="14" name="Date Placeholder 13"/>
          <p:cNvSpPr>
            <a:spLocks noGrp="1"/>
          </p:cNvSpPr>
          <p:nvPr>
            <p:ph type="dt" sz="half" idx="18"/>
          </p:nvPr>
        </p:nvSpPr>
        <p:spPr/>
        <p:txBody>
          <a:bodyPr/>
          <a:lstStyle/>
          <a:p>
            <a:endParaRPr lang="en-US"/>
          </a:p>
        </p:txBody>
      </p:sp>
      <p:sp>
        <p:nvSpPr>
          <p:cNvPr id="16" name="Slide Number Placeholder 15"/>
          <p:cNvSpPr>
            <a:spLocks noGrp="1"/>
          </p:cNvSpPr>
          <p:nvPr>
            <p:ph type="sldNum" sz="quarter" idx="19"/>
          </p:nvPr>
        </p:nvSpPr>
        <p:spPr/>
        <p:txBody>
          <a:bodyPr/>
          <a:lstStyle/>
          <a:p>
            <a:fld id="{0FD600CF-640B-4EC0-80D7-7A3AE74EFF20}" type="slidenum">
              <a:rPr lang="en-US" smtClean="0"/>
              <a:t>‹#›</a:t>
            </a:fld>
            <a:endParaRPr lang="en-US"/>
          </a:p>
        </p:txBody>
      </p:sp>
      <p:sp>
        <p:nvSpPr>
          <p:cNvPr id="17" name="Footer Placeholder 16"/>
          <p:cNvSpPr>
            <a:spLocks noGrp="1"/>
          </p:cNvSpPr>
          <p:nvPr>
            <p:ph type="ftr" sz="quarter" idx="20"/>
          </p:nvPr>
        </p:nvSpPr>
        <p:spPr/>
        <p:txBody>
          <a:bodyPr/>
          <a:lstStyle/>
          <a:p>
            <a:endParaRPr lang="en-US"/>
          </a:p>
        </p:txBody>
      </p:sp>
    </p:spTree>
    <p:extLst>
      <p:ext uri="{BB962C8B-B14F-4D97-AF65-F5344CB8AC3E}">
        <p14:creationId xmlns:p14="http://schemas.microsoft.com/office/powerpoint/2010/main" val="30551437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Multi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3"/>
          </p:nvPr>
        </p:nvSpPr>
        <p:spPr>
          <a:xfrm>
            <a:off x="457200" y="859536"/>
            <a:ext cx="8229600" cy="512064"/>
          </a:xfrm>
        </p:spPr>
        <p:txBody>
          <a:bodyPr/>
          <a:lstStyle>
            <a:lvl1pPr>
              <a:defRPr sz="2200">
                <a:solidFill>
                  <a:srgbClr val="7AB800"/>
                </a:solidFill>
              </a:defRPr>
            </a:lvl1pPr>
            <a:lvl2pPr>
              <a:defRPr sz="2200">
                <a:solidFill>
                  <a:srgbClr val="7AB800"/>
                </a:solidFill>
              </a:defRPr>
            </a:lvl2pPr>
            <a:lvl3pPr>
              <a:defRPr sz="2200">
                <a:solidFill>
                  <a:srgbClr val="7AB800"/>
                </a:solidFill>
              </a:defRPr>
            </a:lvl3pPr>
            <a:lvl4pPr>
              <a:defRPr sz="2200">
                <a:solidFill>
                  <a:srgbClr val="7AB800"/>
                </a:solidFill>
              </a:defRPr>
            </a:lvl4pPr>
            <a:lvl5pPr>
              <a:defRPr sz="2200">
                <a:solidFill>
                  <a:srgbClr val="7AB800"/>
                </a:solidFill>
              </a:defRPr>
            </a:lvl5pPr>
          </a:lstStyle>
          <a:p>
            <a:pPr lvl="0"/>
            <a:r>
              <a:rPr lang="en-US"/>
              <a:t>Click to edit Master text styles</a:t>
            </a:r>
          </a:p>
        </p:txBody>
      </p:sp>
      <p:sp>
        <p:nvSpPr>
          <p:cNvPr id="23" name="Picture Placeholder 22"/>
          <p:cNvSpPr>
            <a:spLocks noGrp="1"/>
          </p:cNvSpPr>
          <p:nvPr>
            <p:ph type="pic" sz="quarter" idx="14"/>
          </p:nvPr>
        </p:nvSpPr>
        <p:spPr>
          <a:xfrm>
            <a:off x="457200" y="1533525"/>
            <a:ext cx="2571750" cy="2089150"/>
          </a:xfrm>
        </p:spPr>
        <p:txBody>
          <a:bodyPr/>
          <a:lstStyle/>
          <a:p>
            <a:pPr lvl="0"/>
            <a:r>
              <a:rPr lang="en-US" noProof="0"/>
              <a:t>Click icon to add picture</a:t>
            </a:r>
          </a:p>
        </p:txBody>
      </p:sp>
      <p:sp>
        <p:nvSpPr>
          <p:cNvPr id="25" name="Picture Placeholder 24"/>
          <p:cNvSpPr>
            <a:spLocks noGrp="1"/>
          </p:cNvSpPr>
          <p:nvPr>
            <p:ph type="pic" sz="quarter" idx="15"/>
          </p:nvPr>
        </p:nvSpPr>
        <p:spPr>
          <a:xfrm>
            <a:off x="3257550" y="1533525"/>
            <a:ext cx="2616200" cy="2089150"/>
          </a:xfrm>
        </p:spPr>
        <p:txBody>
          <a:bodyPr/>
          <a:lstStyle/>
          <a:p>
            <a:pPr lvl="0"/>
            <a:r>
              <a:rPr lang="en-US" noProof="0"/>
              <a:t>Click icon to add picture</a:t>
            </a:r>
          </a:p>
        </p:txBody>
      </p:sp>
      <p:sp>
        <p:nvSpPr>
          <p:cNvPr id="27" name="Picture Placeholder 26"/>
          <p:cNvSpPr>
            <a:spLocks noGrp="1"/>
          </p:cNvSpPr>
          <p:nvPr>
            <p:ph type="pic" sz="quarter" idx="16"/>
          </p:nvPr>
        </p:nvSpPr>
        <p:spPr>
          <a:xfrm>
            <a:off x="6099175" y="1533525"/>
            <a:ext cx="2587625" cy="2089150"/>
          </a:xfrm>
        </p:spPr>
        <p:txBody>
          <a:bodyPr/>
          <a:lstStyle/>
          <a:p>
            <a:pPr lvl="0"/>
            <a:r>
              <a:rPr lang="en-US" noProof="0"/>
              <a:t>Click icon to add picture</a:t>
            </a:r>
          </a:p>
        </p:txBody>
      </p:sp>
      <p:sp>
        <p:nvSpPr>
          <p:cNvPr id="29" name="Picture Placeholder 28"/>
          <p:cNvSpPr>
            <a:spLocks noGrp="1"/>
          </p:cNvSpPr>
          <p:nvPr>
            <p:ph type="pic" sz="quarter" idx="17"/>
          </p:nvPr>
        </p:nvSpPr>
        <p:spPr>
          <a:xfrm>
            <a:off x="457200" y="3851275"/>
            <a:ext cx="2571750" cy="2089150"/>
          </a:xfrm>
        </p:spPr>
        <p:txBody>
          <a:bodyPr/>
          <a:lstStyle/>
          <a:p>
            <a:pPr lvl="0"/>
            <a:r>
              <a:rPr lang="en-US" noProof="0"/>
              <a:t>Click icon to add picture</a:t>
            </a:r>
          </a:p>
        </p:txBody>
      </p:sp>
      <p:sp>
        <p:nvSpPr>
          <p:cNvPr id="31" name="Picture Placeholder 30"/>
          <p:cNvSpPr>
            <a:spLocks noGrp="1"/>
          </p:cNvSpPr>
          <p:nvPr>
            <p:ph type="pic" sz="quarter" idx="18"/>
          </p:nvPr>
        </p:nvSpPr>
        <p:spPr>
          <a:xfrm>
            <a:off x="3257550" y="3851275"/>
            <a:ext cx="2616200" cy="2089150"/>
          </a:xfrm>
        </p:spPr>
        <p:txBody>
          <a:bodyPr/>
          <a:lstStyle/>
          <a:p>
            <a:pPr lvl="0"/>
            <a:r>
              <a:rPr lang="en-US" noProof="0"/>
              <a:t>Click icon to add picture</a:t>
            </a:r>
          </a:p>
        </p:txBody>
      </p:sp>
      <p:sp>
        <p:nvSpPr>
          <p:cNvPr id="33" name="Picture Placeholder 32"/>
          <p:cNvSpPr>
            <a:spLocks noGrp="1"/>
          </p:cNvSpPr>
          <p:nvPr>
            <p:ph type="pic" sz="quarter" idx="19"/>
          </p:nvPr>
        </p:nvSpPr>
        <p:spPr>
          <a:xfrm>
            <a:off x="6099175" y="3851275"/>
            <a:ext cx="2587625" cy="2089150"/>
          </a:xfrm>
        </p:spPr>
        <p:txBody>
          <a:bodyPr/>
          <a:lstStyle/>
          <a:p>
            <a:pPr lvl="0"/>
            <a:r>
              <a:rPr lang="en-US" noProof="0"/>
              <a:t>Click icon to add picture</a:t>
            </a:r>
          </a:p>
        </p:txBody>
      </p:sp>
      <p:sp>
        <p:nvSpPr>
          <p:cNvPr id="13" name="Date Placeholder 12"/>
          <p:cNvSpPr>
            <a:spLocks noGrp="1"/>
          </p:cNvSpPr>
          <p:nvPr>
            <p:ph type="dt" sz="half" idx="20"/>
          </p:nvPr>
        </p:nvSpPr>
        <p:spPr/>
        <p:txBody>
          <a:bodyPr/>
          <a:lstStyle/>
          <a:p>
            <a:endParaRPr lang="en-US"/>
          </a:p>
        </p:txBody>
      </p:sp>
      <p:sp>
        <p:nvSpPr>
          <p:cNvPr id="14" name="Slide Number Placeholder 13"/>
          <p:cNvSpPr>
            <a:spLocks noGrp="1"/>
          </p:cNvSpPr>
          <p:nvPr>
            <p:ph type="sldNum" sz="quarter" idx="21"/>
          </p:nvPr>
        </p:nvSpPr>
        <p:spPr/>
        <p:txBody>
          <a:bodyPr/>
          <a:lstStyle/>
          <a:p>
            <a:fld id="{0FD600CF-640B-4EC0-80D7-7A3AE74EFF20}" type="slidenum">
              <a:rPr lang="en-US" smtClean="0"/>
              <a:t>‹#›</a:t>
            </a:fld>
            <a:endParaRPr lang="en-US"/>
          </a:p>
        </p:txBody>
      </p:sp>
      <p:sp>
        <p:nvSpPr>
          <p:cNvPr id="15" name="Footer Placeholder 14"/>
          <p:cNvSpPr>
            <a:spLocks noGrp="1"/>
          </p:cNvSpPr>
          <p:nvPr>
            <p:ph type="ftr" sz="quarter" idx="22"/>
          </p:nvPr>
        </p:nvSpPr>
        <p:spPr/>
        <p:txBody>
          <a:bodyPr/>
          <a:lstStyle/>
          <a:p>
            <a:endParaRPr lang="en-US"/>
          </a:p>
        </p:txBody>
      </p:sp>
    </p:spTree>
    <p:extLst>
      <p:ext uri="{BB962C8B-B14F-4D97-AF65-F5344CB8AC3E}">
        <p14:creationId xmlns:p14="http://schemas.microsoft.com/office/powerpoint/2010/main" val="40575899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a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8226425" cy="3481387"/>
          </a:xfrm>
        </p:spPr>
        <p:txBody>
          <a:bodyPr/>
          <a:lstStyle>
            <a:lvl1pPr>
              <a:defRPr sz="4800">
                <a:solidFill>
                  <a:srgbClr val="7AB800"/>
                </a:solidFill>
              </a:defRPr>
            </a:lvl1pPr>
          </a:lstStyle>
          <a:p>
            <a:r>
              <a:rPr lang="en-US"/>
              <a:t>Click to edit Master title style</a:t>
            </a:r>
          </a:p>
        </p:txBody>
      </p:sp>
      <p:sp>
        <p:nvSpPr>
          <p:cNvPr id="7" name="Text Placeholder 6"/>
          <p:cNvSpPr>
            <a:spLocks noGrp="1"/>
          </p:cNvSpPr>
          <p:nvPr>
            <p:ph type="body" sz="quarter" idx="13"/>
          </p:nvPr>
        </p:nvSpPr>
        <p:spPr>
          <a:xfrm>
            <a:off x="457200" y="4025901"/>
            <a:ext cx="3987800" cy="368300"/>
          </a:xfrm>
        </p:spPr>
        <p:txBody>
          <a:bodyPr/>
          <a:lstStyle>
            <a:lvl1pPr marL="114300" indent="-114300">
              <a:buFont typeface="Lucida Grande"/>
              <a:buChar char="‑"/>
              <a:defRPr sz="1800"/>
            </a:lvl1pPr>
          </a:lstStyle>
          <a:p>
            <a:pPr lvl="0"/>
            <a:r>
              <a:rPr lang="en-US"/>
              <a:t>Click to edit Master text styles</a:t>
            </a:r>
          </a:p>
        </p:txBody>
      </p:sp>
      <p:sp>
        <p:nvSpPr>
          <p:cNvPr id="8" name="Date Placeholder 7"/>
          <p:cNvSpPr>
            <a:spLocks noGrp="1"/>
          </p:cNvSpPr>
          <p:nvPr>
            <p:ph type="dt" sz="half" idx="14"/>
          </p:nvPr>
        </p:nvSpPr>
        <p:spPr/>
        <p:txBody>
          <a:bodyPr/>
          <a:lstStyle/>
          <a:p>
            <a:endParaRPr lang="en-US"/>
          </a:p>
        </p:txBody>
      </p:sp>
      <p:sp>
        <p:nvSpPr>
          <p:cNvPr id="9" name="Slide Number Placeholder 8"/>
          <p:cNvSpPr>
            <a:spLocks noGrp="1"/>
          </p:cNvSpPr>
          <p:nvPr>
            <p:ph type="sldNum" sz="quarter" idx="15"/>
          </p:nvPr>
        </p:nvSpPr>
        <p:spPr/>
        <p:txBody>
          <a:bodyPr/>
          <a:lstStyle/>
          <a:p>
            <a:fld id="{0FD600CF-640B-4EC0-80D7-7A3AE74EFF20}" type="slidenum">
              <a:rPr lang="en-US" smtClean="0"/>
              <a:t>‹#›</a:t>
            </a:fld>
            <a:endParaRPr lang="en-US"/>
          </a:p>
        </p:txBody>
      </p:sp>
      <p:sp>
        <p:nvSpPr>
          <p:cNvPr id="10" name="Footer Placeholder 9"/>
          <p:cNvSpPr>
            <a:spLocks noGrp="1"/>
          </p:cNvSpPr>
          <p:nvPr>
            <p:ph type="ftr" sz="quarter" idx="16"/>
          </p:nvPr>
        </p:nvSpPr>
        <p:spPr/>
        <p:txBody>
          <a:bodyPr/>
          <a:lstStyle/>
          <a:p>
            <a:endParaRPr lang="en-US"/>
          </a:p>
        </p:txBody>
      </p:sp>
    </p:spTree>
    <p:extLst>
      <p:ext uri="{BB962C8B-B14F-4D97-AF65-F5344CB8AC3E}">
        <p14:creationId xmlns:p14="http://schemas.microsoft.com/office/powerpoint/2010/main" val="34645774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itle Leaf 1">
    <p:spTree>
      <p:nvGrpSpPr>
        <p:cNvPr id="1" name=""/>
        <p:cNvGrpSpPr/>
        <p:nvPr/>
      </p:nvGrpSpPr>
      <p:grpSpPr>
        <a:xfrm>
          <a:off x="0" y="0"/>
          <a:ext cx="0" cy="0"/>
          <a:chOff x="0" y="0"/>
          <a:chExt cx="0" cy="0"/>
        </a:xfrm>
      </p:grpSpPr>
      <p:sp>
        <p:nvSpPr>
          <p:cNvPr id="2" name="Title 1"/>
          <p:cNvSpPr>
            <a:spLocks noGrp="1"/>
          </p:cNvSpPr>
          <p:nvPr>
            <p:ph type="title"/>
          </p:nvPr>
        </p:nvSpPr>
        <p:spPr>
          <a:xfrm>
            <a:off x="457200" y="377826"/>
            <a:ext cx="8229600" cy="1057274"/>
          </a:xfrm>
        </p:spPr>
        <p:txBody>
          <a:bodyPr/>
          <a:lstStyle>
            <a:lvl1pPr algn="l">
              <a:defRPr sz="3600" b="0" i="0" cap="none" baseline="0"/>
            </a:lvl1pPr>
          </a:lstStyle>
          <a:p>
            <a:r>
              <a:rPr lang="en-US"/>
              <a:t>Click to edit Master title style</a:t>
            </a:r>
            <a:endParaRPr lang="en-US" dirty="0"/>
          </a:p>
        </p:txBody>
      </p:sp>
      <p:sp>
        <p:nvSpPr>
          <p:cNvPr id="3" name="Text Placeholder 2"/>
          <p:cNvSpPr>
            <a:spLocks noGrp="1"/>
          </p:cNvSpPr>
          <p:nvPr>
            <p:ph type="body" idx="1"/>
          </p:nvPr>
        </p:nvSpPr>
        <p:spPr>
          <a:xfrm>
            <a:off x="457200" y="1546225"/>
            <a:ext cx="6121400" cy="765175"/>
          </a:xfrm>
        </p:spPr>
        <p:txBody>
          <a:bodyPr/>
          <a:lstStyle>
            <a:lvl1pPr marL="0" indent="0">
              <a:lnSpc>
                <a:spcPct val="100000"/>
              </a:lnSpc>
              <a:spcAft>
                <a:spcPts val="0"/>
              </a:spcAft>
              <a:buNone/>
              <a:defRPr sz="2200" baseline="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7" name="Text Placeholder 6"/>
          <p:cNvSpPr>
            <a:spLocks noGrp="1"/>
          </p:cNvSpPr>
          <p:nvPr>
            <p:ph type="body" sz="quarter" idx="12"/>
          </p:nvPr>
        </p:nvSpPr>
        <p:spPr>
          <a:xfrm>
            <a:off x="457200" y="895351"/>
            <a:ext cx="8229600" cy="546100"/>
          </a:xfrm>
        </p:spPr>
        <p:txBody>
          <a:bodyPr/>
          <a:lstStyle>
            <a:lvl1pPr>
              <a:lnSpc>
                <a:spcPct val="90000"/>
              </a:lnSpc>
              <a:defRPr sz="2200">
                <a:solidFill>
                  <a:srgbClr val="7AB800"/>
                </a:solidFill>
              </a:defRPr>
            </a:lvl1pPr>
          </a:lstStyle>
          <a:p>
            <a:pPr lvl="0"/>
            <a:r>
              <a:rPr lang="en-US"/>
              <a:t>Click to edit Master text styles</a:t>
            </a:r>
          </a:p>
        </p:txBody>
      </p:sp>
      <p:sp>
        <p:nvSpPr>
          <p:cNvPr id="12" name="Text Placeholder 11"/>
          <p:cNvSpPr>
            <a:spLocks noGrp="1"/>
          </p:cNvSpPr>
          <p:nvPr>
            <p:ph type="body" sz="quarter" idx="15"/>
          </p:nvPr>
        </p:nvSpPr>
        <p:spPr>
          <a:xfrm>
            <a:off x="457200" y="2390775"/>
            <a:ext cx="3994150" cy="581025"/>
          </a:xfrm>
        </p:spPr>
        <p:txBody>
          <a:bodyPr/>
          <a:lstStyle>
            <a:lvl1pPr>
              <a:defRPr sz="1400"/>
            </a:lvl1pPr>
          </a:lstStyle>
          <a:p>
            <a:pPr lvl="0"/>
            <a:r>
              <a:rPr lang="en-US"/>
              <a:t>Click to edit Master text styles</a:t>
            </a:r>
          </a:p>
        </p:txBody>
      </p:sp>
    </p:spTree>
    <p:extLst>
      <p:ext uri="{BB962C8B-B14F-4D97-AF65-F5344CB8AC3E}">
        <p14:creationId xmlns:p14="http://schemas.microsoft.com/office/powerpoint/2010/main" val="32964279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685800" y="1371600"/>
            <a:ext cx="8001000" cy="0"/>
          </a:xfrm>
          <a:prstGeom prst="line">
            <a:avLst/>
          </a:prstGeom>
          <a:ln w="12700" cmpd="sng">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Slide Number Placeholder 8"/>
          <p:cNvSpPr txBox="1">
            <a:spLocks/>
          </p:cNvSpPr>
          <p:nvPr userDrawn="1"/>
        </p:nvSpPr>
        <p:spPr>
          <a:xfrm>
            <a:off x="118872" y="6355080"/>
            <a:ext cx="914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C4DBC74-C364-694A-A548-2CEEB312DEF5}" type="slidenum">
              <a:rPr lang="en-US" smtClean="0"/>
              <a:pPr/>
              <a:t>‹#›</a:t>
            </a:fld>
            <a:endParaRPr lang="en-US" dirty="0"/>
          </a:p>
        </p:txBody>
      </p:sp>
    </p:spTree>
    <p:extLst>
      <p:ext uri="{BB962C8B-B14F-4D97-AF65-F5344CB8AC3E}">
        <p14:creationId xmlns:p14="http://schemas.microsoft.com/office/powerpoint/2010/main" val="711819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Title Leaf 1">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235" t="6" r="-1" b="120"/>
          <a:stretch/>
        </p:blipFill>
        <p:spPr>
          <a:xfrm>
            <a:off x="-8016" y="-16042"/>
            <a:ext cx="6872713" cy="6874042"/>
          </a:xfrm>
          <a:prstGeom prst="rect">
            <a:avLst/>
          </a:prstGeom>
        </p:spPr>
      </p:pic>
      <p:sp>
        <p:nvSpPr>
          <p:cNvPr id="2" name="Title 1"/>
          <p:cNvSpPr>
            <a:spLocks noGrp="1"/>
          </p:cNvSpPr>
          <p:nvPr>
            <p:ph type="title"/>
          </p:nvPr>
        </p:nvSpPr>
        <p:spPr>
          <a:xfrm>
            <a:off x="5767137" y="1264203"/>
            <a:ext cx="2911642" cy="1379006"/>
          </a:xfrm>
        </p:spPr>
        <p:txBody>
          <a:bodyPr anchor="t" anchorCtr="0"/>
          <a:lstStyle>
            <a:lvl1pPr algn="l">
              <a:defRPr sz="4400" b="0" i="0" cap="none" baseline="0">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5767136" y="3185214"/>
            <a:ext cx="2911643" cy="765175"/>
          </a:xfrm>
        </p:spPr>
        <p:txBody>
          <a:bodyPr/>
          <a:lstStyle>
            <a:lvl1pPr marL="0" indent="0">
              <a:lnSpc>
                <a:spcPct val="100000"/>
              </a:lnSpc>
              <a:spcAft>
                <a:spcPts val="0"/>
              </a:spcAft>
              <a:buNone/>
              <a:defRPr sz="2200" baseline="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1731013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FB5B071-C208-41C4-B28D-49B3A7440BE0}"/>
              </a:ext>
            </a:extLst>
          </p:cNvPr>
          <p:cNvGrpSpPr/>
          <p:nvPr userDrawn="1"/>
        </p:nvGrpSpPr>
        <p:grpSpPr>
          <a:xfrm>
            <a:off x="-1077" y="-8313"/>
            <a:ext cx="9208955" cy="6858000"/>
            <a:chOff x="-29734" y="1"/>
            <a:chExt cx="12278606" cy="6858000"/>
          </a:xfrm>
        </p:grpSpPr>
        <p:pic>
          <p:nvPicPr>
            <p:cNvPr id="8" name="Picture 2" descr="Image result for blueprint background white free">
              <a:extLst>
                <a:ext uri="{FF2B5EF4-FFF2-40B4-BE49-F238E27FC236}">
                  <a16:creationId xmlns:a16="http://schemas.microsoft.com/office/drawing/2014/main" id="{57FD5744-4002-494C-818E-4596EFDA429B}"/>
                </a:ext>
              </a:extLst>
            </p:cNvPr>
            <p:cNvPicPr>
              <a:picLocks noChangeAspect="1" noChangeArrowheads="1"/>
            </p:cNvPicPr>
            <p:nvPr/>
          </p:nvPicPr>
          <p:blipFill rotWithShape="1">
            <a:blip r:embed="rId2" cstate="email">
              <a:grayscl/>
              <a:extLst>
                <a:ext uri="{BEBA8EAE-BF5A-486C-A8C5-ECC9F3942E4B}">
                  <a14:imgProps xmlns:a14="http://schemas.microsoft.com/office/drawing/2010/main">
                    <a14:imgLayer r:embed="rId3">
                      <a14:imgEffect>
                        <a14:saturation sat="33000"/>
                      </a14:imgEffect>
                      <a14:imgEffect>
                        <a14:brightnessContrast contrast="40000"/>
                      </a14:imgEffect>
                    </a14:imgLayer>
                  </a14:imgProps>
                </a:ext>
                <a:ext uri="{28A0092B-C50C-407E-A947-70E740481C1C}">
                  <a14:useLocalDpi xmlns:a14="http://schemas.microsoft.com/office/drawing/2010/main"/>
                </a:ext>
              </a:extLst>
            </a:blip>
            <a:srcRect l="3851" t="4859" r="4703" b="5091"/>
            <a:stretch/>
          </p:blipFill>
          <p:spPr bwMode="auto">
            <a:xfrm>
              <a:off x="-29734" y="1"/>
              <a:ext cx="968685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blueprint background white free">
              <a:extLst>
                <a:ext uri="{FF2B5EF4-FFF2-40B4-BE49-F238E27FC236}">
                  <a16:creationId xmlns:a16="http://schemas.microsoft.com/office/drawing/2014/main" id="{A52CD9E9-F389-4272-82B4-B28C93345A9E}"/>
                </a:ext>
              </a:extLst>
            </p:cNvPr>
            <p:cNvPicPr>
              <a:picLocks noChangeAspect="1" noChangeArrowheads="1"/>
            </p:cNvPicPr>
            <p:nvPr/>
          </p:nvPicPr>
          <p:blipFill rotWithShape="1">
            <a:blip r:embed="rId2" cstate="email">
              <a:grayscl/>
              <a:extLst>
                <a:ext uri="{BEBA8EAE-BF5A-486C-A8C5-ECC9F3942E4B}">
                  <a14:imgProps xmlns:a14="http://schemas.microsoft.com/office/drawing/2010/main">
                    <a14:imgLayer r:embed="rId3">
                      <a14:imgEffect>
                        <a14:saturation sat="33000"/>
                      </a14:imgEffect>
                      <a14:imgEffect>
                        <a14:brightnessContrast contrast="40000"/>
                      </a14:imgEffect>
                    </a14:imgLayer>
                  </a14:imgProps>
                </a:ext>
                <a:ext uri="{28A0092B-C50C-407E-A947-70E740481C1C}">
                  <a14:useLocalDpi xmlns:a14="http://schemas.microsoft.com/office/drawing/2010/main"/>
                </a:ext>
              </a:extLst>
            </a:blip>
            <a:srcRect l="10404" t="4859" r="64591" b="5091"/>
            <a:stretch/>
          </p:blipFill>
          <p:spPr bwMode="auto">
            <a:xfrm>
              <a:off x="9600095" y="1"/>
              <a:ext cx="2648777" cy="685800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7B3542A7-089F-4C3D-8334-6E5F8256A98F}"/>
              </a:ext>
            </a:extLst>
          </p:cNvPr>
          <p:cNvSpPr/>
          <p:nvPr userDrawn="1"/>
        </p:nvSpPr>
        <p:spPr bwMode="auto">
          <a:xfrm>
            <a:off x="-37409" y="-91442"/>
            <a:ext cx="9286292" cy="7053943"/>
          </a:xfrm>
          <a:prstGeom prst="rect">
            <a:avLst/>
          </a:prstGeom>
          <a:solidFill>
            <a:schemeClr val="bg1">
              <a:alpha val="49000"/>
            </a:schemeClr>
          </a:solidFill>
          <a:ln w="9525" cap="flat" cmpd="sng" algn="ctr">
            <a:noFill/>
            <a:prstDash val="solid"/>
            <a:round/>
            <a:headEnd type="none" w="med" len="med"/>
            <a:tailEnd type="none" w="med" len="med"/>
          </a:ln>
          <a:effectLst/>
        </p:spPr>
        <p:txBody>
          <a:bodyPr vert="horz" wrap="square" lIns="0" tIns="0" rIns="68580" bIns="0" numCol="1" rtlCol="0" anchor="t" anchorCtr="0" compatLnSpc="1">
            <a:prstTxWarp prst="textNoShape">
              <a:avLst/>
            </a:prstTxWarp>
          </a:bodyPr>
          <a:lstStyle/>
          <a:p>
            <a:pPr marL="0" marR="0" indent="0" algn="l" defTabSz="685800" rtl="0" eaLnBrk="1" fontAlgn="base" latinLnBrk="0" hangingPunct="1">
              <a:lnSpc>
                <a:spcPct val="125000"/>
              </a:lnSpc>
              <a:spcBef>
                <a:spcPct val="0"/>
              </a:spcBef>
              <a:spcAft>
                <a:spcPct val="0"/>
              </a:spcAft>
              <a:buClrTx/>
              <a:buSzTx/>
              <a:buFont typeface="Trebuchet MS" charset="0"/>
              <a:buNone/>
              <a:tabLst/>
            </a:pPr>
            <a:endParaRPr kumimoji="0" lang="en-US" sz="1350" b="0" i="0" u="none" strike="noStrike" cap="none" normalizeH="0" baseline="0" dirty="0">
              <a:ln>
                <a:noFill/>
              </a:ln>
              <a:solidFill>
                <a:schemeClr val="tx1"/>
              </a:solidFill>
              <a:effectLst/>
              <a:latin typeface="Trebuchet MS" charset="0"/>
            </a:endParaRPr>
          </a:p>
        </p:txBody>
      </p:sp>
      <p:pic>
        <p:nvPicPr>
          <p:cNvPr id="13" name="Picture 4">
            <a:extLst>
              <a:ext uri="{FF2B5EF4-FFF2-40B4-BE49-F238E27FC236}">
                <a16:creationId xmlns:a16="http://schemas.microsoft.com/office/drawing/2014/main" id="{B5C3A729-E30C-425B-8079-DACD824F7CE4}"/>
              </a:ext>
            </a:extLst>
          </p:cNvPr>
          <p:cNvPicPr>
            <a:picLocks noChangeArrowheads="1"/>
          </p:cNvPicPr>
          <p:nvPr userDrawn="1"/>
        </p:nvPicPr>
        <p:blipFill>
          <a:blip r:embed="rId4">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12332" y="633028"/>
            <a:ext cx="861145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5" name="Title 1">
            <a:extLst>
              <a:ext uri="{FF2B5EF4-FFF2-40B4-BE49-F238E27FC236}">
                <a16:creationId xmlns:a16="http://schemas.microsoft.com/office/drawing/2014/main" id="{58713FD7-0E65-4E2F-A19E-25737BA6F4C6}"/>
              </a:ext>
            </a:extLst>
          </p:cNvPr>
          <p:cNvSpPr>
            <a:spLocks noGrp="1"/>
          </p:cNvSpPr>
          <p:nvPr>
            <p:ph type="title"/>
          </p:nvPr>
        </p:nvSpPr>
        <p:spPr>
          <a:xfrm>
            <a:off x="301336" y="228195"/>
            <a:ext cx="8522453" cy="1057274"/>
          </a:xfrm>
        </p:spPr>
        <p:txBody>
          <a:bodyPr/>
          <a:lstStyle>
            <a:lvl1pPr algn="l">
              <a:defRPr sz="2700" b="0" i="0" cap="none" baseline="0">
                <a:latin typeface="Sketch Gothic Light"/>
              </a:defRPr>
            </a:lvl1pPr>
          </a:lstStyle>
          <a:p>
            <a:r>
              <a:rPr lang="en-US" dirty="0"/>
              <a:t>Click to edit Master title style</a:t>
            </a:r>
          </a:p>
        </p:txBody>
      </p:sp>
      <p:sp>
        <p:nvSpPr>
          <p:cNvPr id="16" name="Text Placeholder 6">
            <a:extLst>
              <a:ext uri="{FF2B5EF4-FFF2-40B4-BE49-F238E27FC236}">
                <a16:creationId xmlns:a16="http://schemas.microsoft.com/office/drawing/2014/main" id="{8E0ACF46-E550-4841-98FF-AE689C4DF689}"/>
              </a:ext>
            </a:extLst>
          </p:cNvPr>
          <p:cNvSpPr>
            <a:spLocks noGrp="1"/>
          </p:cNvSpPr>
          <p:nvPr>
            <p:ph type="body" sz="quarter" idx="12"/>
          </p:nvPr>
        </p:nvSpPr>
        <p:spPr>
          <a:xfrm>
            <a:off x="301336" y="845476"/>
            <a:ext cx="8522453" cy="546100"/>
          </a:xfrm>
        </p:spPr>
        <p:txBody>
          <a:bodyPr/>
          <a:lstStyle>
            <a:lvl1pPr>
              <a:lnSpc>
                <a:spcPct val="90000"/>
              </a:lnSpc>
              <a:defRPr sz="1650">
                <a:solidFill>
                  <a:srgbClr val="7AB800"/>
                </a:solidFill>
                <a:latin typeface="Sketch Gothic Light"/>
              </a:defRPr>
            </a:lvl1pPr>
          </a:lstStyle>
          <a:p>
            <a:pPr lvl="0"/>
            <a:r>
              <a:rPr lang="en-US" dirty="0"/>
              <a:t>Edit Master text styles</a:t>
            </a:r>
          </a:p>
        </p:txBody>
      </p:sp>
      <p:sp>
        <p:nvSpPr>
          <p:cNvPr id="17" name="Content Placeholder 2">
            <a:extLst>
              <a:ext uri="{FF2B5EF4-FFF2-40B4-BE49-F238E27FC236}">
                <a16:creationId xmlns:a16="http://schemas.microsoft.com/office/drawing/2014/main" id="{B9406F2A-4D19-40B0-A3B5-02DCFA1C7D37}"/>
              </a:ext>
            </a:extLst>
          </p:cNvPr>
          <p:cNvSpPr>
            <a:spLocks noGrp="1"/>
          </p:cNvSpPr>
          <p:nvPr>
            <p:ph sz="quarter" idx="13"/>
          </p:nvPr>
        </p:nvSpPr>
        <p:spPr>
          <a:xfrm>
            <a:off x="301336" y="1604025"/>
            <a:ext cx="8522453" cy="4128091"/>
          </a:xfrm>
        </p:spPr>
        <p:txBody>
          <a:bodyPr/>
          <a:lstStyle/>
          <a:p>
            <a:endParaRPr lang="en-US"/>
          </a:p>
        </p:txBody>
      </p:sp>
      <p:pic>
        <p:nvPicPr>
          <p:cNvPr id="12" name="Picture 11">
            <a:extLst>
              <a:ext uri="{FF2B5EF4-FFF2-40B4-BE49-F238E27FC236}">
                <a16:creationId xmlns:a16="http://schemas.microsoft.com/office/drawing/2014/main" id="{0392CFCC-28ED-4D60-88FC-30FD680BBE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214587" y="5961676"/>
            <a:ext cx="845972" cy="738033"/>
          </a:xfrm>
          <a:prstGeom prst="rect">
            <a:avLst/>
          </a:prstGeom>
        </p:spPr>
      </p:pic>
    </p:spTree>
    <p:extLst>
      <p:ext uri="{BB962C8B-B14F-4D97-AF65-F5344CB8AC3E}">
        <p14:creationId xmlns:p14="http://schemas.microsoft.com/office/powerpoint/2010/main" val="3112877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1" name="Content Placeholder 10"/>
          <p:cNvSpPr>
            <a:spLocks noGrp="1"/>
          </p:cNvSpPr>
          <p:nvPr>
            <p:ph sz="quarter" idx="13"/>
          </p:nvPr>
        </p:nvSpPr>
        <p:spPr>
          <a:xfrm>
            <a:off x="457200" y="1533525"/>
            <a:ext cx="3987800" cy="4406900"/>
          </a:xfrm>
        </p:spPr>
        <p:txBody>
          <a:bodyPr/>
          <a:lstStyle>
            <a:lvl1pPr>
              <a:defRPr sz="2000"/>
            </a:lvl1pPr>
            <a:lvl2pPr>
              <a:defRPr sz="20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14"/>
          </p:nvPr>
        </p:nvSpPr>
        <p:spPr>
          <a:xfrm>
            <a:off x="4686300" y="1533525"/>
            <a:ext cx="4000500" cy="4406900"/>
          </a:xfrm>
        </p:spPr>
        <p:txBody>
          <a:bodyPr/>
          <a:lstStyle>
            <a:lvl1pPr>
              <a:defRPr sz="2000"/>
            </a:lvl1pPr>
            <a:lvl2pPr>
              <a:defRPr sz="20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4"/>
          <p:cNvSpPr>
            <a:spLocks noGrp="1"/>
          </p:cNvSpPr>
          <p:nvPr>
            <p:ph type="body" sz="quarter" idx="15"/>
          </p:nvPr>
        </p:nvSpPr>
        <p:spPr>
          <a:xfrm>
            <a:off x="457200" y="859537"/>
            <a:ext cx="8229600" cy="512064"/>
          </a:xfrm>
        </p:spPr>
        <p:txBody>
          <a:bodyPr/>
          <a:lstStyle>
            <a:lvl1pPr marL="0" indent="0">
              <a:spcAft>
                <a:spcPts val="0"/>
              </a:spcAft>
              <a:defRPr sz="2200">
                <a:solidFill>
                  <a:schemeClr val="accent6"/>
                </a:solidFill>
              </a:defRPr>
            </a:lvl1pPr>
          </a:lstStyle>
          <a:p>
            <a:pPr lvl="0"/>
            <a:r>
              <a:rPr lang="en-US" dirty="0"/>
              <a:t>Click to edit Master text styles</a:t>
            </a:r>
          </a:p>
        </p:txBody>
      </p:sp>
      <p:sp>
        <p:nvSpPr>
          <p:cNvPr id="6" name="Rectangle 6"/>
          <p:cNvSpPr>
            <a:spLocks noGrp="1" noChangeArrowheads="1"/>
          </p:cNvSpPr>
          <p:nvPr>
            <p:ph type="sldNum" sz="quarter" idx="16"/>
          </p:nvPr>
        </p:nvSpPr>
        <p:spPr>
          <a:ln/>
        </p:spPr>
        <p:txBody>
          <a:bodyPr/>
          <a:lstStyle>
            <a:lvl1pPr>
              <a:defRPr/>
            </a:lvl1pPr>
          </a:lstStyle>
          <a:p>
            <a:r>
              <a:rPr lang="en-US"/>
              <a:t>Page </a:t>
            </a:r>
            <a:fld id="{D6277B78-09AD-4154-BC3D-77F4E5DE1922}" type="slidenum">
              <a:rPr lang="en-US"/>
              <a:pPr/>
              <a:t>‹#›</a:t>
            </a:fld>
            <a:endParaRPr lang="en-US"/>
          </a:p>
        </p:txBody>
      </p:sp>
      <p:sp>
        <p:nvSpPr>
          <p:cNvPr id="7" name="Footer Placeholder 21"/>
          <p:cNvSpPr>
            <a:spLocks noGrp="1"/>
          </p:cNvSpPr>
          <p:nvPr>
            <p:ph type="ftr" sz="quarter" idx="17"/>
          </p:nvPr>
        </p:nvSpPr>
        <p:spPr/>
        <p:txBody>
          <a:bodyPr/>
          <a:lstStyle>
            <a:lvl1pPr>
              <a:defRPr/>
            </a:lvl1pPr>
          </a:lstStyle>
          <a:p>
            <a:r>
              <a:rPr lang="en-US"/>
              <a:t>©20XX Waste Management</a:t>
            </a:r>
          </a:p>
        </p:txBody>
      </p:sp>
      <p:sp>
        <p:nvSpPr>
          <p:cNvPr id="8" name="Date Placeholder 22"/>
          <p:cNvSpPr>
            <a:spLocks noGrp="1"/>
          </p:cNvSpPr>
          <p:nvPr>
            <p:ph type="dt" sz="half" idx="18"/>
          </p:nvPr>
        </p:nvSpPr>
        <p:spPr/>
        <p:txBody>
          <a:bodyPr/>
          <a:lstStyle>
            <a:lvl1pPr>
              <a:defRPr/>
            </a:lvl1pPr>
          </a:lstStyle>
          <a:p>
            <a:pPr>
              <a:defRPr/>
            </a:pPr>
            <a:r>
              <a:rPr lang="en-US"/>
              <a:t>Month XX, 20XX</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defRPr>
            </a:lvl1pPr>
          </a:lstStyle>
          <a:p>
            <a:r>
              <a:rPr lang="en-US" dirty="0"/>
              <a:t>Click to edit Master title style</a:t>
            </a:r>
          </a:p>
        </p:txBody>
      </p:sp>
      <p:sp>
        <p:nvSpPr>
          <p:cNvPr id="3" name="Rectangle 2"/>
          <p:cNvSpPr>
            <a:spLocks noChangeArrowheads="1"/>
          </p:cNvSpPr>
          <p:nvPr userDrawn="1"/>
        </p:nvSpPr>
        <p:spPr bwMode="auto">
          <a:xfrm>
            <a:off x="0" y="5810250"/>
            <a:ext cx="9144000" cy="1047750"/>
          </a:xfrm>
          <a:prstGeom prst="rect">
            <a:avLst/>
          </a:prstGeom>
          <a:solidFill>
            <a:schemeClr val="bg1"/>
          </a:solidFill>
          <a:ln w="9525">
            <a:noFill/>
            <a:miter lim="800000"/>
            <a:headEnd/>
            <a:tailEnd/>
          </a:ln>
        </p:spPr>
        <p:txBody>
          <a:bodyPr wrap="none" lIns="0" tIns="0" rIns="45720" bIns="0" anchor="ctr"/>
          <a:lstStyle>
            <a:defPPr>
              <a:defRPr lang="en-US"/>
            </a:defPPr>
            <a:lvl1pPr algn="l" rtl="0" fontAlgn="base">
              <a:lnSpc>
                <a:spcPct val="125000"/>
              </a:lnSpc>
              <a:spcBef>
                <a:spcPct val="0"/>
              </a:spcBef>
              <a:spcAft>
                <a:spcPct val="0"/>
              </a:spcAft>
              <a:buFont typeface="Trebuchet MS" charset="0"/>
              <a:defRPr kern="1200">
                <a:solidFill>
                  <a:schemeClr val="tx1"/>
                </a:solidFill>
                <a:latin typeface="Trebuchet MS" charset="0"/>
                <a:ea typeface="ＭＳ Ｐゴシック" charset="-128"/>
                <a:cs typeface="+mn-cs"/>
              </a:defRPr>
            </a:lvl1pPr>
            <a:lvl2pPr marL="457200" algn="l" rtl="0" fontAlgn="base">
              <a:lnSpc>
                <a:spcPct val="125000"/>
              </a:lnSpc>
              <a:spcBef>
                <a:spcPct val="0"/>
              </a:spcBef>
              <a:spcAft>
                <a:spcPct val="0"/>
              </a:spcAft>
              <a:buFont typeface="Trebuchet MS" charset="0"/>
              <a:defRPr kern="1200">
                <a:solidFill>
                  <a:schemeClr val="tx1"/>
                </a:solidFill>
                <a:latin typeface="Trebuchet MS" charset="0"/>
                <a:ea typeface="ＭＳ Ｐゴシック" charset="-128"/>
                <a:cs typeface="+mn-cs"/>
              </a:defRPr>
            </a:lvl2pPr>
            <a:lvl3pPr marL="914400" algn="l" rtl="0" fontAlgn="base">
              <a:lnSpc>
                <a:spcPct val="125000"/>
              </a:lnSpc>
              <a:spcBef>
                <a:spcPct val="0"/>
              </a:spcBef>
              <a:spcAft>
                <a:spcPct val="0"/>
              </a:spcAft>
              <a:buFont typeface="Trebuchet MS" charset="0"/>
              <a:defRPr kern="1200">
                <a:solidFill>
                  <a:schemeClr val="tx1"/>
                </a:solidFill>
                <a:latin typeface="Trebuchet MS" charset="0"/>
                <a:ea typeface="ＭＳ Ｐゴシック" charset="-128"/>
                <a:cs typeface="+mn-cs"/>
              </a:defRPr>
            </a:lvl3pPr>
            <a:lvl4pPr marL="1371600" algn="l" rtl="0" fontAlgn="base">
              <a:lnSpc>
                <a:spcPct val="125000"/>
              </a:lnSpc>
              <a:spcBef>
                <a:spcPct val="0"/>
              </a:spcBef>
              <a:spcAft>
                <a:spcPct val="0"/>
              </a:spcAft>
              <a:buFont typeface="Trebuchet MS" charset="0"/>
              <a:defRPr kern="1200">
                <a:solidFill>
                  <a:schemeClr val="tx1"/>
                </a:solidFill>
                <a:latin typeface="Trebuchet MS" charset="0"/>
                <a:ea typeface="ＭＳ Ｐゴシック" charset="-128"/>
                <a:cs typeface="+mn-cs"/>
              </a:defRPr>
            </a:lvl4pPr>
            <a:lvl5pPr marL="1828800" algn="l" rtl="0" fontAlgn="base">
              <a:lnSpc>
                <a:spcPct val="125000"/>
              </a:lnSpc>
              <a:spcBef>
                <a:spcPct val="0"/>
              </a:spcBef>
              <a:spcAft>
                <a:spcPct val="0"/>
              </a:spcAft>
              <a:buFont typeface="Trebuchet MS" charset="0"/>
              <a:defRPr kern="1200">
                <a:solidFill>
                  <a:schemeClr val="tx1"/>
                </a:solidFill>
                <a:latin typeface="Trebuchet MS" charset="0"/>
                <a:ea typeface="ＭＳ Ｐゴシック" charset="-128"/>
                <a:cs typeface="+mn-cs"/>
              </a:defRPr>
            </a:lvl5pPr>
            <a:lvl6pPr marL="2286000" algn="l" defTabSz="914400" rtl="0" eaLnBrk="1" latinLnBrk="0" hangingPunct="1">
              <a:defRPr kern="1200">
                <a:solidFill>
                  <a:schemeClr val="tx1"/>
                </a:solidFill>
                <a:latin typeface="Trebuchet MS" charset="0"/>
                <a:ea typeface="ＭＳ Ｐゴシック" charset="-128"/>
                <a:cs typeface="+mn-cs"/>
              </a:defRPr>
            </a:lvl6pPr>
            <a:lvl7pPr marL="2743200" algn="l" defTabSz="914400" rtl="0" eaLnBrk="1" latinLnBrk="0" hangingPunct="1">
              <a:defRPr kern="1200">
                <a:solidFill>
                  <a:schemeClr val="tx1"/>
                </a:solidFill>
                <a:latin typeface="Trebuchet MS" charset="0"/>
                <a:ea typeface="ＭＳ Ｐゴシック" charset="-128"/>
                <a:cs typeface="+mn-cs"/>
              </a:defRPr>
            </a:lvl7pPr>
            <a:lvl8pPr marL="3200400" algn="l" defTabSz="914400" rtl="0" eaLnBrk="1" latinLnBrk="0" hangingPunct="1">
              <a:defRPr kern="1200">
                <a:solidFill>
                  <a:schemeClr val="tx1"/>
                </a:solidFill>
                <a:latin typeface="Trebuchet MS" charset="0"/>
                <a:ea typeface="ＭＳ Ｐゴシック" charset="-128"/>
                <a:cs typeface="+mn-cs"/>
              </a:defRPr>
            </a:lvl8pPr>
            <a:lvl9pPr marL="3657600" algn="l" defTabSz="914400" rtl="0" eaLnBrk="1" latinLnBrk="0" hangingPunct="1">
              <a:defRPr kern="1200">
                <a:solidFill>
                  <a:schemeClr val="tx1"/>
                </a:solidFill>
                <a:latin typeface="Trebuchet MS" charset="0"/>
                <a:ea typeface="ＭＳ Ｐゴシック" charset="-128"/>
                <a:cs typeface="+mn-cs"/>
              </a:defRPr>
            </a:lvl9p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3"/>
          </p:nvPr>
        </p:nvSpPr>
        <p:spPr>
          <a:xfrm>
            <a:off x="457200" y="859537"/>
            <a:ext cx="8229600" cy="512064"/>
          </a:xfrm>
        </p:spPr>
        <p:txBody>
          <a:bodyPr/>
          <a:lstStyle>
            <a:lvl1pPr>
              <a:defRPr>
                <a:solidFill>
                  <a:srgbClr val="7DBB00"/>
                </a:solidFill>
              </a:defRPr>
            </a:lvl1pPr>
          </a:lstStyle>
          <a:p>
            <a:pPr lvl="0"/>
            <a:r>
              <a:rPr lang="en-US" dirty="0"/>
              <a:t>Click to edit Master text styles</a:t>
            </a:r>
          </a:p>
        </p:txBody>
      </p:sp>
      <p:sp>
        <p:nvSpPr>
          <p:cNvPr id="9" name="Text Placeholder 8"/>
          <p:cNvSpPr>
            <a:spLocks noGrp="1"/>
          </p:cNvSpPr>
          <p:nvPr>
            <p:ph type="body" sz="quarter" idx="14"/>
          </p:nvPr>
        </p:nvSpPr>
        <p:spPr>
          <a:xfrm>
            <a:off x="457200" y="1533525"/>
            <a:ext cx="8229600" cy="701675"/>
          </a:xfrm>
        </p:spPr>
        <p:txBody>
          <a:bodyPr/>
          <a:lstStyle/>
          <a:p>
            <a:pPr lvl="0"/>
            <a:r>
              <a:rPr lang="en-US" dirty="0"/>
              <a:t>Click to edit Master text styles</a:t>
            </a:r>
          </a:p>
        </p:txBody>
      </p:sp>
      <p:sp>
        <p:nvSpPr>
          <p:cNvPr id="11" name="Table Placeholder 10"/>
          <p:cNvSpPr>
            <a:spLocks noGrp="1"/>
          </p:cNvSpPr>
          <p:nvPr>
            <p:ph type="tbl" sz="quarter" idx="15"/>
          </p:nvPr>
        </p:nvSpPr>
        <p:spPr>
          <a:xfrm>
            <a:off x="457200" y="2286000"/>
            <a:ext cx="8229600" cy="3654425"/>
          </a:xfrm>
        </p:spPr>
        <p:txBody>
          <a:bodyPr/>
          <a:lstStyle/>
          <a:p>
            <a:pPr lvl="0"/>
            <a:endParaRPr lang="en-US" noProof="0"/>
          </a:p>
        </p:txBody>
      </p:sp>
      <p:sp>
        <p:nvSpPr>
          <p:cNvPr id="6" name="Rectangle 6"/>
          <p:cNvSpPr>
            <a:spLocks noGrp="1" noChangeArrowheads="1"/>
          </p:cNvSpPr>
          <p:nvPr>
            <p:ph type="sldNum" sz="quarter" idx="16"/>
          </p:nvPr>
        </p:nvSpPr>
        <p:spPr>
          <a:ln/>
        </p:spPr>
        <p:txBody>
          <a:bodyPr/>
          <a:lstStyle>
            <a:lvl1pPr>
              <a:defRPr/>
            </a:lvl1pPr>
          </a:lstStyle>
          <a:p>
            <a:r>
              <a:rPr lang="en-US"/>
              <a:t>Page </a:t>
            </a:r>
            <a:fld id="{BB14B62E-9400-4097-81B6-6A0C316BB601}" type="slidenum">
              <a:rPr lang="en-US"/>
              <a:pPr/>
              <a:t>‹#›</a:t>
            </a:fld>
            <a:endParaRPr lang="en-US"/>
          </a:p>
        </p:txBody>
      </p:sp>
      <p:sp>
        <p:nvSpPr>
          <p:cNvPr id="8" name="Footer Placeholder 21"/>
          <p:cNvSpPr>
            <a:spLocks noGrp="1"/>
          </p:cNvSpPr>
          <p:nvPr>
            <p:ph type="ftr" sz="quarter" idx="17"/>
          </p:nvPr>
        </p:nvSpPr>
        <p:spPr/>
        <p:txBody>
          <a:bodyPr/>
          <a:lstStyle>
            <a:lvl1pPr>
              <a:defRPr/>
            </a:lvl1pPr>
          </a:lstStyle>
          <a:p>
            <a:r>
              <a:rPr lang="en-US"/>
              <a:t>©20XX Waste Management</a:t>
            </a:r>
          </a:p>
        </p:txBody>
      </p:sp>
      <p:sp>
        <p:nvSpPr>
          <p:cNvPr id="10" name="Date Placeholder 22"/>
          <p:cNvSpPr>
            <a:spLocks noGrp="1"/>
          </p:cNvSpPr>
          <p:nvPr>
            <p:ph type="dt" sz="half" idx="18"/>
          </p:nvPr>
        </p:nvSpPr>
        <p:spPr/>
        <p:txBody>
          <a:bodyPr/>
          <a:lstStyle>
            <a:lvl1pPr>
              <a:defRPr/>
            </a:lvl1pPr>
          </a:lstStyle>
          <a:p>
            <a:pPr>
              <a:defRPr/>
            </a:pPr>
            <a:r>
              <a:rPr lang="en-US"/>
              <a:t>Month XX, 20XX</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3"/>
          </p:nvPr>
        </p:nvSpPr>
        <p:spPr>
          <a:xfrm>
            <a:off x="457200" y="859537"/>
            <a:ext cx="8229600" cy="512064"/>
          </a:xfrm>
        </p:spPr>
        <p:txBody>
          <a:bodyPr/>
          <a:lstStyle>
            <a:lvl1pPr>
              <a:defRPr sz="2200">
                <a:solidFill>
                  <a:srgbClr val="7AB800"/>
                </a:solidFill>
              </a:defRPr>
            </a:lvl1pPr>
          </a:lstStyle>
          <a:p>
            <a:pPr lvl="0"/>
            <a:r>
              <a:rPr lang="en-US" dirty="0"/>
              <a:t>Click to edit Master text styles</a:t>
            </a:r>
          </a:p>
        </p:txBody>
      </p:sp>
      <p:sp>
        <p:nvSpPr>
          <p:cNvPr id="9" name="Text Placeholder 8"/>
          <p:cNvSpPr>
            <a:spLocks noGrp="1"/>
          </p:cNvSpPr>
          <p:nvPr>
            <p:ph type="body" sz="quarter" idx="14"/>
          </p:nvPr>
        </p:nvSpPr>
        <p:spPr>
          <a:xfrm>
            <a:off x="457200" y="1533525"/>
            <a:ext cx="3987800" cy="4406900"/>
          </a:xfrm>
        </p:spPr>
        <p:txBody>
          <a:bodyPr/>
          <a:lstStyle>
            <a:lvl1pPr>
              <a:defRPr sz="2000"/>
            </a:lvl1pPr>
            <a:lvl2pPr>
              <a:defRPr sz="20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p:cNvSpPr>
            <a:spLocks noGrp="1"/>
          </p:cNvSpPr>
          <p:nvPr>
            <p:ph type="pic" sz="quarter" idx="15"/>
          </p:nvPr>
        </p:nvSpPr>
        <p:spPr>
          <a:xfrm>
            <a:off x="4686300" y="1533525"/>
            <a:ext cx="4000500" cy="3840480"/>
          </a:xfrm>
        </p:spPr>
        <p:txBody>
          <a:bodyPr/>
          <a:lstStyle/>
          <a:p>
            <a:pPr lvl="0"/>
            <a:endParaRPr lang="en-US" noProof="0"/>
          </a:p>
        </p:txBody>
      </p:sp>
      <p:sp>
        <p:nvSpPr>
          <p:cNvPr id="13" name="Text Placeholder 12"/>
          <p:cNvSpPr>
            <a:spLocks noGrp="1"/>
          </p:cNvSpPr>
          <p:nvPr>
            <p:ph type="body" sz="quarter" idx="16"/>
          </p:nvPr>
        </p:nvSpPr>
        <p:spPr>
          <a:xfrm>
            <a:off x="4686300" y="5549900"/>
            <a:ext cx="4000500" cy="454025"/>
          </a:xfrm>
        </p:spPr>
        <p:txBody>
          <a:bodyPr/>
          <a:lstStyle>
            <a:lvl1pPr>
              <a:spcAft>
                <a:spcPts val="0"/>
              </a:spcAft>
              <a:defRPr sz="1400"/>
            </a:lvl1pPr>
          </a:lstStyle>
          <a:p>
            <a:pPr lvl="0"/>
            <a:r>
              <a:rPr lang="en-US" dirty="0"/>
              <a:t>Click to edit Master text styles</a:t>
            </a:r>
          </a:p>
        </p:txBody>
      </p:sp>
      <p:sp>
        <p:nvSpPr>
          <p:cNvPr id="8" name="Rectangle 6"/>
          <p:cNvSpPr>
            <a:spLocks noGrp="1" noChangeArrowheads="1"/>
          </p:cNvSpPr>
          <p:nvPr>
            <p:ph type="sldNum" sz="quarter" idx="17"/>
          </p:nvPr>
        </p:nvSpPr>
        <p:spPr>
          <a:ln/>
        </p:spPr>
        <p:txBody>
          <a:bodyPr/>
          <a:lstStyle>
            <a:lvl1pPr>
              <a:defRPr/>
            </a:lvl1pPr>
          </a:lstStyle>
          <a:p>
            <a:r>
              <a:rPr lang="en-US"/>
              <a:t>Page </a:t>
            </a:r>
            <a:fld id="{D349B8D5-9910-4FB9-A1F0-5087083517D1}" type="slidenum">
              <a:rPr lang="en-US"/>
              <a:pPr/>
              <a:t>‹#›</a:t>
            </a:fld>
            <a:endParaRPr lang="en-US"/>
          </a:p>
        </p:txBody>
      </p:sp>
      <p:sp>
        <p:nvSpPr>
          <p:cNvPr id="10" name="Footer Placeholder 21"/>
          <p:cNvSpPr>
            <a:spLocks noGrp="1"/>
          </p:cNvSpPr>
          <p:nvPr>
            <p:ph type="ftr" sz="quarter" idx="18"/>
          </p:nvPr>
        </p:nvSpPr>
        <p:spPr/>
        <p:txBody>
          <a:bodyPr/>
          <a:lstStyle>
            <a:lvl1pPr>
              <a:defRPr/>
            </a:lvl1pPr>
          </a:lstStyle>
          <a:p>
            <a:r>
              <a:rPr lang="en-US"/>
              <a:t>©20XX Waste Management</a:t>
            </a:r>
          </a:p>
        </p:txBody>
      </p:sp>
      <p:sp>
        <p:nvSpPr>
          <p:cNvPr id="12" name="Date Placeholder 22"/>
          <p:cNvSpPr>
            <a:spLocks noGrp="1"/>
          </p:cNvSpPr>
          <p:nvPr>
            <p:ph type="dt" sz="half" idx="19"/>
          </p:nvPr>
        </p:nvSpPr>
        <p:spPr/>
        <p:txBody>
          <a:bodyPr/>
          <a:lstStyle>
            <a:lvl1pPr>
              <a:defRPr/>
            </a:lvl1pPr>
          </a:lstStyle>
          <a:p>
            <a:pPr>
              <a:defRPr/>
            </a:pPr>
            <a:r>
              <a:rPr lang="en-US"/>
              <a:t>Month XX, 20XX</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3"/>
          </p:nvPr>
        </p:nvSpPr>
        <p:spPr>
          <a:xfrm>
            <a:off x="457200" y="859536"/>
            <a:ext cx="8229600" cy="499364"/>
          </a:xfrm>
        </p:spPr>
        <p:txBody>
          <a:bodyPr/>
          <a:lstStyle>
            <a:lvl1pPr>
              <a:defRPr sz="2200">
                <a:solidFill>
                  <a:srgbClr val="7AB800"/>
                </a:solidFill>
              </a:defRPr>
            </a:lvl1pPr>
          </a:lstStyle>
          <a:p>
            <a:pPr lvl="0"/>
            <a:r>
              <a:rPr lang="en-US" dirty="0"/>
              <a:t>Click to edit Master text styles</a:t>
            </a:r>
          </a:p>
        </p:txBody>
      </p:sp>
      <p:sp>
        <p:nvSpPr>
          <p:cNvPr id="9" name="Picture Placeholder 8"/>
          <p:cNvSpPr>
            <a:spLocks noGrp="1"/>
          </p:cNvSpPr>
          <p:nvPr>
            <p:ph type="pic" sz="quarter" idx="14"/>
          </p:nvPr>
        </p:nvSpPr>
        <p:spPr>
          <a:xfrm>
            <a:off x="457200" y="1533525"/>
            <a:ext cx="3987800" cy="3838575"/>
          </a:xfrm>
        </p:spPr>
        <p:txBody>
          <a:bodyPr/>
          <a:lstStyle/>
          <a:p>
            <a:pPr lvl="0"/>
            <a:endParaRPr lang="en-US" noProof="0"/>
          </a:p>
        </p:txBody>
      </p:sp>
      <p:sp>
        <p:nvSpPr>
          <p:cNvPr id="11" name="Picture Placeholder 10"/>
          <p:cNvSpPr>
            <a:spLocks noGrp="1"/>
          </p:cNvSpPr>
          <p:nvPr>
            <p:ph type="pic" sz="quarter" idx="15"/>
          </p:nvPr>
        </p:nvSpPr>
        <p:spPr>
          <a:xfrm>
            <a:off x="4686300" y="1533525"/>
            <a:ext cx="4000500" cy="3838575"/>
          </a:xfrm>
        </p:spPr>
        <p:txBody>
          <a:bodyPr/>
          <a:lstStyle/>
          <a:p>
            <a:pPr lvl="0"/>
            <a:endParaRPr lang="en-US" noProof="0"/>
          </a:p>
        </p:txBody>
      </p:sp>
      <p:sp>
        <p:nvSpPr>
          <p:cNvPr id="13" name="Text Placeholder 12"/>
          <p:cNvSpPr>
            <a:spLocks noGrp="1"/>
          </p:cNvSpPr>
          <p:nvPr>
            <p:ph type="body" sz="quarter" idx="16"/>
          </p:nvPr>
        </p:nvSpPr>
        <p:spPr>
          <a:xfrm>
            <a:off x="457200" y="5549899"/>
            <a:ext cx="3987800" cy="454025"/>
          </a:xfrm>
        </p:spPr>
        <p:txBody>
          <a:bodyPr/>
          <a:lstStyle>
            <a:lvl1pPr>
              <a:spcAft>
                <a:spcPts val="0"/>
              </a:spcAft>
              <a:defRPr sz="1400"/>
            </a:lvl1pPr>
          </a:lstStyle>
          <a:p>
            <a:pPr lvl="0"/>
            <a:r>
              <a:rPr lang="en-US" dirty="0"/>
              <a:t>Click to edit Master text styles</a:t>
            </a:r>
          </a:p>
        </p:txBody>
      </p:sp>
      <p:sp>
        <p:nvSpPr>
          <p:cNvPr id="15" name="Text Placeholder 14"/>
          <p:cNvSpPr>
            <a:spLocks noGrp="1"/>
          </p:cNvSpPr>
          <p:nvPr>
            <p:ph type="body" sz="quarter" idx="17"/>
          </p:nvPr>
        </p:nvSpPr>
        <p:spPr>
          <a:xfrm>
            <a:off x="4686300" y="5549900"/>
            <a:ext cx="4000500" cy="454025"/>
          </a:xfrm>
        </p:spPr>
        <p:txBody>
          <a:bodyPr/>
          <a:lstStyle>
            <a:lvl1pPr>
              <a:spcAft>
                <a:spcPts val="0"/>
              </a:spcAft>
              <a:defRPr sz="1400"/>
            </a:lvl1pPr>
          </a:lstStyle>
          <a:p>
            <a:pPr lvl="0"/>
            <a:r>
              <a:rPr lang="en-US" dirty="0"/>
              <a:t>Click to edit Master text styles</a:t>
            </a:r>
          </a:p>
        </p:txBody>
      </p:sp>
      <p:sp>
        <p:nvSpPr>
          <p:cNvPr id="8" name="Rectangle 6"/>
          <p:cNvSpPr>
            <a:spLocks noGrp="1" noChangeArrowheads="1"/>
          </p:cNvSpPr>
          <p:nvPr>
            <p:ph type="sldNum" sz="quarter" idx="18"/>
          </p:nvPr>
        </p:nvSpPr>
        <p:spPr>
          <a:ln/>
        </p:spPr>
        <p:txBody>
          <a:bodyPr/>
          <a:lstStyle>
            <a:lvl1pPr>
              <a:defRPr/>
            </a:lvl1pPr>
          </a:lstStyle>
          <a:p>
            <a:r>
              <a:rPr lang="en-US"/>
              <a:t>Page </a:t>
            </a:r>
            <a:fld id="{C5D1C8B8-B86A-4533-A2FF-F7463C4ADB76}" type="slidenum">
              <a:rPr lang="en-US"/>
              <a:pPr/>
              <a:t>‹#›</a:t>
            </a:fld>
            <a:endParaRPr lang="en-US"/>
          </a:p>
        </p:txBody>
      </p:sp>
      <p:sp>
        <p:nvSpPr>
          <p:cNvPr id="10" name="Footer Placeholder 21"/>
          <p:cNvSpPr>
            <a:spLocks noGrp="1"/>
          </p:cNvSpPr>
          <p:nvPr>
            <p:ph type="ftr" sz="quarter" idx="19"/>
          </p:nvPr>
        </p:nvSpPr>
        <p:spPr/>
        <p:txBody>
          <a:bodyPr/>
          <a:lstStyle>
            <a:lvl1pPr>
              <a:defRPr/>
            </a:lvl1pPr>
          </a:lstStyle>
          <a:p>
            <a:r>
              <a:rPr lang="en-US"/>
              <a:t>©20XX Waste Management</a:t>
            </a:r>
          </a:p>
        </p:txBody>
      </p:sp>
      <p:sp>
        <p:nvSpPr>
          <p:cNvPr id="12" name="Date Placeholder 22"/>
          <p:cNvSpPr>
            <a:spLocks noGrp="1"/>
          </p:cNvSpPr>
          <p:nvPr>
            <p:ph type="dt" sz="half" idx="20"/>
          </p:nvPr>
        </p:nvSpPr>
        <p:spPr/>
        <p:txBody>
          <a:bodyPr/>
          <a:lstStyle>
            <a:lvl1pPr>
              <a:defRPr/>
            </a:lvl1pPr>
          </a:lstStyle>
          <a:p>
            <a:pPr>
              <a:defRPr/>
            </a:pPr>
            <a:r>
              <a:rPr lang="en-US"/>
              <a:t>Month XX, 20XX</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ulti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3"/>
          </p:nvPr>
        </p:nvSpPr>
        <p:spPr>
          <a:xfrm>
            <a:off x="457200" y="859536"/>
            <a:ext cx="8229600" cy="512064"/>
          </a:xfrm>
        </p:spPr>
        <p:txBody>
          <a:bodyPr/>
          <a:lstStyle>
            <a:lvl1pPr>
              <a:defRPr sz="2200">
                <a:solidFill>
                  <a:srgbClr val="7AB800"/>
                </a:solidFill>
              </a:defRPr>
            </a:lvl1pPr>
            <a:lvl2pPr>
              <a:defRPr sz="2200">
                <a:solidFill>
                  <a:srgbClr val="7AB800"/>
                </a:solidFill>
              </a:defRPr>
            </a:lvl2pPr>
            <a:lvl3pPr>
              <a:defRPr sz="2200">
                <a:solidFill>
                  <a:srgbClr val="7AB800"/>
                </a:solidFill>
              </a:defRPr>
            </a:lvl3pPr>
            <a:lvl4pPr>
              <a:defRPr sz="2200">
                <a:solidFill>
                  <a:srgbClr val="7AB800"/>
                </a:solidFill>
              </a:defRPr>
            </a:lvl4pPr>
            <a:lvl5pPr>
              <a:defRPr sz="2200">
                <a:solidFill>
                  <a:srgbClr val="7AB800"/>
                </a:solidFill>
              </a:defRPr>
            </a:lvl5pPr>
          </a:lstStyle>
          <a:p>
            <a:pPr lvl="0"/>
            <a:r>
              <a:rPr lang="en-US" dirty="0"/>
              <a:t>Click to edit Master text styles</a:t>
            </a:r>
          </a:p>
        </p:txBody>
      </p:sp>
      <p:sp>
        <p:nvSpPr>
          <p:cNvPr id="23" name="Picture Placeholder 22"/>
          <p:cNvSpPr>
            <a:spLocks noGrp="1"/>
          </p:cNvSpPr>
          <p:nvPr>
            <p:ph type="pic" sz="quarter" idx="14"/>
          </p:nvPr>
        </p:nvSpPr>
        <p:spPr>
          <a:xfrm>
            <a:off x="457200" y="1533525"/>
            <a:ext cx="2571750" cy="2089150"/>
          </a:xfrm>
        </p:spPr>
        <p:txBody>
          <a:bodyPr/>
          <a:lstStyle/>
          <a:p>
            <a:pPr lvl="0"/>
            <a:endParaRPr lang="en-US" noProof="0"/>
          </a:p>
        </p:txBody>
      </p:sp>
      <p:sp>
        <p:nvSpPr>
          <p:cNvPr id="25" name="Picture Placeholder 24"/>
          <p:cNvSpPr>
            <a:spLocks noGrp="1"/>
          </p:cNvSpPr>
          <p:nvPr>
            <p:ph type="pic" sz="quarter" idx="15"/>
          </p:nvPr>
        </p:nvSpPr>
        <p:spPr>
          <a:xfrm>
            <a:off x="3257550" y="1533525"/>
            <a:ext cx="2616200" cy="2089150"/>
          </a:xfrm>
        </p:spPr>
        <p:txBody>
          <a:bodyPr/>
          <a:lstStyle/>
          <a:p>
            <a:pPr lvl="0"/>
            <a:endParaRPr lang="en-US" noProof="0"/>
          </a:p>
        </p:txBody>
      </p:sp>
      <p:sp>
        <p:nvSpPr>
          <p:cNvPr id="27" name="Picture Placeholder 26"/>
          <p:cNvSpPr>
            <a:spLocks noGrp="1"/>
          </p:cNvSpPr>
          <p:nvPr>
            <p:ph type="pic" sz="quarter" idx="16"/>
          </p:nvPr>
        </p:nvSpPr>
        <p:spPr>
          <a:xfrm>
            <a:off x="6099175" y="1533525"/>
            <a:ext cx="2587625" cy="2089150"/>
          </a:xfrm>
        </p:spPr>
        <p:txBody>
          <a:bodyPr/>
          <a:lstStyle/>
          <a:p>
            <a:pPr lvl="0"/>
            <a:endParaRPr lang="en-US" noProof="0"/>
          </a:p>
        </p:txBody>
      </p:sp>
      <p:sp>
        <p:nvSpPr>
          <p:cNvPr id="29" name="Picture Placeholder 28"/>
          <p:cNvSpPr>
            <a:spLocks noGrp="1"/>
          </p:cNvSpPr>
          <p:nvPr>
            <p:ph type="pic" sz="quarter" idx="17"/>
          </p:nvPr>
        </p:nvSpPr>
        <p:spPr>
          <a:xfrm>
            <a:off x="457200" y="3851275"/>
            <a:ext cx="2571750" cy="2089150"/>
          </a:xfrm>
        </p:spPr>
        <p:txBody>
          <a:bodyPr/>
          <a:lstStyle/>
          <a:p>
            <a:pPr lvl="0"/>
            <a:endParaRPr lang="en-US" noProof="0"/>
          </a:p>
        </p:txBody>
      </p:sp>
      <p:sp>
        <p:nvSpPr>
          <p:cNvPr id="31" name="Picture Placeholder 30"/>
          <p:cNvSpPr>
            <a:spLocks noGrp="1"/>
          </p:cNvSpPr>
          <p:nvPr>
            <p:ph type="pic" sz="quarter" idx="18"/>
          </p:nvPr>
        </p:nvSpPr>
        <p:spPr>
          <a:xfrm>
            <a:off x="3257550" y="3851275"/>
            <a:ext cx="2616200" cy="2089150"/>
          </a:xfrm>
        </p:spPr>
        <p:txBody>
          <a:bodyPr/>
          <a:lstStyle/>
          <a:p>
            <a:pPr lvl="0"/>
            <a:endParaRPr lang="en-US" noProof="0"/>
          </a:p>
        </p:txBody>
      </p:sp>
      <p:sp>
        <p:nvSpPr>
          <p:cNvPr id="33" name="Picture Placeholder 32"/>
          <p:cNvSpPr>
            <a:spLocks noGrp="1"/>
          </p:cNvSpPr>
          <p:nvPr>
            <p:ph type="pic" sz="quarter" idx="19"/>
          </p:nvPr>
        </p:nvSpPr>
        <p:spPr>
          <a:xfrm>
            <a:off x="6099175" y="3851275"/>
            <a:ext cx="2587625" cy="2089150"/>
          </a:xfrm>
        </p:spPr>
        <p:txBody>
          <a:bodyPr/>
          <a:lstStyle/>
          <a:p>
            <a:pPr lvl="0"/>
            <a:endParaRPr lang="en-US" noProof="0"/>
          </a:p>
        </p:txBody>
      </p:sp>
      <p:sp>
        <p:nvSpPr>
          <p:cNvPr id="10" name="Rectangle 6"/>
          <p:cNvSpPr>
            <a:spLocks noGrp="1" noChangeArrowheads="1"/>
          </p:cNvSpPr>
          <p:nvPr>
            <p:ph type="sldNum" sz="quarter" idx="20"/>
          </p:nvPr>
        </p:nvSpPr>
        <p:spPr>
          <a:ln/>
        </p:spPr>
        <p:txBody>
          <a:bodyPr/>
          <a:lstStyle>
            <a:lvl1pPr>
              <a:defRPr/>
            </a:lvl1pPr>
          </a:lstStyle>
          <a:p>
            <a:r>
              <a:rPr lang="en-US"/>
              <a:t>Page </a:t>
            </a:r>
            <a:fld id="{8C380D20-0304-4AEE-BEED-7179BFF304E0}" type="slidenum">
              <a:rPr lang="en-US"/>
              <a:pPr/>
              <a:t>‹#›</a:t>
            </a:fld>
            <a:endParaRPr lang="en-US"/>
          </a:p>
        </p:txBody>
      </p:sp>
      <p:sp>
        <p:nvSpPr>
          <p:cNvPr id="11" name="Footer Placeholder 21"/>
          <p:cNvSpPr>
            <a:spLocks noGrp="1"/>
          </p:cNvSpPr>
          <p:nvPr>
            <p:ph type="ftr" sz="quarter" idx="21"/>
          </p:nvPr>
        </p:nvSpPr>
        <p:spPr/>
        <p:txBody>
          <a:bodyPr/>
          <a:lstStyle>
            <a:lvl1pPr>
              <a:defRPr/>
            </a:lvl1pPr>
          </a:lstStyle>
          <a:p>
            <a:r>
              <a:rPr lang="en-US"/>
              <a:t>©20XX Waste Management</a:t>
            </a:r>
          </a:p>
        </p:txBody>
      </p:sp>
      <p:sp>
        <p:nvSpPr>
          <p:cNvPr id="12" name="Date Placeholder 22"/>
          <p:cNvSpPr>
            <a:spLocks noGrp="1"/>
          </p:cNvSpPr>
          <p:nvPr>
            <p:ph type="dt" sz="half" idx="22"/>
          </p:nvPr>
        </p:nvSpPr>
        <p:spPr/>
        <p:txBody>
          <a:bodyPr/>
          <a:lstStyle>
            <a:lvl1pPr>
              <a:defRPr/>
            </a:lvl1pPr>
          </a:lstStyle>
          <a:p>
            <a:pPr>
              <a:defRPr/>
            </a:pPr>
            <a:r>
              <a:rPr lang="en-US"/>
              <a:t>Month XX, 20XX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a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8226425" cy="3481387"/>
          </a:xfrm>
        </p:spPr>
        <p:txBody>
          <a:bodyPr/>
          <a:lstStyle>
            <a:lvl1pPr>
              <a:defRPr sz="4800">
                <a:solidFill>
                  <a:srgbClr val="7AB800"/>
                </a:solidFill>
              </a:defRPr>
            </a:lvl1pPr>
          </a:lstStyle>
          <a:p>
            <a:r>
              <a:rPr lang="en-US" dirty="0"/>
              <a:t>Click to edit Master title style</a:t>
            </a:r>
          </a:p>
        </p:txBody>
      </p:sp>
      <p:sp>
        <p:nvSpPr>
          <p:cNvPr id="7" name="Text Placeholder 6"/>
          <p:cNvSpPr>
            <a:spLocks noGrp="1"/>
          </p:cNvSpPr>
          <p:nvPr>
            <p:ph type="body" sz="quarter" idx="13"/>
          </p:nvPr>
        </p:nvSpPr>
        <p:spPr>
          <a:xfrm>
            <a:off x="457200" y="4025901"/>
            <a:ext cx="3987800" cy="368300"/>
          </a:xfrm>
        </p:spPr>
        <p:txBody>
          <a:bodyPr/>
          <a:lstStyle>
            <a:lvl1pPr marL="114300" indent="-114300">
              <a:buFont typeface="Lucida Grande"/>
              <a:buChar char="‑"/>
              <a:defRPr sz="1800"/>
            </a:lvl1pPr>
          </a:lstStyle>
          <a:p>
            <a:pPr lvl="0"/>
            <a:r>
              <a:rPr lang="en-US" dirty="0"/>
              <a:t>Click to edit Master text styles</a:t>
            </a:r>
          </a:p>
        </p:txBody>
      </p:sp>
      <p:sp>
        <p:nvSpPr>
          <p:cNvPr id="4" name="Slide Number Placeholder 2"/>
          <p:cNvSpPr>
            <a:spLocks noGrp="1"/>
          </p:cNvSpPr>
          <p:nvPr>
            <p:ph type="sldNum" sz="quarter" idx="14"/>
          </p:nvPr>
        </p:nvSpPr>
        <p:spPr/>
        <p:txBody>
          <a:bodyPr/>
          <a:lstStyle>
            <a:lvl1pPr>
              <a:defRPr/>
            </a:lvl1pPr>
          </a:lstStyle>
          <a:p>
            <a:r>
              <a:rPr lang="en-US"/>
              <a:t>Page </a:t>
            </a:r>
            <a:fld id="{6A3A48B5-CAB0-43F1-A232-F3CD748477FC}" type="slidenum">
              <a:rPr lang="en-US"/>
              <a:pPr/>
              <a:t>‹#›</a:t>
            </a:fld>
            <a:endParaRPr lang="en-US"/>
          </a:p>
        </p:txBody>
      </p:sp>
      <p:sp>
        <p:nvSpPr>
          <p:cNvPr id="5" name="Footer Placeholder 3"/>
          <p:cNvSpPr>
            <a:spLocks noGrp="1"/>
          </p:cNvSpPr>
          <p:nvPr>
            <p:ph type="ftr" sz="quarter" idx="15"/>
          </p:nvPr>
        </p:nvSpPr>
        <p:spPr/>
        <p:txBody>
          <a:bodyPr/>
          <a:lstStyle>
            <a:lvl1pPr>
              <a:defRPr/>
            </a:lvl1pPr>
          </a:lstStyle>
          <a:p>
            <a:r>
              <a:rPr lang="en-US"/>
              <a:t>©20XX Waste Management</a:t>
            </a:r>
          </a:p>
        </p:txBody>
      </p:sp>
      <p:sp>
        <p:nvSpPr>
          <p:cNvPr id="6" name="Date Placeholder 4"/>
          <p:cNvSpPr>
            <a:spLocks noGrp="1"/>
          </p:cNvSpPr>
          <p:nvPr>
            <p:ph type="dt" sz="half" idx="16"/>
          </p:nvPr>
        </p:nvSpPr>
        <p:spPr/>
        <p:txBody>
          <a:bodyPr/>
          <a:lstStyle>
            <a:lvl1pPr>
              <a:defRPr/>
            </a:lvl1pPr>
          </a:lstStyle>
          <a:p>
            <a:pPr>
              <a:defRPr/>
            </a:pPr>
            <a:r>
              <a:rPr lang="en-US"/>
              <a:t>Month XX, 20XX</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6.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2.gif"/><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404813"/>
            <a:ext cx="8226425" cy="96678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30" name="Rectangle 6"/>
          <p:cNvSpPr>
            <a:spLocks noGrp="1" noChangeArrowheads="1"/>
          </p:cNvSpPr>
          <p:nvPr>
            <p:ph type="sldNum" sz="quarter" idx="4"/>
          </p:nvPr>
        </p:nvSpPr>
        <p:spPr bwMode="auto">
          <a:xfrm>
            <a:off x="6047845" y="6411383"/>
            <a:ext cx="568325" cy="143401"/>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a:lnSpc>
                <a:spcPct val="100000"/>
              </a:lnSpc>
              <a:buFontTx/>
              <a:buNone/>
              <a:defRPr sz="800"/>
            </a:lvl1pPr>
          </a:lstStyle>
          <a:p>
            <a:r>
              <a:rPr lang="en-US" dirty="0"/>
              <a:t>Page </a:t>
            </a:r>
            <a:fld id="{431DA2AD-0CA7-4D68-9846-F6092A9D5033}" type="slidenum">
              <a:rPr lang="en-US"/>
              <a:pPr/>
              <a:t>‹#›</a:t>
            </a:fld>
            <a:endParaRPr lang="en-US" dirty="0"/>
          </a:p>
        </p:txBody>
      </p:sp>
      <p:sp>
        <p:nvSpPr>
          <p:cNvPr id="1028" name="Rectangle 14"/>
          <p:cNvSpPr>
            <a:spLocks noGrp="1" noChangeArrowheads="1"/>
          </p:cNvSpPr>
          <p:nvPr>
            <p:ph type="body" idx="1"/>
          </p:nvPr>
        </p:nvSpPr>
        <p:spPr bwMode="auto">
          <a:xfrm>
            <a:off x="457200" y="1546225"/>
            <a:ext cx="8229600" cy="43942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Footer Placeholder 21"/>
          <p:cNvSpPr>
            <a:spLocks noGrp="1"/>
          </p:cNvSpPr>
          <p:nvPr>
            <p:ph type="ftr" sz="quarter" idx="3"/>
          </p:nvPr>
        </p:nvSpPr>
        <p:spPr>
          <a:xfrm>
            <a:off x="3651514" y="6411384"/>
            <a:ext cx="2281238" cy="143401"/>
          </a:xfrm>
          <a:prstGeom prst="rect">
            <a:avLst/>
          </a:prstGeom>
        </p:spPr>
        <p:txBody>
          <a:bodyPr vert="horz" wrap="square" lIns="0" tIns="0" rIns="0" bIns="0" numCol="1" anchor="b" anchorCtr="0" compatLnSpc="1">
            <a:prstTxWarp prst="textNoShape">
              <a:avLst/>
            </a:prstTxWarp>
          </a:bodyPr>
          <a:lstStyle>
            <a:lvl1pPr>
              <a:lnSpc>
                <a:spcPct val="100000"/>
              </a:lnSpc>
              <a:defRPr sz="800"/>
            </a:lvl1pPr>
          </a:lstStyle>
          <a:p>
            <a:r>
              <a:rPr lang="en-US"/>
              <a:t>©20XX Waste Management</a:t>
            </a:r>
            <a:endParaRPr lang="en-US" dirty="0"/>
          </a:p>
        </p:txBody>
      </p:sp>
      <p:sp>
        <p:nvSpPr>
          <p:cNvPr id="23" name="Date Placeholder 22"/>
          <p:cNvSpPr>
            <a:spLocks noGrp="1"/>
          </p:cNvSpPr>
          <p:nvPr>
            <p:ph type="dt" sz="half" idx="2"/>
          </p:nvPr>
        </p:nvSpPr>
        <p:spPr>
          <a:xfrm>
            <a:off x="2615670" y="6411384"/>
            <a:ext cx="916781" cy="143401"/>
          </a:xfrm>
          <a:prstGeom prst="rect">
            <a:avLst/>
          </a:prstGeom>
        </p:spPr>
        <p:txBody>
          <a:bodyPr vert="horz" wrap="none" lIns="0" tIns="45720" rIns="0" bIns="0" rtlCol="0" anchor="b" anchorCtr="0"/>
          <a:lstStyle>
            <a:lvl1pPr algn="l">
              <a:lnSpc>
                <a:spcPct val="100000"/>
              </a:lnSpc>
              <a:defRPr sz="800" smtClean="0">
                <a:solidFill>
                  <a:schemeClr val="tx1"/>
                </a:solidFill>
                <a:ea typeface="+mn-ea"/>
              </a:defRPr>
            </a:lvl1pPr>
          </a:lstStyle>
          <a:p>
            <a:pPr>
              <a:defRPr/>
            </a:pPr>
            <a:r>
              <a:rPr lang="en-US" dirty="0"/>
              <a:t>Month XX, 20XX</a:t>
            </a:r>
          </a:p>
        </p:txBody>
      </p:sp>
      <p:pic>
        <p:nvPicPr>
          <p:cNvPr id="1031" name="Picture 27" descr="WM_logo_PPTSmall.png"/>
          <p:cNvPicPr>
            <a:picLocks noChangeAspect="1"/>
          </p:cNvPicPr>
          <p:nvPr/>
        </p:nvPicPr>
        <p:blipFill>
          <a:blip r:embed="rId15"/>
          <a:srcRect/>
          <a:stretch>
            <a:fillRect/>
          </a:stretch>
        </p:blipFill>
        <p:spPr bwMode="auto">
          <a:xfrm>
            <a:off x="0" y="6086475"/>
            <a:ext cx="1593850" cy="771525"/>
          </a:xfrm>
          <a:prstGeom prst="rect">
            <a:avLst/>
          </a:prstGeom>
          <a:noFill/>
          <a:ln w="9525">
            <a:noFill/>
            <a:miter lim="800000"/>
            <a:headEnd/>
            <a:tailEnd/>
          </a:ln>
        </p:spPr>
      </p:pic>
      <p:pic>
        <p:nvPicPr>
          <p:cNvPr id="8" name="Picture 7" descr="WM_tagline_1c-green_rgb.gif"/>
          <p:cNvPicPr>
            <a:picLocks noChangeAspect="1"/>
          </p:cNvPicPr>
          <p:nvPr userDrawn="1"/>
        </p:nvPicPr>
        <p:blipFill>
          <a:blip r:embed="rId16"/>
          <a:stretch>
            <a:fillRect/>
          </a:stretch>
        </p:blipFill>
        <p:spPr>
          <a:xfrm>
            <a:off x="7625762" y="6331281"/>
            <a:ext cx="1179576" cy="307648"/>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3683" r:id="rId1"/>
    <p:sldLayoutId id="2147483674" r:id="rId2"/>
    <p:sldLayoutId id="2147483675" r:id="rId3"/>
    <p:sldLayoutId id="2147483681" r:id="rId4"/>
    <p:sldLayoutId id="2147483676" r:id="rId5"/>
    <p:sldLayoutId id="2147483677" r:id="rId6"/>
    <p:sldLayoutId id="2147483678" r:id="rId7"/>
    <p:sldLayoutId id="2147483679" r:id="rId8"/>
    <p:sldLayoutId id="2147483682" r:id="rId9"/>
    <p:sldLayoutId id="2147483684" r:id="rId10"/>
    <p:sldLayoutId id="2147483685" r:id="rId11"/>
    <p:sldLayoutId id="2147483688" r:id="rId12"/>
    <p:sldLayoutId id="2147483689" r:id="rId13"/>
  </p:sldLayoutIdLst>
  <p:hf hdr="0"/>
  <p:txStyles>
    <p:titleStyle>
      <a:lvl1pPr algn="l" rtl="0" eaLnBrk="0" fontAlgn="base" hangingPunct="0">
        <a:lnSpc>
          <a:spcPct val="90000"/>
        </a:lnSpc>
        <a:spcBef>
          <a:spcPct val="0"/>
        </a:spcBef>
        <a:spcAft>
          <a:spcPct val="0"/>
        </a:spcAft>
        <a:defRPr sz="3000">
          <a:solidFill>
            <a:schemeClr val="tx2"/>
          </a:solidFill>
          <a:latin typeface="+mj-lt"/>
          <a:ea typeface="ＭＳ Ｐゴシック" charset="-128"/>
          <a:cs typeface="+mj-cs"/>
        </a:defRPr>
      </a:lvl1pPr>
      <a:lvl2pPr algn="l" rtl="0" eaLnBrk="0" fontAlgn="base" hangingPunct="0">
        <a:lnSpc>
          <a:spcPct val="90000"/>
        </a:lnSpc>
        <a:spcBef>
          <a:spcPct val="0"/>
        </a:spcBef>
        <a:spcAft>
          <a:spcPct val="0"/>
        </a:spcAft>
        <a:defRPr sz="3000">
          <a:solidFill>
            <a:schemeClr val="tx2"/>
          </a:solidFill>
          <a:latin typeface="Trebuchet MS" charset="0"/>
          <a:ea typeface="ＭＳ Ｐゴシック" charset="-128"/>
        </a:defRPr>
      </a:lvl2pPr>
      <a:lvl3pPr algn="l" rtl="0" eaLnBrk="0" fontAlgn="base" hangingPunct="0">
        <a:lnSpc>
          <a:spcPct val="90000"/>
        </a:lnSpc>
        <a:spcBef>
          <a:spcPct val="0"/>
        </a:spcBef>
        <a:spcAft>
          <a:spcPct val="0"/>
        </a:spcAft>
        <a:defRPr sz="3000">
          <a:solidFill>
            <a:schemeClr val="tx2"/>
          </a:solidFill>
          <a:latin typeface="Trebuchet MS" charset="0"/>
          <a:ea typeface="ＭＳ Ｐゴシック" charset="-128"/>
        </a:defRPr>
      </a:lvl3pPr>
      <a:lvl4pPr algn="l" rtl="0" eaLnBrk="0" fontAlgn="base" hangingPunct="0">
        <a:lnSpc>
          <a:spcPct val="90000"/>
        </a:lnSpc>
        <a:spcBef>
          <a:spcPct val="0"/>
        </a:spcBef>
        <a:spcAft>
          <a:spcPct val="0"/>
        </a:spcAft>
        <a:defRPr sz="3000">
          <a:solidFill>
            <a:schemeClr val="tx2"/>
          </a:solidFill>
          <a:latin typeface="Trebuchet MS" charset="0"/>
          <a:ea typeface="ＭＳ Ｐゴシック" charset="-128"/>
        </a:defRPr>
      </a:lvl4pPr>
      <a:lvl5pPr algn="l" rtl="0" eaLnBrk="0" fontAlgn="base" hangingPunct="0">
        <a:lnSpc>
          <a:spcPct val="90000"/>
        </a:lnSpc>
        <a:spcBef>
          <a:spcPct val="0"/>
        </a:spcBef>
        <a:spcAft>
          <a:spcPct val="0"/>
        </a:spcAft>
        <a:defRPr sz="3000">
          <a:solidFill>
            <a:schemeClr val="tx2"/>
          </a:solidFill>
          <a:latin typeface="Trebuchet MS" charset="0"/>
          <a:ea typeface="ＭＳ Ｐゴシック" charset="-128"/>
        </a:defRPr>
      </a:lvl5pPr>
      <a:lvl6pPr marL="457200" algn="l" rtl="0" fontAlgn="base">
        <a:spcBef>
          <a:spcPct val="0"/>
        </a:spcBef>
        <a:spcAft>
          <a:spcPct val="0"/>
        </a:spcAft>
        <a:defRPr sz="3000">
          <a:solidFill>
            <a:schemeClr val="tx2"/>
          </a:solidFill>
          <a:latin typeface="Trebuchet MS" charset="0"/>
        </a:defRPr>
      </a:lvl6pPr>
      <a:lvl7pPr marL="914400" algn="l" rtl="0" fontAlgn="base">
        <a:spcBef>
          <a:spcPct val="0"/>
        </a:spcBef>
        <a:spcAft>
          <a:spcPct val="0"/>
        </a:spcAft>
        <a:defRPr sz="3000">
          <a:solidFill>
            <a:schemeClr val="tx2"/>
          </a:solidFill>
          <a:latin typeface="Trebuchet MS" charset="0"/>
        </a:defRPr>
      </a:lvl7pPr>
      <a:lvl8pPr marL="1371600" algn="l" rtl="0" fontAlgn="base">
        <a:spcBef>
          <a:spcPct val="0"/>
        </a:spcBef>
        <a:spcAft>
          <a:spcPct val="0"/>
        </a:spcAft>
        <a:defRPr sz="3000">
          <a:solidFill>
            <a:schemeClr val="tx2"/>
          </a:solidFill>
          <a:latin typeface="Trebuchet MS" charset="0"/>
        </a:defRPr>
      </a:lvl8pPr>
      <a:lvl9pPr marL="1828800" algn="l" rtl="0" fontAlgn="base">
        <a:spcBef>
          <a:spcPct val="0"/>
        </a:spcBef>
        <a:spcAft>
          <a:spcPct val="0"/>
        </a:spcAft>
        <a:defRPr sz="3000">
          <a:solidFill>
            <a:schemeClr val="tx2"/>
          </a:solidFill>
          <a:latin typeface="Trebuchet MS" charset="0"/>
        </a:defRPr>
      </a:lvl9pPr>
    </p:titleStyle>
    <p:bodyStyle>
      <a:lvl1pPr algn="l" rtl="0" eaLnBrk="0" fontAlgn="base" hangingPunct="0">
        <a:spcBef>
          <a:spcPct val="0"/>
        </a:spcBef>
        <a:spcAft>
          <a:spcPts val="600"/>
        </a:spcAft>
        <a:buFont typeface="Trebuchet MS" charset="0"/>
        <a:defRPr sz="2200">
          <a:solidFill>
            <a:schemeClr val="tx1"/>
          </a:solidFill>
          <a:latin typeface="+mn-lt"/>
          <a:ea typeface="ＭＳ Ｐゴシック" charset="-128"/>
          <a:cs typeface="+mn-cs"/>
        </a:defRPr>
      </a:lvl1pPr>
      <a:lvl2pPr marL="228600" indent="-228600" algn="l" rtl="0" eaLnBrk="0" fontAlgn="base" hangingPunct="0">
        <a:spcBef>
          <a:spcPct val="0"/>
        </a:spcBef>
        <a:spcAft>
          <a:spcPts val="600"/>
        </a:spcAft>
        <a:buFont typeface="Trebuchet MS" charset="0"/>
        <a:buChar char="•"/>
        <a:defRPr sz="2200">
          <a:solidFill>
            <a:schemeClr val="tx1"/>
          </a:solidFill>
          <a:latin typeface="+mn-lt"/>
          <a:ea typeface="ＭＳ Ｐゴシック" charset="-128"/>
        </a:defRPr>
      </a:lvl2pPr>
      <a:lvl3pPr marL="406400" indent="-165100" algn="l" rtl="0" eaLnBrk="0" fontAlgn="base" hangingPunct="0">
        <a:spcBef>
          <a:spcPct val="0"/>
        </a:spcBef>
        <a:spcAft>
          <a:spcPts val="600"/>
        </a:spcAft>
        <a:buFont typeface="Trebuchet MS" charset="0"/>
        <a:buChar char="–"/>
        <a:defRPr>
          <a:solidFill>
            <a:schemeClr val="tx1"/>
          </a:solidFill>
          <a:latin typeface="+mn-lt"/>
          <a:ea typeface="ＭＳ Ｐゴシック" charset="-128"/>
        </a:defRPr>
      </a:lvl3pPr>
      <a:lvl4pPr marL="571500" indent="-165100" algn="l" rtl="0" eaLnBrk="0" fontAlgn="base" hangingPunct="0">
        <a:spcBef>
          <a:spcPct val="0"/>
        </a:spcBef>
        <a:spcAft>
          <a:spcPts val="600"/>
        </a:spcAft>
        <a:buFont typeface="Trebuchet MS" charset="0"/>
        <a:buChar char="•"/>
        <a:defRPr>
          <a:solidFill>
            <a:schemeClr val="tx1"/>
          </a:solidFill>
          <a:latin typeface="+mn-lt"/>
          <a:ea typeface="ＭＳ Ｐゴシック" charset="-128"/>
        </a:defRPr>
      </a:lvl4pPr>
      <a:lvl5pPr marL="749300" indent="-165100" algn="l" rtl="0" eaLnBrk="0" fontAlgn="base" hangingPunct="0">
        <a:spcBef>
          <a:spcPct val="0"/>
        </a:spcBef>
        <a:spcAft>
          <a:spcPts val="600"/>
        </a:spcAft>
        <a:buFont typeface="Trebuchet MS" charset="0"/>
        <a:buChar char="–"/>
        <a:defRPr>
          <a:solidFill>
            <a:schemeClr val="tx1"/>
          </a:solidFill>
          <a:latin typeface="+mn-lt"/>
          <a:ea typeface="ＭＳ Ｐゴシック" charset="-128"/>
        </a:defRPr>
      </a:lvl5pPr>
      <a:lvl6pPr marL="2286000" indent="-228600" algn="l" rtl="0" fontAlgn="base">
        <a:lnSpc>
          <a:spcPct val="125000"/>
        </a:lnSpc>
        <a:spcBef>
          <a:spcPct val="0"/>
        </a:spcBef>
        <a:spcAft>
          <a:spcPct val="0"/>
        </a:spcAft>
        <a:buFont typeface="Trebuchet MS" charset="0"/>
        <a:buChar char="–"/>
        <a:defRPr>
          <a:solidFill>
            <a:schemeClr val="tx1"/>
          </a:solidFill>
          <a:latin typeface="+mn-lt"/>
          <a:ea typeface="ＭＳ Ｐゴシック" charset="-128"/>
        </a:defRPr>
      </a:lvl6pPr>
      <a:lvl7pPr marL="2743200" indent="-228600" algn="l" rtl="0" fontAlgn="base">
        <a:lnSpc>
          <a:spcPct val="125000"/>
        </a:lnSpc>
        <a:spcBef>
          <a:spcPct val="0"/>
        </a:spcBef>
        <a:spcAft>
          <a:spcPct val="0"/>
        </a:spcAft>
        <a:buFont typeface="Trebuchet MS" charset="0"/>
        <a:buChar char="–"/>
        <a:defRPr>
          <a:solidFill>
            <a:schemeClr val="tx1"/>
          </a:solidFill>
          <a:latin typeface="+mn-lt"/>
          <a:ea typeface="ＭＳ Ｐゴシック" charset="-128"/>
        </a:defRPr>
      </a:lvl7pPr>
      <a:lvl8pPr marL="3200400" indent="-228600" algn="l" rtl="0" fontAlgn="base">
        <a:lnSpc>
          <a:spcPct val="125000"/>
        </a:lnSpc>
        <a:spcBef>
          <a:spcPct val="0"/>
        </a:spcBef>
        <a:spcAft>
          <a:spcPct val="0"/>
        </a:spcAft>
        <a:buFont typeface="Trebuchet MS" charset="0"/>
        <a:buChar char="–"/>
        <a:defRPr>
          <a:solidFill>
            <a:schemeClr val="tx1"/>
          </a:solidFill>
          <a:latin typeface="+mn-lt"/>
          <a:ea typeface="ＭＳ Ｐゴシック" charset="-128"/>
        </a:defRPr>
      </a:lvl8pPr>
      <a:lvl9pPr marL="3657600" indent="-228600" algn="l" rtl="0" fontAlgn="base">
        <a:lnSpc>
          <a:spcPct val="125000"/>
        </a:lnSpc>
        <a:spcBef>
          <a:spcPct val="0"/>
        </a:spcBef>
        <a:spcAft>
          <a:spcPct val="0"/>
        </a:spcAft>
        <a:buFont typeface="Trebuchet MS" charset="0"/>
        <a:buChar char="–"/>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457200" y="404813"/>
            <a:ext cx="8226425" cy="966787"/>
          </a:xfrm>
          <a:prstGeom prst="rect">
            <a:avLst/>
          </a:prstGeom>
          <a:noFill/>
          <a:ln w="9525">
            <a:noFill/>
            <a:miter lim="800000"/>
          </a:ln>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28" name="Rectangle 14"/>
          <p:cNvSpPr>
            <a:spLocks noGrp="1" noChangeArrowheads="1"/>
          </p:cNvSpPr>
          <p:nvPr>
            <p:ph type="body" idx="1"/>
          </p:nvPr>
        </p:nvSpPr>
        <p:spPr>
          <a:xfrm>
            <a:off x="457200" y="1546225"/>
            <a:ext cx="8229600" cy="4394200"/>
          </a:xfrm>
          <a:prstGeom prst="rect">
            <a:avLst/>
          </a:prstGeom>
          <a:noFill/>
          <a:ln w="9525">
            <a:noFill/>
            <a:miter lim="800000"/>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1" name="Picture 27" descr="WM_logo_PPTSmall.png"/>
          <p:cNvPicPr>
            <a:picLocks noChangeAspect="1"/>
          </p:cNvPicPr>
          <p:nvPr/>
        </p:nvPicPr>
        <p:blipFill>
          <a:blip r:embed="rId18" cstate="screen">
            <a:extLst>
              <a:ext uri="{28A0092B-C50C-407E-A947-70E740481C1C}">
                <a14:useLocalDpi xmlns:a14="http://schemas.microsoft.com/office/drawing/2010/main" val="0"/>
              </a:ext>
            </a:extLst>
          </a:blip>
          <a:srcRect/>
          <a:stretch>
            <a:fillRect/>
          </a:stretch>
        </p:blipFill>
        <p:spPr>
          <a:xfrm>
            <a:off x="0" y="6086475"/>
            <a:ext cx="1593850" cy="771525"/>
          </a:xfrm>
          <a:prstGeom prst="rect">
            <a:avLst/>
          </a:prstGeom>
          <a:noFill/>
          <a:ln w="9525">
            <a:noFill/>
            <a:miter lim="800000"/>
          </a:ln>
        </p:spPr>
      </p:pic>
      <p:sp>
        <p:nvSpPr>
          <p:cNvPr id="8" name="Rectangle 6"/>
          <p:cNvSpPr>
            <a:spLocks noGrp="1" noChangeArrowheads="1"/>
          </p:cNvSpPr>
          <p:nvPr>
            <p:ph type="sldNum" sz="quarter" idx="4"/>
          </p:nvPr>
        </p:nvSpPr>
        <p:spPr>
          <a:xfrm>
            <a:off x="6047845" y="6411383"/>
            <a:ext cx="568325" cy="143401"/>
          </a:xfrm>
          <a:prstGeom prst="rect">
            <a:avLst/>
          </a:prstGeom>
          <a:noFill/>
          <a:ln w="9525">
            <a:noFill/>
            <a:miter lim="800000"/>
          </a:ln>
          <a:effectLst/>
        </p:spPr>
        <p:txBody>
          <a:bodyPr vert="horz" wrap="square" lIns="0" tIns="0" rIns="0" bIns="0" numCol="1" anchor="b" anchorCtr="0" compatLnSpc="1">
            <a:prstTxWarp prst="textNoShape">
              <a:avLst/>
            </a:prstTxWarp>
          </a:bodyPr>
          <a:lstStyle>
            <a:lvl1pPr algn="r">
              <a:lnSpc>
                <a:spcPct val="100000"/>
              </a:lnSpc>
              <a:buFontTx/>
              <a:buNone/>
              <a:defRPr sz="800"/>
            </a:lvl1pPr>
          </a:lstStyle>
          <a:p>
            <a:fld id="{0FD600CF-640B-4EC0-80D7-7A3AE74EFF20}" type="slidenum">
              <a:rPr lang="en-US" smtClean="0"/>
              <a:t>‹#›</a:t>
            </a:fld>
            <a:endParaRPr lang="en-US"/>
          </a:p>
        </p:txBody>
      </p:sp>
      <p:sp>
        <p:nvSpPr>
          <p:cNvPr id="9" name="Footer Placeholder 21"/>
          <p:cNvSpPr>
            <a:spLocks noGrp="1"/>
          </p:cNvSpPr>
          <p:nvPr>
            <p:ph type="ftr" sz="quarter" idx="3"/>
          </p:nvPr>
        </p:nvSpPr>
        <p:spPr>
          <a:xfrm>
            <a:off x="3651514" y="6411384"/>
            <a:ext cx="2281238" cy="143401"/>
          </a:xfrm>
          <a:prstGeom prst="rect">
            <a:avLst/>
          </a:prstGeom>
        </p:spPr>
        <p:txBody>
          <a:bodyPr vert="horz" wrap="square" lIns="0" tIns="0" rIns="0" bIns="0" numCol="1" anchor="b" anchorCtr="0" compatLnSpc="1">
            <a:prstTxWarp prst="textNoShape">
              <a:avLst/>
            </a:prstTxWarp>
          </a:bodyPr>
          <a:lstStyle>
            <a:lvl1pPr>
              <a:lnSpc>
                <a:spcPct val="100000"/>
              </a:lnSpc>
              <a:defRPr sz="800"/>
            </a:lvl1pPr>
          </a:lstStyle>
          <a:p>
            <a:endParaRPr lang="en-US"/>
          </a:p>
        </p:txBody>
      </p:sp>
      <p:sp>
        <p:nvSpPr>
          <p:cNvPr id="10" name="Date Placeholder 22"/>
          <p:cNvSpPr>
            <a:spLocks noGrp="1"/>
          </p:cNvSpPr>
          <p:nvPr>
            <p:ph type="dt" sz="half" idx="2"/>
          </p:nvPr>
        </p:nvSpPr>
        <p:spPr>
          <a:xfrm>
            <a:off x="2615670" y="6411384"/>
            <a:ext cx="916781" cy="143401"/>
          </a:xfrm>
          <a:prstGeom prst="rect">
            <a:avLst/>
          </a:prstGeom>
        </p:spPr>
        <p:txBody>
          <a:bodyPr vert="horz" wrap="none" lIns="0" tIns="45720" rIns="0" bIns="0" rtlCol="0" anchor="b" anchorCtr="0"/>
          <a:lstStyle>
            <a:lvl1pPr algn="l">
              <a:lnSpc>
                <a:spcPct val="100000"/>
              </a:lnSpc>
              <a:defRPr sz="800" smtClean="0">
                <a:solidFill>
                  <a:schemeClr val="tx1"/>
                </a:solidFill>
                <a:ea typeface="+mn-ea"/>
              </a:defRPr>
            </a:lvl1pPr>
          </a:lstStyle>
          <a:p>
            <a:endParaRPr lang="en-US"/>
          </a:p>
        </p:txBody>
      </p:sp>
      <p:pic>
        <p:nvPicPr>
          <p:cNvPr id="12" name="Picture 11" descr="WM_tagline_1c-green_rgb.gif"/>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a:xfrm>
            <a:off x="7625762" y="6331281"/>
            <a:ext cx="1179576" cy="307648"/>
          </a:xfrm>
          <a:prstGeom prst="rect">
            <a:avLst/>
          </a:prstGeom>
          <a:noFill/>
          <a:ln>
            <a:noFill/>
          </a:ln>
        </p:spPr>
      </p:pic>
    </p:spTree>
    <p:extLst>
      <p:ext uri="{BB962C8B-B14F-4D97-AF65-F5344CB8AC3E}">
        <p14:creationId xmlns:p14="http://schemas.microsoft.com/office/powerpoint/2010/main" val="370172572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p:hf sldNum="0" hdr="0" ftr="0" dt="0"/>
  <p:txStyles>
    <p:titleStyle>
      <a:lvl1pPr algn="l" rtl="0" eaLnBrk="1" fontAlgn="base" hangingPunct="1">
        <a:lnSpc>
          <a:spcPct val="90000"/>
        </a:lnSpc>
        <a:spcBef>
          <a:spcPct val="0"/>
        </a:spcBef>
        <a:spcAft>
          <a:spcPct val="0"/>
        </a:spcAft>
        <a:defRPr sz="3000">
          <a:solidFill>
            <a:schemeClr val="tx2"/>
          </a:solidFill>
          <a:latin typeface="+mj-lt"/>
          <a:ea typeface="ＭＳ Ｐゴシック" charset="-128"/>
          <a:cs typeface="+mj-cs"/>
        </a:defRPr>
      </a:lvl1pPr>
      <a:lvl2pPr algn="l" rtl="0" eaLnBrk="1" fontAlgn="base" hangingPunct="1">
        <a:lnSpc>
          <a:spcPct val="90000"/>
        </a:lnSpc>
        <a:spcBef>
          <a:spcPct val="0"/>
        </a:spcBef>
        <a:spcAft>
          <a:spcPct val="0"/>
        </a:spcAft>
        <a:defRPr sz="3000">
          <a:solidFill>
            <a:schemeClr val="tx2"/>
          </a:solidFill>
          <a:latin typeface="Trebuchet MS" charset="0"/>
          <a:ea typeface="ＭＳ Ｐゴシック" charset="-128"/>
        </a:defRPr>
      </a:lvl2pPr>
      <a:lvl3pPr algn="l" rtl="0" eaLnBrk="1" fontAlgn="base" hangingPunct="1">
        <a:lnSpc>
          <a:spcPct val="90000"/>
        </a:lnSpc>
        <a:spcBef>
          <a:spcPct val="0"/>
        </a:spcBef>
        <a:spcAft>
          <a:spcPct val="0"/>
        </a:spcAft>
        <a:defRPr sz="3000">
          <a:solidFill>
            <a:schemeClr val="tx2"/>
          </a:solidFill>
          <a:latin typeface="Trebuchet MS" charset="0"/>
          <a:ea typeface="ＭＳ Ｐゴシック" charset="-128"/>
        </a:defRPr>
      </a:lvl3pPr>
      <a:lvl4pPr algn="l" rtl="0" eaLnBrk="1" fontAlgn="base" hangingPunct="1">
        <a:lnSpc>
          <a:spcPct val="90000"/>
        </a:lnSpc>
        <a:spcBef>
          <a:spcPct val="0"/>
        </a:spcBef>
        <a:spcAft>
          <a:spcPct val="0"/>
        </a:spcAft>
        <a:defRPr sz="3000">
          <a:solidFill>
            <a:schemeClr val="tx2"/>
          </a:solidFill>
          <a:latin typeface="Trebuchet MS" charset="0"/>
          <a:ea typeface="ＭＳ Ｐゴシック" charset="-128"/>
        </a:defRPr>
      </a:lvl4pPr>
      <a:lvl5pPr algn="l" rtl="0" eaLnBrk="1" fontAlgn="base" hangingPunct="1">
        <a:lnSpc>
          <a:spcPct val="90000"/>
        </a:lnSpc>
        <a:spcBef>
          <a:spcPct val="0"/>
        </a:spcBef>
        <a:spcAft>
          <a:spcPct val="0"/>
        </a:spcAft>
        <a:defRPr sz="3000">
          <a:solidFill>
            <a:schemeClr val="tx2"/>
          </a:solidFill>
          <a:latin typeface="Trebuchet MS" charset="0"/>
          <a:ea typeface="ＭＳ Ｐゴシック" charset="-128"/>
        </a:defRPr>
      </a:lvl5pPr>
      <a:lvl6pPr marL="457200" algn="l" rtl="0" eaLnBrk="1" fontAlgn="base" hangingPunct="1">
        <a:spcBef>
          <a:spcPct val="0"/>
        </a:spcBef>
        <a:spcAft>
          <a:spcPct val="0"/>
        </a:spcAft>
        <a:defRPr sz="3000">
          <a:solidFill>
            <a:schemeClr val="tx2"/>
          </a:solidFill>
          <a:latin typeface="Trebuchet MS" charset="0"/>
        </a:defRPr>
      </a:lvl6pPr>
      <a:lvl7pPr marL="914400" algn="l" rtl="0" eaLnBrk="1" fontAlgn="base" hangingPunct="1">
        <a:spcBef>
          <a:spcPct val="0"/>
        </a:spcBef>
        <a:spcAft>
          <a:spcPct val="0"/>
        </a:spcAft>
        <a:defRPr sz="3000">
          <a:solidFill>
            <a:schemeClr val="tx2"/>
          </a:solidFill>
          <a:latin typeface="Trebuchet MS" charset="0"/>
        </a:defRPr>
      </a:lvl7pPr>
      <a:lvl8pPr marL="1371600" algn="l" rtl="0" eaLnBrk="1" fontAlgn="base" hangingPunct="1">
        <a:spcBef>
          <a:spcPct val="0"/>
        </a:spcBef>
        <a:spcAft>
          <a:spcPct val="0"/>
        </a:spcAft>
        <a:defRPr sz="3000">
          <a:solidFill>
            <a:schemeClr val="tx2"/>
          </a:solidFill>
          <a:latin typeface="Trebuchet MS" charset="0"/>
        </a:defRPr>
      </a:lvl8pPr>
      <a:lvl9pPr marL="1828800" algn="l" rtl="0" eaLnBrk="1" fontAlgn="base" hangingPunct="1">
        <a:spcBef>
          <a:spcPct val="0"/>
        </a:spcBef>
        <a:spcAft>
          <a:spcPct val="0"/>
        </a:spcAft>
        <a:defRPr sz="3000">
          <a:solidFill>
            <a:schemeClr val="tx2"/>
          </a:solidFill>
          <a:latin typeface="Trebuchet MS" charset="0"/>
        </a:defRPr>
      </a:lvl9pPr>
    </p:titleStyle>
    <p:bodyStyle>
      <a:lvl1pPr algn="l" rtl="0" eaLnBrk="1" fontAlgn="base" hangingPunct="1">
        <a:spcBef>
          <a:spcPct val="0"/>
        </a:spcBef>
        <a:spcAft>
          <a:spcPts val="600"/>
        </a:spcAft>
        <a:buFont typeface="Trebuchet MS" charset="0"/>
        <a:defRPr sz="2200">
          <a:solidFill>
            <a:schemeClr val="tx1"/>
          </a:solidFill>
          <a:latin typeface="+mn-lt"/>
          <a:ea typeface="ＭＳ Ｐゴシック" charset="-128"/>
          <a:cs typeface="+mn-cs"/>
        </a:defRPr>
      </a:lvl1pPr>
      <a:lvl2pPr marL="228600" indent="-228600" algn="l" rtl="0" eaLnBrk="1" fontAlgn="base" hangingPunct="1">
        <a:spcBef>
          <a:spcPct val="0"/>
        </a:spcBef>
        <a:spcAft>
          <a:spcPts val="600"/>
        </a:spcAft>
        <a:buFont typeface="Trebuchet MS" charset="0"/>
        <a:buChar char="•"/>
        <a:defRPr sz="2200">
          <a:solidFill>
            <a:schemeClr val="tx1"/>
          </a:solidFill>
          <a:latin typeface="+mn-lt"/>
          <a:ea typeface="ＭＳ Ｐゴシック" charset="-128"/>
        </a:defRPr>
      </a:lvl2pPr>
      <a:lvl3pPr marL="406400" indent="-165100" algn="l" rtl="0" eaLnBrk="1" fontAlgn="base" hangingPunct="1">
        <a:spcBef>
          <a:spcPct val="0"/>
        </a:spcBef>
        <a:spcAft>
          <a:spcPts val="600"/>
        </a:spcAft>
        <a:buFont typeface="Trebuchet MS" charset="0"/>
        <a:buChar char="–"/>
        <a:defRPr>
          <a:solidFill>
            <a:schemeClr val="tx1"/>
          </a:solidFill>
          <a:latin typeface="+mn-lt"/>
          <a:ea typeface="ＭＳ Ｐゴシック" charset="-128"/>
        </a:defRPr>
      </a:lvl3pPr>
      <a:lvl4pPr marL="571500" indent="-165100" algn="l" rtl="0" eaLnBrk="1" fontAlgn="base" hangingPunct="1">
        <a:spcBef>
          <a:spcPct val="0"/>
        </a:spcBef>
        <a:spcAft>
          <a:spcPts val="600"/>
        </a:spcAft>
        <a:buFont typeface="Trebuchet MS" charset="0"/>
        <a:buChar char="•"/>
        <a:defRPr>
          <a:solidFill>
            <a:schemeClr val="tx1"/>
          </a:solidFill>
          <a:latin typeface="+mn-lt"/>
          <a:ea typeface="ＭＳ Ｐゴシック" charset="-128"/>
        </a:defRPr>
      </a:lvl4pPr>
      <a:lvl5pPr marL="749300" indent="-165100" algn="l" rtl="0" eaLnBrk="1" fontAlgn="base" hangingPunct="1">
        <a:spcBef>
          <a:spcPct val="0"/>
        </a:spcBef>
        <a:spcAft>
          <a:spcPts val="600"/>
        </a:spcAft>
        <a:buFont typeface="Trebuchet MS" charset="0"/>
        <a:buChar char="–"/>
        <a:defRPr>
          <a:solidFill>
            <a:schemeClr val="tx1"/>
          </a:solidFill>
          <a:latin typeface="+mn-lt"/>
          <a:ea typeface="ＭＳ Ｐゴシック" charset="-128"/>
        </a:defRPr>
      </a:lvl5pPr>
      <a:lvl6pPr marL="2286000" indent="-228600" algn="l" rtl="0" eaLnBrk="1" fontAlgn="base" hangingPunct="1">
        <a:lnSpc>
          <a:spcPct val="125000"/>
        </a:lnSpc>
        <a:spcBef>
          <a:spcPct val="0"/>
        </a:spcBef>
        <a:spcAft>
          <a:spcPct val="0"/>
        </a:spcAft>
        <a:buFont typeface="Trebuchet MS" charset="0"/>
        <a:buChar char="–"/>
        <a:defRPr>
          <a:solidFill>
            <a:schemeClr val="tx1"/>
          </a:solidFill>
          <a:latin typeface="+mn-lt"/>
          <a:ea typeface="ＭＳ Ｐゴシック" charset="-128"/>
        </a:defRPr>
      </a:lvl6pPr>
      <a:lvl7pPr marL="2743200" indent="-228600" algn="l" rtl="0" eaLnBrk="1" fontAlgn="base" hangingPunct="1">
        <a:lnSpc>
          <a:spcPct val="125000"/>
        </a:lnSpc>
        <a:spcBef>
          <a:spcPct val="0"/>
        </a:spcBef>
        <a:spcAft>
          <a:spcPct val="0"/>
        </a:spcAft>
        <a:buFont typeface="Trebuchet MS" charset="0"/>
        <a:buChar char="–"/>
        <a:defRPr>
          <a:solidFill>
            <a:schemeClr val="tx1"/>
          </a:solidFill>
          <a:latin typeface="+mn-lt"/>
          <a:ea typeface="ＭＳ Ｐゴシック" charset="-128"/>
        </a:defRPr>
      </a:lvl7pPr>
      <a:lvl8pPr marL="3200400" indent="-228600" algn="l" rtl="0" eaLnBrk="1" fontAlgn="base" hangingPunct="1">
        <a:lnSpc>
          <a:spcPct val="125000"/>
        </a:lnSpc>
        <a:spcBef>
          <a:spcPct val="0"/>
        </a:spcBef>
        <a:spcAft>
          <a:spcPct val="0"/>
        </a:spcAft>
        <a:buFont typeface="Trebuchet MS" charset="0"/>
        <a:buChar char="–"/>
        <a:defRPr>
          <a:solidFill>
            <a:schemeClr val="tx1"/>
          </a:solidFill>
          <a:latin typeface="+mn-lt"/>
          <a:ea typeface="ＭＳ Ｐゴシック" charset="-128"/>
        </a:defRPr>
      </a:lvl8pPr>
      <a:lvl9pPr marL="3657600" indent="-228600" algn="l" rtl="0" eaLnBrk="1" fontAlgn="base" hangingPunct="1">
        <a:lnSpc>
          <a:spcPct val="125000"/>
        </a:lnSpc>
        <a:spcBef>
          <a:spcPct val="0"/>
        </a:spcBef>
        <a:spcAft>
          <a:spcPct val="0"/>
        </a:spcAft>
        <a:buFont typeface="Trebuchet MS" charset="0"/>
        <a:buChar char="–"/>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hyperlink" Target="http://www.catholichealthinit.org/default.cfm" TargetMode="Externa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jpe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4.xml"/><Relationship Id="rId4" Type="http://schemas.openxmlformats.org/officeDocument/2006/relationships/hyperlink" Target="mailto:jtitus@wm.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457200" y="377826"/>
            <a:ext cx="8229600" cy="1057274"/>
          </a:xfrm>
        </p:spPr>
        <p:txBody>
          <a:bodyPr/>
          <a:lstStyle/>
          <a:p>
            <a:pPr eaLnBrk="1" hangingPunct="1"/>
            <a:r>
              <a:rPr lang="en-US" dirty="0"/>
              <a:t>Single Stream Recycling Education</a:t>
            </a:r>
          </a:p>
        </p:txBody>
      </p:sp>
      <p:sp>
        <p:nvSpPr>
          <p:cNvPr id="7" name="Rectangle 3"/>
          <p:cNvSpPr>
            <a:spLocks noGrp="1" noChangeArrowheads="1"/>
          </p:cNvSpPr>
          <p:nvPr>
            <p:ph type="body" idx="1"/>
          </p:nvPr>
        </p:nvSpPr>
        <p:spPr>
          <a:xfrm>
            <a:off x="447675" y="1555750"/>
            <a:ext cx="6121400" cy="765175"/>
          </a:xfrm>
        </p:spPr>
        <p:txBody>
          <a:bodyPr/>
          <a:lstStyle/>
          <a:p>
            <a:pPr eaLnBrk="1" hangingPunct="1">
              <a:spcAft>
                <a:spcPct val="0"/>
              </a:spcAft>
            </a:pPr>
            <a:r>
              <a:rPr lang="en-US" dirty="0"/>
              <a:t>Lara Rezzarday</a:t>
            </a:r>
          </a:p>
          <a:p>
            <a:pPr eaLnBrk="1" hangingPunct="1">
              <a:spcAft>
                <a:spcPct val="0"/>
              </a:spcAft>
            </a:pPr>
            <a:r>
              <a:rPr lang="en-US" dirty="0"/>
              <a:t>Total Recycling Program Manager</a:t>
            </a:r>
          </a:p>
        </p:txBody>
      </p:sp>
      <p:pic>
        <p:nvPicPr>
          <p:cNvPr id="15363" name="Picture 3" descr="Catholic Health Initiatives">
            <a:hlinkClick r:id="rId2"/>
          </p:cNvPr>
          <p:cNvPicPr>
            <a:picLocks noChangeAspect="1" noChangeArrowheads="1"/>
          </p:cNvPicPr>
          <p:nvPr/>
        </p:nvPicPr>
        <p:blipFill>
          <a:blip r:embed="rId3"/>
          <a:srcRect/>
          <a:stretch>
            <a:fillRect/>
          </a:stretch>
        </p:blipFill>
        <p:spPr bwMode="auto">
          <a:xfrm>
            <a:off x="155575" y="-465138"/>
            <a:ext cx="3019425" cy="981076"/>
          </a:xfrm>
          <a:prstGeom prst="rect">
            <a:avLst/>
          </a:prstGeom>
          <a:noFill/>
        </p:spPr>
      </p:pic>
      <p:pic>
        <p:nvPicPr>
          <p:cNvPr id="15365" name="Picture 5" descr="Catholic Health Initiatives">
            <a:hlinkClick r:id="rId2"/>
          </p:cNvPr>
          <p:cNvPicPr>
            <a:picLocks noChangeAspect="1" noChangeArrowheads="1"/>
          </p:cNvPicPr>
          <p:nvPr/>
        </p:nvPicPr>
        <p:blipFill>
          <a:blip r:embed="rId3"/>
          <a:srcRect/>
          <a:stretch>
            <a:fillRect/>
          </a:stretch>
        </p:blipFill>
        <p:spPr bwMode="auto">
          <a:xfrm>
            <a:off x="155575" y="-465138"/>
            <a:ext cx="3019425" cy="981076"/>
          </a:xfrm>
          <a:prstGeom prst="rect">
            <a:avLst/>
          </a:prstGeom>
          <a:noFill/>
        </p:spPr>
      </p:pic>
      <p:sp>
        <p:nvSpPr>
          <p:cNvPr id="15367" name="AutoShape 7" descr="data:image/jpeg;base64,/9j/4AAQSkZJRgABAQAAAQABAAD/2wCEAAkGBhISEBUQEhQUFRUVEyEaGBQYFxIaGBUUHRYVIBYbIhYZHCojGBomJRcXIjsiJycpLi4sHR4xNTAsNSYtLCwBCQoKDgwOGQ4PGjUfHiUuLTUuKSk1KjQpKjQsMikvLC0vLCktLDUsLzU1Lio0NTUsKS8uMi0tMiwsLSwvKTUpNv/AABEIACQAyAMBIgACEQEDEQH/xAAbAAABBQEBAAAAAAAAAAAAAAAAAQIDBAUGB//EAEAQAAIBAgUABwMIBgsAAAAAAAECAwARBAUSITEGEyJBUWFxIzKBJDNSc3SRobI0grGzw9EUFTVCQ0RTcpKiwv/EABgBAQEBAQEAAAAAAAAAAAAAAAABAgME/8QAKBEAAgICAQMCBgMAAAAAAAAAAAECERIhAzFB0VGBE2FxocHwkbHx/9oADAMBAAIRAxEAPwD3Go0mBYp3gAn43t+w053AFzsPE1zmV53E2YYpOsSwSHT207RtLqtvuRtf1FDcYOSbXbyjpb1mS50OtaGJHldANenQFQngFnIGq29hWlXM5Nikw0uJhnYRs+IaVWchVkjYCxDHYkWsR3WFairs83JJppdL7m9g8SZF1FHQ3IKuACLHyJBHmKgyzN45zIIzfqpCjeo7x4jz8jUGZZsDBeBgWlfq42G41sbah9IKAzeemsjD4NsFi4Szq0c6iA2TQA6C8JPaNyRqW9aUbT9TEuVxara7v69DTn6RFZVhOHm1Pq0D2PaCW1H39uRz41cnzRU6kMrAzOEA7N1bQzdrfwUja+9Z+af2jg/9k/5Yab0qi1SYNdTLfF+8psw9jNwaUtfvqTOSy3dNfjyauMzFYmiVgSZZNC2ts2hmufKyGmY7NljdYgGeRwSsa2vpHLEkgKvmTWLm2XmOfBHrZXvirWdlIHsZt9gN6lnYQZiZpdo5YAiyH3UdXJKk8Lqvfe17WoooPllvttexpQ5yDKIZEeJ2BKBtJDge9ZlJBIvxzUseYqZ2w9jqWMOTtazEgfHasjMZ1xGKwyQkOIZTLJIpBVAEZQuobamLceA3pjZjFDmcplkSMHCpbUyrftv481cb/gfFafXV1fsbWMzFY3ijYG8zlVtawIVm38tqjxucLHIsIVpJWGoRra4Uf3iSQFXuuTvVDO5A2IwDKQQZyQRwQYXsaiacYfMZZJrKk8SBJTsoZNWpCx2Um99+bVFEsuVptdrSv01Zs4PGM5YNE8ZW3vaCDfwZSQauVVwmYRS6urdX0mxKm4B8NQ2vVqsM7x6dbKWXZiswcqCNErRm9veQ2PwqPD5yjxyygNaJ3Vr2uTHfVbfyrF6O5aXE7ddMnyuUaUZQPnD3EHekyVLYLGC5NpsQLncn3tz510cFs80eWbSv0ZtZXm5mCsIZUR1DK7dXYggEbBie/wAKfmGbxwNErmxlk0L625PlwPUjxrI6I4qEwwquI1v1C3i6xDpsq37I3FrW++ocflcmO69lkVU3ijumrdGBZw2oabuLXsfcWmKy3pBcsvhpx239DoM1zJYIWmcEqtrgWvuQO/1qTFzlF1KjSG9tK6b+vaIFvjXLZtmnX5O8rbPpCyD6MiyKHHluDXTYLNYZSRFKkmnnQyta97Xt6GsuNKzceVSlSfVJr3sqZXnnXnswyqoZlLt1dg6EhhsxPII4qzgsxWVpVUEGKTQ17btoVrjys4qh0Q+Zl+1zfv3qllOXmSfGHrZUtirWRlAPsYd7FTvVaVskZyqL634N7BZgsjSKoI6qTQ17btpVtvLtCkrM6LQ6Wxa6ma2LPaY3Y+yi5NFZkqejrxyco2zYxeBjlXTIiOPB1Vh9xFcnlXRbC/1jiwcPEUWOEopVSqlhLrsp2F9K12dZ+Fw9sTM/0kj/AA6z+dZPVx8koxkk+35RdhhVFCqAqjgAAAfAcVXw+NjlaRV3MUmhrjh9Kt387MN6t1hdHfnsb9r/AIEFVLTPNKTtL1NDLMzjxEYlibUpNu+4I5BB4NMkzmJcOcSSerClibG9gbHbmudwGCkggixmHUsTGvXwj/GUD3lH+qP+w2pcVIGyR2HBgJHoWNq6YK/c8y55Y7W6b/qjpMZmQjAYpIwIJuiFrAAHe3HP7ablubLONSLIFKhgzIVDA8WJ5p+JHydvqj+Q1B0a/QsP9Qn5FrFKjtcs0r1RZy/HpNGssdyrDYkEHkjj4GmYTMo5WkRGuYm0uPBrA/Eb/gaw8jxxiyuJxu2nSg+lI0jKg+8j4XqCDBPgsTA7shSVRA5UMLybtG7XY3JJcX297zreC39jl8Z1F12V/KzYn6QRxuIjHMCzEKBE1mIFzbxFt6tTZqiLGz6161wigqb6mvYEd3FZ+d/pmC+sk/dGjpT/AJX7bH/6qYp0Vzks/k/Hk0mzFBOMObh2jLjY2KggHtcEi42p39MQymDcto1kWNgpYgXPFyQdvI1ndJ4yqJilF2wz6zbkxHaZf+Nz6qKlyJdYfEnmd9Q+qAtF8CO1+salKrN5yzw/a/0dg87SRtKJKQHZNWg6Aykht+4AginYjPUR2QLI5S2vQhYJq4v523sL7Vi9FZADIDiNPyub2F4d/bP4jXvzzSZ4wiabFYbEBZVIEkBsyyuANK6PeVyCACOa1gsqOXxpYZePtsv5z0jMMixqgNyAWYtbURdVAUEk23v5iwO9tXAYrrIw9iOQRcGzKxDC/fYg71UxuSJMQ7akYrY6SNx4G4IuLncb1ewuHWNQiiwA25P4nk996y8a11O0FyZtyeuxLai1LRWDsJajTS0UAUlqWigEtRS0UAUgHfRRQC1HoAJIAFzc+ZoooByqALDYU0xC2mwt4WFvupKKAdbupUUAWGwHdRRQg0QrYCwsOBYbc/dSyIDYEA733F9+6iihaEMYJBIFxwbDb+VKyA8gGxv8aSihB7C4tTbWHpRRQpEuETVq0Le/Olb39bUrYRC/WFV1jhtK6h+ta9LRRsmKJqKKKFCiiigCiiigCiiigCiiigP/2Q=="/>
          <p:cNvSpPr>
            <a:spLocks noChangeAspect="1" noChangeArrowheads="1"/>
          </p:cNvSpPr>
          <p:nvPr/>
        </p:nvSpPr>
        <p:spPr bwMode="auto">
          <a:xfrm>
            <a:off x="0" y="-173038"/>
            <a:ext cx="1905000" cy="342901"/>
          </a:xfrm>
          <a:prstGeom prst="rect">
            <a:avLst/>
          </a:prstGeom>
          <a:noFill/>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369" name="AutoShape 9" descr="data:image/jpeg;base64,/9j/4AAQSkZJRgABAQAAAQABAAD/2wCEAAkGBhISEBUQEhQUFRUVEyEaGBQYFxIaGBUUHRYVIBYbIhYZHCojGBomJRcXIjsiJycpLi4sHR4xNTAsNSYtLCwBCQoKDgwOGQ4PGjUfHiUuLTUuKSk1KjQpKjQsMikvLC0vLCktLDUsLzU1Lio0NTUsKS8uMi0tMiwsLSwvKTUpNv/AABEIACQAyAMBIgACEQEDEQH/xAAbAAABBQEBAAAAAAAAAAAAAAAAAQIDBAUGB//EAEAQAAIBAgUABwMIBgsAAAAAAAECAwARBAUSITEGEyJBUWFxIzKBJDNSc3SRobI0grGzw9EUFTVCQ0RTcpKiwv/EABgBAQEBAQEAAAAAAAAAAAAAAAABAgME/8QAKBEAAgICAQMCBgMAAAAAAAAAAAECERIhAzFB0VGBE2FxocHwkbHx/9oADAMBAAIRAxEAPwD3Go0mBYp3gAn43t+w053AFzsPE1zmV53E2YYpOsSwSHT207RtLqtvuRtf1FDcYOSbXbyjpb1mS50OtaGJHldANenQFQngFnIGq29hWlXM5Nikw0uJhnYRs+IaVWchVkjYCxDHYkWsR3WFairs83JJppdL7m9g8SZF1FHQ3IKuACLHyJBHmKgyzN45zIIzfqpCjeo7x4jz8jUGZZsDBeBgWlfq42G41sbah9IKAzeemsjD4NsFi4Szq0c6iA2TQA6C8JPaNyRqW9aUbT9TEuVxara7v69DTn6RFZVhOHm1Pq0D2PaCW1H39uRz41cnzRU6kMrAzOEA7N1bQzdrfwUja+9Z+af2jg/9k/5Yab0qi1SYNdTLfF+8psw9jNwaUtfvqTOSy3dNfjyauMzFYmiVgSZZNC2ts2hmufKyGmY7NljdYgGeRwSsa2vpHLEkgKvmTWLm2XmOfBHrZXvirWdlIHsZt9gN6lnYQZiZpdo5YAiyH3UdXJKk8Lqvfe17WoooPllvttexpQ5yDKIZEeJ2BKBtJDge9ZlJBIvxzUseYqZ2w9jqWMOTtazEgfHasjMZ1xGKwyQkOIZTLJIpBVAEZQuobamLceA3pjZjFDmcplkSMHCpbUyrftv481cb/gfFafXV1fsbWMzFY3ijYG8zlVtawIVm38tqjxucLHIsIVpJWGoRra4Uf3iSQFXuuTvVDO5A2IwDKQQZyQRwQYXsaiacYfMZZJrKk8SBJTsoZNWpCx2Um99+bVFEsuVptdrSv01Zs4PGM5YNE8ZW3vaCDfwZSQauVVwmYRS6urdX0mxKm4B8NQ2vVqsM7x6dbKWXZiswcqCNErRm9veQ2PwqPD5yjxyygNaJ3Vr2uTHfVbfyrF6O5aXE7ddMnyuUaUZQPnD3EHekyVLYLGC5NpsQLncn3tz510cFs80eWbSv0ZtZXm5mCsIZUR1DK7dXYggEbBie/wAKfmGbxwNErmxlk0L625PlwPUjxrI6I4qEwwquI1v1C3i6xDpsq37I3FrW++ocflcmO69lkVU3ijumrdGBZw2oabuLXsfcWmKy3pBcsvhpx239DoM1zJYIWmcEqtrgWvuQO/1qTFzlF1KjSG9tK6b+vaIFvjXLZtmnX5O8rbPpCyD6MiyKHHluDXTYLNYZSRFKkmnnQyta97Xt6GsuNKzceVSlSfVJr3sqZXnnXnswyqoZlLt1dg6EhhsxPII4qzgsxWVpVUEGKTQ17btoVrjys4qh0Q+Zl+1zfv3qllOXmSfGHrZUtirWRlAPsYd7FTvVaVskZyqL634N7BZgsjSKoI6qTQ17btpVtvLtCkrM6LQ6Wxa6ma2LPaY3Y+yi5NFZkqejrxyco2zYxeBjlXTIiOPB1Vh9xFcnlXRbC/1jiwcPEUWOEopVSqlhLrsp2F9K12dZ+Fw9sTM/0kj/AA6z+dZPVx8koxkk+35RdhhVFCqAqjgAAAfAcVXw+NjlaRV3MUmhrjh9Kt387MN6t1hdHfnsb9r/AIEFVLTPNKTtL1NDLMzjxEYlibUpNu+4I5BB4NMkzmJcOcSSerClibG9gbHbmudwGCkggixmHUsTGvXwj/GUD3lH+qP+w2pcVIGyR2HBgJHoWNq6YK/c8y55Y7W6b/qjpMZmQjAYpIwIJuiFrAAHe3HP7ablubLONSLIFKhgzIVDA8WJ5p+JHydvqj+Q1B0a/QsP9Qn5FrFKjtcs0r1RZy/HpNGssdyrDYkEHkjj4GmYTMo5WkRGuYm0uPBrA/Eb/gaw8jxxiyuJxu2nSg+lI0jKg+8j4XqCDBPgsTA7shSVRA5UMLybtG7XY3JJcX297zreC39jl8Z1F12V/KzYn6QRxuIjHMCzEKBE1mIFzbxFt6tTZqiLGz6161wigqb6mvYEd3FZ+d/pmC+sk/dGjpT/AJX7bH/6qYp0Vzks/k/Hk0mzFBOMObh2jLjY2KggHtcEi42p39MQymDcto1kWNgpYgXPFyQdvI1ndJ4yqJilF2wz6zbkxHaZf+Nz6qKlyJdYfEnmd9Q+qAtF8CO1+salKrN5yzw/a/0dg87SRtKJKQHZNWg6Aykht+4AginYjPUR2QLI5S2vQhYJq4v523sL7Vi9FZADIDiNPyub2F4d/bP4jXvzzSZ4wiabFYbEBZVIEkBsyyuANK6PeVyCACOa1gsqOXxpYZePtsv5z0jMMixqgNyAWYtbURdVAUEk23v5iwO9tXAYrrIw9iOQRcGzKxDC/fYg71UxuSJMQ7akYrY6SNx4G4IuLncb1ewuHWNQiiwA25P4nk996y8a11O0FyZtyeuxLai1LRWDsJajTS0UAUlqWigEtRS0UAUgHfRRQC1HoAJIAFzc+ZoooByqALDYU0xC2mwt4WFvupKKAdbupUUAWGwHdRRQg0QrYCwsOBYbc/dSyIDYEA733F9+6iihaEMYJBIFxwbDb+VKyA8gGxv8aSihB7C4tTbWHpRRQpEuETVq0Le/Olb39bUrYRC/WFV1jhtK6h+ta9LRRsmKJqKKKFCiiigCiiigCiiigCiiigP/2Q=="/>
          <p:cNvSpPr>
            <a:spLocks noChangeAspect="1" noChangeArrowheads="1"/>
          </p:cNvSpPr>
          <p:nvPr/>
        </p:nvSpPr>
        <p:spPr bwMode="auto">
          <a:xfrm>
            <a:off x="0" y="-173038"/>
            <a:ext cx="1905000" cy="342901"/>
          </a:xfrm>
          <a:prstGeom prst="rect">
            <a:avLst/>
          </a:prstGeom>
          <a:noFill/>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 name="AutoShape 2" descr="data:image/jpeg;base64,/9j/4AAQSkZJRgABAQAAAQABAAD/2wCEAAkGBhQSEBUUEBQSFRQVFxcWFxYXFB4aGRcZFRsaHx8YGx4bHCceGBkjHB8cHzAgIycpLC0sGB4yNTAsNSYuLCkBCQoKDgwOGg8PGikkHyQuKiwsKi8sLC0qLCwsLCwsLC00LDI0LC0pLCwsLCwsLCwsLCwsLC0vLCwsLCwsLCwsLv/AABEIAKMBNQMBIgACEQEDEQH/xAAcAAEAAgMBAQEAAAAAAAAAAAAABQYDBAcCCAH/xABJEAACAQMCBAQEAwQHBQQLAAABAgMABBESIQUGEzEHIkFRFCMyYUJxgTNSYqEVQ2OCkZLRJERTcrFzssHCFiU0g5Ojs9LT4eL/xAAaAQEAAwEBAQAAAAAAAAAAAAAAAQIDBAUG/8QAMhEAAgIBAgMGBAcAAwEAAAAAAAECEQMhMQQSQVFhcYGR8BMiobEFFDJSwdHhM0LxI//aAAwDAQACEQMRAD8A7jSlKAUpSgFKUoBSlKAUpSgFKVpcY4zDawtNcusca4yxz6nAGACSfsBUpNukDdpWG0vEljWSJldHAZWU5BB9Qa0+XuNrdwdVVKeeWMqTupidkOcds6c/qKnldN9gJKlKpnijxJoLe3YTSwRm6iSeSLZliYPqIOkkb47CrYsbyTUV1IboudK5nG/D3GzcZvf1vWA++wRd6zcc4I1zxo9KaWCaOwjkgcH6W60gIdTs6EYDKa3/ACyum2t917ZFnRq/NQ9x71WuX+azKzW14ggvUXzR58ko/wCLAT9cZ9u69j2zVL4PE8fBuHcQhBMlkrdRR3kty7LKn3IADjPbQaiPDN2pOtUvG0617NBZ1qlVLm/mFmgggsHBnv8AywyDskWNTz/kqbj1ywx2quc1Wi2kiwwalS34RfaNz3wgycd2zuT70x8O5Vbpu/p/unqGzp+a/a4/wSHgi2sBmjmjk6UZd+ndx6m0gltSAKcnJyDjev215pW3HEJeFyTSWkVvEE6jO6pdSOVGjrebTggkdsj8q1fBN2o35qlvW9scx1+lVS25MnVQRxPiHUx5iWidNXrhGiIAz2Ga0/6duLG4kiu5hdR/CTXSP0ljkXoEakbR5GBByGwDt2rBYVLSEk/Umy70qqckc5Pdr07qIQXIjSYIDlZIZACsqZ9MnSRk6SMHvip+74vFFLFFI2JJy4jGD5umpZtwMABRnes54pQlytaizcpWjwfjkF1H1LWVJUyVLKc4I7g+x3B39xW9VGmnTJFKUqAKUpQClKUApSlAKUpQClKUApSlAKUqsX/iFbLN8Pb6rq5PaG3AcjHfU5IjQD1y2R7VeGOU/wBKFlnqN4xzJbWgzczxRZ7BmGpv+Vfqb9AaiLzmG4insTcRpFHcNJDKobX05WGYRrAGdWCuwxlu52NaPhlw+I27yyIjXqzTx3MrDMnUSRhgsdwNGjAG2CK2WFRjzz27vPr5d+6Isk+H89wTTLEq3CNIGMLTQPEk2kZIjZwM7b9gcVA8veJkphWbiFqYoXLgTxZdIyjFSky7vEQR9RyDkdqkPFSVUsVlBAmhngmgXPmeRHA0qO7EqWGB71u8q8OeCe+iZG6TXHXiYjysLhQXUf8ALIGyP4h71so4vhc/Lv366b16ro9mRrZpc5cUUR2d9BIrQw3UZkdXynRmzE522OCyn7YqN5/4/bjiNlbXUgWGPVdyAqW1suVhQBQSTq1NjG+BW7zH4WQzrILWWSz620yxDMUoyDloiQobbZlx+tWDhfLMcE0k4LvLKsSM7kEhYkCgLgDSDux9yT9gEcmGCTttq+567a6rqxTKFwzmZbC7foxXY4VMQxd7aSOO1ldsEoXUYhYnJGAFJ29jIcu81wWc99bymUubuSeNY4ZJS0dwqOCvTQjGS1TXNfiPY2IZZ5A8nYwxgO+/owzhf7xFRvA/Gjh0+FaRrdtgBMukf5lJQD8yK15Z5IOXw5U+vbWz29SNupZ+CcwC5L4guoguMNPCYtec/SGOo4x6gdxWtztwWS6tDHb9MSrJDKnUJC5ikVsEgE7gEdqmbe5SRQ8bK6tuGUggj3BGxrLXn8/LPmiqosVhRxZjv/RkQ/KaY/8AWMf9a3bPl9hdi6lkDS/Di3YKmhDiQvrALMR3xjJqapUvK+iS8BREcx8sxXsYWXUrodUUsZ0yRP8AvI3of5Gv3lnl1LK0jtUZnSMMMvjJ1MzHOBjuTUtSq/Ely8l6biir8q+H8NjK8iPLISCkQkbIgiLFulH7LqOf0H3zm5i5NW7eR2kdC9rLa7AEASsrF/z8uMexqxVXOYfEOxsiVuLhA4/q08759iq50/3sVrGebJk5o25DRIn7eAIiovZQFH5AYqpcf5DNwb5lkVTdJahPL9L2rFgW38wY6R7gZrQtPHHhrHDtPF23khO4O4Pk1bY3/WrHwvnmxuMdC6gYnsvUCsf7rYb+VX+HxGB83K15d9/wRaZqf0vxKMASWMEx9WguwM/ksyLj/MarfMPBr27+KuGtzCz28djDF1FkfTNMpllYxkqoCntk7KScV0sGv2qw4jkdxir8/wCyaK1zVy40iRTWeFurXzQZ2DrjDQP/AAOox9jg7b1QuZedEuZHnjDA2vDp/KRh4rm6kWDpsCNmX+fp3rsVRs/LVs5ctBFmRkaQhAC7RMGUsRu2GAO9XwcRGH61dbeD3RDRUeWOEjhV9HbDaG8gTSfT4q2XEm3prTz5PcqakeZubZOo1pw7Q9yqlpZW3itEwfNJjOZD+FP1OwwZTmzlhb6FYzJJC6SJLHLGcOjLncfmpI/X7VpX/KQh4XPa8PQB5I3XLN5neQYZ3c7lyCdz9hsO1lkxzkpz1ls+zxfl09RTRB8G50vPguHDppcXl51XIYiJelHqbUSq4U6dAzjGTU2OexFtfW11a+7mPqw5P9rDqAH/ADBaqPEbC2j4jov2uLaG2toLeynVpI0zpJdxKnlVhsmGODirjwe3mjxKOIJc2ekkmSNC4UKdxNEVVsHBOpTtn9NM0Me9b69VvqknqttNiFZZQ1ftcn4ZrgMfG5C4W6lYXKE7JazEJA3/ALvEbZ74c10TmLj62kIkZWcs8cSRrjU7ysFCrnbO5P5A1zZMDjJRi7vTz6r30LJkpSoxeZbf4k2xlVZxj5bZUtkZ8moASbfu5qTrncWt0SKUpUAUpSgFKVA8x85w2UkMcqzs82vSIojIcRgFiQN8AHO2T9qtCEpuoq2CdJx3rW4ne9KCSXGenG74z30KTj+VRNnzbYXyNEk8MmsMjRM2lyGGCpR8P2OO1VSTiL2/DOI8PnYmW0tpREzd5bZ0YRyfcqPIcdio963hgbdNU7Wnd2kNnqDmuV7SM8bt4zaXSRyC4g1mJRJpZUnXOuMdgW3U5wds1I808Oit4ba+so4glm/UIhUBWtpRpl06dm8pDg/wV+cH5MnntIY+IznorFGnwtvmOMqqgYlfPUkOMZAKrkdjU/wTlG3tFkSBWEUveFnLxLsQdKsSF1Z399q3nkxwfyvq9F+lrb1ryK0z85p4P8dYvHEwDMqyQyA7CRCHjfIztqA3HoTWk3JrNI8yXNxavOqG4jgZNDSKoBZS8ZKH0LLjOAe9WWKIKoVQFVQAABgADYAAdgBXuuSOWUVyx29/0i1EJwzky1gk6qx65v8AjysZZc++uQkr/dwKm6VGcV4qUZYYFD3DjKqT5UXODLIRuEHoO7HYepWLlkersbG3eXqxjJySfpRRlnPso9f+g7kgb1TuMT3F2rgytBbodMnw7Au7Zx8OkhHnlLYU6dKqzacyHOjw3BrszvDDeAuyk3Nybca4w2NEUbBwFJGSEA8q+Y4ZlLbVhwm5ecKs8AgtMJGotcKZCu+wl/q0IUEbZZwRla6oQhj1tXv1/r09SNyEsPCWy60aywKXOqeULI5RFxoSAEtlgSSxc7s0THYHSMC+FlnJDat0vNLBGuou5HVRA6lhqHkcB1YbbaAuk71auC2l27Ty/EQ5eVkXNsdlgJQAfOG2oO35sT61Hrw+8PCIis8QeOGGVR8Mc6oNLhc9bByV0k43BOwzW/5jLf8Aydi3ff8Ab+CKXYRnDOTUtBrtJJrZQza8SMyxv6pcITpdF/DMAMKVLBh5ja7PjkyN07hNTYz5dnIHdkH0zqO5KYbcZjXIB1bmK5inScTQNDNoilxbkAZz05MdbfJYRk+xTbC5GnNwW5ixbvPF8PIT0JBbsGt5DnTGpE3kUf1Z37aNhpDZyksms2n633+nZ2fVsXGzvUlXVEwZe2R6EdwR3DD1B3HrWeq7By/cCaKVrmPUuBKUtyhuFAxiT5xTPqGC5X0wCQbFXDNRT+V2WFRnEOOKhZI1MkijLAHSkYxnVK58sYxvvliNwpr85kDfDPpnFv2zJoLkLkZUAMDqb6QVOrfbfFVyx4XOIerdvbQ28Ydlt+g2nvlZp/nEvJ+IoSwBOclgCNMeOLXNJ+WobNbjsc13EerNMkLkKgtyUacncRwjZnyAcyyHRpDMIwvnFdPhNaKs7vGSYI5GYLK+kzMmVhUkgssY0kt3d5B9IUpVs6d8qG7le267KI4YGgfCF2wq56/leQlNZ304xkhcnJf8Iuo7aGBZrdi00Wom3cFyH6sjn55BLFWYjbOWAxXdDNLH8sJV4X5+/QrVkBf+EtsZHjUSMyw27IGnf5nSYrJGSW2V1WIA/hOnGAMVW73wfgbpiB5AJMtCzHAmG7GJ8jEVwgzgY0uEIwpDEdQvIbsXdu3UtyGSaM/Jcbtocf12/wCzP5ZPfO2lLwq5Mk9q8luEmBnhYQuCj6hr04lyrJIUlDZzqlOMYq2Pi8sf+/38P99fEhxXYc1t+TLi1yba9uLbQcSAsVVT6B8NpiY9wHzE3pMcirDYcf4zbsUkaK507lXgPVVRtnTFhmHbzoJE/jqyx2N7McNLaJd250lui+JY27agJAGikAORjysGxuma0IOGXbRPpS2bpsA1oFdGt5B3e3k6oK5UhlUFFIxgoSRWks6yfr5X5fz7/tVbEjwvxIVlBuItGTp1JIrpq9Vy2nU38Ca2HrVnseMwykrG41jujArIv5owDr+oqhX/AAq5aMSq8EoYMrXcUUizooyAs0QJ+JVCNLI4JGDlMgkY7rg1yiRY+De3wG68cTSwj7m31Hoqe/UgZcbk4HbllgxS/S69+9N+4m2dOpVAtbjiFvIGMtubRlUqxaSaM5z5hLvJACMbuZEAzuNhVgvecoraLqXoaBcAhwDJE+e2h0BBz6BgrH2rllgknUdfAtZPMoIwdwe4qDm5IsyJgkCRdeNopDEOmWRu48uBk++M1s8u8ywX0RltHLxhihJRl8wAJGGAPYjepSqXPG2tUxuad7wmOW3a3ZR0njMRUbYQjTge2B29qoPLltdT3lvb3kUgThiuTKy+S5l/ZwyLnviLL5/ezmulUq+PM4Ra7fp0+waKT4n2q3MdvYhVMt1MoVioLRRxYeWVSexCgL99eK3YOHjhgMkl/ILRVIMdyQ+k+nTkOHHb6Dqz6YqSveCfPe6iwbnoGGISMeku5bsoyNTY1EZOFGPvTZ+U7uK5F5eqnFMAfKUaDbkHOYI2PTl2/e0tsCN66MclKChzUuzq2+y9F4+hD7S4cs82QX6O9sWIRyjakKnOAQcHfBBBFTNUbkDjCT3nE3j1hTNA3nQowPRCsrK26kMpG9TPKvHJLwzzYQWuvRbEA6pFjyHlJzgqz/TsNl371jmw8snSpKt+9bEplgpSlcxIqA5y4I88Cvb4FzbuJoCf307of4XXKEdtx7VP0q0JOElJAr9vaWfE7aOaW3ikEi5xLGC6HsyZIyrKwKnB7ivHBfD+0tZzNAjhynSAaV3VUJyVUMxwCfT/AAxVjpV/iyVqLaXZZFClKVkSKUpQGhxzivw8LSBWkftHGv1SOfpRfuT6+gBJ2BqsvzEbWAt8PdyXU57mA4kmK7LgHKxqBsPRVPc5JnbYda7dzulv8pPbqMAZH++FKoD3HzR61W+a+fbS3uZBNOoe3hPTRQXYzTBh9I2yqqBk4HzmB712YYW+RRt7v+F/f+FWQEvjTZ2REEUNzKys3WkdRGxkJOtirbl9WcqdIHYYAAqc4D4pcMW1UC6AZVJbqxsrM7ZZmIAIyzksdJPc1843t48sjSSsWd2LMx7lm3JP6174XYNPPFCmNUrpGue2XYKP5mvoZ/hWFx1bXV6mXOz6U4Pz9aR2CS5naGJVRpxbyaGYYDMCVBOX9cdzXNuPeKssMUS8PvVkURojRta40FVAJVnQa1JHqM7jv6ZfGbi0dtDb8KtTiOFVaUe5x5A2PxHJkPuWU1yWs+C4HHKPxZLd6J09OnT7CUnsXVPF/iAt+gXiaPQI8NEuSoGnBP5eveti58auISRlJDAyt3+Vg7eoIOxzuCNwQCMVQqV6X5TB+xehXmZ0YePPEsf7v+fS/wD6rIPH7iP7tr/8Jv8A8lc1pVfyPD/sQ5mdCufG6+kkjd0tT0slU6b6NRxhyOpuyjIBztqO2cEZbvx1vZdIkhsyEdXA0SYLIcqSOrvg4YA+qqe4rnFKfksH7EOZnSpvHm9dkZobM9NtS+SQAEqy5/a77Mf8a9TePV47ozQWny21L5ZO5Vl/4u/lZv8AGuZ0qPyPD/sQ5mdr4f4j8WuXgf8Ao+PQzExy9GfTurAtlWJZdJPYH7dqu/EuYTHHbzTRzmSOVQ5S1lVdEuUb6gSFGpW37lBsM4HzTFxeZcBZpVxsMSMMY/I1McocCl4pfR27SPg5Z3YliqLuSM+voPuRXDm/D8a+d1GK7Owsps7ZxTxQsBOjwSSPNHlZI1hcloTgvkhdPyx83OfwMNtRqZ4xx5YyLmOG7LIAsii1kzJFncfTjUmS65/iG2smqD4k8Vt+D24sOHQRpJcRHqykZfpPqX6juzsQ3c4XGw3GJzwo8U/jsW13gXKqSr9hMF77ekgG5A2IBO2K8yfDViWaEXy971a8K2+pe9aZP3fHQn+1WkV1Jr0mSEW0oEynADqSmFlC4wScMoCn8LJhfjyqvxVgly6yedoPhZtMuTu6Hp4jl9c/S34t/OJnhl7Hb28gmdEjtnaMsxAVUGDGCT7Rsg/OuJeJviIsvUtOHyarV36rsAVyzZLRrnvGX+Zn1Zj6AVXhsDzz5Ip129K97ffYlui/3PiDYwobi1uUjJY9S0lR11NnzFUCloZM5ywBRjnUCfMOX+JXPcN4wisVljt863U+VXk38wQEhNie2MliSMjNUSrdyFyJLfM03TLW0BDS4yDKFILQx47yFM/lkbjIr24cHh4X/wCsm9O36ePcZczlodN8Mb0W9hHHC1wJ9PVlgktpmRhISVdWSNjGrKAAykg4J0k10rgnFfiIRIYpoTkgxyoUYEfn3X2Pr/KsNzw9JY4pLYorooMEgGV0sAdBx9UTgDK/ZSMMqkbfDb4SxhsFSCVdD3R1OGU++D69iMEbEV81xGRZW51q3r3GyVG1SlK5CwpSlAUvnHlKVobx7EkzXfREyFwuqOFSrJG2PIzp5ctkd+2aleVeYbeZOjCrQvCoVraRdEkSqAACp7rjGGGR23qfrTuOEQySxzPGhliz05CPMuoEEA98EE7dq3+LzQ5Z+T8q89vIijcpSlYEilKUApSlAKUpQCsdzOERnc4VVLE+wUZP8q0+M/E9MfB9Dq6hkTa9BXfIym6nON8H12qp80cQ4r8FcA2tnjpSBmW5ZiF0nJCmNc7Z2yK2x4udrVepDdEvwjlOEwq8qOJZB1ZSJZFzLJ5nOFcY8xI/ICvmnmuNDxC5W3GY+vIseGL6hqIBBJJbPfOTnNdq47ynxu+8lxcWkVu31w27uhI9ixjJb8iSPtWz4bcoC1to5VsrfrMpJla4LSbk4xmLCbei17HDZ1wylkcuZvonovX+DNq9DhzckXwYp8HdFgquVELEhX1aSQBtkqw3/dPtVq4FyP8ACWL3/Eop4zHPbiOPLRyaVkUu2xDLqHlU7EYJ9jXZLW7uvj7jNtF+wtv94/iuP7Ie529MeudsPNc9yyQI1rEwa4iBUzgqRkkggxjIxn/Q9q0n+I5ZtQpJaXT8xyI+Yry7aWRpHJLMSSSxY7/diSf1JNYatniFyNLw+fLR6IJSxixJ1AMfgLaRuPuO3vvVTr3sU45IKUNjJ6ClKVoQKUpQClKUApSlAKsfh/x1bS/jklkljibKSNGcMFb17HKhgrEY/DVcpVZwU4uL6knQvF+7tJ5oZrO6a4JUo4ZmYppOVxqAwDltvf8AOo7ww6Ed38RdXQtkgUkFSeo7OGXCAK2RgnO2dwPXIp1KwXD1h+Db7L0sm9bLVzpzi1xNOlvNctaySLJplIy7IirqOB28owPYDO9VWlK2x4444qMSG7JnlXlWbiE5ht9OoI8hLHAwg/xJJIX+97Zr6T5Z5ZSK0hW1uLlISgdF+V2k82SejknfO5rg3hDxRoOLQlVd9YeMomnLalJGNbKv1AHuO36V3jlTi8nwka/C3Pk1RDPRGFidkHeb0AA/T1714H4tLJzKOladnW/6NYUfnLvBJI1kg+KucQyFU/ZfQyq694s4AbTuceU4wMAbllw9ra6LGaSRbnY6wm0sabFdCKBqjVgcg/s1rVteMP8AHzKLW53hgY/ssZ1TjJ+bjcYH909vXPxbi7fKzbXK/PhAcmPSuuRVycSE4IYjYH6vTvXky5nKnWq7ve5csNKClcZYUpSgFKUoBSlKAUpSgFKUoBSlKAVF81Lmxuh7wTf/AE2qUrDd24eN0PZ1ZT/eGKtB1JMHuOQMARuCARj71G8rSg2kWNwAV2/hYj/wrR5c5ftWs7dvhrfzQxE/JT1RTv5axcs8qWi2y/7Lb95NzChP1t6kZO1bOMEpK3uunj3kGabjMEF7M08scYZLWMF2xl2achd/sc/4mt7jLjqWqn8U+392GZv/AC1XJ/Dewu3uRLbxjEyBWjGgjTDHkArjYljkdsjPfetXmvw+guXjijRla3i1ao5AkrZKpGGlZXLeVJO4Jyo3rZRxOS+ZrTXTu06kalg5+4VDccOuFuFyqxvICPqVo1JDL/Fnb75I7GvlXiPD3gleKUYeNmRh6ZRipwfUZBGftXcYOAXPx0Mbw8MktHnOmWKMCRRbFmIJUq2sGPQxOV1HB74rLzl4ZR3i3nQRUu0m66HGDKssakox+8gkAJ7FfYmvT4LPHhXySlaevh0/9KSXNqcApXuWIqxVgQykggjBBHcEehrxX0ZiKUpQClKUApSlAKUpQClKUApSslvbs7qiAlmIUAepJwBQFo8LuEzT8VtugP2UiyyN6LGhBbP5jyj3LCvpXl1swZz3kmI/JpZCP5Gq7yH4axWFsFYuZ3AMzpNIgJHZQEZcquSASMnJO2cCR5a5cjW0iAa4+nV/7TMPr39JNu9fI8fxMOIk2tlSWnibxVEnAv8Atcp/soB/g05/8RXnjbZ6Kerzx/8AyyZT/KM1H8L5fj61y4a43dU3upiMJGh2+Z+8zVkXhSi+jKtKelE7EPNI6hpSFQ4dyM6VlGQPX71w1Hmu9l2dxcn6UpXOSKUpQClKUApSlAKUpQClKUApSlAKUpQFZ5dgueiVWWAJHLPEim3YlVjldUBInAPlA7AbY/OvfLUV18ONcluTrl7QuBtI/wDa9v0/x7n1HxQQXk8TJK3UEdwpSJnA1DpsDpBwcxhvvr/Oo215yWOykkEN1qV7jQptpPMxmkCLsuBlsDfGM12tTldLdroutlTe5djuzCztJbHqSSuPlOPKXbSf2nYrpP8Ar3LgaXbGWZmtiJX8nkcfLj8qn6+zYMg/7TvWCbjyRQQ2sYuuqyKgYWk2pUQKry/s+6gjHfzMm29bEfElus29oJEij+XPIY3j0AAfJTWoPUKkbj6Qc5yVqGpautH3dARPE5bqS0vbpTGXSCaK1KAgFBvJKMkks5Xy+mIkI2auQ+HniLeWsoijU3KOFjCMCzLvhdBHmwCxwnbzHGCc19KLbqECBVCAaQuPLpxjGO2MbYqFsOSLS3hlitoliExLMVyWDfhYFskaDuo7A9hW+DjMUYShOF3Ve/r4kOL6EFxfgTm+tpHtuHP1OtExaMklmUSBjld2AiYA/wATVH87eHiXCRItrZRFplUyRZjfSQSfpjwe3rnHtUtxnmuP4cNIJRNayxtKFt5WCtEw6mGVCukxFiCT9Lgmt3jXNEP+z/tvNPHjNvMM7N7x1EJ5ouLSelrr4/yNDivMngne2qq0ZjnVmVAEOH1OcDZsZ3I3B23zgDNQdz4a8RjKh7SUF2CL9JyxBOBhvYE/kDX0LxHmeBrmCLVJlNU7DoSk4VSi5GjI8z6s/wBma3uGXi3cvXjyYYtSRkgjVIdnfBGfLjpg7bmUe1dsfxPiIRTnFeNV4FeRHy5xnlS7tADdW8sSscBmXyk+2e2ftUTX2XxDh0c8TRTorxuMMrDII/19c9wa4FzN4QCHiKxJOkNtKNaSS5JGD5oxgedl2O5HlYb7E128J+KRy2sip/crKFbHMaVZ+ZuT1t2lNvOk6RSaCACHClQyyEYwV3Kkg91NQXC+HPcTRwxAF5GCLk4GWONz6D1Jr1I5YyjzLYpRq0rsdtyBweIRQS3KzTyEF5OrpSNF3YgA4Gr9mNRJy2fwkVYbXwu4VdOvwkWYIz8yVZ5GEjAY6SEuQQM5Zx2wFG5bTwy/E8Ud1Ku2i3Izg1hwqackQRSyldyI42cgH30g4rbflK8He0uh+dvIP/LX05y74f2VjKZbSIxuy6CerIwKkg4wzEdwPSrFXn5Pxr5vkjp37l1jPjaXhMyxiRopVjIBDmNgpB7EMRg5qV5I5oHD7r4jpLKQkirn8DMuA4+4Ox+zN619J3ohtw8V10xZzat5MdNGfdo2J2CuSWXO2Sy7eQV84c/8AhtL1ktJUlgYB4yrh9IbOUJHqCD98aT6128NxkeLvHONX6Nf2VceXU+l7LiNzJEriG386qwxdFgdQz9QgwR9xkVrcu3N0bOAmGEExR/7w3qo7/JOD9t/zNc58E/EGNLeS0u5UQRDqQtI4UFD9SZOPpPmA74Y+i1eIucLZOHRlbm3DtDEi/OXId1VRkasjDHJ9gDntXg5uGlim8fL1XaaJ3qbfL95dtAHaCAGRmlGbk/TIxZQcQHcKVH6VJcBLuhmlUI8pzpzq0ouyDOBkEefsMFzWp/ScEqra2s0TkrpIjkDFIlADN5TldsID7sD6Gp1VwMCuXI99Kvx2LI/aUpWBIpSlAKUpQClKUApSlAKUpQCtfiF8kMTyynSkas7H2VRk/yrYqoc98KlvjDYoJEglJkuZlGwjixiIEjGt3IP2Ck4IzWmKKlJKTpdfAhli4NxH4i3im0NH1UVwjY1KGGRnHrit2qitxf2IAlQX9uoxriUJcqB+9HnRN6DyFT64qvt4kTymSezCtFLNDZ2UUi6RJKfNJM+POEAOnvjtsDmt1w0ptuFV4+/r01Iui7cbbpSwTk4VWMUhPYJPpAJ/KVYt/QFqrz8x24VUeSPSs9xO4UgkiO5cRoADku8xQgDv02rNd80kRvDxe0kgjdWRpkPWt2VhpOXQaos5/Gox71B8qeCVlGwnmk+MVvPEMARFTuCQpIk2++k57VtjjCMLytqtq1vfrtpZDvoWfh5kuNTodDSeVphgiJAT8qEnKyON9UmCuon6tIVbDZWSQxiOJQqr2A+5ySSdySSSSdySSdzWVEAACgAAYAAwAB6CvVcU5822xYUpSsySI4pF0nMwXVGy6LhAMkqO0gHqVBIIG5U+pRVMdZ3qmGCNmBMVxHFq1Z1AKTG+ex1x6G/NiPSrRXMubPBZLi46lrIkCyNmZTGGGf34/3W77dt8jHr14Hjl8uR131ZV30LLBemaSRrdh1J8IjDB6VvEWXreoJaQyFP3sr3CtixWdosUapGMKowB/qTuT6kncmo/lrliCwgENsuFG7Md2dvVmPqf5DsAAMVLVjlkm6jsShWpxGy6igrtIjB429mAI3/AISCVP2Y+u9bdKzTp2iSsrdKbpWKgC5jNvKjDJWaHU6xsPXVG0u/ZgqEZBFcbt+RZbG4t7q0kS4Ma2tw0f0MzTthYU+rWz4bGMYG+O2etc/+HicRj1IwiuVHkkxscHIDY323ww3XUe4JBgeT/BKKArJfSG4kGMICREukYGQd3wNt8DBxg16/D8RjxY3Lm30cau/a0M2m2WmyDzl2iLIZdPVmJBMYUfsIcEqxQlgXGVDM5GTkLP2dmkSKkahVUYAH/wC9yfUk7k71kjjCgBQAAMAAYAA9B7CvVeXOfN4FxSlKzJMN5ZpLG0cihkYYIPr/AKH1yNxVd4lat5EmKtLG2baaQDTISCDDLthWZfKdsNkMo1LpW0VjuLZZFKSKrKwwysAQQfQg7EVpCfL79/6QVuykhEryRxohliYEaFV1lgBDxtj8WkrsDgiMkZG9eop4wluD+zt4opSMZJZl0RIB3LHzEAb6hHjvVR5v8HnfDcOdFOSSkzyb59nBOcDyjUM6WI1YwBYOQ/D0WaiS4YPcY30s5jXvgqGJy4U6NeBhVAAG5btmsPJzqdvsrX3RXWyycMtGy00oAlkABHfQi50x59cZJJ9WZsbYxIVjnnVFLOyqqjJZiAAB6knYCq0/P0chK8PhnvWBILRLphBHvNJpj/ylq41CeR2l/S8y2xaa8yyaVJOTgE7DJ29h6mua8V5zvJbm3jgdbJhKbe4imjWXTM6a4QSpyY5ACFZCNwftU+ObLq3H/rCykCjvPanrxbd2KbSxr+amtXws0ltr0vX/AHysjmLFwrikdzBHNC2qORQyn7H39iOxHoQa26oHhvx+A3F3aW0qyRBvibcr2Ec5y8eMDTokJ2O/nFX+s82P4c3H3RKdilKViSKUpQClKUApSlAKUpQGlxq2lkt5Ut3Ecroyo5BIQkY1beo7j74rmXFeWre3uYIr6KccOtbYJBKobQJ3YM80jRHVExPqdsjNdapXRhzyxaLb0fr73ZDVlT4FZzKUa0vku7QnDCYiR1X16c0e7HttID+deuZecDDItpYxie9ceWPskK/8SYj6EA3x3O3uKk05Wgjkklt0WCaRGQyRqB33DFPoZgd8spP6E1BW3hhFD8y1ubuG5I+ZcCTWZmO+ZUcFH33xgVrGWKUuab8NOvfXTw1ZGptcicXuJBcwXzo9zazaGZF0hkdVZHwO2QT6elTdjxqOaaeJMlrdlSTbbLqGAB7HY7+xqm8u2dzacYufjJElW5tkl6yx9NSbYhCGXJCsFbPfGMflUh4WsJLFrk/Xdzz3D75wWcgL9sIq7elM+OPzTW3y1W1vf7MJ9CzJxeEyNGJojIuzIJFLKfYrnI29626o/itwe3PDbmZ7eF5tKqjmMdQM7qi4bGrOSPWs45Qg4dbvNbNOhghkfHxEhjcpG27ozFDvv271msUHBSTdt1VddOt9/YTZcaVT+UOe7SSyt+te25n6UfU1zIr69I1ZBIOc59KkBzQG4jFaxGN0a3kndlOojS6KuCDgA5b39O3rSWCcW01tf0FosFKVXOcOdUsBGOlJPLIWIij+vRGCzyf8qj/H/HFIQlOXLFakljpUenHoTafF6vkdLrasdk06s475x6d87VBWvPM0qrJDw2+aJgCrEwoWUjIYK0ucGrRxTd6beX3IsttKqY8SLcRTNJHcxyQPHG9u8Y6xeb9mFCsQ2vfGD6V7HN1yRkcLvdP3eEN/lMuan4GTqq80haLTSqjN4hK0cHwtvNNNcNKqwNpiZDbnEnULHCaTgeuc7VnXiPFG3+Ds0+zXjEj9VgxT4E1vS8WkLLPSqGefppxbQ20ccNzPPcQSCUmRYGtRmT6SvUOMY3A33qSblq/YebikgPp07SFVB/JgxI+2qrPA4/raXr4dExZaq1b7ikMOnryxx62CLrcLqY9lGTuftVUivbuG+4cl3IGM8NxDKIyekZYtLrJjAAZlU+m2SBtURzRdWVzxd4uIyW4t7S1wElkCkzXJBJXJBLCNV+ncEg98VeHD3LXam9Netfciy2cZ5pkido7eyu7iRRnKoEi3GcdSQgMcfuht9u9aPKfHb2+SK502kNrIC2gF5ZiASMavIiHI9mqF5H54VJvgppHljzptLx42QTDG0TF1GZR2DDZse+NVg5Ft2hF1bEELBcyGPbAMU+JVwfXGtgfyrTJjWKLTjrprrquv1rpaCdlZ5gv5JbS8jufmtw+9jmlTAxLaaxKoIwAR0idiP6v1ro8dxGIw4ZRHpBDZAULjY57AYqIPLp/pCS48hhnthDNGRuzox0tjGCNDOpz9u/pr23hzZLpDRvKifs45ppJYox7LG7FAP0qmSeOSSuuui7Ur7Oq9ArKvxWxTiV/cfASBla0VWnT9kt1BKrwEOAQzAZB05wtdJtdeherp16Rr0nK6sb4J3xnNe4ogoCqAANgAMAD2AHavVZZcvOlFbL1JSMMNkiMzIiKz7swUAtj94gZP61mpSsLskUpSgFKUoBSlKAUpSgFKUoBSlKAUpSgPxlBGDuDtiqzceHVmWLwLJayH8drI0J/yodB/VTVnpV4ZJQ/S6FEJf8sCa2igkmlcRyRSF30l5Oi4cK5CgYJAGQB2rPzRw17iyuIIiqvLE8YLZ0jWCN8AnGD7VKUqVklafY7Iojl5fg6SRvFE6oqoNcatsowO49qgODcpJb8XmnhgSGE2sca9NVVGdpGLbL+LCpnb2q4UqY5ZpNXuKMF/eLDE8r50xqztgZOFBJwBuTgdq5vy6eJCeW+m4eJZLhVEYN0iNDAN1h0sNj2Y5Iye4Brp9KtjyrHFrlTvx28qDVnKuXr428N9YcQtZY4jFcXMEIdXJt2zrhRlOCyk5AznzH232+FyQiGMW3HmSMIuhJHtWZVwMK2pc5HbB7Yro7RAkEgZGcHG4z3wfTNaE3Ldq5Je2t2J3JMKEn88rvW74mMm21V+DV+DsijnEvGkmivI765NxBbzWZjv7eNEZJJG2YlflkRHGSM7MdskAS5uMDP/AKQp22J+EI/7u9XqDh8aJ04441TfyKgC799gMVqDli0Ha1tvf9gn/wBtHxEH0+ifRd2nkKOb8N5mfq2V9eMrQRTX1o10selHVtPTnKrkKrMrLkbA1cm8TeHdluQ//ZxySf8AcQ1Z0jAACgADYADAFfoFUyZsc3rF+Trq32d4SaOW8P4PcaPjooJGZeJz3aQkaJHtp0EbEK2MOR5grYyB9xVrbmq6YfJ4ZdE/2ssEQ/X5jH+VWilRPiOd3KKfrt6oUU605Xu5Et5LqVOvFeNdEAllSJw69BCcHAVhg49MfepTg/KEMEs0zKss80zymV0XWoY+VFOMhVUADf3PrU7Ss5Z5y028CaMNxaJIAJEVwrBgGUNhl3DDPYg9j6VmpSsbJFKUoBSlKAUpSgFKUoBSlKAUpSgFKUoBSlKAUpSgFKUoBSlKAUpSgFKUoBSlKAUpSgFKUoBSlKAUpSgFKUoBSlKAUpSgFKUoBSlKAUpSgFKUoD//2Q=="/>
          <p:cNvSpPr>
            <a:spLocks noChangeAspect="1" noChangeArrowheads="1"/>
          </p:cNvSpPr>
          <p:nvPr/>
        </p:nvSpPr>
        <p:spPr bwMode="auto">
          <a:xfrm>
            <a:off x="63500" y="-1571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 name="AutoShape 2" descr="Image result for sheraton denv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 name="AutoShape 4" descr="Image result for sheraton denv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 name="AutoShape 2" descr="Image result for regis jesui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45562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Process: Sorting of Products Occurs Using Gravity, Manual Labor and Technology.</a:t>
            </a:r>
          </a:p>
        </p:txBody>
      </p:sp>
      <p:pic>
        <p:nvPicPr>
          <p:cNvPr id="2050" name="Picture 2" descr="C:\Users\lrezzard\Desktop\Franklin Street MRF\463486-R1-20-4.jpg"/>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317037" y="1546225"/>
            <a:ext cx="6509925" cy="439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142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Process: End Product is Baled Material Shipped to Recycling Manufacturers</a:t>
            </a:r>
          </a:p>
        </p:txBody>
      </p:sp>
      <p:pic>
        <p:nvPicPr>
          <p:cNvPr id="2050"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030514" y="1422400"/>
            <a:ext cx="7112000" cy="451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7530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Acceptable Paper Items</a:t>
            </a:r>
          </a:p>
        </p:txBody>
      </p:sp>
      <p:pic>
        <p:nvPicPr>
          <p:cNvPr id="8" name="Picture 28" descr="New Slides_MM"/>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3785" y="856456"/>
            <a:ext cx="8970557" cy="534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1" descr="check_g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600" y="232569"/>
            <a:ext cx="6858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989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Acceptable Containers</a:t>
            </a:r>
          </a:p>
        </p:txBody>
      </p:sp>
      <p:pic>
        <p:nvPicPr>
          <p:cNvPr id="8" name="Picture 31" descr="check_g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9257" y="214312"/>
            <a:ext cx="6858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water_bottles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69" y="2794227"/>
            <a:ext cx="1887537"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milk-ju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9631" y="2742487"/>
            <a:ext cx="1163638"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spray-bott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165" y="2642734"/>
            <a:ext cx="1127125"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soap-bott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291" y="4342140"/>
            <a:ext cx="114141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yogurt-cu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0200" y="1219200"/>
            <a:ext cx="13684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soda_bottle"/>
          <p:cNvPicPr>
            <a:picLocks noGrp="1" noChangeAspect="1" noChangeArrowheads="1"/>
          </p:cNvPicPr>
          <p:nvPr>
            <p:ph sz="quarter" idx="13"/>
          </p:nvPr>
        </p:nvPicPr>
        <p:blipFill>
          <a:blip r:embed="rId8">
            <a:extLst>
              <a:ext uri="{28A0092B-C50C-407E-A947-70E740481C1C}">
                <a14:useLocalDpi xmlns:a14="http://schemas.microsoft.com/office/drawing/2010/main" val="0"/>
              </a:ext>
            </a:extLst>
          </a:blip>
          <a:srcRect/>
          <a:stretch>
            <a:fillRect/>
          </a:stretch>
        </p:blipFill>
        <p:spPr bwMode="auto">
          <a:xfrm>
            <a:off x="142535" y="694418"/>
            <a:ext cx="1435894"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detergent-bottl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48081" y="4520971"/>
            <a:ext cx="236220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Denmark-glass-bottle-recycl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89462" y="3950028"/>
            <a:ext cx="24590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a:spLocks/>
          </p:cNvSpPr>
          <p:nvPr/>
        </p:nvSpPr>
        <p:spPr bwMode="auto">
          <a:xfrm>
            <a:off x="4687094" y="1263200"/>
            <a:ext cx="4191000" cy="247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buFont typeface="Arial" pitchFamily="34" charset="0"/>
              <a:buChar char="•"/>
            </a:pPr>
            <a:r>
              <a:rPr lang="en-US" altLang="en-US" sz="2000" b="1" dirty="0">
                <a:solidFill>
                  <a:srgbClr val="595959"/>
                </a:solidFill>
                <a:latin typeface="+mn-lt"/>
                <a:cs typeface="Arial" pitchFamily="34" charset="0"/>
              </a:rPr>
              <a:t>All plastic bottles, jugs and tubs with lids</a:t>
            </a:r>
          </a:p>
          <a:p>
            <a:pPr marL="0" indent="0" algn="ctr">
              <a:spcBef>
                <a:spcPct val="50000"/>
              </a:spcBef>
            </a:pPr>
            <a:r>
              <a:rPr lang="en-US" altLang="en-US" sz="2000" b="1" i="1" dirty="0">
                <a:solidFill>
                  <a:schemeClr val="tx2"/>
                </a:solidFill>
                <a:latin typeface="+mn-lt"/>
                <a:cs typeface="Arial" pitchFamily="34" charset="0"/>
              </a:rPr>
              <a:t>ALL caps are acceptable</a:t>
            </a:r>
          </a:p>
          <a:p>
            <a:pPr algn="ctr">
              <a:spcBef>
                <a:spcPct val="50000"/>
              </a:spcBef>
              <a:buFont typeface="Arial" pitchFamily="34" charset="0"/>
              <a:buChar char="•"/>
            </a:pPr>
            <a:r>
              <a:rPr lang="en-US" altLang="en-US" sz="2000" b="1" dirty="0">
                <a:solidFill>
                  <a:srgbClr val="595959"/>
                </a:solidFill>
                <a:latin typeface="+mn-lt"/>
                <a:cs typeface="Arial" pitchFamily="34" charset="0"/>
              </a:rPr>
              <a:t>All metal beverage or food cans</a:t>
            </a:r>
          </a:p>
          <a:p>
            <a:pPr algn="ctr">
              <a:spcBef>
                <a:spcPct val="50000"/>
              </a:spcBef>
              <a:buFont typeface="Arial" pitchFamily="34" charset="0"/>
              <a:buChar char="•"/>
            </a:pPr>
            <a:r>
              <a:rPr lang="en-US" altLang="en-US" sz="2000" b="1" dirty="0">
                <a:solidFill>
                  <a:srgbClr val="595959"/>
                </a:solidFill>
                <a:latin typeface="+mn-lt"/>
                <a:cs typeface="Arial" pitchFamily="34" charset="0"/>
              </a:rPr>
              <a:t>All glass bottles and jars</a:t>
            </a:r>
          </a:p>
        </p:txBody>
      </p:sp>
      <p:pic>
        <p:nvPicPr>
          <p:cNvPr id="15" name="Picture 8" descr="AluminumCa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57563" y="1164430"/>
            <a:ext cx="98583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1261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794657"/>
            <a:ext cx="8226425" cy="1405914"/>
          </a:xfrm>
        </p:spPr>
        <p:txBody>
          <a:bodyPr/>
          <a:lstStyle/>
          <a:p>
            <a:pPr algn="ctr"/>
            <a:r>
              <a:rPr lang="en-US" dirty="0"/>
              <a:t>Tip: Look for the Shape! </a:t>
            </a:r>
            <a:br>
              <a:rPr lang="en-US" dirty="0"/>
            </a:br>
            <a:r>
              <a:rPr lang="en-US" dirty="0"/>
              <a:t>The # on plastic does not indicate recyclability, only the resin used to create it</a:t>
            </a:r>
            <a:br>
              <a:rPr lang="en-US" dirty="0"/>
            </a:br>
            <a:br>
              <a:rPr lang="en-US" dirty="0"/>
            </a:br>
            <a:endParaRPr lang="en-US" dirty="0"/>
          </a:p>
        </p:txBody>
      </p:sp>
      <p:pic>
        <p:nvPicPr>
          <p:cNvPr id="8" name="Content Placeholder 7">
            <a:extLst>
              <a:ext uri="{FF2B5EF4-FFF2-40B4-BE49-F238E27FC236}">
                <a16:creationId xmlns:a16="http://schemas.microsoft.com/office/drawing/2014/main" id="{6379A839-7715-418E-83D7-CD917B6FECE3}"/>
              </a:ext>
            </a:extLst>
          </p:cNvPr>
          <p:cNvPicPr>
            <a:picLocks noGrp="1" noChangeAspect="1"/>
          </p:cNvPicPr>
          <p:nvPr>
            <p:ph sz="quarter" idx="13"/>
          </p:nvPr>
        </p:nvPicPr>
        <p:blipFill>
          <a:blip r:embed="rId3"/>
          <a:stretch>
            <a:fillRect/>
          </a:stretch>
        </p:blipFill>
        <p:spPr>
          <a:xfrm>
            <a:off x="2366409" y="2222050"/>
            <a:ext cx="4914900" cy="3174206"/>
          </a:xfrm>
          <a:prstGeom prst="rect">
            <a:avLst/>
          </a:prstGeom>
        </p:spPr>
      </p:pic>
      <p:sp>
        <p:nvSpPr>
          <p:cNvPr id="6" name="TextBox 5"/>
          <p:cNvSpPr txBox="1"/>
          <p:nvPr/>
        </p:nvSpPr>
        <p:spPr>
          <a:xfrm>
            <a:off x="6301957" y="2503539"/>
            <a:ext cx="1303817" cy="514350"/>
          </a:xfrm>
          <a:prstGeom prst="rect">
            <a:avLst/>
          </a:prstGeom>
          <a:noFill/>
        </p:spPr>
        <p:txBody>
          <a:bodyPr wrap="square" lIns="0" tIns="0" rIns="0" bIns="0" rtlCol="0">
            <a:noAutofit/>
          </a:bodyPr>
          <a:lstStyle/>
          <a:p>
            <a:pPr algn="ctr">
              <a:lnSpc>
                <a:spcPct val="90000"/>
              </a:lnSpc>
            </a:pPr>
            <a:r>
              <a:rPr lang="en-US" dirty="0">
                <a:solidFill>
                  <a:srgbClr val="57584F"/>
                </a:solidFill>
                <a:latin typeface="Trebuchet MS" pitchFamily="34" charset="0"/>
                <a:cs typeface="Arial" pitchFamily="34" charset="0"/>
              </a:rPr>
              <a:t>All caps and lids can stay on</a:t>
            </a:r>
          </a:p>
        </p:txBody>
      </p:sp>
      <p:sp>
        <p:nvSpPr>
          <p:cNvPr id="3" name="TextBox 2">
            <a:extLst>
              <a:ext uri="{FF2B5EF4-FFF2-40B4-BE49-F238E27FC236}">
                <a16:creationId xmlns:a16="http://schemas.microsoft.com/office/drawing/2014/main" id="{94143957-561F-47FA-8C90-88C05A576508}"/>
              </a:ext>
            </a:extLst>
          </p:cNvPr>
          <p:cNvSpPr txBox="1"/>
          <p:nvPr/>
        </p:nvSpPr>
        <p:spPr>
          <a:xfrm>
            <a:off x="2325655" y="5244654"/>
            <a:ext cx="4489516" cy="452486"/>
          </a:xfrm>
          <a:prstGeom prst="rect">
            <a:avLst/>
          </a:prstGeom>
          <a:noFill/>
        </p:spPr>
        <p:txBody>
          <a:bodyPr wrap="square" lIns="0" tIns="0" rIns="0" bIns="0" rtlCol="0">
            <a:noAutofit/>
          </a:bodyPr>
          <a:lstStyle/>
          <a:p>
            <a:pPr algn="ctr"/>
            <a:r>
              <a:rPr lang="en-US" sz="1500" dirty="0"/>
              <a:t>Plastic Bottles, Tubs, Jugs</a:t>
            </a:r>
          </a:p>
        </p:txBody>
      </p:sp>
    </p:spTree>
    <p:extLst>
      <p:ext uri="{BB962C8B-B14F-4D97-AF65-F5344CB8AC3E}">
        <p14:creationId xmlns:p14="http://schemas.microsoft.com/office/powerpoint/2010/main" val="2003305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Unacceptable Items</a:t>
            </a:r>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660164" y="1214616"/>
            <a:ext cx="1510304" cy="74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0561" y="1170360"/>
            <a:ext cx="1081801" cy="837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004167">
            <a:off x="4723841" y="967752"/>
            <a:ext cx="966012" cy="1187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1492" y="1060314"/>
            <a:ext cx="1057614" cy="1057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3355" y="4934949"/>
            <a:ext cx="1431977" cy="871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9906" y="2802392"/>
            <a:ext cx="1161893" cy="1161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1370" y="3034154"/>
            <a:ext cx="1545479" cy="875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42759" y="4883895"/>
            <a:ext cx="1428750"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69397" y="4853174"/>
            <a:ext cx="1087898" cy="1004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35332" y="2896815"/>
            <a:ext cx="635907" cy="972564"/>
          </a:xfrm>
          <a:prstGeom prst="rect">
            <a:avLst/>
          </a:prstGeom>
          <a:noFill/>
          <a:ln>
            <a:noFill/>
          </a:ln>
        </p:spPr>
      </p:pic>
      <p:sp>
        <p:nvSpPr>
          <p:cNvPr id="8" name="TextBox 7"/>
          <p:cNvSpPr txBox="1"/>
          <p:nvPr/>
        </p:nvSpPr>
        <p:spPr>
          <a:xfrm>
            <a:off x="660164" y="2068427"/>
            <a:ext cx="1392372" cy="406840"/>
          </a:xfrm>
          <a:prstGeom prst="rect">
            <a:avLst/>
          </a:prstGeom>
          <a:noFill/>
          <a:ln>
            <a:noFill/>
          </a:ln>
        </p:spPr>
        <p:txBody>
          <a:bodyPr wrap="square" lIns="91440" tIns="91440" rIns="91440" bIns="91440" rtlCol="0">
            <a:noAutofit/>
          </a:bodyPr>
          <a:lstStyle/>
          <a:p>
            <a:pPr>
              <a:lnSpc>
                <a:spcPct val="90000"/>
              </a:lnSpc>
            </a:pPr>
            <a:r>
              <a:rPr lang="en-US" dirty="0"/>
              <a:t>Food Waste</a:t>
            </a:r>
          </a:p>
        </p:txBody>
      </p:sp>
      <p:sp>
        <p:nvSpPr>
          <p:cNvPr id="31" name="TextBox 30"/>
          <p:cNvSpPr txBox="1"/>
          <p:nvPr/>
        </p:nvSpPr>
        <p:spPr>
          <a:xfrm>
            <a:off x="4809279" y="4163221"/>
            <a:ext cx="1761147" cy="332614"/>
          </a:xfrm>
          <a:prstGeom prst="rect">
            <a:avLst/>
          </a:prstGeom>
          <a:noFill/>
          <a:ln>
            <a:noFill/>
          </a:ln>
        </p:spPr>
        <p:txBody>
          <a:bodyPr wrap="square" lIns="91440" tIns="91440" rIns="91440" bIns="91440" rtlCol="0">
            <a:noAutofit/>
          </a:bodyPr>
          <a:lstStyle/>
          <a:p>
            <a:pPr>
              <a:lnSpc>
                <a:spcPct val="90000"/>
              </a:lnSpc>
            </a:pPr>
            <a:r>
              <a:rPr lang="en-US" dirty="0"/>
              <a:t>Vinyl Binders</a:t>
            </a:r>
          </a:p>
        </p:txBody>
      </p:sp>
      <p:sp>
        <p:nvSpPr>
          <p:cNvPr id="32" name="TextBox 31"/>
          <p:cNvSpPr txBox="1"/>
          <p:nvPr/>
        </p:nvSpPr>
        <p:spPr>
          <a:xfrm>
            <a:off x="6903199" y="4100765"/>
            <a:ext cx="1610534" cy="675261"/>
          </a:xfrm>
          <a:prstGeom prst="rect">
            <a:avLst/>
          </a:prstGeom>
          <a:noFill/>
          <a:ln>
            <a:noFill/>
          </a:ln>
        </p:spPr>
        <p:txBody>
          <a:bodyPr wrap="square" lIns="91440" tIns="91440" rIns="91440" bIns="91440" rtlCol="0">
            <a:noAutofit/>
          </a:bodyPr>
          <a:lstStyle/>
          <a:p>
            <a:pPr>
              <a:lnSpc>
                <a:spcPct val="90000"/>
              </a:lnSpc>
            </a:pPr>
            <a:r>
              <a:rPr lang="en-US" dirty="0"/>
              <a:t>Foam Cups, Containers</a:t>
            </a:r>
          </a:p>
        </p:txBody>
      </p:sp>
      <p:sp>
        <p:nvSpPr>
          <p:cNvPr id="34" name="TextBox 33"/>
          <p:cNvSpPr txBox="1"/>
          <p:nvPr/>
        </p:nvSpPr>
        <p:spPr>
          <a:xfrm>
            <a:off x="3761082" y="5927719"/>
            <a:ext cx="1396528" cy="238327"/>
          </a:xfrm>
          <a:prstGeom prst="rect">
            <a:avLst/>
          </a:prstGeom>
          <a:noFill/>
          <a:ln>
            <a:noFill/>
          </a:ln>
        </p:spPr>
        <p:txBody>
          <a:bodyPr wrap="square" lIns="91440" tIns="91440" rIns="91440" bIns="91440" rtlCol="0">
            <a:noAutofit/>
          </a:bodyPr>
          <a:lstStyle/>
          <a:p>
            <a:pPr>
              <a:lnSpc>
                <a:spcPct val="90000"/>
              </a:lnSpc>
            </a:pPr>
            <a:r>
              <a:rPr lang="en-US" dirty="0"/>
              <a:t>CDs, DVDs	</a:t>
            </a:r>
          </a:p>
        </p:txBody>
      </p:sp>
      <p:sp>
        <p:nvSpPr>
          <p:cNvPr id="35" name="TextBox 34"/>
          <p:cNvSpPr txBox="1"/>
          <p:nvPr/>
        </p:nvSpPr>
        <p:spPr>
          <a:xfrm>
            <a:off x="2786258" y="4186034"/>
            <a:ext cx="1467663" cy="403697"/>
          </a:xfrm>
          <a:prstGeom prst="rect">
            <a:avLst/>
          </a:prstGeom>
          <a:noFill/>
          <a:ln>
            <a:noFill/>
          </a:ln>
        </p:spPr>
        <p:txBody>
          <a:bodyPr wrap="square" lIns="91440" tIns="91440" rIns="91440" bIns="91440" rtlCol="0">
            <a:noAutofit/>
          </a:bodyPr>
          <a:lstStyle/>
          <a:p>
            <a:pPr>
              <a:lnSpc>
                <a:spcPct val="90000"/>
              </a:lnSpc>
            </a:pPr>
            <a:r>
              <a:rPr lang="en-US" dirty="0"/>
              <a:t>Plastic Bags</a:t>
            </a:r>
          </a:p>
        </p:txBody>
      </p:sp>
      <p:sp>
        <p:nvSpPr>
          <p:cNvPr id="36" name="TextBox 35"/>
          <p:cNvSpPr txBox="1"/>
          <p:nvPr/>
        </p:nvSpPr>
        <p:spPr>
          <a:xfrm>
            <a:off x="6216949" y="5916329"/>
            <a:ext cx="933855" cy="358910"/>
          </a:xfrm>
          <a:prstGeom prst="rect">
            <a:avLst/>
          </a:prstGeom>
          <a:noFill/>
          <a:ln>
            <a:noFill/>
          </a:ln>
        </p:spPr>
        <p:txBody>
          <a:bodyPr wrap="square" lIns="91440" tIns="91440" rIns="91440" bIns="91440" rtlCol="0">
            <a:noAutofit/>
          </a:bodyPr>
          <a:lstStyle/>
          <a:p>
            <a:pPr>
              <a:lnSpc>
                <a:spcPct val="90000"/>
              </a:lnSpc>
            </a:pPr>
            <a:r>
              <a:rPr lang="en-US" dirty="0"/>
              <a:t>Wood</a:t>
            </a:r>
          </a:p>
        </p:txBody>
      </p:sp>
      <p:sp>
        <p:nvSpPr>
          <p:cNvPr id="37" name="TextBox 36"/>
          <p:cNvSpPr txBox="1"/>
          <p:nvPr/>
        </p:nvSpPr>
        <p:spPr>
          <a:xfrm>
            <a:off x="6481492" y="2117929"/>
            <a:ext cx="1272195" cy="445343"/>
          </a:xfrm>
          <a:prstGeom prst="rect">
            <a:avLst/>
          </a:prstGeom>
          <a:noFill/>
          <a:ln>
            <a:noFill/>
          </a:ln>
        </p:spPr>
        <p:txBody>
          <a:bodyPr wrap="square" lIns="91440" tIns="91440" rIns="91440" bIns="91440" rtlCol="0">
            <a:noAutofit/>
          </a:bodyPr>
          <a:lstStyle/>
          <a:p>
            <a:pPr>
              <a:lnSpc>
                <a:spcPct val="90000"/>
              </a:lnSpc>
            </a:pPr>
            <a:r>
              <a:rPr lang="en-US" dirty="0"/>
              <a:t>Wax Cups</a:t>
            </a:r>
          </a:p>
        </p:txBody>
      </p:sp>
      <p:sp>
        <p:nvSpPr>
          <p:cNvPr id="38" name="TextBox 37"/>
          <p:cNvSpPr txBox="1"/>
          <p:nvPr/>
        </p:nvSpPr>
        <p:spPr>
          <a:xfrm>
            <a:off x="4361815" y="2117928"/>
            <a:ext cx="1690064" cy="357339"/>
          </a:xfrm>
          <a:prstGeom prst="rect">
            <a:avLst/>
          </a:prstGeom>
          <a:noFill/>
          <a:ln>
            <a:noFill/>
          </a:ln>
        </p:spPr>
        <p:txBody>
          <a:bodyPr wrap="square" lIns="91440" tIns="91440" rIns="91440" bIns="91440" rtlCol="0">
            <a:noAutofit/>
          </a:bodyPr>
          <a:lstStyle/>
          <a:p>
            <a:pPr>
              <a:lnSpc>
                <a:spcPct val="90000"/>
              </a:lnSpc>
            </a:pPr>
            <a:r>
              <a:rPr lang="en-US" dirty="0"/>
              <a:t>Paper Towels</a:t>
            </a:r>
          </a:p>
        </p:txBody>
      </p:sp>
      <p:sp>
        <p:nvSpPr>
          <p:cNvPr id="39" name="TextBox 38"/>
          <p:cNvSpPr txBox="1"/>
          <p:nvPr/>
        </p:nvSpPr>
        <p:spPr>
          <a:xfrm>
            <a:off x="2899906" y="2117928"/>
            <a:ext cx="1093146" cy="414338"/>
          </a:xfrm>
          <a:prstGeom prst="rect">
            <a:avLst/>
          </a:prstGeom>
          <a:noFill/>
          <a:ln>
            <a:noFill/>
          </a:ln>
        </p:spPr>
        <p:txBody>
          <a:bodyPr wrap="square" lIns="91440" tIns="91440" rIns="91440" bIns="91440" rtlCol="0">
            <a:noAutofit/>
          </a:bodyPr>
          <a:lstStyle/>
          <a:p>
            <a:pPr>
              <a:lnSpc>
                <a:spcPct val="90000"/>
              </a:lnSpc>
            </a:pPr>
            <a:r>
              <a:rPr lang="en-US" dirty="0"/>
              <a:t>Napkins</a:t>
            </a:r>
          </a:p>
        </p:txBody>
      </p:sp>
      <p:sp>
        <p:nvSpPr>
          <p:cNvPr id="40" name="TextBox 39"/>
          <p:cNvSpPr txBox="1"/>
          <p:nvPr/>
        </p:nvSpPr>
        <p:spPr>
          <a:xfrm>
            <a:off x="1840308" y="5942133"/>
            <a:ext cx="1352144" cy="542113"/>
          </a:xfrm>
          <a:prstGeom prst="rect">
            <a:avLst/>
          </a:prstGeom>
          <a:noFill/>
          <a:ln>
            <a:noFill/>
          </a:ln>
        </p:spPr>
        <p:txBody>
          <a:bodyPr wrap="square" lIns="91440" tIns="91440" rIns="91440" bIns="91440" rtlCol="0">
            <a:noAutofit/>
          </a:bodyPr>
          <a:lstStyle/>
          <a:p>
            <a:pPr>
              <a:lnSpc>
                <a:spcPct val="90000"/>
              </a:lnSpc>
            </a:pPr>
            <a:r>
              <a:rPr lang="en-US" dirty="0"/>
              <a:t>Electronics</a:t>
            </a:r>
          </a:p>
        </p:txBody>
      </p:sp>
      <p:pic>
        <p:nvPicPr>
          <p:cNvPr id="1038"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06861" y="258898"/>
            <a:ext cx="566737"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Line 12"/>
          <p:cNvSpPr>
            <a:spLocks noChangeShapeType="1"/>
          </p:cNvSpPr>
          <p:nvPr/>
        </p:nvSpPr>
        <p:spPr bwMode="auto">
          <a:xfrm flipV="1">
            <a:off x="0" y="0"/>
            <a:ext cx="9144000" cy="6858000"/>
          </a:xfrm>
          <a:prstGeom prst="line">
            <a:avLst/>
          </a:prstGeom>
          <a:noFill/>
          <a:ln w="41275">
            <a:solidFill>
              <a:srgbClr val="F26922"/>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 name="Picture 2" descr="Image result for picture of a disposable coffee cup">
            <a:extLst>
              <a:ext uri="{FF2B5EF4-FFF2-40B4-BE49-F238E27FC236}">
                <a16:creationId xmlns:a16="http://schemas.microsoft.com/office/drawing/2014/main" id="{89F761EE-C6E8-453D-9730-712EDC7D0FA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51731" y="2896814"/>
            <a:ext cx="810252" cy="116988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4F37E134-E563-439A-81F2-86CFAEC35252}"/>
              </a:ext>
            </a:extLst>
          </p:cNvPr>
          <p:cNvSpPr txBox="1"/>
          <p:nvPr/>
        </p:nvSpPr>
        <p:spPr>
          <a:xfrm>
            <a:off x="1106476" y="4189969"/>
            <a:ext cx="1467663" cy="403697"/>
          </a:xfrm>
          <a:prstGeom prst="rect">
            <a:avLst/>
          </a:prstGeom>
          <a:noFill/>
          <a:ln>
            <a:noFill/>
          </a:ln>
        </p:spPr>
        <p:txBody>
          <a:bodyPr wrap="square" lIns="91440" tIns="91440" rIns="91440" bIns="91440" rtlCol="0">
            <a:noAutofit/>
          </a:bodyPr>
          <a:lstStyle/>
          <a:p>
            <a:pPr>
              <a:lnSpc>
                <a:spcPct val="90000"/>
              </a:lnSpc>
            </a:pPr>
            <a:r>
              <a:rPr lang="en-US" dirty="0"/>
              <a:t>Coffee Cups</a:t>
            </a:r>
          </a:p>
        </p:txBody>
      </p:sp>
    </p:spTree>
    <p:extLst>
      <p:ext uri="{BB962C8B-B14F-4D97-AF65-F5344CB8AC3E}">
        <p14:creationId xmlns:p14="http://schemas.microsoft.com/office/powerpoint/2010/main" val="1697405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FC91F8E8-F434-4BB7-841B-3A38E0B57E55}"/>
              </a:ext>
            </a:extLst>
          </p:cNvPr>
          <p:cNvPicPr>
            <a:picLocks noGrp="1" noChangeAspect="1"/>
          </p:cNvPicPr>
          <p:nvPr>
            <p:ph sz="quarter" idx="13"/>
          </p:nvPr>
        </p:nvPicPr>
        <p:blipFill>
          <a:blip r:embed="rId2"/>
          <a:stretch>
            <a:fillRect/>
          </a:stretch>
        </p:blipFill>
        <p:spPr>
          <a:xfrm>
            <a:off x="1548183" y="0"/>
            <a:ext cx="6173626" cy="6720840"/>
          </a:xfrm>
          <a:prstGeom prst="rect">
            <a:avLst/>
          </a:prstGeom>
        </p:spPr>
      </p:pic>
    </p:spTree>
    <p:extLst>
      <p:ext uri="{BB962C8B-B14F-4D97-AF65-F5344CB8AC3E}">
        <p14:creationId xmlns:p14="http://schemas.microsoft.com/office/powerpoint/2010/main" val="4187767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9101"/>
            <a:ext cx="8226425" cy="966787"/>
          </a:xfrm>
        </p:spPr>
        <p:txBody>
          <a:bodyPr/>
          <a:lstStyle/>
          <a:p>
            <a:pPr algn="ctr"/>
            <a:r>
              <a:rPr lang="en-US" sz="3200" dirty="0"/>
              <a:t>Let’s Talk About Contamination…</a:t>
            </a:r>
          </a:p>
        </p:txBody>
      </p:sp>
      <p:sp>
        <p:nvSpPr>
          <p:cNvPr id="4" name="Text Placeholder 3"/>
          <p:cNvSpPr>
            <a:spLocks noGrp="1"/>
          </p:cNvSpPr>
          <p:nvPr>
            <p:ph type="body" sz="quarter" idx="14"/>
          </p:nvPr>
        </p:nvSpPr>
        <p:spPr>
          <a:xfrm>
            <a:off x="357188" y="1090612"/>
            <a:ext cx="3987800" cy="4406900"/>
          </a:xfrm>
        </p:spPr>
        <p:txBody>
          <a:bodyPr/>
          <a:lstStyle/>
          <a:p>
            <a:pPr>
              <a:buFont typeface="Arial" pitchFamily="34" charset="0"/>
              <a:buChar char="•"/>
            </a:pPr>
            <a:r>
              <a:rPr lang="en-US" dirty="0"/>
              <a:t>How does contamination happen?</a:t>
            </a:r>
          </a:p>
          <a:p>
            <a:pPr lvl="2">
              <a:buFont typeface="Arial" pitchFamily="34" charset="0"/>
              <a:buChar char="•"/>
            </a:pPr>
            <a:r>
              <a:rPr lang="en-US" dirty="0"/>
              <a:t>Improper signage</a:t>
            </a:r>
          </a:p>
          <a:p>
            <a:pPr lvl="2">
              <a:buFont typeface="Arial" pitchFamily="34" charset="0"/>
              <a:buChar char="•"/>
            </a:pPr>
            <a:r>
              <a:rPr lang="en-US" dirty="0"/>
              <a:t>Lack of training</a:t>
            </a:r>
          </a:p>
          <a:p>
            <a:pPr lvl="2">
              <a:buFont typeface="Arial" pitchFamily="34" charset="0"/>
              <a:buChar char="•"/>
            </a:pPr>
            <a:r>
              <a:rPr lang="en-US" dirty="0"/>
              <a:t>Trash/recycle container is full</a:t>
            </a:r>
          </a:p>
          <a:p>
            <a:pPr lvl="2">
              <a:buFont typeface="Arial" pitchFamily="34" charset="0"/>
              <a:buChar char="•"/>
            </a:pPr>
            <a:endParaRPr lang="en-US" dirty="0"/>
          </a:p>
          <a:p>
            <a:pPr>
              <a:buFont typeface="Arial" pitchFamily="34" charset="0"/>
              <a:buChar char="•"/>
            </a:pPr>
            <a:r>
              <a:rPr lang="en-US" dirty="0"/>
              <a:t>Recycling that is contaminated may be taken to landfill – which will remain for years to come</a:t>
            </a:r>
          </a:p>
          <a:p>
            <a:pPr>
              <a:buFont typeface="Arial" pitchFamily="34" charset="0"/>
              <a:buChar char="•"/>
            </a:pPr>
            <a:endParaRPr lang="en-US" dirty="0"/>
          </a:p>
          <a:p>
            <a:pPr>
              <a:buFont typeface="Arial" pitchFamily="34" charset="0"/>
              <a:buChar char="•"/>
            </a:pPr>
            <a:r>
              <a:rPr lang="en-US" dirty="0"/>
              <a:t>Dangerous to our employees</a:t>
            </a:r>
          </a:p>
          <a:p>
            <a:pPr>
              <a:buFont typeface="Arial" pitchFamily="34" charset="0"/>
              <a:buChar char="•"/>
            </a:pPr>
            <a:endParaRPr lang="en-US" dirty="0"/>
          </a:p>
          <a:p>
            <a:pPr>
              <a:buFont typeface="Arial" pitchFamily="34" charset="0"/>
              <a:buChar char="•"/>
            </a:pPr>
            <a:r>
              <a:rPr lang="en-US" dirty="0"/>
              <a:t>Results in higher processing costs, which may be passed on to customers</a:t>
            </a:r>
          </a:p>
          <a:p>
            <a:pPr>
              <a:buFont typeface="Arial" pitchFamily="34" charset="0"/>
              <a:buChar char="•"/>
            </a:pPr>
            <a:endParaRPr lang="en-US" dirty="0"/>
          </a:p>
          <a:p>
            <a:pPr>
              <a:buFont typeface="Arial" pitchFamily="34" charset="0"/>
              <a:buChar char="•"/>
            </a:pPr>
            <a:endParaRPr lang="en-US" dirty="0"/>
          </a:p>
          <a:p>
            <a:endParaRPr lang="en-US" dirty="0"/>
          </a:p>
        </p:txBody>
      </p:sp>
      <p:pic>
        <p:nvPicPr>
          <p:cNvPr id="1026" name="Picture 2"/>
          <p:cNvPicPr>
            <a:picLocks noGrp="1" noChangeAspect="1" noChangeArrowheads="1"/>
          </p:cNvPicPr>
          <p:nvPr>
            <p:ph type="pic" sz="quarter" idx="15"/>
          </p:nvPr>
        </p:nvPicPr>
        <p:blipFill>
          <a:blip r:embed="rId2"/>
          <a:srcRect l="10934" r="10934"/>
          <a:stretch>
            <a:fillRect/>
          </a:stretch>
        </p:blipFill>
        <p:spPr bwMode="auto">
          <a:xfrm>
            <a:off x="4344988" y="1533525"/>
            <a:ext cx="4341812" cy="4168140"/>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171" y="375785"/>
            <a:ext cx="8226425" cy="966787"/>
          </a:xfrm>
        </p:spPr>
        <p:txBody>
          <a:bodyPr/>
          <a:lstStyle/>
          <a:p>
            <a:pPr algn="ctr"/>
            <a:r>
              <a:rPr lang="en-US" sz="3200" dirty="0">
                <a:solidFill>
                  <a:schemeClr val="accent3">
                    <a:lumMod val="75000"/>
                  </a:schemeClr>
                </a:solidFill>
              </a:rPr>
              <a:t>The Cost of Contamination</a:t>
            </a:r>
            <a:endParaRPr lang="en-US" sz="3200" dirty="0"/>
          </a:p>
        </p:txBody>
      </p:sp>
      <p:pic>
        <p:nvPicPr>
          <p:cNvPr id="12" name="Picture 3" descr="plastic bogged screen_lighter.jpg">
            <a:extLst>
              <a:ext uri="{FF2B5EF4-FFF2-40B4-BE49-F238E27FC236}">
                <a16:creationId xmlns:a16="http://schemas.microsoft.com/office/drawing/2014/main" id="{930AF340-DA25-4672-B305-9C2B3BD1145F}"/>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14040" b="14040"/>
          <a:stretch>
            <a:fillRect/>
          </a:stretch>
        </p:blipFill>
        <p:spPr bwMode="auto">
          <a:xfrm>
            <a:off x="3151678" y="1176465"/>
            <a:ext cx="4951798" cy="475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F9E4063B-395F-4A9A-88B6-AEC6C454695E}"/>
              </a:ext>
            </a:extLst>
          </p:cNvPr>
          <p:cNvSpPr/>
          <p:nvPr/>
        </p:nvSpPr>
        <p:spPr>
          <a:xfrm>
            <a:off x="198368" y="1786759"/>
            <a:ext cx="2723508" cy="861774"/>
          </a:xfrm>
          <a:prstGeom prst="rect">
            <a:avLst/>
          </a:prstGeom>
        </p:spPr>
        <p:txBody>
          <a:bodyPr wrap="square">
            <a:spAutoFit/>
          </a:bodyPr>
          <a:lstStyle/>
          <a:p>
            <a:pPr algn="ctr"/>
            <a:r>
              <a:rPr lang="en-US" altLang="en-US" sz="2000" dirty="0">
                <a:latin typeface="Trebuchet MS" pitchFamily="34" charset="0"/>
              </a:rPr>
              <a:t>Plastic bags do </a:t>
            </a:r>
            <a:r>
              <a:rPr lang="en-US" altLang="en-US" sz="2000" b="1" u="sng" dirty="0">
                <a:latin typeface="Trebuchet MS" pitchFamily="34" charset="0"/>
              </a:rPr>
              <a:t>this</a:t>
            </a:r>
            <a:r>
              <a:rPr lang="en-US" altLang="en-US" sz="2000" dirty="0">
                <a:latin typeface="Trebuchet MS" pitchFamily="34" charset="0"/>
              </a:rPr>
              <a:t> to recycling equipment.</a:t>
            </a:r>
          </a:p>
        </p:txBody>
      </p:sp>
      <p:sp>
        <p:nvSpPr>
          <p:cNvPr id="11" name="Arrow: Right 10">
            <a:extLst>
              <a:ext uri="{FF2B5EF4-FFF2-40B4-BE49-F238E27FC236}">
                <a16:creationId xmlns:a16="http://schemas.microsoft.com/office/drawing/2014/main" id="{AA7F74CE-2B55-4477-9CD4-CE0E2E4F2970}"/>
              </a:ext>
            </a:extLst>
          </p:cNvPr>
          <p:cNvSpPr/>
          <p:nvPr/>
        </p:nvSpPr>
        <p:spPr bwMode="auto">
          <a:xfrm>
            <a:off x="1943468" y="2725029"/>
            <a:ext cx="978408" cy="484632"/>
          </a:xfrm>
          <a:prstGeom prst="rightArrow">
            <a:avLst/>
          </a:prstGeom>
          <a:solidFill>
            <a:schemeClr val="accent6"/>
          </a:solidFill>
          <a:ln w="9525" cap="flat" cmpd="sng" algn="ctr">
            <a:noFill/>
            <a:prstDash val="solid"/>
            <a:round/>
            <a:headEnd type="none" w="med" len="med"/>
            <a:tailEnd type="none" w="med" len="med"/>
          </a:ln>
          <a:effectLst/>
        </p:spPr>
        <p:txBody>
          <a:bodyPr vert="horz" wrap="square" lIns="0" tIns="0" rIns="91440" bIns="0" numCol="1" rtlCol="0" anchor="t" anchorCtr="0" compatLnSpc="1">
            <a:prstTxWarp prst="textNoShape">
              <a:avLst/>
            </a:prstTxWarp>
          </a:bodyPr>
          <a:lstStyle/>
          <a:p>
            <a:pPr marL="0" marR="0" indent="0" algn="l" defTabSz="914400" rtl="0" eaLnBrk="1" fontAlgn="base" latinLnBrk="0" hangingPunct="1">
              <a:lnSpc>
                <a:spcPct val="125000"/>
              </a:lnSpc>
              <a:spcBef>
                <a:spcPct val="0"/>
              </a:spcBef>
              <a:spcAft>
                <a:spcPct val="0"/>
              </a:spcAft>
              <a:buClrTx/>
              <a:buSzTx/>
              <a:buFont typeface="Trebuchet MS" charset="0"/>
              <a:buNone/>
              <a:tabLst/>
            </a:pPr>
            <a:endParaRPr kumimoji="0" lang="en-US" sz="1800" b="0" i="0" u="none" strike="noStrike" cap="none" normalizeH="0" baseline="0">
              <a:ln>
                <a:noFill/>
              </a:ln>
              <a:solidFill>
                <a:schemeClr val="tx1"/>
              </a:solidFill>
              <a:effectLst/>
              <a:latin typeface="Trebuchet MS" charset="0"/>
            </a:endParaRPr>
          </a:p>
        </p:txBody>
      </p:sp>
    </p:spTree>
    <p:extLst>
      <p:ext uri="{BB962C8B-B14F-4D97-AF65-F5344CB8AC3E}">
        <p14:creationId xmlns:p14="http://schemas.microsoft.com/office/powerpoint/2010/main" val="4231253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t>Power of a Plastic Bag</a:t>
            </a:r>
          </a:p>
        </p:txBody>
      </p:sp>
      <p:pic>
        <p:nvPicPr>
          <p:cNvPr id="5" name="Content Placeholder 4"/>
          <p:cNvPicPr>
            <a:picLocks noGrp="1" noChangeAspect="1"/>
          </p:cNvPicPr>
          <p:nvPr>
            <p:ph sz="quarter" idx="13"/>
          </p:nvPr>
        </p:nvPicPr>
        <p:blipFill>
          <a:blip r:embed="rId3"/>
          <a:stretch>
            <a:fillRect/>
          </a:stretch>
        </p:blipFill>
        <p:spPr>
          <a:xfrm>
            <a:off x="861848" y="1657940"/>
            <a:ext cx="2669628" cy="4159536"/>
          </a:xfrm>
          <a:prstGeom prst="rect">
            <a:avLst/>
          </a:prstGeom>
        </p:spPr>
      </p:pic>
      <p:sp>
        <p:nvSpPr>
          <p:cNvPr id="4" name="Text Placeholder 3"/>
          <p:cNvSpPr>
            <a:spLocks noGrp="1"/>
          </p:cNvSpPr>
          <p:nvPr>
            <p:ph type="body" sz="quarter" idx="14"/>
          </p:nvPr>
        </p:nvSpPr>
        <p:spPr/>
        <p:txBody>
          <a:bodyPr/>
          <a:lstStyle/>
          <a:p>
            <a:pPr algn="ctr"/>
            <a:r>
              <a:rPr lang="en-US" dirty="0"/>
              <a:t>Workers cut bags off several times daily</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2400" y="1998035"/>
            <a:ext cx="4635796" cy="3090530"/>
          </a:xfrm>
          <a:prstGeom prst="rect">
            <a:avLst/>
          </a:prstGeom>
        </p:spPr>
      </p:pic>
    </p:spTree>
    <p:extLst>
      <p:ext uri="{BB962C8B-B14F-4D97-AF65-F5344CB8AC3E}">
        <p14:creationId xmlns:p14="http://schemas.microsoft.com/office/powerpoint/2010/main" val="734673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title"/>
          </p:nvPr>
        </p:nvSpPr>
        <p:spPr/>
        <p:txBody>
          <a:bodyPr/>
          <a:lstStyle/>
          <a:p>
            <a:pPr algn="ctr" eaLnBrk="1" hangingPunct="1"/>
            <a:r>
              <a:rPr lang="en-US" sz="3600" dirty="0"/>
              <a:t>About Waste Management</a:t>
            </a:r>
            <a:br>
              <a:rPr lang="en-US" dirty="0"/>
            </a:br>
            <a:r>
              <a:rPr lang="en-US" dirty="0"/>
              <a:t>	</a:t>
            </a:r>
          </a:p>
        </p:txBody>
      </p:sp>
      <p:sp>
        <p:nvSpPr>
          <p:cNvPr id="21508" name="Text Placeholder 37"/>
          <p:cNvSpPr>
            <a:spLocks noGrp="1"/>
          </p:cNvSpPr>
          <p:nvPr>
            <p:ph type="body" sz="quarter" idx="14"/>
          </p:nvPr>
        </p:nvSpPr>
        <p:spPr>
          <a:xfrm>
            <a:off x="457200" y="974361"/>
            <a:ext cx="3987800" cy="4966064"/>
          </a:xfrm>
        </p:spPr>
        <p:txBody>
          <a:bodyPr/>
          <a:lstStyle/>
          <a:p>
            <a:pPr lvl="1" eaLnBrk="1" hangingPunct="1"/>
            <a:endParaRPr lang="en-US" sz="1500" dirty="0"/>
          </a:p>
          <a:p>
            <a:pPr lvl="1" eaLnBrk="1" hangingPunct="1"/>
            <a:r>
              <a:rPr lang="en-US" dirty="0"/>
              <a:t>Operates over 100 recycling facilities in the United States, of those, over 50 are Single Stream Facilities</a:t>
            </a:r>
          </a:p>
          <a:p>
            <a:pPr lvl="1" eaLnBrk="1" hangingPunct="1"/>
            <a:endParaRPr lang="en-US" dirty="0"/>
          </a:p>
          <a:p>
            <a:pPr lvl="1" eaLnBrk="1" hangingPunct="1"/>
            <a:r>
              <a:rPr lang="en-US" dirty="0"/>
              <a:t>North America’s largest recycler, handling more than 14 million tons annually</a:t>
            </a:r>
          </a:p>
          <a:p>
            <a:pPr lvl="1" eaLnBrk="1" hangingPunct="1"/>
            <a:endParaRPr lang="en-US" dirty="0"/>
          </a:p>
          <a:p>
            <a:pPr lvl="1" eaLnBrk="1" hangingPunct="1"/>
            <a:r>
              <a:rPr lang="en-US" dirty="0"/>
              <a:t>2 facilities are located in Denver: A commercial facility at 48</a:t>
            </a:r>
            <a:r>
              <a:rPr lang="en-US" baseline="30000" dirty="0"/>
              <a:t>th</a:t>
            </a:r>
            <a:r>
              <a:rPr lang="en-US" dirty="0"/>
              <a:t> Ave. and a residential facility at Franklin Street and 54</a:t>
            </a:r>
            <a:r>
              <a:rPr lang="en-US" baseline="30000" dirty="0"/>
              <a:t>th</a:t>
            </a:r>
            <a:r>
              <a:rPr lang="en-US" dirty="0"/>
              <a:t> Ave.</a:t>
            </a:r>
          </a:p>
        </p:txBody>
      </p:sp>
      <p:pic>
        <p:nvPicPr>
          <p:cNvPr id="12" name="Picture 5" descr="C:\data\Kit Kat Road\2007 Documents\Picture in New WMRA Logo1.doc.jpg"/>
          <p:cNvPicPr>
            <a:picLocks noChangeAspect="1" noChangeArrowheads="1"/>
          </p:cNvPicPr>
          <p:nvPr/>
        </p:nvPicPr>
        <p:blipFill>
          <a:blip r:embed="rId2"/>
          <a:srcRect/>
          <a:stretch>
            <a:fillRect/>
          </a:stretch>
        </p:blipFill>
        <p:spPr bwMode="auto">
          <a:xfrm>
            <a:off x="4805845" y="2053654"/>
            <a:ext cx="3784768" cy="2722016"/>
          </a:xfrm>
          <a:prstGeom prst="rect">
            <a:avLst/>
          </a:prstGeom>
          <a:noFill/>
          <a:ln w="9525">
            <a:noFill/>
            <a:miter lim="800000"/>
            <a:headEnd/>
            <a:tailEnd/>
          </a:ln>
        </p:spPr>
      </p:pic>
    </p:spTree>
    <p:extLst>
      <p:ext uri="{BB962C8B-B14F-4D97-AF65-F5344CB8AC3E}">
        <p14:creationId xmlns:p14="http://schemas.microsoft.com/office/powerpoint/2010/main" val="685499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609600"/>
            <a:ext cx="4721225" cy="736600"/>
          </a:xfrm>
        </p:spPr>
        <p:txBody>
          <a:bodyPr/>
          <a:lstStyle/>
          <a:p>
            <a:r>
              <a:rPr lang="en-US" dirty="0"/>
              <a:t>3 Simple Rules</a:t>
            </a:r>
          </a:p>
        </p:txBody>
      </p:sp>
      <p:graphicFrame>
        <p:nvGraphicFramePr>
          <p:cNvPr id="8" name="Content Placeholder 7"/>
          <p:cNvGraphicFramePr>
            <a:graphicFrameLocks noGrp="1"/>
          </p:cNvGraphicFramePr>
          <p:nvPr>
            <p:ph sz="quarter" idx="13"/>
          </p:nvPr>
        </p:nvGraphicFramePr>
        <p:xfrm>
          <a:off x="457200" y="1828800"/>
          <a:ext cx="8229600" cy="388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descr="WM_RORR_Logo_4c_f.ep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201" y="239791"/>
            <a:ext cx="3200400" cy="1040781"/>
          </a:xfrm>
          <a:prstGeom prst="rect">
            <a:avLst/>
          </a:prstGeom>
        </p:spPr>
      </p:pic>
    </p:spTree>
    <p:extLst>
      <p:ext uri="{BB962C8B-B14F-4D97-AF65-F5344CB8AC3E}">
        <p14:creationId xmlns:p14="http://schemas.microsoft.com/office/powerpoint/2010/main" val="1753596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Ultimately Happens To My Recyclables?</a:t>
            </a:r>
          </a:p>
        </p:txBody>
      </p:sp>
      <p:sp>
        <p:nvSpPr>
          <p:cNvPr id="5" name="Text Placeholder 4"/>
          <p:cNvSpPr>
            <a:spLocks noGrp="1"/>
          </p:cNvSpPr>
          <p:nvPr>
            <p:ph type="body" sz="quarter" idx="14"/>
          </p:nvPr>
        </p:nvSpPr>
        <p:spPr/>
        <p:txBody>
          <a:bodyPr/>
          <a:lstStyle/>
          <a:p>
            <a:pPr marL="342900" indent="-342900">
              <a:buFont typeface="Arial" panose="020B0604020202020204" pitchFamily="34" charset="0"/>
              <a:buChar char="•"/>
            </a:pPr>
            <a:r>
              <a:rPr lang="en-US" dirty="0"/>
              <a:t>Aluminum cans be recycled an infinite amount of times</a:t>
            </a:r>
          </a:p>
          <a:p>
            <a:pPr marL="342900" indent="-342900">
              <a:buFont typeface="Arial" panose="020B0604020202020204" pitchFamily="34" charset="0"/>
              <a:buChar char="•"/>
            </a:pPr>
            <a:r>
              <a:rPr lang="en-US" dirty="0"/>
              <a:t>Plastic bottles are flaked, pelletized and spun into fiber</a:t>
            </a:r>
          </a:p>
          <a:p>
            <a:pPr marL="342900" indent="-342900">
              <a:buFont typeface="Arial" panose="020B0604020202020204" pitchFamily="34" charset="0"/>
              <a:buChar char="•"/>
            </a:pPr>
            <a:r>
              <a:rPr lang="en-US" dirty="0"/>
              <a:t>Cardboard boxes can become new cardboard boxes</a:t>
            </a:r>
          </a:p>
          <a:p>
            <a:pPr marL="342900" indent="-342900">
              <a:buFont typeface="Arial" panose="020B0604020202020204" pitchFamily="34" charset="0"/>
              <a:buChar char="•"/>
            </a:pPr>
            <a:r>
              <a:rPr lang="en-US" dirty="0"/>
              <a:t>Soda can cases or cereal boxes can become newspaper</a:t>
            </a:r>
          </a:p>
          <a:p>
            <a:pPr marL="342900" lvl="0" indent="-342900">
              <a:buFont typeface="Arial" panose="020B0604020202020204" pitchFamily="34" charset="0"/>
              <a:buChar char="•"/>
            </a:pPr>
            <a:r>
              <a:rPr lang="en-US" dirty="0">
                <a:solidFill>
                  <a:srgbClr val="57584F"/>
                </a:solidFill>
              </a:rPr>
              <a:t>Glass is recycled bottle-to-bottle through a local company (Momentum)</a:t>
            </a:r>
          </a:p>
          <a:p>
            <a:endParaRPr lang="en-US" dirty="0"/>
          </a:p>
          <a:p>
            <a:endParaRPr lang="en-US" dirty="0"/>
          </a:p>
        </p:txBody>
      </p:sp>
      <p:pic>
        <p:nvPicPr>
          <p:cNvPr id="8" name="Picture Placeholder 7"/>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4841" r="14841"/>
          <a:stretch>
            <a:fillRect/>
          </a:stretch>
        </p:blipFill>
        <p:spPr/>
      </p:pic>
    </p:spTree>
    <p:extLst>
      <p:ext uri="{BB962C8B-B14F-4D97-AF65-F5344CB8AC3E}">
        <p14:creationId xmlns:p14="http://schemas.microsoft.com/office/powerpoint/2010/main" val="3356786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custDataLst>
              <p:tags r:id="rId1"/>
            </p:custDataLst>
          </p:nvPr>
        </p:nvSpPr>
        <p:spPr bwMode="auto">
          <a:xfrm>
            <a:off x="317500" y="252412"/>
            <a:ext cx="8501063" cy="68862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eaLnBrk="0" fontAlgn="auto" latinLnBrk="0" hangingPunct="0">
              <a:lnSpc>
                <a:spcPct val="90000"/>
              </a:lnSpc>
              <a:spcBef>
                <a:spcPts val="0"/>
              </a:spcBef>
              <a:spcAft>
                <a:spcPts val="0"/>
              </a:spcAft>
              <a:buClrTx/>
              <a:buSzTx/>
              <a:buFontTx/>
              <a:buNone/>
              <a:tabLst/>
              <a:defRPr/>
            </a:pPr>
            <a:r>
              <a:rPr kumimoji="0" lang="en-US" sz="3000" b="0" i="0" u="none" strike="noStrike" kern="0" cap="none" spc="0" normalizeH="0" baseline="0" noProof="0" dirty="0">
                <a:ln>
                  <a:noFill/>
                </a:ln>
                <a:solidFill>
                  <a:srgbClr val="00693C"/>
                </a:solidFill>
                <a:effectLst/>
                <a:uLnTx/>
                <a:uFillTx/>
                <a:latin typeface="Trebuchet MS"/>
                <a:cs typeface="+mj-cs"/>
              </a:rPr>
              <a:t>How Can I Learn More?</a:t>
            </a:r>
            <a:endParaRPr kumimoji="0" lang="en-US" sz="2400" b="0" i="0" u="none" strike="noStrike" kern="0" cap="none" spc="0" normalizeH="0" baseline="0" noProof="0" dirty="0">
              <a:ln>
                <a:noFill/>
              </a:ln>
              <a:solidFill>
                <a:schemeClr val="tx2"/>
              </a:solidFill>
              <a:effectLst/>
              <a:uLnTx/>
              <a:uFillTx/>
              <a:latin typeface="+mj-lt"/>
              <a:cs typeface="+mj-cs"/>
            </a:endParaRPr>
          </a:p>
        </p:txBody>
      </p:sp>
      <p:sp>
        <p:nvSpPr>
          <p:cNvPr id="13" name="Rectangle 12"/>
          <p:cNvSpPr/>
          <p:nvPr/>
        </p:nvSpPr>
        <p:spPr bwMode="auto">
          <a:xfrm>
            <a:off x="1019176" y="3831382"/>
            <a:ext cx="2834640" cy="393879"/>
          </a:xfrm>
          <a:prstGeom prst="rect">
            <a:avLst/>
          </a:prstGeom>
          <a:solidFill>
            <a:schemeClr val="accent3">
              <a:alpha val="83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25000"/>
              </a:lnSpc>
              <a:spcBef>
                <a:spcPct val="0"/>
              </a:spcBef>
              <a:spcAft>
                <a:spcPct val="0"/>
              </a:spcAft>
              <a:buClrTx/>
              <a:buSzTx/>
              <a:buFont typeface="Trebuchet MS" charset="0"/>
              <a:buNone/>
              <a:tabLst/>
              <a:defRPr/>
            </a:pPr>
            <a:r>
              <a:rPr kumimoji="0" lang="en-US" sz="1800" b="0" i="0" u="none" strike="noStrike" kern="0" cap="none" spc="0" normalizeH="0" baseline="0" noProof="0" dirty="0">
                <a:ln>
                  <a:noFill/>
                </a:ln>
                <a:solidFill>
                  <a:schemeClr val="bg1"/>
                </a:solidFill>
                <a:effectLst/>
                <a:uLnTx/>
                <a:uFillTx/>
              </a:rPr>
              <a:t>WM Sustainability Facts</a:t>
            </a:r>
            <a:endParaRPr kumimoji="0" lang="en-US" sz="1800" b="0" i="0" u="none" strike="noStrike" kern="0" cap="none" spc="0" normalizeH="0" baseline="0" noProof="0" dirty="0">
              <a:ln>
                <a:noFill/>
              </a:ln>
              <a:solidFill>
                <a:schemeClr val="bg1"/>
              </a:solidFill>
              <a:effectLst/>
              <a:uLnTx/>
              <a:uFillTx/>
              <a:latin typeface="Trebuchet MS" charset="0"/>
            </a:endParaRPr>
          </a:p>
        </p:txBody>
      </p:sp>
      <p:sp>
        <p:nvSpPr>
          <p:cNvPr id="14" name="Rectangle 13"/>
          <p:cNvSpPr/>
          <p:nvPr/>
        </p:nvSpPr>
        <p:spPr bwMode="auto">
          <a:xfrm>
            <a:off x="1019176" y="4269530"/>
            <a:ext cx="2834640" cy="585216"/>
          </a:xfrm>
          <a:prstGeom prst="rect">
            <a:avLst/>
          </a:prstGeom>
          <a:solidFill>
            <a:schemeClr val="accent4">
              <a:lumMod val="75000"/>
              <a:alpha val="83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solidFill>
                <a:effectLst/>
                <a:uLnTx/>
                <a:uFillTx/>
              </a:rPr>
              <a:t>Creates enough energy to power more than 470k homes every year</a:t>
            </a:r>
            <a:endParaRPr kumimoji="0" lang="en-US" sz="1400" b="0" i="0" u="none" strike="noStrike" kern="0" cap="none" spc="0" normalizeH="0" baseline="0" noProof="0" dirty="0">
              <a:ln>
                <a:noFill/>
              </a:ln>
              <a:solidFill>
                <a:schemeClr val="bg1"/>
              </a:solidFill>
              <a:effectLst/>
              <a:uLnTx/>
              <a:uFillTx/>
              <a:latin typeface="Trebuchet MS" charset="0"/>
            </a:endParaRPr>
          </a:p>
        </p:txBody>
      </p:sp>
      <p:sp>
        <p:nvSpPr>
          <p:cNvPr id="15" name="Rectangle 14"/>
          <p:cNvSpPr/>
          <p:nvPr/>
        </p:nvSpPr>
        <p:spPr bwMode="auto">
          <a:xfrm>
            <a:off x="1019176" y="4888655"/>
            <a:ext cx="2834640" cy="585216"/>
          </a:xfrm>
          <a:prstGeom prst="rect">
            <a:avLst/>
          </a:prstGeom>
          <a:solidFill>
            <a:schemeClr val="accent4">
              <a:lumMod val="75000"/>
              <a:alpha val="83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solidFill>
                <a:effectLst/>
                <a:uLnTx/>
                <a:uFillTx/>
              </a:rPr>
              <a:t>Manages nearly 14 million tons of recyclable commodities</a:t>
            </a:r>
          </a:p>
        </p:txBody>
      </p:sp>
      <p:sp>
        <p:nvSpPr>
          <p:cNvPr id="20" name="Rectangle 19"/>
          <p:cNvSpPr/>
          <p:nvPr/>
        </p:nvSpPr>
        <p:spPr bwMode="auto">
          <a:xfrm>
            <a:off x="1019176" y="5507780"/>
            <a:ext cx="2834640" cy="585216"/>
          </a:xfrm>
          <a:prstGeom prst="rect">
            <a:avLst/>
          </a:prstGeom>
          <a:solidFill>
            <a:schemeClr val="accent4">
              <a:lumMod val="75000"/>
              <a:alpha val="83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solidFill>
                <a:effectLst/>
                <a:uLnTx/>
                <a:uFillTx/>
              </a:rPr>
              <a:t>Dedicates 25,000 protected acres to wildlife habitats</a:t>
            </a:r>
          </a:p>
        </p:txBody>
      </p:sp>
      <p:sp>
        <p:nvSpPr>
          <p:cNvPr id="25" name="Rectangle 24"/>
          <p:cNvSpPr/>
          <p:nvPr/>
        </p:nvSpPr>
        <p:spPr bwMode="auto">
          <a:xfrm>
            <a:off x="3886200" y="1524000"/>
            <a:ext cx="1066800" cy="996696"/>
          </a:xfrm>
          <a:prstGeom prst="rect">
            <a:avLst/>
          </a:prstGeom>
          <a:solidFill>
            <a:schemeClr val="tx2">
              <a:alpha val="83000"/>
            </a:schemeClr>
          </a:solidFill>
          <a:ln w="9525" cap="flat" cmpd="sng" algn="ctr">
            <a:noFill/>
            <a:prstDash val="solid"/>
            <a:round/>
            <a:headEnd type="none" w="med" len="med"/>
            <a:tailEnd type="none" w="med" len="med"/>
          </a:ln>
          <a:effectLst/>
        </p:spPr>
        <p:txBody>
          <a:bodyPr vert="horz" wrap="square" lIns="0" tIns="0" rIns="91440" bIns="0" numCol="1" rtlCol="0" anchor="ctr" anchorCtr="0" compatLnSpc="1">
            <a:prstTxWarp prst="textNoShape">
              <a:avLst/>
            </a:prstTxWarp>
          </a:bodyPr>
          <a:lstStyle/>
          <a:p>
            <a:pPr marL="0" marR="0" lvl="0" indent="0" algn="ctr" defTabSz="914400" rtl="0" eaLnBrk="1" fontAlgn="base" latinLnBrk="0" hangingPunct="1">
              <a:lnSpc>
                <a:spcPct val="50000"/>
              </a:lnSpc>
              <a:spcBef>
                <a:spcPct val="0"/>
              </a:spcBef>
              <a:spcAft>
                <a:spcPct val="0"/>
              </a:spcAft>
              <a:buClrTx/>
              <a:buSzTx/>
              <a:buFont typeface="Trebuchet MS" charset="0"/>
              <a:buNone/>
              <a:tabLst/>
              <a:defRPr/>
            </a:pPr>
            <a:endParaRPr kumimoji="0" lang="en-US" sz="4400" b="0" i="0" u="none" strike="noStrike" kern="0" cap="none" spc="0" normalizeH="0" baseline="0" noProof="0" dirty="0">
              <a:ln>
                <a:noFill/>
              </a:ln>
              <a:solidFill>
                <a:schemeClr val="bg1"/>
              </a:solidFill>
              <a:effectLst/>
              <a:uLnTx/>
              <a:uFillTx/>
            </a:endParaRPr>
          </a:p>
          <a:p>
            <a:pPr marL="0" marR="0" lvl="0" indent="0" algn="ctr" defTabSz="914400" rtl="0" eaLnBrk="1" fontAlgn="base" latinLnBrk="0" hangingPunct="1">
              <a:lnSpc>
                <a:spcPct val="50000"/>
              </a:lnSpc>
              <a:spcBef>
                <a:spcPct val="0"/>
              </a:spcBef>
              <a:spcAft>
                <a:spcPts val="600"/>
              </a:spcAft>
              <a:buClrTx/>
              <a:buSzTx/>
              <a:buFont typeface="Trebuchet MS" charset="0"/>
              <a:buNone/>
              <a:tabLst/>
              <a:defRPr/>
            </a:pPr>
            <a:r>
              <a:rPr kumimoji="0" lang="en-US" sz="4400" b="0" i="0" u="none" strike="noStrike" kern="0" cap="none" spc="0" normalizeH="0" baseline="0" noProof="0" dirty="0">
                <a:ln>
                  <a:noFill/>
                </a:ln>
                <a:solidFill>
                  <a:schemeClr val="bg1"/>
                </a:solidFill>
                <a:effectLst/>
                <a:uLnTx/>
                <a:uFillTx/>
              </a:rPr>
              <a:t>+21</a:t>
            </a:r>
          </a:p>
          <a:p>
            <a:pPr marL="0" marR="0" lvl="0" indent="0" algn="ctr" defTabSz="914400" rtl="0" eaLnBrk="1" fontAlgn="base" latinLnBrk="0" hangingPunct="1">
              <a:lnSpc>
                <a:spcPct val="50000"/>
              </a:lnSpc>
              <a:spcBef>
                <a:spcPct val="0"/>
              </a:spcBef>
              <a:spcAft>
                <a:spcPts val="600"/>
              </a:spcAft>
              <a:buClrTx/>
              <a:buSzTx/>
              <a:buFont typeface="Trebuchet MS" charset="0"/>
              <a:buNone/>
              <a:tabLst/>
              <a:defRPr/>
            </a:pPr>
            <a:r>
              <a:rPr kumimoji="0" lang="en-US" sz="1800" b="0" i="0" u="none" strike="noStrike" kern="0" cap="none" spc="0" normalizeH="0" baseline="0" noProof="0" dirty="0">
                <a:ln>
                  <a:noFill/>
                </a:ln>
                <a:solidFill>
                  <a:schemeClr val="bg1"/>
                </a:solidFill>
                <a:effectLst/>
                <a:uLnTx/>
                <a:uFillTx/>
              </a:rPr>
              <a:t>MILLION</a:t>
            </a:r>
            <a:endParaRPr kumimoji="0" lang="en-US" sz="1200" b="0" i="0" u="none" strike="noStrike" kern="0" cap="none" spc="0" normalizeH="0" baseline="0" noProof="0" dirty="0">
              <a:ln>
                <a:noFill/>
              </a:ln>
              <a:solidFill>
                <a:schemeClr val="bg1"/>
              </a:solidFill>
              <a:effectLst/>
              <a:uLnTx/>
              <a:uFillTx/>
              <a:latin typeface="Trebuchet MS" charset="0"/>
            </a:endParaRPr>
          </a:p>
          <a:p>
            <a:pPr marL="0" marR="0" lvl="0" indent="0" algn="ctr" defTabSz="914400" rtl="0" eaLnBrk="1" fontAlgn="base" latinLnBrk="0" hangingPunct="1">
              <a:lnSpc>
                <a:spcPct val="50000"/>
              </a:lnSpc>
              <a:spcBef>
                <a:spcPct val="0"/>
              </a:spcBef>
              <a:spcAft>
                <a:spcPct val="0"/>
              </a:spcAft>
              <a:buClrTx/>
              <a:buSzTx/>
              <a:buFont typeface="Trebuchet MS" charset="0"/>
              <a:buNone/>
              <a:tabLst/>
              <a:defRPr/>
            </a:pPr>
            <a:r>
              <a:rPr kumimoji="0" lang="en-US" sz="1200" b="0" i="0" u="none" strike="noStrike" kern="0" cap="none" spc="0" normalizeH="0" baseline="0" noProof="0" dirty="0">
                <a:ln>
                  <a:noFill/>
                </a:ln>
                <a:solidFill>
                  <a:schemeClr val="bg1"/>
                </a:solidFill>
                <a:effectLst/>
                <a:uLnTx/>
                <a:uFillTx/>
                <a:latin typeface="Trebuchet MS" charset="0"/>
              </a:rPr>
              <a:t> CUSTOMERS</a:t>
            </a:r>
          </a:p>
          <a:p>
            <a:pPr marL="0" marR="0" lvl="0" indent="0" algn="ctr" defTabSz="914400" rtl="0" eaLnBrk="1" fontAlgn="base" latinLnBrk="0" hangingPunct="1">
              <a:lnSpc>
                <a:spcPct val="50000"/>
              </a:lnSpc>
              <a:spcBef>
                <a:spcPct val="0"/>
              </a:spcBef>
              <a:spcAft>
                <a:spcPct val="0"/>
              </a:spcAft>
              <a:buClrTx/>
              <a:buSzTx/>
              <a:buFont typeface="Trebuchet MS" charset="0"/>
              <a:buNone/>
              <a:tabLst/>
              <a:defRPr/>
            </a:pPr>
            <a:endParaRPr kumimoji="0" lang="en-US" sz="1200" b="0" i="0" u="none" strike="noStrike" kern="0" cap="none" spc="0" normalizeH="0" baseline="0" noProof="0" dirty="0">
              <a:ln>
                <a:noFill/>
              </a:ln>
              <a:solidFill>
                <a:schemeClr val="bg1"/>
              </a:solidFill>
              <a:effectLst/>
              <a:uLnTx/>
              <a:uFillTx/>
              <a:latin typeface="Trebuchet MS" charset="0"/>
            </a:endParaRPr>
          </a:p>
        </p:txBody>
      </p:sp>
      <p:sp>
        <p:nvSpPr>
          <p:cNvPr id="26" name="Rectangle 25"/>
          <p:cNvSpPr/>
          <p:nvPr/>
        </p:nvSpPr>
        <p:spPr bwMode="auto">
          <a:xfrm>
            <a:off x="7086600" y="2743200"/>
            <a:ext cx="1005840" cy="1219200"/>
          </a:xfrm>
          <a:prstGeom prst="rect">
            <a:avLst/>
          </a:prstGeom>
          <a:solidFill>
            <a:schemeClr val="tx2">
              <a:alpha val="83000"/>
            </a:schemeClr>
          </a:solidFill>
          <a:ln w="9525" cap="flat" cmpd="sng" algn="ctr">
            <a:noFill/>
            <a:prstDash val="solid"/>
            <a:round/>
            <a:headEnd type="none" w="med" len="med"/>
            <a:tailEnd type="none" w="med" len="med"/>
          </a:ln>
          <a:effectLst/>
        </p:spPr>
        <p:txBody>
          <a:bodyPr vert="horz" wrap="square" lIns="0" tIns="0" rIns="91440" bIns="0" numCol="1" rtlCol="0" anchor="ctr" anchorCtr="0" compatLnSpc="1">
            <a:prstTxWarp prst="textNoShape">
              <a:avLst/>
            </a:prstTxWarp>
          </a:bodyPr>
          <a:lstStyle/>
          <a:p>
            <a:pPr marL="0" marR="0" lvl="0" indent="0" algn="ctr" defTabSz="914400" rtl="0" eaLnBrk="1" fontAlgn="base" latinLnBrk="0" hangingPunct="1">
              <a:lnSpc>
                <a:spcPct val="50000"/>
              </a:lnSpc>
              <a:spcBef>
                <a:spcPct val="0"/>
              </a:spcBef>
              <a:spcAft>
                <a:spcPct val="0"/>
              </a:spcAft>
              <a:buClrTx/>
              <a:buSzTx/>
              <a:buFont typeface="Trebuchet MS" charset="0"/>
              <a:buNone/>
              <a:tabLst/>
              <a:defRPr/>
            </a:pPr>
            <a:endParaRPr kumimoji="0" lang="en-US" sz="2800" b="0" i="0" u="none" strike="noStrike" kern="0" cap="none" spc="0" normalizeH="0" baseline="0" noProof="0" dirty="0">
              <a:ln>
                <a:noFill/>
              </a:ln>
              <a:solidFill>
                <a:schemeClr val="bg1"/>
              </a:solidFill>
              <a:effectLst/>
              <a:uLnTx/>
              <a:uFillTx/>
              <a:latin typeface="Trebuchet MS" charset="0"/>
            </a:endParaRPr>
          </a:p>
          <a:p>
            <a:pPr marL="0" marR="0" lvl="0" indent="0" algn="r" defTabSz="914400" rtl="0" eaLnBrk="1" fontAlgn="base" latinLnBrk="0" hangingPunct="1">
              <a:lnSpc>
                <a:spcPct val="50000"/>
              </a:lnSpc>
              <a:spcBef>
                <a:spcPct val="0"/>
              </a:spcBef>
              <a:spcAft>
                <a:spcPct val="0"/>
              </a:spcAft>
              <a:buClrTx/>
              <a:buSzTx/>
              <a:buFont typeface="Trebuchet MS" charset="0"/>
              <a:buNone/>
              <a:tabLst/>
              <a:defRPr/>
            </a:pPr>
            <a:r>
              <a:rPr kumimoji="0" lang="en-US" sz="4400" b="0" i="0" u="none" strike="noStrike" kern="0" cap="none" spc="0" normalizeH="0" baseline="0" noProof="0" dirty="0">
                <a:ln>
                  <a:noFill/>
                </a:ln>
                <a:solidFill>
                  <a:schemeClr val="bg1"/>
                </a:solidFill>
                <a:effectLst/>
                <a:uLnTx/>
                <a:uFillTx/>
                <a:latin typeface="Trebuchet MS" charset="0"/>
              </a:rPr>
              <a:t>244</a:t>
            </a:r>
          </a:p>
          <a:p>
            <a:pPr marL="0" marR="0" lvl="0" indent="0" algn="r" defTabSz="914400" rtl="0" eaLnBrk="1" fontAlgn="base" latinLnBrk="0" hangingPunct="1">
              <a:lnSpc>
                <a:spcPct val="50000"/>
              </a:lnSpc>
              <a:spcBef>
                <a:spcPct val="0"/>
              </a:spcBef>
              <a:spcAft>
                <a:spcPct val="0"/>
              </a:spcAft>
              <a:buClrTx/>
              <a:buSzTx/>
              <a:buFont typeface="Trebuchet MS" charset="0"/>
              <a:buNone/>
              <a:tabLst/>
              <a:defRPr/>
            </a:pPr>
            <a:endParaRPr kumimoji="0" lang="en-US" sz="800" b="0" i="0" u="none" strike="noStrike" kern="0" cap="none" spc="0" normalizeH="0" baseline="0" noProof="0" dirty="0">
              <a:ln>
                <a:noFill/>
              </a:ln>
              <a:solidFill>
                <a:schemeClr val="bg1"/>
              </a:solidFill>
              <a:effectLst/>
              <a:uLnTx/>
              <a:uFillTx/>
              <a:latin typeface="Trebuchet MS" charset="0"/>
              <a:cs typeface="Arial" pitchFamily="34" charset="0"/>
            </a:endParaRPr>
          </a:p>
          <a:p>
            <a:pPr marL="0" marR="0" lvl="0" indent="0" algn="r" defTabSz="914400" rtl="0" eaLnBrk="1" fontAlgn="base" latinLnBrk="0" hangingPunct="1">
              <a:lnSpc>
                <a:spcPct val="50000"/>
              </a:lnSpc>
              <a:spcBef>
                <a:spcPct val="0"/>
              </a:spcBef>
              <a:spcAft>
                <a:spcPct val="0"/>
              </a:spcAft>
              <a:buClrTx/>
              <a:buSzTx/>
              <a:buFont typeface="Trebuchet MS" charset="0"/>
              <a:buNone/>
              <a:tabLst/>
              <a:defRPr/>
            </a:pPr>
            <a:r>
              <a:rPr kumimoji="0" lang="en-US" sz="1800" b="0" i="0" u="none" strike="noStrike" kern="0" cap="none" spc="0" normalizeH="0" baseline="0" noProof="0" dirty="0">
                <a:ln>
                  <a:noFill/>
                </a:ln>
                <a:solidFill>
                  <a:schemeClr val="bg1"/>
                </a:solidFill>
                <a:effectLst/>
                <a:uLnTx/>
                <a:uFillTx/>
                <a:latin typeface="Arial" pitchFamily="34" charset="0"/>
                <a:cs typeface="Arial" pitchFamily="34" charset="0"/>
              </a:rPr>
              <a:t>ACTIVE</a:t>
            </a:r>
          </a:p>
          <a:p>
            <a:pPr marL="0" marR="0" lvl="0" indent="0" algn="r" defTabSz="914400" rtl="0" eaLnBrk="1" fontAlgn="base" latinLnBrk="0" hangingPunct="1">
              <a:lnSpc>
                <a:spcPct val="50000"/>
              </a:lnSpc>
              <a:spcBef>
                <a:spcPct val="0"/>
              </a:spcBef>
              <a:spcAft>
                <a:spcPct val="0"/>
              </a:spcAft>
              <a:buClrTx/>
              <a:buSzTx/>
              <a:buFont typeface="Trebuchet MS" charset="0"/>
              <a:buNone/>
              <a:tabLst/>
              <a:defRPr/>
            </a:pPr>
            <a:endParaRPr kumimoji="0" lang="en-US" sz="800" b="0" i="0" u="none" strike="noStrike" kern="0" cap="none" spc="0" normalizeH="0" baseline="0" noProof="0" dirty="0">
              <a:ln>
                <a:noFill/>
              </a:ln>
              <a:solidFill>
                <a:schemeClr val="bg1"/>
              </a:solidFill>
              <a:effectLst/>
              <a:uLnTx/>
              <a:uFillTx/>
              <a:latin typeface="Arial" pitchFamily="34" charset="0"/>
              <a:cs typeface="Arial" pitchFamily="34" charset="0"/>
            </a:endParaRPr>
          </a:p>
          <a:p>
            <a:pPr marL="0" marR="0" lvl="0" indent="0" algn="r" defTabSz="914400" rtl="0" eaLnBrk="1" fontAlgn="base" latinLnBrk="0" hangingPunct="1">
              <a:lnSpc>
                <a:spcPct val="50000"/>
              </a:lnSpc>
              <a:spcBef>
                <a:spcPct val="0"/>
              </a:spcBef>
              <a:spcAft>
                <a:spcPct val="0"/>
              </a:spcAft>
              <a:buClrTx/>
              <a:buSzTx/>
              <a:buFont typeface="Trebuchet MS" charset="0"/>
              <a:buNone/>
              <a:tabLst/>
              <a:defRPr/>
            </a:pPr>
            <a:r>
              <a:rPr kumimoji="0" lang="en-US" sz="1000" b="0" i="0" u="none" strike="noStrike" kern="0" cap="none" spc="0" normalizeH="0" baseline="0" noProof="0" dirty="0">
                <a:ln>
                  <a:noFill/>
                </a:ln>
                <a:solidFill>
                  <a:schemeClr val="bg1"/>
                </a:solidFill>
                <a:effectLst/>
                <a:uLnTx/>
                <a:uFillTx/>
                <a:latin typeface="Arial" pitchFamily="34" charset="0"/>
                <a:cs typeface="Arial" pitchFamily="34" charset="0"/>
              </a:rPr>
              <a:t>SOLID WASTE</a:t>
            </a:r>
          </a:p>
          <a:p>
            <a:pPr marL="0" marR="0" lvl="0" indent="0" algn="r" defTabSz="914400" rtl="0" eaLnBrk="1" fontAlgn="base" latinLnBrk="0" hangingPunct="1">
              <a:lnSpc>
                <a:spcPct val="50000"/>
              </a:lnSpc>
              <a:spcBef>
                <a:spcPct val="0"/>
              </a:spcBef>
              <a:spcAft>
                <a:spcPct val="0"/>
              </a:spcAft>
              <a:buClrTx/>
              <a:buSzTx/>
              <a:buFont typeface="Trebuchet MS" charset="0"/>
              <a:buNone/>
              <a:tabLst/>
              <a:defRPr/>
            </a:pPr>
            <a:endParaRPr kumimoji="0" lang="en-US" sz="1000" b="0" i="0" u="none" strike="noStrike" kern="0" cap="none" spc="0" normalizeH="0" baseline="0" noProof="0" dirty="0">
              <a:ln>
                <a:noFill/>
              </a:ln>
              <a:solidFill>
                <a:schemeClr val="bg1"/>
              </a:solidFill>
              <a:effectLst/>
              <a:uLnTx/>
              <a:uFillTx/>
              <a:latin typeface="Arial" pitchFamily="34" charset="0"/>
              <a:cs typeface="Arial" pitchFamily="34" charset="0"/>
            </a:endParaRPr>
          </a:p>
          <a:p>
            <a:pPr marL="0" marR="0" lvl="0" indent="0" algn="r" defTabSz="914400" rtl="0" eaLnBrk="1" fontAlgn="base" latinLnBrk="0" hangingPunct="1">
              <a:lnSpc>
                <a:spcPct val="50000"/>
              </a:lnSpc>
              <a:spcBef>
                <a:spcPct val="0"/>
              </a:spcBef>
              <a:spcAft>
                <a:spcPct val="0"/>
              </a:spcAft>
              <a:buClrTx/>
              <a:buSzTx/>
              <a:buFont typeface="Trebuchet MS" charset="0"/>
              <a:buNone/>
              <a:tabLst/>
              <a:defRPr/>
            </a:pPr>
            <a:r>
              <a:rPr kumimoji="0" lang="en-US" sz="1300" b="0" i="0" u="none" strike="noStrike" kern="0" cap="none" spc="0" normalizeH="0" baseline="0" noProof="0" dirty="0">
                <a:ln>
                  <a:noFill/>
                </a:ln>
                <a:solidFill>
                  <a:schemeClr val="bg1"/>
                </a:solidFill>
                <a:effectLst/>
                <a:uLnTx/>
                <a:uFillTx/>
                <a:latin typeface="Arial" pitchFamily="34" charset="0"/>
                <a:cs typeface="Arial" pitchFamily="34" charset="0"/>
              </a:rPr>
              <a:t>LANDFILLS</a:t>
            </a:r>
          </a:p>
        </p:txBody>
      </p:sp>
      <p:sp>
        <p:nvSpPr>
          <p:cNvPr id="27" name="Rectangle 26"/>
          <p:cNvSpPr/>
          <p:nvPr/>
        </p:nvSpPr>
        <p:spPr bwMode="auto">
          <a:xfrm>
            <a:off x="6019800" y="5257800"/>
            <a:ext cx="1066800" cy="838200"/>
          </a:xfrm>
          <a:prstGeom prst="rect">
            <a:avLst/>
          </a:prstGeom>
          <a:solidFill>
            <a:schemeClr val="tx2">
              <a:alpha val="83000"/>
            </a:schemeClr>
          </a:solidFill>
          <a:ln w="9525" cap="flat" cmpd="sng" algn="ctr">
            <a:noFill/>
            <a:prstDash val="solid"/>
            <a:round/>
            <a:headEnd type="none" w="med" len="med"/>
            <a:tailEnd type="none" w="med" len="med"/>
          </a:ln>
          <a:effectLst/>
        </p:spPr>
        <p:txBody>
          <a:bodyPr vert="horz" wrap="square" lIns="0" tIns="0" rIns="91440" bIns="0" numCol="1" rtlCol="0" anchor="ctr" anchorCtr="0" compatLnSpc="1">
            <a:prstTxWarp prst="textNoShape">
              <a:avLst/>
            </a:prstTxWarp>
          </a:bodyPr>
          <a:lstStyle/>
          <a:p>
            <a:pPr marL="0" marR="0" lvl="0" indent="0" algn="ctr" defTabSz="914400" rtl="0" eaLnBrk="1" fontAlgn="base" latinLnBrk="0" hangingPunct="1">
              <a:lnSpc>
                <a:spcPct val="50000"/>
              </a:lnSpc>
              <a:spcBef>
                <a:spcPct val="0"/>
              </a:spcBef>
              <a:spcAft>
                <a:spcPct val="0"/>
              </a:spcAft>
              <a:buClrTx/>
              <a:buSzTx/>
              <a:buFont typeface="Trebuchet MS" charset="0"/>
              <a:buNone/>
              <a:tabLst/>
              <a:defRPr/>
            </a:pPr>
            <a:endParaRPr kumimoji="0" lang="en-US" sz="1400" b="0" i="0" u="none" strike="noStrike" kern="0" cap="none" spc="0" normalizeH="0" baseline="0" noProof="0" dirty="0">
              <a:ln>
                <a:noFill/>
              </a:ln>
              <a:solidFill>
                <a:schemeClr val="bg1"/>
              </a:solidFill>
              <a:effectLst/>
              <a:uLnTx/>
              <a:uFillTx/>
              <a:latin typeface="Arial" pitchFamily="34" charset="0"/>
              <a:cs typeface="Arial" pitchFamily="34" charset="0"/>
            </a:endParaRPr>
          </a:p>
          <a:p>
            <a:pPr marL="0" marR="0" lvl="0" indent="0" algn="ctr" defTabSz="914400" rtl="0" eaLnBrk="1" fontAlgn="base" latinLnBrk="0" hangingPunct="1">
              <a:lnSpc>
                <a:spcPct val="50000"/>
              </a:lnSpc>
              <a:spcBef>
                <a:spcPct val="0"/>
              </a:spcBef>
              <a:spcAft>
                <a:spcPct val="0"/>
              </a:spcAft>
              <a:buClrTx/>
              <a:buSzTx/>
              <a:buFont typeface="Trebuchet MS" charset="0"/>
              <a:buNone/>
              <a:tabLst/>
              <a:defRPr/>
            </a:pPr>
            <a:r>
              <a:rPr kumimoji="0" lang="en-US" sz="1300" b="0" i="0" u="none" strike="noStrike" kern="0" cap="none" spc="0" normalizeH="0" baseline="0" noProof="0" dirty="0">
                <a:ln>
                  <a:noFill/>
                </a:ln>
                <a:solidFill>
                  <a:schemeClr val="bg1"/>
                </a:solidFill>
                <a:effectLst/>
                <a:uLnTx/>
                <a:uFillTx/>
                <a:latin typeface="Arial" pitchFamily="34" charset="0"/>
                <a:cs typeface="Arial" pitchFamily="34" charset="0"/>
              </a:rPr>
              <a:t> 17 WASTE-</a:t>
            </a:r>
          </a:p>
          <a:p>
            <a:pPr marL="0" marR="0" lvl="0" indent="0" algn="ctr" defTabSz="914400" rtl="0" eaLnBrk="1" fontAlgn="base" latinLnBrk="0" hangingPunct="1">
              <a:lnSpc>
                <a:spcPct val="50000"/>
              </a:lnSpc>
              <a:spcBef>
                <a:spcPct val="0"/>
              </a:spcBef>
              <a:spcAft>
                <a:spcPct val="0"/>
              </a:spcAft>
              <a:buClrTx/>
              <a:buSzTx/>
              <a:buFont typeface="Trebuchet MS" charset="0"/>
              <a:buNone/>
              <a:tabLst/>
              <a:defRPr/>
            </a:pPr>
            <a:endParaRPr kumimoji="0" lang="en-US" sz="1400" b="0" i="0" u="none" strike="noStrike" kern="0" cap="none" spc="0" normalizeH="0" baseline="0" noProof="0" dirty="0">
              <a:ln>
                <a:noFill/>
              </a:ln>
              <a:solidFill>
                <a:schemeClr val="bg1"/>
              </a:solidFill>
              <a:effectLst/>
              <a:uLnTx/>
              <a:uFillTx/>
              <a:latin typeface="Arial" pitchFamily="34" charset="0"/>
              <a:cs typeface="Arial" pitchFamily="34" charset="0"/>
            </a:endParaRPr>
          </a:p>
          <a:p>
            <a:pPr marL="0" marR="0" lvl="0" indent="0" algn="ctr" defTabSz="914400" rtl="0" eaLnBrk="1" fontAlgn="base" latinLnBrk="0" hangingPunct="1">
              <a:lnSpc>
                <a:spcPct val="50000"/>
              </a:lnSpc>
              <a:spcBef>
                <a:spcPct val="0"/>
              </a:spcBef>
              <a:spcAft>
                <a:spcPct val="0"/>
              </a:spcAft>
              <a:buClrTx/>
              <a:buSzTx/>
              <a:buFont typeface="Trebuchet MS" charset="0"/>
              <a:buNone/>
              <a:tabLst/>
              <a:defRPr/>
            </a:pPr>
            <a:r>
              <a:rPr kumimoji="0" lang="en-US" sz="1200" b="0" i="0" u="none" strike="noStrike" kern="0" cap="none" spc="0" normalizeH="0" baseline="0" noProof="0" dirty="0">
                <a:ln>
                  <a:noFill/>
                </a:ln>
                <a:solidFill>
                  <a:schemeClr val="bg1"/>
                </a:solidFill>
                <a:effectLst/>
                <a:uLnTx/>
                <a:uFillTx/>
                <a:latin typeface="Arial" pitchFamily="34" charset="0"/>
                <a:cs typeface="Arial" pitchFamily="34" charset="0"/>
              </a:rPr>
              <a:t> TO-ENERGY</a:t>
            </a:r>
          </a:p>
          <a:p>
            <a:pPr marL="0" marR="0" lvl="0" indent="0" algn="ctr" defTabSz="914400" rtl="0" eaLnBrk="1" fontAlgn="base" latinLnBrk="0" hangingPunct="1">
              <a:lnSpc>
                <a:spcPct val="50000"/>
              </a:lnSpc>
              <a:spcBef>
                <a:spcPct val="0"/>
              </a:spcBef>
              <a:spcAft>
                <a:spcPct val="0"/>
              </a:spcAft>
              <a:buClrTx/>
              <a:buSzTx/>
              <a:buFont typeface="Trebuchet MS" charset="0"/>
              <a:buNone/>
              <a:tabLst/>
              <a:defRPr/>
            </a:pPr>
            <a:endParaRPr kumimoji="0" lang="en-US" sz="1400" b="0" i="0" u="none" strike="noStrike" kern="0" cap="none" spc="0" normalizeH="0" baseline="0" noProof="0" dirty="0">
              <a:ln>
                <a:noFill/>
              </a:ln>
              <a:solidFill>
                <a:schemeClr val="bg1"/>
              </a:solidFill>
              <a:effectLst/>
              <a:uLnTx/>
              <a:uFillTx/>
              <a:latin typeface="Arial" pitchFamily="34" charset="0"/>
              <a:cs typeface="Arial" pitchFamily="34" charset="0"/>
            </a:endParaRPr>
          </a:p>
          <a:p>
            <a:pPr marL="0" marR="0" lvl="0" indent="0" algn="ctr" defTabSz="914400" rtl="0" eaLnBrk="1" fontAlgn="base" latinLnBrk="0" hangingPunct="1">
              <a:lnSpc>
                <a:spcPct val="50000"/>
              </a:lnSpc>
              <a:spcBef>
                <a:spcPct val="0"/>
              </a:spcBef>
              <a:spcAft>
                <a:spcPct val="0"/>
              </a:spcAft>
              <a:buClrTx/>
              <a:buSzTx/>
              <a:buFont typeface="Trebuchet MS" charset="0"/>
              <a:buNone/>
              <a:tabLst/>
              <a:defRPr/>
            </a:pPr>
            <a:r>
              <a:rPr kumimoji="0" lang="en-US" sz="1400" b="0" i="0" u="none" strike="noStrike" kern="0" cap="none" spc="0" normalizeH="0" baseline="0" noProof="0" dirty="0">
                <a:ln>
                  <a:noFill/>
                </a:ln>
                <a:solidFill>
                  <a:schemeClr val="bg1"/>
                </a:solidFill>
                <a:effectLst/>
                <a:uLnTx/>
                <a:uFillTx/>
                <a:latin typeface="Arial" pitchFamily="34" charset="0"/>
                <a:cs typeface="Arial" pitchFamily="34" charset="0"/>
              </a:rPr>
              <a:t>PLANTS</a:t>
            </a:r>
          </a:p>
        </p:txBody>
      </p:sp>
      <p:sp>
        <p:nvSpPr>
          <p:cNvPr id="28" name="Rectangle 27"/>
          <p:cNvSpPr/>
          <p:nvPr/>
        </p:nvSpPr>
        <p:spPr bwMode="auto">
          <a:xfrm>
            <a:off x="4953000" y="2514600"/>
            <a:ext cx="1066800" cy="1828800"/>
          </a:xfrm>
          <a:prstGeom prst="rect">
            <a:avLst/>
          </a:prstGeom>
          <a:solidFill>
            <a:schemeClr val="tx2">
              <a:alpha val="83000"/>
            </a:schemeClr>
          </a:solidFill>
          <a:ln w="9525" cap="flat" cmpd="sng" algn="ctr">
            <a:noFill/>
            <a:prstDash val="solid"/>
            <a:round/>
            <a:headEnd type="none" w="med" len="med"/>
            <a:tailEnd type="none" w="med" len="med"/>
          </a:ln>
          <a:effectLst/>
        </p:spPr>
        <p:txBody>
          <a:bodyPr vert="horz" wrap="square" lIns="0" tIns="0" rIns="91440" bIns="0" numCol="1" rtlCol="0" anchor="ctr" anchorCtr="0" compatLnSpc="1">
            <a:prstTxWarp prst="textNoShape">
              <a:avLst/>
            </a:prstTxWarp>
          </a:bodyPr>
          <a:lstStyle/>
          <a:p>
            <a:pPr marL="0" marR="0" lvl="0" indent="0" algn="ctr" defTabSz="914400" rtl="0" eaLnBrk="1" fontAlgn="base" latinLnBrk="0" hangingPunct="1">
              <a:lnSpc>
                <a:spcPct val="50000"/>
              </a:lnSpc>
              <a:spcBef>
                <a:spcPct val="0"/>
              </a:spcBef>
              <a:spcAft>
                <a:spcPct val="0"/>
              </a:spcAft>
              <a:buClrTx/>
              <a:buSzTx/>
              <a:buFont typeface="Trebuchet MS" charset="0"/>
              <a:buNone/>
              <a:tabLst/>
              <a:defRPr/>
            </a:pPr>
            <a:r>
              <a:rPr kumimoji="0" lang="en-US" sz="4000" b="0" i="0" u="none" strike="noStrike" kern="0" cap="none" spc="0" normalizeH="0" baseline="0" noProof="0" dirty="0">
                <a:ln>
                  <a:noFill/>
                </a:ln>
                <a:solidFill>
                  <a:schemeClr val="bg1"/>
                </a:solidFill>
                <a:effectLst/>
                <a:uLnTx/>
                <a:uFillTx/>
                <a:latin typeface="Arial" pitchFamily="34" charset="0"/>
                <a:cs typeface="Arial" pitchFamily="34" charset="0"/>
              </a:rPr>
              <a:t>4</a:t>
            </a:r>
          </a:p>
          <a:p>
            <a:pPr marL="0" marR="0" lvl="0" indent="0" algn="ctr" defTabSz="914400" rtl="0" eaLnBrk="1" fontAlgn="base" latinLnBrk="0" hangingPunct="1">
              <a:lnSpc>
                <a:spcPct val="50000"/>
              </a:lnSpc>
              <a:spcBef>
                <a:spcPct val="0"/>
              </a:spcBef>
              <a:spcAft>
                <a:spcPct val="0"/>
              </a:spcAft>
              <a:buClrTx/>
              <a:buSzTx/>
              <a:buFont typeface="Trebuchet MS" charset="0"/>
              <a:buNone/>
              <a:tabLst/>
              <a:defRPr/>
            </a:pPr>
            <a:r>
              <a:rPr kumimoji="0" lang="en-US" sz="1000" b="0" i="0" u="none" strike="noStrike" kern="0" cap="none" spc="0" normalizeH="0" baseline="0" noProof="0" dirty="0">
                <a:ln>
                  <a:noFill/>
                </a:ln>
                <a:solidFill>
                  <a:schemeClr val="bg1"/>
                </a:solidFill>
                <a:effectLst/>
                <a:uLnTx/>
                <a:uFillTx/>
                <a:latin typeface="Arial" pitchFamily="34" charset="0"/>
                <a:cs typeface="Arial" pitchFamily="34" charset="0"/>
              </a:rPr>
              <a:t> INDEPENDENT</a:t>
            </a:r>
          </a:p>
          <a:p>
            <a:pPr marL="0" marR="0" lvl="0" indent="0" algn="ctr" defTabSz="914400" rtl="0" eaLnBrk="1" fontAlgn="base" latinLnBrk="0" hangingPunct="1">
              <a:lnSpc>
                <a:spcPct val="50000"/>
              </a:lnSpc>
              <a:spcBef>
                <a:spcPct val="0"/>
              </a:spcBef>
              <a:spcAft>
                <a:spcPct val="0"/>
              </a:spcAft>
              <a:buClrTx/>
              <a:buSzTx/>
              <a:buFont typeface="Trebuchet MS" charset="0"/>
              <a:buNone/>
              <a:tabLst/>
              <a:defRPr/>
            </a:pPr>
            <a:endParaRPr kumimoji="0" lang="en-US" sz="1000" b="0" i="0" u="none" strike="noStrike" kern="0" cap="none" spc="0" normalizeH="0" baseline="0" noProof="0" dirty="0">
              <a:ln>
                <a:noFill/>
              </a:ln>
              <a:solidFill>
                <a:schemeClr val="bg1"/>
              </a:solidFill>
              <a:effectLst/>
              <a:uLnTx/>
              <a:uFillTx/>
              <a:latin typeface="Arial" pitchFamily="34" charset="0"/>
              <a:cs typeface="Arial" pitchFamily="34" charset="0"/>
            </a:endParaRPr>
          </a:p>
          <a:p>
            <a:pPr marL="0" marR="0" lvl="0" indent="0" algn="ctr" defTabSz="914400" rtl="0" eaLnBrk="1" fontAlgn="base" latinLnBrk="0" hangingPunct="1">
              <a:lnSpc>
                <a:spcPct val="50000"/>
              </a:lnSpc>
              <a:spcBef>
                <a:spcPct val="0"/>
              </a:spcBef>
              <a:spcAft>
                <a:spcPct val="0"/>
              </a:spcAft>
              <a:buClrTx/>
              <a:buSzTx/>
              <a:buFont typeface="Trebuchet MS" charset="0"/>
              <a:buNone/>
              <a:tabLst/>
              <a:defRPr/>
            </a:pPr>
            <a:r>
              <a:rPr kumimoji="0" lang="en-US" sz="1900" b="0" i="0" u="none" strike="noStrike" kern="0" cap="none" spc="0" normalizeH="0" baseline="0" noProof="0" dirty="0">
                <a:ln>
                  <a:noFill/>
                </a:ln>
                <a:solidFill>
                  <a:schemeClr val="bg1"/>
                </a:solidFill>
                <a:effectLst/>
                <a:uLnTx/>
                <a:uFillTx/>
                <a:latin typeface="Arial" pitchFamily="34" charset="0"/>
                <a:cs typeface="Arial" pitchFamily="34" charset="0"/>
              </a:rPr>
              <a:t>POWER</a:t>
            </a:r>
          </a:p>
          <a:p>
            <a:pPr marL="0" marR="0" lvl="0" indent="0" algn="just" defTabSz="914400" rtl="0" eaLnBrk="1" fontAlgn="base" latinLnBrk="0" hangingPunct="1">
              <a:lnSpc>
                <a:spcPct val="50000"/>
              </a:lnSpc>
              <a:spcBef>
                <a:spcPct val="0"/>
              </a:spcBef>
              <a:spcAft>
                <a:spcPct val="0"/>
              </a:spcAft>
              <a:buClrTx/>
              <a:buSzTx/>
              <a:buFont typeface="Trebuchet MS" charset="0"/>
              <a:buNone/>
              <a:tabLst/>
              <a:defRPr/>
            </a:pPr>
            <a:endParaRPr kumimoji="0" lang="en-US" sz="600" b="0" i="0" u="none" strike="noStrike" kern="0" cap="none" spc="0" normalizeH="0" baseline="0" noProof="0" dirty="0">
              <a:ln>
                <a:noFill/>
              </a:ln>
              <a:solidFill>
                <a:schemeClr val="bg1"/>
              </a:solidFill>
              <a:effectLst/>
              <a:uLnTx/>
              <a:uFillTx/>
              <a:latin typeface="Arial" pitchFamily="34" charset="0"/>
              <a:cs typeface="Arial" pitchFamily="34" charset="0"/>
            </a:endParaRPr>
          </a:p>
          <a:p>
            <a:pPr marL="0" marR="0" lvl="0" indent="0" algn="just" defTabSz="914400" rtl="0" eaLnBrk="1" fontAlgn="base" latinLnBrk="0" hangingPunct="1">
              <a:lnSpc>
                <a:spcPct val="50000"/>
              </a:lnSpc>
              <a:spcBef>
                <a:spcPct val="0"/>
              </a:spcBef>
              <a:spcAft>
                <a:spcPct val="0"/>
              </a:spcAft>
              <a:buClrTx/>
              <a:buSzTx/>
              <a:buFont typeface="Trebuchet MS" charset="0"/>
              <a:buNone/>
              <a:tabLst/>
              <a:defRPr/>
            </a:pPr>
            <a:r>
              <a:rPr kumimoji="0" lang="en-US" sz="1050" b="0" i="0" u="none" strike="noStrike" kern="0" cap="none" spc="0" normalizeH="0" baseline="0" noProof="0" dirty="0">
                <a:ln>
                  <a:noFill/>
                </a:ln>
                <a:solidFill>
                  <a:schemeClr val="bg1"/>
                </a:solidFill>
                <a:effectLst/>
                <a:uLnTx/>
                <a:uFillTx/>
                <a:latin typeface="Arial" pitchFamily="34" charset="0"/>
                <a:cs typeface="Arial" pitchFamily="34" charset="0"/>
              </a:rPr>
              <a:t> PRODUCTION</a:t>
            </a:r>
          </a:p>
          <a:p>
            <a:pPr marL="0" marR="0" lvl="0" indent="0" algn="ctr" defTabSz="914400" rtl="0" eaLnBrk="1" fontAlgn="base" latinLnBrk="0" hangingPunct="1">
              <a:lnSpc>
                <a:spcPct val="50000"/>
              </a:lnSpc>
              <a:spcBef>
                <a:spcPct val="0"/>
              </a:spcBef>
              <a:spcAft>
                <a:spcPct val="0"/>
              </a:spcAft>
              <a:buClrTx/>
              <a:buSzTx/>
              <a:buFont typeface="Trebuchet MS" charset="0"/>
              <a:buNone/>
              <a:tabLst/>
              <a:defRPr/>
            </a:pPr>
            <a:endParaRPr kumimoji="0" lang="en-US" sz="1100" b="0" i="0" u="none" strike="noStrike" kern="0" cap="none" spc="0" normalizeH="0" baseline="0" noProof="0" dirty="0">
              <a:ln>
                <a:noFill/>
              </a:ln>
              <a:solidFill>
                <a:schemeClr val="bg1"/>
              </a:solidFill>
              <a:effectLst/>
              <a:uLnTx/>
              <a:uFillTx/>
              <a:latin typeface="Arial" pitchFamily="34" charset="0"/>
              <a:cs typeface="Arial" pitchFamily="34" charset="0"/>
            </a:endParaRPr>
          </a:p>
          <a:p>
            <a:pPr marL="0" marR="0" lvl="0" indent="0" algn="ctr" defTabSz="914400" rtl="0" eaLnBrk="1" fontAlgn="base" latinLnBrk="0" hangingPunct="1">
              <a:lnSpc>
                <a:spcPct val="50000"/>
              </a:lnSpc>
              <a:spcBef>
                <a:spcPct val="0"/>
              </a:spcBef>
              <a:spcAft>
                <a:spcPct val="0"/>
              </a:spcAft>
              <a:buClrTx/>
              <a:buSzTx/>
              <a:buFont typeface="Trebuchet MS" charset="0"/>
              <a:buNone/>
              <a:tabLst/>
              <a:defRPr/>
            </a:pPr>
            <a:r>
              <a:rPr kumimoji="0" lang="en-US" sz="1600" b="0" i="0" u="none" strike="noStrike" kern="0" cap="none" spc="0" normalizeH="0" baseline="0" noProof="0" dirty="0">
                <a:ln>
                  <a:noFill/>
                </a:ln>
                <a:solidFill>
                  <a:schemeClr val="bg1"/>
                </a:solidFill>
                <a:effectLst/>
                <a:uLnTx/>
                <a:uFillTx/>
                <a:latin typeface="Arial" pitchFamily="34" charset="0"/>
                <a:cs typeface="Arial" pitchFamily="34" charset="0"/>
              </a:rPr>
              <a:t> PLANTS,</a:t>
            </a:r>
          </a:p>
          <a:p>
            <a:pPr marL="0" marR="0" lvl="0" indent="0" algn="ctr" defTabSz="914400" rtl="0" eaLnBrk="1" fontAlgn="base" latinLnBrk="0" hangingPunct="1">
              <a:lnSpc>
                <a:spcPct val="50000"/>
              </a:lnSpc>
              <a:spcBef>
                <a:spcPct val="0"/>
              </a:spcBef>
              <a:spcAft>
                <a:spcPct val="0"/>
              </a:spcAft>
              <a:buClrTx/>
              <a:buSzTx/>
              <a:buFont typeface="Trebuchet MS" charset="0"/>
              <a:buNone/>
              <a:tabLst/>
              <a:defRPr/>
            </a:pPr>
            <a:endParaRPr kumimoji="0" lang="en-US" sz="900" b="0" i="0" u="none" strike="noStrike" kern="0" cap="none" spc="0" normalizeH="0" baseline="0" noProof="0" dirty="0">
              <a:ln>
                <a:noFill/>
              </a:ln>
              <a:solidFill>
                <a:schemeClr val="bg1"/>
              </a:solidFill>
              <a:effectLst/>
              <a:uLnTx/>
              <a:uFillTx/>
              <a:latin typeface="Arial" pitchFamily="34" charset="0"/>
              <a:cs typeface="Arial" pitchFamily="34" charset="0"/>
            </a:endParaRPr>
          </a:p>
          <a:p>
            <a:pPr marL="0" marR="0" lvl="0" indent="0" algn="ctr" defTabSz="914400" rtl="0" eaLnBrk="1" fontAlgn="base" latinLnBrk="0" hangingPunct="1">
              <a:lnSpc>
                <a:spcPct val="50000"/>
              </a:lnSpc>
              <a:spcBef>
                <a:spcPct val="0"/>
              </a:spcBef>
              <a:spcAft>
                <a:spcPct val="0"/>
              </a:spcAft>
              <a:buClrTx/>
              <a:buSzTx/>
              <a:buFont typeface="Trebuchet MS" charset="0"/>
              <a:buNone/>
              <a:tabLst/>
              <a:defRPr/>
            </a:pPr>
            <a:r>
              <a:rPr kumimoji="0" lang="en-US" sz="1200" b="0" i="0" u="none" strike="noStrike" kern="0" cap="none" spc="0" normalizeH="0" baseline="0" noProof="0" dirty="0">
                <a:ln>
                  <a:noFill/>
                </a:ln>
                <a:solidFill>
                  <a:schemeClr val="bg1"/>
                </a:solidFill>
                <a:effectLst/>
                <a:uLnTx/>
                <a:uFillTx/>
                <a:latin typeface="Arial" pitchFamily="34" charset="0"/>
                <a:cs typeface="Arial" pitchFamily="34" charset="0"/>
              </a:rPr>
              <a:t> 2 PRODUCE</a:t>
            </a:r>
          </a:p>
          <a:p>
            <a:pPr marL="0" marR="0" lvl="0" indent="0" algn="ctr" defTabSz="914400" rtl="0" eaLnBrk="1" fontAlgn="base" latinLnBrk="0" hangingPunct="1">
              <a:lnSpc>
                <a:spcPct val="50000"/>
              </a:lnSpc>
              <a:spcBef>
                <a:spcPct val="0"/>
              </a:spcBef>
              <a:spcAft>
                <a:spcPct val="0"/>
              </a:spcAft>
              <a:buClrTx/>
              <a:buSzTx/>
              <a:buFont typeface="Trebuchet MS" charset="0"/>
              <a:buNone/>
              <a:tabLst/>
              <a:defRPr/>
            </a:pPr>
            <a:endParaRPr kumimoji="0" lang="en-US" sz="1200" b="0" i="0" u="none" strike="noStrike" kern="0" cap="none" spc="0" normalizeH="0" baseline="0" noProof="0" dirty="0">
              <a:ln>
                <a:noFill/>
              </a:ln>
              <a:solidFill>
                <a:schemeClr val="bg1"/>
              </a:solidFill>
              <a:effectLst/>
              <a:uLnTx/>
              <a:uFillTx/>
              <a:latin typeface="Arial" pitchFamily="34" charset="0"/>
              <a:cs typeface="Arial" pitchFamily="34" charset="0"/>
            </a:endParaRPr>
          </a:p>
          <a:p>
            <a:pPr marL="0" marR="0" lvl="0" indent="0" algn="ctr" defTabSz="914400" rtl="0" eaLnBrk="1" fontAlgn="base" latinLnBrk="0" hangingPunct="1">
              <a:lnSpc>
                <a:spcPct val="50000"/>
              </a:lnSpc>
              <a:spcBef>
                <a:spcPct val="0"/>
              </a:spcBef>
              <a:spcAft>
                <a:spcPct val="0"/>
              </a:spcAft>
              <a:buClrTx/>
              <a:buSzTx/>
              <a:buFont typeface="Trebuchet MS" charset="0"/>
              <a:buNone/>
              <a:tabLst/>
              <a:defRPr/>
            </a:pPr>
            <a:r>
              <a:rPr kumimoji="0" lang="en-US" sz="650" b="0" i="0" u="none" strike="noStrike" kern="0" cap="none" spc="0" normalizeH="0" baseline="0" noProof="0" dirty="0">
                <a:ln>
                  <a:noFill/>
                </a:ln>
                <a:solidFill>
                  <a:schemeClr val="bg1"/>
                </a:solidFill>
                <a:effectLst/>
                <a:uLnTx/>
                <a:uFillTx/>
                <a:latin typeface="Arial" pitchFamily="34" charset="0"/>
                <a:cs typeface="Arial" pitchFamily="34" charset="0"/>
              </a:rPr>
              <a:t>  RENEWABLE ENERGY</a:t>
            </a:r>
          </a:p>
        </p:txBody>
      </p:sp>
      <p:sp>
        <p:nvSpPr>
          <p:cNvPr id="29" name="Rectangle 28"/>
          <p:cNvSpPr/>
          <p:nvPr/>
        </p:nvSpPr>
        <p:spPr bwMode="auto">
          <a:xfrm>
            <a:off x="3886200" y="3657600"/>
            <a:ext cx="1066800" cy="2438400"/>
          </a:xfrm>
          <a:prstGeom prst="rect">
            <a:avLst/>
          </a:prstGeom>
          <a:solidFill>
            <a:schemeClr val="tx2">
              <a:alpha val="83000"/>
            </a:schemeClr>
          </a:solidFill>
          <a:ln w="9525" cap="flat" cmpd="sng" algn="ctr">
            <a:noFill/>
            <a:prstDash val="solid"/>
            <a:round/>
            <a:headEnd type="none" w="med" len="med"/>
            <a:tailEnd type="none" w="med" len="med"/>
          </a:ln>
          <a:effectLst/>
        </p:spPr>
        <p:txBody>
          <a:bodyPr vert="horz" wrap="square" lIns="0" tIns="0" rIns="91440" bIns="0" numCol="1" rtlCol="0" anchor="ctr" anchorCtr="0" compatLnSpc="1">
            <a:prstTxWarp prst="textNoShape">
              <a:avLst/>
            </a:prstTxWarp>
          </a:bodyPr>
          <a:lstStyle/>
          <a:p>
            <a:pPr marL="0" marR="0" lvl="0" indent="0" algn="ctr" defTabSz="914400" rtl="0" eaLnBrk="1" fontAlgn="base" latinLnBrk="0" hangingPunct="1">
              <a:lnSpc>
                <a:spcPct val="50000"/>
              </a:lnSpc>
              <a:spcBef>
                <a:spcPct val="0"/>
              </a:spcBef>
              <a:spcAft>
                <a:spcPct val="0"/>
              </a:spcAft>
              <a:buClrTx/>
              <a:buSzTx/>
              <a:buFont typeface="Trebuchet MS" charset="0"/>
              <a:buNone/>
              <a:tabLst/>
              <a:defRPr/>
            </a:pPr>
            <a:endParaRPr kumimoji="0" lang="en-US" sz="2000" b="0" i="0" u="none" strike="noStrike" kern="0" cap="none" spc="0" normalizeH="0" baseline="0" noProof="0" dirty="0">
              <a:ln>
                <a:noFill/>
              </a:ln>
              <a:solidFill>
                <a:schemeClr val="bg1"/>
              </a:solidFill>
              <a:effectLst/>
              <a:uLnTx/>
              <a:uFillTx/>
              <a:latin typeface="Arial" pitchFamily="34" charset="0"/>
              <a:cs typeface="Arial" pitchFamily="34" charset="0"/>
            </a:endParaRPr>
          </a:p>
          <a:p>
            <a:pPr marL="0" marR="0" lvl="0" indent="0" algn="ctr" defTabSz="914400" rtl="0" eaLnBrk="1" fontAlgn="base" latinLnBrk="0" hangingPunct="1">
              <a:lnSpc>
                <a:spcPct val="50000"/>
              </a:lnSpc>
              <a:spcBef>
                <a:spcPct val="0"/>
              </a:spcBef>
              <a:spcAft>
                <a:spcPct val="0"/>
              </a:spcAft>
              <a:buClrTx/>
              <a:buSzTx/>
              <a:buFont typeface="Trebuchet MS" charset="0"/>
              <a:buNone/>
              <a:tabLst/>
              <a:defRPr/>
            </a:pPr>
            <a:r>
              <a:rPr kumimoji="0" lang="en-US" sz="4400" b="0" i="0" u="none" strike="noStrike" kern="0" cap="none" spc="0" normalizeH="0" baseline="0" noProof="0" dirty="0">
                <a:ln>
                  <a:noFill/>
                </a:ln>
                <a:solidFill>
                  <a:schemeClr val="bg1"/>
                </a:solidFill>
                <a:effectLst/>
                <a:uLnTx/>
                <a:uFillTx/>
                <a:latin typeface="Arial" pitchFamily="34" charset="0"/>
                <a:cs typeface="Arial" pitchFamily="34" charset="0"/>
              </a:rPr>
              <a:t>104</a:t>
            </a:r>
          </a:p>
          <a:p>
            <a:pPr marL="0" marR="0" lvl="0" indent="0" algn="ctr" defTabSz="914400" rtl="0" eaLnBrk="1" fontAlgn="base" latinLnBrk="0" hangingPunct="1">
              <a:lnSpc>
                <a:spcPct val="100000"/>
              </a:lnSpc>
              <a:spcBef>
                <a:spcPct val="0"/>
              </a:spcBef>
              <a:spcAft>
                <a:spcPct val="0"/>
              </a:spcAft>
              <a:buClrTx/>
              <a:buSzTx/>
              <a:buFont typeface="Trebuchet MS" charset="0"/>
              <a:buNone/>
              <a:tabLst/>
              <a:defRPr/>
            </a:pPr>
            <a:r>
              <a:rPr kumimoji="0" lang="en-US" sz="1050" b="0" i="0" u="none" strike="noStrike" kern="0" cap="none" spc="0" normalizeH="0" baseline="0" noProof="0" dirty="0">
                <a:ln>
                  <a:noFill/>
                </a:ln>
                <a:solidFill>
                  <a:schemeClr val="bg1"/>
                </a:solidFill>
                <a:effectLst/>
                <a:uLnTx/>
                <a:uFillTx/>
                <a:latin typeface="Arial" pitchFamily="34" charset="0"/>
                <a:cs typeface="Arial" pitchFamily="34" charset="0"/>
              </a:rPr>
              <a:t> TRADITIONAL</a:t>
            </a:r>
          </a:p>
          <a:p>
            <a:pPr marL="0" marR="0" lvl="0" indent="0" algn="ctr" defTabSz="914400" rtl="0" eaLnBrk="1" fontAlgn="base" latinLnBrk="0" hangingPunct="1">
              <a:lnSpc>
                <a:spcPct val="100000"/>
              </a:lnSpc>
              <a:spcBef>
                <a:spcPct val="0"/>
              </a:spcBef>
              <a:spcAft>
                <a:spcPct val="0"/>
              </a:spcAft>
              <a:buClrTx/>
              <a:buSzTx/>
              <a:buFont typeface="Trebuchet MS" charset="0"/>
              <a:buNone/>
              <a:tabLst/>
              <a:defRPr/>
            </a:pPr>
            <a:r>
              <a:rPr kumimoji="0" lang="en-US" sz="1200" b="0" i="0" u="none" strike="noStrike" kern="0" cap="none" spc="0" normalizeH="0" baseline="0" noProof="0" dirty="0">
                <a:ln>
                  <a:noFill/>
                </a:ln>
                <a:solidFill>
                  <a:schemeClr val="bg1"/>
                </a:solidFill>
                <a:effectLst/>
                <a:uLnTx/>
                <a:uFillTx/>
                <a:latin typeface="Arial" pitchFamily="34" charset="0"/>
                <a:cs typeface="Arial" pitchFamily="34" charset="0"/>
              </a:rPr>
              <a:t> RECYCLING</a:t>
            </a:r>
          </a:p>
          <a:p>
            <a:pPr marL="0" marR="0" lvl="0" indent="0" algn="ctr" defTabSz="914400" rtl="0" eaLnBrk="1" fontAlgn="base" latinLnBrk="0" hangingPunct="1">
              <a:lnSpc>
                <a:spcPct val="100000"/>
              </a:lnSpc>
              <a:spcBef>
                <a:spcPct val="0"/>
              </a:spcBef>
              <a:spcAft>
                <a:spcPct val="0"/>
              </a:spcAft>
              <a:buClrTx/>
              <a:buSzTx/>
              <a:buFont typeface="Trebuchet MS" charset="0"/>
              <a:buNone/>
              <a:tabLst/>
              <a:defRPr/>
            </a:pPr>
            <a:r>
              <a:rPr kumimoji="0" lang="en-US" sz="1200" b="0" i="0" u="none" strike="noStrike" kern="0" cap="none" spc="0" normalizeH="0" baseline="0" noProof="0" dirty="0">
                <a:ln>
                  <a:noFill/>
                </a:ln>
                <a:solidFill>
                  <a:schemeClr val="bg1"/>
                </a:solidFill>
                <a:effectLst/>
                <a:uLnTx/>
                <a:uFillTx/>
                <a:latin typeface="Arial" pitchFamily="34" charset="0"/>
                <a:cs typeface="Arial" pitchFamily="34" charset="0"/>
              </a:rPr>
              <a:t>FACILITIES</a:t>
            </a:r>
          </a:p>
          <a:p>
            <a:pPr marL="0" marR="0" lvl="0" indent="0" algn="ctr" defTabSz="914400" rtl="0" eaLnBrk="1" fontAlgn="base" latinLnBrk="0" hangingPunct="1">
              <a:lnSpc>
                <a:spcPct val="100000"/>
              </a:lnSpc>
              <a:spcBef>
                <a:spcPct val="0"/>
              </a:spcBef>
              <a:spcAft>
                <a:spcPct val="0"/>
              </a:spcAft>
              <a:buClrTx/>
              <a:buSzTx/>
              <a:buFont typeface="Trebuchet MS" charset="0"/>
              <a:buNone/>
              <a:tabLst/>
              <a:defRPr/>
            </a:pPr>
            <a:r>
              <a:rPr kumimoji="0" lang="en-US" sz="2000" b="0" i="0" u="none" strike="noStrike" kern="0" cap="none" spc="0" normalizeH="0" baseline="0" noProof="0" dirty="0">
                <a:ln>
                  <a:noFill/>
                </a:ln>
                <a:solidFill>
                  <a:schemeClr val="bg1"/>
                </a:solidFill>
                <a:effectLst/>
                <a:uLnTx/>
                <a:uFillTx/>
                <a:latin typeface="Arial" pitchFamily="34" charset="0"/>
                <a:cs typeface="Arial" pitchFamily="34" charset="0"/>
              </a:rPr>
              <a:t> </a:t>
            </a:r>
            <a:r>
              <a:rPr kumimoji="0" lang="en-US" sz="2050" b="0" i="0" u="none" strike="noStrike" kern="0" cap="none" spc="0" normalizeH="0" baseline="0" noProof="0" dirty="0">
                <a:ln>
                  <a:noFill/>
                </a:ln>
                <a:solidFill>
                  <a:schemeClr val="bg1"/>
                </a:solidFill>
                <a:effectLst/>
                <a:uLnTx/>
                <a:uFillTx/>
                <a:latin typeface="Arial" pitchFamily="34" charset="0"/>
                <a:cs typeface="Arial" pitchFamily="34" charset="0"/>
              </a:rPr>
              <a:t>53 ARE</a:t>
            </a:r>
          </a:p>
          <a:p>
            <a:pPr marL="0" marR="0" lvl="0" indent="0" algn="ctr" defTabSz="914400" rtl="0" eaLnBrk="1" fontAlgn="base" latinLnBrk="0" hangingPunct="1">
              <a:lnSpc>
                <a:spcPct val="100000"/>
              </a:lnSpc>
              <a:spcBef>
                <a:spcPct val="0"/>
              </a:spcBef>
              <a:spcAft>
                <a:spcPct val="0"/>
              </a:spcAft>
              <a:buClrTx/>
              <a:buSzTx/>
              <a:buFont typeface="Trebuchet MS" charset="0"/>
              <a:buNone/>
              <a:tabLst/>
              <a:defRPr/>
            </a:pPr>
            <a:r>
              <a:rPr kumimoji="0" lang="en-US" sz="850" b="0" i="0" u="none" strike="noStrike" kern="0" cap="none" spc="0" normalizeH="0" baseline="0" noProof="0" dirty="0">
                <a:ln>
                  <a:noFill/>
                </a:ln>
                <a:solidFill>
                  <a:schemeClr val="bg1"/>
                </a:solidFill>
                <a:effectLst/>
                <a:uLnTx/>
                <a:uFillTx/>
                <a:latin typeface="Arial" pitchFamily="34" charset="0"/>
                <a:cs typeface="Arial" pitchFamily="34" charset="0"/>
              </a:rPr>
              <a:t>  SINGLE STREAM</a:t>
            </a:r>
          </a:p>
          <a:p>
            <a:pPr marL="0" marR="0" lvl="0" indent="0" algn="ctr" defTabSz="914400" rtl="0" eaLnBrk="1" fontAlgn="base" latinLnBrk="0" hangingPunct="1">
              <a:lnSpc>
                <a:spcPct val="100000"/>
              </a:lnSpc>
              <a:spcBef>
                <a:spcPct val="0"/>
              </a:spcBef>
              <a:spcAft>
                <a:spcPct val="0"/>
              </a:spcAft>
              <a:buClrTx/>
              <a:buSzTx/>
              <a:buFont typeface="Trebuchet MS" charset="0"/>
              <a:buNone/>
              <a:tabLst/>
              <a:defRPr/>
            </a:pPr>
            <a:r>
              <a:rPr kumimoji="0" lang="en-US" sz="1200" b="0" i="0" u="none" strike="noStrike" kern="0" cap="none" spc="0" normalizeH="0" baseline="0" noProof="0" dirty="0">
                <a:ln>
                  <a:noFill/>
                </a:ln>
                <a:solidFill>
                  <a:schemeClr val="bg1"/>
                </a:solidFill>
                <a:effectLst/>
                <a:uLnTx/>
                <a:uFillTx/>
                <a:latin typeface="Arial" pitchFamily="34" charset="0"/>
                <a:cs typeface="Arial" pitchFamily="34" charset="0"/>
              </a:rPr>
              <a:t> 12 ARE C&amp;D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latin typeface="Arial" pitchFamily="34" charset="0"/>
                <a:cs typeface="Arial" pitchFamily="34" charset="0"/>
              </a:rPr>
              <a:t> RECYCLING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latin typeface="Arial" pitchFamily="34" charset="0"/>
                <a:cs typeface="Arial" pitchFamily="34" charset="0"/>
              </a:rPr>
              <a:t>FACILITIES</a:t>
            </a:r>
          </a:p>
        </p:txBody>
      </p:sp>
      <p:sp>
        <p:nvSpPr>
          <p:cNvPr id="30" name="Rectangle 29"/>
          <p:cNvSpPr/>
          <p:nvPr/>
        </p:nvSpPr>
        <p:spPr bwMode="auto">
          <a:xfrm>
            <a:off x="4953000" y="1524000"/>
            <a:ext cx="1066800" cy="990600"/>
          </a:xfrm>
          <a:prstGeom prst="rect">
            <a:avLst/>
          </a:prstGeom>
          <a:solidFill>
            <a:schemeClr val="accent3">
              <a:alpha val="83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Trebuchet MS" charset="0"/>
              <a:buNone/>
              <a:tabLst/>
              <a:defRPr/>
            </a:pPr>
            <a:r>
              <a:rPr kumimoji="0" lang="en-US" sz="4000" b="0" i="0" u="none" strike="noStrike" kern="0" cap="none" spc="0" normalizeH="0" baseline="0" noProof="0" dirty="0">
                <a:ln>
                  <a:noFill/>
                </a:ln>
                <a:solidFill>
                  <a:schemeClr val="bg1"/>
                </a:solidFill>
                <a:effectLst/>
                <a:uLnTx/>
                <a:uFillTx/>
                <a:latin typeface="Trebuchet MS" charset="0"/>
              </a:rPr>
              <a:t>390</a:t>
            </a:r>
          </a:p>
          <a:p>
            <a:pPr marL="0" marR="0" lvl="0" indent="0" algn="ctr" defTabSz="914400" rtl="0" eaLnBrk="1" fontAlgn="base" latinLnBrk="0" hangingPunct="1">
              <a:lnSpc>
                <a:spcPct val="100000"/>
              </a:lnSpc>
              <a:spcBef>
                <a:spcPct val="0"/>
              </a:spcBef>
              <a:spcAft>
                <a:spcPct val="0"/>
              </a:spcAft>
              <a:buClrTx/>
              <a:buSzTx/>
              <a:buFont typeface="Trebuchet MS" charset="0"/>
              <a:buNone/>
              <a:tabLst/>
              <a:defRPr/>
            </a:pPr>
            <a:r>
              <a:rPr kumimoji="0" lang="en-US" sz="1200" b="0" i="0" u="none" strike="noStrike" kern="0" cap="none" spc="0" normalizeH="0" baseline="0" noProof="0" dirty="0">
                <a:ln>
                  <a:noFill/>
                </a:ln>
                <a:solidFill>
                  <a:schemeClr val="bg1"/>
                </a:solidFill>
                <a:effectLst/>
                <a:uLnTx/>
                <a:uFillTx/>
                <a:latin typeface="Trebuchet MS" charset="0"/>
              </a:rPr>
              <a:t>COLLECTION</a:t>
            </a:r>
          </a:p>
          <a:p>
            <a:pPr marL="0" marR="0" lvl="0" indent="0" algn="ctr" defTabSz="914400" rtl="0" eaLnBrk="1" fontAlgn="base" latinLnBrk="0" hangingPunct="1">
              <a:lnSpc>
                <a:spcPct val="100000"/>
              </a:lnSpc>
              <a:spcBef>
                <a:spcPct val="0"/>
              </a:spcBef>
              <a:spcAft>
                <a:spcPct val="0"/>
              </a:spcAft>
              <a:buClrTx/>
              <a:buSzTx/>
              <a:buFont typeface="Trebuchet MS" charset="0"/>
              <a:buNone/>
              <a:tabLst/>
              <a:defRPr/>
            </a:pPr>
            <a:r>
              <a:rPr kumimoji="0" lang="en-US" sz="1200" b="0" i="0" u="none" strike="noStrike" kern="0" cap="none" spc="0" normalizeH="0" baseline="0" noProof="0" dirty="0">
                <a:ln>
                  <a:noFill/>
                </a:ln>
                <a:solidFill>
                  <a:schemeClr val="bg1"/>
                </a:solidFill>
                <a:effectLst/>
                <a:uLnTx/>
                <a:uFillTx/>
                <a:latin typeface="Trebuchet MS" charset="0"/>
              </a:rPr>
              <a:t>OPERATIONS</a:t>
            </a:r>
          </a:p>
        </p:txBody>
      </p:sp>
      <p:sp>
        <p:nvSpPr>
          <p:cNvPr id="31" name="Rectangle 30"/>
          <p:cNvSpPr/>
          <p:nvPr/>
        </p:nvSpPr>
        <p:spPr bwMode="auto">
          <a:xfrm>
            <a:off x="4953000" y="4343400"/>
            <a:ext cx="1066800" cy="1752601"/>
          </a:xfrm>
          <a:prstGeom prst="rect">
            <a:avLst/>
          </a:prstGeom>
          <a:solidFill>
            <a:schemeClr val="accent3">
              <a:alpha val="83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 typeface="Trebuchet MS" charset="0"/>
              <a:buNone/>
              <a:tabLst/>
              <a:defRPr/>
            </a:pPr>
            <a:r>
              <a:rPr kumimoji="0" lang="en-US" sz="1000" b="0" i="0" u="none" strike="noStrike" kern="0" cap="none" spc="0" normalizeH="0" baseline="0" noProof="0" dirty="0">
                <a:ln>
                  <a:noFill/>
                </a:ln>
                <a:solidFill>
                  <a:schemeClr val="bg1"/>
                </a:solidFill>
                <a:effectLst/>
                <a:uLnTx/>
                <a:uFillTx/>
                <a:latin typeface="Trebuchet MS" charset="0"/>
              </a:rPr>
              <a:t>   </a:t>
            </a:r>
            <a:r>
              <a:rPr kumimoji="0" lang="en-US" sz="4800" b="0" i="0" u="none" strike="noStrike" kern="0" cap="none" spc="0" normalizeH="0" baseline="0" noProof="0" dirty="0">
                <a:ln>
                  <a:noFill/>
                </a:ln>
                <a:solidFill>
                  <a:schemeClr val="bg1"/>
                </a:solidFill>
                <a:effectLst/>
                <a:uLnTx/>
                <a:uFillTx/>
              </a:rPr>
              <a:t>84</a:t>
            </a:r>
            <a:endParaRPr kumimoji="0" lang="en-US" sz="4800" b="0" i="0" u="none" strike="noStrike" kern="0" cap="none" spc="0" normalizeH="0" baseline="0" noProof="0" dirty="0">
              <a:ln>
                <a:noFill/>
              </a:ln>
              <a:solidFill>
                <a:schemeClr val="bg1"/>
              </a:solidFill>
              <a:effectLst/>
              <a:uLnTx/>
              <a:uFillTx/>
              <a:latin typeface="Trebuchet MS" charset="0"/>
            </a:endParaRPr>
          </a:p>
          <a:p>
            <a:pPr marL="0" marR="0" lvl="0" indent="0" algn="ctr" defTabSz="914400" rtl="0" eaLnBrk="1" fontAlgn="base" latinLnBrk="0" hangingPunct="1">
              <a:lnSpc>
                <a:spcPct val="100000"/>
              </a:lnSpc>
              <a:spcBef>
                <a:spcPct val="0"/>
              </a:spcBef>
              <a:spcAft>
                <a:spcPct val="0"/>
              </a:spcAft>
              <a:buClrTx/>
              <a:buSzTx/>
              <a:buFont typeface="Trebuchet MS" charset="0"/>
              <a:buNone/>
              <a:tabLst/>
              <a:defRPr/>
            </a:pPr>
            <a:r>
              <a:rPr kumimoji="0" lang="en-US" sz="1100" b="0" i="0" u="none" strike="noStrike" kern="0" cap="none" spc="0" normalizeH="0" baseline="0" noProof="0" dirty="0">
                <a:ln>
                  <a:noFill/>
                </a:ln>
                <a:solidFill>
                  <a:schemeClr val="bg1"/>
                </a:solidFill>
                <a:effectLst/>
                <a:uLnTx/>
                <a:uFillTx/>
                <a:latin typeface="Trebuchet MS" charset="0"/>
              </a:rPr>
              <a:t>Natural Gas</a:t>
            </a:r>
          </a:p>
          <a:p>
            <a:pPr marL="0" marR="0" lvl="0" indent="0" algn="ctr" defTabSz="914400" rtl="0" eaLnBrk="1" fontAlgn="base" latinLnBrk="0" hangingPunct="1">
              <a:lnSpc>
                <a:spcPct val="100000"/>
              </a:lnSpc>
              <a:spcBef>
                <a:spcPct val="0"/>
              </a:spcBef>
              <a:spcAft>
                <a:spcPct val="0"/>
              </a:spcAft>
              <a:buClrTx/>
              <a:buSzTx/>
              <a:buFont typeface="Trebuchet MS" charset="0"/>
              <a:buNone/>
              <a:tabLst/>
              <a:defRPr/>
            </a:pPr>
            <a:r>
              <a:rPr kumimoji="0" lang="en-US" sz="1100" b="0" i="0" u="none" strike="noStrike" kern="0" cap="none" spc="0" normalizeH="0" baseline="0" noProof="0" dirty="0">
                <a:ln>
                  <a:noFill/>
                </a:ln>
                <a:solidFill>
                  <a:schemeClr val="bg1"/>
                </a:solidFill>
                <a:effectLst/>
                <a:uLnTx/>
                <a:uFillTx/>
                <a:latin typeface="Trebuchet MS" charset="0"/>
              </a:rPr>
              <a:t>Fueling Stations</a:t>
            </a:r>
          </a:p>
          <a:p>
            <a:pPr marL="0" marR="0" lvl="0" indent="0" algn="ctr" defTabSz="914400" rtl="0" eaLnBrk="1" fontAlgn="base" latinLnBrk="0" hangingPunct="1">
              <a:lnSpc>
                <a:spcPct val="100000"/>
              </a:lnSpc>
              <a:spcBef>
                <a:spcPct val="0"/>
              </a:spcBef>
              <a:spcAft>
                <a:spcPct val="0"/>
              </a:spcAft>
              <a:buClrTx/>
              <a:buSzTx/>
              <a:buFont typeface="Trebuchet MS" charset="0"/>
              <a:buNone/>
              <a:tabLst/>
              <a:defRPr/>
            </a:pPr>
            <a:r>
              <a:rPr kumimoji="0" lang="en-US" sz="1100" b="0" i="0" u="none" strike="noStrike" kern="0" cap="none" spc="0" normalizeH="0" baseline="0" noProof="0" dirty="0">
                <a:ln>
                  <a:noFill/>
                </a:ln>
                <a:solidFill>
                  <a:schemeClr val="bg1"/>
                </a:solidFill>
                <a:effectLst/>
                <a:uLnTx/>
                <a:uFillTx/>
                <a:latin typeface="Trebuchet MS" charset="0"/>
              </a:rPr>
              <a:t>25 Also Serve</a:t>
            </a:r>
          </a:p>
          <a:p>
            <a:pPr marL="0" marR="0" lvl="0" indent="0" algn="ctr" defTabSz="914400" rtl="0" eaLnBrk="1" fontAlgn="base" latinLnBrk="0" hangingPunct="1">
              <a:lnSpc>
                <a:spcPct val="100000"/>
              </a:lnSpc>
              <a:spcBef>
                <a:spcPct val="0"/>
              </a:spcBef>
              <a:spcAft>
                <a:spcPct val="0"/>
              </a:spcAft>
              <a:buClrTx/>
              <a:buSzTx/>
              <a:buFont typeface="Trebuchet MS" charset="0"/>
              <a:buNone/>
              <a:tabLst/>
              <a:defRPr/>
            </a:pPr>
            <a:r>
              <a:rPr kumimoji="0" lang="en-US" sz="1100" b="0" i="0" u="none" strike="noStrike" kern="0" cap="none" spc="0" normalizeH="0" baseline="0" noProof="0" dirty="0">
                <a:ln>
                  <a:noFill/>
                </a:ln>
                <a:solidFill>
                  <a:schemeClr val="bg1"/>
                </a:solidFill>
                <a:effectLst/>
                <a:uLnTx/>
                <a:uFillTx/>
                <a:latin typeface="Trebuchet MS" charset="0"/>
              </a:rPr>
              <a:t>The Public</a:t>
            </a:r>
          </a:p>
        </p:txBody>
      </p:sp>
      <p:sp>
        <p:nvSpPr>
          <p:cNvPr id="32" name="Rectangle 31"/>
          <p:cNvSpPr/>
          <p:nvPr/>
        </p:nvSpPr>
        <p:spPr bwMode="auto">
          <a:xfrm>
            <a:off x="7086600" y="1524000"/>
            <a:ext cx="1005840" cy="1219200"/>
          </a:xfrm>
          <a:prstGeom prst="rect">
            <a:avLst/>
          </a:prstGeom>
          <a:solidFill>
            <a:schemeClr val="accent3">
              <a:alpha val="83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Trebuchet MS" charset="0"/>
              <a:buNone/>
              <a:tabLst/>
              <a:defRPr/>
            </a:pPr>
            <a:endParaRPr kumimoji="0" lang="en-US" sz="800" b="0" i="0" u="none" strike="noStrike" kern="0" cap="none" spc="0" normalizeH="0" baseline="0" noProof="0" dirty="0">
              <a:ln>
                <a:noFill/>
              </a:ln>
              <a:solidFill>
                <a:schemeClr val="bg1"/>
              </a:solidFill>
              <a:effectLst/>
              <a:uLnTx/>
              <a:uFillTx/>
              <a:latin typeface="Trebuchet MS" charset="0"/>
            </a:endParaRPr>
          </a:p>
          <a:p>
            <a:pPr marL="0" marR="0" lvl="0" indent="0" defTabSz="914400" rtl="0" eaLnBrk="1" fontAlgn="base" latinLnBrk="0" hangingPunct="1">
              <a:lnSpc>
                <a:spcPct val="100000"/>
              </a:lnSpc>
              <a:spcBef>
                <a:spcPct val="0"/>
              </a:spcBef>
              <a:spcAft>
                <a:spcPct val="0"/>
              </a:spcAft>
              <a:buClrTx/>
              <a:buSzTx/>
              <a:buFont typeface="Trebuchet MS" charset="0"/>
              <a:buNone/>
              <a:tabLst/>
              <a:defRPr/>
            </a:pPr>
            <a:r>
              <a:rPr kumimoji="0" lang="en-US" sz="2800" b="0" i="0" u="none" strike="noStrike" kern="0" cap="none" spc="0" normalizeH="0" baseline="0" noProof="0" dirty="0">
                <a:ln>
                  <a:noFill/>
                </a:ln>
                <a:solidFill>
                  <a:schemeClr val="bg1"/>
                </a:solidFill>
                <a:effectLst/>
                <a:uLnTx/>
                <a:uFillTx/>
                <a:latin typeface="Trebuchet MS" charset="0"/>
              </a:rPr>
              <a:t> </a:t>
            </a:r>
            <a:r>
              <a:rPr kumimoji="0" lang="en-US" sz="5400" b="0" i="0" u="none" strike="noStrike" kern="0" cap="none" spc="0" normalizeH="0" baseline="0" noProof="0" dirty="0">
                <a:ln>
                  <a:noFill/>
                </a:ln>
                <a:solidFill>
                  <a:schemeClr val="bg1"/>
                </a:solidFill>
                <a:effectLst/>
                <a:uLnTx/>
                <a:uFillTx/>
                <a:latin typeface="Trebuchet MS" charset="0"/>
              </a:rPr>
              <a:t>18</a:t>
            </a:r>
          </a:p>
          <a:p>
            <a:pPr marL="0" marR="0" lvl="0" indent="0" algn="ctr" defTabSz="914400" rtl="0" eaLnBrk="1" fontAlgn="base" latinLnBrk="0" hangingPunct="1">
              <a:lnSpc>
                <a:spcPct val="75000"/>
              </a:lnSpc>
              <a:spcBef>
                <a:spcPct val="0"/>
              </a:spcBef>
              <a:spcAft>
                <a:spcPct val="0"/>
              </a:spcAft>
              <a:buClrTx/>
              <a:buSzTx/>
              <a:buFont typeface="Trebuchet MS" charset="0"/>
              <a:buNone/>
              <a:tabLst/>
              <a:defRPr/>
            </a:pPr>
            <a:r>
              <a:rPr kumimoji="0" lang="en-US" sz="1200" b="0" i="0" u="none" strike="noStrike" kern="0" cap="none" spc="0" normalizeH="0" baseline="0" noProof="0" dirty="0">
                <a:ln>
                  <a:noFill/>
                </a:ln>
                <a:solidFill>
                  <a:schemeClr val="bg1"/>
                </a:solidFill>
                <a:effectLst/>
                <a:uLnTx/>
                <a:uFillTx/>
                <a:latin typeface="Trebuchet MS" charset="0"/>
              </a:rPr>
              <a:t>SECONDARY</a:t>
            </a:r>
          </a:p>
          <a:p>
            <a:pPr marL="0" marR="0" lvl="0" indent="0" algn="ctr" defTabSz="914400" rtl="0" eaLnBrk="1" fontAlgn="base" latinLnBrk="0" hangingPunct="1">
              <a:lnSpc>
                <a:spcPct val="75000"/>
              </a:lnSpc>
              <a:spcBef>
                <a:spcPct val="0"/>
              </a:spcBef>
              <a:spcAft>
                <a:spcPct val="0"/>
              </a:spcAft>
              <a:buClrTx/>
              <a:buSzTx/>
              <a:buFont typeface="Trebuchet MS" charset="0"/>
              <a:buNone/>
              <a:tabLst/>
              <a:defRPr/>
            </a:pPr>
            <a:r>
              <a:rPr kumimoji="0" lang="en-US" sz="1200" b="0" i="0" u="none" strike="noStrike" kern="0" cap="none" spc="0" normalizeH="0" baseline="0" noProof="0" dirty="0">
                <a:ln>
                  <a:noFill/>
                </a:ln>
                <a:solidFill>
                  <a:schemeClr val="bg1"/>
                </a:solidFill>
                <a:effectLst/>
                <a:uLnTx/>
                <a:uFillTx/>
                <a:latin typeface="Trebuchet MS" charset="0"/>
              </a:rPr>
              <a:t>PROCESSING</a:t>
            </a:r>
          </a:p>
          <a:p>
            <a:pPr marL="0" marR="0" lvl="0" indent="0" algn="ctr" defTabSz="914400" rtl="0" eaLnBrk="1" fontAlgn="base" latinLnBrk="0" hangingPunct="1">
              <a:lnSpc>
                <a:spcPct val="75000"/>
              </a:lnSpc>
              <a:spcBef>
                <a:spcPct val="0"/>
              </a:spcBef>
              <a:spcAft>
                <a:spcPct val="0"/>
              </a:spcAft>
              <a:buClrTx/>
              <a:buSzTx/>
              <a:buFont typeface="Trebuchet MS" charset="0"/>
              <a:buNone/>
              <a:tabLst/>
              <a:defRPr/>
            </a:pPr>
            <a:r>
              <a:rPr kumimoji="0" lang="en-US" sz="1400" b="0" i="0" u="none" strike="noStrike" kern="0" cap="none" spc="0" normalizeH="0" baseline="0" noProof="0" dirty="0">
                <a:ln>
                  <a:noFill/>
                </a:ln>
                <a:solidFill>
                  <a:schemeClr val="bg1"/>
                </a:solidFill>
                <a:effectLst/>
                <a:uLnTx/>
                <a:uFillTx/>
                <a:latin typeface="Trebuchet MS" charset="0"/>
              </a:rPr>
              <a:t>FACILITIES</a:t>
            </a:r>
          </a:p>
          <a:p>
            <a:pPr marL="0" marR="0" lvl="0" indent="0" algn="ctr" defTabSz="914400" rtl="0" eaLnBrk="1" fontAlgn="base" latinLnBrk="0" hangingPunct="1">
              <a:lnSpc>
                <a:spcPct val="100000"/>
              </a:lnSpc>
              <a:spcBef>
                <a:spcPct val="0"/>
              </a:spcBef>
              <a:spcAft>
                <a:spcPct val="0"/>
              </a:spcAft>
              <a:buClrTx/>
              <a:buSzTx/>
              <a:buFont typeface="Trebuchet MS" charset="0"/>
              <a:buNone/>
              <a:tabLst/>
              <a:defRPr/>
            </a:pPr>
            <a:endParaRPr kumimoji="0" lang="en-US" sz="1200" b="0" i="0" u="none" strike="noStrike" kern="0" cap="none" spc="0" normalizeH="0" baseline="0" noProof="0" dirty="0">
              <a:ln>
                <a:noFill/>
              </a:ln>
              <a:solidFill>
                <a:schemeClr val="bg1"/>
              </a:solidFill>
              <a:effectLst/>
              <a:uLnTx/>
              <a:uFillTx/>
              <a:latin typeface="Trebuchet MS" charset="0"/>
            </a:endParaRPr>
          </a:p>
        </p:txBody>
      </p:sp>
      <p:sp>
        <p:nvSpPr>
          <p:cNvPr id="33" name="Rectangle 32"/>
          <p:cNvSpPr/>
          <p:nvPr/>
        </p:nvSpPr>
        <p:spPr bwMode="auto">
          <a:xfrm>
            <a:off x="7086600" y="3962400"/>
            <a:ext cx="1005840" cy="1295400"/>
          </a:xfrm>
          <a:prstGeom prst="rect">
            <a:avLst/>
          </a:prstGeom>
          <a:solidFill>
            <a:schemeClr val="accent3">
              <a:alpha val="83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Trebuchet MS" charset="0"/>
              <a:buNone/>
              <a:tabLst/>
              <a:defRPr/>
            </a:pPr>
            <a:r>
              <a:rPr kumimoji="0" lang="en-US" sz="3200" b="0" i="0" u="none" strike="noStrike" kern="0" cap="none" spc="0" normalizeH="0" baseline="0" noProof="0" dirty="0">
                <a:ln>
                  <a:noFill/>
                </a:ln>
                <a:solidFill>
                  <a:schemeClr val="bg1"/>
                </a:solidFill>
                <a:effectLst/>
                <a:uLnTx/>
                <a:uFillTx/>
                <a:latin typeface="Trebuchet MS" charset="0"/>
              </a:rPr>
              <a:t>5</a:t>
            </a:r>
          </a:p>
          <a:p>
            <a:pPr marL="0" marR="0" lvl="0" indent="0" algn="ctr" defTabSz="914400" rtl="0" eaLnBrk="1" fontAlgn="base" latinLnBrk="0" hangingPunct="1">
              <a:lnSpc>
                <a:spcPct val="75000"/>
              </a:lnSpc>
              <a:spcBef>
                <a:spcPct val="0"/>
              </a:spcBef>
              <a:spcAft>
                <a:spcPct val="0"/>
              </a:spcAft>
              <a:buClrTx/>
              <a:buSzTx/>
              <a:buFont typeface="Trebuchet MS" charset="0"/>
              <a:buNone/>
              <a:tabLst/>
              <a:defRPr/>
            </a:pPr>
            <a:r>
              <a:rPr kumimoji="0" lang="en-US" sz="1800" b="0" i="0" u="none" strike="noStrike" kern="0" cap="none" spc="0" normalizeH="0" baseline="0" noProof="0" dirty="0">
                <a:ln>
                  <a:noFill/>
                </a:ln>
                <a:solidFill>
                  <a:schemeClr val="bg1"/>
                </a:solidFill>
                <a:effectLst/>
                <a:uLnTx/>
                <a:uFillTx/>
                <a:latin typeface="Trebuchet MS" charset="0"/>
              </a:rPr>
              <a:t>ACTIVE</a:t>
            </a:r>
          </a:p>
          <a:p>
            <a:pPr marL="0" marR="0" lvl="0" indent="0" algn="ctr" defTabSz="914400" rtl="0" eaLnBrk="1" fontAlgn="base" latinLnBrk="0" hangingPunct="1">
              <a:lnSpc>
                <a:spcPct val="75000"/>
              </a:lnSpc>
              <a:spcBef>
                <a:spcPct val="0"/>
              </a:spcBef>
              <a:spcAft>
                <a:spcPct val="0"/>
              </a:spcAft>
              <a:buClrTx/>
              <a:buSzTx/>
              <a:buFont typeface="Trebuchet MS" charset="0"/>
              <a:buNone/>
              <a:tabLst/>
              <a:defRPr/>
            </a:pPr>
            <a:r>
              <a:rPr kumimoji="0" lang="en-US" sz="1200" b="0" i="0" u="none" strike="noStrike" kern="0" cap="none" spc="0" normalizeH="0" baseline="0" noProof="0" dirty="0">
                <a:ln>
                  <a:noFill/>
                </a:ln>
                <a:solidFill>
                  <a:schemeClr val="bg1"/>
                </a:solidFill>
                <a:effectLst/>
                <a:uLnTx/>
                <a:uFillTx/>
                <a:latin typeface="Trebuchet MS" charset="0"/>
              </a:rPr>
              <a:t>HAZARDOUS</a:t>
            </a:r>
          </a:p>
          <a:p>
            <a:pPr marL="0" marR="0" lvl="0" indent="0" algn="ctr" defTabSz="914400" rtl="0" eaLnBrk="1" fontAlgn="base" latinLnBrk="0" hangingPunct="1">
              <a:lnSpc>
                <a:spcPct val="75000"/>
              </a:lnSpc>
              <a:spcBef>
                <a:spcPct val="0"/>
              </a:spcBef>
              <a:spcAft>
                <a:spcPct val="0"/>
              </a:spcAft>
              <a:buClrTx/>
              <a:buSzTx/>
              <a:buFont typeface="Trebuchet MS" charset="0"/>
              <a:buNone/>
              <a:tabLst/>
              <a:defRPr/>
            </a:pPr>
            <a:r>
              <a:rPr kumimoji="0" lang="en-US" sz="1800" b="0" i="0" u="none" strike="noStrike" kern="0" cap="none" spc="0" normalizeH="0" baseline="0" noProof="0" dirty="0">
                <a:ln>
                  <a:noFill/>
                </a:ln>
                <a:solidFill>
                  <a:schemeClr val="bg1"/>
                </a:solidFill>
                <a:effectLst/>
                <a:uLnTx/>
                <a:uFillTx/>
                <a:latin typeface="Trebuchet MS" charset="0"/>
              </a:rPr>
              <a:t>WASTE</a:t>
            </a:r>
          </a:p>
          <a:p>
            <a:pPr marL="0" marR="0" lvl="0" indent="0" algn="ctr" defTabSz="914400" rtl="0" eaLnBrk="1" fontAlgn="base" latinLnBrk="0" hangingPunct="1">
              <a:lnSpc>
                <a:spcPct val="100000"/>
              </a:lnSpc>
              <a:spcBef>
                <a:spcPct val="0"/>
              </a:spcBef>
              <a:spcAft>
                <a:spcPct val="0"/>
              </a:spcAft>
              <a:buClrTx/>
              <a:buSzTx/>
              <a:buFont typeface="Trebuchet MS" charset="0"/>
              <a:buNone/>
              <a:tabLst/>
              <a:defRPr/>
            </a:pPr>
            <a:r>
              <a:rPr kumimoji="0" lang="en-US" sz="1200" b="0" i="0" u="none" strike="noStrike" kern="0" cap="none" spc="0" normalizeH="0" baseline="0" noProof="0" dirty="0">
                <a:ln>
                  <a:noFill/>
                </a:ln>
                <a:solidFill>
                  <a:schemeClr val="bg1"/>
                </a:solidFill>
                <a:effectLst/>
                <a:uLnTx/>
                <a:uFillTx/>
                <a:latin typeface="Trebuchet MS" charset="0"/>
              </a:rPr>
              <a:t>LANDFILLS</a:t>
            </a:r>
          </a:p>
        </p:txBody>
      </p:sp>
      <p:sp>
        <p:nvSpPr>
          <p:cNvPr id="34" name="Rectangle 33"/>
          <p:cNvSpPr/>
          <p:nvPr/>
        </p:nvSpPr>
        <p:spPr bwMode="auto">
          <a:xfrm>
            <a:off x="6019800" y="2590800"/>
            <a:ext cx="1066800" cy="1447800"/>
          </a:xfrm>
          <a:prstGeom prst="rect">
            <a:avLst/>
          </a:prstGeom>
          <a:solidFill>
            <a:schemeClr val="accent3">
              <a:alpha val="83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Trebuchet MS" charset="0"/>
              <a:buNone/>
              <a:tabLst/>
              <a:defRPr/>
            </a:pPr>
            <a:endParaRPr kumimoji="0" lang="en-US" sz="800" b="0" i="0" u="none" strike="noStrike" kern="0" cap="none" spc="0" normalizeH="0" baseline="0" noProof="0" dirty="0">
              <a:ln>
                <a:noFill/>
              </a:ln>
              <a:solidFill>
                <a:schemeClr val="bg1"/>
              </a:solidFill>
              <a:effectLst/>
              <a:uLnTx/>
              <a:uFillTx/>
              <a:latin typeface="Trebuchet MS" charset="0"/>
            </a:endParaRPr>
          </a:p>
          <a:p>
            <a:pPr marL="0" marR="0" lvl="0" indent="0" defTabSz="914400" rtl="0" eaLnBrk="1" fontAlgn="base" latinLnBrk="0" hangingPunct="1">
              <a:lnSpc>
                <a:spcPct val="100000"/>
              </a:lnSpc>
              <a:spcBef>
                <a:spcPct val="0"/>
              </a:spcBef>
              <a:spcAft>
                <a:spcPct val="0"/>
              </a:spcAft>
              <a:buClrTx/>
              <a:buSzTx/>
              <a:buFont typeface="Trebuchet MS" charset="0"/>
              <a:buNone/>
              <a:tabLst/>
              <a:defRPr/>
            </a:pPr>
            <a:r>
              <a:rPr kumimoji="0" lang="en-US" sz="2800" b="0" i="0" u="none" strike="noStrike" kern="0" cap="none" spc="0" normalizeH="0" baseline="0" noProof="0" dirty="0">
                <a:ln>
                  <a:noFill/>
                </a:ln>
                <a:solidFill>
                  <a:schemeClr val="bg1"/>
                </a:solidFill>
                <a:effectLst/>
                <a:uLnTx/>
                <a:uFillTx/>
                <a:latin typeface="Trebuchet MS" charset="0"/>
              </a:rPr>
              <a:t> </a:t>
            </a:r>
            <a:r>
              <a:rPr kumimoji="0" lang="en-US" sz="4000" b="0" i="0" u="none" strike="noStrike" kern="0" cap="none" spc="0" normalizeH="0" baseline="0" noProof="0" dirty="0">
                <a:ln>
                  <a:noFill/>
                </a:ln>
                <a:solidFill>
                  <a:schemeClr val="bg1"/>
                </a:solidFill>
                <a:effectLst/>
                <a:uLnTx/>
                <a:uFillTx/>
                <a:latin typeface="Trebuchet MS" charset="0"/>
              </a:rPr>
              <a:t>136</a:t>
            </a:r>
          </a:p>
          <a:p>
            <a:pPr marL="0" marR="0" lvl="0" indent="0" algn="ctr" defTabSz="914400" rtl="0" eaLnBrk="1" fontAlgn="base" latinLnBrk="0" hangingPunct="1">
              <a:lnSpc>
                <a:spcPct val="75000"/>
              </a:lnSpc>
              <a:spcBef>
                <a:spcPct val="0"/>
              </a:spcBef>
              <a:spcAft>
                <a:spcPct val="0"/>
              </a:spcAft>
              <a:buClrTx/>
              <a:buSzTx/>
              <a:buFont typeface="Trebuchet MS" charset="0"/>
              <a:buNone/>
              <a:tabLst/>
              <a:defRPr/>
            </a:pPr>
            <a:r>
              <a:rPr kumimoji="0" lang="en-US" sz="1600" b="0" i="0" u="none" strike="noStrike" kern="0" cap="none" spc="0" normalizeH="0" baseline="0" noProof="0" dirty="0">
                <a:ln>
                  <a:noFill/>
                </a:ln>
                <a:solidFill>
                  <a:schemeClr val="bg1"/>
                </a:solidFill>
                <a:effectLst/>
                <a:uLnTx/>
                <a:uFillTx/>
                <a:latin typeface="Trebuchet MS" charset="0"/>
              </a:rPr>
              <a:t>LANDFILL-</a:t>
            </a:r>
          </a:p>
          <a:p>
            <a:pPr marL="0" marR="0" lvl="0" indent="0" algn="ctr" defTabSz="914400" rtl="0" eaLnBrk="1" fontAlgn="base" latinLnBrk="0" hangingPunct="1">
              <a:lnSpc>
                <a:spcPct val="75000"/>
              </a:lnSpc>
              <a:spcBef>
                <a:spcPct val="0"/>
              </a:spcBef>
              <a:spcAft>
                <a:spcPct val="0"/>
              </a:spcAft>
              <a:buClrTx/>
              <a:buSzTx/>
              <a:buFont typeface="Trebuchet MS" charset="0"/>
              <a:buNone/>
              <a:tabLst/>
              <a:defRPr/>
            </a:pPr>
            <a:r>
              <a:rPr kumimoji="0" lang="en-US" sz="1800" b="0" i="0" u="none" strike="noStrike" kern="0" cap="none" spc="0" normalizeH="0" baseline="0" noProof="0" dirty="0">
                <a:ln>
                  <a:noFill/>
                </a:ln>
                <a:solidFill>
                  <a:schemeClr val="bg1"/>
                </a:solidFill>
                <a:effectLst/>
                <a:uLnTx/>
                <a:uFillTx/>
                <a:latin typeface="Trebuchet MS" charset="0"/>
              </a:rPr>
              <a:t>GAS-TO-</a:t>
            </a:r>
          </a:p>
          <a:p>
            <a:pPr marL="0" marR="0" lvl="0" indent="0" algn="ctr" defTabSz="914400" rtl="0" eaLnBrk="1" fontAlgn="base" latinLnBrk="0" hangingPunct="1">
              <a:lnSpc>
                <a:spcPct val="75000"/>
              </a:lnSpc>
              <a:spcBef>
                <a:spcPct val="0"/>
              </a:spcBef>
              <a:spcAft>
                <a:spcPct val="0"/>
              </a:spcAft>
              <a:buClrTx/>
              <a:buSzTx/>
              <a:buFont typeface="Trebuchet MS" charset="0"/>
              <a:buNone/>
              <a:tabLst/>
              <a:defRPr/>
            </a:pPr>
            <a:r>
              <a:rPr kumimoji="0" lang="en-US" sz="1800" b="0" i="0" u="none" strike="noStrike" kern="0" cap="none" spc="0" normalizeH="0" baseline="0" noProof="0" dirty="0">
                <a:ln>
                  <a:noFill/>
                </a:ln>
                <a:solidFill>
                  <a:schemeClr val="bg1"/>
                </a:solidFill>
                <a:effectLst/>
                <a:uLnTx/>
                <a:uFillTx/>
                <a:latin typeface="Trebuchet MS" charset="0"/>
              </a:rPr>
              <a:t>ENERGY</a:t>
            </a:r>
          </a:p>
          <a:p>
            <a:pPr marL="0" marR="0" lvl="0" indent="0" algn="ctr" defTabSz="914400" rtl="0" eaLnBrk="1" fontAlgn="base" latinLnBrk="0" hangingPunct="1">
              <a:lnSpc>
                <a:spcPct val="75000"/>
              </a:lnSpc>
              <a:spcBef>
                <a:spcPct val="0"/>
              </a:spcBef>
              <a:spcAft>
                <a:spcPct val="0"/>
              </a:spcAft>
              <a:buClrTx/>
              <a:buSzTx/>
              <a:buFont typeface="Trebuchet MS" charset="0"/>
              <a:buNone/>
              <a:tabLst/>
              <a:defRPr/>
            </a:pPr>
            <a:r>
              <a:rPr kumimoji="0" lang="en-US" sz="1400" b="0" i="0" u="none" strike="noStrike" kern="0" cap="none" spc="0" normalizeH="0" baseline="0" noProof="0" dirty="0">
                <a:ln>
                  <a:noFill/>
                </a:ln>
                <a:solidFill>
                  <a:schemeClr val="bg1"/>
                </a:solidFill>
                <a:effectLst/>
                <a:uLnTx/>
                <a:uFillTx/>
                <a:latin typeface="Trebuchet MS" charset="0"/>
              </a:rPr>
              <a:t>PROJECTS</a:t>
            </a:r>
          </a:p>
          <a:p>
            <a:pPr marL="0" marR="0" lvl="0" indent="0" algn="ctr" defTabSz="914400" rtl="0" eaLnBrk="1" fontAlgn="base" latinLnBrk="0" hangingPunct="1">
              <a:lnSpc>
                <a:spcPct val="100000"/>
              </a:lnSpc>
              <a:spcBef>
                <a:spcPct val="0"/>
              </a:spcBef>
              <a:spcAft>
                <a:spcPct val="0"/>
              </a:spcAft>
              <a:buClrTx/>
              <a:buSzTx/>
              <a:buFont typeface="Trebuchet MS" charset="0"/>
              <a:buNone/>
              <a:tabLst/>
              <a:defRPr/>
            </a:pPr>
            <a:endParaRPr kumimoji="0" lang="en-US" sz="1200" b="0" i="0" u="none" strike="noStrike" kern="0" cap="none" spc="0" normalizeH="0" baseline="0" noProof="0" dirty="0">
              <a:ln>
                <a:noFill/>
              </a:ln>
              <a:solidFill>
                <a:schemeClr val="bg1"/>
              </a:solidFill>
              <a:effectLst/>
              <a:uLnTx/>
              <a:uFillTx/>
              <a:latin typeface="Trebuchet MS" charset="0"/>
            </a:endParaRPr>
          </a:p>
        </p:txBody>
      </p:sp>
      <p:sp>
        <p:nvSpPr>
          <p:cNvPr id="35" name="Rectangle 34"/>
          <p:cNvSpPr/>
          <p:nvPr/>
        </p:nvSpPr>
        <p:spPr bwMode="auto">
          <a:xfrm>
            <a:off x="3886200" y="2514600"/>
            <a:ext cx="1066800" cy="1143000"/>
          </a:xfrm>
          <a:prstGeom prst="rect">
            <a:avLst/>
          </a:prstGeom>
          <a:solidFill>
            <a:schemeClr val="accent4">
              <a:lumMod val="75000"/>
              <a:alpha val="83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chemeClr val="bg1"/>
                </a:solidFill>
                <a:effectLst/>
                <a:uLnTx/>
                <a:uFillTx/>
                <a:latin typeface="Trebuchet MS" charset="0"/>
              </a:rPr>
              <a:t>310</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bg1"/>
                </a:solidFill>
                <a:effectLst/>
                <a:uLnTx/>
                <a:uFillTx/>
                <a:latin typeface="Trebuchet MS" charset="0"/>
              </a:rPr>
              <a:t>TRANSFER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bg1"/>
                </a:solidFill>
                <a:effectLst/>
                <a:uLnTx/>
                <a:uFillTx/>
                <a:latin typeface="Trebuchet MS" charset="0"/>
              </a:rPr>
              <a:t>FACILITIES</a:t>
            </a:r>
          </a:p>
        </p:txBody>
      </p:sp>
      <p:sp>
        <p:nvSpPr>
          <p:cNvPr id="36" name="Rectangle 35"/>
          <p:cNvSpPr/>
          <p:nvPr/>
        </p:nvSpPr>
        <p:spPr bwMode="auto">
          <a:xfrm>
            <a:off x="6019800" y="4038600"/>
            <a:ext cx="1066800" cy="1219200"/>
          </a:xfrm>
          <a:prstGeom prst="rect">
            <a:avLst/>
          </a:prstGeom>
          <a:solidFill>
            <a:schemeClr val="accent4">
              <a:lumMod val="75000"/>
              <a:alpha val="83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eaLnBrk="1" fontAlgn="auto" latinLnBrk="0" hangingPunct="1">
              <a:lnSpc>
                <a:spcPct val="75000"/>
              </a:lnSpc>
              <a:spcBef>
                <a:spcPts val="0"/>
              </a:spcBef>
              <a:spcAft>
                <a:spcPts val="0"/>
              </a:spcAft>
              <a:buClrTx/>
              <a:buSzTx/>
              <a:buFontTx/>
              <a:buNone/>
              <a:tabLst/>
              <a:defRPr/>
            </a:pPr>
            <a:r>
              <a:rPr kumimoji="0" lang="en-US" sz="3600" b="0" i="0" u="none" strike="noStrike" kern="0" cap="none" spc="0" normalizeH="0" baseline="0" noProof="0" dirty="0">
                <a:ln>
                  <a:noFill/>
                </a:ln>
                <a:solidFill>
                  <a:schemeClr val="bg1"/>
                </a:solidFill>
                <a:effectLst/>
                <a:uLnTx/>
                <a:uFillTx/>
              </a:rPr>
              <a:t>43</a:t>
            </a:r>
            <a:endParaRPr kumimoji="0" lang="en-US" sz="3600" b="0" i="0" u="none" strike="noStrike" kern="0" cap="none" spc="0" normalizeH="0" baseline="0" noProof="0" dirty="0">
              <a:ln>
                <a:noFill/>
              </a:ln>
              <a:solidFill>
                <a:schemeClr val="bg1"/>
              </a:solidFill>
              <a:effectLst/>
              <a:uLnTx/>
              <a:uFillTx/>
              <a:latin typeface="Trebuchet MS" charset="0"/>
            </a:endParaRPr>
          </a:p>
          <a:p>
            <a:pPr marL="0" marR="0" lvl="0" indent="0" algn="ctr" defTabSz="914400" eaLnBrk="1" fontAlgn="auto" latinLnBrk="0" hangingPunct="1">
              <a:lnSpc>
                <a:spcPct val="75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Trebuchet MS" charset="0"/>
              </a:rPr>
              <a:t>ORGANIC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solidFill>
                <a:effectLst/>
                <a:uLnTx/>
                <a:uFillTx/>
                <a:latin typeface="Trebuchet MS" charset="0"/>
              </a:rPr>
              <a:t>PROCESSING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dirty="0">
                <a:ln>
                  <a:noFill/>
                </a:ln>
                <a:solidFill>
                  <a:schemeClr val="bg1"/>
                </a:solidFill>
                <a:effectLst/>
                <a:uLnTx/>
                <a:uFillTx/>
                <a:latin typeface="Trebuchet MS" charset="0"/>
              </a:rPr>
              <a:t>FACILITIES</a:t>
            </a:r>
          </a:p>
        </p:txBody>
      </p:sp>
      <p:sp>
        <p:nvSpPr>
          <p:cNvPr id="37" name="Rectangle 36"/>
          <p:cNvSpPr/>
          <p:nvPr/>
        </p:nvSpPr>
        <p:spPr bwMode="auto">
          <a:xfrm>
            <a:off x="6019800" y="1524000"/>
            <a:ext cx="1066800" cy="1066800"/>
          </a:xfrm>
          <a:prstGeom prst="rect">
            <a:avLst/>
          </a:prstGeom>
          <a:solidFill>
            <a:schemeClr val="accent4">
              <a:lumMod val="75000"/>
              <a:alpha val="83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eaLnBrk="1" fontAlgn="auto" latinLnBrk="0" hangingPunct="1">
              <a:lnSpc>
                <a:spcPct val="75000"/>
              </a:lnSpc>
              <a:spcBef>
                <a:spcPts val="0"/>
              </a:spcBef>
              <a:spcAft>
                <a:spcPts val="0"/>
              </a:spcAft>
              <a:buClrTx/>
              <a:buSzTx/>
              <a:buFontTx/>
              <a:buNone/>
              <a:tabLst/>
              <a:defRPr/>
            </a:pPr>
            <a:r>
              <a:rPr kumimoji="0" lang="en-US" sz="1700" b="0" i="0" u="none" strike="noStrike" kern="0" cap="none" spc="0" normalizeH="0" baseline="0" noProof="0" dirty="0">
                <a:ln>
                  <a:noFill/>
                </a:ln>
                <a:solidFill>
                  <a:schemeClr val="bg1"/>
                </a:solidFill>
                <a:effectLst/>
                <a:uLnTx/>
                <a:uFillTx/>
              </a:rPr>
              <a:t>$</a:t>
            </a:r>
            <a:r>
              <a:rPr kumimoji="0" lang="en-US" sz="1700" b="0" i="0" u="none" strike="noStrike" kern="0" cap="none" spc="0" normalizeH="0" baseline="0" noProof="0" dirty="0">
                <a:ln>
                  <a:noFill/>
                </a:ln>
                <a:solidFill>
                  <a:schemeClr val="bg1"/>
                </a:solidFill>
                <a:effectLst/>
                <a:uLnTx/>
                <a:uFillTx/>
                <a:latin typeface="Trebuchet MS" charset="0"/>
              </a:rPr>
              <a:t>12.M TOTAL</a:t>
            </a:r>
          </a:p>
          <a:p>
            <a:pPr marL="0" marR="0" lvl="0" indent="0" algn="ctr" defTabSz="914400" eaLnBrk="1" fontAlgn="auto" latinLnBrk="0" hangingPunct="1">
              <a:lnSpc>
                <a:spcPct val="75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solidFill>
                <a:effectLst/>
                <a:uLnTx/>
                <a:uFillTx/>
              </a:rPr>
              <a:t>DONATED</a:t>
            </a:r>
            <a:endParaRPr kumimoji="0" lang="en-US" sz="1800" b="0" i="0" u="none" strike="noStrike" kern="0" cap="none" spc="0" normalizeH="0" baseline="0" noProof="0" dirty="0">
              <a:ln>
                <a:noFill/>
              </a:ln>
              <a:solidFill>
                <a:schemeClr val="bg1"/>
              </a:solidFill>
              <a:effectLst/>
              <a:uLnTx/>
              <a:uFillTx/>
              <a:latin typeface="Trebuchet MS" charset="0"/>
            </a:endParaRPr>
          </a:p>
          <a:p>
            <a:pPr marL="0" marR="0" lvl="0" indent="0" algn="ctr" defTabSz="914400" eaLnBrk="1" fontAlgn="auto" latinLnBrk="0" hangingPunct="1">
              <a:lnSpc>
                <a:spcPct val="75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rPr>
              <a:t>IN CHARITABLE</a:t>
            </a:r>
            <a:endParaRPr kumimoji="0" lang="en-US" sz="1200" b="0" i="0" u="none" strike="noStrike" kern="0" cap="none" spc="0" normalizeH="0" baseline="0" noProof="0" dirty="0">
              <a:ln>
                <a:noFill/>
              </a:ln>
              <a:solidFill>
                <a:schemeClr val="bg1"/>
              </a:solidFill>
              <a:effectLst/>
              <a:uLnTx/>
              <a:uFillTx/>
              <a:latin typeface="Trebuchet MS" charset="0"/>
            </a:endParaRPr>
          </a:p>
          <a:p>
            <a:pPr marL="0" marR="0" lvl="0" indent="0" algn="ctr" defTabSz="914400" eaLnBrk="1" fontAlgn="auto" latinLnBrk="0" hangingPunct="1">
              <a:lnSpc>
                <a:spcPct val="75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bg1"/>
                </a:solidFill>
                <a:effectLst/>
                <a:uLnTx/>
                <a:uFillTx/>
              </a:rPr>
              <a:t>GIVING</a:t>
            </a:r>
            <a:r>
              <a:rPr kumimoji="0" lang="en-US" sz="900" b="0" i="0" u="none" strike="noStrike" kern="0" cap="none" spc="0" normalizeH="0" baseline="0" noProof="0" dirty="0">
                <a:ln>
                  <a:noFill/>
                </a:ln>
                <a:solidFill>
                  <a:schemeClr val="bg1"/>
                </a:solidFill>
                <a:effectLst/>
                <a:uLnTx/>
                <a:uFillTx/>
                <a:latin typeface="Trebuchet MS" charset="0"/>
              </a:rPr>
              <a:t> </a:t>
            </a:r>
          </a:p>
        </p:txBody>
      </p:sp>
      <p:sp>
        <p:nvSpPr>
          <p:cNvPr id="38" name="Rectangle 37"/>
          <p:cNvSpPr/>
          <p:nvPr/>
        </p:nvSpPr>
        <p:spPr bwMode="auto">
          <a:xfrm>
            <a:off x="7086600" y="5257800"/>
            <a:ext cx="1005840" cy="838200"/>
          </a:xfrm>
          <a:prstGeom prst="rect">
            <a:avLst/>
          </a:prstGeom>
          <a:solidFill>
            <a:schemeClr val="accent4">
              <a:lumMod val="75000"/>
              <a:alpha val="83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eaLnBrk="1" fontAlgn="auto" latinLnBrk="0" hangingPunct="1">
              <a:lnSpc>
                <a:spcPct val="75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bg1"/>
                </a:solidFill>
                <a:effectLst/>
                <a:uLnTx/>
                <a:uFillTx/>
                <a:latin typeface="Trebuchet MS" charset="0"/>
              </a:rPr>
              <a:t>OVER</a:t>
            </a:r>
          </a:p>
          <a:p>
            <a:pPr marL="0" marR="0" lvl="0" indent="0" algn="ctr" defTabSz="914400" eaLnBrk="1" fontAlgn="auto" latinLnBrk="0" hangingPunct="1">
              <a:lnSpc>
                <a:spcPct val="75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Trebuchet MS" charset="0"/>
              </a:rPr>
              <a:t>42,600</a:t>
            </a:r>
          </a:p>
          <a:p>
            <a:pPr marL="0" marR="0" lvl="0" indent="0" algn="ctr" defTabSz="914400" eaLnBrk="1" fontAlgn="auto" latinLnBrk="0" hangingPunct="1">
              <a:lnSpc>
                <a:spcPct val="75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solidFill>
                <a:effectLst/>
                <a:uLnTx/>
                <a:uFillTx/>
                <a:latin typeface="Trebuchet MS" charset="0"/>
              </a:rPr>
              <a:t>EMPLOYEES</a:t>
            </a:r>
          </a:p>
        </p:txBody>
      </p:sp>
      <p:sp>
        <p:nvSpPr>
          <p:cNvPr id="39" name="TextBox 38"/>
          <p:cNvSpPr txBox="1"/>
          <p:nvPr/>
        </p:nvSpPr>
        <p:spPr>
          <a:xfrm>
            <a:off x="443882" y="1232741"/>
            <a:ext cx="3409934" cy="2471058"/>
          </a:xfrm>
          <a:prstGeom prst="rect">
            <a:avLst/>
          </a:prstGeom>
          <a:solidFill>
            <a:schemeClr val="bg1"/>
          </a:solidFill>
          <a:ln>
            <a:noFill/>
          </a:ln>
        </p:spPr>
        <p:txBody>
          <a:bodyPr wrap="square" lIns="91440" tIns="91440" rIns="91440" bIns="9144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bg2">
                    <a:lumMod val="50000"/>
                  </a:schemeClr>
                </a:solidFill>
                <a:effectLst/>
                <a:uLnTx/>
                <a:uFillTx/>
                <a:latin typeface="Trebuchet MS" pitchFamily="34" charset="0"/>
              </a:rPr>
              <a:t>                     VISIT: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86221"/>
                </a:solidFill>
                <a:effectLst/>
                <a:uLnTx/>
                <a:uFillTx/>
                <a:latin typeface="Trebuchet MS" pitchFamily="34" charset="0"/>
              </a:rPr>
              <a:t>www.wm.com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86221"/>
                </a:solidFill>
                <a:effectLst/>
                <a:uLnTx/>
                <a:uFillTx/>
                <a:latin typeface="Trebuchet MS" pitchFamily="34" charset="0"/>
              </a:rPr>
              <a:t>www.thinkgreenfromhome.com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86221"/>
                </a:solidFill>
                <a:effectLst/>
                <a:uLnTx/>
                <a:uFillTx/>
                <a:latin typeface="Trebuchet MS" pitchFamily="34" charset="0"/>
              </a:rPr>
              <a:t>www.recycleoftenrecycleright.com</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chemeClr val="bg2">
                  <a:lumMod val="50000"/>
                </a:schemeClr>
              </a:solidFill>
              <a:effectLst/>
              <a:uLnTx/>
              <a:uFillTx/>
              <a:latin typeface="Trebuchet MS"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bg2">
                    <a:lumMod val="50000"/>
                  </a:schemeClr>
                </a:solidFill>
                <a:effectLst/>
                <a:uLnTx/>
                <a:uFillTx/>
                <a:latin typeface="Trebuchet MS" pitchFamily="34" charset="0"/>
              </a:rPr>
              <a:t>Tour our MRF or landfill!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bg2">
                    <a:lumMod val="50000"/>
                  </a:schemeClr>
                </a:solidFill>
                <a:effectLst/>
                <a:uLnTx/>
                <a:uFillTx/>
                <a:latin typeface="Trebuchet MS" pitchFamily="34" charset="0"/>
              </a:rPr>
              <a:t>Lara Rezzarday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7030A0"/>
                </a:solidFill>
                <a:effectLst/>
                <a:uLnTx/>
                <a:uFillTx/>
                <a:latin typeface="Trebuchet MS" pitchFamily="34" charset="0"/>
                <a:hlinkClick r:id="rId4"/>
              </a:rPr>
              <a:t>lrezzard@wm.com</a:t>
            </a:r>
            <a:r>
              <a:rPr kumimoji="0" lang="en-US" sz="1600" b="0" i="0" u="none" strike="noStrike" kern="0" cap="none" spc="0" normalizeH="0" baseline="0" noProof="0" dirty="0">
                <a:ln>
                  <a:noFill/>
                </a:ln>
                <a:solidFill>
                  <a:schemeClr val="bg2">
                    <a:lumMod val="50000"/>
                  </a:schemeClr>
                </a:solidFill>
                <a:effectLst/>
                <a:uLnTx/>
                <a:uFillTx/>
                <a:latin typeface="Trebuchet MS" pitchFamily="34"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dirty="0">
                <a:solidFill>
                  <a:schemeClr val="bg2">
                    <a:lumMod val="50000"/>
                  </a:schemeClr>
                </a:solidFill>
                <a:latin typeface="Trebuchet MS" pitchFamily="34" charset="0"/>
              </a:rPr>
              <a:t>303-594-8389</a:t>
            </a:r>
            <a:r>
              <a:rPr kumimoji="0" lang="en-US" sz="1600" b="0" i="0" u="none" strike="noStrike" kern="0" cap="none" spc="0" normalizeH="0" baseline="0" noProof="0" dirty="0">
                <a:ln>
                  <a:noFill/>
                </a:ln>
                <a:solidFill>
                  <a:schemeClr val="bg2">
                    <a:lumMod val="50000"/>
                  </a:schemeClr>
                </a:solidFill>
                <a:effectLst/>
                <a:uLnTx/>
                <a:uFillTx/>
                <a:latin typeface="Trebuchet MS" pitchFamily="34" charset="0"/>
              </a:rPr>
              <a:t>      </a:t>
            </a:r>
          </a:p>
        </p:txBody>
      </p:sp>
    </p:spTree>
    <p:extLst>
      <p:ext uri="{BB962C8B-B14F-4D97-AF65-F5344CB8AC3E}">
        <p14:creationId xmlns:p14="http://schemas.microsoft.com/office/powerpoint/2010/main" val="3946956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Why Should We Recycle?  </a:t>
            </a:r>
          </a:p>
        </p:txBody>
      </p:sp>
      <p:sp>
        <p:nvSpPr>
          <p:cNvPr id="3" name="Content Placeholder 2"/>
          <p:cNvSpPr>
            <a:spLocks noGrp="1"/>
          </p:cNvSpPr>
          <p:nvPr>
            <p:ph type="body" idx="1"/>
          </p:nvPr>
        </p:nvSpPr>
        <p:spPr>
          <a:xfrm>
            <a:off x="650194" y="1202646"/>
            <a:ext cx="7843611" cy="1337354"/>
          </a:xfrm>
        </p:spPr>
        <p:txBody>
          <a:bodyPr/>
          <a:lstStyle/>
          <a:p>
            <a:pPr algn="ctr"/>
            <a:r>
              <a:rPr lang="en-US" dirty="0"/>
              <a:t>On average, each American creates about 4.7 pounds of waste every single day. About 50% of what is thrown in the garbage can be recycled/composted.</a:t>
            </a:r>
          </a:p>
          <a:p>
            <a:pPr marL="228600" indent="-228600"/>
            <a:endParaRPr lang="en-US" dirty="0"/>
          </a:p>
          <a:p>
            <a:pPr marL="228600" indent="-228600"/>
            <a:endParaRPr lang="en-US" sz="2000" dirty="0"/>
          </a:p>
          <a:p>
            <a:pPr marL="228600" indent="-228600">
              <a:buFont typeface="Arial" pitchFamily="34" charset="0"/>
              <a:buChar char="•"/>
            </a:pPr>
            <a:endParaRPr lang="en-US" dirty="0"/>
          </a:p>
        </p:txBody>
      </p:sp>
      <p:sp>
        <p:nvSpPr>
          <p:cNvPr id="4" name="AutoShape 2" descr="Image result for garb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5568" r="1887"/>
          <a:stretch/>
        </p:blipFill>
        <p:spPr bwMode="auto">
          <a:xfrm>
            <a:off x="2130597" y="2837793"/>
            <a:ext cx="4921845" cy="3064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C:\Users\jtitus\Documents\Images\front-loade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1368" y="1484174"/>
            <a:ext cx="3810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468085" y="330654"/>
            <a:ext cx="7772400" cy="554718"/>
          </a:xfrm>
        </p:spPr>
        <p:txBody>
          <a:bodyPr/>
          <a:lstStyle/>
          <a:p>
            <a:pPr algn="ctr"/>
            <a:r>
              <a:rPr lang="en-US" altLang="en-US" sz="3600" dirty="0">
                <a:solidFill>
                  <a:srgbClr val="186221"/>
                </a:solidFill>
                <a:latin typeface="Trebuchet MS" pitchFamily="34" charset="0"/>
              </a:rPr>
              <a:t>Why reducing waste is important</a:t>
            </a:r>
            <a:endParaRPr lang="en-US" sz="3600" dirty="0"/>
          </a:p>
        </p:txBody>
      </p:sp>
      <p:sp>
        <p:nvSpPr>
          <p:cNvPr id="3" name="Subtitle 2"/>
          <p:cNvSpPr>
            <a:spLocks noGrp="1"/>
          </p:cNvSpPr>
          <p:nvPr>
            <p:ph type="subTitle" idx="1"/>
          </p:nvPr>
        </p:nvSpPr>
        <p:spPr>
          <a:xfrm>
            <a:off x="653143" y="1291771"/>
            <a:ext cx="8073607" cy="4347029"/>
          </a:xfrm>
        </p:spPr>
        <p:txBody>
          <a:bodyPr/>
          <a:lstStyle/>
          <a:p>
            <a:pPr algn="l">
              <a:defRPr/>
            </a:pPr>
            <a:r>
              <a:rPr lang="en-US" sz="2000" dirty="0">
                <a:latin typeface="Trebuchet MS" panose="020B0603020202020204" pitchFamily="34" charset="0"/>
              </a:rPr>
              <a:t>Did you know?</a:t>
            </a:r>
          </a:p>
          <a:p>
            <a:pPr algn="l">
              <a:defRPr/>
            </a:pPr>
            <a:endParaRPr lang="en-US" sz="2000" dirty="0">
              <a:latin typeface="Trebuchet MS" panose="020B0603020202020204" pitchFamily="34" charset="0"/>
            </a:endParaRPr>
          </a:p>
          <a:p>
            <a:pPr marL="342900" indent="-342900" algn="l">
              <a:buFont typeface="Arial" panose="020B0604020202020204" pitchFamily="34" charset="0"/>
              <a:buChar char="•"/>
              <a:defRPr/>
            </a:pPr>
            <a:r>
              <a:rPr lang="en-US" sz="2000" dirty="0"/>
              <a:t>There are less landfills today:  </a:t>
            </a:r>
          </a:p>
          <a:p>
            <a:pPr algn="l">
              <a:defRPr/>
            </a:pPr>
            <a:r>
              <a:rPr lang="en-US" sz="2000" dirty="0"/>
              <a:t>	1988: 8,000 landfills</a:t>
            </a:r>
          </a:p>
          <a:p>
            <a:pPr algn="l">
              <a:defRPr/>
            </a:pPr>
            <a:r>
              <a:rPr lang="en-US" sz="2000" dirty="0"/>
              <a:t>	2006: 1,700 landfills</a:t>
            </a:r>
          </a:p>
          <a:p>
            <a:pPr marL="342900" indent="-342900" algn="l">
              <a:buFont typeface="Arial" panose="020B0604020202020204" pitchFamily="34" charset="0"/>
              <a:buChar char="•"/>
              <a:defRPr/>
            </a:pPr>
            <a:endParaRPr lang="en-US" sz="2000" dirty="0"/>
          </a:p>
          <a:p>
            <a:pPr marL="342900" indent="-342900" algn="l">
              <a:buFont typeface="Arial" panose="020B0604020202020204" pitchFamily="34" charset="0"/>
              <a:buChar char="•"/>
              <a:defRPr/>
            </a:pPr>
            <a:r>
              <a:rPr lang="en-US" sz="2000" dirty="0"/>
              <a:t>Less material going to the landfill will lengthen the lifespan. </a:t>
            </a:r>
          </a:p>
          <a:p>
            <a:pPr algn="l">
              <a:defRPr/>
            </a:pPr>
            <a:endParaRPr lang="en-US" sz="2000" dirty="0"/>
          </a:p>
          <a:p>
            <a:pPr marL="342900" indent="-342900" algn="l">
              <a:buFont typeface="Arial" panose="020B0604020202020204" pitchFamily="34" charset="0"/>
              <a:buChar char="•"/>
              <a:defRPr/>
            </a:pPr>
            <a:r>
              <a:rPr lang="en-US" sz="2000" dirty="0">
                <a:latin typeface="Trebuchet MS" panose="020B0603020202020204" pitchFamily="34" charset="0"/>
              </a:rPr>
              <a:t>Colorado has one of the lowest recycle rates in the U.S. at less than 12% compared to 35% for the rest of the country.</a:t>
            </a:r>
          </a:p>
          <a:p>
            <a:pPr algn="l">
              <a:defRPr/>
            </a:pPr>
            <a:endParaRPr lang="en-US" sz="2000" dirty="0">
              <a:latin typeface="Trebuchet MS" panose="020B0603020202020204" pitchFamily="34" charset="0"/>
            </a:endParaRPr>
          </a:p>
          <a:p>
            <a:pPr marL="342900" indent="-342900" algn="l">
              <a:buFont typeface="Arial" panose="020B0604020202020204" pitchFamily="34" charset="0"/>
              <a:buChar char="•"/>
              <a:defRPr/>
            </a:pPr>
            <a:r>
              <a:rPr lang="en-US" sz="2000" dirty="0">
                <a:latin typeface="Trebuchet MS" panose="020B0603020202020204" pitchFamily="34" charset="0"/>
              </a:rPr>
              <a:t>Recycling creates more than 10 jobs for every 1 job created by landfilling your waste (per ton).</a:t>
            </a:r>
          </a:p>
          <a:p>
            <a:pPr algn="l"/>
            <a:endParaRPr lang="en-US" dirty="0"/>
          </a:p>
        </p:txBody>
      </p:sp>
    </p:spTree>
    <p:extLst>
      <p:ext uri="{BB962C8B-B14F-4D97-AF65-F5344CB8AC3E}">
        <p14:creationId xmlns:p14="http://schemas.microsoft.com/office/powerpoint/2010/main" val="3242524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t>What is Single Stream Recycling?</a:t>
            </a:r>
          </a:p>
        </p:txBody>
      </p:sp>
      <p:sp>
        <p:nvSpPr>
          <p:cNvPr id="13" name="TextBox 12"/>
          <p:cNvSpPr txBox="1"/>
          <p:nvPr/>
        </p:nvSpPr>
        <p:spPr>
          <a:xfrm>
            <a:off x="4470400" y="1215245"/>
            <a:ext cx="4379626" cy="4572000"/>
          </a:xfrm>
          <a:prstGeom prst="rect">
            <a:avLst/>
          </a:prstGeom>
          <a:noFill/>
          <a:ln>
            <a:noFill/>
          </a:ln>
        </p:spPr>
        <p:txBody>
          <a:bodyPr wrap="square" lIns="91440" tIns="91440" rIns="91440" bIns="91440" rtlCol="0" anchor="ctr">
            <a:noAutofit/>
          </a:bodyPr>
          <a:lstStyle/>
          <a:p>
            <a:pPr lvl="1">
              <a:buClr>
                <a:srgbClr val="33CC33"/>
              </a:buClr>
              <a:buSzPct val="75000"/>
            </a:pPr>
            <a:r>
              <a:rPr lang="en-US" altLang="en-US" sz="2000" dirty="0">
                <a:solidFill>
                  <a:srgbClr val="186221"/>
                </a:solidFill>
              </a:rPr>
              <a:t>All recyclables are placed in a single container for collection (business &amp; residential).</a:t>
            </a:r>
          </a:p>
          <a:p>
            <a:pPr lvl="1">
              <a:buClr>
                <a:srgbClr val="33CC33"/>
              </a:buClr>
              <a:buSzPct val="75000"/>
            </a:pPr>
            <a:endParaRPr lang="en-US" altLang="en-US" sz="2000" dirty="0">
              <a:solidFill>
                <a:srgbClr val="186221"/>
              </a:solidFill>
            </a:endParaRPr>
          </a:p>
          <a:p>
            <a:pPr lvl="1">
              <a:buClr>
                <a:srgbClr val="33CC33"/>
              </a:buClr>
              <a:buSzPct val="75000"/>
            </a:pPr>
            <a:r>
              <a:rPr lang="en-US" altLang="en-US" sz="2000" dirty="0">
                <a:solidFill>
                  <a:srgbClr val="186221"/>
                </a:solidFill>
                <a:cs typeface="Times New Roman" pitchFamily="18" charset="0"/>
              </a:rPr>
              <a:t>The recyclables are sorted at our Materials Recovery Facility (MRF), baled and shipped to manufacturers.</a:t>
            </a:r>
            <a:r>
              <a:rPr lang="en-US" sz="2000" dirty="0">
                <a:solidFill>
                  <a:srgbClr val="186221"/>
                </a:solidFill>
              </a:rPr>
              <a:t> </a:t>
            </a:r>
          </a:p>
          <a:p>
            <a:pPr lvl="1">
              <a:buClr>
                <a:srgbClr val="33CC33"/>
              </a:buClr>
              <a:buSzPct val="75000"/>
            </a:pPr>
            <a:endParaRPr lang="en-US" sz="2000" dirty="0">
              <a:solidFill>
                <a:srgbClr val="186221"/>
              </a:solidFill>
            </a:endParaRPr>
          </a:p>
          <a:p>
            <a:pPr lvl="1">
              <a:buClr>
                <a:srgbClr val="33CC33"/>
              </a:buClr>
              <a:buSzPct val="75000"/>
            </a:pPr>
            <a:r>
              <a:rPr lang="en-US" sz="2000" dirty="0">
                <a:solidFill>
                  <a:srgbClr val="186221"/>
                </a:solidFill>
              </a:rPr>
              <a:t>Offering single stream recycling increases participation rates. </a:t>
            </a:r>
            <a:endParaRPr lang="en-US" altLang="en-US" sz="2000" dirty="0">
              <a:solidFill>
                <a:srgbClr val="186221"/>
              </a:solidFill>
              <a:cs typeface="Times New Roman" pitchFamily="18" charset="0"/>
            </a:endParaRPr>
          </a:p>
          <a:p>
            <a:pPr>
              <a:lnSpc>
                <a:spcPct val="90000"/>
              </a:lnSpc>
            </a:pPr>
            <a:endParaRPr lang="en-US" sz="1200" dirty="0">
              <a:latin typeface="Trebuchet MS" pitchFamily="34" charset="0"/>
              <a:cs typeface="Arial" pitchFamily="34" charset="0"/>
            </a:endParaRPr>
          </a:p>
        </p:txBody>
      </p:sp>
      <p:pic>
        <p:nvPicPr>
          <p:cNvPr id="7" name="Picture 6" descr="Picture1.png"/>
          <p:cNvPicPr>
            <a:picLocks noChangeAspect="1"/>
          </p:cNvPicPr>
          <p:nvPr/>
        </p:nvPicPr>
        <p:blipFill>
          <a:blip r:embed="rId2"/>
          <a:stretch>
            <a:fillRect/>
          </a:stretch>
        </p:blipFill>
        <p:spPr>
          <a:xfrm>
            <a:off x="496572" y="1633491"/>
            <a:ext cx="3721431" cy="349401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sz="3200" dirty="0"/>
              <a:t>What Makes Something Recyclable?</a:t>
            </a:r>
          </a:p>
        </p:txBody>
      </p:sp>
      <p:sp>
        <p:nvSpPr>
          <p:cNvPr id="4" name="Text Placeholder 3"/>
          <p:cNvSpPr>
            <a:spLocks noGrp="1"/>
          </p:cNvSpPr>
          <p:nvPr>
            <p:ph type="body" sz="quarter" idx="14"/>
          </p:nvPr>
        </p:nvSpPr>
        <p:spPr/>
        <p:txBody>
          <a:bodyPr/>
          <a:lstStyle/>
          <a:p>
            <a:r>
              <a:rPr lang="en-US"/>
              <a:t> </a:t>
            </a:r>
            <a:endParaRPr lang="en-US" dirty="0"/>
          </a:p>
        </p:txBody>
      </p:sp>
      <p:grpSp>
        <p:nvGrpSpPr>
          <p:cNvPr id="20" name="Group 19"/>
          <p:cNvGrpSpPr/>
          <p:nvPr/>
        </p:nvGrpSpPr>
        <p:grpSpPr>
          <a:xfrm>
            <a:off x="-476431" y="1414578"/>
            <a:ext cx="5951946" cy="4234710"/>
            <a:chOff x="-738596" y="1321508"/>
            <a:chExt cx="6919456" cy="5096102"/>
          </a:xfrm>
        </p:grpSpPr>
        <p:sp>
          <p:nvSpPr>
            <p:cNvPr id="12" name="Block Arc 11"/>
            <p:cNvSpPr/>
            <p:nvPr/>
          </p:nvSpPr>
          <p:spPr>
            <a:xfrm rot="256341">
              <a:off x="-738596" y="1590853"/>
              <a:ext cx="4672980" cy="4754856"/>
            </a:xfrm>
            <a:prstGeom prst="blockArc">
              <a:avLst>
                <a:gd name="adj1" fmla="val 17527788"/>
                <a:gd name="adj2" fmla="val 4119114"/>
                <a:gd name="adj3" fmla="val 5750"/>
              </a:avLst>
            </a:prstGeom>
          </p:spPr>
          <p:style>
            <a:lnRef idx="2">
              <a:schemeClr val="lt1">
                <a:hueOff val="0"/>
                <a:satOff val="0"/>
                <a:lumOff val="0"/>
                <a:alphaOff val="0"/>
              </a:schemeClr>
            </a:lnRef>
            <a:fillRef idx="1">
              <a:schemeClr val="accent3">
                <a:hueOff val="-2648317"/>
                <a:satOff val="49999"/>
                <a:lumOff val="5883"/>
                <a:alphaOff val="0"/>
              </a:schemeClr>
            </a:fillRef>
            <a:effectRef idx="0">
              <a:schemeClr val="accent3">
                <a:hueOff val="-2648317"/>
                <a:satOff val="49999"/>
                <a:lumOff val="5883"/>
                <a:alphaOff val="0"/>
              </a:schemeClr>
            </a:effectRef>
            <a:fontRef idx="minor">
              <a:schemeClr val="lt1"/>
            </a:fontRef>
          </p:style>
        </p:sp>
        <p:sp>
          <p:nvSpPr>
            <p:cNvPr id="13" name="Oval 12"/>
            <p:cNvSpPr/>
            <p:nvPr/>
          </p:nvSpPr>
          <p:spPr>
            <a:xfrm>
              <a:off x="2683774" y="1321508"/>
              <a:ext cx="1205051" cy="1710094"/>
            </a:xfrm>
            <a:prstGeom prst="ellipse">
              <a:avLst/>
            </a:prstGeom>
            <a:blipFill rotWithShape="1">
              <a:blip r:embed="rId3" cstate="screen">
                <a:extLst>
                  <a:ext uri="{28A0092B-C50C-407E-A947-70E740481C1C}">
                    <a14:useLocalDpi xmlns:a14="http://schemas.microsoft.com/office/drawing/2010/main" val="0"/>
                  </a:ext>
                </a:extLst>
              </a:blip>
              <a:stretch>
                <a:fillRect/>
              </a:stretch>
            </a:blipFill>
            <a:ln>
              <a:noFill/>
            </a:ln>
          </p:spPr>
          <p:style>
            <a:lnRef idx="2">
              <a:scrgbClr r="0" g="0" b="0"/>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16" name="Oval 15"/>
            <p:cNvSpPr/>
            <p:nvPr/>
          </p:nvSpPr>
          <p:spPr>
            <a:xfrm>
              <a:off x="2915341" y="2799071"/>
              <a:ext cx="3265519" cy="2404587"/>
            </a:xfrm>
            <a:prstGeom prst="ellipse">
              <a:avLst/>
            </a:prstGeom>
            <a:blipFill rotWithShape="1">
              <a:blip r:embed="rId4">
                <a:extLst>
                  <a:ext uri="{28A0092B-C50C-407E-A947-70E740481C1C}">
                    <a14:useLocalDpi xmlns:a14="http://schemas.microsoft.com/office/drawing/2010/main" val="0"/>
                  </a:ext>
                </a:extLst>
              </a:blip>
              <a:stretch>
                <a:fillRect/>
              </a:stretch>
            </a:blipFill>
            <a:ln>
              <a:noFill/>
            </a:ln>
          </p:spPr>
          <p:style>
            <a:lnRef idx="2">
              <a:scrgbClr r="0" g="0" b="0"/>
            </a:lnRef>
            <a:fillRef idx="1">
              <a:scrgbClr r="0" g="0" b="0"/>
            </a:fillRef>
            <a:effectRef idx="0">
              <a:schemeClr val="accent3">
                <a:tint val="50000"/>
                <a:hueOff val="-1273514"/>
                <a:satOff val="19907"/>
                <a:lumOff val="2543"/>
                <a:alphaOff val="0"/>
              </a:schemeClr>
            </a:effectRef>
            <a:fontRef idx="minor">
              <a:schemeClr val="lt1">
                <a:hueOff val="0"/>
                <a:satOff val="0"/>
                <a:lumOff val="0"/>
                <a:alphaOff val="0"/>
              </a:schemeClr>
            </a:fontRef>
          </p:style>
        </p:sp>
        <p:sp>
          <p:nvSpPr>
            <p:cNvPr id="18" name="Rounded Rectangle 17"/>
            <p:cNvSpPr/>
            <p:nvPr/>
          </p:nvSpPr>
          <p:spPr>
            <a:xfrm>
              <a:off x="2392680" y="4905956"/>
              <a:ext cx="1496147" cy="1511654"/>
            </a:xfrm>
            <a:prstGeom prst="roundRect">
              <a:avLst/>
            </a:prstGeom>
            <a:blipFill rotWithShape="1">
              <a:blip r:embed="rId5" cstate="screen">
                <a:extLst>
                  <a:ext uri="{28A0092B-C50C-407E-A947-70E740481C1C}">
                    <a14:useLocalDpi xmlns:a14="http://schemas.microsoft.com/office/drawing/2010/main" val="0"/>
                  </a:ext>
                </a:extLst>
              </a:blip>
              <a:stretch>
                <a:fillRect/>
              </a:stretch>
            </a:blipFill>
            <a:ln>
              <a:noFill/>
            </a:ln>
          </p:spPr>
          <p:style>
            <a:lnRef idx="2">
              <a:scrgbClr r="0" g="0" b="0"/>
            </a:lnRef>
            <a:fillRef idx="1">
              <a:scrgbClr r="0" g="0" b="0"/>
            </a:fillRef>
            <a:effectRef idx="0">
              <a:schemeClr val="accent3">
                <a:tint val="50000"/>
                <a:hueOff val="-2547028"/>
                <a:satOff val="39815"/>
                <a:lumOff val="5086"/>
                <a:alphaOff val="0"/>
              </a:schemeClr>
            </a:effectRef>
            <a:fontRef idx="minor">
              <a:schemeClr val="lt1">
                <a:hueOff val="0"/>
                <a:satOff val="0"/>
                <a:lumOff val="0"/>
                <a:alphaOff val="0"/>
              </a:schemeClr>
            </a:fontRef>
          </p:style>
        </p:sp>
      </p:grpSp>
      <p:sp>
        <p:nvSpPr>
          <p:cNvPr id="8" name="Rounded Rectangle 7"/>
          <p:cNvSpPr/>
          <p:nvPr/>
        </p:nvSpPr>
        <p:spPr>
          <a:xfrm>
            <a:off x="3924228" y="1631589"/>
            <a:ext cx="1753300" cy="831221"/>
          </a:xfrm>
          <a:prstGeom prst="roundRect">
            <a:avLst/>
          </a:prstGeom>
          <a:solidFill>
            <a:schemeClr val="accent4">
              <a:lumMod val="20000"/>
              <a:lumOff val="80000"/>
              <a:alpha val="55000"/>
            </a:schemeClr>
          </a:solidFill>
          <a:ln>
            <a:solidFill>
              <a:schemeClr val="accent3"/>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b="1" dirty="0">
                <a:solidFill>
                  <a:srgbClr val="57584F"/>
                </a:solidFill>
                <a:latin typeface="Trebuchet MS"/>
              </a:rPr>
              <a:t>Can we collect it?</a:t>
            </a:r>
            <a:endParaRPr lang="en-US" dirty="0">
              <a:solidFill>
                <a:srgbClr val="57584F"/>
              </a:solidFill>
              <a:latin typeface="Trebuchet MS"/>
            </a:endParaRPr>
          </a:p>
        </p:txBody>
      </p:sp>
      <p:sp>
        <p:nvSpPr>
          <p:cNvPr id="9" name="Rounded Rectangle 8"/>
          <p:cNvSpPr/>
          <p:nvPr/>
        </p:nvSpPr>
        <p:spPr>
          <a:xfrm>
            <a:off x="6088093" y="3198357"/>
            <a:ext cx="1829876" cy="831221"/>
          </a:xfrm>
          <a:prstGeom prst="roundRect">
            <a:avLst/>
          </a:prstGeom>
          <a:solidFill>
            <a:schemeClr val="accent4">
              <a:lumMod val="20000"/>
              <a:lumOff val="80000"/>
              <a:alpha val="69020"/>
            </a:schemeClr>
          </a:solidFill>
          <a:ln>
            <a:solidFill>
              <a:schemeClr val="accent3"/>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b="1" dirty="0">
                <a:solidFill>
                  <a:srgbClr val="57584F"/>
                </a:solidFill>
                <a:latin typeface="Trebuchet MS"/>
              </a:rPr>
              <a:t>Can we process it?</a:t>
            </a:r>
            <a:endParaRPr lang="en-US" dirty="0">
              <a:solidFill>
                <a:srgbClr val="57584F"/>
              </a:solidFill>
              <a:latin typeface="Trebuchet MS"/>
            </a:endParaRPr>
          </a:p>
        </p:txBody>
      </p:sp>
      <p:sp>
        <p:nvSpPr>
          <p:cNvPr id="10" name="Rounded Rectangle 9"/>
          <p:cNvSpPr/>
          <p:nvPr/>
        </p:nvSpPr>
        <p:spPr>
          <a:xfrm>
            <a:off x="4565237" y="4995285"/>
            <a:ext cx="2437794" cy="448137"/>
          </a:xfrm>
          <a:prstGeom prst="roundRect">
            <a:avLst/>
          </a:prstGeom>
          <a:solidFill>
            <a:schemeClr val="accent4">
              <a:lumMod val="20000"/>
              <a:lumOff val="80000"/>
              <a:alpha val="69020"/>
            </a:schemeClr>
          </a:solidFill>
          <a:ln>
            <a:solidFill>
              <a:schemeClr val="accent3"/>
            </a:solidFill>
          </a:ln>
        </p:spPr>
        <p:style>
          <a:lnRef idx="2">
            <a:schemeClr val="accent2"/>
          </a:lnRef>
          <a:fillRef idx="1">
            <a:schemeClr val="lt1"/>
          </a:fillRef>
          <a:effectRef idx="0">
            <a:schemeClr val="accent2"/>
          </a:effectRef>
          <a:fontRef idx="minor">
            <a:schemeClr val="dk1"/>
          </a:fontRef>
        </p:style>
        <p:txBody>
          <a:bodyPr wrap="none">
            <a:spAutoFit/>
          </a:bodyPr>
          <a:lstStyle/>
          <a:p>
            <a:r>
              <a:rPr lang="en-US" b="1" dirty="0">
                <a:solidFill>
                  <a:srgbClr val="57584F"/>
                </a:solidFill>
                <a:latin typeface="Trebuchet MS"/>
              </a:rPr>
              <a:t>Will someone buy it?</a:t>
            </a:r>
            <a:endParaRPr lang="en-US" dirty="0">
              <a:solidFill>
                <a:srgbClr val="57584F"/>
              </a:solidFill>
              <a:latin typeface="Trebuchet MS"/>
            </a:endParaRPr>
          </a:p>
        </p:txBody>
      </p:sp>
    </p:spTree>
    <p:extLst>
      <p:ext uri="{BB962C8B-B14F-4D97-AF65-F5344CB8AC3E}">
        <p14:creationId xmlns:p14="http://schemas.microsoft.com/office/powerpoint/2010/main" val="4152775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t>Changes in Recycling: The Evolving Ton</a:t>
            </a:r>
          </a:p>
        </p:txBody>
      </p:sp>
      <p:sp>
        <p:nvSpPr>
          <p:cNvPr id="4" name="Content Placeholder 3"/>
          <p:cNvSpPr>
            <a:spLocks noGrp="1"/>
          </p:cNvSpPr>
          <p:nvPr>
            <p:ph sz="quarter" idx="13"/>
          </p:nvPr>
        </p:nvSpPr>
        <p:spPr>
          <a:xfrm>
            <a:off x="816429" y="1643743"/>
            <a:ext cx="4327072" cy="3668826"/>
          </a:xfrm>
        </p:spPr>
        <p:txBody>
          <a:bodyPr/>
          <a:lstStyle/>
          <a:p>
            <a:pPr marL="257175" indent="-257175">
              <a:buFont typeface="Arial" panose="020B0604020202020204" pitchFamily="34" charset="0"/>
              <a:buChar char="•"/>
            </a:pPr>
            <a:r>
              <a:rPr lang="en-US" sz="2400" dirty="0"/>
              <a:t>Less paper, more plastic (small one-use pieces and no end markets)</a:t>
            </a:r>
          </a:p>
          <a:p>
            <a:endParaRPr lang="en-US" sz="2400" dirty="0"/>
          </a:p>
          <a:p>
            <a:pPr marL="257175" indent="-257175">
              <a:buFont typeface="Arial" panose="020B0604020202020204" pitchFamily="34" charset="0"/>
              <a:buChar char="•"/>
            </a:pPr>
            <a:r>
              <a:rPr lang="en-US" sz="2400" dirty="0"/>
              <a:t>Change outpaces MRF technology</a:t>
            </a:r>
          </a:p>
          <a:p>
            <a:endParaRPr lang="en-US" sz="2400" dirty="0"/>
          </a:p>
          <a:p>
            <a:pPr marL="257175" indent="-257175">
              <a:buFont typeface="Arial" panose="020B0604020202020204" pitchFamily="34" charset="0"/>
              <a:buChar char="•"/>
            </a:pPr>
            <a:r>
              <a:rPr lang="en-US" sz="2400" dirty="0"/>
              <a:t>Global markets have dried up for #3-#7 plastics and scrap paper</a:t>
            </a:r>
          </a:p>
        </p:txBody>
      </p:sp>
      <p:pic>
        <p:nvPicPr>
          <p:cNvPr id="14" name="Picture 13" descr="453144893.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886451" y="4229101"/>
            <a:ext cx="1541191" cy="744833"/>
          </a:xfrm>
          <a:prstGeom prst="rect">
            <a:avLst/>
          </a:prstGeom>
        </p:spPr>
      </p:pic>
      <p:pic>
        <p:nvPicPr>
          <p:cNvPr id="15" name="Picture 14" descr="488081515.jpg"/>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000750" y="1976283"/>
            <a:ext cx="1084452" cy="1415695"/>
          </a:xfrm>
          <a:prstGeom prst="rect">
            <a:avLst/>
          </a:prstGeom>
        </p:spPr>
      </p:pic>
      <p:sp>
        <p:nvSpPr>
          <p:cNvPr id="17" name="Down Arrow 16"/>
          <p:cNvSpPr/>
          <p:nvPr/>
        </p:nvSpPr>
        <p:spPr bwMode="auto">
          <a:xfrm>
            <a:off x="6461325" y="3429000"/>
            <a:ext cx="391440" cy="727742"/>
          </a:xfrm>
          <a:prstGeom prst="downArrow">
            <a:avLst/>
          </a:prstGeom>
          <a:ln>
            <a:headEnd type="none" w="med" len="med"/>
            <a:tailEnd type="none" w="med" len="med"/>
          </a:ln>
        </p:spPr>
        <p:style>
          <a:lnRef idx="3">
            <a:schemeClr val="lt1"/>
          </a:lnRef>
          <a:fillRef idx="1">
            <a:schemeClr val="dk1"/>
          </a:fillRef>
          <a:effectRef idx="1">
            <a:schemeClr val="dk1"/>
          </a:effectRef>
          <a:fontRef idx="minor">
            <a:schemeClr val="lt1"/>
          </a:fontRef>
        </p:style>
        <p:txBody>
          <a:bodyPr vert="horz" wrap="square" lIns="0" tIns="0" rIns="68580" bIns="0" numCol="1" rtlCol="0" anchor="t" anchorCtr="0" compatLnSpc="1">
            <a:prstTxWarp prst="textNoShape">
              <a:avLst/>
            </a:prstTxWarp>
          </a:bodyPr>
          <a:lstStyle/>
          <a:p>
            <a:pPr fontAlgn="base">
              <a:lnSpc>
                <a:spcPct val="125000"/>
              </a:lnSpc>
              <a:spcBef>
                <a:spcPct val="0"/>
              </a:spcBef>
              <a:spcAft>
                <a:spcPct val="0"/>
              </a:spcAft>
            </a:pPr>
            <a:endParaRPr lang="en-US" dirty="0">
              <a:solidFill>
                <a:srgbClr val="57584F"/>
              </a:solidFill>
              <a:latin typeface="Trebuchet MS" charset="0"/>
            </a:endParaRPr>
          </a:p>
        </p:txBody>
      </p:sp>
    </p:spTree>
    <p:extLst>
      <p:ext uri="{BB962C8B-B14F-4D97-AF65-F5344CB8AC3E}">
        <p14:creationId xmlns:p14="http://schemas.microsoft.com/office/powerpoint/2010/main" val="135070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F536B-3656-4643-AFD6-889D61AFD84A}"/>
              </a:ext>
            </a:extLst>
          </p:cNvPr>
          <p:cNvSpPr>
            <a:spLocks noGrp="1"/>
          </p:cNvSpPr>
          <p:nvPr>
            <p:ph type="title"/>
          </p:nvPr>
        </p:nvSpPr>
        <p:spPr/>
        <p:txBody>
          <a:bodyPr/>
          <a:lstStyle/>
          <a:p>
            <a:pPr algn="ctr"/>
            <a:r>
              <a:rPr lang="en-US" sz="3200" dirty="0"/>
              <a:t>Changes in Recycling: How did We Get Here?</a:t>
            </a:r>
          </a:p>
        </p:txBody>
      </p:sp>
      <p:graphicFrame>
        <p:nvGraphicFramePr>
          <p:cNvPr id="4" name="Content Placeholder 3">
            <a:extLst>
              <a:ext uri="{FF2B5EF4-FFF2-40B4-BE49-F238E27FC236}">
                <a16:creationId xmlns:a16="http://schemas.microsoft.com/office/drawing/2014/main" id="{DD8BD1CE-EFD0-4E82-AD90-5021F7FDFDFB}"/>
              </a:ext>
            </a:extLst>
          </p:cNvPr>
          <p:cNvGraphicFramePr>
            <a:graphicFrameLocks noGrp="1"/>
          </p:cNvGraphicFramePr>
          <p:nvPr>
            <p:ph sz="quarter" idx="13"/>
          </p:nvPr>
        </p:nvGraphicFramePr>
        <p:xfrm>
          <a:off x="1485900" y="2016919"/>
          <a:ext cx="6172200" cy="3295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3833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Process: Tipping Floor at the Material Recovery Facility</a:t>
            </a:r>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798286" y="1436914"/>
            <a:ext cx="7045285" cy="4503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descr="http://www.wvgoodwill.org/images/curbside3-27-08.JPG"/>
          <p:cNvPicPr>
            <a:picLocks noChangeAspect="1" noChangeArrowheads="1"/>
          </p:cNvPicPr>
          <p:nvPr/>
        </p:nvPicPr>
        <p:blipFill rotWithShape="1">
          <a:blip r:embed="rId3" cstate="print"/>
          <a:srcRect l="27594" t="14260" r="42229" b="57350"/>
          <a:stretch/>
        </p:blipFill>
        <p:spPr bwMode="auto">
          <a:xfrm>
            <a:off x="5018061" y="2471208"/>
            <a:ext cx="3062514" cy="38415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044179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BcKVT6sfRUm1.mgXj3Ekg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Ib92eW2YJkOUeZUJvpqvo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1hK0vzJq8kSvuH_a0Y7Y3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1MbwB6jbD0qnwZhklxxlAg"/>
</p:tagLst>
</file>

<file path=ppt/theme/theme1.xml><?xml version="1.0" encoding="utf-8"?>
<a:theme xmlns:a="http://schemas.openxmlformats.org/drawingml/2006/main" name="Default Design">
  <a:themeElements>
    <a:clrScheme name="Waste Management">
      <a:dk1>
        <a:srgbClr val="57584F"/>
      </a:dk1>
      <a:lt1>
        <a:srgbClr val="FFFFFF"/>
      </a:lt1>
      <a:dk2>
        <a:srgbClr val="00693C"/>
      </a:dk2>
      <a:lt2>
        <a:srgbClr val="C6C6BC"/>
      </a:lt2>
      <a:accent1>
        <a:srgbClr val="FECB00"/>
      </a:accent1>
      <a:accent2>
        <a:srgbClr val="024731"/>
      </a:accent2>
      <a:accent3>
        <a:srgbClr val="3C8A2E"/>
      </a:accent3>
      <a:accent4>
        <a:srgbClr val="BED600"/>
      </a:accent4>
      <a:accent5>
        <a:srgbClr val="57584F"/>
      </a:accent5>
      <a:accent6>
        <a:srgbClr val="7AB800"/>
      </a:accent6>
      <a:hlink>
        <a:srgbClr val="BED600"/>
      </a:hlink>
      <a:folHlink>
        <a:srgbClr val="C6C6C6"/>
      </a:folHlink>
    </a:clrScheme>
    <a:fontScheme name="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w="9525" cap="flat" cmpd="sng" algn="ctr">
          <a:noFill/>
          <a:prstDash val="solid"/>
          <a:round/>
          <a:headEnd type="none" w="med" len="med"/>
          <a:tailEnd type="none" w="med" len="med"/>
        </a:ln>
        <a:effectLst/>
      </a:spPr>
      <a:bodyPr vert="horz" wrap="square" lIns="0" tIns="0" rIns="91440" bIns="0" numCol="1" rtlCol="0" anchor="t" anchorCtr="0" compatLnSpc="1">
        <a:prstTxWarp prst="textNoShape">
          <a:avLst/>
        </a:prstTxWarp>
      </a:bodyPr>
      <a:lstStyle>
        <a:defPPr marL="0" marR="0" indent="0" algn="l" defTabSz="914400" rtl="0" eaLnBrk="1" fontAlgn="base" latinLnBrk="0" hangingPunct="1">
          <a:lnSpc>
            <a:spcPct val="125000"/>
          </a:lnSpc>
          <a:spcBef>
            <a:spcPct val="0"/>
          </a:spcBef>
          <a:spcAft>
            <a:spcPct val="0"/>
          </a:spcAft>
          <a:buClrTx/>
          <a:buSzTx/>
          <a:buFont typeface="Trebuchet MS" charset="0"/>
          <a:buNone/>
          <a:tabLst/>
          <a:defRPr kumimoji="0" sz="1800" b="0" i="0" u="none" strike="noStrike" cap="none" normalizeH="0" baseline="0">
            <a:ln>
              <a:noFill/>
            </a:ln>
            <a:solidFill>
              <a:schemeClr val="tx1"/>
            </a:solidFill>
            <a:effectLst/>
            <a:latin typeface="Trebuchet MS" charset="0"/>
          </a:defRPr>
        </a:defPPr>
      </a:lstStyle>
    </a:spDef>
    <a:lnDef>
      <a:spPr>
        <a:ln w="19050">
          <a:solidFill>
            <a:schemeClr val="tx1"/>
          </a:solidFill>
          <a:headEnd type="none" w="med" len="med"/>
          <a:tailEnd type="arrow"/>
        </a:ln>
      </a:spPr>
      <a:bodyPr/>
      <a:lstStyle/>
      <a:style>
        <a:lnRef idx="1">
          <a:schemeClr val="accent1"/>
        </a:lnRef>
        <a:fillRef idx="0">
          <a:schemeClr val="accent1"/>
        </a:fillRef>
        <a:effectRef idx="0">
          <a:schemeClr val="accent1"/>
        </a:effectRef>
        <a:fontRef idx="minor">
          <a:schemeClr val="tx1"/>
        </a:fontRef>
      </a:style>
    </a:lnDef>
    <a:txDef>
      <a:spPr>
        <a:solidFill>
          <a:schemeClr val="accent1"/>
        </a:solidFill>
        <a:ln>
          <a:solidFill>
            <a:schemeClr val="tx1">
              <a:lumMod val="50000"/>
            </a:schemeClr>
          </a:solidFill>
        </a:ln>
      </a:spPr>
      <a:bodyPr wrap="square" lIns="91440" tIns="91440" rIns="91440" bIns="91440" rtlCol="0">
        <a:noAutofit/>
      </a:bodyPr>
      <a:lstStyle>
        <a:defPPr>
          <a:lnSpc>
            <a:spcPct val="90000"/>
          </a:lnSpc>
          <a:defRPr sz="1200" dirty="0" smtClean="0">
            <a:latin typeface="Trebuchet MS" pitchFamily="34" charset="0"/>
            <a:cs typeface="Arial" pitchFamily="34" charset="0"/>
          </a:defRPr>
        </a:defPPr>
      </a:lstStyle>
    </a:txDef>
  </a:objectDefaults>
  <a:extraClrSchemeLst>
    <a:extraClrScheme>
      <a:clrScheme name="Default Design 1">
        <a:dk1>
          <a:srgbClr val="57584F"/>
        </a:dk1>
        <a:lt1>
          <a:srgbClr val="FFFFFF"/>
        </a:lt1>
        <a:dk2>
          <a:srgbClr val="00693C"/>
        </a:dk2>
        <a:lt2>
          <a:srgbClr val="C6C6BC"/>
        </a:lt2>
        <a:accent1>
          <a:srgbClr val="FECB00"/>
        </a:accent1>
        <a:accent2>
          <a:srgbClr val="7AB800"/>
        </a:accent2>
        <a:accent3>
          <a:srgbClr val="FFFFFF"/>
        </a:accent3>
        <a:accent4>
          <a:srgbClr val="494A42"/>
        </a:accent4>
        <a:accent5>
          <a:srgbClr val="FEE2AA"/>
        </a:accent5>
        <a:accent6>
          <a:srgbClr val="6EA600"/>
        </a:accent6>
        <a:hlink>
          <a:srgbClr val="BED600"/>
        </a:hlink>
        <a:folHlink>
          <a:srgbClr val="3C8A2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M Office Theme">
  <a:themeElements>
    <a:clrScheme name="Waste Management">
      <a:dk1>
        <a:srgbClr val="57584F"/>
      </a:dk1>
      <a:lt1>
        <a:srgbClr val="FFFFFF"/>
      </a:lt1>
      <a:dk2>
        <a:srgbClr val="00693C"/>
      </a:dk2>
      <a:lt2>
        <a:srgbClr val="C6C6BC"/>
      </a:lt2>
      <a:accent1>
        <a:srgbClr val="FECB00"/>
      </a:accent1>
      <a:accent2>
        <a:srgbClr val="024731"/>
      </a:accent2>
      <a:accent3>
        <a:srgbClr val="3C8A2E"/>
      </a:accent3>
      <a:accent4>
        <a:srgbClr val="BED600"/>
      </a:accent4>
      <a:accent5>
        <a:srgbClr val="57584F"/>
      </a:accent5>
      <a:accent6>
        <a:srgbClr val="7AB800"/>
      </a:accent6>
      <a:hlink>
        <a:srgbClr val="BED600"/>
      </a:hlink>
      <a:folHlink>
        <a:srgbClr val="C6C6C6"/>
      </a:folHlink>
    </a:clrScheme>
    <a:fontScheme name="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tint val="100000"/>
                <a:shade val="100000"/>
                <a:satMod val="130000"/>
              </a:schemeClr>
            </a:gs>
            <a:gs pos="100000">
              <a:schemeClr val="phClr">
                <a:tint val="50000"/>
                <a:shade val="100000"/>
                <a:satMod val="350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bwMode="auto">
        <a:solidFill>
          <a:schemeClr val="accent6"/>
        </a:solidFill>
        <a:ln w="9525" cap="flat" cmpd="sng" algn="ctr">
          <a:noFill/>
          <a:prstDash val="solid"/>
          <a:round/>
          <a:headEnd type="none" w="med" len="med"/>
          <a:tailEnd type="none" w="med" len="med"/>
        </a:ln>
        <a:effectLst/>
      </a:spPr>
      <a:bodyPr vert="horz" wrap="square" lIns="0" tIns="0" rIns="91440" bIns="0" numCol="1" rtlCol="0" anchor="t" anchorCtr="0" compatLnSpc="1">
        <a:prstTxWarp prst="textNoShape">
          <a:avLst/>
        </a:prstTxWarp>
      </a:bodyPr>
      <a:lstStyle>
        <a:defPPr marL="0" marR="0" indent="0" algn="l" defTabSz="914400" rtl="0" eaLnBrk="1" fontAlgn="base" latinLnBrk="0" hangingPunct="1">
          <a:lnSpc>
            <a:spcPct val="125000"/>
          </a:lnSpc>
          <a:spcBef>
            <a:spcPct val="0"/>
          </a:spcBef>
          <a:spcAft>
            <a:spcPct val="0"/>
          </a:spcAft>
          <a:buClrTx/>
          <a:buSzTx/>
          <a:buFont typeface="Trebuchet MS" charset="0"/>
          <a:buNone/>
          <a:tabLst/>
          <a:defRPr kumimoji="0" sz="1800" b="0" i="0" u="none" strike="noStrike" cap="none" normalizeH="0" baseline="0">
            <a:ln>
              <a:noFill/>
            </a:ln>
            <a:solidFill>
              <a:schemeClr val="tx1"/>
            </a:solidFill>
            <a:effectLst/>
            <a:latin typeface="Trebuchet MS" charset="0"/>
          </a:defRPr>
        </a:defPPr>
      </a:lstStyle>
    </a:spDef>
    <a:lnDef>
      <a:spPr>
        <a:ln w="19050">
          <a:solidFill>
            <a:schemeClr val="tx1"/>
          </a:solidFill>
          <a:headEnd type="none" w="med" len="med"/>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sz="2000" dirty="0" smtClean="0">
            <a:latin typeface="Trebuchet MS" pitchFamily="34" charset="0"/>
            <a:cs typeface="Arial" pitchFamily="34" charset="0"/>
          </a:defRPr>
        </a:defPPr>
      </a:lstStyle>
    </a:txDef>
  </a:objectDefaults>
  <a:extraClrSchemeLst/>
</a:theme>
</file>

<file path=ppt/theme/theme3.xml><?xml version="1.0" encoding="utf-8"?>
<a:theme xmlns:a="http://schemas.openxmlformats.org/drawingml/2006/main" name="Office Theme">
  <a:themeElements>
    <a:clrScheme name="">
      <a:dk1>
        <a:srgbClr val="57584F"/>
      </a:dk1>
      <a:lt1>
        <a:srgbClr val="FFFFFF"/>
      </a:lt1>
      <a:dk2>
        <a:srgbClr val="00693C"/>
      </a:dk2>
      <a:lt2>
        <a:srgbClr val="C6C6BC"/>
      </a:lt2>
      <a:accent1>
        <a:srgbClr val="FECB00"/>
      </a:accent1>
      <a:accent2>
        <a:srgbClr val="BED600"/>
      </a:accent2>
      <a:accent3>
        <a:srgbClr val="FFFFFF"/>
      </a:accent3>
      <a:accent4>
        <a:srgbClr val="494A42"/>
      </a:accent4>
      <a:accent5>
        <a:srgbClr val="FEE2AA"/>
      </a:accent5>
      <a:accent6>
        <a:srgbClr val="ACC200"/>
      </a:accent6>
      <a:hlink>
        <a:srgbClr val="3C8A2E"/>
      </a:hlink>
      <a:folHlink>
        <a:srgbClr val="02473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57584F"/>
      </a:dk1>
      <a:lt1>
        <a:srgbClr val="FFFFFF"/>
      </a:lt1>
      <a:dk2>
        <a:srgbClr val="00693C"/>
      </a:dk2>
      <a:lt2>
        <a:srgbClr val="C6C6BC"/>
      </a:lt2>
      <a:accent1>
        <a:srgbClr val="BBE0E3"/>
      </a:accent1>
      <a:accent2>
        <a:srgbClr val="BED600"/>
      </a:accent2>
      <a:accent3>
        <a:srgbClr val="FFFFFF"/>
      </a:accent3>
      <a:accent4>
        <a:srgbClr val="494A42"/>
      </a:accent4>
      <a:accent5>
        <a:srgbClr val="DAEDEF"/>
      </a:accent5>
      <a:accent6>
        <a:srgbClr val="ACC200"/>
      </a:accent6>
      <a:hlink>
        <a:srgbClr val="3C8A2E"/>
      </a:hlink>
      <a:folHlink>
        <a:srgbClr val="02473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11941</TotalTime>
  <Words>1391</Words>
  <Application>Microsoft Office PowerPoint</Application>
  <PresentationFormat>On-screen Show (4:3)</PresentationFormat>
  <Paragraphs>235</Paragraphs>
  <Slides>22</Slides>
  <Notes>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Arial</vt:lpstr>
      <vt:lpstr>Calibri</vt:lpstr>
      <vt:lpstr>Lucida Grande</vt:lpstr>
      <vt:lpstr>Sketch Gothic Light</vt:lpstr>
      <vt:lpstr>Trebuchet MS</vt:lpstr>
      <vt:lpstr>Default Design</vt:lpstr>
      <vt:lpstr>WM Office Theme</vt:lpstr>
      <vt:lpstr>Single Stream Recycling Education</vt:lpstr>
      <vt:lpstr>About Waste Management  </vt:lpstr>
      <vt:lpstr>Why Should We Recycle?  </vt:lpstr>
      <vt:lpstr>Why reducing waste is important</vt:lpstr>
      <vt:lpstr>What is Single Stream Recycling?</vt:lpstr>
      <vt:lpstr>What Makes Something Recyclable?</vt:lpstr>
      <vt:lpstr>Changes in Recycling: The Evolving Ton</vt:lpstr>
      <vt:lpstr>Changes in Recycling: How did We Get Here?</vt:lpstr>
      <vt:lpstr>The Process: Tipping Floor at the Material Recovery Facility</vt:lpstr>
      <vt:lpstr>The Process: Sorting of Products Occurs Using Gravity, Manual Labor and Technology.</vt:lpstr>
      <vt:lpstr>The Process: End Product is Baled Material Shipped to Recycling Manufacturers</vt:lpstr>
      <vt:lpstr>Acceptable Paper Items</vt:lpstr>
      <vt:lpstr>Acceptable Containers</vt:lpstr>
      <vt:lpstr>Tip: Look for the Shape!  The # on plastic does not indicate recyclability, only the resin used to create it  </vt:lpstr>
      <vt:lpstr>Unacceptable Items</vt:lpstr>
      <vt:lpstr>PowerPoint Presentation</vt:lpstr>
      <vt:lpstr>Let’s Talk About Contamination…</vt:lpstr>
      <vt:lpstr>The Cost of Contamination</vt:lpstr>
      <vt:lpstr>Power of a Plastic Bag</vt:lpstr>
      <vt:lpstr>3 Simple Rules</vt:lpstr>
      <vt:lpstr>What Ultimately Happens To My Recyclables?</vt:lpstr>
      <vt:lpstr>PowerPoint Presentation</vt:lpstr>
    </vt:vector>
  </TitlesOfParts>
  <Company>Landor Associates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landor</dc:creator>
  <cp:lastModifiedBy>Joe Carpenter</cp:lastModifiedBy>
  <cp:revision>299</cp:revision>
  <cp:lastPrinted>2010-11-01T17:27:51Z</cp:lastPrinted>
  <dcterms:created xsi:type="dcterms:W3CDTF">2010-11-01T17:27:27Z</dcterms:created>
  <dcterms:modified xsi:type="dcterms:W3CDTF">2020-01-16T21:26:12Z</dcterms:modified>
</cp:coreProperties>
</file>