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netia Spencer" initials="VS" lastIdx="2" clrIdx="0">
    <p:extLst>
      <p:ext uri="{19B8F6BF-5375-455C-9EA6-DF929625EA0E}">
        <p15:presenceInfo xmlns:p15="http://schemas.microsoft.com/office/powerpoint/2012/main" userId="S::venetia.spencer@pcep.eu::bb80fdab-de11-45e2-ba1f-86cc8491c8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037"/>
    <a:srgbClr val="67686A"/>
    <a:srgbClr val="BFD476"/>
    <a:srgbClr val="97BF0F"/>
    <a:srgbClr val="0A0713"/>
    <a:srgbClr val="3E3C41"/>
    <a:srgbClr val="0D0C07"/>
    <a:srgbClr val="9C9C9A"/>
    <a:srgbClr val="777B7A"/>
    <a:srgbClr val="F5F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9" autoAdjust="0"/>
    <p:restoredTop sz="75050" autoAdjust="0"/>
  </p:normalViewPr>
  <p:slideViewPr>
    <p:cSldViewPr snapToGrid="0">
      <p:cViewPr varScale="1">
        <p:scale>
          <a:sx n="71" d="100"/>
          <a:sy n="71" d="100"/>
        </p:scale>
        <p:origin x="582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8FE43-B7C6-4BE2-AC4D-9F2DE4F202AC}" type="datetimeFigureOut">
              <a:rPr lang="en-GB" smtClean="0"/>
              <a:t>11/01/2020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D09C6-8061-4CD7-AA16-2265B7077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D09C6-8061-4CD7-AA16-2265B70778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2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F8F2-771B-47A1-9B2C-54A072CC0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103" y="1122363"/>
            <a:ext cx="11514907" cy="2387600"/>
          </a:xfrm>
        </p:spPr>
        <p:txBody>
          <a:bodyPr anchor="b"/>
          <a:lstStyle>
            <a:lvl1pPr algn="ctr"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0EB8D-93EF-477C-8C56-BB78A71B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103" y="3602038"/>
            <a:ext cx="11514907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768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E0EF-F5D3-4BD9-982D-3CF665FE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33A8-C7DC-4EE4-9FED-835E69A2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184828"/>
            <a:ext cx="11495313" cy="1325563"/>
          </a:xfrm>
        </p:spPr>
        <p:txBody>
          <a:bodyPr/>
          <a:lstStyle>
            <a:lvl1pPr>
              <a:defRPr>
                <a:solidFill>
                  <a:srgbClr val="A2C03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E61E-9AE4-41C7-A5C8-15CEB21A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  <a:latin typeface="Hind Light" panose="02000000000000000000" pitchFamily="2" charset="0"/>
                <a:cs typeface="Hind Light" panose="02000000000000000000" pitchFamily="2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11E0-2FB8-4D4A-962E-EADBD0CF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6614" y="6403723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6C2D-8BE4-45C3-8409-05828E86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860D-9B85-40A6-8874-08BC9CFB8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7686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AAFF-F86D-433E-BA55-9EC36EFA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96D2-80F2-4497-A4CE-77E310E8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DAE2-FBC1-4B03-ABFC-A1132873E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4BABF-C062-4DF9-A575-A6FADDA23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DB76E-3DC5-4BA4-9375-DA8DC3CD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5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88847-DD8F-48DD-806B-E4A3C271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A21DC-DCBD-4088-8713-9A48892CB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04031-10EF-406B-ACB6-5D74AC20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20531-EE5B-44FE-B903-E4AE67CE0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3904A-C775-4E61-B321-2AA9F16A1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0E2F4A-28D4-4E42-9595-B85BE17EA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810" y="6492874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301BC-8D80-4E0A-86E7-1F7C4B36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E117B38-F04E-4EC1-A26E-8C92009DD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2ADA1-D62E-4691-A474-1E347CEC5D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E3712-6162-4CA9-BBC7-3B4DB13BCB8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B90F88A4-B0B8-4741-9901-D9C33994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10DDF77-CD30-4B96-B554-7C444CC113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9290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A7012-0781-4C42-85C0-AB8F364D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BA0840B-9DA5-4BC1-85D0-49B69F06F0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96ADA-7904-448E-825B-0519A491C97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5ED51-571A-4B4F-8E31-783AACD05E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745D0F2-24EA-4952-BA83-AB4D230D31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71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07D0E-4F6B-4BB5-B51D-38A93B56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365125"/>
            <a:ext cx="114953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8B44F-D906-48FC-8527-33CEF2DBE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697" y="1825625"/>
            <a:ext cx="114953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B3069-D73E-4238-941F-250EB4DAC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4810" y="6492874"/>
            <a:ext cx="2991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FEBC-BAC4-47D6-BB43-61A6DC5159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88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7BF0F"/>
          </a:solidFill>
          <a:latin typeface="Hind Bold" panose="02000000000000000000" pitchFamily="2" charset="0"/>
          <a:ea typeface="+mj-ea"/>
          <a:cs typeface="Hind Bold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67686A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ep.eu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info@pcep.eu?subject=Information%20about%20PCEP" TargetMode="External"/><Relationship Id="rId4" Type="http://schemas.openxmlformats.org/officeDocument/2006/relationships/hyperlink" Target="https://twitter.com/pcep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C319-4BB2-43BB-8051-DA3570ED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860" y="184828"/>
            <a:ext cx="8886149" cy="1325563"/>
          </a:xfrm>
        </p:spPr>
        <p:txBody>
          <a:bodyPr/>
          <a:lstStyle/>
          <a:p>
            <a:r>
              <a:rPr lang="en-GB" dirty="0"/>
              <a:t>Driving circular polyolefin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0800-4443-4FFA-9562-88CF9B643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1631146"/>
            <a:ext cx="11495313" cy="13134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/>
              <a:t>Collaborating towards three strategic goals: designing out waste; keeping maximum products and material in use for as long as possible; then recycling into high-quality new raw material. 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F133753-3148-4CF2-B58D-7B386CE31285}"/>
              </a:ext>
            </a:extLst>
          </p:cNvPr>
          <p:cNvGrpSpPr/>
          <p:nvPr/>
        </p:nvGrpSpPr>
        <p:grpSpPr>
          <a:xfrm>
            <a:off x="352697" y="2887256"/>
            <a:ext cx="5252972" cy="2476896"/>
            <a:chOff x="352697" y="2834248"/>
            <a:chExt cx="5252972" cy="2476896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B865E67-11D3-466E-B37A-97E8E2AF40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402" y="3668103"/>
              <a:ext cx="1643041" cy="1643041"/>
            </a:xfrm>
            <a:prstGeom prst="ellipse">
              <a:avLst/>
            </a:prstGeom>
            <a:solidFill>
              <a:srgbClr val="A2C03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Hind Bold" panose="02000000000000000000" pitchFamily="2" charset="0"/>
                  <a:cs typeface="Hind Bold" panose="02000000000000000000" pitchFamily="2" charset="0"/>
                </a:rPr>
                <a:t> Innovating for circular economy</a:t>
              </a:r>
              <a:endParaRPr lang="en-US" sz="1400" dirty="0">
                <a:latin typeface="Hind Bold" panose="02000000000000000000" pitchFamily="2" charset="0"/>
                <a:cs typeface="Hind Bold" panose="02000000000000000000" pitchFamily="2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E17832D-003B-4E73-A83E-03169729BC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40321" y="3668103"/>
              <a:ext cx="1643041" cy="1643041"/>
            </a:xfrm>
            <a:prstGeom prst="ellipse">
              <a:avLst/>
            </a:prstGeom>
            <a:solidFill>
              <a:srgbClr val="A2C03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Hind Bold" panose="02000000000000000000" pitchFamily="2" charset="0"/>
                  <a:cs typeface="Hind Bold" panose="02000000000000000000" pitchFamily="2" charset="0"/>
                </a:rPr>
                <a:t>Enhancing collection and sorting</a:t>
              </a:r>
              <a:endParaRPr lang="en-US" sz="1400" dirty="0">
                <a:latin typeface="Hind Bold" panose="02000000000000000000" pitchFamily="2" charset="0"/>
                <a:cs typeface="Hind Bold" panose="02000000000000000000" pitchFamily="2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C108DA4-405F-4D59-AB26-432815FD0A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62628" y="3668103"/>
              <a:ext cx="1643041" cy="1643041"/>
            </a:xfrm>
            <a:prstGeom prst="ellipse">
              <a:avLst/>
            </a:prstGeom>
            <a:solidFill>
              <a:srgbClr val="A2C03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Hind Bold" panose="02000000000000000000" pitchFamily="2" charset="0"/>
                  <a:cs typeface="Hind Bold" panose="02000000000000000000" pitchFamily="2" charset="0"/>
                </a:rPr>
                <a:t>Developing markets for recycled polyolefins</a:t>
              </a:r>
              <a:endParaRPr lang="en-US" sz="1400" dirty="0">
                <a:latin typeface="Hind Bold" panose="02000000000000000000" pitchFamily="2" charset="0"/>
                <a:cs typeface="Hind Bold" panose="02000000000000000000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16153C6-4DCB-4E5C-85E7-BE9DFBA01C89}"/>
                </a:ext>
              </a:extLst>
            </p:cNvPr>
            <p:cNvSpPr txBox="1"/>
            <p:nvPr/>
          </p:nvSpPr>
          <p:spPr>
            <a:xfrm>
              <a:off x="352697" y="2834248"/>
              <a:ext cx="50276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7686A"/>
                  </a:solidFill>
                  <a:latin typeface="Hind Bold" panose="02000000000000000000" pitchFamily="2" charset="0"/>
                  <a:cs typeface="Hind Bold" panose="02000000000000000000" pitchFamily="2" charset="0"/>
                </a:rPr>
                <a:t>Three major areas of work:</a:t>
              </a:r>
            </a:p>
          </p:txBody>
        </p:sp>
      </p:grpSp>
      <p:sp>
        <p:nvSpPr>
          <p:cNvPr id="13" name="Subtitle 2">
            <a:extLst>
              <a:ext uri="{FF2B5EF4-FFF2-40B4-BE49-F238E27FC236}">
                <a16:creationId xmlns:a16="http://schemas.microsoft.com/office/drawing/2014/main" id="{8E2D05D4-ECE0-4CCE-9C53-ED9AA826625C}"/>
              </a:ext>
            </a:extLst>
          </p:cNvPr>
          <p:cNvSpPr txBox="1">
            <a:spLocks/>
          </p:cNvSpPr>
          <p:nvPr/>
        </p:nvSpPr>
        <p:spPr>
          <a:xfrm>
            <a:off x="465597" y="6036365"/>
            <a:ext cx="4523846" cy="6487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67686A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hlinkClick r:id="rId3"/>
              </a:rPr>
              <a:t>www.pcep.eu</a:t>
            </a:r>
            <a:r>
              <a:rPr lang="en-GB" baseline="0" dirty="0"/>
              <a:t>     </a:t>
            </a:r>
            <a:r>
              <a:rPr lang="en-GB" baseline="0" dirty="0">
                <a:hlinkClick r:id="rId4"/>
              </a:rPr>
              <a:t>@</a:t>
            </a:r>
            <a:r>
              <a:rPr lang="en-GB" baseline="0" dirty="0" err="1">
                <a:hlinkClick r:id="rId4"/>
              </a:rPr>
              <a:t>pcepeu</a:t>
            </a:r>
            <a:r>
              <a:rPr lang="en-GB" baseline="0" dirty="0"/>
              <a:t>     </a:t>
            </a:r>
            <a:r>
              <a:rPr lang="en-GB" baseline="0" dirty="0">
                <a:hlinkClick r:id="rId5"/>
              </a:rPr>
              <a:t>info@pcep.eu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4C4933-A410-428A-A63D-5AC129CD9D1E}"/>
              </a:ext>
            </a:extLst>
          </p:cNvPr>
          <p:cNvGrpSpPr/>
          <p:nvPr/>
        </p:nvGrpSpPr>
        <p:grpSpPr>
          <a:xfrm>
            <a:off x="6168886" y="2887256"/>
            <a:ext cx="5261114" cy="3888020"/>
            <a:chOff x="6168886" y="2834248"/>
            <a:chExt cx="5261114" cy="3888020"/>
          </a:xfrm>
        </p:grpSpPr>
        <p:pic>
          <p:nvPicPr>
            <p:cNvPr id="38" name="Picture 37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3B28DD64-FB6D-4606-94B3-1C16698296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13" t="10628" r="17011" b="9931"/>
            <a:stretch/>
          </p:blipFill>
          <p:spPr>
            <a:xfrm>
              <a:off x="6168886" y="3404547"/>
              <a:ext cx="5128592" cy="331772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8D08D86-D3C6-4EF6-9370-CE4877E2C2E3}"/>
                </a:ext>
              </a:extLst>
            </p:cNvPr>
            <p:cNvSpPr txBox="1"/>
            <p:nvPr/>
          </p:nvSpPr>
          <p:spPr>
            <a:xfrm>
              <a:off x="6402314" y="2834248"/>
              <a:ext cx="50276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7686A"/>
                  </a:solidFill>
                  <a:latin typeface="Hind Bold" panose="02000000000000000000" pitchFamily="2" charset="0"/>
                  <a:cs typeface="Hind Bold" panose="02000000000000000000" pitchFamily="2" charset="0"/>
                </a:rPr>
                <a:t>Membership: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C69125E3-19E3-4EBF-81D1-A4CCC427205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7" y="323563"/>
            <a:ext cx="2635505" cy="93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75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5FAA062DEC543A08A6F7B425CD0AB" ma:contentTypeVersion="11" ma:contentTypeDescription="Crée un document." ma:contentTypeScope="" ma:versionID="190f413d311bb02be98a5c12628579c1">
  <xsd:schema xmlns:xsd="http://www.w3.org/2001/XMLSchema" xmlns:xs="http://www.w3.org/2001/XMLSchema" xmlns:p="http://schemas.microsoft.com/office/2006/metadata/properties" xmlns:ns3="4aa67ba0-b4de-44c4-acd7-b76d8472bd1b" xmlns:ns4="814a7c4a-6cfd-4e5e-bfe6-a71a06484e8f" targetNamespace="http://schemas.microsoft.com/office/2006/metadata/properties" ma:root="true" ma:fieldsID="b937638e061e4da0a4e8ecca6b8de041" ns3:_="" ns4:_="">
    <xsd:import namespace="4aa67ba0-b4de-44c4-acd7-b76d8472bd1b"/>
    <xsd:import namespace="814a7c4a-6cfd-4e5e-bfe6-a71a06484e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67ba0-b4de-44c4-acd7-b76d8472bd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4a-6cfd-4e5e-bfe6-a71a06484e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674B13-F944-4C15-8B07-59511C9748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67ba0-b4de-44c4-acd7-b76d8472bd1b"/>
    <ds:schemaRef ds:uri="814a7c4a-6cfd-4e5e-bfe6-a71a06484e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182690-0D1F-4E0A-B776-8D07A772BC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A23BBB-F74E-46F6-9A87-C18B39C44310}">
  <ds:schemaRefs>
    <ds:schemaRef ds:uri="4aa67ba0-b4de-44c4-acd7-b76d8472bd1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814a7c4a-6cfd-4e5e-bfe6-a71a06484e8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70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Hind Bold</vt:lpstr>
      <vt:lpstr>Hind Light</vt:lpstr>
      <vt:lpstr>Hind Regular</vt:lpstr>
      <vt:lpstr>Office Theme</vt:lpstr>
      <vt:lpstr>Driving circular polyolefin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PCEP</dc:title>
  <dc:creator>Dennis Landsbert-Noon</dc:creator>
  <cp:lastModifiedBy>Dennis Landsbert-Noon</cp:lastModifiedBy>
  <cp:revision>84</cp:revision>
  <dcterms:created xsi:type="dcterms:W3CDTF">2019-06-07T12:58:37Z</dcterms:created>
  <dcterms:modified xsi:type="dcterms:W3CDTF">2020-01-11T12:20:01Z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0x010100BB35FAA062DEC543A08A6F7B425CD0AB</vt:lpwstr>
  </property>
</Properties>
</file>