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84" r:id="rId2"/>
  </p:sldMasterIdLst>
  <p:notesMasterIdLst>
    <p:notesMasterId r:id="rId35"/>
  </p:notesMasterIdLst>
  <p:handoutMasterIdLst>
    <p:handoutMasterId r:id="rId36"/>
  </p:handoutMasterIdLst>
  <p:sldIdLst>
    <p:sldId id="256" r:id="rId3"/>
    <p:sldId id="278" r:id="rId4"/>
    <p:sldId id="299" r:id="rId5"/>
    <p:sldId id="295" r:id="rId6"/>
    <p:sldId id="311" r:id="rId7"/>
    <p:sldId id="343" r:id="rId8"/>
    <p:sldId id="292" r:id="rId9"/>
    <p:sldId id="327" r:id="rId10"/>
    <p:sldId id="306" r:id="rId11"/>
    <p:sldId id="325" r:id="rId12"/>
    <p:sldId id="339" r:id="rId13"/>
    <p:sldId id="340" r:id="rId14"/>
    <p:sldId id="291" r:id="rId15"/>
    <p:sldId id="260" r:id="rId16"/>
    <p:sldId id="333" r:id="rId17"/>
    <p:sldId id="342" r:id="rId18"/>
    <p:sldId id="277" r:id="rId19"/>
    <p:sldId id="293" r:id="rId20"/>
    <p:sldId id="283" r:id="rId21"/>
    <p:sldId id="330" r:id="rId22"/>
    <p:sldId id="269" r:id="rId23"/>
    <p:sldId id="262" r:id="rId24"/>
    <p:sldId id="312" r:id="rId25"/>
    <p:sldId id="335" r:id="rId26"/>
    <p:sldId id="329" r:id="rId27"/>
    <p:sldId id="337" r:id="rId28"/>
    <p:sldId id="331" r:id="rId29"/>
    <p:sldId id="328" r:id="rId30"/>
    <p:sldId id="317" r:id="rId31"/>
    <p:sldId id="285" r:id="rId32"/>
    <p:sldId id="321" r:id="rId33"/>
    <p:sldId id="284" r:id="rId3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nnette, Jessica" initials="BJ" lastIdx="1" clrIdx="0">
    <p:extLst>
      <p:ext uri="{19B8F6BF-5375-455C-9EA6-DF929625EA0E}">
        <p15:presenceInfo xmlns:p15="http://schemas.microsoft.com/office/powerpoint/2012/main" userId="S::jbonnette@Dewberry.com::e68802e4-66cd-4c11-a198-38e0941483c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22D469-3D97-4DDD-8561-75164EF2D622}" v="17" dt="2026-03-19T13:15:41.6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49"/>
    <p:restoredTop sz="94248" autoAdjust="0"/>
  </p:normalViewPr>
  <p:slideViewPr>
    <p:cSldViewPr>
      <p:cViewPr varScale="1">
        <p:scale>
          <a:sx n="88" d="100"/>
          <a:sy n="88" d="100"/>
        </p:scale>
        <p:origin x="2640" y="306"/>
      </p:cViewPr>
      <p:guideLst>
        <p:guide orient="horz" pos="2160"/>
        <p:guide pos="2880"/>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42"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F0AB1F-0182-47E4-B998-F411D91733F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5A5670D9-419A-48F5-A092-404E0C5F3652}">
      <dgm:prSet phldrT="[Text]" custT="1"/>
      <dgm:spPr/>
      <dgm:t>
        <a:bodyPr/>
        <a:lstStyle/>
        <a:p>
          <a:r>
            <a:rPr lang="en-US" sz="2000" dirty="0"/>
            <a:t>TEE BALL</a:t>
          </a:r>
        </a:p>
      </dgm:t>
    </dgm:pt>
    <dgm:pt modelId="{7C89B0A7-82FA-4D55-BE4D-DA5861D87341}" type="parTrans" cxnId="{09C5C64D-F7B0-4028-9B14-3AB04F9EA868}">
      <dgm:prSet/>
      <dgm:spPr/>
      <dgm:t>
        <a:bodyPr/>
        <a:lstStyle/>
        <a:p>
          <a:endParaRPr lang="en-US"/>
        </a:p>
      </dgm:t>
    </dgm:pt>
    <dgm:pt modelId="{354CCA7E-AC8A-4759-AE0B-F03E61EDDDE0}" type="sibTrans" cxnId="{09C5C64D-F7B0-4028-9B14-3AB04F9EA868}">
      <dgm:prSet/>
      <dgm:spPr/>
      <dgm:t>
        <a:bodyPr/>
        <a:lstStyle/>
        <a:p>
          <a:endParaRPr lang="en-US"/>
        </a:p>
      </dgm:t>
    </dgm:pt>
    <dgm:pt modelId="{B22525CC-335B-46F7-847A-1530551F6D53}">
      <dgm:prSet phldrT="[Text]" custT="1"/>
      <dgm:spPr/>
      <dgm:t>
        <a:bodyPr/>
        <a:lstStyle/>
        <a:p>
          <a:pPr marL="91440" lvl="1" indent="-91440" algn="l" defTabSz="533400" rtl="0" fontAlgn="base">
            <a:lnSpc>
              <a:spcPct val="90000"/>
            </a:lnSpc>
            <a:spcBef>
              <a:spcPct val="0"/>
            </a:spcBef>
            <a:spcAft>
              <a:spcPct val="15000"/>
            </a:spcAft>
            <a:buFont typeface="Arial" panose="020B0604020202020204" pitchFamily="34" charset="0"/>
            <a:buChar char="•"/>
          </a:pPr>
          <a:r>
            <a:rPr lang="en-US" sz="1100" kern="1200" dirty="0">
              <a:solidFill>
                <a:schemeClr val="dk1">
                  <a:hueOff val="0"/>
                  <a:satOff val="0"/>
                  <a:lumOff val="0"/>
                  <a:alphaOff val="0"/>
                </a:schemeClr>
              </a:solidFill>
              <a:latin typeface="+mn-lt"/>
              <a:ea typeface="+mn-ea"/>
              <a:cs typeface="+mn-cs"/>
            </a:rPr>
            <a:t>Introduction to baseball</a:t>
          </a:r>
        </a:p>
      </dgm:t>
    </dgm:pt>
    <dgm:pt modelId="{1E20E0F1-B4DA-4F5E-868C-642AC6F648AA}" type="parTrans" cxnId="{622358DF-3615-458A-B2A7-EA10DFC0B2B0}">
      <dgm:prSet/>
      <dgm:spPr/>
      <dgm:t>
        <a:bodyPr/>
        <a:lstStyle/>
        <a:p>
          <a:endParaRPr lang="en-US"/>
        </a:p>
      </dgm:t>
    </dgm:pt>
    <dgm:pt modelId="{CF26BE48-7484-4032-91BE-12E319FB8944}" type="sibTrans" cxnId="{622358DF-3615-458A-B2A7-EA10DFC0B2B0}">
      <dgm:prSet/>
      <dgm:spPr/>
      <dgm:t>
        <a:bodyPr/>
        <a:lstStyle/>
        <a:p>
          <a:endParaRPr lang="en-US"/>
        </a:p>
      </dgm:t>
    </dgm:pt>
    <dgm:pt modelId="{E3C3F694-533D-45F4-A4B4-6F3E0D80AC21}">
      <dgm:prSet phldrT="[Text]" custT="1"/>
      <dgm:spPr/>
      <dgm:t>
        <a:bodyPr/>
        <a:lstStyle/>
        <a:p>
          <a:r>
            <a:rPr lang="en-US" sz="2000" dirty="0"/>
            <a:t>COACH PITCH</a:t>
          </a:r>
        </a:p>
      </dgm:t>
    </dgm:pt>
    <dgm:pt modelId="{536940D2-7D2D-480B-9AA1-EC1666B45B3D}" type="parTrans" cxnId="{2BC43AE4-854F-4F6D-89F1-437A18F133BA}">
      <dgm:prSet/>
      <dgm:spPr/>
      <dgm:t>
        <a:bodyPr/>
        <a:lstStyle/>
        <a:p>
          <a:endParaRPr lang="en-US"/>
        </a:p>
      </dgm:t>
    </dgm:pt>
    <dgm:pt modelId="{8AB3C732-6240-4F24-BD48-5267B88D07F3}" type="sibTrans" cxnId="{2BC43AE4-854F-4F6D-89F1-437A18F133BA}">
      <dgm:prSet/>
      <dgm:spPr/>
      <dgm:t>
        <a:bodyPr/>
        <a:lstStyle/>
        <a:p>
          <a:endParaRPr lang="en-US"/>
        </a:p>
      </dgm:t>
    </dgm:pt>
    <dgm:pt modelId="{1C139168-EB66-41B1-894F-C10A668C6B84}">
      <dgm:prSet phldrT="[Text]" custT="1"/>
      <dgm:spPr/>
      <dgm:t>
        <a:bodyPr/>
        <a:lstStyle/>
        <a:p>
          <a:pPr marL="91440" lvl="1" indent="-91440" algn="l" defTabSz="533400" rtl="0" fontAlgn="base">
            <a:lnSpc>
              <a:spcPct val="90000"/>
            </a:lnSpc>
            <a:spcBef>
              <a:spcPct val="0"/>
            </a:spcBef>
            <a:spcAft>
              <a:spcPct val="15000"/>
            </a:spcAft>
            <a:buFont typeface="Arial" panose="020B0604020202020204" pitchFamily="34" charset="0"/>
            <a:buChar char="•"/>
          </a:pPr>
          <a:r>
            <a:rPr lang="en-US" sz="1100" kern="1200" dirty="0">
              <a:solidFill>
                <a:srgbClr val="5F5F5F">
                  <a:hueOff val="0"/>
                  <a:satOff val="0"/>
                  <a:lumOff val="0"/>
                  <a:alphaOff val="0"/>
                </a:srgbClr>
              </a:solidFill>
              <a:latin typeface="Arial"/>
              <a:ea typeface="+mn-ea"/>
              <a:cs typeface="+mn-cs"/>
            </a:rPr>
            <a:t>Basic skills development – hitting, fielding, base-running</a:t>
          </a:r>
        </a:p>
      </dgm:t>
    </dgm:pt>
    <dgm:pt modelId="{ED048A4D-82A6-49BB-BA27-E98F80279E23}" type="parTrans" cxnId="{27ABB7AB-D07E-4555-93E0-1763817AB47D}">
      <dgm:prSet/>
      <dgm:spPr/>
      <dgm:t>
        <a:bodyPr/>
        <a:lstStyle/>
        <a:p>
          <a:endParaRPr lang="en-US"/>
        </a:p>
      </dgm:t>
    </dgm:pt>
    <dgm:pt modelId="{3C30AFE4-AAD3-4364-A5D5-E8007EE11A43}" type="sibTrans" cxnId="{27ABB7AB-D07E-4555-93E0-1763817AB47D}">
      <dgm:prSet/>
      <dgm:spPr/>
      <dgm:t>
        <a:bodyPr/>
        <a:lstStyle/>
        <a:p>
          <a:endParaRPr lang="en-US"/>
        </a:p>
      </dgm:t>
    </dgm:pt>
    <dgm:pt modelId="{430DBED6-0E96-4B89-A5AD-82A7B7B3E7BD}">
      <dgm:prSet phldrT="[Text]" custT="1"/>
      <dgm:spPr/>
      <dgm:t>
        <a:bodyPr/>
        <a:lstStyle/>
        <a:p>
          <a:pPr>
            <a:spcAft>
              <a:spcPts val="0"/>
            </a:spcAft>
          </a:pPr>
          <a:r>
            <a:rPr lang="en-US" sz="2000" dirty="0"/>
            <a:t>SINGLE “A” (A)</a:t>
          </a:r>
        </a:p>
      </dgm:t>
    </dgm:pt>
    <dgm:pt modelId="{22B2BE54-947D-438D-88D6-A9C18018AE1E}" type="parTrans" cxnId="{4A59AEF2-2EAA-40B5-A100-57C8D31E9D0D}">
      <dgm:prSet/>
      <dgm:spPr/>
      <dgm:t>
        <a:bodyPr/>
        <a:lstStyle/>
        <a:p>
          <a:endParaRPr lang="en-US"/>
        </a:p>
      </dgm:t>
    </dgm:pt>
    <dgm:pt modelId="{A5ECFB58-6D0A-41C2-A660-7F0983825104}" type="sibTrans" cxnId="{4A59AEF2-2EAA-40B5-A100-57C8D31E9D0D}">
      <dgm:prSet/>
      <dgm:spPr/>
      <dgm:t>
        <a:bodyPr/>
        <a:lstStyle/>
        <a:p>
          <a:endParaRPr lang="en-US"/>
        </a:p>
      </dgm:t>
    </dgm:pt>
    <dgm:pt modelId="{E7A5B613-66BE-4A9A-9EA4-F119A1BEB72E}">
      <dgm:prSet phldrT="[Text]" custT="1"/>
      <dgm:spPr/>
      <dgm:t>
        <a:bodyPr/>
        <a:lstStyle/>
        <a:p>
          <a:pPr marL="91440" lvl="1" indent="-91440" algn="l" defTabSz="533400" rtl="0" fontAlgn="base">
            <a:lnSpc>
              <a:spcPct val="90000"/>
            </a:lnSpc>
            <a:spcBef>
              <a:spcPct val="0"/>
            </a:spcBef>
            <a:spcAft>
              <a:spcPct val="15000"/>
            </a:spcAft>
            <a:buFont typeface="Arial" panose="020B0604020202020204" pitchFamily="34" charset="0"/>
            <a:buChar char="•"/>
          </a:pPr>
          <a:r>
            <a:rPr lang="en-US" sz="1100" kern="1200" dirty="0">
              <a:solidFill>
                <a:srgbClr val="5F5F5F">
                  <a:hueOff val="0"/>
                  <a:satOff val="0"/>
                  <a:lumOff val="0"/>
                  <a:alphaOff val="0"/>
                </a:srgbClr>
              </a:solidFill>
              <a:latin typeface="Arial"/>
              <a:ea typeface="+mn-ea"/>
              <a:cs typeface="+mn-cs"/>
            </a:rPr>
            <a:t>Introduction to full player pitching</a:t>
          </a:r>
        </a:p>
      </dgm:t>
    </dgm:pt>
    <dgm:pt modelId="{DCD6640D-2645-45A0-8DB8-742B9645F167}" type="parTrans" cxnId="{3E94FF56-2755-4398-AE22-BC48CC23CC9D}">
      <dgm:prSet/>
      <dgm:spPr/>
      <dgm:t>
        <a:bodyPr/>
        <a:lstStyle/>
        <a:p>
          <a:endParaRPr lang="en-US"/>
        </a:p>
      </dgm:t>
    </dgm:pt>
    <dgm:pt modelId="{9BEA2E96-628B-42D6-8A3C-98AF6834A216}" type="sibTrans" cxnId="{3E94FF56-2755-4398-AE22-BC48CC23CC9D}">
      <dgm:prSet/>
      <dgm:spPr/>
      <dgm:t>
        <a:bodyPr/>
        <a:lstStyle/>
        <a:p>
          <a:endParaRPr lang="en-US"/>
        </a:p>
      </dgm:t>
    </dgm:pt>
    <dgm:pt modelId="{7E3A69A9-6160-420F-8252-5849043716CF}">
      <dgm:prSet custT="1"/>
      <dgm:spPr/>
      <dgm:t>
        <a:bodyPr/>
        <a:lstStyle/>
        <a:p>
          <a:pPr>
            <a:spcAft>
              <a:spcPts val="0"/>
            </a:spcAft>
          </a:pPr>
          <a:r>
            <a:rPr lang="en-US" sz="2000" dirty="0"/>
            <a:t>DOUBLE “A” (AA)</a:t>
          </a:r>
        </a:p>
      </dgm:t>
    </dgm:pt>
    <dgm:pt modelId="{D0FD75F0-BC7C-4278-8C0E-D753F0D1E154}" type="parTrans" cxnId="{A251A7A7-F9EE-403E-A9CD-03E55CAD38F2}">
      <dgm:prSet/>
      <dgm:spPr/>
      <dgm:t>
        <a:bodyPr/>
        <a:lstStyle/>
        <a:p>
          <a:endParaRPr lang="en-US"/>
        </a:p>
      </dgm:t>
    </dgm:pt>
    <dgm:pt modelId="{95D3F5A7-D46B-4E8B-9354-AA1515D320C9}" type="sibTrans" cxnId="{A251A7A7-F9EE-403E-A9CD-03E55CAD38F2}">
      <dgm:prSet/>
      <dgm:spPr/>
      <dgm:t>
        <a:bodyPr/>
        <a:lstStyle/>
        <a:p>
          <a:endParaRPr lang="en-US"/>
        </a:p>
      </dgm:t>
    </dgm:pt>
    <dgm:pt modelId="{6BA824DE-25DA-4DD3-8D7B-153D3AD78F6E}">
      <dgm:prSet custT="1"/>
      <dgm:spPr/>
      <dgm:t>
        <a:bodyPr/>
        <a:lstStyle/>
        <a:p>
          <a:pPr marL="91440" lvl="1" indent="-91440" algn="l" defTabSz="533400" rtl="0" fontAlgn="base">
            <a:lnSpc>
              <a:spcPct val="90000"/>
            </a:lnSpc>
            <a:spcBef>
              <a:spcPct val="0"/>
            </a:spcBef>
            <a:spcAft>
              <a:spcPct val="15000"/>
            </a:spcAft>
            <a:buFont typeface="Arial" panose="020B0604020202020204" pitchFamily="34" charset="0"/>
            <a:buChar char="•"/>
          </a:pPr>
          <a:r>
            <a:rPr lang="en-US" sz="1100" kern="1200" dirty="0">
              <a:solidFill>
                <a:schemeClr val="dk1">
                  <a:hueOff val="0"/>
                  <a:satOff val="0"/>
                  <a:lumOff val="0"/>
                  <a:alphaOff val="0"/>
                </a:schemeClr>
              </a:solidFill>
              <a:latin typeface="+mn-lt"/>
              <a:ea typeface="+mn-ea"/>
              <a:cs typeface="+mn-cs"/>
            </a:rPr>
            <a:t>Softer tee-ball and batting tee used</a:t>
          </a:r>
        </a:p>
      </dgm:t>
    </dgm:pt>
    <dgm:pt modelId="{FC843B93-BA47-4457-B1CC-4AC75050C668}" type="parTrans" cxnId="{7EE967C5-B225-47C0-AB3B-C5B590D96EF9}">
      <dgm:prSet/>
      <dgm:spPr/>
      <dgm:t>
        <a:bodyPr/>
        <a:lstStyle/>
        <a:p>
          <a:endParaRPr lang="en-US"/>
        </a:p>
      </dgm:t>
    </dgm:pt>
    <dgm:pt modelId="{059F950A-D616-469D-A76A-A47CE0AD8709}" type="sibTrans" cxnId="{7EE967C5-B225-47C0-AB3B-C5B590D96EF9}">
      <dgm:prSet/>
      <dgm:spPr/>
      <dgm:t>
        <a:bodyPr/>
        <a:lstStyle/>
        <a:p>
          <a:endParaRPr lang="en-US"/>
        </a:p>
      </dgm:t>
    </dgm:pt>
    <dgm:pt modelId="{AA45F4E3-066D-43EA-908B-16BF5C8E9F41}">
      <dgm:prSet custT="1"/>
      <dgm:spPr/>
      <dgm:t>
        <a:bodyPr/>
        <a:lstStyle/>
        <a:p>
          <a:pPr marL="91440" lvl="1" indent="-91440" algn="l" defTabSz="533400" rtl="0" fontAlgn="base">
            <a:lnSpc>
              <a:spcPct val="90000"/>
            </a:lnSpc>
            <a:spcBef>
              <a:spcPct val="0"/>
            </a:spcBef>
            <a:spcAft>
              <a:spcPct val="15000"/>
            </a:spcAft>
            <a:buFont typeface="Arial" panose="020B0604020202020204" pitchFamily="34" charset="0"/>
            <a:buChar char="•"/>
          </a:pPr>
          <a:r>
            <a:rPr lang="en-US" sz="1100" kern="1200" dirty="0">
              <a:solidFill>
                <a:schemeClr val="dk1">
                  <a:hueOff val="0"/>
                  <a:satOff val="0"/>
                  <a:lumOff val="0"/>
                  <a:alphaOff val="0"/>
                </a:schemeClr>
              </a:solidFill>
              <a:latin typeface="+mn-lt"/>
              <a:ea typeface="+mn-ea"/>
              <a:cs typeface="+mn-cs"/>
            </a:rPr>
            <a:t>Shorter practices/games</a:t>
          </a:r>
        </a:p>
      </dgm:t>
    </dgm:pt>
    <dgm:pt modelId="{0201F592-0B3D-480A-8DE0-0768818D26BC}" type="parTrans" cxnId="{533C17D6-56ED-4612-B2AB-6404A2331E7F}">
      <dgm:prSet/>
      <dgm:spPr/>
      <dgm:t>
        <a:bodyPr/>
        <a:lstStyle/>
        <a:p>
          <a:endParaRPr lang="en-US"/>
        </a:p>
      </dgm:t>
    </dgm:pt>
    <dgm:pt modelId="{4FC1D626-992C-4BC9-9C57-B30AD46BF5DB}" type="sibTrans" cxnId="{533C17D6-56ED-4612-B2AB-6404A2331E7F}">
      <dgm:prSet/>
      <dgm:spPr/>
      <dgm:t>
        <a:bodyPr/>
        <a:lstStyle/>
        <a:p>
          <a:endParaRPr lang="en-US"/>
        </a:p>
      </dgm:t>
    </dgm:pt>
    <dgm:pt modelId="{55A948CE-D3C3-4DC5-9D77-0B53EB981304}">
      <dgm:prSet custT="1"/>
      <dgm:spPr/>
      <dgm:t>
        <a:bodyPr/>
        <a:lstStyle/>
        <a:p>
          <a:pPr marL="91440" lvl="1" indent="-91440" algn="l" defTabSz="533400" rtl="0" fontAlgn="base">
            <a:lnSpc>
              <a:spcPct val="90000"/>
            </a:lnSpc>
            <a:spcBef>
              <a:spcPct val="0"/>
            </a:spcBef>
            <a:spcAft>
              <a:spcPct val="15000"/>
            </a:spcAft>
            <a:buFont typeface="Arial" panose="020B0604020202020204" pitchFamily="34" charset="0"/>
            <a:buChar char="•"/>
          </a:pPr>
          <a:r>
            <a:rPr lang="en-US" sz="1100" kern="1200" dirty="0">
              <a:solidFill>
                <a:schemeClr val="dk1">
                  <a:hueOff val="0"/>
                  <a:satOff val="0"/>
                  <a:lumOff val="0"/>
                  <a:alphaOff val="0"/>
                </a:schemeClr>
              </a:solidFill>
              <a:latin typeface="+mn-lt"/>
              <a:ea typeface="+mn-ea"/>
              <a:cs typeface="+mn-cs"/>
            </a:rPr>
            <a:t>No scores kept</a:t>
          </a:r>
        </a:p>
      </dgm:t>
    </dgm:pt>
    <dgm:pt modelId="{0CC1F1BB-5620-40EE-89A8-B2DF2FCB6485}" type="parTrans" cxnId="{BB354036-1E1B-4FA1-BAB5-65B78288229F}">
      <dgm:prSet/>
      <dgm:spPr/>
      <dgm:t>
        <a:bodyPr/>
        <a:lstStyle/>
        <a:p>
          <a:endParaRPr lang="en-US"/>
        </a:p>
      </dgm:t>
    </dgm:pt>
    <dgm:pt modelId="{E6DC7F3E-E25C-43D3-B4C9-50F819607552}" type="sibTrans" cxnId="{BB354036-1E1B-4FA1-BAB5-65B78288229F}">
      <dgm:prSet/>
      <dgm:spPr/>
      <dgm:t>
        <a:bodyPr/>
        <a:lstStyle/>
        <a:p>
          <a:endParaRPr lang="en-US"/>
        </a:p>
      </dgm:t>
    </dgm:pt>
    <dgm:pt modelId="{935F8A64-11C8-4F0F-9632-312F6CB8220A}">
      <dgm:prSet custT="1"/>
      <dgm:spPr/>
      <dgm:t>
        <a:bodyPr/>
        <a:lstStyle/>
        <a:p>
          <a:pPr marL="91440" lvl="1" indent="-91440" algn="l" defTabSz="533400" rtl="0" fontAlgn="base">
            <a:lnSpc>
              <a:spcPct val="90000"/>
            </a:lnSpc>
            <a:spcBef>
              <a:spcPct val="0"/>
            </a:spcBef>
            <a:spcAft>
              <a:spcPct val="15000"/>
            </a:spcAft>
            <a:buFont typeface="Arial" panose="020B0604020202020204" pitchFamily="34" charset="0"/>
            <a:buChar char="•"/>
          </a:pPr>
          <a:r>
            <a:rPr lang="en-US" sz="1100" b="1" kern="1200" dirty="0">
              <a:solidFill>
                <a:schemeClr val="dk1">
                  <a:hueOff val="0"/>
                  <a:satOff val="0"/>
                  <a:lumOff val="0"/>
                  <a:alphaOff val="0"/>
                </a:schemeClr>
              </a:solidFill>
              <a:latin typeface="+mn-lt"/>
              <a:ea typeface="+mn-ea"/>
              <a:cs typeface="+mn-cs"/>
            </a:rPr>
            <a:t>ALL</a:t>
          </a:r>
          <a:r>
            <a:rPr lang="en-US" sz="1100" kern="1200" dirty="0">
              <a:solidFill>
                <a:schemeClr val="dk1">
                  <a:hueOff val="0"/>
                  <a:satOff val="0"/>
                  <a:lumOff val="0"/>
                  <a:alphaOff val="0"/>
                </a:schemeClr>
              </a:solidFill>
              <a:latin typeface="+mn-lt"/>
              <a:ea typeface="+mn-ea"/>
              <a:cs typeface="+mn-cs"/>
            </a:rPr>
            <a:t> players league age 5</a:t>
          </a:r>
        </a:p>
      </dgm:t>
    </dgm:pt>
    <dgm:pt modelId="{606561DA-0AE5-466A-B342-0AEA10C764E7}" type="parTrans" cxnId="{06B76688-884D-4105-9C7F-D919275A0135}">
      <dgm:prSet/>
      <dgm:spPr/>
      <dgm:t>
        <a:bodyPr/>
        <a:lstStyle/>
        <a:p>
          <a:endParaRPr lang="en-US"/>
        </a:p>
      </dgm:t>
    </dgm:pt>
    <dgm:pt modelId="{D5CF401D-911C-42F8-90A2-FF2BB4F7FAE9}" type="sibTrans" cxnId="{06B76688-884D-4105-9C7F-D919275A0135}">
      <dgm:prSet/>
      <dgm:spPr/>
      <dgm:t>
        <a:bodyPr/>
        <a:lstStyle/>
        <a:p>
          <a:endParaRPr lang="en-US"/>
        </a:p>
      </dgm:t>
    </dgm:pt>
    <dgm:pt modelId="{5A93A3FE-B06F-4C1C-993C-A13D380576D7}">
      <dgm:prSet custT="1"/>
      <dgm:spPr/>
      <dgm:t>
        <a:bodyPr/>
        <a:lstStyle/>
        <a:p>
          <a:pPr marL="91440" lvl="1" indent="-91440" algn="l" defTabSz="533400" rtl="0" fontAlgn="base">
            <a:lnSpc>
              <a:spcPct val="90000"/>
            </a:lnSpc>
            <a:spcBef>
              <a:spcPct val="0"/>
            </a:spcBef>
            <a:spcAft>
              <a:spcPct val="15000"/>
            </a:spcAft>
            <a:buFont typeface="Arial" panose="020B0604020202020204" pitchFamily="34" charset="0"/>
            <a:buChar char="•"/>
          </a:pPr>
          <a:r>
            <a:rPr lang="en-US" sz="1100" kern="1200" dirty="0">
              <a:solidFill>
                <a:schemeClr val="dk1">
                  <a:hueOff val="0"/>
                  <a:satOff val="0"/>
                  <a:lumOff val="0"/>
                  <a:alphaOff val="0"/>
                </a:schemeClr>
              </a:solidFill>
              <a:latin typeface="+mn-lt"/>
              <a:ea typeface="+mn-ea"/>
              <a:cs typeface="+mn-cs"/>
            </a:rPr>
            <a:t>Players league age 6 </a:t>
          </a:r>
          <a:r>
            <a:rPr lang="en-US" sz="1100" b="1" kern="1200" dirty="0">
              <a:solidFill>
                <a:schemeClr val="dk1">
                  <a:hueOff val="0"/>
                  <a:satOff val="0"/>
                  <a:lumOff val="0"/>
                  <a:alphaOff val="0"/>
                </a:schemeClr>
              </a:solidFill>
              <a:latin typeface="+mn-lt"/>
              <a:ea typeface="+mn-ea"/>
              <a:cs typeface="+mn-cs"/>
            </a:rPr>
            <a:t>WITHOUT</a:t>
          </a:r>
          <a:r>
            <a:rPr lang="en-US" sz="1100" kern="1200" dirty="0">
              <a:solidFill>
                <a:schemeClr val="dk1">
                  <a:hueOff val="0"/>
                  <a:satOff val="0"/>
                  <a:lumOff val="0"/>
                  <a:alphaOff val="0"/>
                </a:schemeClr>
              </a:solidFill>
              <a:latin typeface="+mn-lt"/>
              <a:ea typeface="+mn-ea"/>
              <a:cs typeface="+mn-cs"/>
            </a:rPr>
            <a:t> prior season of Spring t-ball experience</a:t>
          </a:r>
        </a:p>
      </dgm:t>
    </dgm:pt>
    <dgm:pt modelId="{F8B1B765-F9E4-414C-8E45-AB6131434696}" type="parTrans" cxnId="{F5B83282-CEB3-40BB-A9D0-E627748FC73F}">
      <dgm:prSet/>
      <dgm:spPr/>
      <dgm:t>
        <a:bodyPr/>
        <a:lstStyle/>
        <a:p>
          <a:endParaRPr lang="en-US"/>
        </a:p>
      </dgm:t>
    </dgm:pt>
    <dgm:pt modelId="{A11783A6-BCF3-452B-87E1-B004CB939F72}" type="sibTrans" cxnId="{F5B83282-CEB3-40BB-A9D0-E627748FC73F}">
      <dgm:prSet/>
      <dgm:spPr/>
      <dgm:t>
        <a:bodyPr/>
        <a:lstStyle/>
        <a:p>
          <a:endParaRPr lang="en-US"/>
        </a:p>
      </dgm:t>
    </dgm:pt>
    <dgm:pt modelId="{8AEAECE0-DA48-4259-989A-22155D9CD2F2}">
      <dgm:prSet custT="1"/>
      <dgm:spPr/>
      <dgm:t>
        <a:bodyPr/>
        <a:lstStyle/>
        <a:p>
          <a:pPr marL="91440" lvl="1" indent="-91440" algn="l" defTabSz="533400" rtl="0" fontAlgn="base">
            <a:lnSpc>
              <a:spcPct val="90000"/>
            </a:lnSpc>
            <a:spcBef>
              <a:spcPct val="0"/>
            </a:spcBef>
            <a:spcAft>
              <a:spcPct val="15000"/>
            </a:spcAft>
            <a:buFont typeface="Arial" panose="020B0604020202020204" pitchFamily="34" charset="0"/>
            <a:buChar char="•"/>
          </a:pPr>
          <a:r>
            <a:rPr lang="en-US" sz="1100" kern="1200" dirty="0">
              <a:solidFill>
                <a:srgbClr val="5F5F5F">
                  <a:hueOff val="0"/>
                  <a:satOff val="0"/>
                  <a:lumOff val="0"/>
                  <a:alphaOff val="0"/>
                </a:srgbClr>
              </a:solidFill>
              <a:latin typeface="Arial"/>
              <a:ea typeface="+mn-ea"/>
              <a:cs typeface="+mn-cs"/>
            </a:rPr>
            <a:t>Mandatory infield/outfield play</a:t>
          </a:r>
        </a:p>
      </dgm:t>
    </dgm:pt>
    <dgm:pt modelId="{B1B35B90-E8AC-48B3-AFDF-EC741FE5A739}" type="parTrans" cxnId="{F4A6DCE7-2092-46FF-B3FA-0BFAF190CC02}">
      <dgm:prSet/>
      <dgm:spPr/>
      <dgm:t>
        <a:bodyPr/>
        <a:lstStyle/>
        <a:p>
          <a:endParaRPr lang="en-US"/>
        </a:p>
      </dgm:t>
    </dgm:pt>
    <dgm:pt modelId="{5986B929-46C2-49C1-97CB-18B006A282FF}" type="sibTrans" cxnId="{F4A6DCE7-2092-46FF-B3FA-0BFAF190CC02}">
      <dgm:prSet/>
      <dgm:spPr/>
      <dgm:t>
        <a:bodyPr/>
        <a:lstStyle/>
        <a:p>
          <a:endParaRPr lang="en-US"/>
        </a:p>
      </dgm:t>
    </dgm:pt>
    <dgm:pt modelId="{6435EC2B-1843-405A-8002-B2A15E9D7FE0}">
      <dgm:prSet custT="1"/>
      <dgm:spPr/>
      <dgm:t>
        <a:bodyPr/>
        <a:lstStyle/>
        <a:p>
          <a:pPr marL="91440" lvl="1" indent="-91440" algn="l" defTabSz="533400" rtl="0" fontAlgn="base">
            <a:lnSpc>
              <a:spcPct val="90000"/>
            </a:lnSpc>
            <a:spcBef>
              <a:spcPct val="0"/>
            </a:spcBef>
            <a:spcAft>
              <a:spcPct val="15000"/>
            </a:spcAft>
            <a:buFont typeface="Arial" panose="020B0604020202020204" pitchFamily="34" charset="0"/>
            <a:buChar char="•"/>
          </a:pPr>
          <a:r>
            <a:rPr lang="en-US" sz="1100" kern="1200" dirty="0">
              <a:solidFill>
                <a:srgbClr val="5F5F5F">
                  <a:hueOff val="0"/>
                  <a:satOff val="0"/>
                  <a:lumOff val="0"/>
                  <a:alphaOff val="0"/>
                </a:srgbClr>
              </a:solidFill>
              <a:latin typeface="Arial"/>
              <a:ea typeface="+mn-ea"/>
              <a:cs typeface="+mn-cs"/>
            </a:rPr>
            <a:t>No scores kept</a:t>
          </a:r>
        </a:p>
      </dgm:t>
    </dgm:pt>
    <dgm:pt modelId="{C784C007-668D-484A-AC41-3E673B17374E}" type="parTrans" cxnId="{4C02BB0B-2F8C-4F26-A75B-55F37D887D45}">
      <dgm:prSet/>
      <dgm:spPr/>
      <dgm:t>
        <a:bodyPr/>
        <a:lstStyle/>
        <a:p>
          <a:endParaRPr lang="en-US"/>
        </a:p>
      </dgm:t>
    </dgm:pt>
    <dgm:pt modelId="{9F039F49-8AC6-4266-86BE-5C9708608A2E}" type="sibTrans" cxnId="{4C02BB0B-2F8C-4F26-A75B-55F37D887D45}">
      <dgm:prSet/>
      <dgm:spPr/>
      <dgm:t>
        <a:bodyPr/>
        <a:lstStyle/>
        <a:p>
          <a:endParaRPr lang="en-US"/>
        </a:p>
      </dgm:t>
    </dgm:pt>
    <dgm:pt modelId="{CF4EEED1-17D3-4A25-A911-D018D54D7366}">
      <dgm:prSet custT="1"/>
      <dgm:spPr/>
      <dgm:t>
        <a:bodyPr/>
        <a:lstStyle/>
        <a:p>
          <a:pPr marL="91440" lvl="1" indent="-91440" algn="l" defTabSz="533400" rtl="0" fontAlgn="base">
            <a:lnSpc>
              <a:spcPct val="90000"/>
            </a:lnSpc>
            <a:spcBef>
              <a:spcPct val="0"/>
            </a:spcBef>
            <a:spcAft>
              <a:spcPct val="15000"/>
            </a:spcAft>
            <a:buFont typeface="Arial" panose="020B0604020202020204" pitchFamily="34" charset="0"/>
            <a:buChar char="•"/>
          </a:pPr>
          <a:r>
            <a:rPr lang="en-US" sz="1100" kern="1200" dirty="0">
              <a:solidFill>
                <a:srgbClr val="5F5F5F">
                  <a:hueOff val="0"/>
                  <a:satOff val="0"/>
                  <a:lumOff val="0"/>
                  <a:alphaOff val="0"/>
                </a:srgbClr>
              </a:solidFill>
              <a:latin typeface="Arial"/>
              <a:ea typeface="+mn-ea"/>
              <a:cs typeface="+mn-cs"/>
            </a:rPr>
            <a:t>ALL players league age 6 </a:t>
          </a:r>
          <a:r>
            <a:rPr lang="en-US" sz="1100" b="1" kern="1200" dirty="0">
              <a:solidFill>
                <a:srgbClr val="5F5F5F">
                  <a:hueOff val="0"/>
                  <a:satOff val="0"/>
                  <a:lumOff val="0"/>
                  <a:alphaOff val="0"/>
                </a:srgbClr>
              </a:solidFill>
              <a:latin typeface="Arial"/>
              <a:ea typeface="+mn-ea"/>
              <a:cs typeface="+mn-cs"/>
            </a:rPr>
            <a:t>WITH</a:t>
          </a:r>
          <a:r>
            <a:rPr lang="en-US" sz="1100" kern="1200" dirty="0">
              <a:solidFill>
                <a:srgbClr val="5F5F5F">
                  <a:hueOff val="0"/>
                  <a:satOff val="0"/>
                  <a:lumOff val="0"/>
                  <a:alphaOff val="0"/>
                </a:srgbClr>
              </a:solidFill>
              <a:latin typeface="Arial"/>
              <a:ea typeface="+mn-ea"/>
              <a:cs typeface="+mn-cs"/>
            </a:rPr>
            <a:t> prior season of Spring t-ball experience</a:t>
          </a:r>
        </a:p>
      </dgm:t>
    </dgm:pt>
    <dgm:pt modelId="{18AC69D9-02F1-47B2-B118-482F4BE89B68}" type="parTrans" cxnId="{E0E4B56B-3C85-469A-B689-35DA684BC252}">
      <dgm:prSet/>
      <dgm:spPr/>
      <dgm:t>
        <a:bodyPr/>
        <a:lstStyle/>
        <a:p>
          <a:endParaRPr lang="en-US"/>
        </a:p>
      </dgm:t>
    </dgm:pt>
    <dgm:pt modelId="{53FC1DCD-7CFF-464B-A4FF-79F10823BB67}" type="sibTrans" cxnId="{E0E4B56B-3C85-469A-B689-35DA684BC252}">
      <dgm:prSet/>
      <dgm:spPr/>
      <dgm:t>
        <a:bodyPr/>
        <a:lstStyle/>
        <a:p>
          <a:endParaRPr lang="en-US"/>
        </a:p>
      </dgm:t>
    </dgm:pt>
    <dgm:pt modelId="{41CE9CB0-4D8A-448A-A72C-55491840E09A}">
      <dgm:prSet custT="1"/>
      <dgm:spPr/>
      <dgm:t>
        <a:bodyPr/>
        <a:lstStyle/>
        <a:p>
          <a:pPr marL="91440" lvl="1" indent="-91440" algn="l" defTabSz="533400" rtl="0" fontAlgn="base">
            <a:lnSpc>
              <a:spcPct val="90000"/>
            </a:lnSpc>
            <a:spcBef>
              <a:spcPct val="0"/>
            </a:spcBef>
            <a:spcAft>
              <a:spcPct val="15000"/>
            </a:spcAft>
            <a:buFont typeface="Arial" panose="020B0604020202020204" pitchFamily="34" charset="0"/>
            <a:buChar char="•"/>
          </a:pPr>
          <a:r>
            <a:rPr lang="en-US" sz="1100" kern="1200" dirty="0">
              <a:solidFill>
                <a:srgbClr val="5F5F5F">
                  <a:hueOff val="0"/>
                  <a:satOff val="0"/>
                  <a:lumOff val="0"/>
                  <a:alphaOff val="0"/>
                </a:srgbClr>
              </a:solidFill>
              <a:latin typeface="Arial"/>
              <a:ea typeface="+mn-ea"/>
              <a:cs typeface="+mn-cs"/>
            </a:rPr>
            <a:t>Players league age 7 </a:t>
          </a:r>
          <a:r>
            <a:rPr lang="en-US" sz="1100" b="1" kern="1200" dirty="0">
              <a:solidFill>
                <a:srgbClr val="5F5F5F">
                  <a:hueOff val="0"/>
                  <a:satOff val="0"/>
                  <a:lumOff val="0"/>
                  <a:alphaOff val="0"/>
                </a:srgbClr>
              </a:solidFill>
              <a:latin typeface="Arial"/>
              <a:ea typeface="+mn-ea"/>
              <a:cs typeface="+mn-cs"/>
            </a:rPr>
            <a:t>WITHOUT</a:t>
          </a:r>
          <a:r>
            <a:rPr lang="en-US" sz="1100" kern="1200" dirty="0">
              <a:solidFill>
                <a:srgbClr val="5F5F5F">
                  <a:hueOff val="0"/>
                  <a:satOff val="0"/>
                  <a:lumOff val="0"/>
                  <a:alphaOff val="0"/>
                </a:srgbClr>
              </a:solidFill>
              <a:latin typeface="Arial"/>
              <a:ea typeface="+mn-ea"/>
              <a:cs typeface="+mn-cs"/>
            </a:rPr>
            <a:t> prior season of t-ball experience, at parent request and league approval</a:t>
          </a:r>
        </a:p>
      </dgm:t>
    </dgm:pt>
    <dgm:pt modelId="{532419AD-A6FA-47C2-8A75-E802C8A02E19}" type="parTrans" cxnId="{0DFAA820-9FC9-4FC6-9C0C-2E82F30B8190}">
      <dgm:prSet/>
      <dgm:spPr/>
      <dgm:t>
        <a:bodyPr/>
        <a:lstStyle/>
        <a:p>
          <a:endParaRPr lang="en-US"/>
        </a:p>
      </dgm:t>
    </dgm:pt>
    <dgm:pt modelId="{03E4FAF1-AE73-4DA4-B7BC-9A26B3CD3B1F}" type="sibTrans" cxnId="{0DFAA820-9FC9-4FC6-9C0C-2E82F30B8190}">
      <dgm:prSet/>
      <dgm:spPr/>
      <dgm:t>
        <a:bodyPr/>
        <a:lstStyle/>
        <a:p>
          <a:endParaRPr lang="en-US"/>
        </a:p>
      </dgm:t>
    </dgm:pt>
    <dgm:pt modelId="{DF84D410-888E-47AD-9622-CE3BA82A8975}">
      <dgm:prSet custT="1"/>
      <dgm:spPr/>
      <dgm:t>
        <a:bodyPr/>
        <a:lstStyle/>
        <a:p>
          <a:pPr marL="91440" lvl="1" indent="-91440" algn="l" defTabSz="533400" rtl="0" fontAlgn="base">
            <a:lnSpc>
              <a:spcPct val="90000"/>
            </a:lnSpc>
            <a:spcBef>
              <a:spcPct val="0"/>
            </a:spcBef>
            <a:spcAft>
              <a:spcPct val="15000"/>
            </a:spcAft>
            <a:buFont typeface="Arial" panose="020B0604020202020204" pitchFamily="34" charset="0"/>
            <a:buChar char="•"/>
          </a:pPr>
          <a:r>
            <a:rPr lang="en-US" sz="1100" kern="1200" dirty="0">
              <a:solidFill>
                <a:srgbClr val="5F5F5F">
                  <a:hueOff val="0"/>
                  <a:satOff val="0"/>
                  <a:lumOff val="0"/>
                  <a:alphaOff val="0"/>
                </a:srgbClr>
              </a:solidFill>
              <a:latin typeface="Arial"/>
              <a:ea typeface="+mn-ea"/>
              <a:cs typeface="+mn-cs"/>
            </a:rPr>
            <a:t>Players league age 7 with a sibling in this division, at parent request and league approval</a:t>
          </a:r>
        </a:p>
      </dgm:t>
    </dgm:pt>
    <dgm:pt modelId="{EAC552EE-549D-45CB-9DC2-BC31971A0A47}" type="parTrans" cxnId="{1DF25FD2-6C08-40DE-ACC1-3A542A5D0242}">
      <dgm:prSet/>
      <dgm:spPr/>
      <dgm:t>
        <a:bodyPr/>
        <a:lstStyle/>
        <a:p>
          <a:endParaRPr lang="en-US"/>
        </a:p>
      </dgm:t>
    </dgm:pt>
    <dgm:pt modelId="{7515654B-7521-4E58-A261-35754F4E9D2E}" type="sibTrans" cxnId="{1DF25FD2-6C08-40DE-ACC1-3A542A5D0242}">
      <dgm:prSet/>
      <dgm:spPr/>
      <dgm:t>
        <a:bodyPr/>
        <a:lstStyle/>
        <a:p>
          <a:endParaRPr lang="en-US"/>
        </a:p>
      </dgm:t>
    </dgm:pt>
    <dgm:pt modelId="{DE690072-E937-4A4C-9D3C-458EC8257025}">
      <dgm:prSet custT="1"/>
      <dgm:spPr/>
      <dgm:t>
        <a:bodyPr/>
        <a:lstStyle/>
        <a:p>
          <a:pPr marL="91440" lvl="1" indent="-91440" algn="l" defTabSz="533400" rtl="0" fontAlgn="base">
            <a:lnSpc>
              <a:spcPct val="90000"/>
            </a:lnSpc>
            <a:spcBef>
              <a:spcPct val="0"/>
            </a:spcBef>
            <a:spcAft>
              <a:spcPct val="15000"/>
            </a:spcAft>
            <a:buFont typeface="Arial" panose="020B0604020202020204" pitchFamily="34" charset="0"/>
            <a:buChar char="•"/>
          </a:pPr>
          <a:r>
            <a:rPr lang="en-US" sz="1100" kern="1200" dirty="0">
              <a:solidFill>
                <a:srgbClr val="5F5F5F">
                  <a:hueOff val="0"/>
                  <a:satOff val="0"/>
                  <a:lumOff val="0"/>
                  <a:alphaOff val="0"/>
                </a:srgbClr>
              </a:solidFill>
              <a:latin typeface="Arial"/>
              <a:ea typeface="+mn-ea"/>
              <a:cs typeface="+mn-cs"/>
            </a:rPr>
            <a:t>Beginning emphasis on position player development</a:t>
          </a:r>
        </a:p>
      </dgm:t>
    </dgm:pt>
    <dgm:pt modelId="{EE80C214-0720-4281-8BB3-6199EA84FEAC}" type="parTrans" cxnId="{5AAFA54F-E08B-42A9-9456-461F36DA2D29}">
      <dgm:prSet/>
      <dgm:spPr/>
      <dgm:t>
        <a:bodyPr/>
        <a:lstStyle/>
        <a:p>
          <a:endParaRPr lang="en-US"/>
        </a:p>
      </dgm:t>
    </dgm:pt>
    <dgm:pt modelId="{A79D26A7-D1ED-4F1A-8F3E-14AC1E5C3D22}" type="sibTrans" cxnId="{5AAFA54F-E08B-42A9-9456-461F36DA2D29}">
      <dgm:prSet/>
      <dgm:spPr/>
      <dgm:t>
        <a:bodyPr/>
        <a:lstStyle/>
        <a:p>
          <a:endParaRPr lang="en-US"/>
        </a:p>
      </dgm:t>
    </dgm:pt>
    <dgm:pt modelId="{B42767DA-FC50-4FED-92E9-382F60AFBD49}">
      <dgm:prSet custT="1"/>
      <dgm:spPr/>
      <dgm:t>
        <a:bodyPr/>
        <a:lstStyle/>
        <a:p>
          <a:pPr marL="91440" lvl="1" indent="-91440" algn="l" defTabSz="533400" rtl="0" fontAlgn="base">
            <a:lnSpc>
              <a:spcPct val="90000"/>
            </a:lnSpc>
            <a:spcBef>
              <a:spcPct val="0"/>
            </a:spcBef>
            <a:spcAft>
              <a:spcPct val="15000"/>
            </a:spcAft>
            <a:buFont typeface="Arial" panose="020B0604020202020204" pitchFamily="34" charset="0"/>
            <a:buChar char="•"/>
          </a:pPr>
          <a:r>
            <a:rPr lang="en-US" sz="1100" kern="1200" dirty="0">
              <a:solidFill>
                <a:srgbClr val="5F5F5F">
                  <a:hueOff val="0"/>
                  <a:satOff val="0"/>
                  <a:lumOff val="0"/>
                  <a:alphaOff val="0"/>
                </a:srgbClr>
              </a:solidFill>
              <a:latin typeface="Arial"/>
              <a:ea typeface="+mn-ea"/>
              <a:cs typeface="+mn-cs"/>
            </a:rPr>
            <a:t>No stealing</a:t>
          </a:r>
        </a:p>
      </dgm:t>
    </dgm:pt>
    <dgm:pt modelId="{CC6D9674-28C3-403C-9198-D21DAD697623}" type="parTrans" cxnId="{BFD60145-E114-46CF-AE93-B4CA0F6C9B4A}">
      <dgm:prSet/>
      <dgm:spPr/>
      <dgm:t>
        <a:bodyPr/>
        <a:lstStyle/>
        <a:p>
          <a:endParaRPr lang="en-US"/>
        </a:p>
      </dgm:t>
    </dgm:pt>
    <dgm:pt modelId="{6D982D34-1BC0-493C-BD83-685484CCF699}" type="sibTrans" cxnId="{BFD60145-E114-46CF-AE93-B4CA0F6C9B4A}">
      <dgm:prSet/>
      <dgm:spPr/>
      <dgm:t>
        <a:bodyPr/>
        <a:lstStyle/>
        <a:p>
          <a:endParaRPr lang="en-US"/>
        </a:p>
      </dgm:t>
    </dgm:pt>
    <dgm:pt modelId="{F7C02E4F-A6BC-47DF-A77E-93C0312F3612}">
      <dgm:prSet custT="1"/>
      <dgm:spPr/>
      <dgm:t>
        <a:bodyPr/>
        <a:lstStyle/>
        <a:p>
          <a:pPr marL="91440" lvl="1" indent="-91440" algn="l" defTabSz="533400" rtl="0" fontAlgn="base">
            <a:lnSpc>
              <a:spcPct val="90000"/>
            </a:lnSpc>
            <a:spcBef>
              <a:spcPct val="0"/>
            </a:spcBef>
            <a:spcAft>
              <a:spcPct val="15000"/>
            </a:spcAft>
            <a:buFont typeface="Arial" panose="020B0604020202020204" pitchFamily="34" charset="0"/>
            <a:buChar char="•"/>
          </a:pPr>
          <a:r>
            <a:rPr lang="en-US" sz="1100" kern="1200" dirty="0">
              <a:solidFill>
                <a:srgbClr val="5F5F5F">
                  <a:hueOff val="0"/>
                  <a:satOff val="0"/>
                  <a:lumOff val="0"/>
                  <a:alphaOff val="0"/>
                </a:srgbClr>
              </a:solidFill>
              <a:latin typeface="Arial"/>
              <a:ea typeface="+mn-ea"/>
              <a:cs typeface="+mn-cs"/>
            </a:rPr>
            <a:t>Scores kept; no standings</a:t>
          </a:r>
        </a:p>
      </dgm:t>
    </dgm:pt>
    <dgm:pt modelId="{8AD592ED-B27E-4525-92AC-F205C9958FE9}" type="parTrans" cxnId="{C16BCE06-5D19-4E49-AFFC-1B4CDC83F45E}">
      <dgm:prSet/>
      <dgm:spPr/>
      <dgm:t>
        <a:bodyPr/>
        <a:lstStyle/>
        <a:p>
          <a:endParaRPr lang="en-US"/>
        </a:p>
      </dgm:t>
    </dgm:pt>
    <dgm:pt modelId="{A7C95970-7A9A-4723-8144-CDC487892C71}" type="sibTrans" cxnId="{C16BCE06-5D19-4E49-AFFC-1B4CDC83F45E}">
      <dgm:prSet/>
      <dgm:spPr/>
      <dgm:t>
        <a:bodyPr/>
        <a:lstStyle/>
        <a:p>
          <a:endParaRPr lang="en-US"/>
        </a:p>
      </dgm:t>
    </dgm:pt>
    <dgm:pt modelId="{5B0D3C42-5D70-4CFC-AE1E-C5C62FFB98B9}">
      <dgm:prSet custT="1"/>
      <dgm:spPr/>
      <dgm:t>
        <a:bodyPr/>
        <a:lstStyle/>
        <a:p>
          <a:pPr marL="91440" lvl="1" indent="-91440" algn="l" defTabSz="533400" rtl="0" fontAlgn="base">
            <a:lnSpc>
              <a:spcPct val="90000"/>
            </a:lnSpc>
            <a:spcBef>
              <a:spcPct val="0"/>
            </a:spcBef>
            <a:spcAft>
              <a:spcPct val="15000"/>
            </a:spcAft>
            <a:buFont typeface="Arial" panose="020B0604020202020204" pitchFamily="34" charset="0"/>
            <a:buChar char="•"/>
          </a:pPr>
          <a:r>
            <a:rPr lang="en-US" sz="1100" kern="1200" dirty="0">
              <a:solidFill>
                <a:srgbClr val="5F5F5F">
                  <a:hueOff val="0"/>
                  <a:satOff val="0"/>
                  <a:lumOff val="0"/>
                  <a:alphaOff val="0"/>
                </a:srgbClr>
              </a:solidFill>
              <a:latin typeface="Arial"/>
              <a:ea typeface="+mn-ea"/>
              <a:cs typeface="+mn-cs"/>
            </a:rPr>
            <a:t>Field size is 46/60</a:t>
          </a:r>
        </a:p>
      </dgm:t>
    </dgm:pt>
    <dgm:pt modelId="{C7794149-6474-41EE-BC4E-3EEDBD75A144}" type="parTrans" cxnId="{53B5E358-10C2-4222-B2A1-E817C3C13959}">
      <dgm:prSet/>
      <dgm:spPr/>
      <dgm:t>
        <a:bodyPr/>
        <a:lstStyle/>
        <a:p>
          <a:endParaRPr lang="en-US"/>
        </a:p>
      </dgm:t>
    </dgm:pt>
    <dgm:pt modelId="{8A9000A9-7BA5-4563-83FB-06EEAB02D129}" type="sibTrans" cxnId="{53B5E358-10C2-4222-B2A1-E817C3C13959}">
      <dgm:prSet/>
      <dgm:spPr/>
      <dgm:t>
        <a:bodyPr/>
        <a:lstStyle/>
        <a:p>
          <a:endParaRPr lang="en-US"/>
        </a:p>
      </dgm:t>
    </dgm:pt>
    <dgm:pt modelId="{6C330F46-E540-499F-ABD3-100B8213ED5E}">
      <dgm:prSet custT="1"/>
      <dgm:spPr/>
      <dgm:t>
        <a:bodyPr/>
        <a:lstStyle/>
        <a:p>
          <a:pPr marL="91440" lvl="1" indent="-91440" algn="l" defTabSz="533400" rtl="0" fontAlgn="base">
            <a:lnSpc>
              <a:spcPct val="90000"/>
            </a:lnSpc>
            <a:spcBef>
              <a:spcPct val="0"/>
            </a:spcBef>
            <a:spcAft>
              <a:spcPct val="15000"/>
            </a:spcAft>
            <a:buFont typeface="Arial" panose="020B0604020202020204" pitchFamily="34" charset="0"/>
            <a:buChar char="•"/>
          </a:pPr>
          <a:r>
            <a:rPr lang="en-US" sz="1100" kern="1200" dirty="0">
              <a:solidFill>
                <a:srgbClr val="5F5F5F">
                  <a:hueOff val="0"/>
                  <a:satOff val="0"/>
                  <a:lumOff val="0"/>
                  <a:alphaOff val="0"/>
                </a:srgbClr>
              </a:solidFill>
              <a:latin typeface="Arial"/>
              <a:ea typeface="+mn-ea"/>
              <a:cs typeface="+mn-cs"/>
            </a:rPr>
            <a:t>Players league age 7 at parent request to try out, league approval, </a:t>
          </a:r>
          <a:r>
            <a:rPr lang="en-US" sz="1100" b="1" u="sng" kern="1200" dirty="0">
              <a:solidFill>
                <a:srgbClr val="5F5F5F">
                  <a:hueOff val="0"/>
                  <a:satOff val="0"/>
                  <a:lumOff val="0"/>
                  <a:alphaOff val="0"/>
                </a:srgbClr>
              </a:solidFill>
              <a:latin typeface="Arial"/>
              <a:ea typeface="+mn-ea"/>
              <a:cs typeface="+mn-cs"/>
            </a:rPr>
            <a:t>AND</a:t>
          </a:r>
          <a:r>
            <a:rPr lang="en-US" sz="1100" kern="1200" dirty="0">
              <a:solidFill>
                <a:srgbClr val="5F5F5F">
                  <a:hueOff val="0"/>
                  <a:satOff val="0"/>
                  <a:lumOff val="0"/>
                  <a:alphaOff val="0"/>
                </a:srgbClr>
              </a:solidFill>
              <a:latin typeface="Arial"/>
              <a:ea typeface="+mn-ea"/>
              <a:cs typeface="+mn-cs"/>
            </a:rPr>
            <a:t> are drafted</a:t>
          </a:r>
        </a:p>
      </dgm:t>
    </dgm:pt>
    <dgm:pt modelId="{EA030EF2-5A2D-46CF-8A67-F912C639E340}" type="parTrans" cxnId="{BF5F86B5-833C-4E6C-9787-38675D3A10D8}">
      <dgm:prSet/>
      <dgm:spPr/>
      <dgm:t>
        <a:bodyPr/>
        <a:lstStyle/>
        <a:p>
          <a:endParaRPr lang="en-US"/>
        </a:p>
      </dgm:t>
    </dgm:pt>
    <dgm:pt modelId="{641525FB-A980-4598-8402-94A3E3D140AF}" type="sibTrans" cxnId="{BF5F86B5-833C-4E6C-9787-38675D3A10D8}">
      <dgm:prSet/>
      <dgm:spPr/>
      <dgm:t>
        <a:bodyPr/>
        <a:lstStyle/>
        <a:p>
          <a:endParaRPr lang="en-US"/>
        </a:p>
      </dgm:t>
    </dgm:pt>
    <dgm:pt modelId="{DDEEE992-CE9D-4C97-9C8C-A4FDF882F29A}">
      <dgm:prSet custT="1"/>
      <dgm:spPr/>
      <dgm:t>
        <a:bodyPr/>
        <a:lstStyle/>
        <a:p>
          <a:pPr marL="91440" lvl="1" indent="-91440" algn="l" defTabSz="533400" rtl="0" fontAlgn="base">
            <a:lnSpc>
              <a:spcPct val="90000"/>
            </a:lnSpc>
            <a:spcBef>
              <a:spcPct val="0"/>
            </a:spcBef>
            <a:spcAft>
              <a:spcPct val="15000"/>
            </a:spcAft>
            <a:buFont typeface="Arial" panose="020B0604020202020204" pitchFamily="34" charset="0"/>
            <a:buChar char="•"/>
          </a:pPr>
          <a:r>
            <a:rPr lang="en-US" sz="1100" kern="1200" dirty="0">
              <a:solidFill>
                <a:srgbClr val="5F5F5F">
                  <a:hueOff val="0"/>
                  <a:satOff val="0"/>
                  <a:lumOff val="0"/>
                  <a:alphaOff val="0"/>
                </a:srgbClr>
              </a:solidFill>
              <a:latin typeface="Arial"/>
              <a:ea typeface="+mn-ea"/>
              <a:cs typeface="+mn-cs"/>
            </a:rPr>
            <a:t>Players league age 8 who try out </a:t>
          </a:r>
          <a:r>
            <a:rPr lang="en-US" sz="1100" b="1" u="sng" kern="1200" dirty="0">
              <a:solidFill>
                <a:srgbClr val="5F5F5F">
                  <a:hueOff val="0"/>
                  <a:satOff val="0"/>
                  <a:lumOff val="0"/>
                  <a:alphaOff val="0"/>
                </a:srgbClr>
              </a:solidFill>
              <a:latin typeface="Arial"/>
              <a:ea typeface="+mn-ea"/>
              <a:cs typeface="+mn-cs"/>
            </a:rPr>
            <a:t>AND</a:t>
          </a:r>
          <a:r>
            <a:rPr lang="en-US" sz="1100" kern="1200" dirty="0">
              <a:solidFill>
                <a:srgbClr val="5F5F5F">
                  <a:hueOff val="0"/>
                  <a:satOff val="0"/>
                  <a:lumOff val="0"/>
                  <a:alphaOff val="0"/>
                </a:srgbClr>
              </a:solidFill>
              <a:latin typeface="Arial"/>
              <a:ea typeface="+mn-ea"/>
              <a:cs typeface="+mn-cs"/>
            </a:rPr>
            <a:t> are drafted</a:t>
          </a:r>
        </a:p>
      </dgm:t>
    </dgm:pt>
    <dgm:pt modelId="{8BEB1458-ADF2-42DE-82B9-DA40505BF8C3}" type="parTrans" cxnId="{78DFDCC5-55ED-46BF-9053-A6B04553999A}">
      <dgm:prSet/>
      <dgm:spPr/>
      <dgm:t>
        <a:bodyPr/>
        <a:lstStyle/>
        <a:p>
          <a:endParaRPr lang="en-US"/>
        </a:p>
      </dgm:t>
    </dgm:pt>
    <dgm:pt modelId="{B0FD84A8-C953-4C6D-AC3D-34D4ECD3EB6C}" type="sibTrans" cxnId="{78DFDCC5-55ED-46BF-9053-A6B04553999A}">
      <dgm:prSet/>
      <dgm:spPr/>
      <dgm:t>
        <a:bodyPr/>
        <a:lstStyle/>
        <a:p>
          <a:endParaRPr lang="en-US"/>
        </a:p>
      </dgm:t>
    </dgm:pt>
    <dgm:pt modelId="{2570B3E1-96A0-46A3-9C5C-9FDE44F9E444}">
      <dgm:prSet custT="1"/>
      <dgm:spPr/>
      <dgm:t>
        <a:bodyPr/>
        <a:lstStyle/>
        <a:p>
          <a:pPr marL="91440" lvl="1" indent="-91440" algn="l" defTabSz="533400" rtl="0" fontAlgn="base">
            <a:lnSpc>
              <a:spcPct val="90000"/>
            </a:lnSpc>
            <a:spcBef>
              <a:spcPct val="0"/>
            </a:spcBef>
            <a:spcAft>
              <a:spcPct val="15000"/>
            </a:spcAft>
            <a:buFont typeface="Arial" panose="020B0604020202020204" pitchFamily="34" charset="0"/>
            <a:buChar char="•"/>
          </a:pPr>
          <a:r>
            <a:rPr lang="en-US" sz="1100" kern="1200" dirty="0">
              <a:solidFill>
                <a:srgbClr val="5F5F5F">
                  <a:hueOff val="0"/>
                  <a:satOff val="0"/>
                  <a:lumOff val="0"/>
                  <a:alphaOff val="0"/>
                </a:srgbClr>
              </a:solidFill>
              <a:latin typeface="Arial"/>
              <a:ea typeface="+mn-ea"/>
              <a:cs typeface="+mn-cs"/>
            </a:rPr>
            <a:t>Players league age 9 who are not drafted to AA team</a:t>
          </a:r>
        </a:p>
      </dgm:t>
    </dgm:pt>
    <dgm:pt modelId="{77D51008-685D-4054-9D1C-C5B734D7BDF3}" type="parTrans" cxnId="{3A4B3A51-BB77-46CC-9E19-76EC5B21B69D}">
      <dgm:prSet/>
      <dgm:spPr/>
      <dgm:t>
        <a:bodyPr/>
        <a:lstStyle/>
        <a:p>
          <a:endParaRPr lang="en-US"/>
        </a:p>
      </dgm:t>
    </dgm:pt>
    <dgm:pt modelId="{DA602BF7-F609-4F48-92A9-1D500EBC23DD}" type="sibTrans" cxnId="{3A4B3A51-BB77-46CC-9E19-76EC5B21B69D}">
      <dgm:prSet/>
      <dgm:spPr/>
      <dgm:t>
        <a:bodyPr/>
        <a:lstStyle/>
        <a:p>
          <a:endParaRPr lang="en-US"/>
        </a:p>
      </dgm:t>
    </dgm:pt>
    <dgm:pt modelId="{D9A8D23B-3AE4-4DA2-92D5-10BBECD3B2AF}">
      <dgm:prSet custT="1"/>
      <dgm:spPr/>
      <dgm:t>
        <a:bodyPr/>
        <a:lstStyle/>
        <a:p>
          <a:pPr marL="91440" lvl="1" indent="-91440" algn="l" defTabSz="533400" rtl="0" fontAlgn="base">
            <a:lnSpc>
              <a:spcPct val="90000"/>
            </a:lnSpc>
            <a:spcBef>
              <a:spcPct val="0"/>
            </a:spcBef>
            <a:spcAft>
              <a:spcPct val="15000"/>
            </a:spcAft>
            <a:buFont typeface="Arial" panose="020B0604020202020204" pitchFamily="34" charset="0"/>
            <a:buChar char="•"/>
          </a:pPr>
          <a:r>
            <a:rPr lang="en-US" sz="1100" kern="1200" dirty="0">
              <a:solidFill>
                <a:srgbClr val="5F5F5F">
                  <a:hueOff val="0"/>
                  <a:satOff val="0"/>
                  <a:lumOff val="0"/>
                  <a:alphaOff val="0"/>
                </a:srgbClr>
              </a:solidFill>
              <a:latin typeface="Arial"/>
              <a:ea typeface="+mn-ea"/>
              <a:cs typeface="+mn-cs"/>
            </a:rPr>
            <a:t>Full player pitching</a:t>
          </a:r>
        </a:p>
      </dgm:t>
    </dgm:pt>
    <dgm:pt modelId="{8392F1C4-17ED-4958-9CE4-79E3ADF187B2}" type="parTrans" cxnId="{C2C8C8B8-779F-4DE8-914F-29317461B173}">
      <dgm:prSet/>
      <dgm:spPr/>
      <dgm:t>
        <a:bodyPr/>
        <a:lstStyle/>
        <a:p>
          <a:endParaRPr lang="en-US"/>
        </a:p>
      </dgm:t>
    </dgm:pt>
    <dgm:pt modelId="{2C9A2FAE-64F4-482B-B042-1CF6240AB0ED}" type="sibTrans" cxnId="{C2C8C8B8-779F-4DE8-914F-29317461B173}">
      <dgm:prSet/>
      <dgm:spPr/>
      <dgm:t>
        <a:bodyPr/>
        <a:lstStyle/>
        <a:p>
          <a:endParaRPr lang="en-US"/>
        </a:p>
      </dgm:t>
    </dgm:pt>
    <dgm:pt modelId="{E784BAC7-1E03-4432-A375-2ECB41867A92}">
      <dgm:prSet custT="1"/>
      <dgm:spPr/>
      <dgm:t>
        <a:bodyPr/>
        <a:lstStyle/>
        <a:p>
          <a:pPr marL="91440" lvl="1" indent="-91440" algn="l" defTabSz="533400" rtl="0" fontAlgn="base">
            <a:lnSpc>
              <a:spcPct val="90000"/>
            </a:lnSpc>
            <a:spcBef>
              <a:spcPct val="0"/>
            </a:spcBef>
            <a:spcAft>
              <a:spcPct val="15000"/>
            </a:spcAft>
            <a:buFont typeface="Arial" panose="020B0604020202020204" pitchFamily="34" charset="0"/>
            <a:buChar char="•"/>
          </a:pPr>
          <a:r>
            <a:rPr lang="en-US" sz="1100" kern="1200" dirty="0">
              <a:solidFill>
                <a:srgbClr val="5F5F5F">
                  <a:hueOff val="0"/>
                  <a:satOff val="0"/>
                  <a:lumOff val="0"/>
                  <a:alphaOff val="0"/>
                </a:srgbClr>
              </a:solidFill>
              <a:latin typeface="Arial"/>
              <a:ea typeface="+mn-ea"/>
              <a:cs typeface="+mn-cs"/>
            </a:rPr>
            <a:t>Refinement of position player skills</a:t>
          </a:r>
        </a:p>
      </dgm:t>
    </dgm:pt>
    <dgm:pt modelId="{FAD955D6-D46C-4429-90E6-51569E29641A}" type="parTrans" cxnId="{8C7F5EAB-97F4-4396-9568-EB7CE1033070}">
      <dgm:prSet/>
      <dgm:spPr/>
      <dgm:t>
        <a:bodyPr/>
        <a:lstStyle/>
        <a:p>
          <a:endParaRPr lang="en-US"/>
        </a:p>
      </dgm:t>
    </dgm:pt>
    <dgm:pt modelId="{264C0824-50B4-44A0-B093-4A48B9A0C780}" type="sibTrans" cxnId="{8C7F5EAB-97F4-4396-9568-EB7CE1033070}">
      <dgm:prSet/>
      <dgm:spPr/>
      <dgm:t>
        <a:bodyPr/>
        <a:lstStyle/>
        <a:p>
          <a:endParaRPr lang="en-US"/>
        </a:p>
      </dgm:t>
    </dgm:pt>
    <dgm:pt modelId="{62FE09CD-54C1-4CF9-8C52-874B498DDB8C}">
      <dgm:prSet custT="1"/>
      <dgm:spPr/>
      <dgm:t>
        <a:bodyPr/>
        <a:lstStyle/>
        <a:p>
          <a:pPr marL="91440" lvl="1" indent="-91440" algn="l" defTabSz="533400" rtl="0" fontAlgn="base">
            <a:lnSpc>
              <a:spcPct val="90000"/>
            </a:lnSpc>
            <a:spcBef>
              <a:spcPct val="0"/>
            </a:spcBef>
            <a:spcAft>
              <a:spcPct val="15000"/>
            </a:spcAft>
            <a:buFont typeface="Arial" panose="020B0604020202020204" pitchFamily="34" charset="0"/>
            <a:buChar char="•"/>
          </a:pPr>
          <a:r>
            <a:rPr lang="en-US" sz="1100" kern="1200" dirty="0">
              <a:solidFill>
                <a:srgbClr val="5F5F5F">
                  <a:hueOff val="0"/>
                  <a:satOff val="0"/>
                  <a:lumOff val="0"/>
                  <a:alphaOff val="0"/>
                </a:srgbClr>
              </a:solidFill>
              <a:latin typeface="Arial"/>
              <a:ea typeface="+mn-ea"/>
              <a:cs typeface="+mn-cs"/>
            </a:rPr>
            <a:t>Refinement of base-running skills</a:t>
          </a:r>
        </a:p>
      </dgm:t>
    </dgm:pt>
    <dgm:pt modelId="{235F36C6-9FB4-4901-BBD6-567CA5FCA332}" type="parTrans" cxnId="{CA84DED6-B7C0-4C3B-A1B3-C8D9EA74C399}">
      <dgm:prSet/>
      <dgm:spPr/>
      <dgm:t>
        <a:bodyPr/>
        <a:lstStyle/>
        <a:p>
          <a:endParaRPr lang="en-US"/>
        </a:p>
      </dgm:t>
    </dgm:pt>
    <dgm:pt modelId="{B92CDD20-5A28-4969-95F5-8882C6289A8D}" type="sibTrans" cxnId="{CA84DED6-B7C0-4C3B-A1B3-C8D9EA74C399}">
      <dgm:prSet/>
      <dgm:spPr/>
      <dgm:t>
        <a:bodyPr/>
        <a:lstStyle/>
        <a:p>
          <a:endParaRPr lang="en-US"/>
        </a:p>
      </dgm:t>
    </dgm:pt>
    <dgm:pt modelId="{8B9EEA73-7D0B-4377-B4F7-F9BC3EE0A3B4}">
      <dgm:prSet custT="1"/>
      <dgm:spPr/>
      <dgm:t>
        <a:bodyPr/>
        <a:lstStyle/>
        <a:p>
          <a:pPr marL="91440" lvl="1" indent="-91440" algn="l" defTabSz="533400" rtl="0" fontAlgn="base">
            <a:lnSpc>
              <a:spcPct val="90000"/>
            </a:lnSpc>
            <a:spcBef>
              <a:spcPct val="0"/>
            </a:spcBef>
            <a:spcAft>
              <a:spcPct val="15000"/>
            </a:spcAft>
            <a:buFont typeface="Arial" panose="020B0604020202020204" pitchFamily="34" charset="0"/>
            <a:buChar char="•"/>
          </a:pPr>
          <a:r>
            <a:rPr lang="en-US" sz="1100" kern="1200" dirty="0">
              <a:solidFill>
                <a:srgbClr val="5F5F5F">
                  <a:hueOff val="0"/>
                  <a:satOff val="0"/>
                  <a:lumOff val="0"/>
                  <a:alphaOff val="0"/>
                </a:srgbClr>
              </a:solidFill>
              <a:latin typeface="Arial"/>
              <a:ea typeface="+mn-ea"/>
              <a:cs typeface="+mn-cs"/>
            </a:rPr>
            <a:t>Scores kept; no standings</a:t>
          </a:r>
        </a:p>
      </dgm:t>
    </dgm:pt>
    <dgm:pt modelId="{4C94E94A-5231-4D22-BCF5-D22BD57B728D}" type="parTrans" cxnId="{C26F35B6-27A8-4931-A1B2-F60265D28F02}">
      <dgm:prSet/>
      <dgm:spPr/>
      <dgm:t>
        <a:bodyPr/>
        <a:lstStyle/>
        <a:p>
          <a:endParaRPr lang="en-US"/>
        </a:p>
      </dgm:t>
    </dgm:pt>
    <dgm:pt modelId="{3258709A-793F-48F8-B45F-61790225BBE7}" type="sibTrans" cxnId="{C26F35B6-27A8-4931-A1B2-F60265D28F02}">
      <dgm:prSet/>
      <dgm:spPr/>
      <dgm:t>
        <a:bodyPr/>
        <a:lstStyle/>
        <a:p>
          <a:endParaRPr lang="en-US"/>
        </a:p>
      </dgm:t>
    </dgm:pt>
    <dgm:pt modelId="{97405925-87FA-4139-88AA-4CB79648F57F}">
      <dgm:prSet custT="1"/>
      <dgm:spPr/>
      <dgm:t>
        <a:bodyPr/>
        <a:lstStyle/>
        <a:p>
          <a:pPr marL="91440" lvl="1" indent="-91440" algn="l" defTabSz="533400" rtl="0" fontAlgn="base">
            <a:lnSpc>
              <a:spcPct val="90000"/>
            </a:lnSpc>
            <a:spcBef>
              <a:spcPct val="0"/>
            </a:spcBef>
            <a:spcAft>
              <a:spcPct val="15000"/>
            </a:spcAft>
            <a:buFont typeface="Arial" panose="020B0604020202020204" pitchFamily="34" charset="0"/>
            <a:buChar char="•"/>
          </a:pPr>
          <a:r>
            <a:rPr lang="en-US" sz="1100" kern="1200" dirty="0">
              <a:solidFill>
                <a:srgbClr val="5F5F5F">
                  <a:hueOff val="0"/>
                  <a:satOff val="0"/>
                  <a:lumOff val="0"/>
                  <a:alphaOff val="0"/>
                </a:srgbClr>
              </a:solidFill>
              <a:latin typeface="Arial"/>
              <a:ea typeface="+mn-ea"/>
              <a:cs typeface="+mn-cs"/>
            </a:rPr>
            <a:t>Field size is 46/60</a:t>
          </a:r>
        </a:p>
      </dgm:t>
    </dgm:pt>
    <dgm:pt modelId="{7F103769-63EF-4D5D-847A-F04C962D02FA}" type="parTrans" cxnId="{2DA51246-6A81-4381-82C3-B7B507AC2B11}">
      <dgm:prSet/>
      <dgm:spPr/>
      <dgm:t>
        <a:bodyPr/>
        <a:lstStyle/>
        <a:p>
          <a:endParaRPr lang="en-US"/>
        </a:p>
      </dgm:t>
    </dgm:pt>
    <dgm:pt modelId="{5CD7A9EB-8C02-4D28-A804-2DB333D898F2}" type="sibTrans" cxnId="{2DA51246-6A81-4381-82C3-B7B507AC2B11}">
      <dgm:prSet/>
      <dgm:spPr/>
      <dgm:t>
        <a:bodyPr/>
        <a:lstStyle/>
        <a:p>
          <a:endParaRPr lang="en-US"/>
        </a:p>
      </dgm:t>
    </dgm:pt>
    <dgm:pt modelId="{E5696822-2C62-4D06-BFD1-B919B4AA75B4}">
      <dgm:prSet custT="1"/>
      <dgm:spPr/>
      <dgm:t>
        <a:bodyPr/>
        <a:lstStyle/>
        <a:p>
          <a:pPr marL="91440" lvl="1" indent="-91440" algn="l" defTabSz="533400" rtl="0" fontAlgn="base">
            <a:lnSpc>
              <a:spcPct val="90000"/>
            </a:lnSpc>
            <a:spcBef>
              <a:spcPct val="0"/>
            </a:spcBef>
            <a:spcAft>
              <a:spcPct val="15000"/>
            </a:spcAft>
            <a:buFont typeface="Arial" panose="020B0604020202020204" pitchFamily="34" charset="0"/>
            <a:buChar char="•"/>
          </a:pPr>
          <a:r>
            <a:rPr lang="en-US" sz="1100" kern="1200" dirty="0">
              <a:solidFill>
                <a:srgbClr val="5F5F5F">
                  <a:hueOff val="0"/>
                  <a:satOff val="0"/>
                  <a:lumOff val="0"/>
                  <a:alphaOff val="0"/>
                </a:srgbClr>
              </a:solidFill>
              <a:latin typeface="Arial"/>
              <a:ea typeface="+mn-ea"/>
              <a:cs typeface="+mn-cs"/>
            </a:rPr>
            <a:t>End of season tournament</a:t>
          </a:r>
        </a:p>
      </dgm:t>
    </dgm:pt>
    <dgm:pt modelId="{CB0359C8-C8A1-4645-974E-23CE48EE94D1}" type="parTrans" cxnId="{6649F814-14CB-47C0-8BF8-8D893FC6F696}">
      <dgm:prSet/>
      <dgm:spPr/>
      <dgm:t>
        <a:bodyPr/>
        <a:lstStyle/>
        <a:p>
          <a:endParaRPr lang="en-US"/>
        </a:p>
      </dgm:t>
    </dgm:pt>
    <dgm:pt modelId="{D001722D-D838-4EEA-97E6-CF7B8ED234F4}" type="sibTrans" cxnId="{6649F814-14CB-47C0-8BF8-8D893FC6F696}">
      <dgm:prSet/>
      <dgm:spPr/>
      <dgm:t>
        <a:bodyPr/>
        <a:lstStyle/>
        <a:p>
          <a:endParaRPr lang="en-US"/>
        </a:p>
      </dgm:t>
    </dgm:pt>
    <dgm:pt modelId="{AEC3C604-7491-4987-8141-5BCBFFA2B50D}">
      <dgm:prSet custT="1"/>
      <dgm:spPr/>
      <dgm:t>
        <a:bodyPr/>
        <a:lstStyle/>
        <a:p>
          <a:pPr marL="91440" lvl="1" indent="-91440" algn="l" defTabSz="533400" rtl="0" fontAlgn="base">
            <a:lnSpc>
              <a:spcPct val="90000"/>
            </a:lnSpc>
            <a:spcBef>
              <a:spcPct val="0"/>
            </a:spcBef>
            <a:spcAft>
              <a:spcPct val="15000"/>
            </a:spcAft>
            <a:buFont typeface="Arial" panose="020B0604020202020204" pitchFamily="34" charset="0"/>
            <a:buChar char="•"/>
          </a:pPr>
          <a:r>
            <a:rPr lang="en-US" sz="1100" kern="1200" dirty="0">
              <a:solidFill>
                <a:srgbClr val="5F5F5F">
                  <a:hueOff val="0"/>
                  <a:satOff val="0"/>
                  <a:lumOff val="0"/>
                  <a:alphaOff val="0"/>
                </a:srgbClr>
              </a:solidFill>
              <a:latin typeface="Arial"/>
              <a:ea typeface="+mn-ea"/>
              <a:cs typeface="+mn-cs"/>
            </a:rPr>
            <a:t>Players league age 8 who try out, assess appropriately </a:t>
          </a:r>
          <a:r>
            <a:rPr lang="en-US" sz="1100" b="1" u="sng" kern="1200" dirty="0">
              <a:solidFill>
                <a:srgbClr val="5F5F5F">
                  <a:hueOff val="0"/>
                  <a:satOff val="0"/>
                  <a:lumOff val="0"/>
                  <a:alphaOff val="0"/>
                </a:srgbClr>
              </a:solidFill>
              <a:latin typeface="Arial"/>
              <a:ea typeface="+mn-ea"/>
              <a:cs typeface="+mn-cs"/>
            </a:rPr>
            <a:t>AND</a:t>
          </a:r>
          <a:r>
            <a:rPr lang="en-US" sz="1100" kern="1200" dirty="0">
              <a:solidFill>
                <a:srgbClr val="5F5F5F">
                  <a:hueOff val="0"/>
                  <a:satOff val="0"/>
                  <a:lumOff val="0"/>
                  <a:alphaOff val="0"/>
                </a:srgbClr>
              </a:solidFill>
              <a:latin typeface="Arial"/>
              <a:ea typeface="+mn-ea"/>
              <a:cs typeface="+mn-cs"/>
            </a:rPr>
            <a:t> are drafted</a:t>
          </a:r>
        </a:p>
      </dgm:t>
    </dgm:pt>
    <dgm:pt modelId="{A1177DF4-3331-4708-B5D1-8F2F03775470}" type="parTrans" cxnId="{0A6658E5-2458-426C-8A59-64EC1F881EBD}">
      <dgm:prSet/>
      <dgm:spPr/>
      <dgm:t>
        <a:bodyPr/>
        <a:lstStyle/>
        <a:p>
          <a:endParaRPr lang="en-US"/>
        </a:p>
      </dgm:t>
    </dgm:pt>
    <dgm:pt modelId="{4359BF9D-015D-43DD-8F48-7484143BBF89}" type="sibTrans" cxnId="{0A6658E5-2458-426C-8A59-64EC1F881EBD}">
      <dgm:prSet/>
      <dgm:spPr/>
      <dgm:t>
        <a:bodyPr/>
        <a:lstStyle/>
        <a:p>
          <a:endParaRPr lang="en-US"/>
        </a:p>
      </dgm:t>
    </dgm:pt>
    <dgm:pt modelId="{DC54CE3E-02D3-41DE-BABF-BCAE960FBCCE}">
      <dgm:prSet custT="1"/>
      <dgm:spPr/>
      <dgm:t>
        <a:bodyPr/>
        <a:lstStyle/>
        <a:p>
          <a:pPr marL="91440" lvl="1" indent="-91440" algn="l" defTabSz="533400" rtl="0" fontAlgn="base">
            <a:lnSpc>
              <a:spcPct val="90000"/>
            </a:lnSpc>
            <a:spcBef>
              <a:spcPct val="0"/>
            </a:spcBef>
            <a:spcAft>
              <a:spcPct val="15000"/>
            </a:spcAft>
            <a:buFont typeface="Arial" panose="020B0604020202020204" pitchFamily="34" charset="0"/>
            <a:buChar char="•"/>
          </a:pPr>
          <a:r>
            <a:rPr lang="en-US" sz="1100" kern="1200" dirty="0">
              <a:solidFill>
                <a:srgbClr val="5F5F5F">
                  <a:hueOff val="0"/>
                  <a:satOff val="0"/>
                  <a:lumOff val="0"/>
                  <a:alphaOff val="0"/>
                </a:srgbClr>
              </a:solidFill>
              <a:latin typeface="Arial"/>
              <a:ea typeface="+mn-ea"/>
              <a:cs typeface="+mn-cs"/>
            </a:rPr>
            <a:t>Players league age 10 who are not drafted to AAA team</a:t>
          </a:r>
        </a:p>
      </dgm:t>
    </dgm:pt>
    <dgm:pt modelId="{90ADE319-36D6-459C-ABEA-2A18A67C1EA9}" type="parTrans" cxnId="{2A9B4403-106F-42C2-8D62-14D59A5CADE6}">
      <dgm:prSet/>
      <dgm:spPr/>
      <dgm:t>
        <a:bodyPr/>
        <a:lstStyle/>
        <a:p>
          <a:endParaRPr lang="en-US"/>
        </a:p>
      </dgm:t>
    </dgm:pt>
    <dgm:pt modelId="{5B77C9AC-38EF-4FC4-B2CC-F6D6CDB388AA}" type="sibTrans" cxnId="{2A9B4403-106F-42C2-8D62-14D59A5CADE6}">
      <dgm:prSet/>
      <dgm:spPr/>
      <dgm:t>
        <a:bodyPr/>
        <a:lstStyle/>
        <a:p>
          <a:endParaRPr lang="en-US"/>
        </a:p>
      </dgm:t>
    </dgm:pt>
    <dgm:pt modelId="{733DA305-E1B7-4991-8D1F-E3545A4C6D72}">
      <dgm:prSet/>
      <dgm:spPr/>
      <dgm:t>
        <a:bodyPr/>
        <a:lstStyle/>
        <a:p>
          <a:pPr marL="114300" lvl="1" indent="0" algn="l" defTabSz="577850">
            <a:lnSpc>
              <a:spcPct val="90000"/>
            </a:lnSpc>
            <a:spcBef>
              <a:spcPct val="0"/>
            </a:spcBef>
            <a:spcAft>
              <a:spcPct val="15000"/>
            </a:spcAft>
          </a:pPr>
          <a:endParaRPr lang="en-US" sz="1300" kern="1200" dirty="0"/>
        </a:p>
      </dgm:t>
    </dgm:pt>
    <dgm:pt modelId="{312316B6-388B-4596-9030-D2ADBC683019}" type="parTrans" cxnId="{BD297A37-9A6E-4697-812B-A2D89C658595}">
      <dgm:prSet/>
      <dgm:spPr/>
      <dgm:t>
        <a:bodyPr/>
        <a:lstStyle/>
        <a:p>
          <a:endParaRPr lang="en-US"/>
        </a:p>
      </dgm:t>
    </dgm:pt>
    <dgm:pt modelId="{778029D8-AC31-4C78-A6D4-30BF14C59618}" type="sibTrans" cxnId="{BD297A37-9A6E-4697-812B-A2D89C658595}">
      <dgm:prSet/>
      <dgm:spPr/>
      <dgm:t>
        <a:bodyPr/>
        <a:lstStyle/>
        <a:p>
          <a:endParaRPr lang="en-US"/>
        </a:p>
      </dgm:t>
    </dgm:pt>
    <dgm:pt modelId="{A8832C66-401E-4F49-A699-620F86E12B3B}" type="pres">
      <dgm:prSet presAssocID="{05F0AB1F-0182-47E4-B998-F411D91733F6}" presName="Name0" presStyleCnt="0">
        <dgm:presLayoutVars>
          <dgm:dir/>
          <dgm:animLvl val="lvl"/>
          <dgm:resizeHandles val="exact"/>
        </dgm:presLayoutVars>
      </dgm:prSet>
      <dgm:spPr/>
    </dgm:pt>
    <dgm:pt modelId="{5B4D9FFC-DFD2-441F-9C1B-8A2D20A58904}" type="pres">
      <dgm:prSet presAssocID="{5A5670D9-419A-48F5-A092-404E0C5F3652}" presName="composite" presStyleCnt="0"/>
      <dgm:spPr/>
    </dgm:pt>
    <dgm:pt modelId="{F53F95ED-FBE1-4B85-8D79-33A2868D2076}" type="pres">
      <dgm:prSet presAssocID="{5A5670D9-419A-48F5-A092-404E0C5F3652}" presName="parTx" presStyleLbl="alignNode1" presStyleIdx="0" presStyleCnt="4" custLinFactNeighborY="-13932">
        <dgm:presLayoutVars>
          <dgm:chMax val="0"/>
          <dgm:chPref val="0"/>
          <dgm:bulletEnabled val="1"/>
        </dgm:presLayoutVars>
      </dgm:prSet>
      <dgm:spPr/>
    </dgm:pt>
    <dgm:pt modelId="{DD2C67FF-C04B-4831-B851-DB47E22EBBD6}" type="pres">
      <dgm:prSet presAssocID="{5A5670D9-419A-48F5-A092-404E0C5F3652}" presName="desTx" presStyleLbl="alignAccFollowNode1" presStyleIdx="0" presStyleCnt="4" custScaleY="105273">
        <dgm:presLayoutVars>
          <dgm:bulletEnabled val="1"/>
        </dgm:presLayoutVars>
      </dgm:prSet>
      <dgm:spPr/>
    </dgm:pt>
    <dgm:pt modelId="{3A3E1A2E-9BB7-4C91-9FD3-A3090014865B}" type="pres">
      <dgm:prSet presAssocID="{354CCA7E-AC8A-4759-AE0B-F03E61EDDDE0}" presName="space" presStyleCnt="0"/>
      <dgm:spPr/>
    </dgm:pt>
    <dgm:pt modelId="{D4C30C33-2180-45A7-811A-F66DFCB3685F}" type="pres">
      <dgm:prSet presAssocID="{E3C3F694-533D-45F4-A4B4-6F3E0D80AC21}" presName="composite" presStyleCnt="0"/>
      <dgm:spPr/>
    </dgm:pt>
    <dgm:pt modelId="{30FCA0FC-EB5B-40B7-9433-54EAA684CB1B}" type="pres">
      <dgm:prSet presAssocID="{E3C3F694-533D-45F4-A4B4-6F3E0D80AC21}" presName="parTx" presStyleLbl="alignNode1" presStyleIdx="1" presStyleCnt="4" custLinFactNeighborY="-13932">
        <dgm:presLayoutVars>
          <dgm:chMax val="0"/>
          <dgm:chPref val="0"/>
          <dgm:bulletEnabled val="1"/>
        </dgm:presLayoutVars>
      </dgm:prSet>
      <dgm:spPr/>
    </dgm:pt>
    <dgm:pt modelId="{A5F1BE62-0859-42BB-94E7-6B82351C561C}" type="pres">
      <dgm:prSet presAssocID="{E3C3F694-533D-45F4-A4B4-6F3E0D80AC21}" presName="desTx" presStyleLbl="alignAccFollowNode1" presStyleIdx="1" presStyleCnt="4" custScaleY="105273">
        <dgm:presLayoutVars>
          <dgm:bulletEnabled val="1"/>
        </dgm:presLayoutVars>
      </dgm:prSet>
      <dgm:spPr/>
    </dgm:pt>
    <dgm:pt modelId="{837B8423-7B50-4449-A40F-82ED621BA606}" type="pres">
      <dgm:prSet presAssocID="{8AB3C732-6240-4F24-BD48-5267B88D07F3}" presName="space" presStyleCnt="0"/>
      <dgm:spPr/>
    </dgm:pt>
    <dgm:pt modelId="{F13A268E-9576-4522-8ED0-14AFC1165EE7}" type="pres">
      <dgm:prSet presAssocID="{430DBED6-0E96-4B89-A5AD-82A7B7B3E7BD}" presName="composite" presStyleCnt="0"/>
      <dgm:spPr/>
    </dgm:pt>
    <dgm:pt modelId="{FF97D4B3-7CBF-4F84-AE20-53CE264F497A}" type="pres">
      <dgm:prSet presAssocID="{430DBED6-0E96-4B89-A5AD-82A7B7B3E7BD}" presName="parTx" presStyleLbl="alignNode1" presStyleIdx="2" presStyleCnt="4" custLinFactNeighborY="-13932">
        <dgm:presLayoutVars>
          <dgm:chMax val="0"/>
          <dgm:chPref val="0"/>
          <dgm:bulletEnabled val="1"/>
        </dgm:presLayoutVars>
      </dgm:prSet>
      <dgm:spPr/>
    </dgm:pt>
    <dgm:pt modelId="{21A358CD-5594-4B14-9DE1-8CF3EF6F9E53}" type="pres">
      <dgm:prSet presAssocID="{430DBED6-0E96-4B89-A5AD-82A7B7B3E7BD}" presName="desTx" presStyleLbl="alignAccFollowNode1" presStyleIdx="2" presStyleCnt="4" custScaleY="105273">
        <dgm:presLayoutVars>
          <dgm:bulletEnabled val="1"/>
        </dgm:presLayoutVars>
      </dgm:prSet>
      <dgm:spPr/>
    </dgm:pt>
    <dgm:pt modelId="{8847805A-35A0-4996-B6B1-5C7E4E582E48}" type="pres">
      <dgm:prSet presAssocID="{A5ECFB58-6D0A-41C2-A660-7F0983825104}" presName="space" presStyleCnt="0"/>
      <dgm:spPr/>
    </dgm:pt>
    <dgm:pt modelId="{A81153EB-8D78-460B-A5ED-72F3A7F40CDC}" type="pres">
      <dgm:prSet presAssocID="{7E3A69A9-6160-420F-8252-5849043716CF}" presName="composite" presStyleCnt="0"/>
      <dgm:spPr/>
    </dgm:pt>
    <dgm:pt modelId="{A9987BFA-E33B-4A48-A9F5-E9B4CC6C7988}" type="pres">
      <dgm:prSet presAssocID="{7E3A69A9-6160-420F-8252-5849043716CF}" presName="parTx" presStyleLbl="alignNode1" presStyleIdx="3" presStyleCnt="4" custLinFactNeighborY="-13932">
        <dgm:presLayoutVars>
          <dgm:chMax val="0"/>
          <dgm:chPref val="0"/>
          <dgm:bulletEnabled val="1"/>
        </dgm:presLayoutVars>
      </dgm:prSet>
      <dgm:spPr/>
    </dgm:pt>
    <dgm:pt modelId="{97527943-E6FE-47C9-8DBC-DCCAC5839049}" type="pres">
      <dgm:prSet presAssocID="{7E3A69A9-6160-420F-8252-5849043716CF}" presName="desTx" presStyleLbl="alignAccFollowNode1" presStyleIdx="3" presStyleCnt="4" custScaleY="105273">
        <dgm:presLayoutVars>
          <dgm:bulletEnabled val="1"/>
        </dgm:presLayoutVars>
      </dgm:prSet>
      <dgm:spPr/>
    </dgm:pt>
  </dgm:ptLst>
  <dgm:cxnLst>
    <dgm:cxn modelId="{2A9B4403-106F-42C2-8D62-14D59A5CADE6}" srcId="{7E3A69A9-6160-420F-8252-5849043716CF}" destId="{DC54CE3E-02D3-41DE-BABF-BCAE960FBCCE}" srcOrd="7" destOrd="0" parTransId="{90ADE319-36D6-459C-ABEA-2A18A67C1EA9}" sibTransId="{5B77C9AC-38EF-4FC4-B2CC-F6D6CDB388AA}"/>
    <dgm:cxn modelId="{C16BCE06-5D19-4E49-AFFC-1B4CDC83F45E}" srcId="{430DBED6-0E96-4B89-A5AD-82A7B7B3E7BD}" destId="{F7C02E4F-A6BC-47DF-A77E-93C0312F3612}" srcOrd="3" destOrd="0" parTransId="{8AD592ED-B27E-4525-92AC-F205C9958FE9}" sibTransId="{A7C95970-7A9A-4723-8144-CDC487892C71}"/>
    <dgm:cxn modelId="{02AB320B-89C7-4BE4-B21F-9219DB2BF7E7}" type="presOf" srcId="{5B0D3C42-5D70-4CFC-AE1E-C5C62FFB98B9}" destId="{21A358CD-5594-4B14-9DE1-8CF3EF6F9E53}" srcOrd="0" destOrd="4" presId="urn:microsoft.com/office/officeart/2005/8/layout/hList1"/>
    <dgm:cxn modelId="{4C02BB0B-2F8C-4F26-A75B-55F37D887D45}" srcId="{E3C3F694-533D-45F4-A4B4-6F3E0D80AC21}" destId="{6435EC2B-1843-405A-8002-B2A15E9D7FE0}" srcOrd="2" destOrd="0" parTransId="{C784C007-668D-484A-AC41-3E673B17374E}" sibTransId="{9F039F49-8AC6-4266-86BE-5C9708608A2E}"/>
    <dgm:cxn modelId="{6649F814-14CB-47C0-8BF8-8D893FC6F696}" srcId="{7E3A69A9-6160-420F-8252-5849043716CF}" destId="{E5696822-2C62-4D06-BFD1-B919B4AA75B4}" srcOrd="5" destOrd="0" parTransId="{CB0359C8-C8A1-4645-974E-23CE48EE94D1}" sibTransId="{D001722D-D838-4EEA-97E6-CF7B8ED234F4}"/>
    <dgm:cxn modelId="{5B4EE415-C230-4EA8-8746-F56019983FBF}" type="presOf" srcId="{F7C02E4F-A6BC-47DF-A77E-93C0312F3612}" destId="{21A358CD-5594-4B14-9DE1-8CF3EF6F9E53}" srcOrd="0" destOrd="3" presId="urn:microsoft.com/office/officeart/2005/8/layout/hList1"/>
    <dgm:cxn modelId="{1AAD9320-D1EC-4112-9E31-920DF485E43E}" type="presOf" srcId="{D9A8D23B-3AE4-4DA2-92D5-10BBECD3B2AF}" destId="{97527943-E6FE-47C9-8DBC-DCCAC5839049}" srcOrd="0" destOrd="0" presId="urn:microsoft.com/office/officeart/2005/8/layout/hList1"/>
    <dgm:cxn modelId="{0DFAA820-9FC9-4FC6-9C0C-2E82F30B8190}" srcId="{E3C3F694-533D-45F4-A4B4-6F3E0D80AC21}" destId="{41CE9CB0-4D8A-448A-A72C-55491840E09A}" srcOrd="4" destOrd="0" parTransId="{532419AD-A6FA-47C2-8A75-E802C8A02E19}" sibTransId="{03E4FAF1-AE73-4DA4-B7BC-9A26B3CD3B1F}"/>
    <dgm:cxn modelId="{B179682E-11FC-46BA-87A9-14206DFF0C5B}" type="presOf" srcId="{97405925-87FA-4139-88AA-4CB79648F57F}" destId="{97527943-E6FE-47C9-8DBC-DCCAC5839049}" srcOrd="0" destOrd="4" presId="urn:microsoft.com/office/officeart/2005/8/layout/hList1"/>
    <dgm:cxn modelId="{0C180C31-6342-44EB-959D-2CEA68C18B37}" type="presOf" srcId="{5A5670D9-419A-48F5-A092-404E0C5F3652}" destId="{F53F95ED-FBE1-4B85-8D79-33A2868D2076}" srcOrd="0" destOrd="0" presId="urn:microsoft.com/office/officeart/2005/8/layout/hList1"/>
    <dgm:cxn modelId="{BB354036-1E1B-4FA1-BAB5-65B78288229F}" srcId="{5A5670D9-419A-48F5-A092-404E0C5F3652}" destId="{55A948CE-D3C3-4DC5-9D77-0B53EB981304}" srcOrd="3" destOrd="0" parTransId="{0CC1F1BB-5620-40EE-89A8-B2DF2FCB6485}" sibTransId="{E6DC7F3E-E25C-43D3-B4C9-50F819607552}"/>
    <dgm:cxn modelId="{FA495F36-1E28-41E8-B25C-704BBBD57FE5}" type="presOf" srcId="{DE690072-E937-4A4C-9D3C-458EC8257025}" destId="{21A358CD-5594-4B14-9DE1-8CF3EF6F9E53}" srcOrd="0" destOrd="1" presId="urn:microsoft.com/office/officeart/2005/8/layout/hList1"/>
    <dgm:cxn modelId="{BD297A37-9A6E-4697-812B-A2D89C658595}" srcId="{7E3A69A9-6160-420F-8252-5849043716CF}" destId="{733DA305-E1B7-4991-8D1F-E3545A4C6D72}" srcOrd="8" destOrd="0" parTransId="{312316B6-388B-4596-9030-D2ADBC683019}" sibTransId="{778029D8-AC31-4C78-A6D4-30BF14C59618}"/>
    <dgm:cxn modelId="{A556B23A-776B-4ADE-9FF1-511319B27423}" type="presOf" srcId="{05F0AB1F-0182-47E4-B998-F411D91733F6}" destId="{A8832C66-401E-4F49-A699-620F86E12B3B}" srcOrd="0" destOrd="0" presId="urn:microsoft.com/office/officeart/2005/8/layout/hList1"/>
    <dgm:cxn modelId="{4E310C5D-DCA2-4067-8D26-532B5D039ACF}" type="presOf" srcId="{E7A5B613-66BE-4A9A-9EA4-F119A1BEB72E}" destId="{21A358CD-5594-4B14-9DE1-8CF3EF6F9E53}" srcOrd="0" destOrd="0" presId="urn:microsoft.com/office/officeart/2005/8/layout/hList1"/>
    <dgm:cxn modelId="{6F0BC75D-DF9F-4D87-BF83-5312AF1627F3}" type="presOf" srcId="{55A948CE-D3C3-4DC5-9D77-0B53EB981304}" destId="{DD2C67FF-C04B-4831-B851-DB47E22EBBD6}" srcOrd="0" destOrd="3" presId="urn:microsoft.com/office/officeart/2005/8/layout/hList1"/>
    <dgm:cxn modelId="{007B6344-09CA-465A-9FA9-3936900A024B}" type="presOf" srcId="{6C330F46-E540-499F-ABD3-100B8213ED5E}" destId="{21A358CD-5594-4B14-9DE1-8CF3EF6F9E53}" srcOrd="0" destOrd="5" presId="urn:microsoft.com/office/officeart/2005/8/layout/hList1"/>
    <dgm:cxn modelId="{BFD60145-E114-46CF-AE93-B4CA0F6C9B4A}" srcId="{430DBED6-0E96-4B89-A5AD-82A7B7B3E7BD}" destId="{B42767DA-FC50-4FED-92E9-382F60AFBD49}" srcOrd="2" destOrd="0" parTransId="{CC6D9674-28C3-403C-9198-D21DAD697623}" sibTransId="{6D982D34-1BC0-493C-BD83-685484CCF699}"/>
    <dgm:cxn modelId="{2DA51246-6A81-4381-82C3-B7B507AC2B11}" srcId="{7E3A69A9-6160-420F-8252-5849043716CF}" destId="{97405925-87FA-4139-88AA-4CB79648F57F}" srcOrd="4" destOrd="0" parTransId="{7F103769-63EF-4D5D-847A-F04C962D02FA}" sibTransId="{5CD7A9EB-8C02-4D28-A804-2DB333D898F2}"/>
    <dgm:cxn modelId="{D296EB6A-68E0-4A95-B1F2-6AB482468B33}" type="presOf" srcId="{6435EC2B-1843-405A-8002-B2A15E9D7FE0}" destId="{A5F1BE62-0859-42BB-94E7-6B82351C561C}" srcOrd="0" destOrd="2" presId="urn:microsoft.com/office/officeart/2005/8/layout/hList1"/>
    <dgm:cxn modelId="{E0E4B56B-3C85-469A-B689-35DA684BC252}" srcId="{E3C3F694-533D-45F4-A4B4-6F3E0D80AC21}" destId="{CF4EEED1-17D3-4A25-A911-D018D54D7366}" srcOrd="3" destOrd="0" parTransId="{18AC69D9-02F1-47B2-B118-482F4BE89B68}" sibTransId="{53FC1DCD-7CFF-464B-A4FF-79F10823BB67}"/>
    <dgm:cxn modelId="{934EAD4D-1D73-493D-99A3-E3EFEAEDEB1A}" type="presOf" srcId="{733DA305-E1B7-4991-8D1F-E3545A4C6D72}" destId="{97527943-E6FE-47C9-8DBC-DCCAC5839049}" srcOrd="0" destOrd="8" presId="urn:microsoft.com/office/officeart/2005/8/layout/hList1"/>
    <dgm:cxn modelId="{09C5C64D-F7B0-4028-9B14-3AB04F9EA868}" srcId="{05F0AB1F-0182-47E4-B998-F411D91733F6}" destId="{5A5670D9-419A-48F5-A092-404E0C5F3652}" srcOrd="0" destOrd="0" parTransId="{7C89B0A7-82FA-4D55-BE4D-DA5861D87341}" sibTransId="{354CCA7E-AC8A-4759-AE0B-F03E61EDDDE0}"/>
    <dgm:cxn modelId="{5AAFA54F-E08B-42A9-9456-461F36DA2D29}" srcId="{430DBED6-0E96-4B89-A5AD-82A7B7B3E7BD}" destId="{DE690072-E937-4A4C-9D3C-458EC8257025}" srcOrd="1" destOrd="0" parTransId="{EE80C214-0720-4281-8BB3-6199EA84FEAC}" sibTransId="{A79D26A7-D1ED-4F1A-8F3E-14AC1E5C3D22}"/>
    <dgm:cxn modelId="{0FAAC050-DEC2-4791-B211-9AD4E680E2E3}" type="presOf" srcId="{E5696822-2C62-4D06-BFD1-B919B4AA75B4}" destId="{97527943-E6FE-47C9-8DBC-DCCAC5839049}" srcOrd="0" destOrd="5" presId="urn:microsoft.com/office/officeart/2005/8/layout/hList1"/>
    <dgm:cxn modelId="{3A4B3A51-BB77-46CC-9E19-76EC5B21B69D}" srcId="{430DBED6-0E96-4B89-A5AD-82A7B7B3E7BD}" destId="{2570B3E1-96A0-46A3-9C5C-9FDE44F9E444}" srcOrd="7" destOrd="0" parTransId="{77D51008-685D-4054-9D1C-C5B734D7BDF3}" sibTransId="{DA602BF7-F609-4F48-92A9-1D500EBC23DD}"/>
    <dgm:cxn modelId="{B8B69353-536D-4642-BF24-0BF3F914DD14}" type="presOf" srcId="{5A93A3FE-B06F-4C1C-993C-A13D380576D7}" destId="{DD2C67FF-C04B-4831-B851-DB47E22EBBD6}" srcOrd="0" destOrd="5" presId="urn:microsoft.com/office/officeart/2005/8/layout/hList1"/>
    <dgm:cxn modelId="{8C5AFC73-BEA4-4DA6-BF61-85DF2F1C6F7C}" type="presOf" srcId="{B22525CC-335B-46F7-847A-1530551F6D53}" destId="{DD2C67FF-C04B-4831-B851-DB47E22EBBD6}" srcOrd="0" destOrd="0" presId="urn:microsoft.com/office/officeart/2005/8/layout/hList1"/>
    <dgm:cxn modelId="{3E94FF56-2755-4398-AE22-BC48CC23CC9D}" srcId="{430DBED6-0E96-4B89-A5AD-82A7B7B3E7BD}" destId="{E7A5B613-66BE-4A9A-9EA4-F119A1BEB72E}" srcOrd="0" destOrd="0" parTransId="{DCD6640D-2645-45A0-8DB8-742B9645F167}" sibTransId="{9BEA2E96-628B-42D6-8A3C-98AF6834A216}"/>
    <dgm:cxn modelId="{53B5E358-10C2-4222-B2A1-E817C3C13959}" srcId="{430DBED6-0E96-4B89-A5AD-82A7B7B3E7BD}" destId="{5B0D3C42-5D70-4CFC-AE1E-C5C62FFB98B9}" srcOrd="4" destOrd="0" parTransId="{C7794149-6474-41EE-BC4E-3EEDBD75A144}" sibTransId="{8A9000A9-7BA5-4563-83FB-06EEAB02D129}"/>
    <dgm:cxn modelId="{8C124F7C-806C-464F-8EA2-DE217ABEF95E}" type="presOf" srcId="{AA45F4E3-066D-43EA-908B-16BF5C8E9F41}" destId="{DD2C67FF-C04B-4831-B851-DB47E22EBBD6}" srcOrd="0" destOrd="2" presId="urn:microsoft.com/office/officeart/2005/8/layout/hList1"/>
    <dgm:cxn modelId="{F5B83282-CEB3-40BB-A9D0-E627748FC73F}" srcId="{5A5670D9-419A-48F5-A092-404E0C5F3652}" destId="{5A93A3FE-B06F-4C1C-993C-A13D380576D7}" srcOrd="5" destOrd="0" parTransId="{F8B1B765-F9E4-414C-8E45-AB6131434696}" sibTransId="{A11783A6-BCF3-452B-87E1-B004CB939F72}"/>
    <dgm:cxn modelId="{06B76688-884D-4105-9C7F-D919275A0135}" srcId="{5A5670D9-419A-48F5-A092-404E0C5F3652}" destId="{935F8A64-11C8-4F0F-9632-312F6CB8220A}" srcOrd="4" destOrd="0" parTransId="{606561DA-0AE5-466A-B342-0AEA10C764E7}" sibTransId="{D5CF401D-911C-42F8-90A2-FF2BB4F7FAE9}"/>
    <dgm:cxn modelId="{B52ED98A-770A-4C3E-87DD-C98F73C6E141}" type="presOf" srcId="{8AEAECE0-DA48-4259-989A-22155D9CD2F2}" destId="{A5F1BE62-0859-42BB-94E7-6B82351C561C}" srcOrd="0" destOrd="1" presId="urn:microsoft.com/office/officeart/2005/8/layout/hList1"/>
    <dgm:cxn modelId="{C4BC5392-A77D-42B9-9B6F-7DBDFE5DEAB4}" type="presOf" srcId="{41CE9CB0-4D8A-448A-A72C-55491840E09A}" destId="{A5F1BE62-0859-42BB-94E7-6B82351C561C}" srcOrd="0" destOrd="4" presId="urn:microsoft.com/office/officeart/2005/8/layout/hList1"/>
    <dgm:cxn modelId="{B517FCA4-0780-47EC-813B-D21670490C48}" type="presOf" srcId="{DC54CE3E-02D3-41DE-BABF-BCAE960FBCCE}" destId="{97527943-E6FE-47C9-8DBC-DCCAC5839049}" srcOrd="0" destOrd="7" presId="urn:microsoft.com/office/officeart/2005/8/layout/hList1"/>
    <dgm:cxn modelId="{A251A7A7-F9EE-403E-A9CD-03E55CAD38F2}" srcId="{05F0AB1F-0182-47E4-B998-F411D91733F6}" destId="{7E3A69A9-6160-420F-8252-5849043716CF}" srcOrd="3" destOrd="0" parTransId="{D0FD75F0-BC7C-4278-8C0E-D753F0D1E154}" sibTransId="{95D3F5A7-D46B-4E8B-9354-AA1515D320C9}"/>
    <dgm:cxn modelId="{D5FFBDAA-B531-495D-9CDF-74842B6E0ADF}" type="presOf" srcId="{DF84D410-888E-47AD-9622-CE3BA82A8975}" destId="{A5F1BE62-0859-42BB-94E7-6B82351C561C}" srcOrd="0" destOrd="5" presId="urn:microsoft.com/office/officeart/2005/8/layout/hList1"/>
    <dgm:cxn modelId="{8C7F5EAB-97F4-4396-9568-EB7CE1033070}" srcId="{7E3A69A9-6160-420F-8252-5849043716CF}" destId="{E784BAC7-1E03-4432-A375-2ECB41867A92}" srcOrd="1" destOrd="0" parTransId="{FAD955D6-D46C-4429-90E6-51569E29641A}" sibTransId="{264C0824-50B4-44A0-B093-4A48B9A0C780}"/>
    <dgm:cxn modelId="{27ABB7AB-D07E-4555-93E0-1763817AB47D}" srcId="{E3C3F694-533D-45F4-A4B4-6F3E0D80AC21}" destId="{1C139168-EB66-41B1-894F-C10A668C6B84}" srcOrd="0" destOrd="0" parTransId="{ED048A4D-82A6-49BB-BA27-E98F80279E23}" sibTransId="{3C30AFE4-AAD3-4364-A5D5-E8007EE11A43}"/>
    <dgm:cxn modelId="{474B77B1-E26F-4039-93B3-B4FD270DD881}" type="presOf" srcId="{62FE09CD-54C1-4CF9-8C52-874B498DDB8C}" destId="{97527943-E6FE-47C9-8DBC-DCCAC5839049}" srcOrd="0" destOrd="2" presId="urn:microsoft.com/office/officeart/2005/8/layout/hList1"/>
    <dgm:cxn modelId="{ACA25EB3-B7F6-4AA6-9D3B-F8EEB9B5D5DB}" type="presOf" srcId="{430DBED6-0E96-4B89-A5AD-82A7B7B3E7BD}" destId="{FF97D4B3-7CBF-4F84-AE20-53CE264F497A}" srcOrd="0" destOrd="0" presId="urn:microsoft.com/office/officeart/2005/8/layout/hList1"/>
    <dgm:cxn modelId="{1C644DB5-AE51-477A-9517-E24D916B7101}" type="presOf" srcId="{AEC3C604-7491-4987-8141-5BCBFFA2B50D}" destId="{97527943-E6FE-47C9-8DBC-DCCAC5839049}" srcOrd="0" destOrd="6" presId="urn:microsoft.com/office/officeart/2005/8/layout/hList1"/>
    <dgm:cxn modelId="{BF5F86B5-833C-4E6C-9787-38675D3A10D8}" srcId="{430DBED6-0E96-4B89-A5AD-82A7B7B3E7BD}" destId="{6C330F46-E540-499F-ABD3-100B8213ED5E}" srcOrd="5" destOrd="0" parTransId="{EA030EF2-5A2D-46CF-8A67-F912C639E340}" sibTransId="{641525FB-A980-4598-8402-94A3E3D140AF}"/>
    <dgm:cxn modelId="{C26F35B6-27A8-4931-A1B2-F60265D28F02}" srcId="{7E3A69A9-6160-420F-8252-5849043716CF}" destId="{8B9EEA73-7D0B-4377-B4F7-F9BC3EE0A3B4}" srcOrd="3" destOrd="0" parTransId="{4C94E94A-5231-4D22-BCF5-D22BD57B728D}" sibTransId="{3258709A-793F-48F8-B45F-61790225BBE7}"/>
    <dgm:cxn modelId="{C2C8C8B8-779F-4DE8-914F-29317461B173}" srcId="{7E3A69A9-6160-420F-8252-5849043716CF}" destId="{D9A8D23B-3AE4-4DA2-92D5-10BBECD3B2AF}" srcOrd="0" destOrd="0" parTransId="{8392F1C4-17ED-4958-9CE4-79E3ADF187B2}" sibTransId="{2C9A2FAE-64F4-482B-B042-1CF6240AB0ED}"/>
    <dgm:cxn modelId="{6B7830B9-1C1A-4C40-BB9D-92F13125A38D}" type="presOf" srcId="{B42767DA-FC50-4FED-92E9-382F60AFBD49}" destId="{21A358CD-5594-4B14-9DE1-8CF3EF6F9E53}" srcOrd="0" destOrd="2" presId="urn:microsoft.com/office/officeart/2005/8/layout/hList1"/>
    <dgm:cxn modelId="{A37500BC-200E-487F-B8D7-7E6D48A2EC24}" type="presOf" srcId="{8B9EEA73-7D0B-4377-B4F7-F9BC3EE0A3B4}" destId="{97527943-E6FE-47C9-8DBC-DCCAC5839049}" srcOrd="0" destOrd="3" presId="urn:microsoft.com/office/officeart/2005/8/layout/hList1"/>
    <dgm:cxn modelId="{7EE967C5-B225-47C0-AB3B-C5B590D96EF9}" srcId="{5A5670D9-419A-48F5-A092-404E0C5F3652}" destId="{6BA824DE-25DA-4DD3-8D7B-153D3AD78F6E}" srcOrd="1" destOrd="0" parTransId="{FC843B93-BA47-4457-B1CC-4AC75050C668}" sibTransId="{059F950A-D616-469D-A76A-A47CE0AD8709}"/>
    <dgm:cxn modelId="{78DFDCC5-55ED-46BF-9053-A6B04553999A}" srcId="{430DBED6-0E96-4B89-A5AD-82A7B7B3E7BD}" destId="{DDEEE992-CE9D-4C97-9C8C-A4FDF882F29A}" srcOrd="6" destOrd="0" parTransId="{8BEB1458-ADF2-42DE-82B9-DA40505BF8C3}" sibTransId="{B0FD84A8-C953-4C6D-AC3D-34D4ECD3EB6C}"/>
    <dgm:cxn modelId="{1A3E8DD0-532F-4945-BAB1-8D0F0506DF00}" type="presOf" srcId="{E784BAC7-1E03-4432-A375-2ECB41867A92}" destId="{97527943-E6FE-47C9-8DBC-DCCAC5839049}" srcOrd="0" destOrd="1" presId="urn:microsoft.com/office/officeart/2005/8/layout/hList1"/>
    <dgm:cxn modelId="{1DF25FD2-6C08-40DE-ACC1-3A542A5D0242}" srcId="{E3C3F694-533D-45F4-A4B4-6F3E0D80AC21}" destId="{DF84D410-888E-47AD-9622-CE3BA82A8975}" srcOrd="5" destOrd="0" parTransId="{EAC552EE-549D-45CB-9DC2-BC31971A0A47}" sibTransId="{7515654B-7521-4E58-A261-35754F4E9D2E}"/>
    <dgm:cxn modelId="{533C17D6-56ED-4612-B2AB-6404A2331E7F}" srcId="{5A5670D9-419A-48F5-A092-404E0C5F3652}" destId="{AA45F4E3-066D-43EA-908B-16BF5C8E9F41}" srcOrd="2" destOrd="0" parTransId="{0201F592-0B3D-480A-8DE0-0768818D26BC}" sibTransId="{4FC1D626-992C-4BC9-9C57-B30AD46BF5DB}"/>
    <dgm:cxn modelId="{CA84DED6-B7C0-4C3B-A1B3-C8D9EA74C399}" srcId="{7E3A69A9-6160-420F-8252-5849043716CF}" destId="{62FE09CD-54C1-4CF9-8C52-874B498DDB8C}" srcOrd="2" destOrd="0" parTransId="{235F36C6-9FB4-4901-BBD6-567CA5FCA332}" sibTransId="{B92CDD20-5A28-4969-95F5-8882C6289A8D}"/>
    <dgm:cxn modelId="{622358DF-3615-458A-B2A7-EA10DFC0B2B0}" srcId="{5A5670D9-419A-48F5-A092-404E0C5F3652}" destId="{B22525CC-335B-46F7-847A-1530551F6D53}" srcOrd="0" destOrd="0" parTransId="{1E20E0F1-B4DA-4F5E-868C-642AC6F648AA}" sibTransId="{CF26BE48-7484-4032-91BE-12E319FB8944}"/>
    <dgm:cxn modelId="{AE9439E1-87C3-4EE7-90E0-6A2F83B5DFFD}" type="presOf" srcId="{7E3A69A9-6160-420F-8252-5849043716CF}" destId="{A9987BFA-E33B-4A48-A9F5-E9B4CC6C7988}" srcOrd="0" destOrd="0" presId="urn:microsoft.com/office/officeart/2005/8/layout/hList1"/>
    <dgm:cxn modelId="{2BC43AE4-854F-4F6D-89F1-437A18F133BA}" srcId="{05F0AB1F-0182-47E4-B998-F411D91733F6}" destId="{E3C3F694-533D-45F4-A4B4-6F3E0D80AC21}" srcOrd="1" destOrd="0" parTransId="{536940D2-7D2D-480B-9AA1-EC1666B45B3D}" sibTransId="{8AB3C732-6240-4F24-BD48-5267B88D07F3}"/>
    <dgm:cxn modelId="{10354CE5-107E-4515-A624-C04016719787}" type="presOf" srcId="{6BA824DE-25DA-4DD3-8D7B-153D3AD78F6E}" destId="{DD2C67FF-C04B-4831-B851-DB47E22EBBD6}" srcOrd="0" destOrd="1" presId="urn:microsoft.com/office/officeart/2005/8/layout/hList1"/>
    <dgm:cxn modelId="{0A6658E5-2458-426C-8A59-64EC1F881EBD}" srcId="{7E3A69A9-6160-420F-8252-5849043716CF}" destId="{AEC3C604-7491-4987-8141-5BCBFFA2B50D}" srcOrd="6" destOrd="0" parTransId="{A1177DF4-3331-4708-B5D1-8F2F03775470}" sibTransId="{4359BF9D-015D-43DD-8F48-7484143BBF89}"/>
    <dgm:cxn modelId="{6B0F41E6-00E1-470D-82F2-90A9EBD1D8BB}" type="presOf" srcId="{935F8A64-11C8-4F0F-9632-312F6CB8220A}" destId="{DD2C67FF-C04B-4831-B851-DB47E22EBBD6}" srcOrd="0" destOrd="4" presId="urn:microsoft.com/office/officeart/2005/8/layout/hList1"/>
    <dgm:cxn modelId="{F4A6DCE7-2092-46FF-B3FA-0BFAF190CC02}" srcId="{E3C3F694-533D-45F4-A4B4-6F3E0D80AC21}" destId="{8AEAECE0-DA48-4259-989A-22155D9CD2F2}" srcOrd="1" destOrd="0" parTransId="{B1B35B90-E8AC-48B3-AFDF-EC741FE5A739}" sibTransId="{5986B929-46C2-49C1-97CB-18B006A282FF}"/>
    <dgm:cxn modelId="{76EA2FEA-5C29-4393-BE45-0FF7605C9AA0}" type="presOf" srcId="{CF4EEED1-17D3-4A25-A911-D018D54D7366}" destId="{A5F1BE62-0859-42BB-94E7-6B82351C561C}" srcOrd="0" destOrd="3" presId="urn:microsoft.com/office/officeart/2005/8/layout/hList1"/>
    <dgm:cxn modelId="{8D486AEA-79F0-4082-9239-8F38376FC2A7}" type="presOf" srcId="{1C139168-EB66-41B1-894F-C10A668C6B84}" destId="{A5F1BE62-0859-42BB-94E7-6B82351C561C}" srcOrd="0" destOrd="0" presId="urn:microsoft.com/office/officeart/2005/8/layout/hList1"/>
    <dgm:cxn modelId="{B76BE9EC-328C-4FB0-9EE4-742961154C6F}" type="presOf" srcId="{E3C3F694-533D-45F4-A4B4-6F3E0D80AC21}" destId="{30FCA0FC-EB5B-40B7-9433-54EAA684CB1B}" srcOrd="0" destOrd="0" presId="urn:microsoft.com/office/officeart/2005/8/layout/hList1"/>
    <dgm:cxn modelId="{46A274ED-C2DA-41CC-A1E4-34984BAB5BC2}" type="presOf" srcId="{2570B3E1-96A0-46A3-9C5C-9FDE44F9E444}" destId="{21A358CD-5594-4B14-9DE1-8CF3EF6F9E53}" srcOrd="0" destOrd="7" presId="urn:microsoft.com/office/officeart/2005/8/layout/hList1"/>
    <dgm:cxn modelId="{4A59AEF2-2EAA-40B5-A100-57C8D31E9D0D}" srcId="{05F0AB1F-0182-47E4-B998-F411D91733F6}" destId="{430DBED6-0E96-4B89-A5AD-82A7B7B3E7BD}" srcOrd="2" destOrd="0" parTransId="{22B2BE54-947D-438D-88D6-A9C18018AE1E}" sibTransId="{A5ECFB58-6D0A-41C2-A660-7F0983825104}"/>
    <dgm:cxn modelId="{FB2F8DFD-9FF1-4B2F-907C-6FE9F71EA6E6}" type="presOf" srcId="{DDEEE992-CE9D-4C97-9C8C-A4FDF882F29A}" destId="{21A358CD-5594-4B14-9DE1-8CF3EF6F9E53}" srcOrd="0" destOrd="6" presId="urn:microsoft.com/office/officeart/2005/8/layout/hList1"/>
    <dgm:cxn modelId="{09B38BD8-D19B-4ED3-BC46-3103D0CBE98E}" type="presParOf" srcId="{A8832C66-401E-4F49-A699-620F86E12B3B}" destId="{5B4D9FFC-DFD2-441F-9C1B-8A2D20A58904}" srcOrd="0" destOrd="0" presId="urn:microsoft.com/office/officeart/2005/8/layout/hList1"/>
    <dgm:cxn modelId="{C1388BE8-8C3F-4016-9028-EA4CEA62884F}" type="presParOf" srcId="{5B4D9FFC-DFD2-441F-9C1B-8A2D20A58904}" destId="{F53F95ED-FBE1-4B85-8D79-33A2868D2076}" srcOrd="0" destOrd="0" presId="urn:microsoft.com/office/officeart/2005/8/layout/hList1"/>
    <dgm:cxn modelId="{D8DBA6FB-BBB5-49D9-90B4-90BB2CE4FB0F}" type="presParOf" srcId="{5B4D9FFC-DFD2-441F-9C1B-8A2D20A58904}" destId="{DD2C67FF-C04B-4831-B851-DB47E22EBBD6}" srcOrd="1" destOrd="0" presId="urn:microsoft.com/office/officeart/2005/8/layout/hList1"/>
    <dgm:cxn modelId="{CB5E5A53-057C-4B03-A5C8-EE167030DF28}" type="presParOf" srcId="{A8832C66-401E-4F49-A699-620F86E12B3B}" destId="{3A3E1A2E-9BB7-4C91-9FD3-A3090014865B}" srcOrd="1" destOrd="0" presId="urn:microsoft.com/office/officeart/2005/8/layout/hList1"/>
    <dgm:cxn modelId="{411B2C67-F711-455A-B687-7A2517AD7EE6}" type="presParOf" srcId="{A8832C66-401E-4F49-A699-620F86E12B3B}" destId="{D4C30C33-2180-45A7-811A-F66DFCB3685F}" srcOrd="2" destOrd="0" presId="urn:microsoft.com/office/officeart/2005/8/layout/hList1"/>
    <dgm:cxn modelId="{96E6545E-217E-43AA-B1F8-3C9AC08C0516}" type="presParOf" srcId="{D4C30C33-2180-45A7-811A-F66DFCB3685F}" destId="{30FCA0FC-EB5B-40B7-9433-54EAA684CB1B}" srcOrd="0" destOrd="0" presId="urn:microsoft.com/office/officeart/2005/8/layout/hList1"/>
    <dgm:cxn modelId="{CF60A1C6-5C8C-46A1-B824-2EC21264F77B}" type="presParOf" srcId="{D4C30C33-2180-45A7-811A-F66DFCB3685F}" destId="{A5F1BE62-0859-42BB-94E7-6B82351C561C}" srcOrd="1" destOrd="0" presId="urn:microsoft.com/office/officeart/2005/8/layout/hList1"/>
    <dgm:cxn modelId="{85730FD7-B746-423F-B8AC-F5B4C25910C1}" type="presParOf" srcId="{A8832C66-401E-4F49-A699-620F86E12B3B}" destId="{837B8423-7B50-4449-A40F-82ED621BA606}" srcOrd="3" destOrd="0" presId="urn:microsoft.com/office/officeart/2005/8/layout/hList1"/>
    <dgm:cxn modelId="{F4BAE5CD-A954-444E-A668-00BD00069B34}" type="presParOf" srcId="{A8832C66-401E-4F49-A699-620F86E12B3B}" destId="{F13A268E-9576-4522-8ED0-14AFC1165EE7}" srcOrd="4" destOrd="0" presId="urn:microsoft.com/office/officeart/2005/8/layout/hList1"/>
    <dgm:cxn modelId="{258783F9-BF26-4526-80D2-ED8FBF502F44}" type="presParOf" srcId="{F13A268E-9576-4522-8ED0-14AFC1165EE7}" destId="{FF97D4B3-7CBF-4F84-AE20-53CE264F497A}" srcOrd="0" destOrd="0" presId="urn:microsoft.com/office/officeart/2005/8/layout/hList1"/>
    <dgm:cxn modelId="{DF3175F9-ADA5-4213-B1C6-658B378F540F}" type="presParOf" srcId="{F13A268E-9576-4522-8ED0-14AFC1165EE7}" destId="{21A358CD-5594-4B14-9DE1-8CF3EF6F9E53}" srcOrd="1" destOrd="0" presId="urn:microsoft.com/office/officeart/2005/8/layout/hList1"/>
    <dgm:cxn modelId="{51E4267B-B276-4816-AAD9-77726CBF13A8}" type="presParOf" srcId="{A8832C66-401E-4F49-A699-620F86E12B3B}" destId="{8847805A-35A0-4996-B6B1-5C7E4E582E48}" srcOrd="5" destOrd="0" presId="urn:microsoft.com/office/officeart/2005/8/layout/hList1"/>
    <dgm:cxn modelId="{716007A3-31D3-4F06-979F-CFD62B2B8475}" type="presParOf" srcId="{A8832C66-401E-4F49-A699-620F86E12B3B}" destId="{A81153EB-8D78-460B-A5ED-72F3A7F40CDC}" srcOrd="6" destOrd="0" presId="urn:microsoft.com/office/officeart/2005/8/layout/hList1"/>
    <dgm:cxn modelId="{0DAC1378-42F9-4343-B45C-5B3042384AF7}" type="presParOf" srcId="{A81153EB-8D78-460B-A5ED-72F3A7F40CDC}" destId="{A9987BFA-E33B-4A48-A9F5-E9B4CC6C7988}" srcOrd="0" destOrd="0" presId="urn:microsoft.com/office/officeart/2005/8/layout/hList1"/>
    <dgm:cxn modelId="{DC48209B-97FA-40AD-9E9D-AA165BB5305E}" type="presParOf" srcId="{A81153EB-8D78-460B-A5ED-72F3A7F40CDC}" destId="{97527943-E6FE-47C9-8DBC-DCCAC583904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F333CC-156C-4AF5-AF77-FB4C55E026F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C3E7AC5-D20E-4FFB-AB78-37CED8669BA0}">
      <dgm:prSet phldrT="[Text]" custT="1"/>
      <dgm:spPr/>
      <dgm:t>
        <a:bodyPr/>
        <a:lstStyle/>
        <a:p>
          <a:r>
            <a:rPr lang="en-US" sz="1800" dirty="0"/>
            <a:t>TEE BALL</a:t>
          </a:r>
        </a:p>
      </dgm:t>
    </dgm:pt>
    <dgm:pt modelId="{24922C40-4489-454A-A154-33D9140E9606}" type="parTrans" cxnId="{91862FFA-F677-42B0-9BBD-36507AB3F708}">
      <dgm:prSet/>
      <dgm:spPr/>
      <dgm:t>
        <a:bodyPr/>
        <a:lstStyle/>
        <a:p>
          <a:endParaRPr lang="en-US"/>
        </a:p>
      </dgm:t>
    </dgm:pt>
    <dgm:pt modelId="{23D62DEB-B96A-45EA-825A-7181E08730D4}" type="sibTrans" cxnId="{91862FFA-F677-42B0-9BBD-36507AB3F708}">
      <dgm:prSet/>
      <dgm:spPr/>
      <dgm:t>
        <a:bodyPr/>
        <a:lstStyle/>
        <a:p>
          <a:endParaRPr lang="en-US"/>
        </a:p>
      </dgm:t>
    </dgm:pt>
    <dgm:pt modelId="{09FB0A90-FB7F-4B37-9940-DE70E3E870EE}">
      <dgm:prSet phldrT="[Text]" custT="1"/>
      <dgm:spPr/>
      <dgm:t>
        <a:bodyPr/>
        <a:lstStyle/>
        <a:p>
          <a:pPr marL="114300" lvl="1" indent="-114300" algn="l" defTabSz="533400">
            <a:lnSpc>
              <a:spcPct val="90000"/>
            </a:lnSpc>
            <a:spcBef>
              <a:spcPct val="0"/>
            </a:spcBef>
            <a:spcAft>
              <a:spcPct val="15000"/>
            </a:spcAft>
            <a:buChar char="•"/>
          </a:pPr>
          <a:r>
            <a:rPr lang="en-US" sz="1100" kern="1200" dirty="0">
              <a:solidFill>
                <a:srgbClr val="5F5F5F">
                  <a:hueOff val="0"/>
                  <a:satOff val="0"/>
                  <a:lumOff val="0"/>
                  <a:alphaOff val="0"/>
                </a:srgbClr>
              </a:solidFill>
              <a:latin typeface="Arial"/>
              <a:ea typeface="+mn-ea"/>
              <a:cs typeface="+mn-cs"/>
            </a:rPr>
            <a:t>Certified bats (26” and shorter) will feature the USA Baseball mark and text, ONLY FOR USE WITH APPROVED TEE BALLS. </a:t>
          </a:r>
        </a:p>
      </dgm:t>
    </dgm:pt>
    <dgm:pt modelId="{2CE80423-AB19-43FF-860F-F4A690CCA37F}" type="parTrans" cxnId="{E52CD028-F56D-44D3-B8A2-67303888434E}">
      <dgm:prSet/>
      <dgm:spPr/>
      <dgm:t>
        <a:bodyPr/>
        <a:lstStyle/>
        <a:p>
          <a:endParaRPr lang="en-US"/>
        </a:p>
      </dgm:t>
    </dgm:pt>
    <dgm:pt modelId="{8CA299B8-F39E-48BA-A9F9-E763D392A699}" type="sibTrans" cxnId="{E52CD028-F56D-44D3-B8A2-67303888434E}">
      <dgm:prSet/>
      <dgm:spPr/>
      <dgm:t>
        <a:bodyPr/>
        <a:lstStyle/>
        <a:p>
          <a:endParaRPr lang="en-US"/>
        </a:p>
      </dgm:t>
    </dgm:pt>
    <dgm:pt modelId="{C7102A9E-4DC1-4153-88E6-FDF85848D7DA}">
      <dgm:prSet phldrT="[Text]" custT="1"/>
      <dgm:spPr/>
      <dgm:t>
        <a:bodyPr/>
        <a:lstStyle/>
        <a:p>
          <a:r>
            <a:rPr lang="en-US" sz="1800" dirty="0"/>
            <a:t>A, AA, AAA, MAJORS</a:t>
          </a:r>
        </a:p>
      </dgm:t>
    </dgm:pt>
    <dgm:pt modelId="{3CB6F121-78FB-4B2E-A444-51EDAC32DCE9}" type="parTrans" cxnId="{2692FA8D-689A-46B0-9907-8DF595FFF6EB}">
      <dgm:prSet/>
      <dgm:spPr/>
      <dgm:t>
        <a:bodyPr/>
        <a:lstStyle/>
        <a:p>
          <a:endParaRPr lang="en-US"/>
        </a:p>
      </dgm:t>
    </dgm:pt>
    <dgm:pt modelId="{4C44FBE5-9E29-41BF-833C-05B9D6174B74}" type="sibTrans" cxnId="{2692FA8D-689A-46B0-9907-8DF595FFF6EB}">
      <dgm:prSet/>
      <dgm:spPr/>
      <dgm:t>
        <a:bodyPr/>
        <a:lstStyle/>
        <a:p>
          <a:endParaRPr lang="en-US"/>
        </a:p>
      </dgm:t>
    </dgm:pt>
    <dgm:pt modelId="{67CF4907-B8BF-470D-8091-5A3DBE044CB8}">
      <dgm:prSet phldrT="[Text]" custT="1"/>
      <dgm:spPr/>
      <dgm:t>
        <a:bodyPr/>
        <a:lstStyle/>
        <a:p>
          <a:pPr marL="114300" lvl="1" indent="-114300" algn="l" defTabSz="533400">
            <a:lnSpc>
              <a:spcPct val="90000"/>
            </a:lnSpc>
            <a:spcBef>
              <a:spcPct val="0"/>
            </a:spcBef>
            <a:spcAft>
              <a:spcPct val="15000"/>
            </a:spcAft>
            <a:buChar char="•"/>
          </a:pPr>
          <a:r>
            <a:rPr lang="en-US" sz="1100" kern="1200" dirty="0">
              <a:solidFill>
                <a:srgbClr val="5F5F5F">
                  <a:hueOff val="0"/>
                  <a:satOff val="0"/>
                  <a:lumOff val="0"/>
                  <a:alphaOff val="0"/>
                </a:srgbClr>
              </a:solidFill>
              <a:latin typeface="Arial"/>
              <a:ea typeface="+mn-ea"/>
              <a:cs typeface="+mn-cs"/>
            </a:rPr>
            <a:t>USA Baseball standard (USABat)</a:t>
          </a:r>
        </a:p>
      </dgm:t>
    </dgm:pt>
    <dgm:pt modelId="{5CFDCBDC-75EE-4BE2-8CD5-804A2E38C7F0}" type="parTrans" cxnId="{2A9BEC6C-9FA2-4A6D-A6E7-215F3EC0CA1E}">
      <dgm:prSet/>
      <dgm:spPr/>
      <dgm:t>
        <a:bodyPr/>
        <a:lstStyle/>
        <a:p>
          <a:endParaRPr lang="en-US"/>
        </a:p>
      </dgm:t>
    </dgm:pt>
    <dgm:pt modelId="{906636CF-A027-4C24-84B1-1E16829F4382}" type="sibTrans" cxnId="{2A9BEC6C-9FA2-4A6D-A6E7-215F3EC0CA1E}">
      <dgm:prSet/>
      <dgm:spPr/>
      <dgm:t>
        <a:bodyPr/>
        <a:lstStyle/>
        <a:p>
          <a:endParaRPr lang="en-US"/>
        </a:p>
      </dgm:t>
    </dgm:pt>
    <dgm:pt modelId="{4190E979-7B87-4A6C-88C0-7618A295B801}">
      <dgm:prSet phldrT="[Text]" custT="1"/>
      <dgm:spPr/>
      <dgm:t>
        <a:bodyPr/>
        <a:lstStyle/>
        <a:p>
          <a:r>
            <a:rPr lang="en-US" sz="1800" dirty="0"/>
            <a:t>JUNIORS</a:t>
          </a:r>
        </a:p>
      </dgm:t>
    </dgm:pt>
    <dgm:pt modelId="{B867E1BE-EF17-4B75-A8DC-034A02DA39DB}" type="parTrans" cxnId="{72E3CA16-BD64-4089-AFE0-2CA868524ACA}">
      <dgm:prSet/>
      <dgm:spPr/>
      <dgm:t>
        <a:bodyPr/>
        <a:lstStyle/>
        <a:p>
          <a:endParaRPr lang="en-US"/>
        </a:p>
      </dgm:t>
    </dgm:pt>
    <dgm:pt modelId="{91F6C187-5541-4F02-BB1C-A29F50D0BEEE}" type="sibTrans" cxnId="{72E3CA16-BD64-4089-AFE0-2CA868524ACA}">
      <dgm:prSet/>
      <dgm:spPr/>
      <dgm:t>
        <a:bodyPr/>
        <a:lstStyle/>
        <a:p>
          <a:endParaRPr lang="en-US"/>
        </a:p>
      </dgm:t>
    </dgm:pt>
    <dgm:pt modelId="{329B6D2E-302C-4C3E-95F3-3EB55DB8F7E0}">
      <dgm:prSet phldrT="[Text]" custT="1"/>
      <dgm:spPr/>
      <dgm:t>
        <a:bodyPr/>
        <a:lstStyle/>
        <a:p>
          <a:pPr marL="114300" lvl="1" indent="-114300" algn="l" defTabSz="533400">
            <a:lnSpc>
              <a:spcPct val="90000"/>
            </a:lnSpc>
            <a:spcBef>
              <a:spcPct val="0"/>
            </a:spcBef>
            <a:spcAft>
              <a:spcPct val="15000"/>
            </a:spcAft>
            <a:buChar char="•"/>
          </a:pPr>
          <a:r>
            <a:rPr lang="en-US" sz="1100" kern="1200" dirty="0">
              <a:solidFill>
                <a:srgbClr val="5F5F5F">
                  <a:hueOff val="0"/>
                  <a:satOff val="0"/>
                  <a:lumOff val="0"/>
                  <a:alphaOff val="0"/>
                </a:srgbClr>
              </a:solidFill>
              <a:latin typeface="Arial"/>
              <a:ea typeface="+mn-ea"/>
              <a:cs typeface="+mn-cs"/>
            </a:rPr>
            <a:t>USA Baseball or BBCOR</a:t>
          </a:r>
        </a:p>
      </dgm:t>
    </dgm:pt>
    <dgm:pt modelId="{8AC3E15B-D33C-4A84-85A2-549F82AE9CA1}" type="parTrans" cxnId="{CC513213-C17C-4C09-89C2-DF34B5BA8090}">
      <dgm:prSet/>
      <dgm:spPr/>
      <dgm:t>
        <a:bodyPr/>
        <a:lstStyle/>
        <a:p>
          <a:endParaRPr lang="en-US"/>
        </a:p>
      </dgm:t>
    </dgm:pt>
    <dgm:pt modelId="{8A9EEF5E-096E-4279-9C81-86576FF91FF0}" type="sibTrans" cxnId="{CC513213-C17C-4C09-89C2-DF34B5BA8090}">
      <dgm:prSet/>
      <dgm:spPr/>
      <dgm:t>
        <a:bodyPr/>
        <a:lstStyle/>
        <a:p>
          <a:endParaRPr lang="en-US"/>
        </a:p>
      </dgm:t>
    </dgm:pt>
    <dgm:pt modelId="{B85567F3-289F-4D0B-869B-BB75572BFE14}">
      <dgm:prSet custT="1"/>
      <dgm:spPr/>
      <dgm:t>
        <a:bodyPr/>
        <a:lstStyle/>
        <a:p>
          <a:r>
            <a:rPr lang="en-US" sz="1800" dirty="0"/>
            <a:t>MIDDLE SCHOOL</a:t>
          </a:r>
        </a:p>
      </dgm:t>
    </dgm:pt>
    <dgm:pt modelId="{B4C6C0D6-5D4F-463D-9759-2B983A245F5C}" type="parTrans" cxnId="{719F210C-B319-4F00-8209-5628FBE490AE}">
      <dgm:prSet/>
      <dgm:spPr/>
      <dgm:t>
        <a:bodyPr/>
        <a:lstStyle/>
        <a:p>
          <a:endParaRPr lang="en-US"/>
        </a:p>
      </dgm:t>
    </dgm:pt>
    <dgm:pt modelId="{B4896715-34CE-426C-9930-784FFAB6EC88}" type="sibTrans" cxnId="{719F210C-B319-4F00-8209-5628FBE490AE}">
      <dgm:prSet/>
      <dgm:spPr/>
      <dgm:t>
        <a:bodyPr/>
        <a:lstStyle/>
        <a:p>
          <a:endParaRPr lang="en-US"/>
        </a:p>
      </dgm:t>
    </dgm:pt>
    <dgm:pt modelId="{9071731C-97E8-4F75-AF41-E55AA4A5A2A8}">
      <dgm:prSet custT="1"/>
      <dgm:spPr/>
      <dgm:t>
        <a:bodyPr/>
        <a:lstStyle/>
        <a:p>
          <a:pPr marL="114300" lvl="1" indent="-114300" algn="l" defTabSz="533400">
            <a:lnSpc>
              <a:spcPct val="90000"/>
            </a:lnSpc>
            <a:spcBef>
              <a:spcPct val="0"/>
            </a:spcBef>
            <a:spcAft>
              <a:spcPct val="15000"/>
            </a:spcAft>
            <a:buChar char="•"/>
          </a:pPr>
          <a:r>
            <a:rPr lang="en-US" sz="1100" kern="1200" dirty="0">
              <a:solidFill>
                <a:srgbClr val="5F5F5F">
                  <a:hueOff val="0"/>
                  <a:satOff val="0"/>
                  <a:lumOff val="0"/>
                  <a:alphaOff val="0"/>
                </a:srgbClr>
              </a:solidFill>
              <a:latin typeface="Arial"/>
              <a:ea typeface="+mn-ea"/>
              <a:cs typeface="+mn-cs"/>
            </a:rPr>
            <a:t>BBCOR only</a:t>
          </a:r>
        </a:p>
      </dgm:t>
    </dgm:pt>
    <dgm:pt modelId="{09729BE2-9635-4284-9D23-324E241CE5CA}" type="parTrans" cxnId="{BB728D33-2F6C-407F-B4BC-F78C394D5688}">
      <dgm:prSet/>
      <dgm:spPr/>
      <dgm:t>
        <a:bodyPr/>
        <a:lstStyle/>
        <a:p>
          <a:endParaRPr lang="en-US"/>
        </a:p>
      </dgm:t>
    </dgm:pt>
    <dgm:pt modelId="{5469E045-AE0E-40CB-A348-7F82113A33B2}" type="sibTrans" cxnId="{BB728D33-2F6C-407F-B4BC-F78C394D5688}">
      <dgm:prSet/>
      <dgm:spPr/>
      <dgm:t>
        <a:bodyPr/>
        <a:lstStyle/>
        <a:p>
          <a:endParaRPr lang="en-US"/>
        </a:p>
      </dgm:t>
    </dgm:pt>
    <dgm:pt modelId="{CF66BC3C-0B37-4476-9C6D-19ACAFC2978D}">
      <dgm:prSet phldrT="[Text]" custT="1"/>
      <dgm:spPr/>
      <dgm:t>
        <a:bodyPr/>
        <a:lstStyle/>
        <a:p>
          <a:pPr marL="114300" lvl="1" indent="-114300" algn="l" defTabSz="533400">
            <a:lnSpc>
              <a:spcPct val="90000"/>
            </a:lnSpc>
            <a:spcBef>
              <a:spcPct val="0"/>
            </a:spcBef>
            <a:spcAft>
              <a:spcPct val="15000"/>
            </a:spcAft>
            <a:buChar char="•"/>
          </a:pPr>
          <a:r>
            <a:rPr lang="en-US" sz="1100" kern="1200" dirty="0">
              <a:solidFill>
                <a:srgbClr val="5F5F5F">
                  <a:hueOff val="0"/>
                  <a:satOff val="0"/>
                  <a:lumOff val="0"/>
                  <a:alphaOff val="0"/>
                </a:srgbClr>
              </a:solidFill>
              <a:latin typeface="Arial"/>
              <a:ea typeface="+mn-ea"/>
              <a:cs typeface="+mn-cs"/>
            </a:rPr>
            <a:t>Certified bats shall not be more than 34” in length nor more than 2 5/8” in diameter. If wood, not less than 15/16” in diameter (7/8” for bats less than 30”) at its smallest part. Wood bats taped or fitted with a sleeve may not exceed 16” from the small end. Solid one-piece wood barrel bats do not require a USA Baseball logo. BBCOR bats also permitted and must be labeled with a silkscreen or other permanent certification mark. </a:t>
          </a:r>
        </a:p>
      </dgm:t>
    </dgm:pt>
    <dgm:pt modelId="{105E798D-97C3-457B-9A4E-80B9EB216C4D}" type="parTrans" cxnId="{A97F1561-E593-45C4-86FC-1316720FC5E0}">
      <dgm:prSet/>
      <dgm:spPr/>
      <dgm:t>
        <a:bodyPr/>
        <a:lstStyle/>
        <a:p>
          <a:endParaRPr lang="en-US"/>
        </a:p>
      </dgm:t>
    </dgm:pt>
    <dgm:pt modelId="{21676B8D-28BA-490A-9553-3C33DBC6C148}" type="sibTrans" cxnId="{A97F1561-E593-45C4-86FC-1316720FC5E0}">
      <dgm:prSet/>
      <dgm:spPr/>
      <dgm:t>
        <a:bodyPr/>
        <a:lstStyle/>
        <a:p>
          <a:endParaRPr lang="en-US"/>
        </a:p>
      </dgm:t>
    </dgm:pt>
    <dgm:pt modelId="{1503416E-E7F1-4967-8CDC-38FB5B3EAC60}">
      <dgm:prSet custT="1"/>
      <dgm:spPr/>
      <dgm:t>
        <a:bodyPr/>
        <a:lstStyle/>
        <a:p>
          <a:pPr marL="114300" lvl="1" indent="-114300" algn="l" defTabSz="533400">
            <a:lnSpc>
              <a:spcPct val="90000"/>
            </a:lnSpc>
            <a:spcBef>
              <a:spcPct val="0"/>
            </a:spcBef>
            <a:spcAft>
              <a:spcPct val="15000"/>
            </a:spcAft>
            <a:buChar char="•"/>
          </a:pPr>
          <a:r>
            <a:rPr lang="en-US" sz="1100" kern="1200" dirty="0">
              <a:solidFill>
                <a:srgbClr val="5F5F5F">
                  <a:hueOff val="0"/>
                  <a:satOff val="0"/>
                  <a:lumOff val="0"/>
                  <a:alphaOff val="0"/>
                </a:srgbClr>
              </a:solidFill>
              <a:latin typeface="Arial"/>
              <a:ea typeface="+mn-ea"/>
              <a:cs typeface="+mn-cs"/>
            </a:rPr>
            <a:t>Certified bats shall not be more than 36” in length nor more than 2 5/8” in diameter. If wood, not less than 15/16” in diameter (7/8” for bats less than 30”) at its smallest part. Wood bats taped or fitted with a sleeve may not exceed 18” from the small end. Bats shall not weigh more than 3 ounces less than the length of the bat (e.g., a 33-inch-long bat cannot weigh less than 30 ounces). Non wood BBCOR bats must be labeled with a silkscreen or other permanent certification mark. </a:t>
          </a:r>
        </a:p>
      </dgm:t>
    </dgm:pt>
    <dgm:pt modelId="{B39EBD6F-00C4-4129-80EA-1003173D5888}" type="parTrans" cxnId="{6A6A7324-4265-411E-8A2A-30BF149F2920}">
      <dgm:prSet/>
      <dgm:spPr/>
      <dgm:t>
        <a:bodyPr/>
        <a:lstStyle/>
        <a:p>
          <a:endParaRPr lang="en-US"/>
        </a:p>
      </dgm:t>
    </dgm:pt>
    <dgm:pt modelId="{FA00C7A6-767A-40F8-8519-800C083800B5}" type="sibTrans" cxnId="{6A6A7324-4265-411E-8A2A-30BF149F2920}">
      <dgm:prSet/>
      <dgm:spPr/>
      <dgm:t>
        <a:bodyPr/>
        <a:lstStyle/>
        <a:p>
          <a:endParaRPr lang="en-US"/>
        </a:p>
      </dgm:t>
    </dgm:pt>
    <dgm:pt modelId="{33B90D7B-6559-4EF5-84D5-14E89A353D98}">
      <dgm:prSet phldrT="[Text]" custT="1"/>
      <dgm:spPr/>
      <dgm:t>
        <a:bodyPr/>
        <a:lstStyle/>
        <a:p>
          <a:pPr marL="114300" lvl="1" indent="-114300" algn="l" defTabSz="533400">
            <a:lnSpc>
              <a:spcPct val="90000"/>
            </a:lnSpc>
            <a:spcBef>
              <a:spcPct val="0"/>
            </a:spcBef>
            <a:spcAft>
              <a:spcPct val="15000"/>
            </a:spcAft>
            <a:buChar char="•"/>
          </a:pPr>
          <a:r>
            <a:rPr lang="en-US" sz="1100" kern="1200" dirty="0">
              <a:solidFill>
                <a:srgbClr val="5F5F5F">
                  <a:hueOff val="0"/>
                  <a:satOff val="0"/>
                  <a:lumOff val="0"/>
                  <a:alphaOff val="0"/>
                </a:srgbClr>
              </a:solidFill>
              <a:latin typeface="Arial"/>
              <a:ea typeface="+mn-ea"/>
              <a:cs typeface="+mn-cs"/>
            </a:rPr>
            <a:t>Certified bats shall not be more than 33” in length nor more than 2 5/8” in diameter. If wood, not less than 15/16” in diameter (7/8” for bats less than 30”) at its smallest part. Wood bats taped or fitted with a sleeve may not exceed 16” from the small end. Solid one-piece wood barrel bats do not require a USA Baseball logo.</a:t>
          </a:r>
        </a:p>
      </dgm:t>
    </dgm:pt>
    <dgm:pt modelId="{51DDB71B-B9F1-4207-A31C-881956A585EF}" type="parTrans" cxnId="{5B29BD4A-6C5B-4478-84CA-DB288BC752CC}">
      <dgm:prSet/>
      <dgm:spPr/>
      <dgm:t>
        <a:bodyPr/>
        <a:lstStyle/>
        <a:p>
          <a:endParaRPr lang="en-US"/>
        </a:p>
      </dgm:t>
    </dgm:pt>
    <dgm:pt modelId="{EDE001DD-717E-4325-A31C-2B71F37D3F73}" type="sibTrans" cxnId="{5B29BD4A-6C5B-4478-84CA-DB288BC752CC}">
      <dgm:prSet/>
      <dgm:spPr/>
      <dgm:t>
        <a:bodyPr/>
        <a:lstStyle/>
        <a:p>
          <a:endParaRPr lang="en-US"/>
        </a:p>
      </dgm:t>
    </dgm:pt>
    <dgm:pt modelId="{E135EDC8-F185-41AB-9762-CCEE670B8031}">
      <dgm:prSet phldrT="[Text]" custT="1"/>
      <dgm:spPr/>
      <dgm:t>
        <a:bodyPr/>
        <a:lstStyle/>
        <a:p>
          <a:pPr marL="114300" lvl="1" indent="0" algn="l" defTabSz="533400">
            <a:lnSpc>
              <a:spcPct val="90000"/>
            </a:lnSpc>
            <a:spcBef>
              <a:spcPct val="0"/>
            </a:spcBef>
            <a:spcAft>
              <a:spcPct val="15000"/>
            </a:spcAft>
          </a:pPr>
          <a:endParaRPr lang="en-US" sz="1200" kern="1200" dirty="0"/>
        </a:p>
      </dgm:t>
    </dgm:pt>
    <dgm:pt modelId="{71AEA79F-595E-40F4-A6F5-B7054AB9EEB4}" type="parTrans" cxnId="{0F66BC37-F06C-414E-BCF4-AE6032A3038E}">
      <dgm:prSet/>
      <dgm:spPr/>
      <dgm:t>
        <a:bodyPr/>
        <a:lstStyle/>
        <a:p>
          <a:endParaRPr lang="en-US"/>
        </a:p>
      </dgm:t>
    </dgm:pt>
    <dgm:pt modelId="{5B22DDEB-DBA6-4FD0-AED6-1FDD13F12C8F}" type="sibTrans" cxnId="{0F66BC37-F06C-414E-BCF4-AE6032A3038E}">
      <dgm:prSet/>
      <dgm:spPr/>
      <dgm:t>
        <a:bodyPr/>
        <a:lstStyle/>
        <a:p>
          <a:endParaRPr lang="en-US"/>
        </a:p>
      </dgm:t>
    </dgm:pt>
    <dgm:pt modelId="{81A66BCF-7FE3-4F8F-84BE-634CBB635BF4}">
      <dgm:prSet phldrT="[Text]" custT="1"/>
      <dgm:spPr/>
      <dgm:t>
        <a:bodyPr/>
        <a:lstStyle/>
        <a:p>
          <a:pPr marL="0" lvl="1" indent="0" algn="l" defTabSz="444500">
            <a:lnSpc>
              <a:spcPct val="90000"/>
            </a:lnSpc>
            <a:spcBef>
              <a:spcPct val="0"/>
            </a:spcBef>
            <a:spcAft>
              <a:spcPct val="15000"/>
            </a:spcAft>
            <a:buNone/>
          </a:pPr>
          <a:endParaRPr lang="en-US" sz="1000" b="1" i="1" kern="1200" dirty="0"/>
        </a:p>
      </dgm:t>
    </dgm:pt>
    <dgm:pt modelId="{6F905395-AD67-4C7E-840E-4AD3658BE6CA}" type="parTrans" cxnId="{E75189F8-4051-44EC-98CF-72A4610D9C64}">
      <dgm:prSet/>
      <dgm:spPr/>
      <dgm:t>
        <a:bodyPr/>
        <a:lstStyle/>
        <a:p>
          <a:endParaRPr lang="en-US"/>
        </a:p>
      </dgm:t>
    </dgm:pt>
    <dgm:pt modelId="{2689123C-AEA9-4C07-AF2D-4AC70B452686}" type="sibTrans" cxnId="{E75189F8-4051-44EC-98CF-72A4610D9C64}">
      <dgm:prSet/>
      <dgm:spPr/>
      <dgm:t>
        <a:bodyPr/>
        <a:lstStyle/>
        <a:p>
          <a:endParaRPr lang="en-US"/>
        </a:p>
      </dgm:t>
    </dgm:pt>
    <dgm:pt modelId="{7119FF13-23BD-41CD-BBA2-B19741A0FEE8}">
      <dgm:prSet phldrT="[Text]" custT="1"/>
      <dgm:spPr/>
      <dgm:t>
        <a:bodyPr/>
        <a:lstStyle/>
        <a:p>
          <a:pPr marL="0" lvl="1" indent="0" algn="l" defTabSz="444500">
            <a:lnSpc>
              <a:spcPct val="90000"/>
            </a:lnSpc>
            <a:spcBef>
              <a:spcPct val="0"/>
            </a:spcBef>
            <a:spcAft>
              <a:spcPct val="15000"/>
            </a:spcAft>
            <a:buNone/>
          </a:pPr>
          <a:endParaRPr lang="en-US" sz="1000" b="1" i="1" kern="1200" dirty="0"/>
        </a:p>
      </dgm:t>
    </dgm:pt>
    <dgm:pt modelId="{A9B65814-C523-47BE-B962-E888B759BD86}" type="parTrans" cxnId="{217A06E0-2D06-4EFC-9A1B-85C934C67216}">
      <dgm:prSet/>
      <dgm:spPr/>
      <dgm:t>
        <a:bodyPr/>
        <a:lstStyle/>
        <a:p>
          <a:endParaRPr lang="en-US"/>
        </a:p>
      </dgm:t>
    </dgm:pt>
    <dgm:pt modelId="{F6E8C683-DA50-49A2-88F7-D16E906B8EEA}" type="sibTrans" cxnId="{217A06E0-2D06-4EFC-9A1B-85C934C67216}">
      <dgm:prSet/>
      <dgm:spPr/>
      <dgm:t>
        <a:bodyPr/>
        <a:lstStyle/>
        <a:p>
          <a:endParaRPr lang="en-US"/>
        </a:p>
      </dgm:t>
    </dgm:pt>
    <dgm:pt modelId="{EB24274D-45C5-4C9E-B73B-477E893E7316}">
      <dgm:prSet phldrT="[Text]" custT="1"/>
      <dgm:spPr/>
      <dgm:t>
        <a:bodyPr/>
        <a:lstStyle/>
        <a:p>
          <a:pPr marL="0" lvl="1" indent="0" algn="l" defTabSz="444500">
            <a:lnSpc>
              <a:spcPct val="90000"/>
            </a:lnSpc>
            <a:spcBef>
              <a:spcPct val="0"/>
            </a:spcBef>
            <a:spcAft>
              <a:spcPct val="15000"/>
            </a:spcAft>
            <a:buNone/>
          </a:pPr>
          <a:endParaRPr lang="en-US" sz="1000" b="1" i="1" kern="1200" dirty="0"/>
        </a:p>
      </dgm:t>
    </dgm:pt>
    <dgm:pt modelId="{EDA00511-3609-4E78-B472-74273A4ED0D5}" type="parTrans" cxnId="{BF9A0406-EC8A-499F-A8E4-21B9F0BFB879}">
      <dgm:prSet/>
      <dgm:spPr/>
      <dgm:t>
        <a:bodyPr/>
        <a:lstStyle/>
        <a:p>
          <a:endParaRPr lang="en-US"/>
        </a:p>
      </dgm:t>
    </dgm:pt>
    <dgm:pt modelId="{8D1C74A9-2B06-40D4-9F5F-59ECE1B02A22}" type="sibTrans" cxnId="{BF9A0406-EC8A-499F-A8E4-21B9F0BFB879}">
      <dgm:prSet/>
      <dgm:spPr/>
      <dgm:t>
        <a:bodyPr/>
        <a:lstStyle/>
        <a:p>
          <a:endParaRPr lang="en-US"/>
        </a:p>
      </dgm:t>
    </dgm:pt>
    <dgm:pt modelId="{32015F71-2260-4DD6-B442-5874C6AF919B}">
      <dgm:prSet phldrT="[Text]" custT="1"/>
      <dgm:spPr/>
      <dgm:t>
        <a:bodyPr/>
        <a:lstStyle/>
        <a:p>
          <a:pPr marL="0" lvl="1" indent="0" algn="l" defTabSz="444500">
            <a:lnSpc>
              <a:spcPct val="90000"/>
            </a:lnSpc>
            <a:spcBef>
              <a:spcPct val="0"/>
            </a:spcBef>
            <a:spcAft>
              <a:spcPct val="15000"/>
            </a:spcAft>
            <a:buNone/>
          </a:pPr>
          <a:endParaRPr lang="en-US" sz="1000" b="1" i="1" kern="1200" dirty="0"/>
        </a:p>
      </dgm:t>
    </dgm:pt>
    <dgm:pt modelId="{E3588F04-8CAD-42D0-8B14-68D226546C42}" type="parTrans" cxnId="{9CA1F597-C66F-40C3-9D40-61E5E21706EF}">
      <dgm:prSet/>
      <dgm:spPr/>
      <dgm:t>
        <a:bodyPr/>
        <a:lstStyle/>
        <a:p>
          <a:endParaRPr lang="en-US"/>
        </a:p>
      </dgm:t>
    </dgm:pt>
    <dgm:pt modelId="{9B4F2AE4-EDC8-4494-82D2-7174F27ADC87}" type="sibTrans" cxnId="{9CA1F597-C66F-40C3-9D40-61E5E21706EF}">
      <dgm:prSet/>
      <dgm:spPr/>
      <dgm:t>
        <a:bodyPr/>
        <a:lstStyle/>
        <a:p>
          <a:endParaRPr lang="en-US"/>
        </a:p>
      </dgm:t>
    </dgm:pt>
    <dgm:pt modelId="{A9D213D7-D836-47F2-83BE-E4B0CC86348A}">
      <dgm:prSet phldrT="[Text]" custT="1"/>
      <dgm:spPr/>
      <dgm:t>
        <a:bodyPr/>
        <a:lstStyle/>
        <a:p>
          <a:pPr marL="0" lvl="1" indent="0" algn="l" defTabSz="444500">
            <a:lnSpc>
              <a:spcPct val="90000"/>
            </a:lnSpc>
            <a:spcBef>
              <a:spcPct val="0"/>
            </a:spcBef>
            <a:spcAft>
              <a:spcPct val="15000"/>
            </a:spcAft>
            <a:buNone/>
          </a:pPr>
          <a:endParaRPr lang="en-US" sz="1000" b="1" i="1" kern="1200" dirty="0"/>
        </a:p>
      </dgm:t>
    </dgm:pt>
    <dgm:pt modelId="{A5DD4822-D959-4BE7-BEC6-6A08F6765AC8}" type="parTrans" cxnId="{1C393CE8-AE21-4543-B812-A964F090778B}">
      <dgm:prSet/>
      <dgm:spPr/>
      <dgm:t>
        <a:bodyPr/>
        <a:lstStyle/>
        <a:p>
          <a:endParaRPr lang="en-US"/>
        </a:p>
      </dgm:t>
    </dgm:pt>
    <dgm:pt modelId="{0D15D96B-658E-4DF3-85CC-DF19AA05ACD5}" type="sibTrans" cxnId="{1C393CE8-AE21-4543-B812-A964F090778B}">
      <dgm:prSet/>
      <dgm:spPr/>
      <dgm:t>
        <a:bodyPr/>
        <a:lstStyle/>
        <a:p>
          <a:endParaRPr lang="en-US"/>
        </a:p>
      </dgm:t>
    </dgm:pt>
    <dgm:pt modelId="{626F7F08-7D46-4ECE-BFC1-18C9F4A7552D}">
      <dgm:prSet phldrT="[Text]" custT="1"/>
      <dgm:spPr/>
      <dgm:t>
        <a:bodyPr/>
        <a:lstStyle/>
        <a:p>
          <a:pPr marL="0" lvl="1" indent="0" algn="l" defTabSz="444500">
            <a:lnSpc>
              <a:spcPct val="90000"/>
            </a:lnSpc>
            <a:spcBef>
              <a:spcPct val="0"/>
            </a:spcBef>
            <a:spcAft>
              <a:spcPct val="15000"/>
            </a:spcAft>
            <a:buNone/>
          </a:pPr>
          <a:endParaRPr lang="en-US" sz="1000" b="1" i="1" kern="1200" dirty="0"/>
        </a:p>
      </dgm:t>
    </dgm:pt>
    <dgm:pt modelId="{B89F2A55-6148-4309-BCA9-99413BA861A7}" type="parTrans" cxnId="{0E3D67EE-0E13-44EB-B9CB-4706775BC244}">
      <dgm:prSet/>
      <dgm:spPr/>
      <dgm:t>
        <a:bodyPr/>
        <a:lstStyle/>
        <a:p>
          <a:endParaRPr lang="en-US"/>
        </a:p>
      </dgm:t>
    </dgm:pt>
    <dgm:pt modelId="{7E666029-B7EB-4CB4-B082-B21B070121BE}" type="sibTrans" cxnId="{0E3D67EE-0E13-44EB-B9CB-4706775BC244}">
      <dgm:prSet/>
      <dgm:spPr/>
      <dgm:t>
        <a:bodyPr/>
        <a:lstStyle/>
        <a:p>
          <a:endParaRPr lang="en-US"/>
        </a:p>
      </dgm:t>
    </dgm:pt>
    <dgm:pt modelId="{2D6576BD-3950-4AF5-A422-6FFA902782CA}">
      <dgm:prSet phldrT="[Text]" custT="1"/>
      <dgm:spPr/>
      <dgm:t>
        <a:bodyPr/>
        <a:lstStyle/>
        <a:p>
          <a:pPr marL="0" lvl="1" indent="0" algn="l" defTabSz="444500">
            <a:lnSpc>
              <a:spcPct val="90000"/>
            </a:lnSpc>
            <a:spcBef>
              <a:spcPct val="0"/>
            </a:spcBef>
            <a:spcAft>
              <a:spcPct val="15000"/>
            </a:spcAft>
            <a:buNone/>
          </a:pPr>
          <a:endParaRPr lang="en-US" sz="1000" b="1" i="1" kern="1200" dirty="0"/>
        </a:p>
      </dgm:t>
    </dgm:pt>
    <dgm:pt modelId="{A84589BC-2BAA-405E-84A8-702ECDA85B2F}" type="parTrans" cxnId="{1ECF8DEE-51FA-4BD9-8606-C7F758A55570}">
      <dgm:prSet/>
      <dgm:spPr/>
      <dgm:t>
        <a:bodyPr/>
        <a:lstStyle/>
        <a:p>
          <a:endParaRPr lang="en-US"/>
        </a:p>
      </dgm:t>
    </dgm:pt>
    <dgm:pt modelId="{173D7944-152D-4B4E-B55F-E6DE7BF56E62}" type="sibTrans" cxnId="{1ECF8DEE-51FA-4BD9-8606-C7F758A55570}">
      <dgm:prSet/>
      <dgm:spPr/>
      <dgm:t>
        <a:bodyPr/>
        <a:lstStyle/>
        <a:p>
          <a:endParaRPr lang="en-US"/>
        </a:p>
      </dgm:t>
    </dgm:pt>
    <dgm:pt modelId="{238AD9B0-FC12-4923-A18D-9BFA753FDFFA}">
      <dgm:prSet phldrT="[Text]" custT="1"/>
      <dgm:spPr/>
      <dgm:t>
        <a:bodyPr/>
        <a:lstStyle/>
        <a:p>
          <a:pPr marL="0" lvl="1" indent="0" algn="l" defTabSz="444500">
            <a:lnSpc>
              <a:spcPct val="90000"/>
            </a:lnSpc>
            <a:spcBef>
              <a:spcPct val="0"/>
            </a:spcBef>
            <a:spcAft>
              <a:spcPct val="15000"/>
            </a:spcAft>
            <a:buNone/>
          </a:pPr>
          <a:endParaRPr lang="en-US" sz="1000" b="1" i="1" kern="1200" dirty="0"/>
        </a:p>
      </dgm:t>
    </dgm:pt>
    <dgm:pt modelId="{9D7CCB20-ABCC-43A1-B1AD-FD5593F47BE0}" type="parTrans" cxnId="{D7A7F4B6-6EAF-4125-870C-36FA35375687}">
      <dgm:prSet/>
      <dgm:spPr/>
      <dgm:t>
        <a:bodyPr/>
        <a:lstStyle/>
        <a:p>
          <a:endParaRPr lang="en-US"/>
        </a:p>
      </dgm:t>
    </dgm:pt>
    <dgm:pt modelId="{1D05EAF1-20C4-4DA3-B29B-8734EFEDB355}" type="sibTrans" cxnId="{D7A7F4B6-6EAF-4125-870C-36FA35375687}">
      <dgm:prSet/>
      <dgm:spPr/>
      <dgm:t>
        <a:bodyPr/>
        <a:lstStyle/>
        <a:p>
          <a:endParaRPr lang="en-US"/>
        </a:p>
      </dgm:t>
    </dgm:pt>
    <dgm:pt modelId="{6FDBC090-1084-42C8-A451-F74CFB055AE8}">
      <dgm:prSet phldrT="[Text]" custT="1"/>
      <dgm:spPr/>
      <dgm:t>
        <a:bodyPr/>
        <a:lstStyle/>
        <a:p>
          <a:pPr marL="0" lvl="1" indent="0" algn="l" defTabSz="444500">
            <a:lnSpc>
              <a:spcPct val="90000"/>
            </a:lnSpc>
            <a:spcBef>
              <a:spcPct val="0"/>
            </a:spcBef>
            <a:spcAft>
              <a:spcPct val="15000"/>
            </a:spcAft>
            <a:buNone/>
          </a:pPr>
          <a:endParaRPr lang="en-US" sz="1000" b="1" i="1" kern="1200" dirty="0"/>
        </a:p>
      </dgm:t>
    </dgm:pt>
    <dgm:pt modelId="{E5D221C0-8815-46D1-B05E-D1159272A33C}" type="parTrans" cxnId="{08319523-A8CA-4898-9A9F-B60F3B549E3D}">
      <dgm:prSet/>
      <dgm:spPr/>
      <dgm:t>
        <a:bodyPr/>
        <a:lstStyle/>
        <a:p>
          <a:endParaRPr lang="en-US"/>
        </a:p>
      </dgm:t>
    </dgm:pt>
    <dgm:pt modelId="{70A5876E-01F4-41D7-991F-D6748E4117A7}" type="sibTrans" cxnId="{08319523-A8CA-4898-9A9F-B60F3B549E3D}">
      <dgm:prSet/>
      <dgm:spPr/>
      <dgm:t>
        <a:bodyPr/>
        <a:lstStyle/>
        <a:p>
          <a:endParaRPr lang="en-US"/>
        </a:p>
      </dgm:t>
    </dgm:pt>
    <dgm:pt modelId="{E05E670E-A6A2-4823-B2AC-7DC35D044F8E}">
      <dgm:prSet phldrT="[Text]" custT="1"/>
      <dgm:spPr/>
      <dgm:t>
        <a:bodyPr/>
        <a:lstStyle/>
        <a:p>
          <a:pPr marL="0" lvl="1" indent="0" algn="l" defTabSz="400050">
            <a:lnSpc>
              <a:spcPct val="90000"/>
            </a:lnSpc>
            <a:spcBef>
              <a:spcPct val="0"/>
            </a:spcBef>
            <a:spcAft>
              <a:spcPct val="15000"/>
            </a:spcAft>
            <a:buNone/>
          </a:pPr>
          <a:r>
            <a:rPr lang="en-US" sz="900" b="0" i="1" kern="1200" dirty="0"/>
            <a:t>* The use of pine tar or any other similar adhesive substance is prohibited at all levels of Little League® Baseball. </a:t>
          </a:r>
        </a:p>
      </dgm:t>
    </dgm:pt>
    <dgm:pt modelId="{BA9D3158-2338-4D6C-969C-25AD4F552F0B}" type="parTrans" cxnId="{A056E136-354E-45A8-A32D-F30DC9EC2809}">
      <dgm:prSet/>
      <dgm:spPr/>
      <dgm:t>
        <a:bodyPr/>
        <a:lstStyle/>
        <a:p>
          <a:endParaRPr lang="en-US"/>
        </a:p>
      </dgm:t>
    </dgm:pt>
    <dgm:pt modelId="{E17C4A2C-393C-4D33-BB85-37AE91353548}" type="sibTrans" cxnId="{A056E136-354E-45A8-A32D-F30DC9EC2809}">
      <dgm:prSet/>
      <dgm:spPr/>
      <dgm:t>
        <a:bodyPr/>
        <a:lstStyle/>
        <a:p>
          <a:endParaRPr lang="en-US"/>
        </a:p>
      </dgm:t>
    </dgm:pt>
    <dgm:pt modelId="{27109DBC-0047-4AB3-8D12-448706799208}" type="pres">
      <dgm:prSet presAssocID="{8EF333CC-156C-4AF5-AF77-FB4C55E026F3}" presName="Name0" presStyleCnt="0">
        <dgm:presLayoutVars>
          <dgm:dir/>
          <dgm:animLvl val="lvl"/>
          <dgm:resizeHandles val="exact"/>
        </dgm:presLayoutVars>
      </dgm:prSet>
      <dgm:spPr/>
    </dgm:pt>
    <dgm:pt modelId="{93B9F46A-8C9D-4774-914D-C7E2EBBAC6A6}" type="pres">
      <dgm:prSet presAssocID="{6C3E7AC5-D20E-4FFB-AB78-37CED8669BA0}" presName="composite" presStyleCnt="0"/>
      <dgm:spPr/>
    </dgm:pt>
    <dgm:pt modelId="{A60C6265-15C4-477C-ABD4-94D4F3FC0503}" type="pres">
      <dgm:prSet presAssocID="{6C3E7AC5-D20E-4FFB-AB78-37CED8669BA0}" presName="parTx" presStyleLbl="alignNode1" presStyleIdx="0" presStyleCnt="4">
        <dgm:presLayoutVars>
          <dgm:chMax val="0"/>
          <dgm:chPref val="0"/>
          <dgm:bulletEnabled val="1"/>
        </dgm:presLayoutVars>
      </dgm:prSet>
      <dgm:spPr/>
    </dgm:pt>
    <dgm:pt modelId="{4C5E99AE-539E-4603-B90F-47C5A53F3A8F}" type="pres">
      <dgm:prSet presAssocID="{6C3E7AC5-D20E-4FFB-AB78-37CED8669BA0}" presName="desTx" presStyleLbl="alignAccFollowNode1" presStyleIdx="0" presStyleCnt="4">
        <dgm:presLayoutVars>
          <dgm:bulletEnabled val="1"/>
        </dgm:presLayoutVars>
      </dgm:prSet>
      <dgm:spPr/>
    </dgm:pt>
    <dgm:pt modelId="{064CFF47-B391-4521-B9D0-77E30CEDFAE1}" type="pres">
      <dgm:prSet presAssocID="{23D62DEB-B96A-45EA-825A-7181E08730D4}" presName="space" presStyleCnt="0"/>
      <dgm:spPr/>
    </dgm:pt>
    <dgm:pt modelId="{CE67718B-2315-480C-8E7C-31735F1AAEF2}" type="pres">
      <dgm:prSet presAssocID="{C7102A9E-4DC1-4153-88E6-FDF85848D7DA}" presName="composite" presStyleCnt="0"/>
      <dgm:spPr/>
    </dgm:pt>
    <dgm:pt modelId="{35D9DFC1-2BAF-4631-876C-6CAF01364C60}" type="pres">
      <dgm:prSet presAssocID="{C7102A9E-4DC1-4153-88E6-FDF85848D7DA}" presName="parTx" presStyleLbl="alignNode1" presStyleIdx="1" presStyleCnt="4">
        <dgm:presLayoutVars>
          <dgm:chMax val="0"/>
          <dgm:chPref val="0"/>
          <dgm:bulletEnabled val="1"/>
        </dgm:presLayoutVars>
      </dgm:prSet>
      <dgm:spPr/>
    </dgm:pt>
    <dgm:pt modelId="{09D53E7A-1C7B-4398-9BBB-11ED30103D35}" type="pres">
      <dgm:prSet presAssocID="{C7102A9E-4DC1-4153-88E6-FDF85848D7DA}" presName="desTx" presStyleLbl="alignAccFollowNode1" presStyleIdx="1" presStyleCnt="4">
        <dgm:presLayoutVars>
          <dgm:bulletEnabled val="1"/>
        </dgm:presLayoutVars>
      </dgm:prSet>
      <dgm:spPr/>
    </dgm:pt>
    <dgm:pt modelId="{C4040726-D6AA-47E5-B9EA-F628052C8278}" type="pres">
      <dgm:prSet presAssocID="{4C44FBE5-9E29-41BF-833C-05B9D6174B74}" presName="space" presStyleCnt="0"/>
      <dgm:spPr/>
    </dgm:pt>
    <dgm:pt modelId="{19187D83-F430-456F-B345-59AE95BB5F5D}" type="pres">
      <dgm:prSet presAssocID="{4190E979-7B87-4A6C-88C0-7618A295B801}" presName="composite" presStyleCnt="0"/>
      <dgm:spPr/>
    </dgm:pt>
    <dgm:pt modelId="{DBC73FD4-A1F8-4F46-9C04-2AFBF2FDA59D}" type="pres">
      <dgm:prSet presAssocID="{4190E979-7B87-4A6C-88C0-7618A295B801}" presName="parTx" presStyleLbl="alignNode1" presStyleIdx="2" presStyleCnt="4">
        <dgm:presLayoutVars>
          <dgm:chMax val="0"/>
          <dgm:chPref val="0"/>
          <dgm:bulletEnabled val="1"/>
        </dgm:presLayoutVars>
      </dgm:prSet>
      <dgm:spPr/>
    </dgm:pt>
    <dgm:pt modelId="{65E5C9AC-7AE8-4C55-969B-D58035F14DE5}" type="pres">
      <dgm:prSet presAssocID="{4190E979-7B87-4A6C-88C0-7618A295B801}" presName="desTx" presStyleLbl="alignAccFollowNode1" presStyleIdx="2" presStyleCnt="4">
        <dgm:presLayoutVars>
          <dgm:bulletEnabled val="1"/>
        </dgm:presLayoutVars>
      </dgm:prSet>
      <dgm:spPr/>
    </dgm:pt>
    <dgm:pt modelId="{D7802919-176A-4A19-A762-E54513C4B3CD}" type="pres">
      <dgm:prSet presAssocID="{91F6C187-5541-4F02-BB1C-A29F50D0BEEE}" presName="space" presStyleCnt="0"/>
      <dgm:spPr/>
    </dgm:pt>
    <dgm:pt modelId="{5EF7D2A8-0FD5-4A76-8873-5FAA8E23A8CB}" type="pres">
      <dgm:prSet presAssocID="{B85567F3-289F-4D0B-869B-BB75572BFE14}" presName="composite" presStyleCnt="0"/>
      <dgm:spPr/>
    </dgm:pt>
    <dgm:pt modelId="{2CFF058C-C9A7-49E3-ABFB-0D49243A2961}" type="pres">
      <dgm:prSet presAssocID="{B85567F3-289F-4D0B-869B-BB75572BFE14}" presName="parTx" presStyleLbl="alignNode1" presStyleIdx="3" presStyleCnt="4">
        <dgm:presLayoutVars>
          <dgm:chMax val="0"/>
          <dgm:chPref val="0"/>
          <dgm:bulletEnabled val="1"/>
        </dgm:presLayoutVars>
      </dgm:prSet>
      <dgm:spPr/>
    </dgm:pt>
    <dgm:pt modelId="{C8E46473-4939-43DC-8528-E00F8839F572}" type="pres">
      <dgm:prSet presAssocID="{B85567F3-289F-4D0B-869B-BB75572BFE14}" presName="desTx" presStyleLbl="alignAccFollowNode1" presStyleIdx="3" presStyleCnt="4">
        <dgm:presLayoutVars>
          <dgm:bulletEnabled val="1"/>
        </dgm:presLayoutVars>
      </dgm:prSet>
      <dgm:spPr/>
    </dgm:pt>
  </dgm:ptLst>
  <dgm:cxnLst>
    <dgm:cxn modelId="{BF9A0406-EC8A-499F-A8E4-21B9F0BFB879}" srcId="{6C3E7AC5-D20E-4FFB-AB78-37CED8669BA0}" destId="{EB24274D-45C5-4C9E-B73B-477E893E7316}" srcOrd="4" destOrd="0" parTransId="{EDA00511-3609-4E78-B472-74273A4ED0D5}" sibTransId="{8D1C74A9-2B06-40D4-9F5F-59ECE1B02A22}"/>
    <dgm:cxn modelId="{3030B408-C0E6-4EF8-8F91-61D0EE532AE0}" type="presOf" srcId="{329B6D2E-302C-4C3E-95F3-3EB55DB8F7E0}" destId="{65E5C9AC-7AE8-4C55-969B-D58035F14DE5}" srcOrd="0" destOrd="0" presId="urn:microsoft.com/office/officeart/2005/8/layout/hList1"/>
    <dgm:cxn modelId="{719F210C-B319-4F00-8209-5628FBE490AE}" srcId="{8EF333CC-156C-4AF5-AF77-FB4C55E026F3}" destId="{B85567F3-289F-4D0B-869B-BB75572BFE14}" srcOrd="3" destOrd="0" parTransId="{B4C6C0D6-5D4F-463D-9759-2B983A245F5C}" sibTransId="{B4896715-34CE-426C-9930-784FFAB6EC88}"/>
    <dgm:cxn modelId="{C9A8E60E-250D-45AF-A330-5539CDCE4CC8}" type="presOf" srcId="{8EF333CC-156C-4AF5-AF77-FB4C55E026F3}" destId="{27109DBC-0047-4AB3-8D12-448706799208}" srcOrd="0" destOrd="0" presId="urn:microsoft.com/office/officeart/2005/8/layout/hList1"/>
    <dgm:cxn modelId="{CC513213-C17C-4C09-89C2-DF34B5BA8090}" srcId="{4190E979-7B87-4A6C-88C0-7618A295B801}" destId="{329B6D2E-302C-4C3E-95F3-3EB55DB8F7E0}" srcOrd="0" destOrd="0" parTransId="{8AC3E15B-D33C-4A84-85A2-549F82AE9CA1}" sibTransId="{8A9EEF5E-096E-4279-9C81-86576FF91FF0}"/>
    <dgm:cxn modelId="{72E3CA16-BD64-4089-AFE0-2CA868524ACA}" srcId="{8EF333CC-156C-4AF5-AF77-FB4C55E026F3}" destId="{4190E979-7B87-4A6C-88C0-7618A295B801}" srcOrd="2" destOrd="0" parTransId="{B867E1BE-EF17-4B75-A8DC-034A02DA39DB}" sibTransId="{91F6C187-5541-4F02-BB1C-A29F50D0BEEE}"/>
    <dgm:cxn modelId="{B8E69A17-30DF-4C64-A82A-198EDD67421D}" type="presOf" srcId="{1503416E-E7F1-4967-8CDC-38FB5B3EAC60}" destId="{C8E46473-4939-43DC-8528-E00F8839F572}" srcOrd="0" destOrd="1" presId="urn:microsoft.com/office/officeart/2005/8/layout/hList1"/>
    <dgm:cxn modelId="{EE57E41F-33AE-4699-A96A-1FB7CD5DDCD1}" type="presOf" srcId="{A9D213D7-D836-47F2-83BE-E4B0CC86348A}" destId="{4C5E99AE-539E-4603-B90F-47C5A53F3A8F}" srcOrd="0" destOrd="6" presId="urn:microsoft.com/office/officeart/2005/8/layout/hList1"/>
    <dgm:cxn modelId="{08319523-A8CA-4898-9A9F-B60F3B549E3D}" srcId="{6C3E7AC5-D20E-4FFB-AB78-37CED8669BA0}" destId="{6FDBC090-1084-42C8-A451-F74CFB055AE8}" srcOrd="10" destOrd="0" parTransId="{E5D221C0-8815-46D1-B05E-D1159272A33C}" sibTransId="{70A5876E-01F4-41D7-991F-D6748E4117A7}"/>
    <dgm:cxn modelId="{6A6A7324-4265-411E-8A2A-30BF149F2920}" srcId="{B85567F3-289F-4D0B-869B-BB75572BFE14}" destId="{1503416E-E7F1-4967-8CDC-38FB5B3EAC60}" srcOrd="1" destOrd="0" parTransId="{B39EBD6F-00C4-4129-80EA-1003173D5888}" sibTransId="{FA00C7A6-767A-40F8-8519-800C083800B5}"/>
    <dgm:cxn modelId="{E52CD028-F56D-44D3-B8A2-67303888434E}" srcId="{6C3E7AC5-D20E-4FFB-AB78-37CED8669BA0}" destId="{09FB0A90-FB7F-4B37-9940-DE70E3E870EE}" srcOrd="0" destOrd="0" parTransId="{2CE80423-AB19-43FF-860F-F4A690CCA37F}" sibTransId="{8CA299B8-F39E-48BA-A9F9-E763D392A699}"/>
    <dgm:cxn modelId="{BB728D33-2F6C-407F-B4BC-F78C394D5688}" srcId="{B85567F3-289F-4D0B-869B-BB75572BFE14}" destId="{9071731C-97E8-4F75-AF41-E55AA4A5A2A8}" srcOrd="0" destOrd="0" parTransId="{09729BE2-9635-4284-9D23-324E241CE5CA}" sibTransId="{5469E045-AE0E-40CB-A348-7F82113A33B2}"/>
    <dgm:cxn modelId="{A056E136-354E-45A8-A32D-F30DC9EC2809}" srcId="{6C3E7AC5-D20E-4FFB-AB78-37CED8669BA0}" destId="{E05E670E-A6A2-4823-B2AC-7DC35D044F8E}" srcOrd="11" destOrd="0" parTransId="{BA9D3158-2338-4D6C-969C-25AD4F552F0B}" sibTransId="{E17C4A2C-393C-4D33-BB85-37AE91353548}"/>
    <dgm:cxn modelId="{0F66BC37-F06C-414E-BCF4-AE6032A3038E}" srcId="{6C3E7AC5-D20E-4FFB-AB78-37CED8669BA0}" destId="{E135EDC8-F185-41AB-9762-CCEE670B8031}" srcOrd="1" destOrd="0" parTransId="{71AEA79F-595E-40F4-A6F5-B7054AB9EEB4}" sibTransId="{5B22DDEB-DBA6-4FD0-AED6-1FDD13F12C8F}"/>
    <dgm:cxn modelId="{3205403C-0B09-4225-A585-226063AFFA3A}" type="presOf" srcId="{6FDBC090-1084-42C8-A451-F74CFB055AE8}" destId="{4C5E99AE-539E-4603-B90F-47C5A53F3A8F}" srcOrd="0" destOrd="10" presId="urn:microsoft.com/office/officeart/2005/8/layout/hList1"/>
    <dgm:cxn modelId="{C839253D-9237-40D8-A074-3BC02CCFC0B8}" type="presOf" srcId="{33B90D7B-6559-4EF5-84D5-14E89A353D98}" destId="{09D53E7A-1C7B-4398-9BBB-11ED30103D35}" srcOrd="0" destOrd="1" presId="urn:microsoft.com/office/officeart/2005/8/layout/hList1"/>
    <dgm:cxn modelId="{A97F1561-E593-45C4-86FC-1316720FC5E0}" srcId="{4190E979-7B87-4A6C-88C0-7618A295B801}" destId="{CF66BC3C-0B37-4476-9C6D-19ACAFC2978D}" srcOrd="1" destOrd="0" parTransId="{105E798D-97C3-457B-9A4E-80B9EB216C4D}" sibTransId="{21676B8D-28BA-490A-9553-3C33DBC6C148}"/>
    <dgm:cxn modelId="{728EA541-CF73-4C27-A88D-421597E88C01}" type="presOf" srcId="{CF66BC3C-0B37-4476-9C6D-19ACAFC2978D}" destId="{65E5C9AC-7AE8-4C55-969B-D58035F14DE5}" srcOrd="0" destOrd="1" presId="urn:microsoft.com/office/officeart/2005/8/layout/hList1"/>
    <dgm:cxn modelId="{FAB55569-1B01-4852-B43A-BE306145A4D3}" type="presOf" srcId="{09FB0A90-FB7F-4B37-9940-DE70E3E870EE}" destId="{4C5E99AE-539E-4603-B90F-47C5A53F3A8F}" srcOrd="0" destOrd="0" presId="urn:microsoft.com/office/officeart/2005/8/layout/hList1"/>
    <dgm:cxn modelId="{5B29BD4A-6C5B-4478-84CA-DB288BC752CC}" srcId="{C7102A9E-4DC1-4153-88E6-FDF85848D7DA}" destId="{33B90D7B-6559-4EF5-84D5-14E89A353D98}" srcOrd="1" destOrd="0" parTransId="{51DDB71B-B9F1-4207-A31C-881956A585EF}" sibTransId="{EDE001DD-717E-4325-A31C-2B71F37D3F73}"/>
    <dgm:cxn modelId="{5F09CF6A-3285-47A2-B31E-28B3E18EB6D0}" type="presOf" srcId="{4190E979-7B87-4A6C-88C0-7618A295B801}" destId="{DBC73FD4-A1F8-4F46-9C04-2AFBF2FDA59D}" srcOrd="0" destOrd="0" presId="urn:microsoft.com/office/officeart/2005/8/layout/hList1"/>
    <dgm:cxn modelId="{2A9BEC6C-9FA2-4A6D-A6E7-215F3EC0CA1E}" srcId="{C7102A9E-4DC1-4153-88E6-FDF85848D7DA}" destId="{67CF4907-B8BF-470D-8091-5A3DBE044CB8}" srcOrd="0" destOrd="0" parTransId="{5CFDCBDC-75EE-4BE2-8CD5-804A2E38C7F0}" sibTransId="{906636CF-A027-4C24-84B1-1E16829F4382}"/>
    <dgm:cxn modelId="{1B169452-D748-4812-8339-48D2E23091D1}" type="presOf" srcId="{9071731C-97E8-4F75-AF41-E55AA4A5A2A8}" destId="{C8E46473-4939-43DC-8528-E00F8839F572}" srcOrd="0" destOrd="0" presId="urn:microsoft.com/office/officeart/2005/8/layout/hList1"/>
    <dgm:cxn modelId="{D95D6C75-953D-4AF0-936D-3B7A948C2825}" type="presOf" srcId="{32015F71-2260-4DD6-B442-5874C6AF919B}" destId="{4C5E99AE-539E-4603-B90F-47C5A53F3A8F}" srcOrd="0" destOrd="5" presId="urn:microsoft.com/office/officeart/2005/8/layout/hList1"/>
    <dgm:cxn modelId="{CBB8BF75-9276-4F05-8BC2-BA76C5E48DA3}" type="presOf" srcId="{626F7F08-7D46-4ECE-BFC1-18C9F4A7552D}" destId="{4C5E99AE-539E-4603-B90F-47C5A53F3A8F}" srcOrd="0" destOrd="7" presId="urn:microsoft.com/office/officeart/2005/8/layout/hList1"/>
    <dgm:cxn modelId="{2F135682-86F5-40D8-9C89-58DFAC4DDB6F}" type="presOf" srcId="{67CF4907-B8BF-470D-8091-5A3DBE044CB8}" destId="{09D53E7A-1C7B-4398-9BBB-11ED30103D35}" srcOrd="0" destOrd="0" presId="urn:microsoft.com/office/officeart/2005/8/layout/hList1"/>
    <dgm:cxn modelId="{F995A282-4C1D-4AC8-B6E6-BFCB9CD7CCA0}" type="presOf" srcId="{2D6576BD-3950-4AF5-A422-6FFA902782CA}" destId="{4C5E99AE-539E-4603-B90F-47C5A53F3A8F}" srcOrd="0" destOrd="8" presId="urn:microsoft.com/office/officeart/2005/8/layout/hList1"/>
    <dgm:cxn modelId="{336BCD86-4ABF-4C3B-AC49-AA7F956247BF}" type="presOf" srcId="{7119FF13-23BD-41CD-BBA2-B19741A0FEE8}" destId="{4C5E99AE-539E-4603-B90F-47C5A53F3A8F}" srcOrd="0" destOrd="3" presId="urn:microsoft.com/office/officeart/2005/8/layout/hList1"/>
    <dgm:cxn modelId="{D37E6E89-2DD0-4A0D-8A1C-97BA6676965A}" type="presOf" srcId="{81A66BCF-7FE3-4F8F-84BE-634CBB635BF4}" destId="{4C5E99AE-539E-4603-B90F-47C5A53F3A8F}" srcOrd="0" destOrd="2" presId="urn:microsoft.com/office/officeart/2005/8/layout/hList1"/>
    <dgm:cxn modelId="{2692FA8D-689A-46B0-9907-8DF595FFF6EB}" srcId="{8EF333CC-156C-4AF5-AF77-FB4C55E026F3}" destId="{C7102A9E-4DC1-4153-88E6-FDF85848D7DA}" srcOrd="1" destOrd="0" parTransId="{3CB6F121-78FB-4B2E-A444-51EDAC32DCE9}" sibTransId="{4C44FBE5-9E29-41BF-833C-05B9D6174B74}"/>
    <dgm:cxn modelId="{1CA88393-E69A-4C21-A606-6C1B34CF4489}" type="presOf" srcId="{E05E670E-A6A2-4823-B2AC-7DC35D044F8E}" destId="{4C5E99AE-539E-4603-B90F-47C5A53F3A8F}" srcOrd="0" destOrd="11" presId="urn:microsoft.com/office/officeart/2005/8/layout/hList1"/>
    <dgm:cxn modelId="{9CA1F597-C66F-40C3-9D40-61E5E21706EF}" srcId="{6C3E7AC5-D20E-4FFB-AB78-37CED8669BA0}" destId="{32015F71-2260-4DD6-B442-5874C6AF919B}" srcOrd="5" destOrd="0" parTransId="{E3588F04-8CAD-42D0-8B14-68D226546C42}" sibTransId="{9B4F2AE4-EDC8-4494-82D2-7174F27ADC87}"/>
    <dgm:cxn modelId="{E07B2E9E-8521-4024-BCC5-9BB0E33D9F40}" type="presOf" srcId="{EB24274D-45C5-4C9E-B73B-477E893E7316}" destId="{4C5E99AE-539E-4603-B90F-47C5A53F3A8F}" srcOrd="0" destOrd="4" presId="urn:microsoft.com/office/officeart/2005/8/layout/hList1"/>
    <dgm:cxn modelId="{D7A7F4B6-6EAF-4125-870C-36FA35375687}" srcId="{6C3E7AC5-D20E-4FFB-AB78-37CED8669BA0}" destId="{238AD9B0-FC12-4923-A18D-9BFA753FDFFA}" srcOrd="9" destOrd="0" parTransId="{9D7CCB20-ABCC-43A1-B1AD-FD5593F47BE0}" sibTransId="{1D05EAF1-20C4-4DA3-B29B-8734EFEDB355}"/>
    <dgm:cxn modelId="{3C1512C8-AF21-434C-B9F7-25A2788C7997}" type="presOf" srcId="{238AD9B0-FC12-4923-A18D-9BFA753FDFFA}" destId="{4C5E99AE-539E-4603-B90F-47C5A53F3A8F}" srcOrd="0" destOrd="9" presId="urn:microsoft.com/office/officeart/2005/8/layout/hList1"/>
    <dgm:cxn modelId="{EE725AD9-CE4F-46B0-B3E0-D6489301ADA8}" type="presOf" srcId="{B85567F3-289F-4D0B-869B-BB75572BFE14}" destId="{2CFF058C-C9A7-49E3-ABFB-0D49243A2961}" srcOrd="0" destOrd="0" presId="urn:microsoft.com/office/officeart/2005/8/layout/hList1"/>
    <dgm:cxn modelId="{217A06E0-2D06-4EFC-9A1B-85C934C67216}" srcId="{6C3E7AC5-D20E-4FFB-AB78-37CED8669BA0}" destId="{7119FF13-23BD-41CD-BBA2-B19741A0FEE8}" srcOrd="3" destOrd="0" parTransId="{A9B65814-C523-47BE-B962-E888B759BD86}" sibTransId="{F6E8C683-DA50-49A2-88F7-D16E906B8EEA}"/>
    <dgm:cxn modelId="{1C393CE8-AE21-4543-B812-A964F090778B}" srcId="{6C3E7AC5-D20E-4FFB-AB78-37CED8669BA0}" destId="{A9D213D7-D836-47F2-83BE-E4B0CC86348A}" srcOrd="6" destOrd="0" parTransId="{A5DD4822-D959-4BE7-BEC6-6A08F6765AC8}" sibTransId="{0D15D96B-658E-4DF3-85CC-DF19AA05ACD5}"/>
    <dgm:cxn modelId="{1585CEEA-6583-4509-862C-0A4AD8AD88F0}" type="presOf" srcId="{C7102A9E-4DC1-4153-88E6-FDF85848D7DA}" destId="{35D9DFC1-2BAF-4631-876C-6CAF01364C60}" srcOrd="0" destOrd="0" presId="urn:microsoft.com/office/officeart/2005/8/layout/hList1"/>
    <dgm:cxn modelId="{3B49A8ED-14B3-4E39-B500-20EB828599D9}" type="presOf" srcId="{6C3E7AC5-D20E-4FFB-AB78-37CED8669BA0}" destId="{A60C6265-15C4-477C-ABD4-94D4F3FC0503}" srcOrd="0" destOrd="0" presId="urn:microsoft.com/office/officeart/2005/8/layout/hList1"/>
    <dgm:cxn modelId="{23E8BFED-F786-439A-8E41-CDC8CCBB8E57}" type="presOf" srcId="{E135EDC8-F185-41AB-9762-CCEE670B8031}" destId="{4C5E99AE-539E-4603-B90F-47C5A53F3A8F}" srcOrd="0" destOrd="1" presId="urn:microsoft.com/office/officeart/2005/8/layout/hList1"/>
    <dgm:cxn modelId="{0E3D67EE-0E13-44EB-B9CB-4706775BC244}" srcId="{6C3E7AC5-D20E-4FFB-AB78-37CED8669BA0}" destId="{626F7F08-7D46-4ECE-BFC1-18C9F4A7552D}" srcOrd="7" destOrd="0" parTransId="{B89F2A55-6148-4309-BCA9-99413BA861A7}" sibTransId="{7E666029-B7EB-4CB4-B082-B21B070121BE}"/>
    <dgm:cxn modelId="{1ECF8DEE-51FA-4BD9-8606-C7F758A55570}" srcId="{6C3E7AC5-D20E-4FFB-AB78-37CED8669BA0}" destId="{2D6576BD-3950-4AF5-A422-6FFA902782CA}" srcOrd="8" destOrd="0" parTransId="{A84589BC-2BAA-405E-84A8-702ECDA85B2F}" sibTransId="{173D7944-152D-4B4E-B55F-E6DE7BF56E62}"/>
    <dgm:cxn modelId="{E75189F8-4051-44EC-98CF-72A4610D9C64}" srcId="{6C3E7AC5-D20E-4FFB-AB78-37CED8669BA0}" destId="{81A66BCF-7FE3-4F8F-84BE-634CBB635BF4}" srcOrd="2" destOrd="0" parTransId="{6F905395-AD67-4C7E-840E-4AD3658BE6CA}" sibTransId="{2689123C-AEA9-4C07-AF2D-4AC70B452686}"/>
    <dgm:cxn modelId="{91862FFA-F677-42B0-9BBD-36507AB3F708}" srcId="{8EF333CC-156C-4AF5-AF77-FB4C55E026F3}" destId="{6C3E7AC5-D20E-4FFB-AB78-37CED8669BA0}" srcOrd="0" destOrd="0" parTransId="{24922C40-4489-454A-A154-33D9140E9606}" sibTransId="{23D62DEB-B96A-45EA-825A-7181E08730D4}"/>
    <dgm:cxn modelId="{AFD32677-BB1E-4FA2-9940-5253A46133EF}" type="presParOf" srcId="{27109DBC-0047-4AB3-8D12-448706799208}" destId="{93B9F46A-8C9D-4774-914D-C7E2EBBAC6A6}" srcOrd="0" destOrd="0" presId="urn:microsoft.com/office/officeart/2005/8/layout/hList1"/>
    <dgm:cxn modelId="{C567E280-9FBB-421A-A89B-567DEC7BFE0F}" type="presParOf" srcId="{93B9F46A-8C9D-4774-914D-C7E2EBBAC6A6}" destId="{A60C6265-15C4-477C-ABD4-94D4F3FC0503}" srcOrd="0" destOrd="0" presId="urn:microsoft.com/office/officeart/2005/8/layout/hList1"/>
    <dgm:cxn modelId="{89EEB8F3-2CDD-4ECF-89D6-6745D21D4DE2}" type="presParOf" srcId="{93B9F46A-8C9D-4774-914D-C7E2EBBAC6A6}" destId="{4C5E99AE-539E-4603-B90F-47C5A53F3A8F}" srcOrd="1" destOrd="0" presId="urn:microsoft.com/office/officeart/2005/8/layout/hList1"/>
    <dgm:cxn modelId="{522E40C3-BD83-4E0E-8673-797AD9B223FA}" type="presParOf" srcId="{27109DBC-0047-4AB3-8D12-448706799208}" destId="{064CFF47-B391-4521-B9D0-77E30CEDFAE1}" srcOrd="1" destOrd="0" presId="urn:microsoft.com/office/officeart/2005/8/layout/hList1"/>
    <dgm:cxn modelId="{97C0C77B-20ED-4673-8973-BD9BB6CE45F8}" type="presParOf" srcId="{27109DBC-0047-4AB3-8D12-448706799208}" destId="{CE67718B-2315-480C-8E7C-31735F1AAEF2}" srcOrd="2" destOrd="0" presId="urn:microsoft.com/office/officeart/2005/8/layout/hList1"/>
    <dgm:cxn modelId="{0B811E9F-C110-4E48-94D8-9977B2B8F728}" type="presParOf" srcId="{CE67718B-2315-480C-8E7C-31735F1AAEF2}" destId="{35D9DFC1-2BAF-4631-876C-6CAF01364C60}" srcOrd="0" destOrd="0" presId="urn:microsoft.com/office/officeart/2005/8/layout/hList1"/>
    <dgm:cxn modelId="{383FFBBE-7A4D-4F7F-8674-882E803F9D21}" type="presParOf" srcId="{CE67718B-2315-480C-8E7C-31735F1AAEF2}" destId="{09D53E7A-1C7B-4398-9BBB-11ED30103D35}" srcOrd="1" destOrd="0" presId="urn:microsoft.com/office/officeart/2005/8/layout/hList1"/>
    <dgm:cxn modelId="{079593D2-E334-48B1-89E3-A91779A4F574}" type="presParOf" srcId="{27109DBC-0047-4AB3-8D12-448706799208}" destId="{C4040726-D6AA-47E5-B9EA-F628052C8278}" srcOrd="3" destOrd="0" presId="urn:microsoft.com/office/officeart/2005/8/layout/hList1"/>
    <dgm:cxn modelId="{6D53F467-9E75-453E-ADD7-580FDA3F4C83}" type="presParOf" srcId="{27109DBC-0047-4AB3-8D12-448706799208}" destId="{19187D83-F430-456F-B345-59AE95BB5F5D}" srcOrd="4" destOrd="0" presId="urn:microsoft.com/office/officeart/2005/8/layout/hList1"/>
    <dgm:cxn modelId="{F3F296BE-0965-4052-91F7-1BCAA2ACBBC1}" type="presParOf" srcId="{19187D83-F430-456F-B345-59AE95BB5F5D}" destId="{DBC73FD4-A1F8-4F46-9C04-2AFBF2FDA59D}" srcOrd="0" destOrd="0" presId="urn:microsoft.com/office/officeart/2005/8/layout/hList1"/>
    <dgm:cxn modelId="{476347A8-5D00-499F-A336-CD5D6C916A1A}" type="presParOf" srcId="{19187D83-F430-456F-B345-59AE95BB5F5D}" destId="{65E5C9AC-7AE8-4C55-969B-D58035F14DE5}" srcOrd="1" destOrd="0" presId="urn:microsoft.com/office/officeart/2005/8/layout/hList1"/>
    <dgm:cxn modelId="{A6156216-D683-46B8-9BE4-897AAE1F320B}" type="presParOf" srcId="{27109DBC-0047-4AB3-8D12-448706799208}" destId="{D7802919-176A-4A19-A762-E54513C4B3CD}" srcOrd="5" destOrd="0" presId="urn:microsoft.com/office/officeart/2005/8/layout/hList1"/>
    <dgm:cxn modelId="{6FA8EDE1-72EE-4F9F-B9AB-CF4544E7597A}" type="presParOf" srcId="{27109DBC-0047-4AB3-8D12-448706799208}" destId="{5EF7D2A8-0FD5-4A76-8873-5FAA8E23A8CB}" srcOrd="6" destOrd="0" presId="urn:microsoft.com/office/officeart/2005/8/layout/hList1"/>
    <dgm:cxn modelId="{C61A7FE8-9072-4649-8632-B1BB7A4A07FB}" type="presParOf" srcId="{5EF7D2A8-0FD5-4A76-8873-5FAA8E23A8CB}" destId="{2CFF058C-C9A7-49E3-ABFB-0D49243A2961}" srcOrd="0" destOrd="0" presId="urn:microsoft.com/office/officeart/2005/8/layout/hList1"/>
    <dgm:cxn modelId="{CD00F8A5-5F2D-4A3D-BA14-6D376EA0571F}" type="presParOf" srcId="{5EF7D2A8-0FD5-4A76-8873-5FAA8E23A8CB}" destId="{C8E46473-4939-43DC-8528-E00F8839F572}"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3F95ED-FBE1-4B85-8D79-33A2868D2076}">
      <dsp:nvSpPr>
        <dsp:cNvPr id="0" name=""/>
        <dsp:cNvSpPr/>
      </dsp:nvSpPr>
      <dsp:spPr>
        <a:xfrm>
          <a:off x="3189" y="115583"/>
          <a:ext cx="1917564" cy="76702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TEE BALL</a:t>
          </a:r>
        </a:p>
      </dsp:txBody>
      <dsp:txXfrm>
        <a:off x="3189" y="115583"/>
        <a:ext cx="1917564" cy="767025"/>
      </dsp:txXfrm>
    </dsp:sp>
    <dsp:sp modelId="{DD2C67FF-C04B-4831-B851-DB47E22EBBD6}">
      <dsp:nvSpPr>
        <dsp:cNvPr id="0" name=""/>
        <dsp:cNvSpPr/>
      </dsp:nvSpPr>
      <dsp:spPr>
        <a:xfrm>
          <a:off x="3189" y="902220"/>
          <a:ext cx="1917564" cy="348384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91440" lvl="1" indent="-91440" algn="l" defTabSz="533400" rtl="0" fontAlgn="base">
            <a:lnSpc>
              <a:spcPct val="90000"/>
            </a:lnSpc>
            <a:spcBef>
              <a:spcPct val="0"/>
            </a:spcBef>
            <a:spcAft>
              <a:spcPct val="15000"/>
            </a:spcAft>
            <a:buFont typeface="Arial" panose="020B0604020202020204" pitchFamily="34" charset="0"/>
            <a:buChar char="•"/>
          </a:pPr>
          <a:r>
            <a:rPr lang="en-US" sz="1100" kern="1200" dirty="0">
              <a:solidFill>
                <a:schemeClr val="dk1">
                  <a:hueOff val="0"/>
                  <a:satOff val="0"/>
                  <a:lumOff val="0"/>
                  <a:alphaOff val="0"/>
                </a:schemeClr>
              </a:solidFill>
              <a:latin typeface="+mn-lt"/>
              <a:ea typeface="+mn-ea"/>
              <a:cs typeface="+mn-cs"/>
            </a:rPr>
            <a:t>Introduction to baseball</a:t>
          </a:r>
        </a:p>
        <a:p>
          <a:pPr marL="91440" lvl="1" indent="-91440" algn="l" defTabSz="533400" rtl="0" fontAlgn="base">
            <a:lnSpc>
              <a:spcPct val="90000"/>
            </a:lnSpc>
            <a:spcBef>
              <a:spcPct val="0"/>
            </a:spcBef>
            <a:spcAft>
              <a:spcPct val="15000"/>
            </a:spcAft>
            <a:buFont typeface="Arial" panose="020B0604020202020204" pitchFamily="34" charset="0"/>
            <a:buChar char="•"/>
          </a:pPr>
          <a:r>
            <a:rPr lang="en-US" sz="1100" kern="1200" dirty="0">
              <a:solidFill>
                <a:schemeClr val="dk1">
                  <a:hueOff val="0"/>
                  <a:satOff val="0"/>
                  <a:lumOff val="0"/>
                  <a:alphaOff val="0"/>
                </a:schemeClr>
              </a:solidFill>
              <a:latin typeface="+mn-lt"/>
              <a:ea typeface="+mn-ea"/>
              <a:cs typeface="+mn-cs"/>
            </a:rPr>
            <a:t>Softer tee-ball and batting tee used</a:t>
          </a:r>
        </a:p>
        <a:p>
          <a:pPr marL="91440" lvl="1" indent="-91440" algn="l" defTabSz="533400" rtl="0" fontAlgn="base">
            <a:lnSpc>
              <a:spcPct val="90000"/>
            </a:lnSpc>
            <a:spcBef>
              <a:spcPct val="0"/>
            </a:spcBef>
            <a:spcAft>
              <a:spcPct val="15000"/>
            </a:spcAft>
            <a:buFont typeface="Arial" panose="020B0604020202020204" pitchFamily="34" charset="0"/>
            <a:buChar char="•"/>
          </a:pPr>
          <a:r>
            <a:rPr lang="en-US" sz="1100" kern="1200" dirty="0">
              <a:solidFill>
                <a:schemeClr val="dk1">
                  <a:hueOff val="0"/>
                  <a:satOff val="0"/>
                  <a:lumOff val="0"/>
                  <a:alphaOff val="0"/>
                </a:schemeClr>
              </a:solidFill>
              <a:latin typeface="+mn-lt"/>
              <a:ea typeface="+mn-ea"/>
              <a:cs typeface="+mn-cs"/>
            </a:rPr>
            <a:t>Shorter practices/games</a:t>
          </a:r>
        </a:p>
        <a:p>
          <a:pPr marL="91440" lvl="1" indent="-91440" algn="l" defTabSz="533400" rtl="0" fontAlgn="base">
            <a:lnSpc>
              <a:spcPct val="90000"/>
            </a:lnSpc>
            <a:spcBef>
              <a:spcPct val="0"/>
            </a:spcBef>
            <a:spcAft>
              <a:spcPct val="15000"/>
            </a:spcAft>
            <a:buFont typeface="Arial" panose="020B0604020202020204" pitchFamily="34" charset="0"/>
            <a:buChar char="•"/>
          </a:pPr>
          <a:r>
            <a:rPr lang="en-US" sz="1100" kern="1200" dirty="0">
              <a:solidFill>
                <a:schemeClr val="dk1">
                  <a:hueOff val="0"/>
                  <a:satOff val="0"/>
                  <a:lumOff val="0"/>
                  <a:alphaOff val="0"/>
                </a:schemeClr>
              </a:solidFill>
              <a:latin typeface="+mn-lt"/>
              <a:ea typeface="+mn-ea"/>
              <a:cs typeface="+mn-cs"/>
            </a:rPr>
            <a:t>No scores kept</a:t>
          </a:r>
        </a:p>
        <a:p>
          <a:pPr marL="91440" lvl="1" indent="-91440" algn="l" defTabSz="533400" rtl="0" fontAlgn="base">
            <a:lnSpc>
              <a:spcPct val="90000"/>
            </a:lnSpc>
            <a:spcBef>
              <a:spcPct val="0"/>
            </a:spcBef>
            <a:spcAft>
              <a:spcPct val="15000"/>
            </a:spcAft>
            <a:buFont typeface="Arial" panose="020B0604020202020204" pitchFamily="34" charset="0"/>
            <a:buChar char="•"/>
          </a:pPr>
          <a:r>
            <a:rPr lang="en-US" sz="1100" b="1" kern="1200" dirty="0">
              <a:solidFill>
                <a:schemeClr val="dk1">
                  <a:hueOff val="0"/>
                  <a:satOff val="0"/>
                  <a:lumOff val="0"/>
                  <a:alphaOff val="0"/>
                </a:schemeClr>
              </a:solidFill>
              <a:latin typeface="+mn-lt"/>
              <a:ea typeface="+mn-ea"/>
              <a:cs typeface="+mn-cs"/>
            </a:rPr>
            <a:t>ALL</a:t>
          </a:r>
          <a:r>
            <a:rPr lang="en-US" sz="1100" kern="1200" dirty="0">
              <a:solidFill>
                <a:schemeClr val="dk1">
                  <a:hueOff val="0"/>
                  <a:satOff val="0"/>
                  <a:lumOff val="0"/>
                  <a:alphaOff val="0"/>
                </a:schemeClr>
              </a:solidFill>
              <a:latin typeface="+mn-lt"/>
              <a:ea typeface="+mn-ea"/>
              <a:cs typeface="+mn-cs"/>
            </a:rPr>
            <a:t> players league age 5</a:t>
          </a:r>
        </a:p>
        <a:p>
          <a:pPr marL="91440" lvl="1" indent="-91440" algn="l" defTabSz="533400" rtl="0" fontAlgn="base">
            <a:lnSpc>
              <a:spcPct val="90000"/>
            </a:lnSpc>
            <a:spcBef>
              <a:spcPct val="0"/>
            </a:spcBef>
            <a:spcAft>
              <a:spcPct val="15000"/>
            </a:spcAft>
            <a:buFont typeface="Arial" panose="020B0604020202020204" pitchFamily="34" charset="0"/>
            <a:buChar char="•"/>
          </a:pPr>
          <a:r>
            <a:rPr lang="en-US" sz="1100" kern="1200" dirty="0">
              <a:solidFill>
                <a:schemeClr val="dk1">
                  <a:hueOff val="0"/>
                  <a:satOff val="0"/>
                  <a:lumOff val="0"/>
                  <a:alphaOff val="0"/>
                </a:schemeClr>
              </a:solidFill>
              <a:latin typeface="+mn-lt"/>
              <a:ea typeface="+mn-ea"/>
              <a:cs typeface="+mn-cs"/>
            </a:rPr>
            <a:t>Players league age 6 </a:t>
          </a:r>
          <a:r>
            <a:rPr lang="en-US" sz="1100" b="1" kern="1200" dirty="0">
              <a:solidFill>
                <a:schemeClr val="dk1">
                  <a:hueOff val="0"/>
                  <a:satOff val="0"/>
                  <a:lumOff val="0"/>
                  <a:alphaOff val="0"/>
                </a:schemeClr>
              </a:solidFill>
              <a:latin typeface="+mn-lt"/>
              <a:ea typeface="+mn-ea"/>
              <a:cs typeface="+mn-cs"/>
            </a:rPr>
            <a:t>WITHOUT</a:t>
          </a:r>
          <a:r>
            <a:rPr lang="en-US" sz="1100" kern="1200" dirty="0">
              <a:solidFill>
                <a:schemeClr val="dk1">
                  <a:hueOff val="0"/>
                  <a:satOff val="0"/>
                  <a:lumOff val="0"/>
                  <a:alphaOff val="0"/>
                </a:schemeClr>
              </a:solidFill>
              <a:latin typeface="+mn-lt"/>
              <a:ea typeface="+mn-ea"/>
              <a:cs typeface="+mn-cs"/>
            </a:rPr>
            <a:t> prior season of Spring t-ball experience</a:t>
          </a:r>
        </a:p>
      </dsp:txBody>
      <dsp:txXfrm>
        <a:off x="3189" y="902220"/>
        <a:ext cx="1917564" cy="3483845"/>
      </dsp:txXfrm>
    </dsp:sp>
    <dsp:sp modelId="{30FCA0FC-EB5B-40B7-9433-54EAA684CB1B}">
      <dsp:nvSpPr>
        <dsp:cNvPr id="0" name=""/>
        <dsp:cNvSpPr/>
      </dsp:nvSpPr>
      <dsp:spPr>
        <a:xfrm>
          <a:off x="2189212" y="115583"/>
          <a:ext cx="1917564" cy="76702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COACH PITCH</a:t>
          </a:r>
        </a:p>
      </dsp:txBody>
      <dsp:txXfrm>
        <a:off x="2189212" y="115583"/>
        <a:ext cx="1917564" cy="767025"/>
      </dsp:txXfrm>
    </dsp:sp>
    <dsp:sp modelId="{A5F1BE62-0859-42BB-94E7-6B82351C561C}">
      <dsp:nvSpPr>
        <dsp:cNvPr id="0" name=""/>
        <dsp:cNvSpPr/>
      </dsp:nvSpPr>
      <dsp:spPr>
        <a:xfrm>
          <a:off x="2189212" y="902220"/>
          <a:ext cx="1917564" cy="348384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91440" lvl="1" indent="-91440" algn="l" defTabSz="533400" rtl="0" fontAlgn="base">
            <a:lnSpc>
              <a:spcPct val="90000"/>
            </a:lnSpc>
            <a:spcBef>
              <a:spcPct val="0"/>
            </a:spcBef>
            <a:spcAft>
              <a:spcPct val="15000"/>
            </a:spcAft>
            <a:buFont typeface="Arial" panose="020B0604020202020204" pitchFamily="34" charset="0"/>
            <a:buChar char="•"/>
          </a:pPr>
          <a:r>
            <a:rPr lang="en-US" sz="1100" kern="1200" dirty="0">
              <a:solidFill>
                <a:srgbClr val="5F5F5F">
                  <a:hueOff val="0"/>
                  <a:satOff val="0"/>
                  <a:lumOff val="0"/>
                  <a:alphaOff val="0"/>
                </a:srgbClr>
              </a:solidFill>
              <a:latin typeface="Arial"/>
              <a:ea typeface="+mn-ea"/>
              <a:cs typeface="+mn-cs"/>
            </a:rPr>
            <a:t>Basic skills development – hitting, fielding, base-running</a:t>
          </a:r>
        </a:p>
        <a:p>
          <a:pPr marL="91440" lvl="1" indent="-91440" algn="l" defTabSz="533400" rtl="0" fontAlgn="base">
            <a:lnSpc>
              <a:spcPct val="90000"/>
            </a:lnSpc>
            <a:spcBef>
              <a:spcPct val="0"/>
            </a:spcBef>
            <a:spcAft>
              <a:spcPct val="15000"/>
            </a:spcAft>
            <a:buFont typeface="Arial" panose="020B0604020202020204" pitchFamily="34" charset="0"/>
            <a:buChar char="•"/>
          </a:pPr>
          <a:r>
            <a:rPr lang="en-US" sz="1100" kern="1200" dirty="0">
              <a:solidFill>
                <a:srgbClr val="5F5F5F">
                  <a:hueOff val="0"/>
                  <a:satOff val="0"/>
                  <a:lumOff val="0"/>
                  <a:alphaOff val="0"/>
                </a:srgbClr>
              </a:solidFill>
              <a:latin typeface="Arial"/>
              <a:ea typeface="+mn-ea"/>
              <a:cs typeface="+mn-cs"/>
            </a:rPr>
            <a:t>Mandatory infield/outfield play</a:t>
          </a:r>
        </a:p>
        <a:p>
          <a:pPr marL="91440" lvl="1" indent="-91440" algn="l" defTabSz="533400" rtl="0" fontAlgn="base">
            <a:lnSpc>
              <a:spcPct val="90000"/>
            </a:lnSpc>
            <a:spcBef>
              <a:spcPct val="0"/>
            </a:spcBef>
            <a:spcAft>
              <a:spcPct val="15000"/>
            </a:spcAft>
            <a:buFont typeface="Arial" panose="020B0604020202020204" pitchFamily="34" charset="0"/>
            <a:buChar char="•"/>
          </a:pPr>
          <a:r>
            <a:rPr lang="en-US" sz="1100" kern="1200" dirty="0">
              <a:solidFill>
                <a:srgbClr val="5F5F5F">
                  <a:hueOff val="0"/>
                  <a:satOff val="0"/>
                  <a:lumOff val="0"/>
                  <a:alphaOff val="0"/>
                </a:srgbClr>
              </a:solidFill>
              <a:latin typeface="Arial"/>
              <a:ea typeface="+mn-ea"/>
              <a:cs typeface="+mn-cs"/>
            </a:rPr>
            <a:t>No scores kept</a:t>
          </a:r>
        </a:p>
        <a:p>
          <a:pPr marL="91440" lvl="1" indent="-91440" algn="l" defTabSz="533400" rtl="0" fontAlgn="base">
            <a:lnSpc>
              <a:spcPct val="90000"/>
            </a:lnSpc>
            <a:spcBef>
              <a:spcPct val="0"/>
            </a:spcBef>
            <a:spcAft>
              <a:spcPct val="15000"/>
            </a:spcAft>
            <a:buFont typeface="Arial" panose="020B0604020202020204" pitchFamily="34" charset="0"/>
            <a:buChar char="•"/>
          </a:pPr>
          <a:r>
            <a:rPr lang="en-US" sz="1100" kern="1200" dirty="0">
              <a:solidFill>
                <a:srgbClr val="5F5F5F">
                  <a:hueOff val="0"/>
                  <a:satOff val="0"/>
                  <a:lumOff val="0"/>
                  <a:alphaOff val="0"/>
                </a:srgbClr>
              </a:solidFill>
              <a:latin typeface="Arial"/>
              <a:ea typeface="+mn-ea"/>
              <a:cs typeface="+mn-cs"/>
            </a:rPr>
            <a:t>ALL players league age 6 </a:t>
          </a:r>
          <a:r>
            <a:rPr lang="en-US" sz="1100" b="1" kern="1200" dirty="0">
              <a:solidFill>
                <a:srgbClr val="5F5F5F">
                  <a:hueOff val="0"/>
                  <a:satOff val="0"/>
                  <a:lumOff val="0"/>
                  <a:alphaOff val="0"/>
                </a:srgbClr>
              </a:solidFill>
              <a:latin typeface="Arial"/>
              <a:ea typeface="+mn-ea"/>
              <a:cs typeface="+mn-cs"/>
            </a:rPr>
            <a:t>WITH</a:t>
          </a:r>
          <a:r>
            <a:rPr lang="en-US" sz="1100" kern="1200" dirty="0">
              <a:solidFill>
                <a:srgbClr val="5F5F5F">
                  <a:hueOff val="0"/>
                  <a:satOff val="0"/>
                  <a:lumOff val="0"/>
                  <a:alphaOff val="0"/>
                </a:srgbClr>
              </a:solidFill>
              <a:latin typeface="Arial"/>
              <a:ea typeface="+mn-ea"/>
              <a:cs typeface="+mn-cs"/>
            </a:rPr>
            <a:t> prior season of Spring t-ball experience</a:t>
          </a:r>
        </a:p>
        <a:p>
          <a:pPr marL="91440" lvl="1" indent="-91440" algn="l" defTabSz="533400" rtl="0" fontAlgn="base">
            <a:lnSpc>
              <a:spcPct val="90000"/>
            </a:lnSpc>
            <a:spcBef>
              <a:spcPct val="0"/>
            </a:spcBef>
            <a:spcAft>
              <a:spcPct val="15000"/>
            </a:spcAft>
            <a:buFont typeface="Arial" panose="020B0604020202020204" pitchFamily="34" charset="0"/>
            <a:buChar char="•"/>
          </a:pPr>
          <a:r>
            <a:rPr lang="en-US" sz="1100" kern="1200" dirty="0">
              <a:solidFill>
                <a:srgbClr val="5F5F5F">
                  <a:hueOff val="0"/>
                  <a:satOff val="0"/>
                  <a:lumOff val="0"/>
                  <a:alphaOff val="0"/>
                </a:srgbClr>
              </a:solidFill>
              <a:latin typeface="Arial"/>
              <a:ea typeface="+mn-ea"/>
              <a:cs typeface="+mn-cs"/>
            </a:rPr>
            <a:t>Players league age 7 </a:t>
          </a:r>
          <a:r>
            <a:rPr lang="en-US" sz="1100" b="1" kern="1200" dirty="0">
              <a:solidFill>
                <a:srgbClr val="5F5F5F">
                  <a:hueOff val="0"/>
                  <a:satOff val="0"/>
                  <a:lumOff val="0"/>
                  <a:alphaOff val="0"/>
                </a:srgbClr>
              </a:solidFill>
              <a:latin typeface="Arial"/>
              <a:ea typeface="+mn-ea"/>
              <a:cs typeface="+mn-cs"/>
            </a:rPr>
            <a:t>WITHOUT</a:t>
          </a:r>
          <a:r>
            <a:rPr lang="en-US" sz="1100" kern="1200" dirty="0">
              <a:solidFill>
                <a:srgbClr val="5F5F5F">
                  <a:hueOff val="0"/>
                  <a:satOff val="0"/>
                  <a:lumOff val="0"/>
                  <a:alphaOff val="0"/>
                </a:srgbClr>
              </a:solidFill>
              <a:latin typeface="Arial"/>
              <a:ea typeface="+mn-ea"/>
              <a:cs typeface="+mn-cs"/>
            </a:rPr>
            <a:t> prior season of t-ball experience, at parent request and league approval</a:t>
          </a:r>
        </a:p>
        <a:p>
          <a:pPr marL="91440" lvl="1" indent="-91440" algn="l" defTabSz="533400" rtl="0" fontAlgn="base">
            <a:lnSpc>
              <a:spcPct val="90000"/>
            </a:lnSpc>
            <a:spcBef>
              <a:spcPct val="0"/>
            </a:spcBef>
            <a:spcAft>
              <a:spcPct val="15000"/>
            </a:spcAft>
            <a:buFont typeface="Arial" panose="020B0604020202020204" pitchFamily="34" charset="0"/>
            <a:buChar char="•"/>
          </a:pPr>
          <a:r>
            <a:rPr lang="en-US" sz="1100" kern="1200" dirty="0">
              <a:solidFill>
                <a:srgbClr val="5F5F5F">
                  <a:hueOff val="0"/>
                  <a:satOff val="0"/>
                  <a:lumOff val="0"/>
                  <a:alphaOff val="0"/>
                </a:srgbClr>
              </a:solidFill>
              <a:latin typeface="Arial"/>
              <a:ea typeface="+mn-ea"/>
              <a:cs typeface="+mn-cs"/>
            </a:rPr>
            <a:t>Players league age 7 with a sibling in this division, at parent request and league approval</a:t>
          </a:r>
        </a:p>
      </dsp:txBody>
      <dsp:txXfrm>
        <a:off x="2189212" y="902220"/>
        <a:ext cx="1917564" cy="3483845"/>
      </dsp:txXfrm>
    </dsp:sp>
    <dsp:sp modelId="{FF97D4B3-7CBF-4F84-AE20-53CE264F497A}">
      <dsp:nvSpPr>
        <dsp:cNvPr id="0" name=""/>
        <dsp:cNvSpPr/>
      </dsp:nvSpPr>
      <dsp:spPr>
        <a:xfrm>
          <a:off x="4375235" y="115583"/>
          <a:ext cx="1917564" cy="76702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ts val="0"/>
            </a:spcAft>
            <a:buNone/>
          </a:pPr>
          <a:r>
            <a:rPr lang="en-US" sz="2000" kern="1200" dirty="0"/>
            <a:t>SINGLE “A” (A)</a:t>
          </a:r>
        </a:p>
      </dsp:txBody>
      <dsp:txXfrm>
        <a:off x="4375235" y="115583"/>
        <a:ext cx="1917564" cy="767025"/>
      </dsp:txXfrm>
    </dsp:sp>
    <dsp:sp modelId="{21A358CD-5594-4B14-9DE1-8CF3EF6F9E53}">
      <dsp:nvSpPr>
        <dsp:cNvPr id="0" name=""/>
        <dsp:cNvSpPr/>
      </dsp:nvSpPr>
      <dsp:spPr>
        <a:xfrm>
          <a:off x="4375235" y="902220"/>
          <a:ext cx="1917564" cy="348384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91440" lvl="1" indent="-91440" algn="l" defTabSz="533400" rtl="0" fontAlgn="base">
            <a:lnSpc>
              <a:spcPct val="90000"/>
            </a:lnSpc>
            <a:spcBef>
              <a:spcPct val="0"/>
            </a:spcBef>
            <a:spcAft>
              <a:spcPct val="15000"/>
            </a:spcAft>
            <a:buFont typeface="Arial" panose="020B0604020202020204" pitchFamily="34" charset="0"/>
            <a:buChar char="•"/>
          </a:pPr>
          <a:r>
            <a:rPr lang="en-US" sz="1100" kern="1200" dirty="0">
              <a:solidFill>
                <a:srgbClr val="5F5F5F">
                  <a:hueOff val="0"/>
                  <a:satOff val="0"/>
                  <a:lumOff val="0"/>
                  <a:alphaOff val="0"/>
                </a:srgbClr>
              </a:solidFill>
              <a:latin typeface="Arial"/>
              <a:ea typeface="+mn-ea"/>
              <a:cs typeface="+mn-cs"/>
            </a:rPr>
            <a:t>Introduction to full player pitching</a:t>
          </a:r>
        </a:p>
        <a:p>
          <a:pPr marL="91440" lvl="1" indent="-91440" algn="l" defTabSz="533400" rtl="0" fontAlgn="base">
            <a:lnSpc>
              <a:spcPct val="90000"/>
            </a:lnSpc>
            <a:spcBef>
              <a:spcPct val="0"/>
            </a:spcBef>
            <a:spcAft>
              <a:spcPct val="15000"/>
            </a:spcAft>
            <a:buFont typeface="Arial" panose="020B0604020202020204" pitchFamily="34" charset="0"/>
            <a:buChar char="•"/>
          </a:pPr>
          <a:r>
            <a:rPr lang="en-US" sz="1100" kern="1200" dirty="0">
              <a:solidFill>
                <a:srgbClr val="5F5F5F">
                  <a:hueOff val="0"/>
                  <a:satOff val="0"/>
                  <a:lumOff val="0"/>
                  <a:alphaOff val="0"/>
                </a:srgbClr>
              </a:solidFill>
              <a:latin typeface="Arial"/>
              <a:ea typeface="+mn-ea"/>
              <a:cs typeface="+mn-cs"/>
            </a:rPr>
            <a:t>Beginning emphasis on position player development</a:t>
          </a:r>
        </a:p>
        <a:p>
          <a:pPr marL="91440" lvl="1" indent="-91440" algn="l" defTabSz="533400" rtl="0" fontAlgn="base">
            <a:lnSpc>
              <a:spcPct val="90000"/>
            </a:lnSpc>
            <a:spcBef>
              <a:spcPct val="0"/>
            </a:spcBef>
            <a:spcAft>
              <a:spcPct val="15000"/>
            </a:spcAft>
            <a:buFont typeface="Arial" panose="020B0604020202020204" pitchFamily="34" charset="0"/>
            <a:buChar char="•"/>
          </a:pPr>
          <a:r>
            <a:rPr lang="en-US" sz="1100" kern="1200" dirty="0">
              <a:solidFill>
                <a:srgbClr val="5F5F5F">
                  <a:hueOff val="0"/>
                  <a:satOff val="0"/>
                  <a:lumOff val="0"/>
                  <a:alphaOff val="0"/>
                </a:srgbClr>
              </a:solidFill>
              <a:latin typeface="Arial"/>
              <a:ea typeface="+mn-ea"/>
              <a:cs typeface="+mn-cs"/>
            </a:rPr>
            <a:t>No stealing</a:t>
          </a:r>
        </a:p>
        <a:p>
          <a:pPr marL="91440" lvl="1" indent="-91440" algn="l" defTabSz="533400" rtl="0" fontAlgn="base">
            <a:lnSpc>
              <a:spcPct val="90000"/>
            </a:lnSpc>
            <a:spcBef>
              <a:spcPct val="0"/>
            </a:spcBef>
            <a:spcAft>
              <a:spcPct val="15000"/>
            </a:spcAft>
            <a:buFont typeface="Arial" panose="020B0604020202020204" pitchFamily="34" charset="0"/>
            <a:buChar char="•"/>
          </a:pPr>
          <a:r>
            <a:rPr lang="en-US" sz="1100" kern="1200" dirty="0">
              <a:solidFill>
                <a:srgbClr val="5F5F5F">
                  <a:hueOff val="0"/>
                  <a:satOff val="0"/>
                  <a:lumOff val="0"/>
                  <a:alphaOff val="0"/>
                </a:srgbClr>
              </a:solidFill>
              <a:latin typeface="Arial"/>
              <a:ea typeface="+mn-ea"/>
              <a:cs typeface="+mn-cs"/>
            </a:rPr>
            <a:t>Scores kept; no standings</a:t>
          </a:r>
        </a:p>
        <a:p>
          <a:pPr marL="91440" lvl="1" indent="-91440" algn="l" defTabSz="533400" rtl="0" fontAlgn="base">
            <a:lnSpc>
              <a:spcPct val="90000"/>
            </a:lnSpc>
            <a:spcBef>
              <a:spcPct val="0"/>
            </a:spcBef>
            <a:spcAft>
              <a:spcPct val="15000"/>
            </a:spcAft>
            <a:buFont typeface="Arial" panose="020B0604020202020204" pitchFamily="34" charset="0"/>
            <a:buChar char="•"/>
          </a:pPr>
          <a:r>
            <a:rPr lang="en-US" sz="1100" kern="1200" dirty="0">
              <a:solidFill>
                <a:srgbClr val="5F5F5F">
                  <a:hueOff val="0"/>
                  <a:satOff val="0"/>
                  <a:lumOff val="0"/>
                  <a:alphaOff val="0"/>
                </a:srgbClr>
              </a:solidFill>
              <a:latin typeface="Arial"/>
              <a:ea typeface="+mn-ea"/>
              <a:cs typeface="+mn-cs"/>
            </a:rPr>
            <a:t>Field size is 46/60</a:t>
          </a:r>
        </a:p>
        <a:p>
          <a:pPr marL="91440" lvl="1" indent="-91440" algn="l" defTabSz="533400" rtl="0" fontAlgn="base">
            <a:lnSpc>
              <a:spcPct val="90000"/>
            </a:lnSpc>
            <a:spcBef>
              <a:spcPct val="0"/>
            </a:spcBef>
            <a:spcAft>
              <a:spcPct val="15000"/>
            </a:spcAft>
            <a:buFont typeface="Arial" panose="020B0604020202020204" pitchFamily="34" charset="0"/>
            <a:buChar char="•"/>
          </a:pPr>
          <a:r>
            <a:rPr lang="en-US" sz="1100" kern="1200" dirty="0">
              <a:solidFill>
                <a:srgbClr val="5F5F5F">
                  <a:hueOff val="0"/>
                  <a:satOff val="0"/>
                  <a:lumOff val="0"/>
                  <a:alphaOff val="0"/>
                </a:srgbClr>
              </a:solidFill>
              <a:latin typeface="Arial"/>
              <a:ea typeface="+mn-ea"/>
              <a:cs typeface="+mn-cs"/>
            </a:rPr>
            <a:t>Players league age 7 at parent request to try out, league approval, </a:t>
          </a:r>
          <a:r>
            <a:rPr lang="en-US" sz="1100" b="1" u="sng" kern="1200" dirty="0">
              <a:solidFill>
                <a:srgbClr val="5F5F5F">
                  <a:hueOff val="0"/>
                  <a:satOff val="0"/>
                  <a:lumOff val="0"/>
                  <a:alphaOff val="0"/>
                </a:srgbClr>
              </a:solidFill>
              <a:latin typeface="Arial"/>
              <a:ea typeface="+mn-ea"/>
              <a:cs typeface="+mn-cs"/>
            </a:rPr>
            <a:t>AND</a:t>
          </a:r>
          <a:r>
            <a:rPr lang="en-US" sz="1100" kern="1200" dirty="0">
              <a:solidFill>
                <a:srgbClr val="5F5F5F">
                  <a:hueOff val="0"/>
                  <a:satOff val="0"/>
                  <a:lumOff val="0"/>
                  <a:alphaOff val="0"/>
                </a:srgbClr>
              </a:solidFill>
              <a:latin typeface="Arial"/>
              <a:ea typeface="+mn-ea"/>
              <a:cs typeface="+mn-cs"/>
            </a:rPr>
            <a:t> are drafted</a:t>
          </a:r>
        </a:p>
        <a:p>
          <a:pPr marL="91440" lvl="1" indent="-91440" algn="l" defTabSz="533400" rtl="0" fontAlgn="base">
            <a:lnSpc>
              <a:spcPct val="90000"/>
            </a:lnSpc>
            <a:spcBef>
              <a:spcPct val="0"/>
            </a:spcBef>
            <a:spcAft>
              <a:spcPct val="15000"/>
            </a:spcAft>
            <a:buFont typeface="Arial" panose="020B0604020202020204" pitchFamily="34" charset="0"/>
            <a:buChar char="•"/>
          </a:pPr>
          <a:r>
            <a:rPr lang="en-US" sz="1100" kern="1200" dirty="0">
              <a:solidFill>
                <a:srgbClr val="5F5F5F">
                  <a:hueOff val="0"/>
                  <a:satOff val="0"/>
                  <a:lumOff val="0"/>
                  <a:alphaOff val="0"/>
                </a:srgbClr>
              </a:solidFill>
              <a:latin typeface="Arial"/>
              <a:ea typeface="+mn-ea"/>
              <a:cs typeface="+mn-cs"/>
            </a:rPr>
            <a:t>Players league age 8 who try out </a:t>
          </a:r>
          <a:r>
            <a:rPr lang="en-US" sz="1100" b="1" u="sng" kern="1200" dirty="0">
              <a:solidFill>
                <a:srgbClr val="5F5F5F">
                  <a:hueOff val="0"/>
                  <a:satOff val="0"/>
                  <a:lumOff val="0"/>
                  <a:alphaOff val="0"/>
                </a:srgbClr>
              </a:solidFill>
              <a:latin typeface="Arial"/>
              <a:ea typeface="+mn-ea"/>
              <a:cs typeface="+mn-cs"/>
            </a:rPr>
            <a:t>AND</a:t>
          </a:r>
          <a:r>
            <a:rPr lang="en-US" sz="1100" kern="1200" dirty="0">
              <a:solidFill>
                <a:srgbClr val="5F5F5F">
                  <a:hueOff val="0"/>
                  <a:satOff val="0"/>
                  <a:lumOff val="0"/>
                  <a:alphaOff val="0"/>
                </a:srgbClr>
              </a:solidFill>
              <a:latin typeface="Arial"/>
              <a:ea typeface="+mn-ea"/>
              <a:cs typeface="+mn-cs"/>
            </a:rPr>
            <a:t> are drafted</a:t>
          </a:r>
        </a:p>
        <a:p>
          <a:pPr marL="91440" lvl="1" indent="-91440" algn="l" defTabSz="533400" rtl="0" fontAlgn="base">
            <a:lnSpc>
              <a:spcPct val="90000"/>
            </a:lnSpc>
            <a:spcBef>
              <a:spcPct val="0"/>
            </a:spcBef>
            <a:spcAft>
              <a:spcPct val="15000"/>
            </a:spcAft>
            <a:buFont typeface="Arial" panose="020B0604020202020204" pitchFamily="34" charset="0"/>
            <a:buChar char="•"/>
          </a:pPr>
          <a:r>
            <a:rPr lang="en-US" sz="1100" kern="1200" dirty="0">
              <a:solidFill>
                <a:srgbClr val="5F5F5F">
                  <a:hueOff val="0"/>
                  <a:satOff val="0"/>
                  <a:lumOff val="0"/>
                  <a:alphaOff val="0"/>
                </a:srgbClr>
              </a:solidFill>
              <a:latin typeface="Arial"/>
              <a:ea typeface="+mn-ea"/>
              <a:cs typeface="+mn-cs"/>
            </a:rPr>
            <a:t>Players league age 9 who are not drafted to AA team</a:t>
          </a:r>
        </a:p>
      </dsp:txBody>
      <dsp:txXfrm>
        <a:off x="4375235" y="902220"/>
        <a:ext cx="1917564" cy="3483845"/>
      </dsp:txXfrm>
    </dsp:sp>
    <dsp:sp modelId="{A9987BFA-E33B-4A48-A9F5-E9B4CC6C7988}">
      <dsp:nvSpPr>
        <dsp:cNvPr id="0" name=""/>
        <dsp:cNvSpPr/>
      </dsp:nvSpPr>
      <dsp:spPr>
        <a:xfrm>
          <a:off x="6561258" y="115583"/>
          <a:ext cx="1917564" cy="76702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ts val="0"/>
            </a:spcAft>
            <a:buNone/>
          </a:pPr>
          <a:r>
            <a:rPr lang="en-US" sz="2000" kern="1200" dirty="0"/>
            <a:t>DOUBLE “A” (AA)</a:t>
          </a:r>
        </a:p>
      </dsp:txBody>
      <dsp:txXfrm>
        <a:off x="6561258" y="115583"/>
        <a:ext cx="1917564" cy="767025"/>
      </dsp:txXfrm>
    </dsp:sp>
    <dsp:sp modelId="{97527943-E6FE-47C9-8DBC-DCCAC5839049}">
      <dsp:nvSpPr>
        <dsp:cNvPr id="0" name=""/>
        <dsp:cNvSpPr/>
      </dsp:nvSpPr>
      <dsp:spPr>
        <a:xfrm>
          <a:off x="6561258" y="902220"/>
          <a:ext cx="1917564" cy="348384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91440" lvl="1" indent="-91440" algn="l" defTabSz="533400" rtl="0" fontAlgn="base">
            <a:lnSpc>
              <a:spcPct val="90000"/>
            </a:lnSpc>
            <a:spcBef>
              <a:spcPct val="0"/>
            </a:spcBef>
            <a:spcAft>
              <a:spcPct val="15000"/>
            </a:spcAft>
            <a:buFont typeface="Arial" panose="020B0604020202020204" pitchFamily="34" charset="0"/>
            <a:buChar char="•"/>
          </a:pPr>
          <a:r>
            <a:rPr lang="en-US" sz="1100" kern="1200" dirty="0">
              <a:solidFill>
                <a:srgbClr val="5F5F5F">
                  <a:hueOff val="0"/>
                  <a:satOff val="0"/>
                  <a:lumOff val="0"/>
                  <a:alphaOff val="0"/>
                </a:srgbClr>
              </a:solidFill>
              <a:latin typeface="Arial"/>
              <a:ea typeface="+mn-ea"/>
              <a:cs typeface="+mn-cs"/>
            </a:rPr>
            <a:t>Full player pitching</a:t>
          </a:r>
        </a:p>
        <a:p>
          <a:pPr marL="91440" lvl="1" indent="-91440" algn="l" defTabSz="533400" rtl="0" fontAlgn="base">
            <a:lnSpc>
              <a:spcPct val="90000"/>
            </a:lnSpc>
            <a:spcBef>
              <a:spcPct val="0"/>
            </a:spcBef>
            <a:spcAft>
              <a:spcPct val="15000"/>
            </a:spcAft>
            <a:buFont typeface="Arial" panose="020B0604020202020204" pitchFamily="34" charset="0"/>
            <a:buChar char="•"/>
          </a:pPr>
          <a:r>
            <a:rPr lang="en-US" sz="1100" kern="1200" dirty="0">
              <a:solidFill>
                <a:srgbClr val="5F5F5F">
                  <a:hueOff val="0"/>
                  <a:satOff val="0"/>
                  <a:lumOff val="0"/>
                  <a:alphaOff val="0"/>
                </a:srgbClr>
              </a:solidFill>
              <a:latin typeface="Arial"/>
              <a:ea typeface="+mn-ea"/>
              <a:cs typeface="+mn-cs"/>
            </a:rPr>
            <a:t>Refinement of position player skills</a:t>
          </a:r>
        </a:p>
        <a:p>
          <a:pPr marL="91440" lvl="1" indent="-91440" algn="l" defTabSz="533400" rtl="0" fontAlgn="base">
            <a:lnSpc>
              <a:spcPct val="90000"/>
            </a:lnSpc>
            <a:spcBef>
              <a:spcPct val="0"/>
            </a:spcBef>
            <a:spcAft>
              <a:spcPct val="15000"/>
            </a:spcAft>
            <a:buFont typeface="Arial" panose="020B0604020202020204" pitchFamily="34" charset="0"/>
            <a:buChar char="•"/>
          </a:pPr>
          <a:r>
            <a:rPr lang="en-US" sz="1100" kern="1200" dirty="0">
              <a:solidFill>
                <a:srgbClr val="5F5F5F">
                  <a:hueOff val="0"/>
                  <a:satOff val="0"/>
                  <a:lumOff val="0"/>
                  <a:alphaOff val="0"/>
                </a:srgbClr>
              </a:solidFill>
              <a:latin typeface="Arial"/>
              <a:ea typeface="+mn-ea"/>
              <a:cs typeface="+mn-cs"/>
            </a:rPr>
            <a:t>Refinement of base-running skills</a:t>
          </a:r>
        </a:p>
        <a:p>
          <a:pPr marL="91440" lvl="1" indent="-91440" algn="l" defTabSz="533400" rtl="0" fontAlgn="base">
            <a:lnSpc>
              <a:spcPct val="90000"/>
            </a:lnSpc>
            <a:spcBef>
              <a:spcPct val="0"/>
            </a:spcBef>
            <a:spcAft>
              <a:spcPct val="15000"/>
            </a:spcAft>
            <a:buFont typeface="Arial" panose="020B0604020202020204" pitchFamily="34" charset="0"/>
            <a:buChar char="•"/>
          </a:pPr>
          <a:r>
            <a:rPr lang="en-US" sz="1100" kern="1200" dirty="0">
              <a:solidFill>
                <a:srgbClr val="5F5F5F">
                  <a:hueOff val="0"/>
                  <a:satOff val="0"/>
                  <a:lumOff val="0"/>
                  <a:alphaOff val="0"/>
                </a:srgbClr>
              </a:solidFill>
              <a:latin typeface="Arial"/>
              <a:ea typeface="+mn-ea"/>
              <a:cs typeface="+mn-cs"/>
            </a:rPr>
            <a:t>Scores kept; no standings</a:t>
          </a:r>
        </a:p>
        <a:p>
          <a:pPr marL="91440" lvl="1" indent="-91440" algn="l" defTabSz="533400" rtl="0" fontAlgn="base">
            <a:lnSpc>
              <a:spcPct val="90000"/>
            </a:lnSpc>
            <a:spcBef>
              <a:spcPct val="0"/>
            </a:spcBef>
            <a:spcAft>
              <a:spcPct val="15000"/>
            </a:spcAft>
            <a:buFont typeface="Arial" panose="020B0604020202020204" pitchFamily="34" charset="0"/>
            <a:buChar char="•"/>
          </a:pPr>
          <a:r>
            <a:rPr lang="en-US" sz="1100" kern="1200" dirty="0">
              <a:solidFill>
                <a:srgbClr val="5F5F5F">
                  <a:hueOff val="0"/>
                  <a:satOff val="0"/>
                  <a:lumOff val="0"/>
                  <a:alphaOff val="0"/>
                </a:srgbClr>
              </a:solidFill>
              <a:latin typeface="Arial"/>
              <a:ea typeface="+mn-ea"/>
              <a:cs typeface="+mn-cs"/>
            </a:rPr>
            <a:t>Field size is 46/60</a:t>
          </a:r>
        </a:p>
        <a:p>
          <a:pPr marL="91440" lvl="1" indent="-91440" algn="l" defTabSz="533400" rtl="0" fontAlgn="base">
            <a:lnSpc>
              <a:spcPct val="90000"/>
            </a:lnSpc>
            <a:spcBef>
              <a:spcPct val="0"/>
            </a:spcBef>
            <a:spcAft>
              <a:spcPct val="15000"/>
            </a:spcAft>
            <a:buFont typeface="Arial" panose="020B0604020202020204" pitchFamily="34" charset="0"/>
            <a:buChar char="•"/>
          </a:pPr>
          <a:r>
            <a:rPr lang="en-US" sz="1100" kern="1200" dirty="0">
              <a:solidFill>
                <a:srgbClr val="5F5F5F">
                  <a:hueOff val="0"/>
                  <a:satOff val="0"/>
                  <a:lumOff val="0"/>
                  <a:alphaOff val="0"/>
                </a:srgbClr>
              </a:solidFill>
              <a:latin typeface="Arial"/>
              <a:ea typeface="+mn-ea"/>
              <a:cs typeface="+mn-cs"/>
            </a:rPr>
            <a:t>End of season tournament</a:t>
          </a:r>
        </a:p>
        <a:p>
          <a:pPr marL="91440" lvl="1" indent="-91440" algn="l" defTabSz="533400" rtl="0" fontAlgn="base">
            <a:lnSpc>
              <a:spcPct val="90000"/>
            </a:lnSpc>
            <a:spcBef>
              <a:spcPct val="0"/>
            </a:spcBef>
            <a:spcAft>
              <a:spcPct val="15000"/>
            </a:spcAft>
            <a:buFont typeface="Arial" panose="020B0604020202020204" pitchFamily="34" charset="0"/>
            <a:buChar char="•"/>
          </a:pPr>
          <a:r>
            <a:rPr lang="en-US" sz="1100" kern="1200" dirty="0">
              <a:solidFill>
                <a:srgbClr val="5F5F5F">
                  <a:hueOff val="0"/>
                  <a:satOff val="0"/>
                  <a:lumOff val="0"/>
                  <a:alphaOff val="0"/>
                </a:srgbClr>
              </a:solidFill>
              <a:latin typeface="Arial"/>
              <a:ea typeface="+mn-ea"/>
              <a:cs typeface="+mn-cs"/>
            </a:rPr>
            <a:t>Players league age 8 who try out, assess appropriately </a:t>
          </a:r>
          <a:r>
            <a:rPr lang="en-US" sz="1100" b="1" u="sng" kern="1200" dirty="0">
              <a:solidFill>
                <a:srgbClr val="5F5F5F">
                  <a:hueOff val="0"/>
                  <a:satOff val="0"/>
                  <a:lumOff val="0"/>
                  <a:alphaOff val="0"/>
                </a:srgbClr>
              </a:solidFill>
              <a:latin typeface="Arial"/>
              <a:ea typeface="+mn-ea"/>
              <a:cs typeface="+mn-cs"/>
            </a:rPr>
            <a:t>AND</a:t>
          </a:r>
          <a:r>
            <a:rPr lang="en-US" sz="1100" kern="1200" dirty="0">
              <a:solidFill>
                <a:srgbClr val="5F5F5F">
                  <a:hueOff val="0"/>
                  <a:satOff val="0"/>
                  <a:lumOff val="0"/>
                  <a:alphaOff val="0"/>
                </a:srgbClr>
              </a:solidFill>
              <a:latin typeface="Arial"/>
              <a:ea typeface="+mn-ea"/>
              <a:cs typeface="+mn-cs"/>
            </a:rPr>
            <a:t> are drafted</a:t>
          </a:r>
        </a:p>
        <a:p>
          <a:pPr marL="91440" lvl="1" indent="-91440" algn="l" defTabSz="533400" rtl="0" fontAlgn="base">
            <a:lnSpc>
              <a:spcPct val="90000"/>
            </a:lnSpc>
            <a:spcBef>
              <a:spcPct val="0"/>
            </a:spcBef>
            <a:spcAft>
              <a:spcPct val="15000"/>
            </a:spcAft>
            <a:buFont typeface="Arial" panose="020B0604020202020204" pitchFamily="34" charset="0"/>
            <a:buChar char="•"/>
          </a:pPr>
          <a:r>
            <a:rPr lang="en-US" sz="1100" kern="1200" dirty="0">
              <a:solidFill>
                <a:srgbClr val="5F5F5F">
                  <a:hueOff val="0"/>
                  <a:satOff val="0"/>
                  <a:lumOff val="0"/>
                  <a:alphaOff val="0"/>
                </a:srgbClr>
              </a:solidFill>
              <a:latin typeface="Arial"/>
              <a:ea typeface="+mn-ea"/>
              <a:cs typeface="+mn-cs"/>
            </a:rPr>
            <a:t>Players league age 10 who are not drafted to AAA team</a:t>
          </a:r>
        </a:p>
        <a:p>
          <a:pPr marL="114300" lvl="1" indent="0" algn="l" defTabSz="577850">
            <a:lnSpc>
              <a:spcPct val="90000"/>
            </a:lnSpc>
            <a:spcBef>
              <a:spcPct val="0"/>
            </a:spcBef>
            <a:spcAft>
              <a:spcPct val="15000"/>
            </a:spcAft>
            <a:buChar char="•"/>
          </a:pPr>
          <a:endParaRPr lang="en-US" sz="1300" kern="1200" dirty="0"/>
        </a:p>
      </dsp:txBody>
      <dsp:txXfrm>
        <a:off x="6561258" y="902220"/>
        <a:ext cx="1917564" cy="34838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0C6265-15C4-477C-ABD4-94D4F3FC0503}">
      <dsp:nvSpPr>
        <dsp:cNvPr id="0" name=""/>
        <dsp:cNvSpPr/>
      </dsp:nvSpPr>
      <dsp:spPr>
        <a:xfrm>
          <a:off x="3131" y="323725"/>
          <a:ext cx="1883110" cy="75324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t>TEE BALL</a:t>
          </a:r>
        </a:p>
      </dsp:txBody>
      <dsp:txXfrm>
        <a:off x="3131" y="323725"/>
        <a:ext cx="1883110" cy="753244"/>
      </dsp:txXfrm>
    </dsp:sp>
    <dsp:sp modelId="{4C5E99AE-539E-4603-B90F-47C5A53F3A8F}">
      <dsp:nvSpPr>
        <dsp:cNvPr id="0" name=""/>
        <dsp:cNvSpPr/>
      </dsp:nvSpPr>
      <dsp:spPr>
        <a:xfrm>
          <a:off x="3131" y="1076969"/>
          <a:ext cx="1883110" cy="320781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114300" lvl="1" indent="-114300" algn="l" defTabSz="533400">
            <a:lnSpc>
              <a:spcPct val="90000"/>
            </a:lnSpc>
            <a:spcBef>
              <a:spcPct val="0"/>
            </a:spcBef>
            <a:spcAft>
              <a:spcPct val="15000"/>
            </a:spcAft>
            <a:buChar char="•"/>
          </a:pPr>
          <a:r>
            <a:rPr lang="en-US" sz="1100" kern="1200" dirty="0">
              <a:solidFill>
                <a:srgbClr val="5F5F5F">
                  <a:hueOff val="0"/>
                  <a:satOff val="0"/>
                  <a:lumOff val="0"/>
                  <a:alphaOff val="0"/>
                </a:srgbClr>
              </a:solidFill>
              <a:latin typeface="Arial"/>
              <a:ea typeface="+mn-ea"/>
              <a:cs typeface="+mn-cs"/>
            </a:rPr>
            <a:t>Certified bats (26” and shorter) will feature the USA Baseball mark and text, ONLY FOR USE WITH APPROVED TEE BALLS. </a:t>
          </a:r>
        </a:p>
        <a:p>
          <a:pPr marL="114300" lvl="1" indent="0" algn="l" defTabSz="533400">
            <a:lnSpc>
              <a:spcPct val="90000"/>
            </a:lnSpc>
            <a:spcBef>
              <a:spcPct val="0"/>
            </a:spcBef>
            <a:spcAft>
              <a:spcPct val="15000"/>
            </a:spcAft>
            <a:buChar char="•"/>
          </a:pPr>
          <a:endParaRPr lang="en-US" sz="1200" kern="1200" dirty="0"/>
        </a:p>
        <a:p>
          <a:pPr marL="0" lvl="1" indent="0" algn="l" defTabSz="444500">
            <a:lnSpc>
              <a:spcPct val="90000"/>
            </a:lnSpc>
            <a:spcBef>
              <a:spcPct val="0"/>
            </a:spcBef>
            <a:spcAft>
              <a:spcPct val="15000"/>
            </a:spcAft>
            <a:buNone/>
          </a:pPr>
          <a:endParaRPr lang="en-US" sz="1000" b="1" i="1" kern="1200" dirty="0"/>
        </a:p>
        <a:p>
          <a:pPr marL="0" lvl="1" indent="0" algn="l" defTabSz="444500">
            <a:lnSpc>
              <a:spcPct val="90000"/>
            </a:lnSpc>
            <a:spcBef>
              <a:spcPct val="0"/>
            </a:spcBef>
            <a:spcAft>
              <a:spcPct val="15000"/>
            </a:spcAft>
            <a:buNone/>
          </a:pPr>
          <a:endParaRPr lang="en-US" sz="1000" b="1" i="1" kern="1200" dirty="0"/>
        </a:p>
        <a:p>
          <a:pPr marL="0" lvl="1" indent="0" algn="l" defTabSz="444500">
            <a:lnSpc>
              <a:spcPct val="90000"/>
            </a:lnSpc>
            <a:spcBef>
              <a:spcPct val="0"/>
            </a:spcBef>
            <a:spcAft>
              <a:spcPct val="15000"/>
            </a:spcAft>
            <a:buNone/>
          </a:pPr>
          <a:endParaRPr lang="en-US" sz="1000" b="1" i="1" kern="1200" dirty="0"/>
        </a:p>
        <a:p>
          <a:pPr marL="0" lvl="1" indent="0" algn="l" defTabSz="444500">
            <a:lnSpc>
              <a:spcPct val="90000"/>
            </a:lnSpc>
            <a:spcBef>
              <a:spcPct val="0"/>
            </a:spcBef>
            <a:spcAft>
              <a:spcPct val="15000"/>
            </a:spcAft>
            <a:buNone/>
          </a:pPr>
          <a:endParaRPr lang="en-US" sz="1000" b="1" i="1" kern="1200" dirty="0"/>
        </a:p>
        <a:p>
          <a:pPr marL="0" lvl="1" indent="0" algn="l" defTabSz="444500">
            <a:lnSpc>
              <a:spcPct val="90000"/>
            </a:lnSpc>
            <a:spcBef>
              <a:spcPct val="0"/>
            </a:spcBef>
            <a:spcAft>
              <a:spcPct val="15000"/>
            </a:spcAft>
            <a:buNone/>
          </a:pPr>
          <a:endParaRPr lang="en-US" sz="1000" b="1" i="1" kern="1200" dirty="0"/>
        </a:p>
        <a:p>
          <a:pPr marL="0" lvl="1" indent="0" algn="l" defTabSz="444500">
            <a:lnSpc>
              <a:spcPct val="90000"/>
            </a:lnSpc>
            <a:spcBef>
              <a:spcPct val="0"/>
            </a:spcBef>
            <a:spcAft>
              <a:spcPct val="15000"/>
            </a:spcAft>
            <a:buNone/>
          </a:pPr>
          <a:endParaRPr lang="en-US" sz="1000" b="1" i="1" kern="1200" dirty="0"/>
        </a:p>
        <a:p>
          <a:pPr marL="0" lvl="1" indent="0" algn="l" defTabSz="444500">
            <a:lnSpc>
              <a:spcPct val="90000"/>
            </a:lnSpc>
            <a:spcBef>
              <a:spcPct val="0"/>
            </a:spcBef>
            <a:spcAft>
              <a:spcPct val="15000"/>
            </a:spcAft>
            <a:buNone/>
          </a:pPr>
          <a:endParaRPr lang="en-US" sz="1000" b="1" i="1" kern="1200" dirty="0"/>
        </a:p>
        <a:p>
          <a:pPr marL="0" lvl="1" indent="0" algn="l" defTabSz="444500">
            <a:lnSpc>
              <a:spcPct val="90000"/>
            </a:lnSpc>
            <a:spcBef>
              <a:spcPct val="0"/>
            </a:spcBef>
            <a:spcAft>
              <a:spcPct val="15000"/>
            </a:spcAft>
            <a:buNone/>
          </a:pPr>
          <a:endParaRPr lang="en-US" sz="1000" b="1" i="1" kern="1200" dirty="0"/>
        </a:p>
        <a:p>
          <a:pPr marL="0" lvl="1" indent="0" algn="l" defTabSz="444500">
            <a:lnSpc>
              <a:spcPct val="90000"/>
            </a:lnSpc>
            <a:spcBef>
              <a:spcPct val="0"/>
            </a:spcBef>
            <a:spcAft>
              <a:spcPct val="15000"/>
            </a:spcAft>
            <a:buNone/>
          </a:pPr>
          <a:endParaRPr lang="en-US" sz="1000" b="1" i="1" kern="1200" dirty="0"/>
        </a:p>
        <a:p>
          <a:pPr marL="0" lvl="1" indent="0" algn="l" defTabSz="400050">
            <a:lnSpc>
              <a:spcPct val="90000"/>
            </a:lnSpc>
            <a:spcBef>
              <a:spcPct val="0"/>
            </a:spcBef>
            <a:spcAft>
              <a:spcPct val="15000"/>
            </a:spcAft>
            <a:buNone/>
          </a:pPr>
          <a:r>
            <a:rPr lang="en-US" sz="900" b="0" i="1" kern="1200" dirty="0"/>
            <a:t>* The use of pine tar or any other similar adhesive substance is prohibited at all levels of Little League® Baseball. </a:t>
          </a:r>
        </a:p>
      </dsp:txBody>
      <dsp:txXfrm>
        <a:off x="3131" y="1076969"/>
        <a:ext cx="1883110" cy="3207816"/>
      </dsp:txXfrm>
    </dsp:sp>
    <dsp:sp modelId="{35D9DFC1-2BAF-4631-876C-6CAF01364C60}">
      <dsp:nvSpPr>
        <dsp:cNvPr id="0" name=""/>
        <dsp:cNvSpPr/>
      </dsp:nvSpPr>
      <dsp:spPr>
        <a:xfrm>
          <a:off x="2149877" y="323725"/>
          <a:ext cx="1883110" cy="75324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t>A, AA, AAA, MAJORS</a:t>
          </a:r>
        </a:p>
      </dsp:txBody>
      <dsp:txXfrm>
        <a:off x="2149877" y="323725"/>
        <a:ext cx="1883110" cy="753244"/>
      </dsp:txXfrm>
    </dsp:sp>
    <dsp:sp modelId="{09D53E7A-1C7B-4398-9BBB-11ED30103D35}">
      <dsp:nvSpPr>
        <dsp:cNvPr id="0" name=""/>
        <dsp:cNvSpPr/>
      </dsp:nvSpPr>
      <dsp:spPr>
        <a:xfrm>
          <a:off x="2149877" y="1076969"/>
          <a:ext cx="1883110" cy="320781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114300" lvl="1" indent="-114300" algn="l" defTabSz="533400">
            <a:lnSpc>
              <a:spcPct val="90000"/>
            </a:lnSpc>
            <a:spcBef>
              <a:spcPct val="0"/>
            </a:spcBef>
            <a:spcAft>
              <a:spcPct val="15000"/>
            </a:spcAft>
            <a:buChar char="•"/>
          </a:pPr>
          <a:r>
            <a:rPr lang="en-US" sz="1100" kern="1200" dirty="0">
              <a:solidFill>
                <a:srgbClr val="5F5F5F">
                  <a:hueOff val="0"/>
                  <a:satOff val="0"/>
                  <a:lumOff val="0"/>
                  <a:alphaOff val="0"/>
                </a:srgbClr>
              </a:solidFill>
              <a:latin typeface="Arial"/>
              <a:ea typeface="+mn-ea"/>
              <a:cs typeface="+mn-cs"/>
            </a:rPr>
            <a:t>USA Baseball standard (USABat)</a:t>
          </a:r>
        </a:p>
        <a:p>
          <a:pPr marL="114300" lvl="1" indent="-114300" algn="l" defTabSz="533400">
            <a:lnSpc>
              <a:spcPct val="90000"/>
            </a:lnSpc>
            <a:spcBef>
              <a:spcPct val="0"/>
            </a:spcBef>
            <a:spcAft>
              <a:spcPct val="15000"/>
            </a:spcAft>
            <a:buChar char="•"/>
          </a:pPr>
          <a:r>
            <a:rPr lang="en-US" sz="1100" kern="1200" dirty="0">
              <a:solidFill>
                <a:srgbClr val="5F5F5F">
                  <a:hueOff val="0"/>
                  <a:satOff val="0"/>
                  <a:lumOff val="0"/>
                  <a:alphaOff val="0"/>
                </a:srgbClr>
              </a:solidFill>
              <a:latin typeface="Arial"/>
              <a:ea typeface="+mn-ea"/>
              <a:cs typeface="+mn-cs"/>
            </a:rPr>
            <a:t>Certified bats shall not be more than 33” in length nor more than 2 5/8” in diameter. If wood, not less than 15/16” in diameter (7/8” for bats less than 30”) at its smallest part. Wood bats taped or fitted with a sleeve may not exceed 16” from the small end. Solid one-piece wood barrel bats do not require a USA Baseball logo.</a:t>
          </a:r>
        </a:p>
      </dsp:txBody>
      <dsp:txXfrm>
        <a:off x="2149877" y="1076969"/>
        <a:ext cx="1883110" cy="3207816"/>
      </dsp:txXfrm>
    </dsp:sp>
    <dsp:sp modelId="{DBC73FD4-A1F8-4F46-9C04-2AFBF2FDA59D}">
      <dsp:nvSpPr>
        <dsp:cNvPr id="0" name=""/>
        <dsp:cNvSpPr/>
      </dsp:nvSpPr>
      <dsp:spPr>
        <a:xfrm>
          <a:off x="4296623" y="323725"/>
          <a:ext cx="1883110" cy="75324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t>JUNIORS</a:t>
          </a:r>
        </a:p>
      </dsp:txBody>
      <dsp:txXfrm>
        <a:off x="4296623" y="323725"/>
        <a:ext cx="1883110" cy="753244"/>
      </dsp:txXfrm>
    </dsp:sp>
    <dsp:sp modelId="{65E5C9AC-7AE8-4C55-969B-D58035F14DE5}">
      <dsp:nvSpPr>
        <dsp:cNvPr id="0" name=""/>
        <dsp:cNvSpPr/>
      </dsp:nvSpPr>
      <dsp:spPr>
        <a:xfrm>
          <a:off x="4296623" y="1076969"/>
          <a:ext cx="1883110" cy="320781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114300" lvl="1" indent="-114300" algn="l" defTabSz="533400">
            <a:lnSpc>
              <a:spcPct val="90000"/>
            </a:lnSpc>
            <a:spcBef>
              <a:spcPct val="0"/>
            </a:spcBef>
            <a:spcAft>
              <a:spcPct val="15000"/>
            </a:spcAft>
            <a:buChar char="•"/>
          </a:pPr>
          <a:r>
            <a:rPr lang="en-US" sz="1100" kern="1200" dirty="0">
              <a:solidFill>
                <a:srgbClr val="5F5F5F">
                  <a:hueOff val="0"/>
                  <a:satOff val="0"/>
                  <a:lumOff val="0"/>
                  <a:alphaOff val="0"/>
                </a:srgbClr>
              </a:solidFill>
              <a:latin typeface="Arial"/>
              <a:ea typeface="+mn-ea"/>
              <a:cs typeface="+mn-cs"/>
            </a:rPr>
            <a:t>USA Baseball or BBCOR</a:t>
          </a:r>
        </a:p>
        <a:p>
          <a:pPr marL="114300" lvl="1" indent="-114300" algn="l" defTabSz="533400">
            <a:lnSpc>
              <a:spcPct val="90000"/>
            </a:lnSpc>
            <a:spcBef>
              <a:spcPct val="0"/>
            </a:spcBef>
            <a:spcAft>
              <a:spcPct val="15000"/>
            </a:spcAft>
            <a:buChar char="•"/>
          </a:pPr>
          <a:r>
            <a:rPr lang="en-US" sz="1100" kern="1200" dirty="0">
              <a:solidFill>
                <a:srgbClr val="5F5F5F">
                  <a:hueOff val="0"/>
                  <a:satOff val="0"/>
                  <a:lumOff val="0"/>
                  <a:alphaOff val="0"/>
                </a:srgbClr>
              </a:solidFill>
              <a:latin typeface="Arial"/>
              <a:ea typeface="+mn-ea"/>
              <a:cs typeface="+mn-cs"/>
            </a:rPr>
            <a:t>Certified bats shall not be more than 34” in length nor more than 2 5/8” in diameter. If wood, not less than 15/16” in diameter (7/8” for bats less than 30”) at its smallest part. Wood bats taped or fitted with a sleeve may not exceed 16” from the small end. Solid one-piece wood barrel bats do not require a USA Baseball logo. BBCOR bats also permitted and must be labeled with a silkscreen or other permanent certification mark. </a:t>
          </a:r>
        </a:p>
      </dsp:txBody>
      <dsp:txXfrm>
        <a:off x="4296623" y="1076969"/>
        <a:ext cx="1883110" cy="3207816"/>
      </dsp:txXfrm>
    </dsp:sp>
    <dsp:sp modelId="{2CFF058C-C9A7-49E3-ABFB-0D49243A2961}">
      <dsp:nvSpPr>
        <dsp:cNvPr id="0" name=""/>
        <dsp:cNvSpPr/>
      </dsp:nvSpPr>
      <dsp:spPr>
        <a:xfrm>
          <a:off x="6443369" y="323725"/>
          <a:ext cx="1883110" cy="75324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t>MIDDLE SCHOOL</a:t>
          </a:r>
        </a:p>
      </dsp:txBody>
      <dsp:txXfrm>
        <a:off x="6443369" y="323725"/>
        <a:ext cx="1883110" cy="753244"/>
      </dsp:txXfrm>
    </dsp:sp>
    <dsp:sp modelId="{C8E46473-4939-43DC-8528-E00F8839F572}">
      <dsp:nvSpPr>
        <dsp:cNvPr id="0" name=""/>
        <dsp:cNvSpPr/>
      </dsp:nvSpPr>
      <dsp:spPr>
        <a:xfrm>
          <a:off x="6443369" y="1076969"/>
          <a:ext cx="1883110" cy="320781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114300" lvl="1" indent="-114300" algn="l" defTabSz="533400">
            <a:lnSpc>
              <a:spcPct val="90000"/>
            </a:lnSpc>
            <a:spcBef>
              <a:spcPct val="0"/>
            </a:spcBef>
            <a:spcAft>
              <a:spcPct val="15000"/>
            </a:spcAft>
            <a:buChar char="•"/>
          </a:pPr>
          <a:r>
            <a:rPr lang="en-US" sz="1100" kern="1200" dirty="0">
              <a:solidFill>
                <a:srgbClr val="5F5F5F">
                  <a:hueOff val="0"/>
                  <a:satOff val="0"/>
                  <a:lumOff val="0"/>
                  <a:alphaOff val="0"/>
                </a:srgbClr>
              </a:solidFill>
              <a:latin typeface="Arial"/>
              <a:ea typeface="+mn-ea"/>
              <a:cs typeface="+mn-cs"/>
            </a:rPr>
            <a:t>BBCOR only</a:t>
          </a:r>
        </a:p>
        <a:p>
          <a:pPr marL="114300" lvl="1" indent="-114300" algn="l" defTabSz="533400">
            <a:lnSpc>
              <a:spcPct val="90000"/>
            </a:lnSpc>
            <a:spcBef>
              <a:spcPct val="0"/>
            </a:spcBef>
            <a:spcAft>
              <a:spcPct val="15000"/>
            </a:spcAft>
            <a:buChar char="•"/>
          </a:pPr>
          <a:r>
            <a:rPr lang="en-US" sz="1100" kern="1200" dirty="0">
              <a:solidFill>
                <a:srgbClr val="5F5F5F">
                  <a:hueOff val="0"/>
                  <a:satOff val="0"/>
                  <a:lumOff val="0"/>
                  <a:alphaOff val="0"/>
                </a:srgbClr>
              </a:solidFill>
              <a:latin typeface="Arial"/>
              <a:ea typeface="+mn-ea"/>
              <a:cs typeface="+mn-cs"/>
            </a:rPr>
            <a:t>Certified bats shall not be more than 36” in length nor more than 2 5/8” in diameter. If wood, not less than 15/16” in diameter (7/8” for bats less than 30”) at its smallest part. Wood bats taped or fitted with a sleeve may not exceed 18” from the small end. Bats shall not weigh more than 3 ounces less than the length of the bat (e.g., a 33-inch-long bat cannot weigh less than 30 ounces). Non wood BBCOR bats must be labeled with a silkscreen or other permanent certification mark. </a:t>
          </a:r>
        </a:p>
      </dsp:txBody>
      <dsp:txXfrm>
        <a:off x="6443369" y="1076969"/>
        <a:ext cx="1883110" cy="3207816"/>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BDD5D3-06A7-4186-B9E9-771C036F7DD1}" type="datetimeFigureOut">
              <a:rPr lang="en-US" smtClean="0"/>
              <a:t>3/20/2026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37DB16-5064-4B9B-B7F0-5A2D7731C9BA}" type="slidenum">
              <a:rPr lang="en-US" smtClean="0"/>
              <a:t>‹#›</a:t>
            </a:fld>
            <a:endParaRPr lang="en-US"/>
          </a:p>
        </p:txBody>
      </p:sp>
    </p:spTree>
    <p:extLst>
      <p:ext uri="{BB962C8B-B14F-4D97-AF65-F5344CB8AC3E}">
        <p14:creationId xmlns:p14="http://schemas.microsoft.com/office/powerpoint/2010/main" val="1284349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a:extLst>
            <a:ext uri="{FF2B5EF4-FFF2-40B4-BE49-F238E27FC236}">
              <a16:creationId xmlns:a16="http://schemas.microsoft.com/office/drawing/2014/main" id="{D0250B21-239C-DC20-28C5-65E133CFA89A}"/>
            </a:ext>
          </a:extLst>
        </p:cNvPr>
        <p:cNvGrpSpPr/>
        <p:nvPr/>
      </p:nvGrpSpPr>
      <p:grpSpPr>
        <a:xfrm>
          <a:off x="0" y="0"/>
          <a:ext cx="0" cy="0"/>
          <a:chOff x="0" y="0"/>
          <a:chExt cx="0" cy="0"/>
        </a:xfrm>
      </p:grpSpPr>
      <p:sp>
        <p:nvSpPr>
          <p:cNvPr id="91" name="Google Shape;91;p7:notes">
            <a:extLst>
              <a:ext uri="{FF2B5EF4-FFF2-40B4-BE49-F238E27FC236}">
                <a16:creationId xmlns:a16="http://schemas.microsoft.com/office/drawing/2014/main" id="{444B5499-3368-7273-CA88-282DA862775A}"/>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p7:notes">
            <a:extLst>
              <a:ext uri="{FF2B5EF4-FFF2-40B4-BE49-F238E27FC236}">
                <a16:creationId xmlns:a16="http://schemas.microsoft.com/office/drawing/2014/main" id="{BD34EFA3-B9F9-E714-DDBD-C81153C4BD99}"/>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41930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37DB16-5064-4B9B-B7F0-5A2D7731C9BA}" type="slidenum">
              <a:rPr lang="en-US" smtClean="0"/>
              <a:t>30</a:t>
            </a:fld>
            <a:endParaRPr lang="en-US"/>
          </a:p>
        </p:txBody>
      </p:sp>
    </p:spTree>
    <p:extLst>
      <p:ext uri="{BB962C8B-B14F-4D97-AF65-F5344CB8AC3E}">
        <p14:creationId xmlns:p14="http://schemas.microsoft.com/office/powerpoint/2010/main" val="11364993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4" name="Rectangle 8"/>
          <p:cNvSpPr>
            <a:spLocks noChangeArrowheads="1"/>
          </p:cNvSpPr>
          <p:nvPr/>
        </p:nvSpPr>
        <p:spPr bwMode="auto">
          <a:xfrm>
            <a:off x="1" y="1989138"/>
            <a:ext cx="9144000" cy="1152525"/>
          </a:xfrm>
          <a:prstGeom prst="rect">
            <a:avLst/>
          </a:prstGeom>
          <a:solidFill>
            <a:schemeClr val="tx2"/>
          </a:solidFill>
          <a:ln w="28575">
            <a:noFill/>
            <a:miter lim="800000"/>
            <a:headEnd/>
            <a:tailEnd/>
          </a:ln>
          <a:effectLst>
            <a:reflection blurRad="6350" stA="50000" endA="300" endPos="55000" dir="5400000" sy="-100000" algn="bl" rotWithShape="0"/>
          </a:effectLst>
        </p:spPr>
        <p:txBody>
          <a:bodyPr wrap="none" anchor="ctr"/>
          <a:lstStyle/>
          <a:p>
            <a:pPr>
              <a:defRPr/>
            </a:pPr>
            <a:endParaRPr lang="ru-RU"/>
          </a:p>
        </p:txBody>
      </p:sp>
      <p:sp>
        <p:nvSpPr>
          <p:cNvPr id="5122" name="Rectangle 2"/>
          <p:cNvSpPr>
            <a:spLocks noGrp="1" noChangeArrowheads="1"/>
          </p:cNvSpPr>
          <p:nvPr>
            <p:ph type="ctrTitle"/>
          </p:nvPr>
        </p:nvSpPr>
        <p:spPr>
          <a:xfrm>
            <a:off x="4248150" y="1773238"/>
            <a:ext cx="6227763" cy="1109662"/>
          </a:xfrm>
        </p:spPr>
        <p:txBody>
          <a:bodyPr/>
          <a:lstStyle>
            <a:lvl1pPr>
              <a:defRPr sz="3200">
                <a:solidFill>
                  <a:schemeClr val="bg1"/>
                </a:solidFill>
              </a:defRPr>
            </a:lvl1pPr>
          </a:lstStyle>
          <a:p>
            <a:pPr lvl="0"/>
            <a:r>
              <a:rPr lang="en-US" noProof="0" dirty="0"/>
              <a:t>Click to edit Master title style</a:t>
            </a:r>
            <a:endParaRPr lang="ru-RU" noProof="0" dirty="0"/>
          </a:p>
        </p:txBody>
      </p:sp>
      <p:sp>
        <p:nvSpPr>
          <p:cNvPr id="5123" name="Rectangle 3"/>
          <p:cNvSpPr>
            <a:spLocks noGrp="1" noChangeArrowheads="1"/>
          </p:cNvSpPr>
          <p:nvPr>
            <p:ph type="subTitle" idx="1"/>
          </p:nvPr>
        </p:nvSpPr>
        <p:spPr>
          <a:xfrm>
            <a:off x="4248150" y="2516188"/>
            <a:ext cx="6227763" cy="696912"/>
          </a:xfrm>
        </p:spPr>
        <p:txBody>
          <a:bodyPr/>
          <a:lstStyle>
            <a:lvl1pPr marL="0" indent="0">
              <a:buFontTx/>
              <a:buNone/>
              <a:defRPr sz="2400" b="1">
                <a:solidFill>
                  <a:schemeClr val="bg1"/>
                </a:solidFill>
              </a:defRPr>
            </a:lvl1pPr>
          </a:lstStyle>
          <a:p>
            <a:pPr lvl="0"/>
            <a:r>
              <a:rPr lang="en-US" noProof="0" dirty="0"/>
              <a:t>Click to edit Master subtitle style</a:t>
            </a:r>
            <a:endParaRPr lang="ru-RU" noProof="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Click to edit Master title style</a:t>
            </a:r>
            <a:endParaRPr lang="ru-RU"/>
          </a:p>
        </p:txBody>
      </p:sp>
      <p:sp>
        <p:nvSpPr>
          <p:cNvPr id="3" name="Вертикальный текст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0063" y="1268413"/>
            <a:ext cx="1909762" cy="5256212"/>
          </a:xfrm>
        </p:spPr>
        <p:txBody>
          <a:bodyPr vert="eaVert"/>
          <a:lstStyle/>
          <a:p>
            <a:r>
              <a:rPr lang="en-US"/>
              <a:t>Click to edit Master title style</a:t>
            </a:r>
            <a:endParaRPr lang="ru-RU"/>
          </a:p>
        </p:txBody>
      </p:sp>
      <p:sp>
        <p:nvSpPr>
          <p:cNvPr id="3" name="Вертикальный текст 2"/>
          <p:cNvSpPr>
            <a:spLocks noGrp="1"/>
          </p:cNvSpPr>
          <p:nvPr>
            <p:ph type="body" orient="vert" idx="1"/>
          </p:nvPr>
        </p:nvSpPr>
        <p:spPr>
          <a:xfrm>
            <a:off x="1116013" y="1268413"/>
            <a:ext cx="5581650" cy="52562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Титульный слайд" type="title">
  <p:cSld name="Титульный слайд">
    <p:bg>
      <p:bgPr>
        <a:blipFill>
          <a:blip r:embed="rId2">
            <a:alphaModFix amt="50000"/>
          </a:blip>
          <a:stretch>
            <a:fillRect/>
          </a:stretch>
        </a:blipFill>
        <a:effectLst/>
      </p:bgPr>
    </p:bg>
    <p:spTree>
      <p:nvGrpSpPr>
        <p:cNvPr id="1" name="Shape 12"/>
        <p:cNvGrpSpPr/>
        <p:nvPr/>
      </p:nvGrpSpPr>
      <p:grpSpPr>
        <a:xfrm>
          <a:off x="0" y="0"/>
          <a:ext cx="0" cy="0"/>
          <a:chOff x="0" y="0"/>
          <a:chExt cx="0" cy="0"/>
        </a:xfrm>
      </p:grpSpPr>
      <p:sp>
        <p:nvSpPr>
          <p:cNvPr id="13" name="Google Shape;13;p31"/>
          <p:cNvSpPr/>
          <p:nvPr/>
        </p:nvSpPr>
        <p:spPr>
          <a:xfrm>
            <a:off x="1" y="1989138"/>
            <a:ext cx="9144000" cy="1152525"/>
          </a:xfrm>
          <a:prstGeom prst="rect">
            <a:avLst/>
          </a:prstGeom>
          <a:solidFill>
            <a:schemeClr val="dk2"/>
          </a:solidFill>
          <a:ln>
            <a:noFill/>
          </a:ln>
          <a:effectLst>
            <a:reflection stA="50000" endA="300" endPos="55000" sy="-100000" algn="bl" rotWithShape="0"/>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4" name="Google Shape;14;p31"/>
          <p:cNvSpPr txBox="1">
            <a:spLocks noGrp="1"/>
          </p:cNvSpPr>
          <p:nvPr>
            <p:ph type="ctrTitle"/>
          </p:nvPr>
        </p:nvSpPr>
        <p:spPr>
          <a:xfrm>
            <a:off x="4248150" y="1773238"/>
            <a:ext cx="6227763" cy="110966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32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31"/>
          <p:cNvSpPr txBox="1">
            <a:spLocks noGrp="1"/>
          </p:cNvSpPr>
          <p:nvPr>
            <p:ph type="subTitle" idx="1"/>
          </p:nvPr>
        </p:nvSpPr>
        <p:spPr>
          <a:xfrm>
            <a:off x="4248150" y="2516188"/>
            <a:ext cx="6227763" cy="696912"/>
          </a:xfrm>
          <a:prstGeom prst="rect">
            <a:avLst/>
          </a:prstGeom>
          <a:noFill/>
          <a:ln>
            <a:noFill/>
          </a:ln>
        </p:spPr>
        <p:txBody>
          <a:bodyPr spcFirstLastPara="1" wrap="square" lIns="91425" tIns="45700" rIns="91425" bIns="45700" anchor="t" anchorCtr="0">
            <a:noAutofit/>
          </a:bodyPr>
          <a:lstStyle>
            <a:lvl1pPr lvl="0" algn="l">
              <a:spcBef>
                <a:spcPts val="480"/>
              </a:spcBef>
              <a:spcAft>
                <a:spcPts val="0"/>
              </a:spcAft>
              <a:buClr>
                <a:schemeClr val="lt1"/>
              </a:buClr>
              <a:buSzPts val="2400"/>
              <a:buFont typeface="Arial"/>
              <a:buNone/>
              <a:defRPr sz="2400" b="1">
                <a:solidFill>
                  <a:schemeClr val="lt1"/>
                </a:solidFill>
              </a:defRPr>
            </a:lvl1pPr>
            <a:lvl2pPr lvl="1" algn="l">
              <a:spcBef>
                <a:spcPts val="360"/>
              </a:spcBef>
              <a:spcAft>
                <a:spcPts val="0"/>
              </a:spcAft>
              <a:buClr>
                <a:schemeClr val="dk1"/>
              </a:buClr>
              <a:buSzPts val="1800"/>
              <a:buChar char="–"/>
              <a:defRPr/>
            </a:lvl2pPr>
            <a:lvl3pPr lvl="2" algn="l">
              <a:spcBef>
                <a:spcPts val="360"/>
              </a:spcBef>
              <a:spcAft>
                <a:spcPts val="0"/>
              </a:spcAft>
              <a:buClr>
                <a:schemeClr val="dk1"/>
              </a:buClr>
              <a:buSzPts val="1800"/>
              <a:buChar char="•"/>
              <a:defRPr/>
            </a:lvl3pPr>
            <a:lvl4pPr lvl="3" algn="l">
              <a:spcBef>
                <a:spcPts val="360"/>
              </a:spcBef>
              <a:spcAft>
                <a:spcPts val="0"/>
              </a:spcAft>
              <a:buClr>
                <a:schemeClr val="dk1"/>
              </a:buClr>
              <a:buSzPts val="1800"/>
              <a:buChar char="–"/>
              <a:defRPr/>
            </a:lvl4pPr>
            <a:lvl5pPr lvl="4" algn="l">
              <a:spcBef>
                <a:spcPts val="360"/>
              </a:spcBef>
              <a:spcAft>
                <a:spcPts val="0"/>
              </a:spcAft>
              <a:buClr>
                <a:schemeClr val="dk1"/>
              </a:buClr>
              <a:buSzPts val="1800"/>
              <a:buChar char="»"/>
              <a:defRPr/>
            </a:lvl5pPr>
            <a:lvl6pPr lvl="5" algn="l">
              <a:spcBef>
                <a:spcPts val="360"/>
              </a:spcBef>
              <a:spcAft>
                <a:spcPts val="0"/>
              </a:spcAft>
              <a:buClr>
                <a:schemeClr val="dk1"/>
              </a:buClr>
              <a:buSzPts val="1800"/>
              <a:buChar char="»"/>
              <a:defRPr/>
            </a:lvl6pPr>
            <a:lvl7pPr lvl="6" algn="l">
              <a:spcBef>
                <a:spcPts val="360"/>
              </a:spcBef>
              <a:spcAft>
                <a:spcPts val="0"/>
              </a:spcAft>
              <a:buClr>
                <a:schemeClr val="dk1"/>
              </a:buClr>
              <a:buSzPts val="1800"/>
              <a:buChar char="»"/>
              <a:defRPr/>
            </a:lvl7pPr>
            <a:lvl8pPr lvl="7" algn="l">
              <a:spcBef>
                <a:spcPts val="360"/>
              </a:spcBef>
              <a:spcAft>
                <a:spcPts val="0"/>
              </a:spcAft>
              <a:buClr>
                <a:schemeClr val="dk1"/>
              </a:buClr>
              <a:buSzPts val="1800"/>
              <a:buChar char="»"/>
              <a:defRPr/>
            </a:lvl8pPr>
            <a:lvl9pPr lvl="8"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9031975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Заголовок и объект">
    <p:spTree>
      <p:nvGrpSpPr>
        <p:cNvPr id="1" name="Shape 16"/>
        <p:cNvGrpSpPr/>
        <p:nvPr/>
      </p:nvGrpSpPr>
      <p:grpSpPr>
        <a:xfrm>
          <a:off x="0" y="0"/>
          <a:ext cx="0" cy="0"/>
          <a:chOff x="0" y="0"/>
          <a:chExt cx="0" cy="0"/>
        </a:xfrm>
      </p:grpSpPr>
      <p:pic>
        <p:nvPicPr>
          <p:cNvPr id="17" name="Google Shape;17;p32" descr="LLC Official Logo's"/>
          <p:cNvPicPr preferRelativeResize="0"/>
          <p:nvPr/>
        </p:nvPicPr>
        <p:blipFill rotWithShape="1">
          <a:blip r:embed="rId2">
            <a:alphaModFix/>
          </a:blip>
          <a:srcRect/>
          <a:stretch/>
        </p:blipFill>
        <p:spPr>
          <a:xfrm>
            <a:off x="7848600" y="6315670"/>
            <a:ext cx="1143000" cy="389930"/>
          </a:xfrm>
          <a:prstGeom prst="rect">
            <a:avLst/>
          </a:prstGeom>
          <a:noFill/>
          <a:ln>
            <a:noFill/>
          </a:ln>
        </p:spPr>
      </p:pic>
      <p:sp>
        <p:nvSpPr>
          <p:cNvPr id="18" name="Google Shape;18;p32"/>
          <p:cNvSpPr txBox="1">
            <a:spLocks noGrp="1"/>
          </p:cNvSpPr>
          <p:nvPr>
            <p:ph type="title"/>
          </p:nvPr>
        </p:nvSpPr>
        <p:spPr>
          <a:xfrm>
            <a:off x="280988" y="1268413"/>
            <a:ext cx="6553200" cy="64928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2"/>
          <p:cNvSpPr txBox="1">
            <a:spLocks noGrp="1"/>
          </p:cNvSpPr>
          <p:nvPr>
            <p:ph type="body" idx="1"/>
          </p:nvPr>
        </p:nvSpPr>
        <p:spPr>
          <a:xfrm>
            <a:off x="280988" y="1916113"/>
            <a:ext cx="7643812" cy="4608512"/>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8441328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Заголовок раздела" type="secHead">
  <p:cSld name="Заголовок раздела">
    <p:spTree>
      <p:nvGrpSpPr>
        <p:cNvPr id="1" name="Shape 20"/>
        <p:cNvGrpSpPr/>
        <p:nvPr/>
      </p:nvGrpSpPr>
      <p:grpSpPr>
        <a:xfrm>
          <a:off x="0" y="0"/>
          <a:ext cx="0" cy="0"/>
          <a:chOff x="0" y="0"/>
          <a:chExt cx="0" cy="0"/>
        </a:xfrm>
      </p:grpSpPr>
      <p:sp>
        <p:nvSpPr>
          <p:cNvPr id="21" name="Google Shape;21;p33"/>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3"/>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Font typeface="Arial"/>
              <a:buNone/>
              <a:defRPr sz="2000"/>
            </a:lvl1pPr>
            <a:lvl2pPr marL="914400" lvl="1" indent="-228600" algn="l">
              <a:spcBef>
                <a:spcPts val="360"/>
              </a:spcBef>
              <a:spcAft>
                <a:spcPts val="0"/>
              </a:spcAft>
              <a:buClr>
                <a:schemeClr val="dk1"/>
              </a:buClr>
              <a:buSzPts val="1800"/>
              <a:buFont typeface="Arial"/>
              <a:buNone/>
              <a:defRPr sz="1800"/>
            </a:lvl2pPr>
            <a:lvl3pPr marL="1371600" lvl="2" indent="-228600" algn="l">
              <a:spcBef>
                <a:spcPts val="320"/>
              </a:spcBef>
              <a:spcAft>
                <a:spcPts val="0"/>
              </a:spcAft>
              <a:buClr>
                <a:schemeClr val="dk1"/>
              </a:buClr>
              <a:buSzPts val="1600"/>
              <a:buFont typeface="Arial"/>
              <a:buNone/>
              <a:defRPr sz="1600"/>
            </a:lvl3pPr>
            <a:lvl4pPr marL="1828800" lvl="3" indent="-228600" algn="l">
              <a:spcBef>
                <a:spcPts val="280"/>
              </a:spcBef>
              <a:spcAft>
                <a:spcPts val="0"/>
              </a:spcAft>
              <a:buClr>
                <a:schemeClr val="dk1"/>
              </a:buClr>
              <a:buSzPts val="1400"/>
              <a:buFont typeface="Arial"/>
              <a:buNone/>
              <a:defRPr sz="1400"/>
            </a:lvl4pPr>
            <a:lvl5pPr marL="2286000" lvl="4" indent="-228600" algn="l">
              <a:spcBef>
                <a:spcPts val="280"/>
              </a:spcBef>
              <a:spcAft>
                <a:spcPts val="0"/>
              </a:spcAft>
              <a:buClr>
                <a:schemeClr val="dk1"/>
              </a:buClr>
              <a:buSzPts val="1400"/>
              <a:buFont typeface="Arial"/>
              <a:buNone/>
              <a:defRPr sz="1400"/>
            </a:lvl5pPr>
            <a:lvl6pPr marL="2743200" lvl="5" indent="-228600" algn="l">
              <a:spcBef>
                <a:spcPts val="280"/>
              </a:spcBef>
              <a:spcAft>
                <a:spcPts val="0"/>
              </a:spcAft>
              <a:buClr>
                <a:schemeClr val="dk1"/>
              </a:buClr>
              <a:buSzPts val="1400"/>
              <a:buFont typeface="Arial"/>
              <a:buNone/>
              <a:defRPr sz="1400"/>
            </a:lvl6pPr>
            <a:lvl7pPr marL="3200400" lvl="6" indent="-228600" algn="l">
              <a:spcBef>
                <a:spcPts val="280"/>
              </a:spcBef>
              <a:spcAft>
                <a:spcPts val="0"/>
              </a:spcAft>
              <a:buClr>
                <a:schemeClr val="dk1"/>
              </a:buClr>
              <a:buSzPts val="1400"/>
              <a:buFont typeface="Arial"/>
              <a:buNone/>
              <a:defRPr sz="1400"/>
            </a:lvl7pPr>
            <a:lvl8pPr marL="3657600" lvl="7" indent="-228600" algn="l">
              <a:spcBef>
                <a:spcPts val="280"/>
              </a:spcBef>
              <a:spcAft>
                <a:spcPts val="0"/>
              </a:spcAft>
              <a:buClr>
                <a:schemeClr val="dk1"/>
              </a:buClr>
              <a:buSzPts val="1400"/>
              <a:buFont typeface="Arial"/>
              <a:buNone/>
              <a:defRPr sz="1400"/>
            </a:lvl8pPr>
            <a:lvl9pPr marL="4114800" lvl="8" indent="-228600" algn="l">
              <a:spcBef>
                <a:spcPts val="280"/>
              </a:spcBef>
              <a:spcAft>
                <a:spcPts val="0"/>
              </a:spcAft>
              <a:buClr>
                <a:schemeClr val="dk1"/>
              </a:buClr>
              <a:buSzPts val="1400"/>
              <a:buFont typeface="Arial"/>
              <a:buNone/>
              <a:defRPr sz="1400"/>
            </a:lvl9pPr>
          </a:lstStyle>
          <a:p>
            <a:endParaRPr/>
          </a:p>
        </p:txBody>
      </p:sp>
    </p:spTree>
    <p:extLst>
      <p:ext uri="{BB962C8B-B14F-4D97-AF65-F5344CB8AC3E}">
        <p14:creationId xmlns:p14="http://schemas.microsoft.com/office/powerpoint/2010/main" val="24679406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Два объекта" type="twoObj">
  <p:cSld name="Два объекта">
    <p:spTree>
      <p:nvGrpSpPr>
        <p:cNvPr id="1" name="Shape 23"/>
        <p:cNvGrpSpPr/>
        <p:nvPr/>
      </p:nvGrpSpPr>
      <p:grpSpPr>
        <a:xfrm>
          <a:off x="0" y="0"/>
          <a:ext cx="0" cy="0"/>
          <a:chOff x="0" y="0"/>
          <a:chExt cx="0" cy="0"/>
        </a:xfrm>
      </p:grpSpPr>
      <p:sp>
        <p:nvSpPr>
          <p:cNvPr id="24" name="Google Shape;24;p34"/>
          <p:cNvSpPr txBox="1">
            <a:spLocks noGrp="1"/>
          </p:cNvSpPr>
          <p:nvPr>
            <p:ph type="title"/>
          </p:nvPr>
        </p:nvSpPr>
        <p:spPr>
          <a:xfrm>
            <a:off x="204788" y="1268413"/>
            <a:ext cx="6553200" cy="64928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4"/>
          <p:cNvSpPr txBox="1">
            <a:spLocks noGrp="1"/>
          </p:cNvSpPr>
          <p:nvPr>
            <p:ph type="body" idx="1"/>
          </p:nvPr>
        </p:nvSpPr>
        <p:spPr>
          <a:xfrm>
            <a:off x="204788" y="1916113"/>
            <a:ext cx="3744912" cy="4608512"/>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Arial"/>
              <a:buChar char="•"/>
              <a:defRPr sz="2800"/>
            </a:lvl1pPr>
            <a:lvl2pPr marL="914400" lvl="1" indent="-381000" algn="l">
              <a:spcBef>
                <a:spcPts val="480"/>
              </a:spcBef>
              <a:spcAft>
                <a:spcPts val="0"/>
              </a:spcAft>
              <a:buClr>
                <a:schemeClr val="dk1"/>
              </a:buClr>
              <a:buSzPts val="2400"/>
              <a:buFont typeface="Arial"/>
              <a:buChar char="–"/>
              <a:defRPr sz="2400"/>
            </a:lvl2pPr>
            <a:lvl3pPr marL="1371600" lvl="2" indent="-355600" algn="l">
              <a:spcBef>
                <a:spcPts val="400"/>
              </a:spcBef>
              <a:spcAft>
                <a:spcPts val="0"/>
              </a:spcAft>
              <a:buClr>
                <a:schemeClr val="dk1"/>
              </a:buClr>
              <a:buSzPts val="2000"/>
              <a:buFont typeface="Arial"/>
              <a:buChar char="•"/>
              <a:defRPr sz="2000"/>
            </a:lvl3pPr>
            <a:lvl4pPr marL="1828800" lvl="3" indent="-342900" algn="l">
              <a:spcBef>
                <a:spcPts val="360"/>
              </a:spcBef>
              <a:spcAft>
                <a:spcPts val="0"/>
              </a:spcAft>
              <a:buClr>
                <a:schemeClr val="dk1"/>
              </a:buClr>
              <a:buSzPts val="1800"/>
              <a:buFont typeface="Arial"/>
              <a:buChar char="–"/>
              <a:defRPr sz="1800"/>
            </a:lvl4pPr>
            <a:lvl5pPr marL="2286000" lvl="4" indent="-342900" algn="l">
              <a:spcBef>
                <a:spcPts val="360"/>
              </a:spcBef>
              <a:spcAft>
                <a:spcPts val="0"/>
              </a:spcAft>
              <a:buClr>
                <a:schemeClr val="dk1"/>
              </a:buClr>
              <a:buSzPts val="1800"/>
              <a:buFont typeface="Arial"/>
              <a:buChar char="»"/>
              <a:defRPr sz="1800"/>
            </a:lvl5pPr>
            <a:lvl6pPr marL="2743200" lvl="5" indent="-342900" algn="l">
              <a:spcBef>
                <a:spcPts val="360"/>
              </a:spcBef>
              <a:spcAft>
                <a:spcPts val="0"/>
              </a:spcAft>
              <a:buClr>
                <a:schemeClr val="dk1"/>
              </a:buClr>
              <a:buSzPts val="1800"/>
              <a:buFont typeface="Arial"/>
              <a:buChar char="»"/>
              <a:defRPr sz="1800"/>
            </a:lvl6pPr>
            <a:lvl7pPr marL="3200400" lvl="6" indent="-342900" algn="l">
              <a:spcBef>
                <a:spcPts val="360"/>
              </a:spcBef>
              <a:spcAft>
                <a:spcPts val="0"/>
              </a:spcAft>
              <a:buClr>
                <a:schemeClr val="dk1"/>
              </a:buClr>
              <a:buSzPts val="1800"/>
              <a:buFont typeface="Arial"/>
              <a:buChar char="»"/>
              <a:defRPr sz="1800"/>
            </a:lvl7pPr>
            <a:lvl8pPr marL="3657600" lvl="7" indent="-342900" algn="l">
              <a:spcBef>
                <a:spcPts val="360"/>
              </a:spcBef>
              <a:spcAft>
                <a:spcPts val="0"/>
              </a:spcAft>
              <a:buClr>
                <a:schemeClr val="dk1"/>
              </a:buClr>
              <a:buSzPts val="1800"/>
              <a:buFont typeface="Arial"/>
              <a:buChar char="»"/>
              <a:defRPr sz="1800"/>
            </a:lvl8pPr>
            <a:lvl9pPr marL="4114800" lvl="8" indent="-342900" algn="l">
              <a:spcBef>
                <a:spcPts val="360"/>
              </a:spcBef>
              <a:spcAft>
                <a:spcPts val="0"/>
              </a:spcAft>
              <a:buClr>
                <a:schemeClr val="dk1"/>
              </a:buClr>
              <a:buSzPts val="1800"/>
              <a:buFont typeface="Arial"/>
              <a:buChar char="»"/>
              <a:defRPr sz="1800"/>
            </a:lvl9pPr>
          </a:lstStyle>
          <a:p>
            <a:endParaRPr/>
          </a:p>
        </p:txBody>
      </p:sp>
      <p:sp>
        <p:nvSpPr>
          <p:cNvPr id="26" name="Google Shape;26;p34"/>
          <p:cNvSpPr txBox="1">
            <a:spLocks noGrp="1"/>
          </p:cNvSpPr>
          <p:nvPr>
            <p:ph type="body" idx="2"/>
          </p:nvPr>
        </p:nvSpPr>
        <p:spPr>
          <a:xfrm>
            <a:off x="4102100" y="1916113"/>
            <a:ext cx="3746500" cy="4608512"/>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Arial"/>
              <a:buChar char="•"/>
              <a:defRPr sz="2800"/>
            </a:lvl1pPr>
            <a:lvl2pPr marL="914400" lvl="1" indent="-381000" algn="l">
              <a:spcBef>
                <a:spcPts val="480"/>
              </a:spcBef>
              <a:spcAft>
                <a:spcPts val="0"/>
              </a:spcAft>
              <a:buClr>
                <a:schemeClr val="dk1"/>
              </a:buClr>
              <a:buSzPts val="2400"/>
              <a:buFont typeface="Arial"/>
              <a:buChar char="–"/>
              <a:defRPr sz="2400"/>
            </a:lvl2pPr>
            <a:lvl3pPr marL="1371600" lvl="2" indent="-355600" algn="l">
              <a:spcBef>
                <a:spcPts val="400"/>
              </a:spcBef>
              <a:spcAft>
                <a:spcPts val="0"/>
              </a:spcAft>
              <a:buClr>
                <a:schemeClr val="dk1"/>
              </a:buClr>
              <a:buSzPts val="2000"/>
              <a:buFont typeface="Arial"/>
              <a:buChar char="•"/>
              <a:defRPr sz="2000"/>
            </a:lvl3pPr>
            <a:lvl4pPr marL="1828800" lvl="3" indent="-342900" algn="l">
              <a:spcBef>
                <a:spcPts val="360"/>
              </a:spcBef>
              <a:spcAft>
                <a:spcPts val="0"/>
              </a:spcAft>
              <a:buClr>
                <a:schemeClr val="dk1"/>
              </a:buClr>
              <a:buSzPts val="1800"/>
              <a:buFont typeface="Arial"/>
              <a:buChar char="–"/>
              <a:defRPr sz="1800"/>
            </a:lvl4pPr>
            <a:lvl5pPr marL="2286000" lvl="4" indent="-342900" algn="l">
              <a:spcBef>
                <a:spcPts val="360"/>
              </a:spcBef>
              <a:spcAft>
                <a:spcPts val="0"/>
              </a:spcAft>
              <a:buClr>
                <a:schemeClr val="dk1"/>
              </a:buClr>
              <a:buSzPts val="1800"/>
              <a:buFont typeface="Arial"/>
              <a:buChar char="»"/>
              <a:defRPr sz="1800"/>
            </a:lvl5pPr>
            <a:lvl6pPr marL="2743200" lvl="5" indent="-342900" algn="l">
              <a:spcBef>
                <a:spcPts val="360"/>
              </a:spcBef>
              <a:spcAft>
                <a:spcPts val="0"/>
              </a:spcAft>
              <a:buClr>
                <a:schemeClr val="dk1"/>
              </a:buClr>
              <a:buSzPts val="1800"/>
              <a:buFont typeface="Arial"/>
              <a:buChar char="»"/>
              <a:defRPr sz="1800"/>
            </a:lvl6pPr>
            <a:lvl7pPr marL="3200400" lvl="6" indent="-342900" algn="l">
              <a:spcBef>
                <a:spcPts val="360"/>
              </a:spcBef>
              <a:spcAft>
                <a:spcPts val="0"/>
              </a:spcAft>
              <a:buClr>
                <a:schemeClr val="dk1"/>
              </a:buClr>
              <a:buSzPts val="1800"/>
              <a:buFont typeface="Arial"/>
              <a:buChar char="»"/>
              <a:defRPr sz="1800"/>
            </a:lvl7pPr>
            <a:lvl8pPr marL="3657600" lvl="7" indent="-342900" algn="l">
              <a:spcBef>
                <a:spcPts val="360"/>
              </a:spcBef>
              <a:spcAft>
                <a:spcPts val="0"/>
              </a:spcAft>
              <a:buClr>
                <a:schemeClr val="dk1"/>
              </a:buClr>
              <a:buSzPts val="1800"/>
              <a:buFont typeface="Arial"/>
              <a:buChar char="»"/>
              <a:defRPr sz="1800"/>
            </a:lvl8pPr>
            <a:lvl9pPr marL="4114800" lvl="8" indent="-342900" algn="l">
              <a:spcBef>
                <a:spcPts val="360"/>
              </a:spcBef>
              <a:spcAft>
                <a:spcPts val="0"/>
              </a:spcAft>
              <a:buClr>
                <a:schemeClr val="dk1"/>
              </a:buClr>
              <a:buSzPts val="1800"/>
              <a:buFont typeface="Arial"/>
              <a:buChar char="»"/>
              <a:defRPr sz="1800"/>
            </a:lvl9pPr>
          </a:lstStyle>
          <a:p>
            <a:endParaRPr/>
          </a:p>
        </p:txBody>
      </p:sp>
    </p:spTree>
    <p:extLst>
      <p:ext uri="{BB962C8B-B14F-4D97-AF65-F5344CB8AC3E}">
        <p14:creationId xmlns:p14="http://schemas.microsoft.com/office/powerpoint/2010/main" val="18105786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Сравнение" type="twoTxTwoObj">
  <p:cSld name="Сравнение">
    <p:spTree>
      <p:nvGrpSpPr>
        <p:cNvPr id="1" name="Shape 27"/>
        <p:cNvGrpSpPr/>
        <p:nvPr/>
      </p:nvGrpSpPr>
      <p:grpSpPr>
        <a:xfrm>
          <a:off x="0" y="0"/>
          <a:ext cx="0" cy="0"/>
          <a:chOff x="0" y="0"/>
          <a:chExt cx="0" cy="0"/>
        </a:xfrm>
      </p:grpSpPr>
      <p:sp>
        <p:nvSpPr>
          <p:cNvPr id="28" name="Google Shape;28;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5"/>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Arial"/>
              <a:buNone/>
              <a:defRPr sz="2400" b="1"/>
            </a:lvl1pPr>
            <a:lvl2pPr marL="914400" lvl="1" indent="-228600" algn="l">
              <a:spcBef>
                <a:spcPts val="400"/>
              </a:spcBef>
              <a:spcAft>
                <a:spcPts val="0"/>
              </a:spcAft>
              <a:buClr>
                <a:schemeClr val="dk1"/>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spcBef>
                <a:spcPts val="320"/>
              </a:spcBef>
              <a:spcAft>
                <a:spcPts val="0"/>
              </a:spcAft>
              <a:buClr>
                <a:schemeClr val="dk1"/>
              </a:buClr>
              <a:buSzPts val="1600"/>
              <a:buFont typeface="Arial"/>
              <a:buNone/>
              <a:defRPr sz="1600" b="1"/>
            </a:lvl6pPr>
            <a:lvl7pPr marL="3200400" lvl="6" indent="-228600" algn="l">
              <a:spcBef>
                <a:spcPts val="320"/>
              </a:spcBef>
              <a:spcAft>
                <a:spcPts val="0"/>
              </a:spcAft>
              <a:buClr>
                <a:schemeClr val="dk1"/>
              </a:buClr>
              <a:buSzPts val="1600"/>
              <a:buFont typeface="Arial"/>
              <a:buNone/>
              <a:defRPr sz="1600" b="1"/>
            </a:lvl7pPr>
            <a:lvl8pPr marL="3657600" lvl="7" indent="-228600" algn="l">
              <a:spcBef>
                <a:spcPts val="320"/>
              </a:spcBef>
              <a:spcAft>
                <a:spcPts val="0"/>
              </a:spcAft>
              <a:buClr>
                <a:schemeClr val="dk1"/>
              </a:buClr>
              <a:buSzPts val="1600"/>
              <a:buFont typeface="Arial"/>
              <a:buNone/>
              <a:defRPr sz="1600" b="1"/>
            </a:lvl8pPr>
            <a:lvl9pPr marL="4114800" lvl="8" indent="-228600" algn="l">
              <a:spcBef>
                <a:spcPts val="320"/>
              </a:spcBef>
              <a:spcAft>
                <a:spcPts val="0"/>
              </a:spcAft>
              <a:buClr>
                <a:schemeClr val="dk1"/>
              </a:buClr>
              <a:buSzPts val="1600"/>
              <a:buFont typeface="Arial"/>
              <a:buNone/>
              <a:defRPr sz="1600" b="1"/>
            </a:lvl9pPr>
          </a:lstStyle>
          <a:p>
            <a:endParaRPr/>
          </a:p>
        </p:txBody>
      </p:sp>
      <p:sp>
        <p:nvSpPr>
          <p:cNvPr id="30" name="Google Shape;30;p35"/>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Arial"/>
              <a:buChar char="•"/>
              <a:defRPr sz="2400"/>
            </a:lvl1pPr>
            <a:lvl2pPr marL="914400" lvl="1" indent="-355600" algn="l">
              <a:spcBef>
                <a:spcPts val="400"/>
              </a:spcBef>
              <a:spcAft>
                <a:spcPts val="0"/>
              </a:spcAft>
              <a:buClr>
                <a:schemeClr val="dk1"/>
              </a:buClr>
              <a:buSzPts val="2000"/>
              <a:buFont typeface="Arial"/>
              <a:buChar char="–"/>
              <a:defRPr sz="2000"/>
            </a:lvl2pPr>
            <a:lvl3pPr marL="1371600" lvl="2" indent="-342900" algn="l">
              <a:spcBef>
                <a:spcPts val="360"/>
              </a:spcBef>
              <a:spcAft>
                <a:spcPts val="0"/>
              </a:spcAft>
              <a:buClr>
                <a:schemeClr val="dk1"/>
              </a:buClr>
              <a:buSzPts val="1800"/>
              <a:buFont typeface="Arial"/>
              <a:buChar char="•"/>
              <a:defRPr sz="1800"/>
            </a:lvl3pPr>
            <a:lvl4pPr marL="1828800" lvl="3" indent="-330200" algn="l">
              <a:spcBef>
                <a:spcPts val="320"/>
              </a:spcBef>
              <a:spcAft>
                <a:spcPts val="0"/>
              </a:spcAft>
              <a:buClr>
                <a:schemeClr val="dk1"/>
              </a:buClr>
              <a:buSzPts val="1600"/>
              <a:buFont typeface="Arial"/>
              <a:buChar char="–"/>
              <a:defRPr sz="1600"/>
            </a:lvl4pPr>
            <a:lvl5pPr marL="2286000" lvl="4" indent="-330200" algn="l">
              <a:spcBef>
                <a:spcPts val="320"/>
              </a:spcBef>
              <a:spcAft>
                <a:spcPts val="0"/>
              </a:spcAft>
              <a:buClr>
                <a:schemeClr val="dk1"/>
              </a:buClr>
              <a:buSzPts val="1600"/>
              <a:buFont typeface="Arial"/>
              <a:buChar char="»"/>
              <a:defRPr sz="1600"/>
            </a:lvl5pPr>
            <a:lvl6pPr marL="2743200" lvl="5" indent="-330200" algn="l">
              <a:spcBef>
                <a:spcPts val="320"/>
              </a:spcBef>
              <a:spcAft>
                <a:spcPts val="0"/>
              </a:spcAft>
              <a:buClr>
                <a:schemeClr val="dk1"/>
              </a:buClr>
              <a:buSzPts val="1600"/>
              <a:buFont typeface="Arial"/>
              <a:buChar char="»"/>
              <a:defRPr sz="1600"/>
            </a:lvl6pPr>
            <a:lvl7pPr marL="3200400" lvl="6" indent="-330200" algn="l">
              <a:spcBef>
                <a:spcPts val="320"/>
              </a:spcBef>
              <a:spcAft>
                <a:spcPts val="0"/>
              </a:spcAft>
              <a:buClr>
                <a:schemeClr val="dk1"/>
              </a:buClr>
              <a:buSzPts val="1600"/>
              <a:buFont typeface="Arial"/>
              <a:buChar char="»"/>
              <a:defRPr sz="1600"/>
            </a:lvl7pPr>
            <a:lvl8pPr marL="3657600" lvl="7" indent="-330200" algn="l">
              <a:spcBef>
                <a:spcPts val="320"/>
              </a:spcBef>
              <a:spcAft>
                <a:spcPts val="0"/>
              </a:spcAft>
              <a:buClr>
                <a:schemeClr val="dk1"/>
              </a:buClr>
              <a:buSzPts val="1600"/>
              <a:buFont typeface="Arial"/>
              <a:buChar char="»"/>
              <a:defRPr sz="1600"/>
            </a:lvl8pPr>
            <a:lvl9pPr marL="4114800" lvl="8" indent="-330200" algn="l">
              <a:spcBef>
                <a:spcPts val="320"/>
              </a:spcBef>
              <a:spcAft>
                <a:spcPts val="0"/>
              </a:spcAft>
              <a:buClr>
                <a:schemeClr val="dk1"/>
              </a:buClr>
              <a:buSzPts val="1600"/>
              <a:buFont typeface="Arial"/>
              <a:buChar char="»"/>
              <a:defRPr sz="1600"/>
            </a:lvl9pPr>
          </a:lstStyle>
          <a:p>
            <a:endParaRPr/>
          </a:p>
        </p:txBody>
      </p:sp>
      <p:sp>
        <p:nvSpPr>
          <p:cNvPr id="31" name="Google Shape;31;p35"/>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Arial"/>
              <a:buNone/>
              <a:defRPr sz="2400" b="1"/>
            </a:lvl1pPr>
            <a:lvl2pPr marL="914400" lvl="1" indent="-228600" algn="l">
              <a:spcBef>
                <a:spcPts val="400"/>
              </a:spcBef>
              <a:spcAft>
                <a:spcPts val="0"/>
              </a:spcAft>
              <a:buClr>
                <a:schemeClr val="dk1"/>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spcBef>
                <a:spcPts val="320"/>
              </a:spcBef>
              <a:spcAft>
                <a:spcPts val="0"/>
              </a:spcAft>
              <a:buClr>
                <a:schemeClr val="dk1"/>
              </a:buClr>
              <a:buSzPts val="1600"/>
              <a:buFont typeface="Arial"/>
              <a:buNone/>
              <a:defRPr sz="1600" b="1"/>
            </a:lvl6pPr>
            <a:lvl7pPr marL="3200400" lvl="6" indent="-228600" algn="l">
              <a:spcBef>
                <a:spcPts val="320"/>
              </a:spcBef>
              <a:spcAft>
                <a:spcPts val="0"/>
              </a:spcAft>
              <a:buClr>
                <a:schemeClr val="dk1"/>
              </a:buClr>
              <a:buSzPts val="1600"/>
              <a:buFont typeface="Arial"/>
              <a:buNone/>
              <a:defRPr sz="1600" b="1"/>
            </a:lvl7pPr>
            <a:lvl8pPr marL="3657600" lvl="7" indent="-228600" algn="l">
              <a:spcBef>
                <a:spcPts val="320"/>
              </a:spcBef>
              <a:spcAft>
                <a:spcPts val="0"/>
              </a:spcAft>
              <a:buClr>
                <a:schemeClr val="dk1"/>
              </a:buClr>
              <a:buSzPts val="1600"/>
              <a:buFont typeface="Arial"/>
              <a:buNone/>
              <a:defRPr sz="1600" b="1"/>
            </a:lvl8pPr>
            <a:lvl9pPr marL="4114800" lvl="8" indent="-228600" algn="l">
              <a:spcBef>
                <a:spcPts val="320"/>
              </a:spcBef>
              <a:spcAft>
                <a:spcPts val="0"/>
              </a:spcAft>
              <a:buClr>
                <a:schemeClr val="dk1"/>
              </a:buClr>
              <a:buSzPts val="1600"/>
              <a:buFont typeface="Arial"/>
              <a:buNone/>
              <a:defRPr sz="1600" b="1"/>
            </a:lvl9pPr>
          </a:lstStyle>
          <a:p>
            <a:endParaRPr/>
          </a:p>
        </p:txBody>
      </p:sp>
      <p:sp>
        <p:nvSpPr>
          <p:cNvPr id="32" name="Google Shape;32;p35"/>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Arial"/>
              <a:buChar char="•"/>
              <a:defRPr sz="2400"/>
            </a:lvl1pPr>
            <a:lvl2pPr marL="914400" lvl="1" indent="-355600" algn="l">
              <a:spcBef>
                <a:spcPts val="400"/>
              </a:spcBef>
              <a:spcAft>
                <a:spcPts val="0"/>
              </a:spcAft>
              <a:buClr>
                <a:schemeClr val="dk1"/>
              </a:buClr>
              <a:buSzPts val="2000"/>
              <a:buFont typeface="Arial"/>
              <a:buChar char="–"/>
              <a:defRPr sz="2000"/>
            </a:lvl2pPr>
            <a:lvl3pPr marL="1371600" lvl="2" indent="-342900" algn="l">
              <a:spcBef>
                <a:spcPts val="360"/>
              </a:spcBef>
              <a:spcAft>
                <a:spcPts val="0"/>
              </a:spcAft>
              <a:buClr>
                <a:schemeClr val="dk1"/>
              </a:buClr>
              <a:buSzPts val="1800"/>
              <a:buFont typeface="Arial"/>
              <a:buChar char="•"/>
              <a:defRPr sz="1800"/>
            </a:lvl3pPr>
            <a:lvl4pPr marL="1828800" lvl="3" indent="-330200" algn="l">
              <a:spcBef>
                <a:spcPts val="320"/>
              </a:spcBef>
              <a:spcAft>
                <a:spcPts val="0"/>
              </a:spcAft>
              <a:buClr>
                <a:schemeClr val="dk1"/>
              </a:buClr>
              <a:buSzPts val="1600"/>
              <a:buFont typeface="Arial"/>
              <a:buChar char="–"/>
              <a:defRPr sz="1600"/>
            </a:lvl4pPr>
            <a:lvl5pPr marL="2286000" lvl="4" indent="-330200" algn="l">
              <a:spcBef>
                <a:spcPts val="320"/>
              </a:spcBef>
              <a:spcAft>
                <a:spcPts val="0"/>
              </a:spcAft>
              <a:buClr>
                <a:schemeClr val="dk1"/>
              </a:buClr>
              <a:buSzPts val="1600"/>
              <a:buFont typeface="Arial"/>
              <a:buChar char="»"/>
              <a:defRPr sz="1600"/>
            </a:lvl5pPr>
            <a:lvl6pPr marL="2743200" lvl="5" indent="-330200" algn="l">
              <a:spcBef>
                <a:spcPts val="320"/>
              </a:spcBef>
              <a:spcAft>
                <a:spcPts val="0"/>
              </a:spcAft>
              <a:buClr>
                <a:schemeClr val="dk1"/>
              </a:buClr>
              <a:buSzPts val="1600"/>
              <a:buFont typeface="Arial"/>
              <a:buChar char="»"/>
              <a:defRPr sz="1600"/>
            </a:lvl6pPr>
            <a:lvl7pPr marL="3200400" lvl="6" indent="-330200" algn="l">
              <a:spcBef>
                <a:spcPts val="320"/>
              </a:spcBef>
              <a:spcAft>
                <a:spcPts val="0"/>
              </a:spcAft>
              <a:buClr>
                <a:schemeClr val="dk1"/>
              </a:buClr>
              <a:buSzPts val="1600"/>
              <a:buFont typeface="Arial"/>
              <a:buChar char="»"/>
              <a:defRPr sz="1600"/>
            </a:lvl7pPr>
            <a:lvl8pPr marL="3657600" lvl="7" indent="-330200" algn="l">
              <a:spcBef>
                <a:spcPts val="320"/>
              </a:spcBef>
              <a:spcAft>
                <a:spcPts val="0"/>
              </a:spcAft>
              <a:buClr>
                <a:schemeClr val="dk1"/>
              </a:buClr>
              <a:buSzPts val="1600"/>
              <a:buFont typeface="Arial"/>
              <a:buChar char="»"/>
              <a:defRPr sz="1600"/>
            </a:lvl8pPr>
            <a:lvl9pPr marL="4114800" lvl="8" indent="-330200" algn="l">
              <a:spcBef>
                <a:spcPts val="320"/>
              </a:spcBef>
              <a:spcAft>
                <a:spcPts val="0"/>
              </a:spcAft>
              <a:buClr>
                <a:schemeClr val="dk1"/>
              </a:buClr>
              <a:buSzPts val="1600"/>
              <a:buFont typeface="Arial"/>
              <a:buChar char="»"/>
              <a:defRPr sz="1600"/>
            </a:lvl9pPr>
          </a:lstStyle>
          <a:p>
            <a:endParaRPr/>
          </a:p>
        </p:txBody>
      </p:sp>
    </p:spTree>
    <p:extLst>
      <p:ext uri="{BB962C8B-B14F-4D97-AF65-F5344CB8AC3E}">
        <p14:creationId xmlns:p14="http://schemas.microsoft.com/office/powerpoint/2010/main" val="41374668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Только заголовок">
    <p:spTree>
      <p:nvGrpSpPr>
        <p:cNvPr id="1" name="Shape 33"/>
        <p:cNvGrpSpPr/>
        <p:nvPr/>
      </p:nvGrpSpPr>
      <p:grpSpPr>
        <a:xfrm>
          <a:off x="0" y="0"/>
          <a:ext cx="0" cy="0"/>
          <a:chOff x="0" y="0"/>
          <a:chExt cx="0" cy="0"/>
        </a:xfrm>
      </p:grpSpPr>
      <p:sp>
        <p:nvSpPr>
          <p:cNvPr id="34" name="Google Shape;34;p36"/>
          <p:cNvSpPr txBox="1">
            <a:spLocks noGrp="1"/>
          </p:cNvSpPr>
          <p:nvPr>
            <p:ph type="title"/>
          </p:nvPr>
        </p:nvSpPr>
        <p:spPr>
          <a:xfrm>
            <a:off x="228600" y="1268413"/>
            <a:ext cx="6553200" cy="64928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39976696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Пустой слайд" type="blank">
  <p:cSld name="Пустой слайд">
    <p:spTree>
      <p:nvGrpSpPr>
        <p:cNvPr id="1" name="Shape 35"/>
        <p:cNvGrpSpPr/>
        <p:nvPr/>
      </p:nvGrpSpPr>
      <p:grpSpPr>
        <a:xfrm>
          <a:off x="0" y="0"/>
          <a:ext cx="0" cy="0"/>
          <a:chOff x="0" y="0"/>
          <a:chExt cx="0" cy="0"/>
        </a:xfrm>
      </p:grpSpPr>
    </p:spTree>
    <p:extLst>
      <p:ext uri="{BB962C8B-B14F-4D97-AF65-F5344CB8AC3E}">
        <p14:creationId xmlns:p14="http://schemas.microsoft.com/office/powerpoint/2010/main" val="32668258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Объект с подписью" type="objTx">
  <p:cSld name="Объект с подписью">
    <p:spTree>
      <p:nvGrpSpPr>
        <p:cNvPr id="1" name="Shape 36"/>
        <p:cNvGrpSpPr/>
        <p:nvPr/>
      </p:nvGrpSpPr>
      <p:grpSpPr>
        <a:xfrm>
          <a:off x="0" y="0"/>
          <a:ext cx="0" cy="0"/>
          <a:chOff x="0" y="0"/>
          <a:chExt cx="0" cy="0"/>
        </a:xfrm>
      </p:grpSpPr>
      <p:sp>
        <p:nvSpPr>
          <p:cNvPr id="37" name="Google Shape;37;p38"/>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8"/>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Font typeface="Arial"/>
              <a:buChar char="•"/>
              <a:defRPr sz="3200"/>
            </a:lvl1pPr>
            <a:lvl2pPr marL="914400" lvl="1" indent="-406400" algn="l">
              <a:spcBef>
                <a:spcPts val="560"/>
              </a:spcBef>
              <a:spcAft>
                <a:spcPts val="0"/>
              </a:spcAft>
              <a:buClr>
                <a:schemeClr val="dk1"/>
              </a:buClr>
              <a:buSzPts val="2800"/>
              <a:buFont typeface="Arial"/>
              <a:buChar char="–"/>
              <a:defRPr sz="2800"/>
            </a:lvl2pPr>
            <a:lvl3pPr marL="1371600" lvl="2" indent="-381000" algn="l">
              <a:spcBef>
                <a:spcPts val="480"/>
              </a:spcBef>
              <a:spcAft>
                <a:spcPts val="0"/>
              </a:spcAft>
              <a:buClr>
                <a:schemeClr val="dk1"/>
              </a:buClr>
              <a:buSzPts val="2400"/>
              <a:buFont typeface="Arial"/>
              <a:buChar char="•"/>
              <a:defRPr sz="2400"/>
            </a:lvl3pPr>
            <a:lvl4pPr marL="1828800" lvl="3" indent="-355600" algn="l">
              <a:spcBef>
                <a:spcPts val="400"/>
              </a:spcBef>
              <a:spcAft>
                <a:spcPts val="0"/>
              </a:spcAft>
              <a:buClr>
                <a:schemeClr val="dk1"/>
              </a:buClr>
              <a:buSzPts val="2000"/>
              <a:buFont typeface="Arial"/>
              <a:buChar char="–"/>
              <a:defRPr sz="2000"/>
            </a:lvl4pPr>
            <a:lvl5pPr marL="2286000" lvl="4" indent="-355600" algn="l">
              <a:spcBef>
                <a:spcPts val="400"/>
              </a:spcBef>
              <a:spcAft>
                <a:spcPts val="0"/>
              </a:spcAft>
              <a:buClr>
                <a:schemeClr val="dk1"/>
              </a:buClr>
              <a:buSzPts val="2000"/>
              <a:buFont typeface="Arial"/>
              <a:buChar char="»"/>
              <a:defRPr sz="2000"/>
            </a:lvl5pPr>
            <a:lvl6pPr marL="2743200" lvl="5" indent="-355600" algn="l">
              <a:spcBef>
                <a:spcPts val="400"/>
              </a:spcBef>
              <a:spcAft>
                <a:spcPts val="0"/>
              </a:spcAft>
              <a:buClr>
                <a:schemeClr val="dk1"/>
              </a:buClr>
              <a:buSzPts val="2000"/>
              <a:buFont typeface="Arial"/>
              <a:buChar char="»"/>
              <a:defRPr sz="2000"/>
            </a:lvl6pPr>
            <a:lvl7pPr marL="3200400" lvl="6" indent="-355600" algn="l">
              <a:spcBef>
                <a:spcPts val="400"/>
              </a:spcBef>
              <a:spcAft>
                <a:spcPts val="0"/>
              </a:spcAft>
              <a:buClr>
                <a:schemeClr val="dk1"/>
              </a:buClr>
              <a:buSzPts val="2000"/>
              <a:buFont typeface="Arial"/>
              <a:buChar char="»"/>
              <a:defRPr sz="2000"/>
            </a:lvl7pPr>
            <a:lvl8pPr marL="3657600" lvl="7" indent="-355600" algn="l">
              <a:spcBef>
                <a:spcPts val="400"/>
              </a:spcBef>
              <a:spcAft>
                <a:spcPts val="0"/>
              </a:spcAft>
              <a:buClr>
                <a:schemeClr val="dk1"/>
              </a:buClr>
              <a:buSzPts val="2000"/>
              <a:buFont typeface="Arial"/>
              <a:buChar char="»"/>
              <a:defRPr sz="2000"/>
            </a:lvl8pPr>
            <a:lvl9pPr marL="4114800" lvl="8" indent="-355600" algn="l">
              <a:spcBef>
                <a:spcPts val="400"/>
              </a:spcBef>
              <a:spcAft>
                <a:spcPts val="0"/>
              </a:spcAft>
              <a:buClr>
                <a:schemeClr val="dk1"/>
              </a:buClr>
              <a:buSzPts val="2000"/>
              <a:buFont typeface="Arial"/>
              <a:buChar char="»"/>
              <a:defRPr sz="2000"/>
            </a:lvl9pPr>
          </a:lstStyle>
          <a:p>
            <a:endParaRPr/>
          </a:p>
        </p:txBody>
      </p:sp>
      <p:sp>
        <p:nvSpPr>
          <p:cNvPr id="39" name="Google Shape;39;p38"/>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Arial"/>
              <a:buNone/>
              <a:defRPr sz="1400"/>
            </a:lvl1pPr>
            <a:lvl2pPr marL="914400" lvl="1" indent="-228600" algn="l">
              <a:spcBef>
                <a:spcPts val="240"/>
              </a:spcBef>
              <a:spcAft>
                <a:spcPts val="0"/>
              </a:spcAft>
              <a:buClr>
                <a:schemeClr val="dk1"/>
              </a:buClr>
              <a:buSzPts val="1200"/>
              <a:buFont typeface="Arial"/>
              <a:buNone/>
              <a:defRPr sz="1200"/>
            </a:lvl2pPr>
            <a:lvl3pPr marL="1371600" lvl="2" indent="-228600" algn="l">
              <a:spcBef>
                <a:spcPts val="200"/>
              </a:spcBef>
              <a:spcAft>
                <a:spcPts val="0"/>
              </a:spcAft>
              <a:buClr>
                <a:schemeClr val="dk1"/>
              </a:buClr>
              <a:buSzPts val="1000"/>
              <a:buFont typeface="Arial"/>
              <a:buNone/>
              <a:defRPr sz="1000"/>
            </a:lvl3pPr>
            <a:lvl4pPr marL="1828800" lvl="3" indent="-228600" algn="l">
              <a:spcBef>
                <a:spcPts val="180"/>
              </a:spcBef>
              <a:spcAft>
                <a:spcPts val="0"/>
              </a:spcAft>
              <a:buClr>
                <a:schemeClr val="dk1"/>
              </a:buClr>
              <a:buSzPts val="900"/>
              <a:buFont typeface="Arial"/>
              <a:buNone/>
              <a:defRPr sz="900"/>
            </a:lvl4pPr>
            <a:lvl5pPr marL="2286000" lvl="4" indent="-228600" algn="l">
              <a:spcBef>
                <a:spcPts val="180"/>
              </a:spcBef>
              <a:spcAft>
                <a:spcPts val="0"/>
              </a:spcAft>
              <a:buClr>
                <a:schemeClr val="dk1"/>
              </a:buClr>
              <a:buSzPts val="900"/>
              <a:buFont typeface="Arial"/>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endParaRPr/>
          </a:p>
        </p:txBody>
      </p:sp>
    </p:spTree>
    <p:extLst>
      <p:ext uri="{BB962C8B-B14F-4D97-AF65-F5344CB8AC3E}">
        <p14:creationId xmlns:p14="http://schemas.microsoft.com/office/powerpoint/2010/main" val="2753904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0988" y="1268413"/>
            <a:ext cx="6553200" cy="649287"/>
          </a:xfrm>
        </p:spPr>
        <p:txBody>
          <a:bodyPr/>
          <a:lstStyle/>
          <a:p>
            <a:r>
              <a:rPr lang="en-US"/>
              <a:t>Click to edit Master title style</a:t>
            </a:r>
            <a:endParaRPr lang="ru-RU"/>
          </a:p>
        </p:txBody>
      </p:sp>
      <p:sp>
        <p:nvSpPr>
          <p:cNvPr id="3" name="Объект 2"/>
          <p:cNvSpPr>
            <a:spLocks noGrp="1"/>
          </p:cNvSpPr>
          <p:nvPr>
            <p:ph idx="1"/>
          </p:nvPr>
        </p:nvSpPr>
        <p:spPr>
          <a:xfrm>
            <a:off x="280988" y="1916113"/>
            <a:ext cx="7643812" cy="4608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pic>
        <p:nvPicPr>
          <p:cNvPr id="5" name="Picture 4">
            <a:extLst>
              <a:ext uri="{FF2B5EF4-FFF2-40B4-BE49-F238E27FC236}">
                <a16:creationId xmlns:a16="http://schemas.microsoft.com/office/drawing/2014/main" id="{0A705163-2D9E-4C76-AB26-44E7D3DCB8A8}"/>
              </a:ext>
            </a:extLst>
          </p:cNvPr>
          <p:cNvPicPr>
            <a:picLocks noChangeAspect="1"/>
          </p:cNvPicPr>
          <p:nvPr userDrawn="1"/>
        </p:nvPicPr>
        <p:blipFill>
          <a:blip r:embed="rId2"/>
          <a:stretch>
            <a:fillRect/>
          </a:stretch>
        </p:blipFill>
        <p:spPr>
          <a:xfrm>
            <a:off x="7772400" y="6248400"/>
            <a:ext cx="1161905" cy="466667"/>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Рисунок с подписью" type="picTx">
  <p:cSld name="Рисунок с подписью">
    <p:spTree>
      <p:nvGrpSpPr>
        <p:cNvPr id="1" name="Shape 40"/>
        <p:cNvGrpSpPr/>
        <p:nvPr/>
      </p:nvGrpSpPr>
      <p:grpSpPr>
        <a:xfrm>
          <a:off x="0" y="0"/>
          <a:ext cx="0" cy="0"/>
          <a:chOff x="0" y="0"/>
          <a:chExt cx="0" cy="0"/>
        </a:xfrm>
      </p:grpSpPr>
      <p:sp>
        <p:nvSpPr>
          <p:cNvPr id="41" name="Google Shape;41;p39"/>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9"/>
          <p:cNvSpPr>
            <a:spLocks noGrp="1"/>
          </p:cNvSpPr>
          <p:nvPr>
            <p:ph type="pic" idx="2"/>
          </p:nvPr>
        </p:nvSpPr>
        <p:spPr>
          <a:xfrm>
            <a:off x="1792288" y="612775"/>
            <a:ext cx="5486400" cy="4114800"/>
          </a:xfrm>
          <a:prstGeom prst="rect">
            <a:avLst/>
          </a:prstGeom>
          <a:noFill/>
          <a:ln>
            <a:noFill/>
          </a:ln>
        </p:spPr>
      </p:sp>
      <p:sp>
        <p:nvSpPr>
          <p:cNvPr id="43" name="Google Shape;43;p39"/>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Arial"/>
              <a:buNone/>
              <a:defRPr sz="1400"/>
            </a:lvl1pPr>
            <a:lvl2pPr marL="914400" lvl="1" indent="-228600" algn="l">
              <a:spcBef>
                <a:spcPts val="240"/>
              </a:spcBef>
              <a:spcAft>
                <a:spcPts val="0"/>
              </a:spcAft>
              <a:buClr>
                <a:schemeClr val="dk1"/>
              </a:buClr>
              <a:buSzPts val="1200"/>
              <a:buFont typeface="Arial"/>
              <a:buNone/>
              <a:defRPr sz="1200"/>
            </a:lvl2pPr>
            <a:lvl3pPr marL="1371600" lvl="2" indent="-228600" algn="l">
              <a:spcBef>
                <a:spcPts val="200"/>
              </a:spcBef>
              <a:spcAft>
                <a:spcPts val="0"/>
              </a:spcAft>
              <a:buClr>
                <a:schemeClr val="dk1"/>
              </a:buClr>
              <a:buSzPts val="1000"/>
              <a:buFont typeface="Arial"/>
              <a:buNone/>
              <a:defRPr sz="1000"/>
            </a:lvl3pPr>
            <a:lvl4pPr marL="1828800" lvl="3" indent="-228600" algn="l">
              <a:spcBef>
                <a:spcPts val="180"/>
              </a:spcBef>
              <a:spcAft>
                <a:spcPts val="0"/>
              </a:spcAft>
              <a:buClr>
                <a:schemeClr val="dk1"/>
              </a:buClr>
              <a:buSzPts val="900"/>
              <a:buFont typeface="Arial"/>
              <a:buNone/>
              <a:defRPr sz="900"/>
            </a:lvl4pPr>
            <a:lvl5pPr marL="2286000" lvl="4" indent="-228600" algn="l">
              <a:spcBef>
                <a:spcPts val="180"/>
              </a:spcBef>
              <a:spcAft>
                <a:spcPts val="0"/>
              </a:spcAft>
              <a:buClr>
                <a:schemeClr val="dk1"/>
              </a:buClr>
              <a:buSzPts val="900"/>
              <a:buFont typeface="Arial"/>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endParaRPr/>
          </a:p>
        </p:txBody>
      </p:sp>
    </p:spTree>
    <p:extLst>
      <p:ext uri="{BB962C8B-B14F-4D97-AF65-F5344CB8AC3E}">
        <p14:creationId xmlns:p14="http://schemas.microsoft.com/office/powerpoint/2010/main" val="32342569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Заголовок и вертикальный текст">
    <p:spTree>
      <p:nvGrpSpPr>
        <p:cNvPr id="1" name="Shape 44"/>
        <p:cNvGrpSpPr/>
        <p:nvPr/>
      </p:nvGrpSpPr>
      <p:grpSpPr>
        <a:xfrm>
          <a:off x="0" y="0"/>
          <a:ext cx="0" cy="0"/>
          <a:chOff x="0" y="0"/>
          <a:chExt cx="0" cy="0"/>
        </a:xfrm>
      </p:grpSpPr>
      <p:sp>
        <p:nvSpPr>
          <p:cNvPr id="45" name="Google Shape;45;p40"/>
          <p:cNvSpPr txBox="1">
            <a:spLocks noGrp="1"/>
          </p:cNvSpPr>
          <p:nvPr>
            <p:ph type="title"/>
          </p:nvPr>
        </p:nvSpPr>
        <p:spPr>
          <a:xfrm>
            <a:off x="228600" y="1268413"/>
            <a:ext cx="6553200" cy="64928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40"/>
          <p:cNvSpPr txBox="1">
            <a:spLocks noGrp="1"/>
          </p:cNvSpPr>
          <p:nvPr>
            <p:ph type="body" idx="1"/>
          </p:nvPr>
        </p:nvSpPr>
        <p:spPr>
          <a:xfrm rot="5400000">
            <a:off x="1746250" y="398463"/>
            <a:ext cx="4608512" cy="7643812"/>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7722408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Вертикальный заголовок и текст">
    <p:spTree>
      <p:nvGrpSpPr>
        <p:cNvPr id="1" name="Shape 47"/>
        <p:cNvGrpSpPr/>
        <p:nvPr/>
      </p:nvGrpSpPr>
      <p:grpSpPr>
        <a:xfrm>
          <a:off x="0" y="0"/>
          <a:ext cx="0" cy="0"/>
          <a:chOff x="0" y="0"/>
          <a:chExt cx="0" cy="0"/>
        </a:xfrm>
      </p:grpSpPr>
      <p:sp>
        <p:nvSpPr>
          <p:cNvPr id="48" name="Google Shape;48;p41"/>
          <p:cNvSpPr txBox="1">
            <a:spLocks noGrp="1"/>
          </p:cNvSpPr>
          <p:nvPr>
            <p:ph type="title"/>
          </p:nvPr>
        </p:nvSpPr>
        <p:spPr>
          <a:xfrm rot="5400000">
            <a:off x="5176838" y="2941638"/>
            <a:ext cx="5256212" cy="190976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41"/>
          <p:cNvSpPr txBox="1">
            <a:spLocks noGrp="1"/>
          </p:cNvSpPr>
          <p:nvPr>
            <p:ph type="body" idx="1"/>
          </p:nvPr>
        </p:nvSpPr>
        <p:spPr>
          <a:xfrm rot="5400000">
            <a:off x="1278732" y="1105694"/>
            <a:ext cx="5256212" cy="558165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306712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4788" y="1268413"/>
            <a:ext cx="6553200" cy="649287"/>
          </a:xfrm>
        </p:spPr>
        <p:txBody>
          <a:bodyPr/>
          <a:lstStyle/>
          <a:p>
            <a:r>
              <a:rPr lang="en-US"/>
              <a:t>Click to edit Master title style</a:t>
            </a:r>
            <a:endParaRPr lang="ru-RU"/>
          </a:p>
        </p:txBody>
      </p:sp>
      <p:sp>
        <p:nvSpPr>
          <p:cNvPr id="3" name="Объект 2"/>
          <p:cNvSpPr>
            <a:spLocks noGrp="1"/>
          </p:cNvSpPr>
          <p:nvPr>
            <p:ph sz="half" idx="1"/>
          </p:nvPr>
        </p:nvSpPr>
        <p:spPr>
          <a:xfrm>
            <a:off x="204788" y="1916113"/>
            <a:ext cx="3744912"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Объект 3"/>
          <p:cNvSpPr>
            <a:spLocks noGrp="1"/>
          </p:cNvSpPr>
          <p:nvPr>
            <p:ph sz="half" idx="2"/>
          </p:nvPr>
        </p:nvSpPr>
        <p:spPr>
          <a:xfrm>
            <a:off x="4102100" y="1916113"/>
            <a:ext cx="3746500"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en-US"/>
              <a:t>Click to edit Master title style</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Click to edit Master title style</a:t>
            </a:r>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alphaModFix amt="65000"/>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1268413"/>
            <a:ext cx="6553200" cy="649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ru-RU"/>
          </a:p>
        </p:txBody>
      </p:sp>
      <p:sp>
        <p:nvSpPr>
          <p:cNvPr id="1027" name="Rectangle 3"/>
          <p:cNvSpPr>
            <a:spLocks noGrp="1" noChangeArrowheads="1"/>
          </p:cNvSpPr>
          <p:nvPr>
            <p:ph type="body" idx="1"/>
          </p:nvPr>
        </p:nvSpPr>
        <p:spPr bwMode="auto">
          <a:xfrm>
            <a:off x="228600" y="1916113"/>
            <a:ext cx="7643812" cy="4608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Tree>
  </p:cSld>
  <p:clrMap bg1="lt1" tx1="dk1" bg2="lt2" tx2="dk2" accent1="accent1" accent2="accent2" accent3="accent3" accent4="accent4" accent5="accent5" accent6="accent6" hlink="hlink" folHlink="folHlink"/>
  <p:sldLayoutIdLst>
    <p:sldLayoutId id="2147483683"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sldNum="0" hdr="0" dt="0"/>
  <p:txStyles>
    <p:title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600" b="1">
          <a:solidFill>
            <a:schemeClr val="tx2"/>
          </a:solidFill>
          <a:latin typeface="Arial" charset="0"/>
        </a:defRPr>
      </a:lvl6pPr>
      <a:lvl7pPr marL="914400" algn="l" rtl="0" eaLnBrk="1" fontAlgn="base" hangingPunct="1">
        <a:spcBef>
          <a:spcPct val="0"/>
        </a:spcBef>
        <a:spcAft>
          <a:spcPct val="0"/>
        </a:spcAft>
        <a:defRPr sz="3600" b="1">
          <a:solidFill>
            <a:schemeClr val="tx2"/>
          </a:solidFill>
          <a:latin typeface="Arial" charset="0"/>
        </a:defRPr>
      </a:lvl7pPr>
      <a:lvl8pPr marL="1371600" algn="l" rtl="0" eaLnBrk="1" fontAlgn="base" hangingPunct="1">
        <a:spcBef>
          <a:spcPct val="0"/>
        </a:spcBef>
        <a:spcAft>
          <a:spcPct val="0"/>
        </a:spcAft>
        <a:defRPr sz="3600" b="1">
          <a:solidFill>
            <a:schemeClr val="tx2"/>
          </a:solidFill>
          <a:latin typeface="Arial" charset="0"/>
        </a:defRPr>
      </a:lvl8pPr>
      <a:lvl9pPr marL="1828800" algn="l" rtl="0" eaLnBrk="1" fontAlgn="base" hangingPunct="1">
        <a:spcBef>
          <a:spcPct val="0"/>
        </a:spcBef>
        <a:spcAft>
          <a:spcPct val="0"/>
        </a:spcAft>
        <a:defRPr sz="36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b="1">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3">
            <a:alphaModFix amt="65000"/>
          </a:blip>
          <a:stretch>
            <a:fillRect/>
          </a:stretch>
        </a:blipFill>
        <a:effectLst/>
      </p:bgPr>
    </p:bg>
    <p:spTree>
      <p:nvGrpSpPr>
        <p:cNvPr id="1" name="Shape 9"/>
        <p:cNvGrpSpPr/>
        <p:nvPr/>
      </p:nvGrpSpPr>
      <p:grpSpPr>
        <a:xfrm>
          <a:off x="0" y="0"/>
          <a:ext cx="0" cy="0"/>
          <a:chOff x="0" y="0"/>
          <a:chExt cx="0" cy="0"/>
        </a:xfrm>
      </p:grpSpPr>
      <p:sp>
        <p:nvSpPr>
          <p:cNvPr id="10" name="Google Shape;10;p30"/>
          <p:cNvSpPr txBox="1">
            <a:spLocks noGrp="1"/>
          </p:cNvSpPr>
          <p:nvPr>
            <p:ph type="title"/>
          </p:nvPr>
        </p:nvSpPr>
        <p:spPr>
          <a:xfrm>
            <a:off x="228600" y="1268413"/>
            <a:ext cx="6553200" cy="649287"/>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3600" b="1" i="0" u="none" strike="noStrike" cap="none">
                <a:solidFill>
                  <a:schemeClr val="dk2"/>
                </a:solidFill>
                <a:latin typeface="Arial"/>
                <a:ea typeface="Arial"/>
                <a:cs typeface="Arial"/>
                <a:sym typeface="Arial"/>
              </a:defRPr>
            </a:lvl1pPr>
            <a:lvl2pPr marR="0" lvl="1" algn="l" rtl="0">
              <a:spcBef>
                <a:spcPts val="0"/>
              </a:spcBef>
              <a:spcAft>
                <a:spcPts val="0"/>
              </a:spcAft>
              <a:buSzPts val="1400"/>
              <a:buNone/>
              <a:defRPr sz="3600" b="1" i="0" u="none" strike="noStrike" cap="none">
                <a:solidFill>
                  <a:schemeClr val="dk2"/>
                </a:solidFill>
                <a:latin typeface="Arial"/>
                <a:ea typeface="Arial"/>
                <a:cs typeface="Arial"/>
                <a:sym typeface="Arial"/>
              </a:defRPr>
            </a:lvl2pPr>
            <a:lvl3pPr marR="0" lvl="2" algn="l" rtl="0">
              <a:spcBef>
                <a:spcPts val="0"/>
              </a:spcBef>
              <a:spcAft>
                <a:spcPts val="0"/>
              </a:spcAft>
              <a:buSzPts val="1400"/>
              <a:buNone/>
              <a:defRPr sz="3600" b="1" i="0" u="none" strike="noStrike" cap="none">
                <a:solidFill>
                  <a:schemeClr val="dk2"/>
                </a:solidFill>
                <a:latin typeface="Arial"/>
                <a:ea typeface="Arial"/>
                <a:cs typeface="Arial"/>
                <a:sym typeface="Arial"/>
              </a:defRPr>
            </a:lvl3pPr>
            <a:lvl4pPr marR="0" lvl="3" algn="l" rtl="0">
              <a:spcBef>
                <a:spcPts val="0"/>
              </a:spcBef>
              <a:spcAft>
                <a:spcPts val="0"/>
              </a:spcAft>
              <a:buSzPts val="1400"/>
              <a:buNone/>
              <a:defRPr sz="3600" b="1" i="0" u="none" strike="noStrike" cap="none">
                <a:solidFill>
                  <a:schemeClr val="dk2"/>
                </a:solidFill>
                <a:latin typeface="Arial"/>
                <a:ea typeface="Arial"/>
                <a:cs typeface="Arial"/>
                <a:sym typeface="Arial"/>
              </a:defRPr>
            </a:lvl4pPr>
            <a:lvl5pPr marR="0" lvl="4" algn="l" rtl="0">
              <a:spcBef>
                <a:spcPts val="0"/>
              </a:spcBef>
              <a:spcAft>
                <a:spcPts val="0"/>
              </a:spcAft>
              <a:buSzPts val="1400"/>
              <a:buNone/>
              <a:defRPr sz="3600" b="1" i="0" u="none" strike="noStrike" cap="none">
                <a:solidFill>
                  <a:schemeClr val="dk2"/>
                </a:solidFill>
                <a:latin typeface="Arial"/>
                <a:ea typeface="Arial"/>
                <a:cs typeface="Arial"/>
                <a:sym typeface="Arial"/>
              </a:defRPr>
            </a:lvl5pPr>
            <a:lvl6pPr marR="0" lvl="5" algn="l" rtl="0">
              <a:spcBef>
                <a:spcPts val="0"/>
              </a:spcBef>
              <a:spcAft>
                <a:spcPts val="0"/>
              </a:spcAft>
              <a:buSzPts val="1400"/>
              <a:buNone/>
              <a:defRPr sz="3600" b="1" i="0" u="none" strike="noStrike" cap="none">
                <a:solidFill>
                  <a:schemeClr val="dk2"/>
                </a:solidFill>
                <a:latin typeface="Arial"/>
                <a:ea typeface="Arial"/>
                <a:cs typeface="Arial"/>
                <a:sym typeface="Arial"/>
              </a:defRPr>
            </a:lvl6pPr>
            <a:lvl7pPr marR="0" lvl="6" algn="l" rtl="0">
              <a:spcBef>
                <a:spcPts val="0"/>
              </a:spcBef>
              <a:spcAft>
                <a:spcPts val="0"/>
              </a:spcAft>
              <a:buSzPts val="1400"/>
              <a:buNone/>
              <a:defRPr sz="3600" b="1" i="0" u="none" strike="noStrike" cap="none">
                <a:solidFill>
                  <a:schemeClr val="dk2"/>
                </a:solidFill>
                <a:latin typeface="Arial"/>
                <a:ea typeface="Arial"/>
                <a:cs typeface="Arial"/>
                <a:sym typeface="Arial"/>
              </a:defRPr>
            </a:lvl7pPr>
            <a:lvl8pPr marR="0" lvl="7" algn="l" rtl="0">
              <a:spcBef>
                <a:spcPts val="0"/>
              </a:spcBef>
              <a:spcAft>
                <a:spcPts val="0"/>
              </a:spcAft>
              <a:buSzPts val="1400"/>
              <a:buNone/>
              <a:defRPr sz="3600" b="1" i="0" u="none" strike="noStrike" cap="none">
                <a:solidFill>
                  <a:schemeClr val="dk2"/>
                </a:solidFill>
                <a:latin typeface="Arial"/>
                <a:ea typeface="Arial"/>
                <a:cs typeface="Arial"/>
                <a:sym typeface="Arial"/>
              </a:defRPr>
            </a:lvl8pPr>
            <a:lvl9pPr marR="0" lvl="8" algn="l" rtl="0">
              <a:spcBef>
                <a:spcPts val="0"/>
              </a:spcBef>
              <a:spcAft>
                <a:spcPts val="0"/>
              </a:spcAft>
              <a:buSzPts val="1400"/>
              <a:buNone/>
              <a:defRPr sz="3600" b="1" i="0" u="none" strike="noStrike" cap="none">
                <a:solidFill>
                  <a:schemeClr val="dk2"/>
                </a:solidFill>
                <a:latin typeface="Arial"/>
                <a:ea typeface="Arial"/>
                <a:cs typeface="Arial"/>
                <a:sym typeface="Arial"/>
              </a:defRPr>
            </a:lvl9pPr>
          </a:lstStyle>
          <a:p>
            <a:endParaRPr/>
          </a:p>
        </p:txBody>
      </p:sp>
      <p:sp>
        <p:nvSpPr>
          <p:cNvPr id="11" name="Google Shape;11;p30"/>
          <p:cNvSpPr txBox="1">
            <a:spLocks noGrp="1"/>
          </p:cNvSpPr>
          <p:nvPr>
            <p:ph type="body" idx="1"/>
          </p:nvPr>
        </p:nvSpPr>
        <p:spPr>
          <a:xfrm>
            <a:off x="228600" y="1916113"/>
            <a:ext cx="7643812" cy="4608512"/>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1"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958749302"/>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littleleague.org/university/articles/abuse-awareness-training-course/" TargetMode="External"/><Relationship Id="rId2" Type="http://schemas.openxmlformats.org/officeDocument/2006/relationships/hyperlink" Target="https://www.littleleague.org/diamondleader/"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6.png"/><Relationship Id="rId7" Type="http://schemas.openxmlformats.org/officeDocument/2006/relationships/diagramColors" Target="../diagrams/colors2.xml"/><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5.xml.rels><?xml version="1.0" encoding="UTF-8" standalone="yes"?>
<Relationships xmlns="http://schemas.openxmlformats.org/package/2006/relationships"><Relationship Id="rId2" Type="http://schemas.openxmlformats.org/officeDocument/2006/relationships/hyperlink" Target="mailto:umpire@ulll.org"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ulll.org/" TargetMode="External"/><Relationship Id="rId2" Type="http://schemas.openxmlformats.org/officeDocument/2006/relationships/hyperlink" Target="http://www.littleleague.org/"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ulll.org/Default.aspx?tabid=1817165"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hyperlink" Target="https://www.littleleague.org/university/articles/abuse-awareness-training-course/"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president@ulll.org"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alphaModFix amt="65000"/>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200400" y="2057400"/>
            <a:ext cx="5943600" cy="503237"/>
          </a:xfrm>
        </p:spPr>
        <p:txBody>
          <a:bodyPr/>
          <a:lstStyle/>
          <a:p>
            <a:pPr algn="ctr" eaLnBrk="1" hangingPunct="1"/>
            <a:r>
              <a:rPr lang="en-US" dirty="0"/>
              <a:t>Upper Loudoun Little League</a:t>
            </a:r>
            <a:endParaRPr lang="uk-UA" dirty="0"/>
          </a:p>
        </p:txBody>
      </p:sp>
      <p:sp>
        <p:nvSpPr>
          <p:cNvPr id="3075" name="Rectangle 3"/>
          <p:cNvSpPr>
            <a:spLocks noGrp="1" noChangeArrowheads="1"/>
          </p:cNvSpPr>
          <p:nvPr>
            <p:ph type="subTitle" idx="1"/>
          </p:nvPr>
        </p:nvSpPr>
        <p:spPr>
          <a:xfrm>
            <a:off x="4038600" y="2620962"/>
            <a:ext cx="5105400" cy="503238"/>
          </a:xfrm>
        </p:spPr>
        <p:txBody>
          <a:bodyPr/>
          <a:lstStyle/>
          <a:p>
            <a:pPr algn="ctr" eaLnBrk="1" hangingPunct="1">
              <a:spcBef>
                <a:spcPts val="0"/>
              </a:spcBef>
            </a:pPr>
            <a:r>
              <a:rPr lang="en-US" sz="2000" dirty="0"/>
              <a:t>2026 Spring Season – Parents Meeting</a:t>
            </a:r>
            <a:endParaRPr lang="uk-UA" sz="2000" dirty="0"/>
          </a:p>
        </p:txBody>
      </p:sp>
      <p:pic>
        <p:nvPicPr>
          <p:cNvPr id="1026" name="Picture 2" descr="Upper Loudoun Little League">
            <a:extLst>
              <a:ext uri="{FF2B5EF4-FFF2-40B4-BE49-F238E27FC236}">
                <a16:creationId xmlns:a16="http://schemas.microsoft.com/office/drawing/2014/main" id="{61DE832E-F1AE-4EEC-A3D8-D386B6B246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15455"/>
            <a:ext cx="1713345" cy="1713345"/>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5575D8B-F956-415C-8B8E-6913B88FB209}"/>
              </a:ext>
            </a:extLst>
          </p:cNvPr>
          <p:cNvPicPr>
            <a:picLocks noChangeAspect="1"/>
          </p:cNvPicPr>
          <p:nvPr/>
        </p:nvPicPr>
        <p:blipFill>
          <a:blip r:embed="rId2"/>
          <a:stretch>
            <a:fillRect/>
          </a:stretch>
        </p:blipFill>
        <p:spPr>
          <a:xfrm>
            <a:off x="0" y="0"/>
            <a:ext cx="9144000" cy="6858000"/>
          </a:xfrm>
          <a:prstGeom prst="rect">
            <a:avLst/>
          </a:prstGeom>
        </p:spPr>
      </p:pic>
      <p:sp>
        <p:nvSpPr>
          <p:cNvPr id="2" name="TextBox 1">
            <a:extLst>
              <a:ext uri="{FF2B5EF4-FFF2-40B4-BE49-F238E27FC236}">
                <a16:creationId xmlns:a16="http://schemas.microsoft.com/office/drawing/2014/main" id="{EC6252A5-FF58-4392-9178-3D32890BDAC8}"/>
              </a:ext>
            </a:extLst>
          </p:cNvPr>
          <p:cNvSpPr txBox="1"/>
          <p:nvPr/>
        </p:nvSpPr>
        <p:spPr>
          <a:xfrm>
            <a:off x="5105400" y="3276600"/>
            <a:ext cx="762000" cy="338554"/>
          </a:xfrm>
          <a:prstGeom prst="rect">
            <a:avLst/>
          </a:prstGeom>
          <a:noFill/>
        </p:spPr>
        <p:txBody>
          <a:bodyPr wrap="square" rtlCol="0">
            <a:spAutoFit/>
          </a:bodyPr>
          <a:lstStyle/>
          <a:p>
            <a:pPr algn="ctr"/>
            <a:r>
              <a:rPr lang="en-US" sz="1600" dirty="0">
                <a:solidFill>
                  <a:srgbClr val="000000"/>
                </a:solidFill>
              </a:rPr>
              <a:t>CLLL</a:t>
            </a:r>
          </a:p>
        </p:txBody>
      </p:sp>
      <p:sp>
        <p:nvSpPr>
          <p:cNvPr id="4" name="TextBox 3">
            <a:extLst>
              <a:ext uri="{FF2B5EF4-FFF2-40B4-BE49-F238E27FC236}">
                <a16:creationId xmlns:a16="http://schemas.microsoft.com/office/drawing/2014/main" id="{E1527411-107E-498D-9E43-D4DBE5AD875E}"/>
              </a:ext>
            </a:extLst>
          </p:cNvPr>
          <p:cNvSpPr txBox="1"/>
          <p:nvPr/>
        </p:nvSpPr>
        <p:spPr>
          <a:xfrm>
            <a:off x="7696200" y="4038600"/>
            <a:ext cx="762000" cy="338554"/>
          </a:xfrm>
          <a:prstGeom prst="rect">
            <a:avLst/>
          </a:prstGeom>
          <a:noFill/>
        </p:spPr>
        <p:txBody>
          <a:bodyPr wrap="square" rtlCol="0">
            <a:spAutoFit/>
          </a:bodyPr>
          <a:lstStyle/>
          <a:p>
            <a:pPr algn="ctr"/>
            <a:r>
              <a:rPr lang="en-US" sz="1600" dirty="0">
                <a:solidFill>
                  <a:srgbClr val="000000"/>
                </a:solidFill>
              </a:rPr>
              <a:t>LLLL</a:t>
            </a:r>
          </a:p>
        </p:txBody>
      </p:sp>
      <p:sp>
        <p:nvSpPr>
          <p:cNvPr id="5" name="TextBox 4">
            <a:extLst>
              <a:ext uri="{FF2B5EF4-FFF2-40B4-BE49-F238E27FC236}">
                <a16:creationId xmlns:a16="http://schemas.microsoft.com/office/drawing/2014/main" id="{B46BCE14-5548-4259-84A9-9F28F68EDFE9}"/>
              </a:ext>
            </a:extLst>
          </p:cNvPr>
          <p:cNvSpPr txBox="1"/>
          <p:nvPr/>
        </p:nvSpPr>
        <p:spPr>
          <a:xfrm>
            <a:off x="6477000" y="4038600"/>
            <a:ext cx="762000" cy="338554"/>
          </a:xfrm>
          <a:prstGeom prst="rect">
            <a:avLst/>
          </a:prstGeom>
          <a:noFill/>
        </p:spPr>
        <p:txBody>
          <a:bodyPr wrap="square" rtlCol="0">
            <a:spAutoFit/>
          </a:bodyPr>
          <a:lstStyle/>
          <a:p>
            <a:pPr algn="ctr"/>
            <a:r>
              <a:rPr lang="en-US" sz="1600" dirty="0">
                <a:solidFill>
                  <a:srgbClr val="000000"/>
                </a:solidFill>
              </a:rPr>
              <a:t>DLL</a:t>
            </a:r>
          </a:p>
        </p:txBody>
      </p:sp>
      <p:sp>
        <p:nvSpPr>
          <p:cNvPr id="6" name="TextBox 5">
            <a:extLst>
              <a:ext uri="{FF2B5EF4-FFF2-40B4-BE49-F238E27FC236}">
                <a16:creationId xmlns:a16="http://schemas.microsoft.com/office/drawing/2014/main" id="{3E46F709-62F8-4D7B-B7C0-3AF4B8869686}"/>
              </a:ext>
            </a:extLst>
          </p:cNvPr>
          <p:cNvSpPr txBox="1"/>
          <p:nvPr/>
        </p:nvSpPr>
        <p:spPr>
          <a:xfrm>
            <a:off x="5257800" y="4953000"/>
            <a:ext cx="762000" cy="338554"/>
          </a:xfrm>
          <a:prstGeom prst="rect">
            <a:avLst/>
          </a:prstGeom>
          <a:noFill/>
        </p:spPr>
        <p:txBody>
          <a:bodyPr wrap="square" rtlCol="0">
            <a:spAutoFit/>
          </a:bodyPr>
          <a:lstStyle/>
          <a:p>
            <a:pPr algn="ctr"/>
            <a:r>
              <a:rPr lang="en-US" sz="1600" dirty="0">
                <a:solidFill>
                  <a:srgbClr val="000000"/>
                </a:solidFill>
              </a:rPr>
              <a:t>LSLL</a:t>
            </a:r>
          </a:p>
        </p:txBody>
      </p:sp>
    </p:spTree>
    <p:extLst>
      <p:ext uri="{BB962C8B-B14F-4D97-AF65-F5344CB8AC3E}">
        <p14:creationId xmlns:p14="http://schemas.microsoft.com/office/powerpoint/2010/main" val="1719078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63C93-D6AD-D239-ECCF-9393C1F761A4}"/>
              </a:ext>
            </a:extLst>
          </p:cNvPr>
          <p:cNvSpPr>
            <a:spLocks noGrp="1"/>
          </p:cNvSpPr>
          <p:nvPr>
            <p:ph type="title"/>
          </p:nvPr>
        </p:nvSpPr>
        <p:spPr>
          <a:xfrm>
            <a:off x="280988" y="1408113"/>
            <a:ext cx="6553200" cy="649287"/>
          </a:xfrm>
        </p:spPr>
        <p:txBody>
          <a:bodyPr/>
          <a:lstStyle/>
          <a:p>
            <a:r>
              <a:rPr lang="en-US" dirty="0"/>
              <a:t>Division Structure - Teams</a:t>
            </a:r>
          </a:p>
        </p:txBody>
      </p:sp>
      <p:graphicFrame>
        <p:nvGraphicFramePr>
          <p:cNvPr id="4" name="Content Placeholder 3">
            <a:extLst>
              <a:ext uri="{FF2B5EF4-FFF2-40B4-BE49-F238E27FC236}">
                <a16:creationId xmlns:a16="http://schemas.microsoft.com/office/drawing/2014/main" id="{3FC641A6-D63A-B61A-70DC-EDA8D34F30BD}"/>
              </a:ext>
            </a:extLst>
          </p:cNvPr>
          <p:cNvGraphicFramePr>
            <a:graphicFrameLocks noGrp="1"/>
          </p:cNvGraphicFramePr>
          <p:nvPr>
            <p:ph idx="1"/>
            <p:extLst>
              <p:ext uri="{D42A27DB-BD31-4B8C-83A1-F6EECF244321}">
                <p14:modId xmlns:p14="http://schemas.microsoft.com/office/powerpoint/2010/main" val="1646092443"/>
              </p:ext>
            </p:extLst>
          </p:nvPr>
        </p:nvGraphicFramePr>
        <p:xfrm>
          <a:off x="280988" y="2057400"/>
          <a:ext cx="8482012"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26879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63C93-D6AD-D239-ECCF-9393C1F761A4}"/>
              </a:ext>
            </a:extLst>
          </p:cNvPr>
          <p:cNvSpPr>
            <a:spLocks noGrp="1"/>
          </p:cNvSpPr>
          <p:nvPr>
            <p:ph type="title"/>
          </p:nvPr>
        </p:nvSpPr>
        <p:spPr>
          <a:xfrm>
            <a:off x="280988" y="1408113"/>
            <a:ext cx="6553200" cy="649287"/>
          </a:xfrm>
        </p:spPr>
        <p:txBody>
          <a:bodyPr/>
          <a:lstStyle/>
          <a:p>
            <a:r>
              <a:rPr lang="en-US" dirty="0"/>
              <a:t>Division Structure - Teams</a:t>
            </a:r>
          </a:p>
        </p:txBody>
      </p:sp>
      <p:grpSp>
        <p:nvGrpSpPr>
          <p:cNvPr id="3" name="Group 2">
            <a:extLst>
              <a:ext uri="{FF2B5EF4-FFF2-40B4-BE49-F238E27FC236}">
                <a16:creationId xmlns:a16="http://schemas.microsoft.com/office/drawing/2014/main" id="{FB6167B4-3838-C588-EFC6-3611E5FEA306}"/>
              </a:ext>
            </a:extLst>
          </p:cNvPr>
          <p:cNvGrpSpPr/>
          <p:nvPr/>
        </p:nvGrpSpPr>
        <p:grpSpPr>
          <a:xfrm>
            <a:off x="284177" y="2153197"/>
            <a:ext cx="8475633" cy="4323803"/>
            <a:chOff x="284177" y="2345007"/>
            <a:chExt cx="8475633" cy="4323803"/>
          </a:xfrm>
        </p:grpSpPr>
        <p:sp>
          <p:nvSpPr>
            <p:cNvPr id="5" name="Freeform: Shape 4">
              <a:extLst>
                <a:ext uri="{FF2B5EF4-FFF2-40B4-BE49-F238E27FC236}">
                  <a16:creationId xmlns:a16="http://schemas.microsoft.com/office/drawing/2014/main" id="{516A33DC-AE71-FA71-9F83-193D23421EFD}"/>
                </a:ext>
              </a:extLst>
            </p:cNvPr>
            <p:cNvSpPr/>
            <p:nvPr/>
          </p:nvSpPr>
          <p:spPr>
            <a:xfrm>
              <a:off x="284177" y="2345007"/>
              <a:ext cx="1917564" cy="757644"/>
            </a:xfrm>
            <a:custGeom>
              <a:avLst/>
              <a:gdLst>
                <a:gd name="connsiteX0" fmla="*/ 0 w 1917564"/>
                <a:gd name="connsiteY0" fmla="*/ 0 h 757644"/>
                <a:gd name="connsiteX1" fmla="*/ 1917564 w 1917564"/>
                <a:gd name="connsiteY1" fmla="*/ 0 h 757644"/>
                <a:gd name="connsiteX2" fmla="*/ 1917564 w 1917564"/>
                <a:gd name="connsiteY2" fmla="*/ 757644 h 757644"/>
                <a:gd name="connsiteX3" fmla="*/ 0 w 1917564"/>
                <a:gd name="connsiteY3" fmla="*/ 757644 h 757644"/>
                <a:gd name="connsiteX4" fmla="*/ 0 w 1917564"/>
                <a:gd name="connsiteY4" fmla="*/ 0 h 757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7564" h="757644">
                  <a:moveTo>
                    <a:pt x="0" y="0"/>
                  </a:moveTo>
                  <a:lnTo>
                    <a:pt x="1917564" y="0"/>
                  </a:lnTo>
                  <a:lnTo>
                    <a:pt x="1917564" y="757644"/>
                  </a:lnTo>
                  <a:lnTo>
                    <a:pt x="0" y="757644"/>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ts val="0"/>
                </a:spcAft>
                <a:buNone/>
              </a:pPr>
              <a:r>
                <a:rPr lang="en-US" sz="2000" kern="1200" dirty="0"/>
                <a:t>TRIPLE “A”</a:t>
              </a:r>
            </a:p>
            <a:p>
              <a:pPr marL="0" lvl="0" indent="0" algn="ctr" defTabSz="889000">
                <a:lnSpc>
                  <a:spcPct val="90000"/>
                </a:lnSpc>
                <a:spcBef>
                  <a:spcPct val="0"/>
                </a:spcBef>
                <a:spcAft>
                  <a:spcPts val="0"/>
                </a:spcAft>
                <a:buNone/>
              </a:pPr>
              <a:r>
                <a:rPr lang="en-US" sz="2000" kern="1200" dirty="0"/>
                <a:t>(AAA)</a:t>
              </a:r>
            </a:p>
          </p:txBody>
        </p:sp>
        <p:sp>
          <p:nvSpPr>
            <p:cNvPr id="6" name="Freeform: Shape 5">
              <a:extLst>
                <a:ext uri="{FF2B5EF4-FFF2-40B4-BE49-F238E27FC236}">
                  <a16:creationId xmlns:a16="http://schemas.microsoft.com/office/drawing/2014/main" id="{01B8027E-85A1-D538-4FD6-2EF30729EA96}"/>
                </a:ext>
              </a:extLst>
            </p:cNvPr>
            <p:cNvSpPr/>
            <p:nvPr/>
          </p:nvSpPr>
          <p:spPr>
            <a:xfrm>
              <a:off x="284177" y="3102650"/>
              <a:ext cx="1917564" cy="3566160"/>
            </a:xfrm>
            <a:custGeom>
              <a:avLst/>
              <a:gdLst>
                <a:gd name="connsiteX0" fmla="*/ 0 w 1917564"/>
                <a:gd name="connsiteY0" fmla="*/ 0 h 2993079"/>
                <a:gd name="connsiteX1" fmla="*/ 1917564 w 1917564"/>
                <a:gd name="connsiteY1" fmla="*/ 0 h 2993079"/>
                <a:gd name="connsiteX2" fmla="*/ 1917564 w 1917564"/>
                <a:gd name="connsiteY2" fmla="*/ 2993079 h 2993079"/>
                <a:gd name="connsiteX3" fmla="*/ 0 w 1917564"/>
                <a:gd name="connsiteY3" fmla="*/ 2993079 h 2993079"/>
                <a:gd name="connsiteX4" fmla="*/ 0 w 1917564"/>
                <a:gd name="connsiteY4" fmla="*/ 0 h 2993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7564" h="2993079">
                  <a:moveTo>
                    <a:pt x="0" y="0"/>
                  </a:moveTo>
                  <a:lnTo>
                    <a:pt x="1917564" y="0"/>
                  </a:lnTo>
                  <a:lnTo>
                    <a:pt x="1917564" y="2993079"/>
                  </a:lnTo>
                  <a:lnTo>
                    <a:pt x="0" y="2993079"/>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8674" tIns="58674" rIns="78232" bIns="88011" numCol="1" spcCol="1270" anchor="t" anchorCtr="0">
              <a:noAutofit/>
            </a:bodyPr>
            <a:lstStyle/>
            <a:p>
              <a:pPr marL="91440" lvl="1" indent="-91440" defTabSz="533400">
                <a:lnSpc>
                  <a:spcPct val="90000"/>
                </a:lnSpc>
                <a:spcAft>
                  <a:spcPct val="15000"/>
                </a:spcAft>
                <a:buFont typeface="Arial" panose="020B0604020202020204" pitchFamily="34" charset="0"/>
                <a:buChar char="•"/>
              </a:pPr>
              <a:r>
                <a:rPr lang="en-US" sz="1100" dirty="0"/>
                <a:t>Preparation for Majors play</a:t>
              </a:r>
            </a:p>
            <a:p>
              <a:pPr marL="91440" lvl="1" indent="-91440" defTabSz="533400">
                <a:lnSpc>
                  <a:spcPct val="90000"/>
                </a:lnSpc>
                <a:spcAft>
                  <a:spcPct val="15000"/>
                </a:spcAft>
                <a:buFont typeface="Arial" panose="020B0604020202020204" pitchFamily="34" charset="0"/>
                <a:buChar char="•"/>
              </a:pPr>
              <a:r>
                <a:rPr lang="en-US" sz="1100" dirty="0"/>
                <a:t>Regulation Little League games and rules </a:t>
              </a:r>
            </a:p>
            <a:p>
              <a:pPr marL="91440" lvl="1" indent="-91440" defTabSz="533400">
                <a:lnSpc>
                  <a:spcPct val="90000"/>
                </a:lnSpc>
                <a:spcAft>
                  <a:spcPct val="15000"/>
                </a:spcAft>
                <a:buFont typeface="Arial" panose="020B0604020202020204" pitchFamily="34" charset="0"/>
                <a:buChar char="•"/>
              </a:pPr>
              <a:r>
                <a:rPr lang="en-US" sz="1100" dirty="0"/>
                <a:t>Competitive; scores and standings kept</a:t>
              </a:r>
            </a:p>
            <a:p>
              <a:pPr marL="91440" lvl="1" indent="-91440" defTabSz="533400">
                <a:lnSpc>
                  <a:spcPct val="90000"/>
                </a:lnSpc>
                <a:spcAft>
                  <a:spcPct val="15000"/>
                </a:spcAft>
                <a:buFont typeface="Arial" panose="020B0604020202020204" pitchFamily="34" charset="0"/>
                <a:buChar char="•"/>
              </a:pPr>
              <a:r>
                <a:rPr lang="en-US" sz="1100" dirty="0"/>
                <a:t>Field size is 46/60. </a:t>
              </a:r>
            </a:p>
            <a:p>
              <a:pPr marL="91440" lvl="1" indent="-91440" defTabSz="533400">
                <a:lnSpc>
                  <a:spcPct val="90000"/>
                </a:lnSpc>
                <a:spcAft>
                  <a:spcPct val="15000"/>
                </a:spcAft>
                <a:buFont typeface="Arial" panose="020B0604020202020204" pitchFamily="34" charset="0"/>
                <a:buChar char="•"/>
              </a:pPr>
              <a:r>
                <a:rPr lang="en-US" sz="1100" dirty="0"/>
                <a:t>End of season tournament</a:t>
              </a:r>
            </a:p>
            <a:p>
              <a:pPr marL="91440" lvl="1" indent="-91440" defTabSz="533400">
                <a:lnSpc>
                  <a:spcPct val="90000"/>
                </a:lnSpc>
                <a:spcAft>
                  <a:spcPct val="15000"/>
                </a:spcAft>
                <a:buFont typeface="Arial" panose="020B0604020202020204" pitchFamily="34" charset="0"/>
                <a:buChar char="•"/>
              </a:pPr>
              <a:r>
                <a:rPr lang="en-US" sz="1100" dirty="0"/>
                <a:t>Potential All-Star play</a:t>
              </a:r>
            </a:p>
            <a:p>
              <a:pPr marL="91440" lvl="1" indent="-91440" defTabSz="533400">
                <a:lnSpc>
                  <a:spcPct val="90000"/>
                </a:lnSpc>
                <a:spcAft>
                  <a:spcPct val="15000"/>
                </a:spcAft>
                <a:buFont typeface="Arial" panose="020B0604020202020204" pitchFamily="34" charset="0"/>
                <a:buChar char="•"/>
              </a:pPr>
              <a:r>
                <a:rPr lang="en-US" sz="1100" dirty="0"/>
                <a:t>Players league age 9 who try out, assess appropriately </a:t>
              </a:r>
              <a:r>
                <a:rPr lang="en-US" sz="1100" b="1" u="sng" dirty="0"/>
                <a:t>AND</a:t>
              </a:r>
              <a:r>
                <a:rPr lang="en-US" sz="1100" dirty="0"/>
                <a:t> are drafted</a:t>
              </a:r>
            </a:p>
            <a:p>
              <a:pPr marL="91440" lvl="1" indent="-91440" defTabSz="533400">
                <a:lnSpc>
                  <a:spcPct val="90000"/>
                </a:lnSpc>
                <a:spcAft>
                  <a:spcPct val="15000"/>
                </a:spcAft>
                <a:buFont typeface="Arial" panose="020B0604020202020204" pitchFamily="34" charset="0"/>
                <a:buChar char="•"/>
              </a:pPr>
              <a:r>
                <a:rPr lang="en-US" sz="1100" dirty="0"/>
                <a:t>Players league age 10-11 who request NOT to play Majors</a:t>
              </a:r>
            </a:p>
            <a:p>
              <a:pPr marL="91440" lvl="1" indent="-91440" defTabSz="533400">
                <a:lnSpc>
                  <a:spcPct val="90000"/>
                </a:lnSpc>
                <a:spcAft>
                  <a:spcPct val="15000"/>
                </a:spcAft>
                <a:buFont typeface="Arial" panose="020B0604020202020204" pitchFamily="34" charset="0"/>
                <a:buChar char="•"/>
              </a:pPr>
              <a:r>
                <a:rPr lang="en-US" sz="1100" dirty="0"/>
                <a:t>Players league age 11 who are not drafted to Majors team</a:t>
              </a:r>
            </a:p>
            <a:p>
              <a:pPr marL="91440" lvl="1" indent="-91440" defTabSz="533400">
                <a:lnSpc>
                  <a:spcPct val="90000"/>
                </a:lnSpc>
                <a:spcAft>
                  <a:spcPct val="15000"/>
                </a:spcAft>
                <a:buFont typeface="Arial" panose="020B0604020202020204" pitchFamily="34" charset="0"/>
                <a:buChar char="•"/>
              </a:pPr>
              <a:r>
                <a:rPr lang="en-US" sz="1100" dirty="0"/>
                <a:t>Players league age 12 who waiver their right to play Majors</a:t>
              </a:r>
            </a:p>
          </p:txBody>
        </p:sp>
        <p:sp>
          <p:nvSpPr>
            <p:cNvPr id="7" name="Freeform: Shape 6">
              <a:extLst>
                <a:ext uri="{FF2B5EF4-FFF2-40B4-BE49-F238E27FC236}">
                  <a16:creationId xmlns:a16="http://schemas.microsoft.com/office/drawing/2014/main" id="{08B9D797-E8B0-FC03-B1CF-54DCC91C00CF}"/>
                </a:ext>
              </a:extLst>
            </p:cNvPr>
            <p:cNvSpPr/>
            <p:nvPr/>
          </p:nvSpPr>
          <p:spPr>
            <a:xfrm>
              <a:off x="2470200" y="2345007"/>
              <a:ext cx="1917564" cy="757644"/>
            </a:xfrm>
            <a:custGeom>
              <a:avLst/>
              <a:gdLst>
                <a:gd name="connsiteX0" fmla="*/ 0 w 1917564"/>
                <a:gd name="connsiteY0" fmla="*/ 0 h 757644"/>
                <a:gd name="connsiteX1" fmla="*/ 1917564 w 1917564"/>
                <a:gd name="connsiteY1" fmla="*/ 0 h 757644"/>
                <a:gd name="connsiteX2" fmla="*/ 1917564 w 1917564"/>
                <a:gd name="connsiteY2" fmla="*/ 757644 h 757644"/>
                <a:gd name="connsiteX3" fmla="*/ 0 w 1917564"/>
                <a:gd name="connsiteY3" fmla="*/ 757644 h 757644"/>
                <a:gd name="connsiteX4" fmla="*/ 0 w 1917564"/>
                <a:gd name="connsiteY4" fmla="*/ 0 h 757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7564" h="757644">
                  <a:moveTo>
                    <a:pt x="0" y="0"/>
                  </a:moveTo>
                  <a:lnTo>
                    <a:pt x="1917564" y="0"/>
                  </a:lnTo>
                  <a:lnTo>
                    <a:pt x="1917564" y="757644"/>
                  </a:lnTo>
                  <a:lnTo>
                    <a:pt x="0" y="757644"/>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000" kern="1200" dirty="0"/>
                <a:t>MAJORS</a:t>
              </a:r>
            </a:p>
          </p:txBody>
        </p:sp>
        <p:sp>
          <p:nvSpPr>
            <p:cNvPr id="8" name="Freeform: Shape 7">
              <a:extLst>
                <a:ext uri="{FF2B5EF4-FFF2-40B4-BE49-F238E27FC236}">
                  <a16:creationId xmlns:a16="http://schemas.microsoft.com/office/drawing/2014/main" id="{3CEE52D4-3FB1-FB99-6636-2E1896EE8755}"/>
                </a:ext>
              </a:extLst>
            </p:cNvPr>
            <p:cNvSpPr/>
            <p:nvPr/>
          </p:nvSpPr>
          <p:spPr>
            <a:xfrm>
              <a:off x="2470200" y="3102650"/>
              <a:ext cx="1917564" cy="3566160"/>
            </a:xfrm>
            <a:custGeom>
              <a:avLst/>
              <a:gdLst>
                <a:gd name="connsiteX0" fmla="*/ 0 w 1917564"/>
                <a:gd name="connsiteY0" fmla="*/ 0 h 2993079"/>
                <a:gd name="connsiteX1" fmla="*/ 1917564 w 1917564"/>
                <a:gd name="connsiteY1" fmla="*/ 0 h 2993079"/>
                <a:gd name="connsiteX2" fmla="*/ 1917564 w 1917564"/>
                <a:gd name="connsiteY2" fmla="*/ 2993079 h 2993079"/>
                <a:gd name="connsiteX3" fmla="*/ 0 w 1917564"/>
                <a:gd name="connsiteY3" fmla="*/ 2993079 h 2993079"/>
                <a:gd name="connsiteX4" fmla="*/ 0 w 1917564"/>
                <a:gd name="connsiteY4" fmla="*/ 0 h 2993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7564" h="2993079">
                  <a:moveTo>
                    <a:pt x="0" y="0"/>
                  </a:moveTo>
                  <a:lnTo>
                    <a:pt x="1917564" y="0"/>
                  </a:lnTo>
                  <a:lnTo>
                    <a:pt x="1917564" y="2993079"/>
                  </a:lnTo>
                  <a:lnTo>
                    <a:pt x="0" y="2993079"/>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3340" tIns="53340" rIns="71120" bIns="80010" numCol="1" spcCol="1270" anchor="t" anchorCtr="0">
              <a:noAutofit/>
            </a:bodyPr>
            <a:lstStyle/>
            <a:p>
              <a:pPr marL="91440" lvl="1" indent="-91440" defTabSz="533400">
                <a:lnSpc>
                  <a:spcPct val="90000"/>
                </a:lnSpc>
                <a:spcAft>
                  <a:spcPct val="15000"/>
                </a:spcAft>
                <a:buFont typeface="Arial" panose="020B0604020202020204" pitchFamily="34" charset="0"/>
                <a:buChar char="•"/>
              </a:pPr>
              <a:r>
                <a:rPr lang="en-US" sz="1100" dirty="0"/>
                <a:t>Regulation Little League games and rules</a:t>
              </a:r>
            </a:p>
            <a:p>
              <a:pPr marL="91440" lvl="1" indent="-91440" defTabSz="533400">
                <a:lnSpc>
                  <a:spcPct val="90000"/>
                </a:lnSpc>
                <a:spcAft>
                  <a:spcPct val="15000"/>
                </a:spcAft>
                <a:buFont typeface="Arial" panose="020B0604020202020204" pitchFamily="34" charset="0"/>
                <a:buChar char="•"/>
              </a:pPr>
              <a:r>
                <a:rPr lang="en-US" sz="1100" dirty="0"/>
                <a:t>Highest level of play on small diamond (46/60)</a:t>
              </a:r>
            </a:p>
            <a:p>
              <a:pPr marL="91440" lvl="1" indent="-91440" defTabSz="533400">
                <a:lnSpc>
                  <a:spcPct val="90000"/>
                </a:lnSpc>
                <a:spcAft>
                  <a:spcPct val="15000"/>
                </a:spcAft>
                <a:buFont typeface="Arial" panose="020B0604020202020204" pitchFamily="34" charset="0"/>
                <a:buChar char="•"/>
              </a:pPr>
              <a:r>
                <a:rPr lang="en-US" sz="1100" dirty="0"/>
                <a:t>Mandatory player evaluation and draft</a:t>
              </a:r>
            </a:p>
            <a:p>
              <a:pPr marL="91440" lvl="1" indent="-91440" defTabSz="533400">
                <a:lnSpc>
                  <a:spcPct val="90000"/>
                </a:lnSpc>
                <a:spcAft>
                  <a:spcPct val="15000"/>
                </a:spcAft>
                <a:buFont typeface="Arial" panose="020B0604020202020204" pitchFamily="34" charset="0"/>
                <a:buChar char="•"/>
              </a:pPr>
              <a:r>
                <a:rPr lang="en-US" sz="1100" dirty="0"/>
                <a:t>Highly competitive; scores and standings kept</a:t>
              </a:r>
            </a:p>
            <a:p>
              <a:pPr marL="91440" lvl="1" indent="-91440" defTabSz="533400">
                <a:lnSpc>
                  <a:spcPct val="90000"/>
                </a:lnSpc>
                <a:spcAft>
                  <a:spcPct val="15000"/>
                </a:spcAft>
                <a:buFont typeface="Arial" panose="020B0604020202020204" pitchFamily="34" charset="0"/>
                <a:buChar char="•"/>
              </a:pPr>
              <a:r>
                <a:rPr lang="en-US" sz="1100" dirty="0"/>
                <a:t>Field size is 46/60</a:t>
              </a:r>
            </a:p>
            <a:p>
              <a:pPr marL="91440" lvl="1" indent="-91440" defTabSz="533400">
                <a:lnSpc>
                  <a:spcPct val="90000"/>
                </a:lnSpc>
                <a:spcAft>
                  <a:spcPct val="15000"/>
                </a:spcAft>
                <a:buFont typeface="Arial" panose="020B0604020202020204" pitchFamily="34" charset="0"/>
                <a:buChar char="•"/>
              </a:pPr>
              <a:r>
                <a:rPr lang="en-US" sz="1100" dirty="0"/>
                <a:t>End of season tournament</a:t>
              </a:r>
            </a:p>
            <a:p>
              <a:pPr marL="91440" lvl="1" indent="-91440" defTabSz="533400">
                <a:lnSpc>
                  <a:spcPct val="90000"/>
                </a:lnSpc>
                <a:spcAft>
                  <a:spcPct val="15000"/>
                </a:spcAft>
                <a:buFont typeface="Arial" panose="020B0604020202020204" pitchFamily="34" charset="0"/>
                <a:buChar char="•"/>
              </a:pPr>
              <a:r>
                <a:rPr lang="en-US" sz="1100" dirty="0"/>
                <a:t>Potential All-Star play</a:t>
              </a:r>
            </a:p>
            <a:p>
              <a:pPr marL="91440" lvl="1" indent="-91440" defTabSz="533400">
                <a:lnSpc>
                  <a:spcPct val="90000"/>
                </a:lnSpc>
                <a:spcAft>
                  <a:spcPct val="15000"/>
                </a:spcAft>
                <a:buFont typeface="Arial" panose="020B0604020202020204" pitchFamily="34" charset="0"/>
                <a:buChar char="•"/>
              </a:pPr>
              <a:r>
                <a:rPr lang="en-US" sz="1100" dirty="0"/>
                <a:t>Players league age 10-11 who try out </a:t>
              </a:r>
              <a:r>
                <a:rPr lang="en-US" sz="1100" b="1" u="sng" dirty="0"/>
                <a:t>AND</a:t>
              </a:r>
              <a:r>
                <a:rPr lang="en-US" sz="1100" dirty="0"/>
                <a:t> are drafted</a:t>
              </a:r>
            </a:p>
            <a:p>
              <a:pPr marL="91440" lvl="1" indent="-91440" defTabSz="533400">
                <a:lnSpc>
                  <a:spcPct val="90000"/>
                </a:lnSpc>
                <a:spcAft>
                  <a:spcPct val="15000"/>
                </a:spcAft>
                <a:buFont typeface="Arial" panose="020B0604020202020204" pitchFamily="34" charset="0"/>
                <a:buChar char="•"/>
              </a:pPr>
              <a:r>
                <a:rPr lang="en-US" sz="1100" dirty="0"/>
                <a:t>ALL players league ages 11-12 who have previously played in division</a:t>
              </a:r>
            </a:p>
            <a:p>
              <a:pPr marL="91440" lvl="1" indent="-91440" defTabSz="533400">
                <a:lnSpc>
                  <a:spcPct val="90000"/>
                </a:lnSpc>
                <a:spcAft>
                  <a:spcPct val="15000"/>
                </a:spcAft>
                <a:buFont typeface="Arial" panose="020B0604020202020204" pitchFamily="34" charset="0"/>
                <a:buChar char="•"/>
              </a:pPr>
              <a:r>
                <a:rPr lang="en-US" sz="1100" dirty="0"/>
                <a:t>ALL players league age 12 who have not requested to play in AAA</a:t>
              </a:r>
            </a:p>
            <a:p>
              <a:pPr marL="57150" lvl="1" indent="-57150" algn="l" defTabSz="444500">
                <a:lnSpc>
                  <a:spcPct val="90000"/>
                </a:lnSpc>
                <a:spcBef>
                  <a:spcPct val="0"/>
                </a:spcBef>
                <a:spcAft>
                  <a:spcPct val="15000"/>
                </a:spcAft>
                <a:buChar char="•"/>
              </a:pPr>
              <a:endParaRPr lang="en-US" sz="1000" kern="1200" dirty="0"/>
            </a:p>
          </p:txBody>
        </p:sp>
        <p:sp>
          <p:nvSpPr>
            <p:cNvPr id="9" name="Freeform: Shape 8">
              <a:extLst>
                <a:ext uri="{FF2B5EF4-FFF2-40B4-BE49-F238E27FC236}">
                  <a16:creationId xmlns:a16="http://schemas.microsoft.com/office/drawing/2014/main" id="{8E30C523-7693-9C28-4684-01A07469E462}"/>
                </a:ext>
              </a:extLst>
            </p:cNvPr>
            <p:cNvSpPr/>
            <p:nvPr/>
          </p:nvSpPr>
          <p:spPr>
            <a:xfrm>
              <a:off x="4656223" y="2345007"/>
              <a:ext cx="1917564" cy="757644"/>
            </a:xfrm>
            <a:custGeom>
              <a:avLst/>
              <a:gdLst>
                <a:gd name="connsiteX0" fmla="*/ 0 w 1917564"/>
                <a:gd name="connsiteY0" fmla="*/ 0 h 757644"/>
                <a:gd name="connsiteX1" fmla="*/ 1917564 w 1917564"/>
                <a:gd name="connsiteY1" fmla="*/ 0 h 757644"/>
                <a:gd name="connsiteX2" fmla="*/ 1917564 w 1917564"/>
                <a:gd name="connsiteY2" fmla="*/ 757644 h 757644"/>
                <a:gd name="connsiteX3" fmla="*/ 0 w 1917564"/>
                <a:gd name="connsiteY3" fmla="*/ 757644 h 757644"/>
                <a:gd name="connsiteX4" fmla="*/ 0 w 1917564"/>
                <a:gd name="connsiteY4" fmla="*/ 0 h 757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7564" h="757644">
                  <a:moveTo>
                    <a:pt x="0" y="0"/>
                  </a:moveTo>
                  <a:lnTo>
                    <a:pt x="1917564" y="0"/>
                  </a:lnTo>
                  <a:lnTo>
                    <a:pt x="1917564" y="757644"/>
                  </a:lnTo>
                  <a:lnTo>
                    <a:pt x="0" y="757644"/>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000" kern="1200" dirty="0"/>
                <a:t>JUNIORS</a:t>
              </a:r>
            </a:p>
          </p:txBody>
        </p:sp>
        <p:sp>
          <p:nvSpPr>
            <p:cNvPr id="10" name="Freeform: Shape 9">
              <a:extLst>
                <a:ext uri="{FF2B5EF4-FFF2-40B4-BE49-F238E27FC236}">
                  <a16:creationId xmlns:a16="http://schemas.microsoft.com/office/drawing/2014/main" id="{F1CFFBFA-103F-DCFE-C97C-9C5EB3EF9150}"/>
                </a:ext>
              </a:extLst>
            </p:cNvPr>
            <p:cNvSpPr/>
            <p:nvPr/>
          </p:nvSpPr>
          <p:spPr>
            <a:xfrm>
              <a:off x="4656223" y="3102650"/>
              <a:ext cx="1917564" cy="3566160"/>
            </a:xfrm>
            <a:custGeom>
              <a:avLst/>
              <a:gdLst>
                <a:gd name="connsiteX0" fmla="*/ 0 w 1917564"/>
                <a:gd name="connsiteY0" fmla="*/ 0 h 2993079"/>
                <a:gd name="connsiteX1" fmla="*/ 1917564 w 1917564"/>
                <a:gd name="connsiteY1" fmla="*/ 0 h 2993079"/>
                <a:gd name="connsiteX2" fmla="*/ 1917564 w 1917564"/>
                <a:gd name="connsiteY2" fmla="*/ 2993079 h 2993079"/>
                <a:gd name="connsiteX3" fmla="*/ 0 w 1917564"/>
                <a:gd name="connsiteY3" fmla="*/ 2993079 h 2993079"/>
                <a:gd name="connsiteX4" fmla="*/ 0 w 1917564"/>
                <a:gd name="connsiteY4" fmla="*/ 0 h 2993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7564" h="2993079">
                  <a:moveTo>
                    <a:pt x="0" y="0"/>
                  </a:moveTo>
                  <a:lnTo>
                    <a:pt x="1917564" y="0"/>
                  </a:lnTo>
                  <a:lnTo>
                    <a:pt x="1917564" y="2993079"/>
                  </a:lnTo>
                  <a:lnTo>
                    <a:pt x="0" y="2993079"/>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8674" tIns="58674" rIns="78232" bIns="88011" numCol="1" spcCol="1270" anchor="t" anchorCtr="0">
              <a:noAutofit/>
            </a:bodyPr>
            <a:lstStyle/>
            <a:p>
              <a:pPr marL="91440" lvl="1" indent="-91440" defTabSz="533400">
                <a:lnSpc>
                  <a:spcPct val="90000"/>
                </a:lnSpc>
                <a:spcAft>
                  <a:spcPct val="15000"/>
                </a:spcAft>
                <a:buFont typeface="Arial" panose="020B0604020202020204" pitchFamily="34" charset="0"/>
                <a:buChar char="•"/>
              </a:pPr>
              <a:r>
                <a:rPr lang="en-US" sz="1100" dirty="0"/>
                <a:t>Introduction to regulation baseball dimensions/rules</a:t>
              </a:r>
            </a:p>
            <a:p>
              <a:pPr marL="91440" lvl="1" indent="-91440" defTabSz="533400">
                <a:lnSpc>
                  <a:spcPct val="90000"/>
                </a:lnSpc>
                <a:spcAft>
                  <a:spcPct val="15000"/>
                </a:spcAft>
                <a:buFont typeface="Arial" panose="020B0604020202020204" pitchFamily="34" charset="0"/>
                <a:buChar char="•"/>
              </a:pPr>
              <a:r>
                <a:rPr lang="en-US" sz="1100" dirty="0"/>
                <a:t>Leads, pick-offs, balks</a:t>
              </a:r>
            </a:p>
            <a:p>
              <a:pPr marL="91440" lvl="1" indent="-91440" defTabSz="533400">
                <a:lnSpc>
                  <a:spcPct val="90000"/>
                </a:lnSpc>
                <a:spcAft>
                  <a:spcPct val="15000"/>
                </a:spcAft>
                <a:buFont typeface="Arial" panose="020B0604020202020204" pitchFamily="34" charset="0"/>
                <a:buChar char="•"/>
              </a:pPr>
              <a:r>
                <a:rPr lang="en-US" sz="1100" dirty="0"/>
                <a:t>Metal cleats</a:t>
              </a:r>
            </a:p>
            <a:p>
              <a:pPr marL="91440" lvl="1" indent="-91440" defTabSz="533400">
                <a:lnSpc>
                  <a:spcPct val="90000"/>
                </a:lnSpc>
                <a:spcAft>
                  <a:spcPct val="15000"/>
                </a:spcAft>
                <a:buFont typeface="Arial" panose="020B0604020202020204" pitchFamily="34" charset="0"/>
                <a:buChar char="•"/>
              </a:pPr>
              <a:r>
                <a:rPr lang="en-US" sz="1100" dirty="0"/>
                <a:t>Mandatory player evaluation and draft</a:t>
              </a:r>
            </a:p>
            <a:p>
              <a:pPr marL="91440" lvl="1" indent="-91440" defTabSz="533400">
                <a:lnSpc>
                  <a:spcPct val="90000"/>
                </a:lnSpc>
                <a:spcAft>
                  <a:spcPct val="15000"/>
                </a:spcAft>
                <a:buFont typeface="Arial" panose="020B0604020202020204" pitchFamily="34" charset="0"/>
                <a:buChar char="•"/>
              </a:pPr>
              <a:r>
                <a:rPr lang="en-US" sz="1100" dirty="0"/>
                <a:t>Interleague play</a:t>
              </a:r>
            </a:p>
            <a:p>
              <a:pPr marL="91440" lvl="1" indent="-91440" defTabSz="533400">
                <a:lnSpc>
                  <a:spcPct val="90000"/>
                </a:lnSpc>
                <a:spcAft>
                  <a:spcPct val="15000"/>
                </a:spcAft>
                <a:buFont typeface="Arial" panose="020B0604020202020204" pitchFamily="34" charset="0"/>
                <a:buChar char="•"/>
              </a:pPr>
              <a:r>
                <a:rPr lang="en-US" sz="1100" dirty="0"/>
                <a:t>Highly competitive; scores and standings kept</a:t>
              </a:r>
            </a:p>
            <a:p>
              <a:pPr marL="91440" lvl="1" indent="-91440" defTabSz="533400">
                <a:lnSpc>
                  <a:spcPct val="90000"/>
                </a:lnSpc>
                <a:spcAft>
                  <a:spcPct val="15000"/>
                </a:spcAft>
                <a:buFont typeface="Arial" panose="020B0604020202020204" pitchFamily="34" charset="0"/>
                <a:buChar char="•"/>
              </a:pPr>
              <a:r>
                <a:rPr lang="en-US" sz="1100" dirty="0"/>
                <a:t>Field size is 60/90</a:t>
              </a:r>
            </a:p>
            <a:p>
              <a:pPr marL="91440" lvl="1" indent="-91440" defTabSz="533400">
                <a:lnSpc>
                  <a:spcPct val="90000"/>
                </a:lnSpc>
                <a:spcAft>
                  <a:spcPct val="15000"/>
                </a:spcAft>
                <a:buFont typeface="Arial" panose="020B0604020202020204" pitchFamily="34" charset="0"/>
                <a:buChar char="•"/>
              </a:pPr>
              <a:r>
                <a:rPr lang="en-US" sz="1100" dirty="0"/>
                <a:t>End of season tournament</a:t>
              </a:r>
            </a:p>
            <a:p>
              <a:pPr marL="91440" lvl="1" indent="-91440" defTabSz="533400">
                <a:lnSpc>
                  <a:spcPct val="90000"/>
                </a:lnSpc>
                <a:spcAft>
                  <a:spcPct val="15000"/>
                </a:spcAft>
                <a:buFont typeface="Arial" panose="020B0604020202020204" pitchFamily="34" charset="0"/>
                <a:buChar char="•"/>
              </a:pPr>
              <a:r>
                <a:rPr lang="en-US" sz="1100" dirty="0"/>
                <a:t>Potential All-Star play</a:t>
              </a:r>
            </a:p>
            <a:p>
              <a:pPr marL="91440" lvl="1" indent="-91440" defTabSz="533400">
                <a:lnSpc>
                  <a:spcPct val="90000"/>
                </a:lnSpc>
                <a:spcAft>
                  <a:spcPct val="15000"/>
                </a:spcAft>
                <a:buFont typeface="Arial" panose="020B0604020202020204" pitchFamily="34" charset="0"/>
                <a:buChar char="•"/>
              </a:pPr>
              <a:r>
                <a:rPr lang="en-US" sz="1100" dirty="0"/>
                <a:t>ALL players league age 13-14</a:t>
              </a:r>
            </a:p>
          </p:txBody>
        </p:sp>
        <p:sp>
          <p:nvSpPr>
            <p:cNvPr id="11" name="Freeform: Shape 10">
              <a:extLst>
                <a:ext uri="{FF2B5EF4-FFF2-40B4-BE49-F238E27FC236}">
                  <a16:creationId xmlns:a16="http://schemas.microsoft.com/office/drawing/2014/main" id="{1E08F5BB-E58D-29D1-931E-9A430076C1D6}"/>
                </a:ext>
              </a:extLst>
            </p:cNvPr>
            <p:cNvSpPr/>
            <p:nvPr/>
          </p:nvSpPr>
          <p:spPr>
            <a:xfrm>
              <a:off x="6842246" y="2345007"/>
              <a:ext cx="1917564" cy="757644"/>
            </a:xfrm>
            <a:custGeom>
              <a:avLst/>
              <a:gdLst>
                <a:gd name="connsiteX0" fmla="*/ 0 w 1917564"/>
                <a:gd name="connsiteY0" fmla="*/ 0 h 757644"/>
                <a:gd name="connsiteX1" fmla="*/ 1917564 w 1917564"/>
                <a:gd name="connsiteY1" fmla="*/ 0 h 757644"/>
                <a:gd name="connsiteX2" fmla="*/ 1917564 w 1917564"/>
                <a:gd name="connsiteY2" fmla="*/ 757644 h 757644"/>
                <a:gd name="connsiteX3" fmla="*/ 0 w 1917564"/>
                <a:gd name="connsiteY3" fmla="*/ 757644 h 757644"/>
                <a:gd name="connsiteX4" fmla="*/ 0 w 1917564"/>
                <a:gd name="connsiteY4" fmla="*/ 0 h 757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7564" h="757644">
                  <a:moveTo>
                    <a:pt x="0" y="0"/>
                  </a:moveTo>
                  <a:lnTo>
                    <a:pt x="1917564" y="0"/>
                  </a:lnTo>
                  <a:lnTo>
                    <a:pt x="1917564" y="757644"/>
                  </a:lnTo>
                  <a:lnTo>
                    <a:pt x="0" y="757644"/>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000" kern="1200" dirty="0"/>
                <a:t>MIDDLE SCHOOL</a:t>
              </a:r>
            </a:p>
          </p:txBody>
        </p:sp>
        <p:sp>
          <p:nvSpPr>
            <p:cNvPr id="12" name="Freeform: Shape 11">
              <a:extLst>
                <a:ext uri="{FF2B5EF4-FFF2-40B4-BE49-F238E27FC236}">
                  <a16:creationId xmlns:a16="http://schemas.microsoft.com/office/drawing/2014/main" id="{585CB7D3-61D6-CD48-86CC-42ECFF8E52F8}"/>
                </a:ext>
              </a:extLst>
            </p:cNvPr>
            <p:cNvSpPr/>
            <p:nvPr/>
          </p:nvSpPr>
          <p:spPr>
            <a:xfrm>
              <a:off x="6842246" y="3102650"/>
              <a:ext cx="1917564" cy="3566160"/>
            </a:xfrm>
            <a:custGeom>
              <a:avLst/>
              <a:gdLst>
                <a:gd name="connsiteX0" fmla="*/ 0 w 1917564"/>
                <a:gd name="connsiteY0" fmla="*/ 0 h 2993079"/>
                <a:gd name="connsiteX1" fmla="*/ 1917564 w 1917564"/>
                <a:gd name="connsiteY1" fmla="*/ 0 h 2993079"/>
                <a:gd name="connsiteX2" fmla="*/ 1917564 w 1917564"/>
                <a:gd name="connsiteY2" fmla="*/ 2993079 h 2993079"/>
                <a:gd name="connsiteX3" fmla="*/ 0 w 1917564"/>
                <a:gd name="connsiteY3" fmla="*/ 2993079 h 2993079"/>
                <a:gd name="connsiteX4" fmla="*/ 0 w 1917564"/>
                <a:gd name="connsiteY4" fmla="*/ 0 h 2993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7564" h="2993079">
                  <a:moveTo>
                    <a:pt x="0" y="0"/>
                  </a:moveTo>
                  <a:lnTo>
                    <a:pt x="1917564" y="0"/>
                  </a:lnTo>
                  <a:lnTo>
                    <a:pt x="1917564" y="2993079"/>
                  </a:lnTo>
                  <a:lnTo>
                    <a:pt x="0" y="2993079"/>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8674" tIns="58674" rIns="78232" bIns="88011" numCol="1" spcCol="1270" anchor="t" anchorCtr="0">
              <a:noAutofit/>
            </a:bodyPr>
            <a:lstStyle/>
            <a:p>
              <a:pPr marL="91440" lvl="1" indent="-91440" defTabSz="533400">
                <a:lnSpc>
                  <a:spcPct val="90000"/>
                </a:lnSpc>
                <a:spcAft>
                  <a:spcPct val="15000"/>
                </a:spcAft>
                <a:buFont typeface="Arial" panose="020B0604020202020204" pitchFamily="34" charset="0"/>
                <a:buChar char="•"/>
              </a:pPr>
              <a:r>
                <a:rPr lang="en-US" sz="1100" dirty="0"/>
                <a:t>High School preparation</a:t>
              </a:r>
            </a:p>
            <a:p>
              <a:pPr marL="91440" lvl="1" indent="-91440" defTabSz="533400">
                <a:lnSpc>
                  <a:spcPct val="90000"/>
                </a:lnSpc>
                <a:spcAft>
                  <a:spcPct val="15000"/>
                </a:spcAft>
                <a:buFont typeface="Arial" panose="020B0604020202020204" pitchFamily="34" charset="0"/>
                <a:buChar char="•"/>
              </a:pPr>
              <a:r>
                <a:rPr lang="en-US" sz="1100" dirty="0"/>
                <a:t>Leads, pick-offs, balks</a:t>
              </a:r>
            </a:p>
            <a:p>
              <a:pPr marL="91440" lvl="1" indent="-91440" defTabSz="533400">
                <a:lnSpc>
                  <a:spcPct val="90000"/>
                </a:lnSpc>
                <a:spcAft>
                  <a:spcPct val="15000"/>
                </a:spcAft>
                <a:buFont typeface="Arial" panose="020B0604020202020204" pitchFamily="34" charset="0"/>
                <a:buChar char="•"/>
              </a:pPr>
              <a:r>
                <a:rPr lang="en-US" sz="1100" dirty="0"/>
                <a:t>Metal cleats</a:t>
              </a:r>
            </a:p>
            <a:p>
              <a:pPr marL="91440" lvl="1" indent="-91440" defTabSz="533400">
                <a:lnSpc>
                  <a:spcPct val="90000"/>
                </a:lnSpc>
                <a:spcAft>
                  <a:spcPct val="15000"/>
                </a:spcAft>
                <a:buFont typeface="Arial" panose="020B0604020202020204" pitchFamily="34" charset="0"/>
                <a:buChar char="•"/>
              </a:pPr>
              <a:r>
                <a:rPr lang="en-US" sz="1100" dirty="0"/>
                <a:t>BBCOR bats</a:t>
              </a:r>
            </a:p>
            <a:p>
              <a:pPr marL="91440" lvl="1" indent="-91440" defTabSz="533400">
                <a:lnSpc>
                  <a:spcPct val="90000"/>
                </a:lnSpc>
                <a:spcAft>
                  <a:spcPct val="15000"/>
                </a:spcAft>
                <a:buFont typeface="Arial" panose="020B0604020202020204" pitchFamily="34" charset="0"/>
                <a:buChar char="•"/>
              </a:pPr>
              <a:r>
                <a:rPr lang="en-US" sz="1100" dirty="0"/>
                <a:t>Mandatory player try outs</a:t>
              </a:r>
            </a:p>
            <a:p>
              <a:pPr marL="91440" lvl="1" indent="-91440" defTabSz="533400">
                <a:lnSpc>
                  <a:spcPct val="90000"/>
                </a:lnSpc>
                <a:spcAft>
                  <a:spcPct val="15000"/>
                </a:spcAft>
                <a:buFont typeface="Arial" panose="020B0604020202020204" pitchFamily="34" charset="0"/>
                <a:buChar char="•"/>
              </a:pPr>
              <a:r>
                <a:rPr lang="en-US" sz="1100" dirty="0"/>
                <a:t>Interleague play</a:t>
              </a:r>
            </a:p>
            <a:p>
              <a:pPr marL="91440" lvl="1" indent="-91440" defTabSz="533400">
                <a:lnSpc>
                  <a:spcPct val="90000"/>
                </a:lnSpc>
                <a:spcAft>
                  <a:spcPct val="15000"/>
                </a:spcAft>
                <a:buFont typeface="Arial" panose="020B0604020202020204" pitchFamily="34" charset="0"/>
                <a:buChar char="•"/>
              </a:pPr>
              <a:r>
                <a:rPr lang="en-US" sz="1100" dirty="0"/>
                <a:t>Highly competitive; scores and standings kept</a:t>
              </a:r>
            </a:p>
            <a:p>
              <a:pPr marL="91440" lvl="1" indent="-91440" defTabSz="533400">
                <a:lnSpc>
                  <a:spcPct val="90000"/>
                </a:lnSpc>
                <a:spcAft>
                  <a:spcPct val="15000"/>
                </a:spcAft>
                <a:buFont typeface="Arial" panose="020B0604020202020204" pitchFamily="34" charset="0"/>
                <a:buChar char="•"/>
              </a:pPr>
              <a:r>
                <a:rPr lang="en-US" sz="1100" dirty="0"/>
                <a:t>Field size is 60/90</a:t>
              </a:r>
            </a:p>
            <a:p>
              <a:pPr marL="91440" lvl="1" indent="-91440" defTabSz="533400">
                <a:lnSpc>
                  <a:spcPct val="90000"/>
                </a:lnSpc>
                <a:spcAft>
                  <a:spcPct val="15000"/>
                </a:spcAft>
                <a:buFont typeface="Arial" panose="020B0604020202020204" pitchFamily="34" charset="0"/>
                <a:buChar char="•"/>
              </a:pPr>
              <a:r>
                <a:rPr lang="en-US" sz="1100" dirty="0"/>
                <a:t>End of season tournament</a:t>
              </a:r>
            </a:p>
            <a:p>
              <a:pPr marL="91440" lvl="1" indent="-91440" defTabSz="533400">
                <a:lnSpc>
                  <a:spcPct val="90000"/>
                </a:lnSpc>
                <a:spcAft>
                  <a:spcPct val="15000"/>
                </a:spcAft>
                <a:buFont typeface="Arial" panose="020B0604020202020204" pitchFamily="34" charset="0"/>
                <a:buChar char="•"/>
              </a:pPr>
              <a:r>
                <a:rPr lang="en-US" sz="1100" dirty="0"/>
                <a:t>Potential All-Star play</a:t>
              </a:r>
            </a:p>
            <a:p>
              <a:pPr marL="91440" lvl="1" indent="-91440" defTabSz="533400">
                <a:lnSpc>
                  <a:spcPct val="90000"/>
                </a:lnSpc>
                <a:spcAft>
                  <a:spcPct val="15000"/>
                </a:spcAft>
                <a:buFont typeface="Arial" panose="020B0604020202020204" pitchFamily="34" charset="0"/>
                <a:buChar char="•"/>
              </a:pPr>
              <a:r>
                <a:rPr lang="en-US" sz="1100" dirty="0"/>
                <a:t>Players league age 13-16 who are also in 6th, 7th, or 8th grade</a:t>
              </a:r>
            </a:p>
            <a:p>
              <a:pPr marL="114300" lvl="1" indent="-114300" algn="l" defTabSz="577850">
                <a:lnSpc>
                  <a:spcPct val="90000"/>
                </a:lnSpc>
                <a:spcBef>
                  <a:spcPct val="0"/>
                </a:spcBef>
                <a:spcAft>
                  <a:spcPct val="15000"/>
                </a:spcAft>
                <a:buChar char="•"/>
              </a:pPr>
              <a:endParaRPr lang="en-US" sz="1300" kern="1200" dirty="0"/>
            </a:p>
          </p:txBody>
        </p:sp>
      </p:grpSp>
    </p:spTree>
    <p:extLst>
      <p:ext uri="{BB962C8B-B14F-4D97-AF65-F5344CB8AC3E}">
        <p14:creationId xmlns:p14="http://schemas.microsoft.com/office/powerpoint/2010/main" val="1356789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28600" y="1484312"/>
            <a:ext cx="8534400" cy="649288"/>
          </a:xfrm>
        </p:spPr>
        <p:txBody>
          <a:bodyPr/>
          <a:lstStyle/>
          <a:p>
            <a:pPr eaLnBrk="1" hangingPunct="1"/>
            <a:r>
              <a:rPr lang="en-US" dirty="0">
                <a:highlight>
                  <a:srgbClr val="FFFF00"/>
                </a:highlight>
              </a:rPr>
              <a:t>Spring 2026 Division Specific Rules</a:t>
            </a:r>
            <a:endParaRPr lang="uk-UA" dirty="0">
              <a:highlight>
                <a:srgbClr val="FFFF00"/>
              </a:highlight>
            </a:endParaRPr>
          </a:p>
        </p:txBody>
      </p:sp>
      <p:graphicFrame>
        <p:nvGraphicFramePr>
          <p:cNvPr id="4" name="Table 4">
            <a:extLst>
              <a:ext uri="{FF2B5EF4-FFF2-40B4-BE49-F238E27FC236}">
                <a16:creationId xmlns:a16="http://schemas.microsoft.com/office/drawing/2014/main" id="{B07DDFFC-9964-4E74-82CA-A32ED5D77F11}"/>
              </a:ext>
            </a:extLst>
          </p:cNvPr>
          <p:cNvGraphicFramePr>
            <a:graphicFrameLocks noGrp="1"/>
          </p:cNvGraphicFramePr>
          <p:nvPr>
            <p:extLst>
              <p:ext uri="{D42A27DB-BD31-4B8C-83A1-F6EECF244321}">
                <p14:modId xmlns:p14="http://schemas.microsoft.com/office/powerpoint/2010/main" val="4168755919"/>
              </p:ext>
            </p:extLst>
          </p:nvPr>
        </p:nvGraphicFramePr>
        <p:xfrm>
          <a:off x="381000" y="2286000"/>
          <a:ext cx="8381999" cy="4101062"/>
        </p:xfrm>
        <a:graphic>
          <a:graphicData uri="http://schemas.openxmlformats.org/drawingml/2006/table">
            <a:tbl>
              <a:tblPr firstRow="1" bandRow="1">
                <a:tableStyleId>{5C22544A-7EE6-4342-B048-85BDC9FD1C3A}</a:tableStyleId>
              </a:tblPr>
              <a:tblGrid>
                <a:gridCol w="1066799">
                  <a:extLst>
                    <a:ext uri="{9D8B030D-6E8A-4147-A177-3AD203B41FA5}">
                      <a16:colId xmlns:a16="http://schemas.microsoft.com/office/drawing/2014/main" val="3895450514"/>
                    </a:ext>
                  </a:extLst>
                </a:gridCol>
                <a:gridCol w="1371600">
                  <a:extLst>
                    <a:ext uri="{9D8B030D-6E8A-4147-A177-3AD203B41FA5}">
                      <a16:colId xmlns:a16="http://schemas.microsoft.com/office/drawing/2014/main" val="3090016753"/>
                    </a:ext>
                  </a:extLst>
                </a:gridCol>
                <a:gridCol w="1676400">
                  <a:extLst>
                    <a:ext uri="{9D8B030D-6E8A-4147-A177-3AD203B41FA5}">
                      <a16:colId xmlns:a16="http://schemas.microsoft.com/office/drawing/2014/main" val="2770976379"/>
                    </a:ext>
                  </a:extLst>
                </a:gridCol>
                <a:gridCol w="2590801">
                  <a:extLst>
                    <a:ext uri="{9D8B030D-6E8A-4147-A177-3AD203B41FA5}">
                      <a16:colId xmlns:a16="http://schemas.microsoft.com/office/drawing/2014/main" val="186639637"/>
                    </a:ext>
                  </a:extLst>
                </a:gridCol>
                <a:gridCol w="1676399">
                  <a:extLst>
                    <a:ext uri="{9D8B030D-6E8A-4147-A177-3AD203B41FA5}">
                      <a16:colId xmlns:a16="http://schemas.microsoft.com/office/drawing/2014/main" val="1919144651"/>
                    </a:ext>
                  </a:extLst>
                </a:gridCol>
              </a:tblGrid>
              <a:tr h="523119">
                <a:tc>
                  <a:txBody>
                    <a:bodyPr/>
                    <a:lstStyle/>
                    <a:p>
                      <a:pPr algn="ctr"/>
                      <a:r>
                        <a:rPr lang="en-US" sz="1100" dirty="0"/>
                        <a:t>Division</a:t>
                      </a:r>
                    </a:p>
                  </a:txBody>
                  <a:tcPr anchor="ctr"/>
                </a:tc>
                <a:tc>
                  <a:txBody>
                    <a:bodyPr/>
                    <a:lstStyle/>
                    <a:p>
                      <a:pPr algn="ctr"/>
                      <a:r>
                        <a:rPr lang="en-US" sz="1100" dirty="0"/>
                        <a:t>No New Inning After:</a:t>
                      </a:r>
                    </a:p>
                  </a:txBody>
                  <a:tcPr anchor="ctr"/>
                </a:tc>
                <a:tc>
                  <a:txBody>
                    <a:bodyPr/>
                    <a:lstStyle/>
                    <a:p>
                      <a:pPr algn="ctr"/>
                      <a:r>
                        <a:rPr lang="en-US" sz="1100" dirty="0"/>
                        <a:t>Drop Dead Time</a:t>
                      </a:r>
                    </a:p>
                  </a:txBody>
                  <a:tcPr anchor="ctr"/>
                </a:tc>
                <a:tc>
                  <a:txBody>
                    <a:bodyPr/>
                    <a:lstStyle/>
                    <a:p>
                      <a:pPr algn="ctr"/>
                      <a:r>
                        <a:rPr lang="en-US" sz="1100" dirty="0"/>
                        <a:t>Mercy Rule</a:t>
                      </a:r>
                    </a:p>
                  </a:txBody>
                  <a:tcPr anchor="ctr"/>
                </a:tc>
                <a:tc>
                  <a:txBody>
                    <a:bodyPr/>
                    <a:lstStyle/>
                    <a:p>
                      <a:pPr algn="ctr"/>
                      <a:r>
                        <a:rPr lang="en-US" sz="1100" dirty="0"/>
                        <a:t>Max Runs in an Inning</a:t>
                      </a:r>
                    </a:p>
                  </a:txBody>
                  <a:tcPr anchor="ctr"/>
                </a:tc>
                <a:extLst>
                  <a:ext uri="{0D108BD9-81ED-4DB2-BD59-A6C34878D82A}">
                    <a16:rowId xmlns:a16="http://schemas.microsoft.com/office/drawing/2014/main" val="2470597369"/>
                  </a:ext>
                </a:extLst>
              </a:tr>
              <a:tr h="424125">
                <a:tc>
                  <a:txBody>
                    <a:bodyPr/>
                    <a:lstStyle/>
                    <a:p>
                      <a:pPr algn="ctr"/>
                      <a:r>
                        <a:rPr lang="en-US" sz="1050" b="1" dirty="0"/>
                        <a:t>Tee Ball</a:t>
                      </a:r>
                    </a:p>
                  </a:txBody>
                  <a:tcPr anchor="ctr"/>
                </a:tc>
                <a:tc>
                  <a:txBody>
                    <a:bodyPr/>
                    <a:lstStyle/>
                    <a:p>
                      <a:pPr algn="ctr"/>
                      <a:r>
                        <a:rPr lang="en-US" sz="1000" dirty="0"/>
                        <a:t>3 Innings Max</a:t>
                      </a:r>
                    </a:p>
                  </a:txBody>
                  <a:tcPr anchor="ctr"/>
                </a:tc>
                <a:tc>
                  <a:txBody>
                    <a:bodyPr/>
                    <a:lstStyle/>
                    <a:p>
                      <a:pPr algn="ctr"/>
                      <a:r>
                        <a:rPr lang="en-US" sz="1000" dirty="0"/>
                        <a:t>1 Hour</a:t>
                      </a:r>
                    </a:p>
                  </a:txBody>
                  <a:tcPr anchor="ctr"/>
                </a:tc>
                <a:tc>
                  <a:txBody>
                    <a:bodyPr/>
                    <a:lstStyle/>
                    <a:p>
                      <a:pPr algn="ctr"/>
                      <a:r>
                        <a:rPr lang="en-US" sz="1000" dirty="0"/>
                        <a:t>N/A</a:t>
                      </a:r>
                    </a:p>
                  </a:txBody>
                  <a:tcPr anchor="ctr"/>
                </a:tc>
                <a:tc>
                  <a:txBody>
                    <a:bodyPr/>
                    <a:lstStyle/>
                    <a:p>
                      <a:pPr algn="ctr"/>
                      <a:r>
                        <a:rPr lang="en-US" sz="1000" dirty="0"/>
                        <a:t>N/A</a:t>
                      </a:r>
                    </a:p>
                  </a:txBody>
                  <a:tcPr anchor="ctr"/>
                </a:tc>
                <a:extLst>
                  <a:ext uri="{0D108BD9-81ED-4DB2-BD59-A6C34878D82A}">
                    <a16:rowId xmlns:a16="http://schemas.microsoft.com/office/drawing/2014/main" val="2947156188"/>
                  </a:ext>
                </a:extLst>
              </a:tr>
              <a:tr h="450331">
                <a:tc>
                  <a:txBody>
                    <a:bodyPr/>
                    <a:lstStyle/>
                    <a:p>
                      <a:pPr algn="ctr"/>
                      <a:r>
                        <a:rPr lang="en-US" sz="1050" b="1" dirty="0"/>
                        <a:t>Coach Pitch</a:t>
                      </a:r>
                    </a:p>
                  </a:txBody>
                  <a:tcPr anchor="ctr"/>
                </a:tc>
                <a:tc>
                  <a:txBody>
                    <a:bodyPr/>
                    <a:lstStyle/>
                    <a:p>
                      <a:pPr algn="ctr"/>
                      <a:r>
                        <a:rPr lang="en-US" sz="1000" dirty="0"/>
                        <a:t>1 Hour 30 Minutes</a:t>
                      </a:r>
                    </a:p>
                  </a:txBody>
                  <a:tcPr anchor="ctr"/>
                </a:tc>
                <a:tc>
                  <a:txBody>
                    <a:bodyPr/>
                    <a:lstStyle/>
                    <a:p>
                      <a:pPr algn="ctr"/>
                      <a:r>
                        <a:rPr lang="en-US" sz="1000" dirty="0"/>
                        <a:t>1 Hour 30 Minutes, or 6 Innings</a:t>
                      </a:r>
                    </a:p>
                  </a:txBody>
                  <a:tcPr anchor="ctr"/>
                </a:tc>
                <a:tc>
                  <a:txBody>
                    <a:bodyPr/>
                    <a:lstStyle/>
                    <a:p>
                      <a:pPr algn="ctr"/>
                      <a:r>
                        <a:rPr lang="en-US" sz="1000" dirty="0"/>
                        <a:t>N/A</a:t>
                      </a:r>
                    </a:p>
                  </a:txBody>
                  <a:tcPr anchor="ctr"/>
                </a:tc>
                <a:tc>
                  <a:txBody>
                    <a:bodyPr/>
                    <a:lstStyle/>
                    <a:p>
                      <a:pPr algn="ctr"/>
                      <a:r>
                        <a:rPr lang="en-US" sz="1000" dirty="0"/>
                        <a:t>N/A</a:t>
                      </a:r>
                    </a:p>
                  </a:txBody>
                  <a:tcPr anchor="ctr"/>
                </a:tc>
                <a:extLst>
                  <a:ext uri="{0D108BD9-81ED-4DB2-BD59-A6C34878D82A}">
                    <a16:rowId xmlns:a16="http://schemas.microsoft.com/office/drawing/2014/main" val="3945196699"/>
                  </a:ext>
                </a:extLst>
              </a:tr>
              <a:tr h="450331">
                <a:tc>
                  <a:txBody>
                    <a:bodyPr/>
                    <a:lstStyle/>
                    <a:p>
                      <a:pPr algn="ctr"/>
                      <a:r>
                        <a:rPr lang="en-US" sz="1050" b="1" dirty="0"/>
                        <a:t>A</a:t>
                      </a:r>
                    </a:p>
                  </a:txBody>
                  <a:tcPr anchor="ctr"/>
                </a:tc>
                <a:tc>
                  <a:txBody>
                    <a:bodyPr/>
                    <a:lstStyle/>
                    <a:p>
                      <a:pPr algn="ctr"/>
                      <a:r>
                        <a:rPr lang="en-US" sz="1000" dirty="0"/>
                        <a:t>1 Hour 45 Minutes</a:t>
                      </a:r>
                    </a:p>
                  </a:txBody>
                  <a:tcPr anchor="ctr"/>
                </a:tc>
                <a:tc>
                  <a:txBody>
                    <a:bodyPr/>
                    <a:lstStyle/>
                    <a:p>
                      <a:pPr algn="ctr"/>
                      <a:r>
                        <a:rPr lang="en-US" sz="1000" dirty="0"/>
                        <a:t>2 Hours, or 6 Innings</a:t>
                      </a:r>
                    </a:p>
                  </a:txBody>
                  <a:tcPr anchor="ctr"/>
                </a:tc>
                <a:tc>
                  <a:txBody>
                    <a:bodyPr/>
                    <a:lstStyle/>
                    <a:p>
                      <a:pPr algn="ctr"/>
                      <a:r>
                        <a:rPr lang="en-US" sz="1000" dirty="0"/>
                        <a:t>15 runs after 3 innings, 10 after 4 innings, or 8 runs after 5 innings</a:t>
                      </a:r>
                    </a:p>
                  </a:txBody>
                  <a:tcPr anchor="ctr"/>
                </a:tc>
                <a:tc>
                  <a:txBody>
                    <a:bodyPr/>
                    <a:lstStyle/>
                    <a:p>
                      <a:pPr algn="ctr"/>
                      <a:r>
                        <a:rPr lang="en-US" sz="1000" dirty="0"/>
                        <a:t>5 </a:t>
                      </a:r>
                    </a:p>
                    <a:p>
                      <a:pPr algn="ctr"/>
                      <a:r>
                        <a:rPr lang="en-US" sz="1000" dirty="0"/>
                        <a:t>(Unlimited after 4 innings)</a:t>
                      </a:r>
                    </a:p>
                  </a:txBody>
                  <a:tcPr anchor="ctr"/>
                </a:tc>
                <a:extLst>
                  <a:ext uri="{0D108BD9-81ED-4DB2-BD59-A6C34878D82A}">
                    <a16:rowId xmlns:a16="http://schemas.microsoft.com/office/drawing/2014/main" val="24873273"/>
                  </a:ext>
                </a:extLst>
              </a:tr>
              <a:tr h="450331">
                <a:tc>
                  <a:txBody>
                    <a:bodyPr/>
                    <a:lstStyle/>
                    <a:p>
                      <a:pPr algn="ctr"/>
                      <a:r>
                        <a:rPr lang="en-US" sz="1050" b="1" dirty="0"/>
                        <a:t>AA</a:t>
                      </a:r>
                    </a:p>
                  </a:txBody>
                  <a:tcPr anchor="ctr"/>
                </a:tc>
                <a:tc>
                  <a:txBody>
                    <a:bodyPr/>
                    <a:lstStyle/>
                    <a:p>
                      <a:pPr algn="ctr"/>
                      <a:r>
                        <a:rPr lang="en-US" sz="1000" dirty="0"/>
                        <a:t>1 Hour 45 Minutes</a:t>
                      </a:r>
                    </a:p>
                  </a:txBody>
                  <a:tcPr anchor="ctr"/>
                </a:tc>
                <a:tc>
                  <a:txBody>
                    <a:bodyPr/>
                    <a:lstStyle/>
                    <a:p>
                      <a:pPr algn="ctr"/>
                      <a:r>
                        <a:rPr lang="en-US" sz="1000" dirty="0"/>
                        <a:t>2 Hours, or 6 Innings</a:t>
                      </a:r>
                    </a:p>
                  </a:txBody>
                  <a:tcPr anchor="ctr"/>
                </a:tc>
                <a:tc>
                  <a:txBody>
                    <a:bodyPr/>
                    <a:lstStyle/>
                    <a:p>
                      <a:pPr algn="ctr"/>
                      <a:r>
                        <a:rPr lang="en-US" sz="1000" dirty="0"/>
                        <a:t>15 runs after 3 innings, 10 after 4 innings, or 8 runs after 5 innings</a:t>
                      </a:r>
                    </a:p>
                  </a:txBody>
                  <a:tcPr anchor="ctr"/>
                </a:tc>
                <a:tc>
                  <a:txBody>
                    <a:bodyPr/>
                    <a:lstStyle/>
                    <a:p>
                      <a:pPr algn="ctr"/>
                      <a:r>
                        <a:rPr lang="en-US" sz="1000" dirty="0"/>
                        <a:t>5 </a:t>
                      </a:r>
                    </a:p>
                    <a:p>
                      <a:pPr algn="ctr"/>
                      <a:r>
                        <a:rPr lang="en-US" sz="1000" dirty="0"/>
                        <a:t>(Unlimited after 4 innings)</a:t>
                      </a:r>
                    </a:p>
                  </a:txBody>
                  <a:tcPr anchor="ctr"/>
                </a:tc>
                <a:extLst>
                  <a:ext uri="{0D108BD9-81ED-4DB2-BD59-A6C34878D82A}">
                    <a16:rowId xmlns:a16="http://schemas.microsoft.com/office/drawing/2014/main" val="1356762456"/>
                  </a:ext>
                </a:extLst>
              </a:tr>
              <a:tr h="450331">
                <a:tc>
                  <a:txBody>
                    <a:bodyPr/>
                    <a:lstStyle/>
                    <a:p>
                      <a:pPr algn="ctr"/>
                      <a:r>
                        <a:rPr lang="en-US" sz="1050" b="1" dirty="0"/>
                        <a:t>AAA</a:t>
                      </a:r>
                    </a:p>
                  </a:txBody>
                  <a:tcPr anchor="ctr"/>
                </a:tc>
                <a:tc>
                  <a:txBody>
                    <a:bodyPr/>
                    <a:lstStyle/>
                    <a:p>
                      <a:pPr algn="ctr"/>
                      <a:r>
                        <a:rPr lang="en-US" sz="1000" dirty="0"/>
                        <a:t>1 Hour 45 Minutes</a:t>
                      </a:r>
                    </a:p>
                  </a:txBody>
                  <a:tcPr anchor="ctr"/>
                </a:tc>
                <a:tc>
                  <a:txBody>
                    <a:bodyPr/>
                    <a:lstStyle/>
                    <a:p>
                      <a:pPr algn="ctr"/>
                      <a:r>
                        <a:rPr lang="en-US" sz="1000" dirty="0"/>
                        <a:t>2 Hours, or 6 Innings</a:t>
                      </a:r>
                    </a:p>
                  </a:txBody>
                  <a:tcPr anchor="ctr"/>
                </a:tc>
                <a:tc>
                  <a:txBody>
                    <a:bodyPr/>
                    <a:lstStyle/>
                    <a:p>
                      <a:pPr algn="ctr"/>
                      <a:r>
                        <a:rPr lang="en-US" sz="1000" dirty="0"/>
                        <a:t>15 runs after 3 innings, 10 after 4 innings, or 8 runs after 5 innings</a:t>
                      </a:r>
                    </a:p>
                  </a:txBody>
                  <a:tcPr anchor="ctr"/>
                </a:tc>
                <a:tc>
                  <a:txBody>
                    <a:bodyPr/>
                    <a:lstStyle/>
                    <a:p>
                      <a:pPr algn="ctr"/>
                      <a:r>
                        <a:rPr lang="en-US" sz="1000" dirty="0"/>
                        <a:t>5 </a:t>
                      </a:r>
                    </a:p>
                    <a:p>
                      <a:pPr algn="ctr"/>
                      <a:r>
                        <a:rPr lang="en-US" sz="1000" dirty="0"/>
                        <a:t>(Unlimited after 4 innings)</a:t>
                      </a:r>
                    </a:p>
                  </a:txBody>
                  <a:tcPr anchor="ctr"/>
                </a:tc>
                <a:extLst>
                  <a:ext uri="{0D108BD9-81ED-4DB2-BD59-A6C34878D82A}">
                    <a16:rowId xmlns:a16="http://schemas.microsoft.com/office/drawing/2014/main" val="4274126095"/>
                  </a:ext>
                </a:extLst>
              </a:tr>
              <a:tr h="450331">
                <a:tc>
                  <a:txBody>
                    <a:bodyPr/>
                    <a:lstStyle/>
                    <a:p>
                      <a:pPr algn="ctr"/>
                      <a:r>
                        <a:rPr lang="en-US" sz="1050" b="1" dirty="0"/>
                        <a:t>Majors</a:t>
                      </a:r>
                    </a:p>
                  </a:txBody>
                  <a:tcPr anchor="ctr"/>
                </a:tc>
                <a:tc>
                  <a:txBody>
                    <a:bodyPr/>
                    <a:lstStyle/>
                    <a:p>
                      <a:pPr algn="ctr"/>
                      <a:r>
                        <a:rPr lang="en-US" sz="1000" dirty="0"/>
                        <a:t>N/A</a:t>
                      </a:r>
                    </a:p>
                  </a:txBody>
                  <a:tcPr anchor="ctr"/>
                </a:tc>
                <a:tc>
                  <a:txBody>
                    <a:bodyPr/>
                    <a:lstStyle/>
                    <a:p>
                      <a:pPr algn="ctr"/>
                      <a:r>
                        <a:rPr lang="en-US" sz="1000" dirty="0"/>
                        <a:t>N/A</a:t>
                      </a:r>
                    </a:p>
                  </a:txBody>
                  <a:tcPr anchor="ctr"/>
                </a:tc>
                <a:tc>
                  <a:txBody>
                    <a:bodyPr/>
                    <a:lstStyle/>
                    <a:p>
                      <a:pPr algn="ctr"/>
                      <a:r>
                        <a:rPr lang="en-US" sz="1000" dirty="0"/>
                        <a:t>15 runs after 3 innings, 10 after 4 innings, or 8 runs after 5 innings</a:t>
                      </a:r>
                    </a:p>
                  </a:txBody>
                  <a:tcPr anchor="ctr"/>
                </a:tc>
                <a:tc>
                  <a:txBody>
                    <a:bodyPr/>
                    <a:lstStyle/>
                    <a:p>
                      <a:pPr algn="ctr"/>
                      <a:r>
                        <a:rPr lang="en-US" sz="1000" dirty="0"/>
                        <a:t>N/A</a:t>
                      </a:r>
                    </a:p>
                  </a:txBody>
                  <a:tcPr anchor="ctr"/>
                </a:tc>
                <a:extLst>
                  <a:ext uri="{0D108BD9-81ED-4DB2-BD59-A6C34878D82A}">
                    <a16:rowId xmlns:a16="http://schemas.microsoft.com/office/drawing/2014/main" val="1019971847"/>
                  </a:ext>
                </a:extLst>
              </a:tr>
              <a:tr h="451832">
                <a:tc>
                  <a:txBody>
                    <a:bodyPr/>
                    <a:lstStyle/>
                    <a:p>
                      <a:pPr algn="ctr"/>
                      <a:r>
                        <a:rPr lang="en-US" sz="1050" b="1" dirty="0"/>
                        <a:t>Juniors</a:t>
                      </a:r>
                    </a:p>
                  </a:txBody>
                  <a:tcPr anchor="ctr"/>
                </a:tc>
                <a:tc>
                  <a:txBody>
                    <a:bodyPr/>
                    <a:lstStyle/>
                    <a:p>
                      <a:pPr algn="ctr"/>
                      <a:r>
                        <a:rPr lang="en-US" sz="1000" dirty="0"/>
                        <a:t>2 Hours 15 Minutes</a:t>
                      </a:r>
                    </a:p>
                  </a:txBody>
                  <a:tcPr anchor="ctr"/>
                </a:tc>
                <a:tc>
                  <a:txBody>
                    <a:bodyPr/>
                    <a:lstStyle/>
                    <a:p>
                      <a:pPr algn="ctr"/>
                      <a:r>
                        <a:rPr lang="en-US" sz="1000" dirty="0"/>
                        <a:t>2 Hours 45 Minutes</a:t>
                      </a:r>
                    </a:p>
                  </a:txBody>
                  <a:tcPr anchor="ctr"/>
                </a:tc>
                <a:tc>
                  <a:txBody>
                    <a:bodyPr/>
                    <a:lstStyle/>
                    <a:p>
                      <a:pPr algn="ctr"/>
                      <a:r>
                        <a:rPr lang="en-US" sz="1000" dirty="0"/>
                        <a:t>15 runs after 4 innings, 10 after 5 innings, or 8 runs after 6 innings</a:t>
                      </a:r>
                    </a:p>
                  </a:txBody>
                  <a:tcPr anchor="ctr"/>
                </a:tc>
                <a:tc>
                  <a:txBody>
                    <a:bodyPr/>
                    <a:lstStyle/>
                    <a:p>
                      <a:pPr algn="ctr"/>
                      <a:r>
                        <a:rPr lang="en-US" sz="1000" dirty="0"/>
                        <a:t>N/A</a:t>
                      </a:r>
                    </a:p>
                  </a:txBody>
                  <a:tcPr anchor="ctr"/>
                </a:tc>
                <a:extLst>
                  <a:ext uri="{0D108BD9-81ED-4DB2-BD59-A6C34878D82A}">
                    <a16:rowId xmlns:a16="http://schemas.microsoft.com/office/drawing/2014/main" val="2802313280"/>
                  </a:ext>
                </a:extLst>
              </a:tr>
              <a:tr h="450331">
                <a:tc>
                  <a:txBody>
                    <a:bodyPr/>
                    <a:lstStyle/>
                    <a:p>
                      <a:pPr algn="ctr"/>
                      <a:r>
                        <a:rPr lang="en-US" sz="1050" b="1" dirty="0"/>
                        <a:t>Middle School</a:t>
                      </a:r>
                    </a:p>
                  </a:txBody>
                  <a:tcPr anchor="ctr"/>
                </a:tc>
                <a:tc>
                  <a:txBody>
                    <a:bodyPr/>
                    <a:lstStyle/>
                    <a:p>
                      <a:pPr algn="ctr"/>
                      <a:r>
                        <a:rPr lang="en-US" sz="1000" dirty="0"/>
                        <a:t>2 Hours 15 Minutes</a:t>
                      </a:r>
                    </a:p>
                  </a:txBody>
                  <a:tcPr anchor="ctr"/>
                </a:tc>
                <a:tc>
                  <a:txBody>
                    <a:bodyPr/>
                    <a:lstStyle/>
                    <a:p>
                      <a:pPr algn="ctr"/>
                      <a:r>
                        <a:rPr lang="en-US" sz="1000" dirty="0"/>
                        <a:t>2 Hours 45 Minutes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15 runs after 4 innings, 10 after 5 innings, or 8 runs after 6 innings</a:t>
                      </a:r>
                    </a:p>
                  </a:txBody>
                  <a:tcPr anchor="ctr"/>
                </a:tc>
                <a:tc>
                  <a:txBody>
                    <a:bodyPr/>
                    <a:lstStyle/>
                    <a:p>
                      <a:pPr algn="ctr"/>
                      <a:r>
                        <a:rPr lang="en-US" sz="1000" dirty="0"/>
                        <a:t>N/A</a:t>
                      </a:r>
                    </a:p>
                  </a:txBody>
                  <a:tcPr anchor="ctr"/>
                </a:tc>
                <a:extLst>
                  <a:ext uri="{0D108BD9-81ED-4DB2-BD59-A6C34878D82A}">
                    <a16:rowId xmlns:a16="http://schemas.microsoft.com/office/drawing/2014/main" val="437370309"/>
                  </a:ext>
                </a:extLst>
              </a:tr>
            </a:tbl>
          </a:graphicData>
        </a:graphic>
      </p:graphicFrame>
    </p:spTree>
    <p:extLst>
      <p:ext uri="{BB962C8B-B14F-4D97-AF65-F5344CB8AC3E}">
        <p14:creationId xmlns:p14="http://schemas.microsoft.com/office/powerpoint/2010/main" val="4151528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28600" y="1484312"/>
            <a:ext cx="8534400" cy="649288"/>
          </a:xfrm>
        </p:spPr>
        <p:txBody>
          <a:bodyPr/>
          <a:lstStyle/>
          <a:p>
            <a:pPr eaLnBrk="1" hangingPunct="1"/>
            <a:r>
              <a:rPr lang="en-US" dirty="0"/>
              <a:t>Important Dates – Spring 2026</a:t>
            </a:r>
            <a:endParaRPr lang="uk-UA" dirty="0"/>
          </a:p>
        </p:txBody>
      </p:sp>
      <p:sp>
        <p:nvSpPr>
          <p:cNvPr id="4099" name="Rectangle 3"/>
          <p:cNvSpPr>
            <a:spLocks noGrp="1" noChangeArrowheads="1"/>
          </p:cNvSpPr>
          <p:nvPr>
            <p:ph type="body" idx="1"/>
          </p:nvPr>
        </p:nvSpPr>
        <p:spPr>
          <a:xfrm>
            <a:off x="304800" y="2368550"/>
            <a:ext cx="8382000" cy="4184650"/>
          </a:xfrm>
        </p:spPr>
        <p:txBody>
          <a:bodyPr/>
          <a:lstStyle/>
          <a:p>
            <a:pPr>
              <a:lnSpc>
                <a:spcPct val="80000"/>
              </a:lnSpc>
              <a:spcAft>
                <a:spcPts val="300"/>
              </a:spcAft>
            </a:pPr>
            <a:r>
              <a:rPr lang="en-US" altLang="ko-KR" sz="2400" dirty="0">
                <a:ea typeface="굴림" charset="-127"/>
              </a:rPr>
              <a:t>March 14, 2026</a:t>
            </a:r>
          </a:p>
          <a:p>
            <a:pPr lvl="1">
              <a:lnSpc>
                <a:spcPct val="80000"/>
              </a:lnSpc>
              <a:spcAft>
                <a:spcPts val="300"/>
              </a:spcAft>
            </a:pPr>
            <a:r>
              <a:rPr lang="en-US" altLang="ko-KR" sz="1800" b="0" dirty="0">
                <a:ea typeface="굴림" charset="-127"/>
              </a:rPr>
              <a:t>Spring Practices Started (not really)</a:t>
            </a:r>
          </a:p>
          <a:p>
            <a:pPr>
              <a:lnSpc>
                <a:spcPct val="80000"/>
              </a:lnSpc>
              <a:spcAft>
                <a:spcPts val="300"/>
              </a:spcAft>
            </a:pPr>
            <a:r>
              <a:rPr lang="en-US" altLang="ko-KR" sz="2400" dirty="0">
                <a:ea typeface="굴림" charset="-127"/>
              </a:rPr>
              <a:t>March 22, 2026</a:t>
            </a:r>
          </a:p>
          <a:p>
            <a:pPr lvl="1">
              <a:lnSpc>
                <a:spcPct val="80000"/>
              </a:lnSpc>
              <a:spcAft>
                <a:spcPts val="300"/>
              </a:spcAft>
            </a:pPr>
            <a:r>
              <a:rPr lang="en-US" altLang="ko-KR" sz="1800" b="0" dirty="0">
                <a:ea typeface="굴림" charset="-127"/>
              </a:rPr>
              <a:t>Spring Practices Start (A, Coach Pitch, Tee Ball)</a:t>
            </a:r>
          </a:p>
          <a:p>
            <a:pPr>
              <a:lnSpc>
                <a:spcPct val="80000"/>
              </a:lnSpc>
              <a:spcAft>
                <a:spcPts val="300"/>
              </a:spcAft>
            </a:pPr>
            <a:r>
              <a:rPr lang="en-US" altLang="ko-KR" sz="2400" dirty="0">
                <a:ea typeface="굴림" charset="-127"/>
              </a:rPr>
              <a:t>Week of March 30 – April 3, 2026</a:t>
            </a:r>
          </a:p>
          <a:p>
            <a:pPr lvl="1">
              <a:lnSpc>
                <a:spcPct val="80000"/>
              </a:lnSpc>
              <a:spcAft>
                <a:spcPts val="300"/>
              </a:spcAft>
            </a:pPr>
            <a:r>
              <a:rPr lang="en-US" altLang="ko-KR" sz="1800" b="0" dirty="0">
                <a:ea typeface="굴림" charset="-127"/>
              </a:rPr>
              <a:t>Spring Break for LCPS, Practices will be optional</a:t>
            </a:r>
          </a:p>
          <a:p>
            <a:pPr>
              <a:lnSpc>
                <a:spcPct val="80000"/>
              </a:lnSpc>
              <a:spcAft>
                <a:spcPts val="300"/>
              </a:spcAft>
            </a:pPr>
            <a:r>
              <a:rPr lang="en-US" altLang="ko-KR" sz="2200" dirty="0">
                <a:ea typeface="굴림" charset="-127"/>
              </a:rPr>
              <a:t>Week of YOUR FIRST GAME </a:t>
            </a:r>
          </a:p>
          <a:p>
            <a:pPr lvl="1">
              <a:lnSpc>
                <a:spcPct val="80000"/>
              </a:lnSpc>
              <a:spcAft>
                <a:spcPts val="300"/>
              </a:spcAft>
            </a:pPr>
            <a:r>
              <a:rPr lang="en-US" altLang="ko-KR" sz="1800" dirty="0">
                <a:ea typeface="굴림" charset="-127"/>
              </a:rPr>
              <a:t>April 6-10 (MS, </a:t>
            </a:r>
            <a:r>
              <a:rPr lang="en-US" altLang="ko-KR" sz="1800" dirty="0" err="1">
                <a:ea typeface="굴림" charset="-127"/>
              </a:rPr>
              <a:t>Jrs</a:t>
            </a:r>
            <a:r>
              <a:rPr lang="en-US" altLang="ko-KR" sz="1800" dirty="0">
                <a:ea typeface="굴림" charset="-127"/>
              </a:rPr>
              <a:t>, Majors, AAA, AA)</a:t>
            </a:r>
          </a:p>
          <a:p>
            <a:pPr lvl="1">
              <a:lnSpc>
                <a:spcPct val="80000"/>
              </a:lnSpc>
              <a:spcAft>
                <a:spcPts val="300"/>
              </a:spcAft>
            </a:pPr>
            <a:r>
              <a:rPr lang="en-US" altLang="ko-KR" sz="1800" b="0" dirty="0">
                <a:ea typeface="굴림" charset="-127"/>
              </a:rPr>
              <a:t>Uniforms distributed to coaches (</a:t>
            </a:r>
            <a:r>
              <a:rPr lang="en-US" altLang="ko-KR" sz="1800" dirty="0">
                <a:ea typeface="굴림" charset="-127"/>
              </a:rPr>
              <a:t>MUST</a:t>
            </a:r>
            <a:r>
              <a:rPr lang="en-US" altLang="ko-KR" sz="1800" b="0" dirty="0">
                <a:ea typeface="굴림" charset="-127"/>
              </a:rPr>
              <a:t> have </a:t>
            </a:r>
            <a:r>
              <a:rPr lang="en-US" altLang="ko-KR" sz="1800" b="0" u="sng" dirty="0">
                <a:ea typeface="굴림" charset="-127"/>
              </a:rPr>
              <a:t>5</a:t>
            </a:r>
            <a:r>
              <a:rPr lang="en-US" altLang="ko-KR" sz="1800" b="0" dirty="0">
                <a:ea typeface="굴림" charset="-127"/>
              </a:rPr>
              <a:t> cleared volunteers)</a:t>
            </a:r>
          </a:p>
          <a:p>
            <a:pPr>
              <a:lnSpc>
                <a:spcPct val="80000"/>
              </a:lnSpc>
              <a:spcAft>
                <a:spcPts val="300"/>
              </a:spcAft>
            </a:pPr>
            <a:r>
              <a:rPr lang="en-US" altLang="ko-KR" sz="2400" dirty="0">
                <a:ea typeface="굴림" charset="-127"/>
              </a:rPr>
              <a:t>April 11, 2026</a:t>
            </a:r>
          </a:p>
          <a:p>
            <a:pPr lvl="1">
              <a:lnSpc>
                <a:spcPct val="80000"/>
              </a:lnSpc>
              <a:spcAft>
                <a:spcPts val="300"/>
              </a:spcAft>
            </a:pPr>
            <a:r>
              <a:rPr lang="en-US" altLang="ko-KR" sz="1800" b="0" dirty="0">
                <a:ea typeface="굴림" charset="-127"/>
              </a:rPr>
              <a:t>ULLL Opening Day Ceremony – Homerun Derby @ Franklin Park</a:t>
            </a:r>
          </a:p>
          <a:p>
            <a:pPr lvl="1">
              <a:lnSpc>
                <a:spcPct val="80000"/>
              </a:lnSpc>
              <a:spcAft>
                <a:spcPts val="300"/>
              </a:spcAft>
            </a:pPr>
            <a:r>
              <a:rPr lang="en-US" altLang="ko-KR" sz="1800" b="0" dirty="0">
                <a:ea typeface="굴림" charset="-127"/>
              </a:rPr>
              <a:t>ULLL Picture Day @ Harmony Middle School</a:t>
            </a:r>
          </a:p>
        </p:txBody>
      </p:sp>
    </p:spTree>
    <p:extLst>
      <p:ext uri="{BB962C8B-B14F-4D97-AF65-F5344CB8AC3E}">
        <p14:creationId xmlns:p14="http://schemas.microsoft.com/office/powerpoint/2010/main" val="12886404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6568B1-CAF7-0E7C-E634-0584410A29EA}"/>
            </a:ext>
          </a:extLst>
        </p:cNvPr>
        <p:cNvGrpSpPr/>
        <p:nvPr/>
      </p:nvGrpSpPr>
      <p:grpSpPr>
        <a:xfrm>
          <a:off x="0" y="0"/>
          <a:ext cx="0" cy="0"/>
          <a:chOff x="0" y="0"/>
          <a:chExt cx="0" cy="0"/>
        </a:xfrm>
      </p:grpSpPr>
      <p:sp>
        <p:nvSpPr>
          <p:cNvPr id="4098" name="Rectangle 2">
            <a:extLst>
              <a:ext uri="{FF2B5EF4-FFF2-40B4-BE49-F238E27FC236}">
                <a16:creationId xmlns:a16="http://schemas.microsoft.com/office/drawing/2014/main" id="{D38FDB2C-A990-EBDB-2077-B75E1A12B2C5}"/>
              </a:ext>
            </a:extLst>
          </p:cNvPr>
          <p:cNvSpPr>
            <a:spLocks noGrp="1" noChangeArrowheads="1"/>
          </p:cNvSpPr>
          <p:nvPr>
            <p:ph type="title"/>
          </p:nvPr>
        </p:nvSpPr>
        <p:spPr>
          <a:xfrm>
            <a:off x="228600" y="1484312"/>
            <a:ext cx="8534400" cy="649288"/>
          </a:xfrm>
        </p:spPr>
        <p:txBody>
          <a:bodyPr/>
          <a:lstStyle/>
          <a:p>
            <a:pPr eaLnBrk="1" hangingPunct="1"/>
            <a:r>
              <a:rPr lang="en-US" dirty="0"/>
              <a:t>Important Dates – Spring 2026</a:t>
            </a:r>
            <a:endParaRPr lang="uk-UA" dirty="0"/>
          </a:p>
        </p:txBody>
      </p:sp>
      <p:sp>
        <p:nvSpPr>
          <p:cNvPr id="4099" name="Rectangle 3">
            <a:extLst>
              <a:ext uri="{FF2B5EF4-FFF2-40B4-BE49-F238E27FC236}">
                <a16:creationId xmlns:a16="http://schemas.microsoft.com/office/drawing/2014/main" id="{88B02FE3-A329-2C28-6949-E6B436113E26}"/>
              </a:ext>
            </a:extLst>
          </p:cNvPr>
          <p:cNvSpPr>
            <a:spLocks noGrp="1" noChangeArrowheads="1"/>
          </p:cNvSpPr>
          <p:nvPr>
            <p:ph type="body" idx="1"/>
          </p:nvPr>
        </p:nvSpPr>
        <p:spPr>
          <a:xfrm>
            <a:off x="304800" y="2368550"/>
            <a:ext cx="8382000" cy="4184650"/>
          </a:xfrm>
        </p:spPr>
        <p:txBody>
          <a:bodyPr/>
          <a:lstStyle/>
          <a:p>
            <a:pPr>
              <a:lnSpc>
                <a:spcPct val="80000"/>
              </a:lnSpc>
              <a:spcAft>
                <a:spcPts val="300"/>
              </a:spcAft>
            </a:pPr>
            <a:r>
              <a:rPr lang="en-US" altLang="ko-KR" sz="2400" dirty="0">
                <a:ea typeface="굴림" charset="-127"/>
              </a:rPr>
              <a:t>April 14 – 18, 2026</a:t>
            </a:r>
          </a:p>
          <a:p>
            <a:pPr lvl="1">
              <a:lnSpc>
                <a:spcPct val="80000"/>
              </a:lnSpc>
              <a:spcAft>
                <a:spcPts val="300"/>
              </a:spcAft>
            </a:pPr>
            <a:r>
              <a:rPr lang="en-US" altLang="ko-KR" sz="1800" b="0" dirty="0">
                <a:ea typeface="굴림" charset="-127"/>
              </a:rPr>
              <a:t>Spring Games Begin (A, CP, TB)</a:t>
            </a:r>
          </a:p>
          <a:p>
            <a:pPr>
              <a:lnSpc>
                <a:spcPct val="80000"/>
              </a:lnSpc>
              <a:spcAft>
                <a:spcPts val="300"/>
              </a:spcAft>
            </a:pPr>
            <a:r>
              <a:rPr lang="en-US" altLang="ko-KR" sz="2400" dirty="0">
                <a:ea typeface="굴림" charset="-127"/>
              </a:rPr>
              <a:t>Week of June 1, 2026</a:t>
            </a:r>
          </a:p>
          <a:p>
            <a:pPr lvl="1">
              <a:lnSpc>
                <a:spcPct val="80000"/>
              </a:lnSpc>
              <a:spcAft>
                <a:spcPts val="300"/>
              </a:spcAft>
            </a:pPr>
            <a:r>
              <a:rPr lang="en-US" altLang="ko-KR" sz="1800" b="0" dirty="0">
                <a:ea typeface="굴림" charset="-127"/>
              </a:rPr>
              <a:t>Start of Playoff Games</a:t>
            </a:r>
          </a:p>
          <a:p>
            <a:pPr>
              <a:lnSpc>
                <a:spcPct val="80000"/>
              </a:lnSpc>
              <a:spcAft>
                <a:spcPts val="300"/>
              </a:spcAft>
            </a:pPr>
            <a:r>
              <a:rPr lang="en-US" altLang="ko-KR" sz="2400" dirty="0">
                <a:ea typeface="굴림" charset="-127"/>
              </a:rPr>
              <a:t>Championship Games </a:t>
            </a:r>
            <a:r>
              <a:rPr lang="en-US" altLang="ko-KR" sz="1400" i="1" dirty="0">
                <a:ea typeface="굴림" charset="-127"/>
              </a:rPr>
              <a:t>(Dates subject to change)</a:t>
            </a:r>
            <a:endParaRPr lang="en-US" altLang="ko-KR" sz="2400" i="1" dirty="0">
              <a:ea typeface="굴림" charset="-127"/>
            </a:endParaRPr>
          </a:p>
          <a:p>
            <a:pPr lvl="1">
              <a:lnSpc>
                <a:spcPct val="80000"/>
              </a:lnSpc>
              <a:spcAft>
                <a:spcPts val="300"/>
              </a:spcAft>
            </a:pPr>
            <a:r>
              <a:rPr lang="en-US" altLang="ko-KR" sz="1800" b="0" dirty="0">
                <a:ea typeface="굴림" charset="-127"/>
              </a:rPr>
              <a:t>June 9, 2026 – AA Championship Game</a:t>
            </a:r>
          </a:p>
          <a:p>
            <a:pPr lvl="1">
              <a:lnSpc>
                <a:spcPct val="80000"/>
              </a:lnSpc>
              <a:spcAft>
                <a:spcPts val="300"/>
              </a:spcAft>
            </a:pPr>
            <a:r>
              <a:rPr lang="en-US" altLang="ko-KR" sz="1800" b="0" dirty="0">
                <a:ea typeface="굴림" charset="-127"/>
              </a:rPr>
              <a:t>June 10, 2026 – AAA Championship Game</a:t>
            </a:r>
          </a:p>
          <a:p>
            <a:pPr lvl="1">
              <a:lnSpc>
                <a:spcPct val="80000"/>
              </a:lnSpc>
              <a:spcAft>
                <a:spcPts val="300"/>
              </a:spcAft>
            </a:pPr>
            <a:r>
              <a:rPr lang="en-US" altLang="ko-KR" sz="1800" b="0" dirty="0">
                <a:ea typeface="굴림" charset="-127"/>
              </a:rPr>
              <a:t>June 11, 2026 – Majors Championship Game</a:t>
            </a:r>
          </a:p>
          <a:p>
            <a:pPr marL="457200" lvl="1" indent="0">
              <a:lnSpc>
                <a:spcPct val="80000"/>
              </a:lnSpc>
              <a:spcAft>
                <a:spcPts val="300"/>
              </a:spcAft>
              <a:buNone/>
            </a:pPr>
            <a:r>
              <a:rPr lang="en-US" sz="1800" i="1" dirty="0"/>
              <a:t>*Dates are subject to change*</a:t>
            </a:r>
            <a:endParaRPr lang="en-US" altLang="ko-KR" sz="1800" dirty="0">
              <a:ea typeface="굴림" charset="-127"/>
            </a:endParaRPr>
          </a:p>
          <a:p>
            <a:pPr>
              <a:lnSpc>
                <a:spcPct val="80000"/>
              </a:lnSpc>
              <a:spcAft>
                <a:spcPts val="300"/>
              </a:spcAft>
            </a:pPr>
            <a:r>
              <a:rPr lang="en-US" altLang="ko-KR" sz="2400" dirty="0">
                <a:ea typeface="굴림" charset="-127"/>
              </a:rPr>
              <a:t>June 15, 2026</a:t>
            </a:r>
          </a:p>
          <a:p>
            <a:pPr lvl="1">
              <a:lnSpc>
                <a:spcPct val="80000"/>
              </a:lnSpc>
              <a:spcAft>
                <a:spcPts val="300"/>
              </a:spcAft>
            </a:pPr>
            <a:r>
              <a:rPr lang="en-US" altLang="ko-KR" sz="1800" b="0" dirty="0">
                <a:ea typeface="굴림" charset="-127"/>
              </a:rPr>
              <a:t>LCPS Last Day of School</a:t>
            </a:r>
          </a:p>
        </p:txBody>
      </p:sp>
    </p:spTree>
    <p:extLst>
      <p:ext uri="{BB962C8B-B14F-4D97-AF65-F5344CB8AC3E}">
        <p14:creationId xmlns:p14="http://schemas.microsoft.com/office/powerpoint/2010/main" val="8195406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3">
          <a:extLst>
            <a:ext uri="{FF2B5EF4-FFF2-40B4-BE49-F238E27FC236}">
              <a16:creationId xmlns:a16="http://schemas.microsoft.com/office/drawing/2014/main" id="{99F08DD4-5179-59F2-90CC-024837A7F388}"/>
            </a:ext>
          </a:extLst>
        </p:cNvPr>
        <p:cNvGrpSpPr/>
        <p:nvPr/>
      </p:nvGrpSpPr>
      <p:grpSpPr>
        <a:xfrm>
          <a:off x="0" y="0"/>
          <a:ext cx="0" cy="0"/>
          <a:chOff x="0" y="0"/>
          <a:chExt cx="0" cy="0"/>
        </a:xfrm>
      </p:grpSpPr>
      <p:sp>
        <p:nvSpPr>
          <p:cNvPr id="94" name="Google Shape;94;p7">
            <a:extLst>
              <a:ext uri="{FF2B5EF4-FFF2-40B4-BE49-F238E27FC236}">
                <a16:creationId xmlns:a16="http://schemas.microsoft.com/office/drawing/2014/main" id="{7C445B2D-6CFE-2329-BD04-CF026A3669CD}"/>
              </a:ext>
            </a:extLst>
          </p:cNvPr>
          <p:cNvSpPr txBox="1">
            <a:spLocks noGrp="1"/>
          </p:cNvSpPr>
          <p:nvPr>
            <p:ph type="title"/>
          </p:nvPr>
        </p:nvSpPr>
        <p:spPr>
          <a:xfrm>
            <a:off x="228600" y="1484312"/>
            <a:ext cx="8839200" cy="649288"/>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Important Dates – Spring 2026</a:t>
            </a:r>
            <a:endParaRPr/>
          </a:p>
        </p:txBody>
      </p:sp>
      <p:sp>
        <p:nvSpPr>
          <p:cNvPr id="95" name="Google Shape;95;p7">
            <a:extLst>
              <a:ext uri="{FF2B5EF4-FFF2-40B4-BE49-F238E27FC236}">
                <a16:creationId xmlns:a16="http://schemas.microsoft.com/office/drawing/2014/main" id="{D9C8EA38-D1DB-6BFB-8DCB-74A87381B7BD}"/>
              </a:ext>
            </a:extLst>
          </p:cNvPr>
          <p:cNvSpPr txBox="1">
            <a:spLocks noGrp="1"/>
          </p:cNvSpPr>
          <p:nvPr>
            <p:ph type="body" idx="1"/>
          </p:nvPr>
        </p:nvSpPr>
        <p:spPr>
          <a:xfrm>
            <a:off x="381000" y="2133600"/>
            <a:ext cx="8382000" cy="4032300"/>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Clr>
                <a:schemeClr val="dk1"/>
              </a:buClr>
              <a:buSzPts val="2800"/>
              <a:buFont typeface="Arial"/>
              <a:buChar char="•"/>
            </a:pPr>
            <a:r>
              <a:rPr lang="en-US"/>
              <a:t>2026 Virginia District &amp; State Tournaments</a:t>
            </a:r>
            <a:endParaRPr/>
          </a:p>
          <a:p>
            <a:pPr marL="1147763" lvl="2" indent="0" algn="l" rtl="0">
              <a:lnSpc>
                <a:spcPct val="80000"/>
              </a:lnSpc>
              <a:spcBef>
                <a:spcPts val="400"/>
              </a:spcBef>
              <a:spcAft>
                <a:spcPts val="0"/>
              </a:spcAft>
              <a:buClr>
                <a:schemeClr val="dk1"/>
              </a:buClr>
              <a:buSzPts val="2000"/>
              <a:buFont typeface="Arial"/>
              <a:buNone/>
            </a:pPr>
            <a:endParaRPr sz="2000" b="0"/>
          </a:p>
        </p:txBody>
      </p:sp>
      <p:pic>
        <p:nvPicPr>
          <p:cNvPr id="6" name="Picture 5">
            <a:extLst>
              <a:ext uri="{FF2B5EF4-FFF2-40B4-BE49-F238E27FC236}">
                <a16:creationId xmlns:a16="http://schemas.microsoft.com/office/drawing/2014/main" id="{AE2E39E3-19EF-96A7-7F56-975908186D12}"/>
              </a:ext>
            </a:extLst>
          </p:cNvPr>
          <p:cNvPicPr>
            <a:picLocks noChangeAspect="1"/>
          </p:cNvPicPr>
          <p:nvPr/>
        </p:nvPicPr>
        <p:blipFill>
          <a:blip r:embed="rId3"/>
          <a:stretch>
            <a:fillRect/>
          </a:stretch>
        </p:blipFill>
        <p:spPr>
          <a:xfrm>
            <a:off x="609600" y="2514600"/>
            <a:ext cx="7010400" cy="4295031"/>
          </a:xfrm>
          <a:prstGeom prst="rect">
            <a:avLst/>
          </a:prstGeom>
        </p:spPr>
      </p:pic>
    </p:spTree>
    <p:extLst>
      <p:ext uri="{BB962C8B-B14F-4D97-AF65-F5344CB8AC3E}">
        <p14:creationId xmlns:p14="http://schemas.microsoft.com/office/powerpoint/2010/main" val="9890144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28600" y="1484312"/>
            <a:ext cx="8839200" cy="649288"/>
          </a:xfrm>
        </p:spPr>
        <p:txBody>
          <a:bodyPr/>
          <a:lstStyle/>
          <a:p>
            <a:pPr eaLnBrk="1" hangingPunct="1"/>
            <a:r>
              <a:rPr lang="en-US" dirty="0"/>
              <a:t>Important Dates – Spring 2026</a:t>
            </a:r>
            <a:endParaRPr lang="uk-UA" dirty="0"/>
          </a:p>
        </p:txBody>
      </p:sp>
      <p:sp>
        <p:nvSpPr>
          <p:cNvPr id="4099" name="Rectangle 3"/>
          <p:cNvSpPr>
            <a:spLocks noGrp="1" noChangeArrowheads="1"/>
          </p:cNvSpPr>
          <p:nvPr>
            <p:ph type="body" idx="1"/>
          </p:nvPr>
        </p:nvSpPr>
        <p:spPr>
          <a:xfrm>
            <a:off x="381000" y="2362200"/>
            <a:ext cx="8382000" cy="4032250"/>
          </a:xfrm>
        </p:spPr>
        <p:txBody>
          <a:bodyPr/>
          <a:lstStyle/>
          <a:p>
            <a:pPr marL="0" indent="0">
              <a:lnSpc>
                <a:spcPct val="80000"/>
              </a:lnSpc>
              <a:spcAft>
                <a:spcPts val="0"/>
              </a:spcAft>
              <a:buNone/>
            </a:pPr>
            <a:r>
              <a:rPr lang="en-US" altLang="ko-KR" dirty="0">
                <a:ea typeface="굴림" charset="-127"/>
              </a:rPr>
              <a:t>2026 Virginia District &amp; State Tournaments</a:t>
            </a:r>
          </a:p>
          <a:p>
            <a:pPr marL="1147763" lvl="2" indent="0">
              <a:lnSpc>
                <a:spcPct val="80000"/>
              </a:lnSpc>
              <a:spcAft>
                <a:spcPts val="300"/>
              </a:spcAft>
              <a:buNone/>
            </a:pPr>
            <a:endParaRPr lang="en-US" altLang="ko-KR" sz="2000" b="0" dirty="0">
              <a:ea typeface="굴림" charset="-127"/>
            </a:endParaRPr>
          </a:p>
        </p:txBody>
      </p:sp>
      <p:graphicFrame>
        <p:nvGraphicFramePr>
          <p:cNvPr id="2" name="Table 2">
            <a:extLst>
              <a:ext uri="{FF2B5EF4-FFF2-40B4-BE49-F238E27FC236}">
                <a16:creationId xmlns:a16="http://schemas.microsoft.com/office/drawing/2014/main" id="{F804427D-27BE-44B5-9FB8-AC57A332BB74}"/>
              </a:ext>
            </a:extLst>
          </p:cNvPr>
          <p:cNvGraphicFramePr>
            <a:graphicFrameLocks noGrp="1"/>
          </p:cNvGraphicFramePr>
          <p:nvPr>
            <p:extLst>
              <p:ext uri="{D42A27DB-BD31-4B8C-83A1-F6EECF244321}">
                <p14:modId xmlns:p14="http://schemas.microsoft.com/office/powerpoint/2010/main" val="3906633409"/>
              </p:ext>
            </p:extLst>
          </p:nvPr>
        </p:nvGraphicFramePr>
        <p:xfrm>
          <a:off x="457200" y="2895600"/>
          <a:ext cx="6991349" cy="3769931"/>
        </p:xfrm>
        <a:graphic>
          <a:graphicData uri="http://schemas.openxmlformats.org/drawingml/2006/table">
            <a:tbl>
              <a:tblPr firstRow="1" bandRow="1">
                <a:tableStyleId>{5C22544A-7EE6-4342-B048-85BDC9FD1C3A}</a:tableStyleId>
              </a:tblPr>
              <a:tblGrid>
                <a:gridCol w="1039794">
                  <a:extLst>
                    <a:ext uri="{9D8B030D-6E8A-4147-A177-3AD203B41FA5}">
                      <a16:colId xmlns:a16="http://schemas.microsoft.com/office/drawing/2014/main" val="3864153732"/>
                    </a:ext>
                  </a:extLst>
                </a:gridCol>
                <a:gridCol w="1455755">
                  <a:extLst>
                    <a:ext uri="{9D8B030D-6E8A-4147-A177-3AD203B41FA5}">
                      <a16:colId xmlns:a16="http://schemas.microsoft.com/office/drawing/2014/main" val="13031714"/>
                    </a:ext>
                  </a:extLst>
                </a:gridCol>
                <a:gridCol w="1600200">
                  <a:extLst>
                    <a:ext uri="{9D8B030D-6E8A-4147-A177-3AD203B41FA5}">
                      <a16:colId xmlns:a16="http://schemas.microsoft.com/office/drawing/2014/main" val="3580076504"/>
                    </a:ext>
                  </a:extLst>
                </a:gridCol>
                <a:gridCol w="1447800">
                  <a:extLst>
                    <a:ext uri="{9D8B030D-6E8A-4147-A177-3AD203B41FA5}">
                      <a16:colId xmlns:a16="http://schemas.microsoft.com/office/drawing/2014/main" val="955324919"/>
                    </a:ext>
                  </a:extLst>
                </a:gridCol>
                <a:gridCol w="1447800">
                  <a:extLst>
                    <a:ext uri="{9D8B030D-6E8A-4147-A177-3AD203B41FA5}">
                      <a16:colId xmlns:a16="http://schemas.microsoft.com/office/drawing/2014/main" val="2530910669"/>
                    </a:ext>
                  </a:extLst>
                </a:gridCol>
              </a:tblGrid>
              <a:tr h="526507">
                <a:tc>
                  <a:txBody>
                    <a:bodyPr/>
                    <a:lstStyle/>
                    <a:p>
                      <a:pPr algn="ctr"/>
                      <a:r>
                        <a:rPr lang="en-US" sz="1400" dirty="0"/>
                        <a:t>Level</a:t>
                      </a:r>
                    </a:p>
                  </a:txBody>
                  <a:tcPr anchor="ctr"/>
                </a:tc>
                <a:tc>
                  <a:txBody>
                    <a:bodyPr/>
                    <a:lstStyle/>
                    <a:p>
                      <a:pPr algn="ctr"/>
                      <a:r>
                        <a:rPr lang="en-US" sz="1400" dirty="0"/>
                        <a:t>District**</a:t>
                      </a:r>
                    </a:p>
                  </a:txBody>
                  <a:tcPr anchor="ctr"/>
                </a:tc>
                <a:tc>
                  <a:txBody>
                    <a:bodyPr/>
                    <a:lstStyle/>
                    <a:p>
                      <a:pPr algn="ctr"/>
                      <a:r>
                        <a:rPr lang="en-US" sz="1400" dirty="0"/>
                        <a:t>State</a:t>
                      </a:r>
                    </a:p>
                    <a:p>
                      <a:pPr algn="ctr"/>
                      <a:r>
                        <a:rPr lang="en-US" sz="1000" b="0" dirty="0"/>
                        <a:t>(Tentative Report Date)</a:t>
                      </a:r>
                    </a:p>
                  </a:txBody>
                  <a:tcPr anchor="ctr"/>
                </a:tc>
                <a:tc>
                  <a:txBody>
                    <a:bodyPr/>
                    <a:lstStyle/>
                    <a:p>
                      <a:pPr algn="ctr"/>
                      <a:r>
                        <a:rPr lang="en-US" sz="1400" dirty="0"/>
                        <a:t>Region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dirty="0"/>
                        <a:t>(Report Date)</a:t>
                      </a:r>
                    </a:p>
                  </a:txBody>
                  <a:tcPr anchor="ctr"/>
                </a:tc>
                <a:tc>
                  <a:txBody>
                    <a:bodyPr/>
                    <a:lstStyle/>
                    <a:p>
                      <a:pPr algn="ctr"/>
                      <a:r>
                        <a:rPr lang="en-US" sz="1400" dirty="0"/>
                        <a:t>World Series</a:t>
                      </a:r>
                    </a:p>
                    <a:p>
                      <a:pPr algn="ctr"/>
                      <a:r>
                        <a:rPr lang="en-US" sz="1000" b="0" dirty="0"/>
                        <a:t>(Report Date)</a:t>
                      </a:r>
                    </a:p>
                  </a:txBody>
                  <a:tcPr anchor="ctr"/>
                </a:tc>
                <a:extLst>
                  <a:ext uri="{0D108BD9-81ED-4DB2-BD59-A6C34878D82A}">
                    <a16:rowId xmlns:a16="http://schemas.microsoft.com/office/drawing/2014/main" val="783943826"/>
                  </a:ext>
                </a:extLst>
              </a:tr>
              <a:tr h="459841">
                <a:tc>
                  <a:txBody>
                    <a:bodyPr/>
                    <a:lstStyle/>
                    <a:p>
                      <a:pPr algn="ctr"/>
                      <a:r>
                        <a:rPr lang="en-US" sz="1200" b="1" dirty="0"/>
                        <a:t>7, 8, 9</a:t>
                      </a:r>
                    </a:p>
                  </a:txBody>
                  <a:tcPr anchor="ctr"/>
                </a:tc>
                <a:tc>
                  <a:txBody>
                    <a:bodyPr/>
                    <a:lstStyle/>
                    <a:p>
                      <a:pPr algn="ctr">
                        <a:spcAft>
                          <a:spcPts val="300"/>
                        </a:spcAft>
                      </a:pPr>
                      <a:r>
                        <a:rPr lang="en-US" sz="1200" dirty="0"/>
                        <a:t>Week of June 9</a:t>
                      </a:r>
                    </a:p>
                    <a:p>
                      <a:pPr algn="ctr"/>
                      <a:r>
                        <a:rPr lang="en-US" sz="1000" dirty="0"/>
                        <a:t>TBD</a:t>
                      </a:r>
                    </a:p>
                  </a:txBody>
                  <a:tcPr anchor="ctr"/>
                </a:tc>
                <a:tc>
                  <a:txBody>
                    <a:bodyPr/>
                    <a:lstStyle/>
                    <a:p>
                      <a:pPr algn="ctr"/>
                      <a:r>
                        <a:rPr lang="en-US" sz="1200" dirty="0"/>
                        <a:t>N/A</a:t>
                      </a:r>
                    </a:p>
                  </a:txBody>
                  <a:tcPr anchor="ctr"/>
                </a:tc>
                <a:tc>
                  <a:txBody>
                    <a:bodyPr/>
                    <a:lstStyle/>
                    <a:p>
                      <a:pPr algn="ctr"/>
                      <a:r>
                        <a:rPr lang="en-US" sz="1200" dirty="0"/>
                        <a:t>N/A</a:t>
                      </a:r>
                    </a:p>
                  </a:txBody>
                  <a:tcPr anchor="ctr"/>
                </a:tc>
                <a:tc>
                  <a:txBody>
                    <a:bodyPr/>
                    <a:lstStyle/>
                    <a:p>
                      <a:pPr algn="ctr"/>
                      <a:r>
                        <a:rPr lang="en-US" sz="1200" dirty="0"/>
                        <a:t>N/A</a:t>
                      </a:r>
                    </a:p>
                  </a:txBody>
                  <a:tcPr anchor="ctr"/>
                </a:tc>
                <a:extLst>
                  <a:ext uri="{0D108BD9-81ED-4DB2-BD59-A6C34878D82A}">
                    <a16:rowId xmlns:a16="http://schemas.microsoft.com/office/drawing/2014/main" val="98700802"/>
                  </a:ext>
                </a:extLst>
              </a:tr>
              <a:tr h="459841">
                <a:tc>
                  <a:txBody>
                    <a:bodyPr/>
                    <a:lstStyle/>
                    <a:p>
                      <a:pPr algn="ctr"/>
                      <a:r>
                        <a:rPr lang="en-US" sz="1200" b="1" dirty="0"/>
                        <a:t>8, 9, 10</a:t>
                      </a:r>
                    </a:p>
                  </a:txBody>
                  <a:tcPr anchor="ctr"/>
                </a:tc>
                <a:tc>
                  <a:txBody>
                    <a:bodyPr/>
                    <a:lstStyle/>
                    <a:p>
                      <a:pPr algn="ctr">
                        <a:spcAft>
                          <a:spcPts val="300"/>
                        </a:spcAft>
                      </a:pPr>
                      <a:r>
                        <a:rPr lang="en-US" sz="1200" dirty="0"/>
                        <a:t>June 14 – 23</a:t>
                      </a:r>
                    </a:p>
                    <a:p>
                      <a:pPr algn="ctr"/>
                      <a:r>
                        <a:rPr lang="en-US" sz="1000" dirty="0"/>
                        <a:t>TBD</a:t>
                      </a:r>
                      <a:endParaRPr lang="en-US" sz="1100" dirty="0"/>
                    </a:p>
                  </a:txBody>
                  <a:tcPr anchor="ctr"/>
                </a:tc>
                <a:tc>
                  <a:txBody>
                    <a:bodyPr/>
                    <a:lstStyle/>
                    <a:p>
                      <a:pPr algn="ctr">
                        <a:spcAft>
                          <a:spcPts val="300"/>
                        </a:spcAft>
                      </a:pPr>
                      <a:r>
                        <a:rPr lang="en-US" sz="1200" dirty="0"/>
                        <a:t>July 3</a:t>
                      </a:r>
                      <a:endParaRPr lang="en-US" sz="1200" dirty="0">
                        <a:highlight>
                          <a:srgbClr val="FFFF00"/>
                        </a:highlight>
                      </a:endParaRPr>
                    </a:p>
                    <a:p>
                      <a:pPr algn="ctr">
                        <a:spcAft>
                          <a:spcPts val="300"/>
                        </a:spcAft>
                      </a:pPr>
                      <a:r>
                        <a:rPr lang="en-US" sz="1000" dirty="0"/>
                        <a:t>Centreville, VA</a:t>
                      </a:r>
                    </a:p>
                  </a:txBody>
                  <a:tcPr anchor="ctr"/>
                </a:tc>
                <a:tc>
                  <a:txBody>
                    <a:bodyPr/>
                    <a:lstStyle/>
                    <a:p>
                      <a:pPr algn="ctr">
                        <a:spcAft>
                          <a:spcPts val="300"/>
                        </a:spcAft>
                      </a:pPr>
                      <a:r>
                        <a:rPr lang="en-US" sz="1200" dirty="0"/>
                        <a:t>July 18*</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TBD</a:t>
                      </a:r>
                    </a:p>
                  </a:txBody>
                  <a:tcPr anchor="ctr"/>
                </a:tc>
                <a:tc>
                  <a:txBody>
                    <a:bodyPr/>
                    <a:lstStyle/>
                    <a:p>
                      <a:pPr algn="ctr"/>
                      <a:r>
                        <a:rPr lang="en-US" sz="1200" dirty="0"/>
                        <a:t>N/A</a:t>
                      </a:r>
                    </a:p>
                  </a:txBody>
                  <a:tcPr anchor="ctr"/>
                </a:tc>
                <a:extLst>
                  <a:ext uri="{0D108BD9-81ED-4DB2-BD59-A6C34878D82A}">
                    <a16:rowId xmlns:a16="http://schemas.microsoft.com/office/drawing/2014/main" val="2184268732"/>
                  </a:ext>
                </a:extLst>
              </a:tr>
              <a:tr h="479386">
                <a:tc>
                  <a:txBody>
                    <a:bodyPr/>
                    <a:lstStyle/>
                    <a:p>
                      <a:pPr algn="ctr"/>
                      <a:r>
                        <a:rPr lang="en-US" sz="1200" b="1" dirty="0"/>
                        <a:t>9, 10, 11</a:t>
                      </a:r>
                    </a:p>
                  </a:txBody>
                  <a:tcPr anchor="ctr"/>
                </a:tc>
                <a:tc>
                  <a:txBody>
                    <a:bodyPr/>
                    <a:lstStyle/>
                    <a:p>
                      <a:pPr algn="ctr">
                        <a:spcAft>
                          <a:spcPts val="300"/>
                        </a:spcAft>
                      </a:pPr>
                      <a:r>
                        <a:rPr lang="en-US" sz="1200" dirty="0"/>
                        <a:t>June 18 – 27</a:t>
                      </a:r>
                    </a:p>
                    <a:p>
                      <a:pPr algn="ctr"/>
                      <a:r>
                        <a:rPr lang="en-US" sz="1000" dirty="0"/>
                        <a:t>TBD</a:t>
                      </a:r>
                      <a:endParaRPr lang="en-US" sz="1100" dirty="0"/>
                    </a:p>
                  </a:txBody>
                  <a:tcPr anchor="ctr"/>
                </a:tc>
                <a:tc>
                  <a:txBody>
                    <a:bodyPr/>
                    <a:lstStyle/>
                    <a:p>
                      <a:pPr algn="ctr">
                        <a:spcAft>
                          <a:spcPts val="300"/>
                        </a:spcAft>
                      </a:pPr>
                      <a:r>
                        <a:rPr lang="en-US" sz="1200" dirty="0"/>
                        <a:t>July 10</a:t>
                      </a:r>
                      <a:endParaRPr lang="en-US" sz="1200" dirty="0">
                        <a:highlight>
                          <a:srgbClr val="FFFF00"/>
                        </a:highlight>
                      </a:endParaRPr>
                    </a:p>
                    <a:p>
                      <a:pPr algn="ctr"/>
                      <a:r>
                        <a:rPr lang="en-US" sz="1000" dirty="0"/>
                        <a:t>Coeburn, VA</a:t>
                      </a:r>
                    </a:p>
                  </a:txBody>
                  <a:tcPr anchor="ctr"/>
                </a:tc>
                <a:tc>
                  <a:txBody>
                    <a:bodyPr/>
                    <a:lstStyle/>
                    <a:p>
                      <a:pPr algn="ctr">
                        <a:spcAft>
                          <a:spcPts val="300"/>
                        </a:spcAft>
                      </a:pPr>
                      <a:r>
                        <a:rPr lang="en-US" sz="1200" dirty="0"/>
                        <a:t>July 25*</a:t>
                      </a:r>
                    </a:p>
                    <a:p>
                      <a:pPr algn="ctr"/>
                      <a:r>
                        <a:rPr lang="en-US" sz="1000" dirty="0"/>
                        <a:t>TBD</a:t>
                      </a:r>
                    </a:p>
                  </a:txBody>
                  <a:tcPr anchor="ctr"/>
                </a:tc>
                <a:tc>
                  <a:txBody>
                    <a:bodyPr/>
                    <a:lstStyle/>
                    <a:p>
                      <a:pPr algn="ctr"/>
                      <a:r>
                        <a:rPr lang="en-US" sz="1200" dirty="0"/>
                        <a:t>N/A</a:t>
                      </a:r>
                    </a:p>
                  </a:txBody>
                  <a:tcPr anchor="ctr"/>
                </a:tc>
                <a:extLst>
                  <a:ext uri="{0D108BD9-81ED-4DB2-BD59-A6C34878D82A}">
                    <a16:rowId xmlns:a16="http://schemas.microsoft.com/office/drawing/2014/main" val="1731827713"/>
                  </a:ext>
                </a:extLst>
              </a:tr>
              <a:tr h="479386">
                <a:tc>
                  <a:txBody>
                    <a:bodyPr/>
                    <a:lstStyle/>
                    <a:p>
                      <a:pPr algn="ctr"/>
                      <a:r>
                        <a:rPr lang="en-US" sz="1200" b="1" dirty="0"/>
                        <a:t>Little League</a:t>
                      </a:r>
                    </a:p>
                  </a:txBody>
                  <a:tcPr anchor="ctr"/>
                </a:tc>
                <a:tc>
                  <a:txBody>
                    <a:bodyPr/>
                    <a:lstStyle/>
                    <a:p>
                      <a:pPr algn="ctr">
                        <a:spcAft>
                          <a:spcPts val="300"/>
                        </a:spcAft>
                      </a:pPr>
                      <a:r>
                        <a:rPr lang="en-US" sz="1200" dirty="0"/>
                        <a:t>June 28 – July 6</a:t>
                      </a:r>
                    </a:p>
                    <a:p>
                      <a:pPr algn="ctr"/>
                      <a:r>
                        <a:rPr lang="en-US" sz="1000" dirty="0"/>
                        <a:t>TBD</a:t>
                      </a:r>
                      <a:endParaRPr lang="en-US" sz="1100" dirty="0"/>
                    </a:p>
                  </a:txBody>
                  <a:tcPr anchor="ctr"/>
                </a:tc>
                <a:tc>
                  <a:txBody>
                    <a:bodyPr/>
                    <a:lstStyle/>
                    <a:p>
                      <a:pPr algn="ctr">
                        <a:spcAft>
                          <a:spcPts val="300"/>
                        </a:spcAft>
                      </a:pPr>
                      <a:r>
                        <a:rPr lang="en-US" sz="1200" dirty="0"/>
                        <a:t>July 17</a:t>
                      </a:r>
                    </a:p>
                    <a:p>
                      <a:pPr algn="ctr">
                        <a:spcAft>
                          <a:spcPts val="300"/>
                        </a:spcAft>
                      </a:pPr>
                      <a:r>
                        <a:rPr lang="en-US" sz="1000" dirty="0"/>
                        <a:t>Bowling Green, VA</a:t>
                      </a:r>
                      <a:endParaRPr lang="en-US" sz="900" dirty="0"/>
                    </a:p>
                  </a:txBody>
                  <a:tcPr anchor="ctr"/>
                </a:tc>
                <a:tc>
                  <a:txBody>
                    <a:bodyPr/>
                    <a:lstStyle/>
                    <a:p>
                      <a:pPr algn="ctr">
                        <a:spcAft>
                          <a:spcPts val="300"/>
                        </a:spcAft>
                      </a:pPr>
                      <a:r>
                        <a:rPr lang="en-US" sz="1200" dirty="0"/>
                        <a:t>July 29</a:t>
                      </a:r>
                    </a:p>
                    <a:p>
                      <a:pPr algn="ctr"/>
                      <a:r>
                        <a:rPr lang="en-US" sz="1000" dirty="0"/>
                        <a:t>Warner Robins, GA</a:t>
                      </a:r>
                    </a:p>
                  </a:txBody>
                  <a:tcPr anchor="ctr"/>
                </a:tc>
                <a:tc>
                  <a:txBody>
                    <a:bodyPr/>
                    <a:lstStyle/>
                    <a:p>
                      <a:pPr algn="ctr">
                        <a:spcAft>
                          <a:spcPts val="300"/>
                        </a:spcAft>
                      </a:pPr>
                      <a:r>
                        <a:rPr lang="en-US" sz="1200" dirty="0"/>
                        <a:t>Aug 13</a:t>
                      </a:r>
                    </a:p>
                    <a:p>
                      <a:pPr algn="ctr"/>
                      <a:r>
                        <a:rPr lang="en-US" sz="1000" dirty="0"/>
                        <a:t>Williamsport, PA</a:t>
                      </a:r>
                    </a:p>
                  </a:txBody>
                  <a:tcPr anchor="ctr"/>
                </a:tc>
                <a:extLst>
                  <a:ext uri="{0D108BD9-81ED-4DB2-BD59-A6C34878D82A}">
                    <a16:rowId xmlns:a16="http://schemas.microsoft.com/office/drawing/2014/main" val="976325847"/>
                  </a:ext>
                </a:extLst>
              </a:tr>
              <a:tr h="479386">
                <a:tc>
                  <a:txBody>
                    <a:bodyPr/>
                    <a:lstStyle/>
                    <a:p>
                      <a:pPr algn="ctr"/>
                      <a:r>
                        <a:rPr lang="en-US" sz="1200" b="1" dirty="0"/>
                        <a:t>Juniors</a:t>
                      </a:r>
                    </a:p>
                  </a:txBody>
                  <a:tcPr anchor="ctr"/>
                </a:tc>
                <a:tc>
                  <a:txBody>
                    <a:bodyPr/>
                    <a:lstStyle/>
                    <a:p>
                      <a:pPr algn="ctr">
                        <a:spcAft>
                          <a:spcPts val="300"/>
                        </a:spcAft>
                      </a:pPr>
                      <a:r>
                        <a:rPr lang="en-US" sz="1200" dirty="0"/>
                        <a:t>June 20 – 23</a:t>
                      </a:r>
                    </a:p>
                    <a:p>
                      <a:pPr algn="ctr"/>
                      <a:r>
                        <a:rPr lang="en-US" sz="1000" dirty="0"/>
                        <a:t>TBD</a:t>
                      </a:r>
                      <a:endParaRPr lang="en-US" sz="1100" dirty="0"/>
                    </a:p>
                  </a:txBody>
                  <a:tcPr anchor="ctr"/>
                </a:tc>
                <a:tc>
                  <a:txBody>
                    <a:bodyPr/>
                    <a:lstStyle/>
                    <a:p>
                      <a:pPr algn="ctr">
                        <a:spcAft>
                          <a:spcPts val="300"/>
                        </a:spcAft>
                      </a:pPr>
                      <a:r>
                        <a:rPr lang="en-US" sz="1200" dirty="0"/>
                        <a:t>July 3</a:t>
                      </a:r>
                    </a:p>
                    <a:p>
                      <a:pPr algn="ctr">
                        <a:spcAft>
                          <a:spcPts val="300"/>
                        </a:spcAft>
                      </a:pPr>
                      <a:r>
                        <a:rPr lang="en-US" sz="1000" dirty="0"/>
                        <a:t>Tazewell, VA</a:t>
                      </a:r>
                    </a:p>
                  </a:txBody>
                  <a:tcPr anchor="ctr"/>
                </a:tc>
                <a:tc>
                  <a:txBody>
                    <a:bodyPr/>
                    <a:lstStyle/>
                    <a:p>
                      <a:pPr algn="ctr">
                        <a:spcAft>
                          <a:spcPts val="300"/>
                        </a:spcAft>
                      </a:pPr>
                      <a:r>
                        <a:rPr lang="en-US" sz="1200" dirty="0"/>
                        <a:t>July 18</a:t>
                      </a:r>
                    </a:p>
                    <a:p>
                      <a:pPr algn="ctr"/>
                      <a:r>
                        <a:rPr lang="en-US" sz="1000" dirty="0"/>
                        <a:t>Bridgewater, VA</a:t>
                      </a:r>
                      <a:endParaRPr lang="en-US" sz="900" dirty="0"/>
                    </a:p>
                  </a:txBody>
                  <a:tcPr anchor="ctr"/>
                </a:tc>
                <a:tc>
                  <a:txBody>
                    <a:bodyPr/>
                    <a:lstStyle/>
                    <a:p>
                      <a:pPr algn="ctr">
                        <a:spcAft>
                          <a:spcPts val="300"/>
                        </a:spcAft>
                      </a:pPr>
                      <a:r>
                        <a:rPr lang="en-US" sz="1200" dirty="0"/>
                        <a:t>Aug 3</a:t>
                      </a:r>
                    </a:p>
                    <a:p>
                      <a:pPr algn="ctr"/>
                      <a:r>
                        <a:rPr lang="en-US" sz="1000" dirty="0"/>
                        <a:t>Taylor, MI</a:t>
                      </a:r>
                    </a:p>
                  </a:txBody>
                  <a:tcPr anchor="ctr"/>
                </a:tc>
                <a:extLst>
                  <a:ext uri="{0D108BD9-81ED-4DB2-BD59-A6C34878D82A}">
                    <a16:rowId xmlns:a16="http://schemas.microsoft.com/office/drawing/2014/main" val="2264178767"/>
                  </a:ext>
                </a:extLst>
              </a:tr>
              <a:tr h="479386">
                <a:tc>
                  <a:txBody>
                    <a:bodyPr/>
                    <a:lstStyle/>
                    <a:p>
                      <a:pPr algn="ctr"/>
                      <a:r>
                        <a:rPr lang="en-US" sz="1200" b="1" dirty="0"/>
                        <a:t>Seniors</a:t>
                      </a:r>
                    </a:p>
                  </a:txBody>
                  <a:tcPr anchor="ctr"/>
                </a:tc>
                <a:tc>
                  <a:txBody>
                    <a:bodyPr/>
                    <a:lstStyle/>
                    <a:p>
                      <a:pPr algn="ctr">
                        <a:spcAft>
                          <a:spcPts val="300"/>
                        </a:spcAft>
                      </a:pPr>
                      <a:r>
                        <a:rPr lang="en-US" sz="1200" dirty="0"/>
                        <a:t>June 21 – 23</a:t>
                      </a:r>
                    </a:p>
                    <a:p>
                      <a:pPr algn="ctr"/>
                      <a:r>
                        <a:rPr lang="en-US" sz="1000" dirty="0"/>
                        <a:t>TBD</a:t>
                      </a:r>
                      <a:endParaRPr lang="en-US" sz="1100" dirty="0"/>
                    </a:p>
                  </a:txBody>
                  <a:tcPr anchor="ctr"/>
                </a:tc>
                <a:tc>
                  <a:txBody>
                    <a:bodyPr/>
                    <a:lstStyle/>
                    <a:p>
                      <a:pPr algn="ctr">
                        <a:spcAft>
                          <a:spcPts val="300"/>
                        </a:spcAft>
                      </a:pPr>
                      <a:r>
                        <a:rPr lang="en-US" sz="1200" dirty="0"/>
                        <a:t>TBD*</a:t>
                      </a:r>
                    </a:p>
                    <a:p>
                      <a:pPr algn="ctr"/>
                      <a:r>
                        <a:rPr lang="en-US" sz="1000" dirty="0"/>
                        <a:t>TBD, VA</a:t>
                      </a:r>
                    </a:p>
                  </a:txBody>
                  <a:tcPr anchor="ctr"/>
                </a:tc>
                <a:tc>
                  <a:txBody>
                    <a:bodyPr/>
                    <a:lstStyle/>
                    <a:p>
                      <a:pPr algn="ctr">
                        <a:spcAft>
                          <a:spcPts val="300"/>
                        </a:spcAft>
                      </a:pPr>
                      <a:r>
                        <a:rPr lang="en-US" sz="1200" dirty="0"/>
                        <a:t>July 17</a:t>
                      </a:r>
                    </a:p>
                    <a:p>
                      <a:pPr algn="ctr"/>
                      <a:r>
                        <a:rPr lang="en-US" sz="1000" dirty="0"/>
                        <a:t>Safety Harbor, FL</a:t>
                      </a:r>
                    </a:p>
                  </a:txBody>
                  <a:tcPr anchor="ctr"/>
                </a:tc>
                <a:tc>
                  <a:txBody>
                    <a:bodyPr/>
                    <a:lstStyle/>
                    <a:p>
                      <a:pPr algn="ctr">
                        <a:spcAft>
                          <a:spcPts val="300"/>
                        </a:spcAft>
                      </a:pPr>
                      <a:r>
                        <a:rPr lang="en-US" sz="1200" dirty="0"/>
                        <a:t>July 26</a:t>
                      </a:r>
                    </a:p>
                    <a:p>
                      <a:pPr algn="ctr"/>
                      <a:r>
                        <a:rPr lang="en-US" sz="1000" dirty="0"/>
                        <a:t>Easley, SC</a:t>
                      </a:r>
                    </a:p>
                  </a:txBody>
                  <a:tcPr anchor="ctr"/>
                </a:tc>
                <a:extLst>
                  <a:ext uri="{0D108BD9-81ED-4DB2-BD59-A6C34878D82A}">
                    <a16:rowId xmlns:a16="http://schemas.microsoft.com/office/drawing/2014/main" val="3257032035"/>
                  </a:ext>
                </a:extLst>
              </a:tr>
              <a:tr h="207709">
                <a:tc gridSpan="5">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i="1" dirty="0"/>
                        <a:t>* </a:t>
                      </a:r>
                      <a:r>
                        <a:rPr lang="en-US" sz="1000" b="0" i="1" dirty="0"/>
                        <a:t>Special Games - Tournament of State Champions</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0" i="1" dirty="0"/>
                        <a:t>** All Dates Tentative and Subject to Change</a:t>
                      </a:r>
                    </a:p>
                  </a:txBody>
                  <a:tcPr anchor="ctr"/>
                </a:tc>
                <a:tc hMerge="1">
                  <a:txBody>
                    <a:bodyPr/>
                    <a:lstStyle/>
                    <a:p>
                      <a:pPr algn="ctr">
                        <a:spcAft>
                          <a:spcPts val="300"/>
                        </a:spcAft>
                      </a:pPr>
                      <a:endParaRPr lang="en-US" sz="1200" dirty="0"/>
                    </a:p>
                  </a:txBody>
                  <a:tcPr anchor="ctr"/>
                </a:tc>
                <a:tc hMerge="1">
                  <a:txBody>
                    <a:bodyPr/>
                    <a:lstStyle/>
                    <a:p>
                      <a:pPr algn="ctr"/>
                      <a:endParaRPr lang="en-US" sz="1050" dirty="0"/>
                    </a:p>
                  </a:txBody>
                  <a:tcPr anchor="ctr"/>
                </a:tc>
                <a:tc hMerge="1">
                  <a:txBody>
                    <a:bodyPr/>
                    <a:lstStyle/>
                    <a:p>
                      <a:pPr algn="ctr"/>
                      <a:endParaRPr lang="en-US" sz="1050" dirty="0"/>
                    </a:p>
                  </a:txBody>
                  <a:tcPr anchor="ctr"/>
                </a:tc>
                <a:tc hMerge="1">
                  <a:txBody>
                    <a:bodyPr/>
                    <a:lstStyle/>
                    <a:p>
                      <a:pPr algn="ctr"/>
                      <a:endParaRPr lang="en-US" sz="1050" dirty="0"/>
                    </a:p>
                  </a:txBody>
                  <a:tcPr anchor="ctr"/>
                </a:tc>
                <a:extLst>
                  <a:ext uri="{0D108BD9-81ED-4DB2-BD59-A6C34878D82A}">
                    <a16:rowId xmlns:a16="http://schemas.microsoft.com/office/drawing/2014/main" val="717275062"/>
                  </a:ext>
                </a:extLst>
              </a:tr>
            </a:tbl>
          </a:graphicData>
        </a:graphic>
      </p:graphicFrame>
    </p:spTree>
    <p:extLst>
      <p:ext uri="{BB962C8B-B14F-4D97-AF65-F5344CB8AC3E}">
        <p14:creationId xmlns:p14="http://schemas.microsoft.com/office/powerpoint/2010/main" val="24064646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28600" y="1484312"/>
            <a:ext cx="8534400" cy="649288"/>
          </a:xfrm>
        </p:spPr>
        <p:txBody>
          <a:bodyPr/>
          <a:lstStyle/>
          <a:p>
            <a:pPr eaLnBrk="1" hangingPunct="1"/>
            <a:r>
              <a:rPr lang="en-US" dirty="0"/>
              <a:t>Schedule</a:t>
            </a:r>
            <a:endParaRPr lang="uk-UA" dirty="0"/>
          </a:p>
        </p:txBody>
      </p:sp>
      <p:sp>
        <p:nvSpPr>
          <p:cNvPr id="4099" name="Rectangle 3"/>
          <p:cNvSpPr>
            <a:spLocks noGrp="1" noChangeArrowheads="1"/>
          </p:cNvSpPr>
          <p:nvPr>
            <p:ph type="body" idx="1"/>
          </p:nvPr>
        </p:nvSpPr>
        <p:spPr>
          <a:xfrm>
            <a:off x="304800" y="2362200"/>
            <a:ext cx="8534400" cy="4184650"/>
          </a:xfrm>
        </p:spPr>
        <p:txBody>
          <a:bodyPr/>
          <a:lstStyle/>
          <a:p>
            <a:pPr marL="0" indent="0">
              <a:lnSpc>
                <a:spcPct val="80000"/>
              </a:lnSpc>
              <a:spcAft>
                <a:spcPts val="300"/>
              </a:spcAft>
              <a:buNone/>
            </a:pPr>
            <a:r>
              <a:rPr lang="en-US" altLang="ko-KR" dirty="0">
                <a:ea typeface="굴림" charset="-127"/>
              </a:rPr>
              <a:t>Game Days for Each Division</a:t>
            </a:r>
          </a:p>
          <a:p>
            <a:pPr marL="457200" lvl="1" indent="0">
              <a:lnSpc>
                <a:spcPct val="80000"/>
              </a:lnSpc>
              <a:spcAft>
                <a:spcPts val="300"/>
              </a:spcAft>
              <a:buNone/>
            </a:pPr>
            <a:endParaRPr lang="en-US" altLang="ko-KR" sz="1800" b="0" dirty="0">
              <a:ea typeface="굴림" charset="-127"/>
            </a:endParaRPr>
          </a:p>
        </p:txBody>
      </p:sp>
      <p:pic>
        <p:nvPicPr>
          <p:cNvPr id="4" name="Picture 3">
            <a:extLst>
              <a:ext uri="{FF2B5EF4-FFF2-40B4-BE49-F238E27FC236}">
                <a16:creationId xmlns:a16="http://schemas.microsoft.com/office/drawing/2014/main" id="{0FB48F8D-9338-5B1C-0708-43EC4DBA9784}"/>
              </a:ext>
            </a:extLst>
          </p:cNvPr>
          <p:cNvPicPr>
            <a:picLocks noChangeAspect="1"/>
          </p:cNvPicPr>
          <p:nvPr/>
        </p:nvPicPr>
        <p:blipFill>
          <a:blip r:embed="rId2"/>
          <a:stretch>
            <a:fillRect/>
          </a:stretch>
        </p:blipFill>
        <p:spPr>
          <a:xfrm>
            <a:off x="457199" y="2819400"/>
            <a:ext cx="6273711" cy="3810000"/>
          </a:xfrm>
          <a:prstGeom prst="rect">
            <a:avLst/>
          </a:prstGeom>
        </p:spPr>
      </p:pic>
    </p:spTree>
    <p:extLst>
      <p:ext uri="{BB962C8B-B14F-4D97-AF65-F5344CB8AC3E}">
        <p14:creationId xmlns:p14="http://schemas.microsoft.com/office/powerpoint/2010/main" val="31295913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28600" y="1484312"/>
            <a:ext cx="8534400" cy="649288"/>
          </a:xfrm>
        </p:spPr>
        <p:txBody>
          <a:bodyPr/>
          <a:lstStyle/>
          <a:p>
            <a:pPr eaLnBrk="1" hangingPunct="1"/>
            <a:r>
              <a:rPr lang="en-US" dirty="0"/>
              <a:t>Safety</a:t>
            </a:r>
            <a:endParaRPr lang="uk-UA" dirty="0"/>
          </a:p>
        </p:txBody>
      </p:sp>
      <p:sp>
        <p:nvSpPr>
          <p:cNvPr id="4099" name="Rectangle 3"/>
          <p:cNvSpPr>
            <a:spLocks noGrp="1" noChangeArrowheads="1"/>
          </p:cNvSpPr>
          <p:nvPr>
            <p:ph type="body" idx="1"/>
          </p:nvPr>
        </p:nvSpPr>
        <p:spPr>
          <a:xfrm>
            <a:off x="304800" y="2438400"/>
            <a:ext cx="8382000" cy="4032250"/>
          </a:xfrm>
        </p:spPr>
        <p:txBody>
          <a:bodyPr/>
          <a:lstStyle/>
          <a:p>
            <a:pPr>
              <a:lnSpc>
                <a:spcPct val="80000"/>
              </a:lnSpc>
              <a:spcAft>
                <a:spcPts val="300"/>
              </a:spcAft>
            </a:pPr>
            <a:r>
              <a:rPr lang="en-US" altLang="ko-KR" sz="2200" dirty="0">
                <a:ea typeface="굴림" charset="-127"/>
              </a:rPr>
              <a:t>Background checks are performed for </a:t>
            </a:r>
            <a:r>
              <a:rPr lang="en-US" altLang="ko-KR" sz="2200" u="sng" dirty="0">
                <a:ea typeface="굴림" charset="-127"/>
              </a:rPr>
              <a:t>ALL</a:t>
            </a:r>
            <a:r>
              <a:rPr lang="en-US" altLang="ko-KR" sz="2200" dirty="0">
                <a:ea typeface="굴림" charset="-127"/>
              </a:rPr>
              <a:t> managers, coaches, volunteers, and board members.</a:t>
            </a:r>
          </a:p>
          <a:p>
            <a:pPr>
              <a:lnSpc>
                <a:spcPct val="80000"/>
              </a:lnSpc>
              <a:spcAft>
                <a:spcPts val="300"/>
              </a:spcAft>
            </a:pPr>
            <a:r>
              <a:rPr lang="en-US" altLang="ko-KR" sz="2200" dirty="0">
                <a:ea typeface="굴림" charset="-127"/>
              </a:rPr>
              <a:t>All managers, coaches, volunteers, and the UIC receive mental, social, and emotional well-being training (</a:t>
            </a:r>
            <a:r>
              <a:rPr lang="en-US" altLang="ko-KR" sz="1800" b="0" dirty="0">
                <a:solidFill>
                  <a:srgbClr val="0000FF"/>
                </a:solidFill>
                <a:ea typeface="굴림" charset="-127"/>
                <a:hlinkClick r:id="rId2">
                  <a:extLst>
                    <a:ext uri="{A12FA001-AC4F-418D-AE19-62706E023703}">
                      <ahyp:hlinkClr xmlns:ahyp="http://schemas.microsoft.com/office/drawing/2018/hyperlinkcolor" val="tx"/>
                    </a:ext>
                  </a:extLst>
                </a:hlinkClick>
              </a:rPr>
              <a:t>Diamond Leader Training</a:t>
            </a:r>
            <a:r>
              <a:rPr lang="en-US" altLang="ko-KR" sz="2200" dirty="0">
                <a:ea typeface="굴림" charset="-127"/>
              </a:rPr>
              <a:t>). </a:t>
            </a:r>
          </a:p>
          <a:p>
            <a:pPr>
              <a:lnSpc>
                <a:spcPct val="80000"/>
              </a:lnSpc>
              <a:spcAft>
                <a:spcPts val="300"/>
              </a:spcAft>
            </a:pPr>
            <a:r>
              <a:rPr lang="en-US" altLang="ko-KR" sz="2200" dirty="0">
                <a:ea typeface="굴림" charset="-127"/>
              </a:rPr>
              <a:t>All managers, coaches, volunteers, and the UIC receive abuse awareness training (</a:t>
            </a:r>
            <a:r>
              <a:rPr lang="en-US" altLang="ko-KR" sz="1800" b="0" dirty="0">
                <a:solidFill>
                  <a:srgbClr val="0000FF"/>
                </a:solidFill>
                <a:ea typeface="굴림" charset="-127"/>
                <a:hlinkClick r:id="rId3">
                  <a:extLst>
                    <a:ext uri="{A12FA001-AC4F-418D-AE19-62706E023703}">
                      <ahyp:hlinkClr xmlns:ahyp="http://schemas.microsoft.com/office/drawing/2018/hyperlinkcolor" val="tx"/>
                    </a:ext>
                  </a:extLst>
                </a:hlinkClick>
              </a:rPr>
              <a:t>Abuse Awareness Training</a:t>
            </a:r>
            <a:r>
              <a:rPr lang="en-US" altLang="ko-KR" sz="2200" dirty="0">
                <a:ea typeface="굴림" charset="-127"/>
              </a:rPr>
              <a:t>).</a:t>
            </a:r>
          </a:p>
          <a:p>
            <a:pPr>
              <a:lnSpc>
                <a:spcPct val="80000"/>
              </a:lnSpc>
              <a:spcAft>
                <a:spcPts val="300"/>
              </a:spcAft>
            </a:pPr>
            <a:r>
              <a:rPr lang="en-US" altLang="ko-KR" sz="2200" dirty="0">
                <a:ea typeface="굴림" charset="-127"/>
              </a:rPr>
              <a:t>All managers, coaches, and the UIC receive concussion protocol training.</a:t>
            </a:r>
          </a:p>
          <a:p>
            <a:pPr>
              <a:lnSpc>
                <a:spcPct val="80000"/>
              </a:lnSpc>
              <a:spcAft>
                <a:spcPts val="300"/>
              </a:spcAft>
            </a:pPr>
            <a:r>
              <a:rPr lang="en-US" altLang="ko-KR" sz="2200" dirty="0">
                <a:ea typeface="굴림" charset="-127"/>
              </a:rPr>
              <a:t>All teams are issued a first-aid kit</a:t>
            </a:r>
          </a:p>
          <a:p>
            <a:pPr>
              <a:lnSpc>
                <a:spcPct val="80000"/>
              </a:lnSpc>
              <a:spcAft>
                <a:spcPts val="300"/>
              </a:spcAft>
            </a:pPr>
            <a:r>
              <a:rPr lang="en-US" altLang="ko-KR" sz="2200" dirty="0">
                <a:ea typeface="굴림" charset="-127"/>
              </a:rPr>
              <a:t>All league provided equipment is thoroughly inspected</a:t>
            </a:r>
          </a:p>
          <a:p>
            <a:pPr>
              <a:lnSpc>
                <a:spcPct val="80000"/>
              </a:lnSpc>
              <a:spcAft>
                <a:spcPts val="300"/>
              </a:spcAft>
            </a:pPr>
            <a:r>
              <a:rPr lang="en-US" altLang="ko-KR" sz="2200" dirty="0">
                <a:ea typeface="굴림" charset="-127"/>
              </a:rPr>
              <a:t>NO DOGS ALLOWED! </a:t>
            </a:r>
          </a:p>
          <a:p>
            <a:pPr>
              <a:lnSpc>
                <a:spcPct val="80000"/>
              </a:lnSpc>
              <a:spcAft>
                <a:spcPts val="300"/>
              </a:spcAft>
            </a:pPr>
            <a:endParaRPr lang="en-US" altLang="ko-KR" sz="2000" dirty="0">
              <a:ea typeface="굴림" charset="-127"/>
            </a:endParaRPr>
          </a:p>
          <a:p>
            <a:pPr>
              <a:lnSpc>
                <a:spcPct val="80000"/>
              </a:lnSpc>
              <a:spcAft>
                <a:spcPts val="300"/>
              </a:spcAft>
            </a:pPr>
            <a:endParaRPr lang="en-US" altLang="ko-KR" sz="2000" dirty="0">
              <a:ea typeface="굴림" charset="-127"/>
            </a:endParaRPr>
          </a:p>
        </p:txBody>
      </p:sp>
    </p:spTree>
    <p:extLst>
      <p:ext uri="{BB962C8B-B14F-4D97-AF65-F5344CB8AC3E}">
        <p14:creationId xmlns:p14="http://schemas.microsoft.com/office/powerpoint/2010/main" val="1941046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alphaModFix amt="65000"/>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28600" y="1484312"/>
            <a:ext cx="6480175" cy="649288"/>
          </a:xfrm>
        </p:spPr>
        <p:txBody>
          <a:bodyPr/>
          <a:lstStyle/>
          <a:p>
            <a:pPr eaLnBrk="1" hangingPunct="1"/>
            <a:r>
              <a:rPr lang="en-US" dirty="0"/>
              <a:t>Agenda</a:t>
            </a:r>
            <a:endParaRPr lang="uk-UA" dirty="0"/>
          </a:p>
        </p:txBody>
      </p:sp>
      <p:sp>
        <p:nvSpPr>
          <p:cNvPr id="4099" name="Rectangle 3"/>
          <p:cNvSpPr>
            <a:spLocks noGrp="1" noChangeArrowheads="1"/>
          </p:cNvSpPr>
          <p:nvPr>
            <p:ph type="body" idx="1"/>
          </p:nvPr>
        </p:nvSpPr>
        <p:spPr>
          <a:xfrm>
            <a:off x="304800" y="2438400"/>
            <a:ext cx="4419600" cy="4032250"/>
          </a:xfrm>
        </p:spPr>
        <p:txBody>
          <a:bodyPr/>
          <a:lstStyle/>
          <a:p>
            <a:pPr eaLnBrk="1" hangingPunct="1">
              <a:lnSpc>
                <a:spcPct val="80000"/>
              </a:lnSpc>
              <a:spcAft>
                <a:spcPts val="600"/>
              </a:spcAft>
            </a:pPr>
            <a:r>
              <a:rPr lang="en-US" altLang="ko-KR" sz="2400" dirty="0">
                <a:ea typeface="Source Sans Pro" panose="020B0503030403020204" pitchFamily="34" charset="0"/>
              </a:rPr>
              <a:t>Welcome</a:t>
            </a:r>
          </a:p>
          <a:p>
            <a:pPr eaLnBrk="1" hangingPunct="1">
              <a:lnSpc>
                <a:spcPct val="80000"/>
              </a:lnSpc>
              <a:spcAft>
                <a:spcPts val="600"/>
              </a:spcAft>
            </a:pPr>
            <a:r>
              <a:rPr lang="en-US" sz="2400" dirty="0">
                <a:ea typeface="Source Sans Pro" panose="020B0503030403020204" pitchFamily="34" charset="0"/>
              </a:rPr>
              <a:t>Board of Directors</a:t>
            </a:r>
          </a:p>
          <a:p>
            <a:pPr eaLnBrk="1" hangingPunct="1">
              <a:lnSpc>
                <a:spcPct val="80000"/>
              </a:lnSpc>
              <a:spcAft>
                <a:spcPts val="600"/>
              </a:spcAft>
            </a:pPr>
            <a:r>
              <a:rPr lang="en-US" sz="2400" dirty="0">
                <a:ea typeface="Source Sans Pro" panose="020B0503030403020204" pitchFamily="34" charset="0"/>
              </a:rPr>
              <a:t>2025 Season &amp; All-Star Highlights</a:t>
            </a:r>
          </a:p>
          <a:p>
            <a:pPr>
              <a:lnSpc>
                <a:spcPct val="80000"/>
              </a:lnSpc>
              <a:spcAft>
                <a:spcPts val="600"/>
              </a:spcAft>
            </a:pPr>
            <a:r>
              <a:rPr lang="en-US" sz="2400" dirty="0">
                <a:ea typeface="Source Sans Pro" panose="020B0503030403020204" pitchFamily="34" charset="0"/>
              </a:rPr>
              <a:t>Spring 2026 Player Divisions</a:t>
            </a:r>
          </a:p>
          <a:p>
            <a:pPr eaLnBrk="1" hangingPunct="1">
              <a:lnSpc>
                <a:spcPct val="80000"/>
              </a:lnSpc>
              <a:spcAft>
                <a:spcPts val="600"/>
              </a:spcAft>
            </a:pPr>
            <a:r>
              <a:rPr lang="en-US" sz="2400" dirty="0">
                <a:ea typeface="Source Sans Pro" panose="020B0503030403020204" pitchFamily="34" charset="0"/>
              </a:rPr>
              <a:t>Division Structure &amp; Rules</a:t>
            </a:r>
          </a:p>
          <a:p>
            <a:pPr eaLnBrk="1" hangingPunct="1">
              <a:lnSpc>
                <a:spcPct val="80000"/>
              </a:lnSpc>
              <a:spcAft>
                <a:spcPts val="600"/>
              </a:spcAft>
            </a:pPr>
            <a:r>
              <a:rPr lang="en-US" sz="2400" dirty="0">
                <a:ea typeface="Source Sans Pro" panose="020B0503030403020204" pitchFamily="34" charset="0"/>
              </a:rPr>
              <a:t>Important Dates &amp; Schedule</a:t>
            </a:r>
          </a:p>
          <a:p>
            <a:pPr eaLnBrk="1" hangingPunct="1">
              <a:lnSpc>
                <a:spcPct val="80000"/>
              </a:lnSpc>
              <a:spcAft>
                <a:spcPts val="600"/>
              </a:spcAft>
            </a:pPr>
            <a:r>
              <a:rPr lang="en-US" sz="2400" dirty="0">
                <a:ea typeface="Source Sans Pro" panose="020B0503030403020204" pitchFamily="34" charset="0"/>
              </a:rPr>
              <a:t>Safety</a:t>
            </a:r>
          </a:p>
          <a:p>
            <a:pPr marL="0" indent="0" eaLnBrk="1" hangingPunct="1">
              <a:lnSpc>
                <a:spcPct val="80000"/>
              </a:lnSpc>
              <a:spcAft>
                <a:spcPts val="600"/>
              </a:spcAft>
              <a:buNone/>
            </a:pPr>
            <a:endParaRPr lang="en-US" sz="2200" dirty="0">
              <a:ea typeface="Source Sans Pro" panose="020B0503030403020204" pitchFamily="34" charset="0"/>
            </a:endParaRPr>
          </a:p>
        </p:txBody>
      </p:sp>
      <p:sp>
        <p:nvSpPr>
          <p:cNvPr id="4" name="Rectangle 3">
            <a:extLst>
              <a:ext uri="{FF2B5EF4-FFF2-40B4-BE49-F238E27FC236}">
                <a16:creationId xmlns:a16="http://schemas.microsoft.com/office/drawing/2014/main" id="{7F296881-3AC1-4B2C-8595-F385765C2AA5}"/>
              </a:ext>
            </a:extLst>
          </p:cNvPr>
          <p:cNvSpPr txBox="1">
            <a:spLocks noChangeArrowheads="1"/>
          </p:cNvSpPr>
          <p:nvPr/>
        </p:nvSpPr>
        <p:spPr bwMode="auto">
          <a:xfrm>
            <a:off x="4876800" y="2438400"/>
            <a:ext cx="3962400" cy="4032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b="1">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nSpc>
                <a:spcPct val="80000"/>
              </a:lnSpc>
              <a:spcAft>
                <a:spcPts val="600"/>
              </a:spcAft>
            </a:pPr>
            <a:r>
              <a:rPr lang="en-US" sz="2400" kern="0" dirty="0">
                <a:ea typeface="굴림" charset="-127"/>
              </a:rPr>
              <a:t>Equipment</a:t>
            </a:r>
          </a:p>
          <a:p>
            <a:pPr>
              <a:lnSpc>
                <a:spcPct val="80000"/>
              </a:lnSpc>
              <a:spcAft>
                <a:spcPts val="600"/>
              </a:spcAft>
            </a:pPr>
            <a:r>
              <a:rPr lang="en-US" sz="2400" kern="0" dirty="0">
                <a:ea typeface="굴림" charset="-127"/>
              </a:rPr>
              <a:t>Umpires</a:t>
            </a:r>
          </a:p>
          <a:p>
            <a:pPr>
              <a:lnSpc>
                <a:spcPct val="80000"/>
              </a:lnSpc>
              <a:spcAft>
                <a:spcPts val="600"/>
              </a:spcAft>
            </a:pPr>
            <a:r>
              <a:rPr lang="en-US" sz="2400" kern="0" dirty="0">
                <a:ea typeface="굴림" charset="-127"/>
              </a:rPr>
              <a:t>Fields &amp; Facilities</a:t>
            </a:r>
          </a:p>
          <a:p>
            <a:pPr>
              <a:lnSpc>
                <a:spcPct val="80000"/>
              </a:lnSpc>
              <a:spcAft>
                <a:spcPts val="600"/>
              </a:spcAft>
            </a:pPr>
            <a:r>
              <a:rPr lang="en-US" sz="2400" kern="0" dirty="0">
                <a:ea typeface="굴림" charset="-127"/>
              </a:rPr>
              <a:t>Fees</a:t>
            </a:r>
          </a:p>
          <a:p>
            <a:pPr>
              <a:lnSpc>
                <a:spcPct val="80000"/>
              </a:lnSpc>
              <a:spcAft>
                <a:spcPts val="600"/>
              </a:spcAft>
            </a:pPr>
            <a:r>
              <a:rPr lang="en-US" sz="2400" kern="0" dirty="0">
                <a:ea typeface="굴림" charset="-127"/>
              </a:rPr>
              <a:t>Parent Resources</a:t>
            </a:r>
          </a:p>
          <a:p>
            <a:pPr>
              <a:lnSpc>
                <a:spcPct val="80000"/>
              </a:lnSpc>
              <a:spcAft>
                <a:spcPts val="600"/>
              </a:spcAft>
            </a:pPr>
            <a:r>
              <a:rPr lang="en-US" sz="2400" kern="0" dirty="0">
                <a:ea typeface="굴림" charset="-127"/>
              </a:rPr>
              <a:t>Parent Code of Conduct </a:t>
            </a:r>
          </a:p>
          <a:p>
            <a:pPr>
              <a:lnSpc>
                <a:spcPct val="80000"/>
              </a:lnSpc>
              <a:spcAft>
                <a:spcPts val="600"/>
              </a:spcAft>
            </a:pPr>
            <a:r>
              <a:rPr lang="en-US" sz="2400" kern="0" dirty="0">
                <a:ea typeface="굴림" charset="-127"/>
              </a:rPr>
              <a:t>Parent Volunteers</a:t>
            </a:r>
          </a:p>
          <a:p>
            <a:pPr>
              <a:lnSpc>
                <a:spcPct val="80000"/>
              </a:lnSpc>
              <a:spcAft>
                <a:spcPts val="600"/>
              </a:spcAft>
            </a:pPr>
            <a:r>
              <a:rPr lang="en-US" sz="2400" kern="0" dirty="0">
                <a:ea typeface="굴림" charset="-127"/>
              </a:rPr>
              <a:t>Take Note</a:t>
            </a:r>
          </a:p>
        </p:txBody>
      </p:sp>
    </p:spTree>
    <p:extLst>
      <p:ext uri="{BB962C8B-B14F-4D97-AF65-F5344CB8AC3E}">
        <p14:creationId xmlns:p14="http://schemas.microsoft.com/office/powerpoint/2010/main" val="12039602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28600" y="1484312"/>
            <a:ext cx="8534400" cy="649288"/>
          </a:xfrm>
        </p:spPr>
        <p:txBody>
          <a:bodyPr/>
          <a:lstStyle/>
          <a:p>
            <a:pPr eaLnBrk="1" hangingPunct="1"/>
            <a:r>
              <a:rPr lang="en-US" dirty="0"/>
              <a:t>Safety</a:t>
            </a:r>
            <a:endParaRPr lang="uk-UA" dirty="0"/>
          </a:p>
        </p:txBody>
      </p:sp>
      <p:sp>
        <p:nvSpPr>
          <p:cNvPr id="4099" name="Rectangle 3"/>
          <p:cNvSpPr>
            <a:spLocks noGrp="1" noChangeArrowheads="1"/>
          </p:cNvSpPr>
          <p:nvPr>
            <p:ph type="body" idx="1"/>
          </p:nvPr>
        </p:nvSpPr>
        <p:spPr>
          <a:xfrm>
            <a:off x="304800" y="2438400"/>
            <a:ext cx="8382000" cy="4032250"/>
          </a:xfrm>
        </p:spPr>
        <p:txBody>
          <a:bodyPr/>
          <a:lstStyle/>
          <a:p>
            <a:pPr>
              <a:lnSpc>
                <a:spcPct val="80000"/>
              </a:lnSpc>
              <a:spcAft>
                <a:spcPts val="300"/>
              </a:spcAft>
            </a:pPr>
            <a:r>
              <a:rPr lang="en-US" altLang="ko-KR" dirty="0">
                <a:ea typeface="굴림" charset="-127"/>
              </a:rPr>
              <a:t>How </a:t>
            </a:r>
            <a:r>
              <a:rPr lang="en-US" altLang="ko-KR" b="1" u="sng" dirty="0">
                <a:ea typeface="굴림" charset="-127"/>
              </a:rPr>
              <a:t>YOU</a:t>
            </a:r>
            <a:r>
              <a:rPr lang="en-US" altLang="ko-KR" dirty="0">
                <a:ea typeface="굴림" charset="-127"/>
              </a:rPr>
              <a:t> Keep Player Safety a # 1 Priority:</a:t>
            </a:r>
          </a:p>
          <a:p>
            <a:pPr lvl="1">
              <a:lnSpc>
                <a:spcPct val="80000"/>
              </a:lnSpc>
              <a:spcAft>
                <a:spcPts val="300"/>
              </a:spcAft>
            </a:pPr>
            <a:r>
              <a:rPr lang="en-US" altLang="ko-KR" sz="2200" b="0" dirty="0">
                <a:ea typeface="굴림" charset="-127"/>
              </a:rPr>
              <a:t>Give your player’s gear a once over</a:t>
            </a:r>
          </a:p>
          <a:p>
            <a:pPr lvl="1">
              <a:lnSpc>
                <a:spcPct val="80000"/>
              </a:lnSpc>
              <a:spcAft>
                <a:spcPts val="300"/>
              </a:spcAft>
            </a:pPr>
            <a:r>
              <a:rPr lang="en-US" altLang="ko-KR" sz="2200" b="0" dirty="0">
                <a:ea typeface="굴림" charset="-127"/>
              </a:rPr>
              <a:t>Make sure your player has plenty of water</a:t>
            </a:r>
          </a:p>
          <a:p>
            <a:pPr lvl="1">
              <a:lnSpc>
                <a:spcPct val="80000"/>
              </a:lnSpc>
              <a:spcAft>
                <a:spcPts val="300"/>
              </a:spcAft>
            </a:pPr>
            <a:r>
              <a:rPr lang="en-US" altLang="ko-KR" sz="2200" b="0" dirty="0">
                <a:ea typeface="굴림" charset="-127"/>
              </a:rPr>
              <a:t>Encourage your player to take warm-ups seriously</a:t>
            </a:r>
          </a:p>
          <a:p>
            <a:pPr lvl="1">
              <a:lnSpc>
                <a:spcPct val="80000"/>
              </a:lnSpc>
              <a:spcAft>
                <a:spcPts val="300"/>
              </a:spcAft>
            </a:pPr>
            <a:r>
              <a:rPr lang="en-US" altLang="ko-KR" sz="2200" b="0" dirty="0">
                <a:ea typeface="굴림" charset="-127"/>
              </a:rPr>
              <a:t>Encourage your player to have open communication with the coaches.</a:t>
            </a:r>
          </a:p>
          <a:p>
            <a:pPr lvl="1">
              <a:lnSpc>
                <a:spcPct val="80000"/>
              </a:lnSpc>
              <a:spcAft>
                <a:spcPts val="300"/>
              </a:spcAft>
            </a:pPr>
            <a:r>
              <a:rPr lang="en-US" altLang="ko-KR" sz="2200" b="0" dirty="0">
                <a:ea typeface="굴림" charset="-127"/>
              </a:rPr>
              <a:t>Athletic cups are recommended for all male players, required for Coach Pitch and above.</a:t>
            </a:r>
          </a:p>
          <a:p>
            <a:pPr lvl="2">
              <a:lnSpc>
                <a:spcPct val="80000"/>
              </a:lnSpc>
              <a:spcAft>
                <a:spcPts val="300"/>
              </a:spcAft>
            </a:pPr>
            <a:r>
              <a:rPr lang="en-US" altLang="ko-KR" sz="2000" b="1" dirty="0">
                <a:ea typeface="굴림" charset="-127"/>
              </a:rPr>
              <a:t>Athletic cups are </a:t>
            </a:r>
            <a:r>
              <a:rPr lang="en-US" altLang="ko-KR" sz="2000" b="1" u="sng" dirty="0">
                <a:ea typeface="굴림" charset="-127"/>
              </a:rPr>
              <a:t>required</a:t>
            </a:r>
            <a:r>
              <a:rPr lang="en-US" altLang="ko-KR" sz="2000" b="1" dirty="0">
                <a:ea typeface="굴림" charset="-127"/>
              </a:rPr>
              <a:t> for ALL male catchers</a:t>
            </a:r>
          </a:p>
          <a:p>
            <a:pPr lvl="1">
              <a:lnSpc>
                <a:spcPct val="80000"/>
              </a:lnSpc>
              <a:spcAft>
                <a:spcPts val="300"/>
              </a:spcAft>
            </a:pPr>
            <a:r>
              <a:rPr lang="en-US" altLang="ko-KR" sz="2200" b="0" dirty="0">
                <a:ea typeface="굴림" charset="-127"/>
              </a:rPr>
              <a:t>Consider using a batting helmet with a </a:t>
            </a:r>
            <a:r>
              <a:rPr lang="en-US" altLang="ko-KR" sz="2200" dirty="0">
                <a:ea typeface="굴림" charset="-127"/>
              </a:rPr>
              <a:t>C-Flap </a:t>
            </a:r>
            <a:r>
              <a:rPr lang="en-US" altLang="ko-KR" sz="2200" b="0" dirty="0">
                <a:ea typeface="굴림" charset="-127"/>
              </a:rPr>
              <a:t>(jaw guard)</a:t>
            </a:r>
          </a:p>
          <a:p>
            <a:pPr lvl="1">
              <a:lnSpc>
                <a:spcPct val="80000"/>
              </a:lnSpc>
              <a:spcAft>
                <a:spcPts val="300"/>
              </a:spcAft>
            </a:pPr>
            <a:r>
              <a:rPr lang="en-US" altLang="ko-KR" sz="2200" b="0" dirty="0">
                <a:ea typeface="굴림" charset="-127"/>
              </a:rPr>
              <a:t>Make sure your coach knows of ANY medical conditions</a:t>
            </a:r>
          </a:p>
          <a:p>
            <a:pPr>
              <a:lnSpc>
                <a:spcPct val="80000"/>
              </a:lnSpc>
              <a:spcAft>
                <a:spcPts val="300"/>
              </a:spcAft>
            </a:pPr>
            <a:endParaRPr lang="en-US" altLang="ko-KR" sz="2000" dirty="0">
              <a:ea typeface="굴림" charset="-127"/>
            </a:endParaRPr>
          </a:p>
          <a:p>
            <a:pPr>
              <a:lnSpc>
                <a:spcPct val="80000"/>
              </a:lnSpc>
              <a:spcAft>
                <a:spcPts val="300"/>
              </a:spcAft>
            </a:pPr>
            <a:endParaRPr lang="en-US" altLang="ko-KR" sz="2000" dirty="0">
              <a:ea typeface="굴림" charset="-127"/>
            </a:endParaRPr>
          </a:p>
        </p:txBody>
      </p:sp>
    </p:spTree>
    <p:extLst>
      <p:ext uri="{BB962C8B-B14F-4D97-AF65-F5344CB8AC3E}">
        <p14:creationId xmlns:p14="http://schemas.microsoft.com/office/powerpoint/2010/main" val="20277763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28600" y="1484312"/>
            <a:ext cx="8534400" cy="649288"/>
          </a:xfrm>
        </p:spPr>
        <p:txBody>
          <a:bodyPr/>
          <a:lstStyle/>
          <a:p>
            <a:pPr eaLnBrk="1" hangingPunct="1"/>
            <a:r>
              <a:rPr lang="en-US" dirty="0"/>
              <a:t>Safety - Pitch Counts</a:t>
            </a:r>
            <a:endParaRPr lang="uk-UA" dirty="0"/>
          </a:p>
        </p:txBody>
      </p:sp>
      <p:graphicFrame>
        <p:nvGraphicFramePr>
          <p:cNvPr id="8" name="Table 8">
            <a:extLst>
              <a:ext uri="{FF2B5EF4-FFF2-40B4-BE49-F238E27FC236}">
                <a16:creationId xmlns:a16="http://schemas.microsoft.com/office/drawing/2014/main" id="{D0AEB043-14F3-4AC2-BB61-FC7D5ACA42AB}"/>
              </a:ext>
            </a:extLst>
          </p:cNvPr>
          <p:cNvGraphicFramePr>
            <a:graphicFrameLocks noGrp="1"/>
          </p:cNvGraphicFramePr>
          <p:nvPr>
            <p:ph idx="1"/>
            <p:extLst>
              <p:ext uri="{D42A27DB-BD31-4B8C-83A1-F6EECF244321}">
                <p14:modId xmlns:p14="http://schemas.microsoft.com/office/powerpoint/2010/main" val="2342417628"/>
              </p:ext>
            </p:extLst>
          </p:nvPr>
        </p:nvGraphicFramePr>
        <p:xfrm>
          <a:off x="762000" y="3022600"/>
          <a:ext cx="3057524" cy="1854200"/>
        </p:xfrm>
        <a:graphic>
          <a:graphicData uri="http://schemas.openxmlformats.org/drawingml/2006/table">
            <a:tbl>
              <a:tblPr firstRow="1" bandRow="1">
                <a:tableStyleId>{5C22544A-7EE6-4342-B048-85BDC9FD1C3A}</a:tableStyleId>
              </a:tblPr>
              <a:tblGrid>
                <a:gridCol w="1231105">
                  <a:extLst>
                    <a:ext uri="{9D8B030D-6E8A-4147-A177-3AD203B41FA5}">
                      <a16:colId xmlns:a16="http://schemas.microsoft.com/office/drawing/2014/main" val="1294996418"/>
                    </a:ext>
                  </a:extLst>
                </a:gridCol>
                <a:gridCol w="1826419">
                  <a:extLst>
                    <a:ext uri="{9D8B030D-6E8A-4147-A177-3AD203B41FA5}">
                      <a16:colId xmlns:a16="http://schemas.microsoft.com/office/drawing/2014/main" val="1952052241"/>
                    </a:ext>
                  </a:extLst>
                </a:gridCol>
              </a:tblGrid>
              <a:tr h="370840">
                <a:tc gridSpan="2">
                  <a:txBody>
                    <a:bodyPr/>
                    <a:lstStyle/>
                    <a:p>
                      <a:pPr algn="ctr"/>
                      <a:r>
                        <a:rPr lang="en-US" dirty="0"/>
                        <a:t>By League Age</a:t>
                      </a:r>
                    </a:p>
                  </a:txBody>
                  <a:tcPr/>
                </a:tc>
                <a:tc hMerge="1">
                  <a:txBody>
                    <a:bodyPr/>
                    <a:lstStyle/>
                    <a:p>
                      <a:pPr algn="l"/>
                      <a:endParaRPr lang="en-US" dirty="0"/>
                    </a:p>
                  </a:txBody>
                  <a:tcPr/>
                </a:tc>
                <a:extLst>
                  <a:ext uri="{0D108BD9-81ED-4DB2-BD59-A6C34878D82A}">
                    <a16:rowId xmlns:a16="http://schemas.microsoft.com/office/drawing/2014/main" val="355741675"/>
                  </a:ext>
                </a:extLst>
              </a:tr>
              <a:tr h="370840">
                <a:tc>
                  <a:txBody>
                    <a:bodyPr/>
                    <a:lstStyle/>
                    <a:p>
                      <a:pPr marL="285750" indent="-285750" algn="l">
                        <a:buFont typeface="Arial" panose="020B0604020202020204" pitchFamily="34" charset="0"/>
                        <a:buChar char="•"/>
                      </a:pPr>
                      <a:r>
                        <a:rPr lang="en-US" dirty="0"/>
                        <a:t>6-8</a:t>
                      </a:r>
                    </a:p>
                  </a:txBody>
                  <a:tcPr/>
                </a:tc>
                <a:tc>
                  <a:txBody>
                    <a:bodyPr/>
                    <a:lstStyle/>
                    <a:p>
                      <a:pPr algn="l"/>
                      <a:r>
                        <a:rPr lang="en-US" dirty="0"/>
                        <a:t>50 pitches</a:t>
                      </a:r>
                    </a:p>
                  </a:txBody>
                  <a:tcPr/>
                </a:tc>
                <a:extLst>
                  <a:ext uri="{0D108BD9-81ED-4DB2-BD59-A6C34878D82A}">
                    <a16:rowId xmlns:a16="http://schemas.microsoft.com/office/drawing/2014/main" val="120531978"/>
                  </a:ext>
                </a:extLst>
              </a:tr>
              <a:tr h="370840">
                <a:tc>
                  <a:txBody>
                    <a:bodyPr/>
                    <a:lstStyle/>
                    <a:p>
                      <a:pPr marL="285750" indent="-285750" algn="l">
                        <a:buFont typeface="Arial" panose="020B0604020202020204" pitchFamily="34" charset="0"/>
                        <a:buChar char="•"/>
                      </a:pPr>
                      <a:r>
                        <a:rPr lang="en-US" dirty="0"/>
                        <a:t>9-10</a:t>
                      </a:r>
                    </a:p>
                  </a:txBody>
                  <a:tcPr/>
                </a:tc>
                <a:tc>
                  <a:txBody>
                    <a:bodyPr/>
                    <a:lstStyle/>
                    <a:p>
                      <a:pPr algn="l"/>
                      <a:r>
                        <a:rPr lang="en-US" dirty="0"/>
                        <a:t>75 pitches</a:t>
                      </a:r>
                    </a:p>
                  </a:txBody>
                  <a:tcPr/>
                </a:tc>
                <a:extLst>
                  <a:ext uri="{0D108BD9-81ED-4DB2-BD59-A6C34878D82A}">
                    <a16:rowId xmlns:a16="http://schemas.microsoft.com/office/drawing/2014/main" val="3111120294"/>
                  </a:ext>
                </a:extLst>
              </a:tr>
              <a:tr h="370840">
                <a:tc>
                  <a:txBody>
                    <a:bodyPr/>
                    <a:lstStyle/>
                    <a:p>
                      <a:pPr marL="285750" indent="-285750" algn="l">
                        <a:buFont typeface="Arial" panose="020B0604020202020204" pitchFamily="34" charset="0"/>
                        <a:buChar char="•"/>
                      </a:pPr>
                      <a:r>
                        <a:rPr lang="en-US" dirty="0"/>
                        <a:t>11-12</a:t>
                      </a:r>
                    </a:p>
                  </a:txBody>
                  <a:tcPr/>
                </a:tc>
                <a:tc>
                  <a:txBody>
                    <a:bodyPr/>
                    <a:lstStyle/>
                    <a:p>
                      <a:pPr algn="l"/>
                      <a:r>
                        <a:rPr lang="en-US" dirty="0"/>
                        <a:t>85 pitches</a:t>
                      </a:r>
                    </a:p>
                  </a:txBody>
                  <a:tcPr/>
                </a:tc>
                <a:extLst>
                  <a:ext uri="{0D108BD9-81ED-4DB2-BD59-A6C34878D82A}">
                    <a16:rowId xmlns:a16="http://schemas.microsoft.com/office/drawing/2014/main" val="2639384244"/>
                  </a:ext>
                </a:extLst>
              </a:tr>
              <a:tr h="370840">
                <a:tc>
                  <a:txBody>
                    <a:bodyPr/>
                    <a:lstStyle/>
                    <a:p>
                      <a:pPr marL="285750" indent="-285750" algn="l">
                        <a:buFont typeface="Arial" panose="020B0604020202020204" pitchFamily="34" charset="0"/>
                        <a:buChar char="•"/>
                      </a:pPr>
                      <a:r>
                        <a:rPr lang="en-US" dirty="0"/>
                        <a:t>13-16</a:t>
                      </a:r>
                    </a:p>
                  </a:txBody>
                  <a:tcPr/>
                </a:tc>
                <a:tc>
                  <a:txBody>
                    <a:bodyPr/>
                    <a:lstStyle/>
                    <a:p>
                      <a:pPr algn="l"/>
                      <a:r>
                        <a:rPr lang="en-US" dirty="0"/>
                        <a:t>95 pitches</a:t>
                      </a:r>
                    </a:p>
                  </a:txBody>
                  <a:tcPr/>
                </a:tc>
                <a:extLst>
                  <a:ext uri="{0D108BD9-81ED-4DB2-BD59-A6C34878D82A}">
                    <a16:rowId xmlns:a16="http://schemas.microsoft.com/office/drawing/2014/main" val="1764764625"/>
                  </a:ext>
                </a:extLst>
              </a:tr>
            </a:tbl>
          </a:graphicData>
        </a:graphic>
      </p:graphicFrame>
      <p:graphicFrame>
        <p:nvGraphicFramePr>
          <p:cNvPr id="11" name="Table 8">
            <a:extLst>
              <a:ext uri="{FF2B5EF4-FFF2-40B4-BE49-F238E27FC236}">
                <a16:creationId xmlns:a16="http://schemas.microsoft.com/office/drawing/2014/main" id="{2B17BEC7-D2DA-4D4F-B0A1-814654598936}"/>
              </a:ext>
            </a:extLst>
          </p:cNvPr>
          <p:cNvGraphicFramePr>
            <a:graphicFrameLocks/>
          </p:cNvGraphicFramePr>
          <p:nvPr>
            <p:extLst>
              <p:ext uri="{D42A27DB-BD31-4B8C-83A1-F6EECF244321}">
                <p14:modId xmlns:p14="http://schemas.microsoft.com/office/powerpoint/2010/main" val="1595837754"/>
              </p:ext>
            </p:extLst>
          </p:nvPr>
        </p:nvGraphicFramePr>
        <p:xfrm>
          <a:off x="4114800" y="2250440"/>
          <a:ext cx="3657600" cy="2016760"/>
        </p:xfrm>
        <a:graphic>
          <a:graphicData uri="http://schemas.openxmlformats.org/drawingml/2006/table">
            <a:tbl>
              <a:tblPr firstRow="1" bandRow="1">
                <a:tableStyleId>{5C22544A-7EE6-4342-B048-85BDC9FD1C3A}</a:tableStyleId>
              </a:tblPr>
              <a:tblGrid>
                <a:gridCol w="1905000">
                  <a:extLst>
                    <a:ext uri="{9D8B030D-6E8A-4147-A177-3AD203B41FA5}">
                      <a16:colId xmlns:a16="http://schemas.microsoft.com/office/drawing/2014/main" val="1294996418"/>
                    </a:ext>
                  </a:extLst>
                </a:gridCol>
                <a:gridCol w="1752600">
                  <a:extLst>
                    <a:ext uri="{9D8B030D-6E8A-4147-A177-3AD203B41FA5}">
                      <a16:colId xmlns:a16="http://schemas.microsoft.com/office/drawing/2014/main" val="1952052241"/>
                    </a:ext>
                  </a:extLst>
                </a:gridCol>
              </a:tblGrid>
              <a:tr h="330200">
                <a:tc gridSpan="2">
                  <a:txBody>
                    <a:bodyPr/>
                    <a:lstStyle/>
                    <a:p>
                      <a:pPr algn="ctr"/>
                      <a:r>
                        <a:rPr lang="en-US" dirty="0"/>
                        <a:t>By Days of Rest (14 &amp; Under)</a:t>
                      </a:r>
                    </a:p>
                  </a:txBody>
                  <a:tcPr/>
                </a:tc>
                <a:tc hMerge="1">
                  <a:txBody>
                    <a:bodyPr/>
                    <a:lstStyle/>
                    <a:p>
                      <a:pPr algn="l"/>
                      <a:endParaRPr lang="en-US" dirty="0"/>
                    </a:p>
                  </a:txBody>
                  <a:tcPr/>
                </a:tc>
                <a:extLst>
                  <a:ext uri="{0D108BD9-81ED-4DB2-BD59-A6C34878D82A}">
                    <a16:rowId xmlns:a16="http://schemas.microsoft.com/office/drawing/2014/main" val="355741675"/>
                  </a:ext>
                </a:extLst>
              </a:tr>
              <a:tr h="330200">
                <a:tc>
                  <a:txBody>
                    <a:bodyPr/>
                    <a:lstStyle/>
                    <a:p>
                      <a:pPr marL="285750" indent="-285750" algn="l">
                        <a:buFont typeface="Arial" panose="020B0604020202020204" pitchFamily="34" charset="0"/>
                        <a:buChar char="•"/>
                      </a:pPr>
                      <a:r>
                        <a:rPr lang="en-US" sz="1400" dirty="0"/>
                        <a:t>1-20 pitches</a:t>
                      </a:r>
                    </a:p>
                  </a:txBody>
                  <a:tcPr/>
                </a:tc>
                <a:tc>
                  <a:txBody>
                    <a:bodyPr/>
                    <a:lstStyle/>
                    <a:p>
                      <a:pPr algn="l"/>
                      <a:r>
                        <a:rPr lang="en-US" sz="1400" dirty="0"/>
                        <a:t>Zero (0)</a:t>
                      </a:r>
                    </a:p>
                  </a:txBody>
                  <a:tcPr/>
                </a:tc>
                <a:extLst>
                  <a:ext uri="{0D108BD9-81ED-4DB2-BD59-A6C34878D82A}">
                    <a16:rowId xmlns:a16="http://schemas.microsoft.com/office/drawing/2014/main" val="120531978"/>
                  </a:ext>
                </a:extLst>
              </a:tr>
              <a:tr h="330200">
                <a:tc>
                  <a:txBody>
                    <a:bodyPr/>
                    <a:lstStyle/>
                    <a:p>
                      <a:pPr marL="285750" indent="-285750" algn="l">
                        <a:buFont typeface="Arial" panose="020B0604020202020204" pitchFamily="34" charset="0"/>
                        <a:buChar char="•"/>
                      </a:pPr>
                      <a:r>
                        <a:rPr lang="en-US" sz="1400" dirty="0"/>
                        <a:t>21-35 pitches</a:t>
                      </a:r>
                    </a:p>
                  </a:txBody>
                  <a:tcPr/>
                </a:tc>
                <a:tc>
                  <a:txBody>
                    <a:bodyPr/>
                    <a:lstStyle/>
                    <a:p>
                      <a:pPr algn="l"/>
                      <a:r>
                        <a:rPr lang="en-US" sz="1400" dirty="0"/>
                        <a:t>One (1)</a:t>
                      </a:r>
                    </a:p>
                  </a:txBody>
                  <a:tcPr/>
                </a:tc>
                <a:extLst>
                  <a:ext uri="{0D108BD9-81ED-4DB2-BD59-A6C34878D82A}">
                    <a16:rowId xmlns:a16="http://schemas.microsoft.com/office/drawing/2014/main" val="3111120294"/>
                  </a:ext>
                </a:extLst>
              </a:tr>
              <a:tr h="330200">
                <a:tc>
                  <a:txBody>
                    <a:bodyPr/>
                    <a:lstStyle/>
                    <a:p>
                      <a:pPr marL="285750" indent="-285750" algn="l">
                        <a:buFont typeface="Arial" panose="020B0604020202020204" pitchFamily="34" charset="0"/>
                        <a:buChar char="•"/>
                      </a:pPr>
                      <a:r>
                        <a:rPr lang="en-US" sz="1400" dirty="0"/>
                        <a:t>36-50 pitches</a:t>
                      </a:r>
                    </a:p>
                  </a:txBody>
                  <a:tcPr/>
                </a:tc>
                <a:tc>
                  <a:txBody>
                    <a:bodyPr/>
                    <a:lstStyle/>
                    <a:p>
                      <a:pPr algn="l"/>
                      <a:r>
                        <a:rPr lang="en-US" sz="1400" dirty="0"/>
                        <a:t>Two (2)</a:t>
                      </a:r>
                    </a:p>
                  </a:txBody>
                  <a:tcPr/>
                </a:tc>
                <a:extLst>
                  <a:ext uri="{0D108BD9-81ED-4DB2-BD59-A6C34878D82A}">
                    <a16:rowId xmlns:a16="http://schemas.microsoft.com/office/drawing/2014/main" val="2639384244"/>
                  </a:ext>
                </a:extLst>
              </a:tr>
              <a:tr h="330200">
                <a:tc>
                  <a:txBody>
                    <a:bodyPr/>
                    <a:lstStyle/>
                    <a:p>
                      <a:pPr marL="285750" indent="-285750" algn="l">
                        <a:buFont typeface="Arial" panose="020B0604020202020204" pitchFamily="34" charset="0"/>
                        <a:buChar char="•"/>
                      </a:pPr>
                      <a:r>
                        <a:rPr lang="en-US" sz="1400" dirty="0"/>
                        <a:t>51-65 pitches</a:t>
                      </a:r>
                    </a:p>
                  </a:txBody>
                  <a:tcPr/>
                </a:tc>
                <a:tc>
                  <a:txBody>
                    <a:bodyPr/>
                    <a:lstStyle/>
                    <a:p>
                      <a:pPr algn="l"/>
                      <a:r>
                        <a:rPr lang="en-US" sz="1400" dirty="0"/>
                        <a:t>Three (3)</a:t>
                      </a:r>
                    </a:p>
                  </a:txBody>
                  <a:tcPr/>
                </a:tc>
                <a:extLst>
                  <a:ext uri="{0D108BD9-81ED-4DB2-BD59-A6C34878D82A}">
                    <a16:rowId xmlns:a16="http://schemas.microsoft.com/office/drawing/2014/main" val="1764764625"/>
                  </a:ext>
                </a:extLst>
              </a:tr>
              <a:tr h="330200">
                <a:tc>
                  <a:txBody>
                    <a:bodyPr/>
                    <a:lstStyle/>
                    <a:p>
                      <a:pPr marL="285750" indent="-285750" algn="l">
                        <a:buFont typeface="Arial" panose="020B0604020202020204" pitchFamily="34" charset="0"/>
                        <a:buChar char="•"/>
                      </a:pPr>
                      <a:r>
                        <a:rPr lang="en-US" sz="1400" dirty="0"/>
                        <a:t>66+ pitches</a:t>
                      </a:r>
                    </a:p>
                  </a:txBody>
                  <a:tcPr/>
                </a:tc>
                <a:tc>
                  <a:txBody>
                    <a:bodyPr/>
                    <a:lstStyle/>
                    <a:p>
                      <a:pPr algn="l"/>
                      <a:r>
                        <a:rPr lang="en-US" sz="1400" dirty="0"/>
                        <a:t>Four (4)</a:t>
                      </a:r>
                    </a:p>
                  </a:txBody>
                  <a:tcPr/>
                </a:tc>
                <a:extLst>
                  <a:ext uri="{0D108BD9-81ED-4DB2-BD59-A6C34878D82A}">
                    <a16:rowId xmlns:a16="http://schemas.microsoft.com/office/drawing/2014/main" val="2029238240"/>
                  </a:ext>
                </a:extLst>
              </a:tr>
            </a:tbl>
          </a:graphicData>
        </a:graphic>
      </p:graphicFrame>
      <p:graphicFrame>
        <p:nvGraphicFramePr>
          <p:cNvPr id="13" name="Table 8">
            <a:extLst>
              <a:ext uri="{FF2B5EF4-FFF2-40B4-BE49-F238E27FC236}">
                <a16:creationId xmlns:a16="http://schemas.microsoft.com/office/drawing/2014/main" id="{E4EACE03-6F84-410A-B382-A3370ED2FF28}"/>
              </a:ext>
            </a:extLst>
          </p:cNvPr>
          <p:cNvGraphicFramePr>
            <a:graphicFrameLocks/>
          </p:cNvGraphicFramePr>
          <p:nvPr>
            <p:extLst>
              <p:ext uri="{D42A27DB-BD31-4B8C-83A1-F6EECF244321}">
                <p14:modId xmlns:p14="http://schemas.microsoft.com/office/powerpoint/2010/main" val="975757708"/>
              </p:ext>
            </p:extLst>
          </p:nvPr>
        </p:nvGraphicFramePr>
        <p:xfrm>
          <a:off x="4114800" y="4460240"/>
          <a:ext cx="3657600" cy="2016760"/>
        </p:xfrm>
        <a:graphic>
          <a:graphicData uri="http://schemas.openxmlformats.org/drawingml/2006/table">
            <a:tbl>
              <a:tblPr firstRow="1" bandRow="1">
                <a:tableStyleId>{5C22544A-7EE6-4342-B048-85BDC9FD1C3A}</a:tableStyleId>
              </a:tblPr>
              <a:tblGrid>
                <a:gridCol w="1905000">
                  <a:extLst>
                    <a:ext uri="{9D8B030D-6E8A-4147-A177-3AD203B41FA5}">
                      <a16:colId xmlns:a16="http://schemas.microsoft.com/office/drawing/2014/main" val="1294996418"/>
                    </a:ext>
                  </a:extLst>
                </a:gridCol>
                <a:gridCol w="1752600">
                  <a:extLst>
                    <a:ext uri="{9D8B030D-6E8A-4147-A177-3AD203B41FA5}">
                      <a16:colId xmlns:a16="http://schemas.microsoft.com/office/drawing/2014/main" val="1952052241"/>
                    </a:ext>
                  </a:extLst>
                </a:gridCol>
              </a:tblGrid>
              <a:tr h="330200">
                <a:tc gridSpan="2">
                  <a:txBody>
                    <a:bodyPr/>
                    <a:lstStyle/>
                    <a:p>
                      <a:pPr algn="ctr"/>
                      <a:r>
                        <a:rPr lang="en-US" dirty="0"/>
                        <a:t>By Days of Rest (15 &amp; 16)</a:t>
                      </a:r>
                    </a:p>
                  </a:txBody>
                  <a:tcPr/>
                </a:tc>
                <a:tc hMerge="1">
                  <a:txBody>
                    <a:bodyPr/>
                    <a:lstStyle/>
                    <a:p>
                      <a:pPr algn="l"/>
                      <a:endParaRPr lang="en-US" dirty="0"/>
                    </a:p>
                  </a:txBody>
                  <a:tcPr/>
                </a:tc>
                <a:extLst>
                  <a:ext uri="{0D108BD9-81ED-4DB2-BD59-A6C34878D82A}">
                    <a16:rowId xmlns:a16="http://schemas.microsoft.com/office/drawing/2014/main" val="355741675"/>
                  </a:ext>
                </a:extLst>
              </a:tr>
              <a:tr h="330200">
                <a:tc>
                  <a:txBody>
                    <a:bodyPr/>
                    <a:lstStyle/>
                    <a:p>
                      <a:pPr marL="285750" indent="-285750" algn="l">
                        <a:buFont typeface="Arial" panose="020B0604020202020204" pitchFamily="34" charset="0"/>
                        <a:buChar char="•"/>
                      </a:pPr>
                      <a:r>
                        <a:rPr lang="en-US" sz="1400" dirty="0"/>
                        <a:t>1-30 pitches</a:t>
                      </a:r>
                    </a:p>
                  </a:txBody>
                  <a:tcPr/>
                </a:tc>
                <a:tc>
                  <a:txBody>
                    <a:bodyPr/>
                    <a:lstStyle/>
                    <a:p>
                      <a:pPr algn="l"/>
                      <a:r>
                        <a:rPr lang="en-US" sz="1400" dirty="0"/>
                        <a:t>Zero (0)</a:t>
                      </a:r>
                    </a:p>
                  </a:txBody>
                  <a:tcPr/>
                </a:tc>
                <a:extLst>
                  <a:ext uri="{0D108BD9-81ED-4DB2-BD59-A6C34878D82A}">
                    <a16:rowId xmlns:a16="http://schemas.microsoft.com/office/drawing/2014/main" val="120531978"/>
                  </a:ext>
                </a:extLst>
              </a:tr>
              <a:tr h="330200">
                <a:tc>
                  <a:txBody>
                    <a:bodyPr/>
                    <a:lstStyle/>
                    <a:p>
                      <a:pPr marL="285750" indent="-285750" algn="l">
                        <a:buFont typeface="Arial" panose="020B0604020202020204" pitchFamily="34" charset="0"/>
                        <a:buChar char="•"/>
                      </a:pPr>
                      <a:r>
                        <a:rPr lang="en-US" sz="1400" dirty="0"/>
                        <a:t>31-45 pitches</a:t>
                      </a:r>
                    </a:p>
                  </a:txBody>
                  <a:tcPr/>
                </a:tc>
                <a:tc>
                  <a:txBody>
                    <a:bodyPr/>
                    <a:lstStyle/>
                    <a:p>
                      <a:pPr algn="l"/>
                      <a:r>
                        <a:rPr lang="en-US" sz="1400" dirty="0"/>
                        <a:t>One (1)</a:t>
                      </a:r>
                    </a:p>
                  </a:txBody>
                  <a:tcPr/>
                </a:tc>
                <a:extLst>
                  <a:ext uri="{0D108BD9-81ED-4DB2-BD59-A6C34878D82A}">
                    <a16:rowId xmlns:a16="http://schemas.microsoft.com/office/drawing/2014/main" val="3111120294"/>
                  </a:ext>
                </a:extLst>
              </a:tr>
              <a:tr h="330200">
                <a:tc>
                  <a:txBody>
                    <a:bodyPr/>
                    <a:lstStyle/>
                    <a:p>
                      <a:pPr marL="285750" indent="-285750" algn="l">
                        <a:buFont typeface="Arial" panose="020B0604020202020204" pitchFamily="34" charset="0"/>
                        <a:buChar char="•"/>
                      </a:pPr>
                      <a:r>
                        <a:rPr lang="en-US" sz="1400" dirty="0"/>
                        <a:t>46-60 pitches</a:t>
                      </a:r>
                    </a:p>
                  </a:txBody>
                  <a:tcPr/>
                </a:tc>
                <a:tc>
                  <a:txBody>
                    <a:bodyPr/>
                    <a:lstStyle/>
                    <a:p>
                      <a:pPr algn="l"/>
                      <a:r>
                        <a:rPr lang="en-US" sz="1400" dirty="0"/>
                        <a:t>Two (2)</a:t>
                      </a:r>
                    </a:p>
                  </a:txBody>
                  <a:tcPr/>
                </a:tc>
                <a:extLst>
                  <a:ext uri="{0D108BD9-81ED-4DB2-BD59-A6C34878D82A}">
                    <a16:rowId xmlns:a16="http://schemas.microsoft.com/office/drawing/2014/main" val="2639384244"/>
                  </a:ext>
                </a:extLst>
              </a:tr>
              <a:tr h="330200">
                <a:tc>
                  <a:txBody>
                    <a:bodyPr/>
                    <a:lstStyle/>
                    <a:p>
                      <a:pPr marL="285750" indent="-285750" algn="l">
                        <a:buFont typeface="Arial" panose="020B0604020202020204" pitchFamily="34" charset="0"/>
                        <a:buChar char="•"/>
                      </a:pPr>
                      <a:r>
                        <a:rPr lang="en-US" sz="1400" dirty="0"/>
                        <a:t>61-75 pitches</a:t>
                      </a:r>
                    </a:p>
                  </a:txBody>
                  <a:tcPr/>
                </a:tc>
                <a:tc>
                  <a:txBody>
                    <a:bodyPr/>
                    <a:lstStyle/>
                    <a:p>
                      <a:pPr algn="l"/>
                      <a:r>
                        <a:rPr lang="en-US" sz="1400" dirty="0"/>
                        <a:t>Three (3)</a:t>
                      </a:r>
                    </a:p>
                  </a:txBody>
                  <a:tcPr/>
                </a:tc>
                <a:extLst>
                  <a:ext uri="{0D108BD9-81ED-4DB2-BD59-A6C34878D82A}">
                    <a16:rowId xmlns:a16="http://schemas.microsoft.com/office/drawing/2014/main" val="1764764625"/>
                  </a:ext>
                </a:extLst>
              </a:tr>
              <a:tr h="330200">
                <a:tc>
                  <a:txBody>
                    <a:bodyPr/>
                    <a:lstStyle/>
                    <a:p>
                      <a:pPr marL="285750" indent="-285750" algn="l">
                        <a:buFont typeface="Arial" panose="020B0604020202020204" pitchFamily="34" charset="0"/>
                        <a:buChar char="•"/>
                      </a:pPr>
                      <a:r>
                        <a:rPr lang="en-US" sz="1400" dirty="0"/>
                        <a:t>76+ pitches</a:t>
                      </a:r>
                    </a:p>
                  </a:txBody>
                  <a:tcPr/>
                </a:tc>
                <a:tc>
                  <a:txBody>
                    <a:bodyPr/>
                    <a:lstStyle/>
                    <a:p>
                      <a:pPr algn="l"/>
                      <a:r>
                        <a:rPr lang="en-US" sz="1400" dirty="0"/>
                        <a:t>Four (4)</a:t>
                      </a:r>
                    </a:p>
                  </a:txBody>
                  <a:tcPr/>
                </a:tc>
                <a:extLst>
                  <a:ext uri="{0D108BD9-81ED-4DB2-BD59-A6C34878D82A}">
                    <a16:rowId xmlns:a16="http://schemas.microsoft.com/office/drawing/2014/main" val="2029238240"/>
                  </a:ext>
                </a:extLst>
              </a:tr>
            </a:tbl>
          </a:graphicData>
        </a:graphic>
      </p:graphicFrame>
      <p:sp>
        <p:nvSpPr>
          <p:cNvPr id="9" name="TextBox 8">
            <a:extLst>
              <a:ext uri="{FF2B5EF4-FFF2-40B4-BE49-F238E27FC236}">
                <a16:creationId xmlns:a16="http://schemas.microsoft.com/office/drawing/2014/main" id="{54BF9F87-93C8-4C40-BC6B-DAC5C79C6737}"/>
              </a:ext>
            </a:extLst>
          </p:cNvPr>
          <p:cNvSpPr txBox="1"/>
          <p:nvPr/>
        </p:nvSpPr>
        <p:spPr>
          <a:xfrm>
            <a:off x="457200" y="5257800"/>
            <a:ext cx="3505200" cy="830997"/>
          </a:xfrm>
          <a:prstGeom prst="rect">
            <a:avLst/>
          </a:prstGeom>
          <a:noFill/>
        </p:spPr>
        <p:txBody>
          <a:bodyPr wrap="square" rtlCol="0">
            <a:spAutoFit/>
          </a:bodyPr>
          <a:lstStyle/>
          <a:p>
            <a:pPr algn="ctr"/>
            <a:r>
              <a:rPr lang="en-US" sz="1600" b="1" dirty="0"/>
              <a:t>* Under no circumstance shall a player pitch in three (3) consecutive days.</a:t>
            </a:r>
          </a:p>
        </p:txBody>
      </p:sp>
    </p:spTree>
    <p:extLst>
      <p:ext uri="{BB962C8B-B14F-4D97-AF65-F5344CB8AC3E}">
        <p14:creationId xmlns:p14="http://schemas.microsoft.com/office/powerpoint/2010/main" val="35125247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28600" y="1484312"/>
            <a:ext cx="8534400" cy="649288"/>
          </a:xfrm>
        </p:spPr>
        <p:txBody>
          <a:bodyPr/>
          <a:lstStyle/>
          <a:p>
            <a:pPr eaLnBrk="1" hangingPunct="1"/>
            <a:r>
              <a:rPr lang="en-US" dirty="0"/>
              <a:t>Equipment</a:t>
            </a:r>
            <a:endParaRPr lang="uk-UA" dirty="0"/>
          </a:p>
        </p:txBody>
      </p:sp>
      <p:sp>
        <p:nvSpPr>
          <p:cNvPr id="4099" name="Rectangle 3"/>
          <p:cNvSpPr>
            <a:spLocks noGrp="1" noChangeArrowheads="1"/>
          </p:cNvSpPr>
          <p:nvPr>
            <p:ph type="body" idx="1"/>
          </p:nvPr>
        </p:nvSpPr>
        <p:spPr>
          <a:xfrm>
            <a:off x="304800" y="2438400"/>
            <a:ext cx="8382000" cy="4032250"/>
          </a:xfrm>
        </p:spPr>
        <p:txBody>
          <a:bodyPr/>
          <a:lstStyle/>
          <a:p>
            <a:pPr>
              <a:lnSpc>
                <a:spcPct val="80000"/>
              </a:lnSpc>
              <a:spcAft>
                <a:spcPts val="300"/>
              </a:spcAft>
            </a:pPr>
            <a:r>
              <a:rPr lang="en-US" altLang="ko-KR" dirty="0">
                <a:ea typeface="굴림" charset="-127"/>
              </a:rPr>
              <a:t>League Provided</a:t>
            </a:r>
          </a:p>
          <a:p>
            <a:pPr lvl="1">
              <a:lnSpc>
                <a:spcPct val="80000"/>
              </a:lnSpc>
              <a:spcAft>
                <a:spcPts val="300"/>
              </a:spcAft>
            </a:pPr>
            <a:r>
              <a:rPr lang="en-US" altLang="ko-KR" b="0" dirty="0">
                <a:ea typeface="굴림" charset="-127"/>
              </a:rPr>
              <a:t>Jersey &amp; Hat</a:t>
            </a:r>
          </a:p>
          <a:p>
            <a:pPr lvl="1">
              <a:lnSpc>
                <a:spcPct val="80000"/>
              </a:lnSpc>
              <a:spcAft>
                <a:spcPts val="300"/>
              </a:spcAft>
            </a:pPr>
            <a:r>
              <a:rPr lang="en-US" altLang="ko-KR" b="0" dirty="0">
                <a:ea typeface="굴림" charset="-127"/>
              </a:rPr>
              <a:t>Batting Tees (Tee Ball only)</a:t>
            </a:r>
          </a:p>
          <a:p>
            <a:pPr lvl="1">
              <a:lnSpc>
                <a:spcPct val="80000"/>
              </a:lnSpc>
              <a:spcAft>
                <a:spcPts val="300"/>
              </a:spcAft>
            </a:pPr>
            <a:r>
              <a:rPr lang="en-US" altLang="ko-KR" b="0" dirty="0">
                <a:ea typeface="굴림" charset="-127"/>
              </a:rPr>
              <a:t>Balls (Practice &amp; Game)</a:t>
            </a:r>
          </a:p>
          <a:p>
            <a:pPr lvl="1">
              <a:lnSpc>
                <a:spcPct val="80000"/>
              </a:lnSpc>
              <a:spcAft>
                <a:spcPts val="300"/>
              </a:spcAft>
            </a:pPr>
            <a:r>
              <a:rPr lang="en-US" altLang="ko-KR" b="0" dirty="0">
                <a:ea typeface="굴림" charset="-127"/>
              </a:rPr>
              <a:t>First-Aid Kit (Provided to Manager)</a:t>
            </a:r>
          </a:p>
          <a:p>
            <a:pPr lvl="1">
              <a:lnSpc>
                <a:spcPct val="80000"/>
              </a:lnSpc>
              <a:spcAft>
                <a:spcPts val="300"/>
              </a:spcAft>
            </a:pPr>
            <a:r>
              <a:rPr lang="en-US" altLang="ko-KR" b="0" dirty="0">
                <a:ea typeface="굴림" charset="-127"/>
              </a:rPr>
              <a:t>Catcher’s Gear – mitt, mask, chest protector, leg guards (A and Coach Pitch only) </a:t>
            </a:r>
          </a:p>
          <a:p>
            <a:pPr marL="457200" lvl="1" indent="0">
              <a:lnSpc>
                <a:spcPct val="80000"/>
              </a:lnSpc>
              <a:spcAft>
                <a:spcPts val="300"/>
              </a:spcAft>
              <a:buNone/>
            </a:pPr>
            <a:endParaRPr lang="en-US" altLang="ko-KR" b="0" dirty="0">
              <a:ea typeface="굴림" charset="-127"/>
            </a:endParaRPr>
          </a:p>
          <a:p>
            <a:pPr>
              <a:lnSpc>
                <a:spcPct val="80000"/>
              </a:lnSpc>
              <a:spcAft>
                <a:spcPts val="300"/>
              </a:spcAft>
            </a:pPr>
            <a:endParaRPr lang="en-US" altLang="ko-KR" sz="2000" dirty="0">
              <a:ea typeface="굴림" charset="-127"/>
            </a:endParaRPr>
          </a:p>
          <a:p>
            <a:pPr>
              <a:lnSpc>
                <a:spcPct val="80000"/>
              </a:lnSpc>
              <a:spcAft>
                <a:spcPts val="300"/>
              </a:spcAft>
            </a:pPr>
            <a:endParaRPr lang="en-US" altLang="ko-KR" sz="2000" dirty="0">
              <a:ea typeface="굴림" charset="-127"/>
            </a:endParaRPr>
          </a:p>
        </p:txBody>
      </p:sp>
      <p:pic>
        <p:nvPicPr>
          <p:cNvPr id="10" name="Picture 9">
            <a:extLst>
              <a:ext uri="{FF2B5EF4-FFF2-40B4-BE49-F238E27FC236}">
                <a16:creationId xmlns:a16="http://schemas.microsoft.com/office/drawing/2014/main" id="{367D5F1D-BA03-4F82-A7A5-0B9B93134F2D}"/>
              </a:ext>
            </a:extLst>
          </p:cNvPr>
          <p:cNvPicPr>
            <a:picLocks noChangeAspect="1"/>
          </p:cNvPicPr>
          <p:nvPr/>
        </p:nvPicPr>
        <p:blipFill>
          <a:blip r:embed="rId2"/>
          <a:stretch>
            <a:fillRect/>
          </a:stretch>
        </p:blipFill>
        <p:spPr>
          <a:xfrm>
            <a:off x="5334000" y="457200"/>
            <a:ext cx="3352800" cy="1356968"/>
          </a:xfrm>
          <a:prstGeom prst="rect">
            <a:avLst/>
          </a:prstGeom>
        </p:spPr>
      </p:pic>
    </p:spTree>
    <p:extLst>
      <p:ext uri="{BB962C8B-B14F-4D97-AF65-F5344CB8AC3E}">
        <p14:creationId xmlns:p14="http://schemas.microsoft.com/office/powerpoint/2010/main" val="33243882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28600" y="1484312"/>
            <a:ext cx="8534400" cy="649288"/>
          </a:xfrm>
        </p:spPr>
        <p:txBody>
          <a:bodyPr/>
          <a:lstStyle/>
          <a:p>
            <a:pPr eaLnBrk="1" hangingPunct="1"/>
            <a:r>
              <a:rPr lang="en-US" dirty="0"/>
              <a:t>Equipment</a:t>
            </a:r>
            <a:endParaRPr lang="uk-UA" dirty="0"/>
          </a:p>
        </p:txBody>
      </p:sp>
      <p:sp>
        <p:nvSpPr>
          <p:cNvPr id="4099" name="Rectangle 3"/>
          <p:cNvSpPr>
            <a:spLocks noGrp="1" noChangeArrowheads="1"/>
          </p:cNvSpPr>
          <p:nvPr>
            <p:ph type="body" idx="1"/>
          </p:nvPr>
        </p:nvSpPr>
        <p:spPr>
          <a:xfrm>
            <a:off x="304800" y="2438400"/>
            <a:ext cx="8382000" cy="4032250"/>
          </a:xfrm>
        </p:spPr>
        <p:txBody>
          <a:bodyPr/>
          <a:lstStyle/>
          <a:p>
            <a:pPr>
              <a:lnSpc>
                <a:spcPct val="80000"/>
              </a:lnSpc>
              <a:spcAft>
                <a:spcPts val="300"/>
              </a:spcAft>
            </a:pPr>
            <a:r>
              <a:rPr lang="en-US" altLang="ko-KR" dirty="0">
                <a:ea typeface="굴림" charset="-127"/>
              </a:rPr>
              <a:t>Player/Parent Provided</a:t>
            </a:r>
          </a:p>
          <a:p>
            <a:pPr lvl="1">
              <a:lnSpc>
                <a:spcPct val="80000"/>
              </a:lnSpc>
              <a:spcAft>
                <a:spcPts val="300"/>
              </a:spcAft>
            </a:pPr>
            <a:r>
              <a:rPr lang="en-US" altLang="ko-KR" b="0" dirty="0">
                <a:ea typeface="굴림" charset="-127"/>
              </a:rPr>
              <a:t>Baseball Pants (Full Length or Knickers, per Manager)</a:t>
            </a:r>
          </a:p>
          <a:p>
            <a:pPr lvl="1">
              <a:lnSpc>
                <a:spcPct val="80000"/>
              </a:lnSpc>
              <a:spcAft>
                <a:spcPts val="300"/>
              </a:spcAft>
            </a:pPr>
            <a:r>
              <a:rPr lang="en-US" altLang="ko-KR" b="0" dirty="0">
                <a:ea typeface="굴림" charset="-127"/>
              </a:rPr>
              <a:t>Belt &amp; Socks (Manager will let you know what color)</a:t>
            </a:r>
          </a:p>
          <a:p>
            <a:pPr lvl="1">
              <a:lnSpc>
                <a:spcPct val="80000"/>
              </a:lnSpc>
              <a:spcAft>
                <a:spcPts val="300"/>
              </a:spcAft>
            </a:pPr>
            <a:r>
              <a:rPr lang="en-US" altLang="ko-KR" b="0" dirty="0">
                <a:ea typeface="굴림" charset="-127"/>
              </a:rPr>
              <a:t>Cleats (</a:t>
            </a:r>
            <a:r>
              <a:rPr lang="en-US" altLang="ko-KR" b="0" u="sng" dirty="0">
                <a:ea typeface="굴림" charset="-127"/>
              </a:rPr>
              <a:t>NO</a:t>
            </a:r>
            <a:r>
              <a:rPr lang="en-US" altLang="ko-KR" b="0" dirty="0">
                <a:ea typeface="굴림" charset="-127"/>
              </a:rPr>
              <a:t> metal cleats in Little League</a:t>
            </a:r>
            <a:r>
              <a:rPr lang="en-US" altLang="ko-KR" sz="1400" b="0" dirty="0">
                <a:ea typeface="굴림" charset="-127"/>
              </a:rPr>
              <a:t>®</a:t>
            </a:r>
            <a:r>
              <a:rPr lang="en-US" altLang="ko-KR" b="0" dirty="0">
                <a:ea typeface="굴림" charset="-127"/>
              </a:rPr>
              <a:t> – Majors and below)</a:t>
            </a:r>
          </a:p>
          <a:p>
            <a:pPr lvl="1">
              <a:lnSpc>
                <a:spcPct val="80000"/>
              </a:lnSpc>
              <a:spcAft>
                <a:spcPts val="300"/>
              </a:spcAft>
            </a:pPr>
            <a:r>
              <a:rPr lang="en-US" altLang="ko-KR" b="0" dirty="0">
                <a:ea typeface="굴림" charset="-127"/>
              </a:rPr>
              <a:t>Helmet (NOCSAE)</a:t>
            </a:r>
          </a:p>
          <a:p>
            <a:pPr lvl="1">
              <a:lnSpc>
                <a:spcPct val="80000"/>
              </a:lnSpc>
              <a:spcAft>
                <a:spcPts val="300"/>
              </a:spcAft>
            </a:pPr>
            <a:r>
              <a:rPr lang="en-US" altLang="ko-KR" b="0" dirty="0">
                <a:ea typeface="굴림" charset="-127"/>
              </a:rPr>
              <a:t>Athletic supporter/cup</a:t>
            </a:r>
          </a:p>
          <a:p>
            <a:pPr lvl="1">
              <a:lnSpc>
                <a:spcPct val="80000"/>
              </a:lnSpc>
              <a:spcAft>
                <a:spcPts val="300"/>
              </a:spcAft>
            </a:pPr>
            <a:r>
              <a:rPr lang="en-US" altLang="ko-KR" b="0" dirty="0">
                <a:ea typeface="굴림" charset="-127"/>
              </a:rPr>
              <a:t>Catcher’s Gear – mitt, mask, chest protector, leg guards (if needed) </a:t>
            </a:r>
          </a:p>
          <a:p>
            <a:pPr lvl="1">
              <a:lnSpc>
                <a:spcPct val="80000"/>
              </a:lnSpc>
              <a:spcAft>
                <a:spcPts val="300"/>
              </a:spcAft>
            </a:pPr>
            <a:r>
              <a:rPr lang="en-US" altLang="ko-KR" b="0" dirty="0">
                <a:ea typeface="굴림" charset="-127"/>
              </a:rPr>
              <a:t>Bat</a:t>
            </a:r>
            <a:endParaRPr lang="en-US" altLang="ko-KR" sz="2000" b="0" dirty="0">
              <a:ea typeface="굴림" charset="-127"/>
            </a:endParaRPr>
          </a:p>
          <a:p>
            <a:pPr lvl="1">
              <a:lnSpc>
                <a:spcPct val="80000"/>
              </a:lnSpc>
              <a:spcAft>
                <a:spcPts val="300"/>
              </a:spcAft>
            </a:pPr>
            <a:endParaRPr lang="en-US" altLang="ko-KR" sz="2000" b="0" dirty="0">
              <a:ea typeface="굴림" charset="-127"/>
            </a:endParaRPr>
          </a:p>
          <a:p>
            <a:pPr marL="457200" lvl="1" indent="0">
              <a:lnSpc>
                <a:spcPct val="80000"/>
              </a:lnSpc>
              <a:spcAft>
                <a:spcPts val="300"/>
              </a:spcAft>
              <a:buNone/>
            </a:pPr>
            <a:endParaRPr lang="en-US" altLang="ko-KR" b="0" dirty="0">
              <a:ea typeface="굴림" charset="-127"/>
            </a:endParaRPr>
          </a:p>
          <a:p>
            <a:pPr>
              <a:lnSpc>
                <a:spcPct val="80000"/>
              </a:lnSpc>
              <a:spcAft>
                <a:spcPts val="300"/>
              </a:spcAft>
            </a:pPr>
            <a:endParaRPr lang="en-US" altLang="ko-KR" sz="2000" dirty="0">
              <a:ea typeface="굴림" charset="-127"/>
            </a:endParaRPr>
          </a:p>
          <a:p>
            <a:pPr>
              <a:lnSpc>
                <a:spcPct val="80000"/>
              </a:lnSpc>
              <a:spcAft>
                <a:spcPts val="300"/>
              </a:spcAft>
            </a:pPr>
            <a:endParaRPr lang="en-US" altLang="ko-KR" sz="2000" dirty="0">
              <a:ea typeface="굴림" charset="-127"/>
            </a:endParaRPr>
          </a:p>
        </p:txBody>
      </p:sp>
      <p:pic>
        <p:nvPicPr>
          <p:cNvPr id="2" name="Picture 1">
            <a:extLst>
              <a:ext uri="{FF2B5EF4-FFF2-40B4-BE49-F238E27FC236}">
                <a16:creationId xmlns:a16="http://schemas.microsoft.com/office/drawing/2014/main" id="{0097BE74-04D2-40FB-84B9-69514CC37FA2}"/>
              </a:ext>
            </a:extLst>
          </p:cNvPr>
          <p:cNvPicPr>
            <a:picLocks noChangeAspect="1"/>
          </p:cNvPicPr>
          <p:nvPr/>
        </p:nvPicPr>
        <p:blipFill>
          <a:blip r:embed="rId2"/>
          <a:stretch>
            <a:fillRect/>
          </a:stretch>
        </p:blipFill>
        <p:spPr>
          <a:xfrm>
            <a:off x="5334000" y="457200"/>
            <a:ext cx="3352800" cy="1356968"/>
          </a:xfrm>
          <a:prstGeom prst="rect">
            <a:avLst/>
          </a:prstGeom>
        </p:spPr>
      </p:pic>
    </p:spTree>
    <p:extLst>
      <p:ext uri="{BB962C8B-B14F-4D97-AF65-F5344CB8AC3E}">
        <p14:creationId xmlns:p14="http://schemas.microsoft.com/office/powerpoint/2010/main" val="35557720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28600" y="1484312"/>
            <a:ext cx="8534400" cy="649288"/>
          </a:xfrm>
        </p:spPr>
        <p:txBody>
          <a:bodyPr/>
          <a:lstStyle/>
          <a:p>
            <a:pPr eaLnBrk="1" hangingPunct="1"/>
            <a:r>
              <a:rPr lang="en-US" dirty="0"/>
              <a:t>Equipment - Bats</a:t>
            </a:r>
            <a:endParaRPr lang="uk-UA" dirty="0"/>
          </a:p>
        </p:txBody>
      </p:sp>
      <p:pic>
        <p:nvPicPr>
          <p:cNvPr id="3" name="Picture 2">
            <a:extLst>
              <a:ext uri="{FF2B5EF4-FFF2-40B4-BE49-F238E27FC236}">
                <a16:creationId xmlns:a16="http://schemas.microsoft.com/office/drawing/2014/main" id="{49CE122F-53B4-4985-B2D6-D95C34AC5ED9}"/>
              </a:ext>
            </a:extLst>
          </p:cNvPr>
          <p:cNvPicPr>
            <a:picLocks noChangeAspect="1"/>
          </p:cNvPicPr>
          <p:nvPr/>
        </p:nvPicPr>
        <p:blipFill>
          <a:blip r:embed="rId2"/>
          <a:stretch>
            <a:fillRect/>
          </a:stretch>
        </p:blipFill>
        <p:spPr>
          <a:xfrm>
            <a:off x="4495800" y="1524001"/>
            <a:ext cx="1736271" cy="650811"/>
          </a:xfrm>
          <a:prstGeom prst="rect">
            <a:avLst/>
          </a:prstGeom>
        </p:spPr>
      </p:pic>
      <p:pic>
        <p:nvPicPr>
          <p:cNvPr id="2" name="Picture 1">
            <a:extLst>
              <a:ext uri="{FF2B5EF4-FFF2-40B4-BE49-F238E27FC236}">
                <a16:creationId xmlns:a16="http://schemas.microsoft.com/office/drawing/2014/main" id="{EC639579-3D78-48FE-A151-61D86343504C}"/>
              </a:ext>
            </a:extLst>
          </p:cNvPr>
          <p:cNvPicPr>
            <a:picLocks noChangeAspect="1"/>
          </p:cNvPicPr>
          <p:nvPr/>
        </p:nvPicPr>
        <p:blipFill>
          <a:blip r:embed="rId3"/>
          <a:stretch>
            <a:fillRect/>
          </a:stretch>
        </p:blipFill>
        <p:spPr>
          <a:xfrm>
            <a:off x="6400800" y="1524000"/>
            <a:ext cx="1676400" cy="670560"/>
          </a:xfrm>
          <a:prstGeom prst="rect">
            <a:avLst/>
          </a:prstGeom>
        </p:spPr>
      </p:pic>
      <p:graphicFrame>
        <p:nvGraphicFramePr>
          <p:cNvPr id="6" name="Content Placeholder 5">
            <a:extLst>
              <a:ext uri="{FF2B5EF4-FFF2-40B4-BE49-F238E27FC236}">
                <a16:creationId xmlns:a16="http://schemas.microsoft.com/office/drawing/2014/main" id="{4C986596-5484-C4AA-AA7A-72020E3E20C9}"/>
              </a:ext>
            </a:extLst>
          </p:cNvPr>
          <p:cNvGraphicFramePr>
            <a:graphicFrameLocks noGrp="1"/>
          </p:cNvGraphicFramePr>
          <p:nvPr>
            <p:ph idx="1"/>
            <p:extLst>
              <p:ext uri="{D42A27DB-BD31-4B8C-83A1-F6EECF244321}">
                <p14:modId xmlns:p14="http://schemas.microsoft.com/office/powerpoint/2010/main" val="1672692169"/>
              </p:ext>
            </p:extLst>
          </p:nvPr>
        </p:nvGraphicFramePr>
        <p:xfrm>
          <a:off x="357188" y="2173288"/>
          <a:ext cx="8329612" cy="46085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487441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04800" y="990600"/>
            <a:ext cx="8534400" cy="649288"/>
          </a:xfrm>
        </p:spPr>
        <p:txBody>
          <a:bodyPr/>
          <a:lstStyle/>
          <a:p>
            <a:pPr eaLnBrk="1" hangingPunct="1"/>
            <a:r>
              <a:rPr lang="en-US" dirty="0"/>
              <a:t>Umpires</a:t>
            </a:r>
            <a:endParaRPr lang="uk-UA" dirty="0"/>
          </a:p>
        </p:txBody>
      </p:sp>
      <p:sp>
        <p:nvSpPr>
          <p:cNvPr id="4099" name="Rectangle 3"/>
          <p:cNvSpPr>
            <a:spLocks noGrp="1" noChangeArrowheads="1"/>
          </p:cNvSpPr>
          <p:nvPr>
            <p:ph type="body" idx="1"/>
          </p:nvPr>
        </p:nvSpPr>
        <p:spPr>
          <a:xfrm>
            <a:off x="290945" y="1835150"/>
            <a:ext cx="8229600" cy="4565650"/>
          </a:xfrm>
        </p:spPr>
        <p:txBody>
          <a:bodyPr/>
          <a:lstStyle/>
          <a:p>
            <a:pPr marL="342900" lvl="2" indent="-342900">
              <a:lnSpc>
                <a:spcPct val="80000"/>
              </a:lnSpc>
              <a:spcAft>
                <a:spcPts val="300"/>
              </a:spcAft>
              <a:buFont typeface="Arial" panose="020B0604020202020204" pitchFamily="34" charset="0"/>
              <a:buChar char="•"/>
            </a:pPr>
            <a:r>
              <a:rPr lang="en-US" altLang="ko-KR" sz="2800" dirty="0">
                <a:ea typeface="굴림" charset="-127"/>
              </a:rPr>
              <a:t>Umpires </a:t>
            </a:r>
            <a:r>
              <a:rPr lang="en-US" altLang="ko-KR" sz="2800" b="1" dirty="0">
                <a:ea typeface="굴림" charset="-127"/>
              </a:rPr>
              <a:t>NEEDED</a:t>
            </a:r>
            <a:endParaRPr lang="en-US" altLang="ko-KR" sz="2800" dirty="0">
              <a:ea typeface="굴림" charset="-127"/>
            </a:endParaRPr>
          </a:p>
          <a:p>
            <a:pPr marL="800100" lvl="3" indent="-342900">
              <a:lnSpc>
                <a:spcPct val="80000"/>
              </a:lnSpc>
              <a:spcAft>
                <a:spcPts val="300"/>
              </a:spcAft>
              <a:buFont typeface="Symbol" panose="05050102010706020507" pitchFamily="18" charset="2"/>
              <a:buChar char="-"/>
            </a:pPr>
            <a:r>
              <a:rPr lang="en-US" altLang="ko-KR" dirty="0">
                <a:ea typeface="굴림" charset="-127"/>
              </a:rPr>
              <a:t>Must be age 13 or older </a:t>
            </a:r>
          </a:p>
          <a:p>
            <a:pPr marL="800100" lvl="3" indent="-342900">
              <a:lnSpc>
                <a:spcPct val="80000"/>
              </a:lnSpc>
              <a:spcAft>
                <a:spcPts val="300"/>
              </a:spcAft>
              <a:buFont typeface="Symbol" panose="05050102010706020507" pitchFamily="18" charset="2"/>
              <a:buChar char="-"/>
            </a:pPr>
            <a:r>
              <a:rPr lang="en-US" altLang="ko-KR" dirty="0">
                <a:ea typeface="굴림" charset="-127"/>
              </a:rPr>
              <a:t>Youth umpires are eligible to be paid $40-65 per game; Adult umpires are volunteers (unpaid).</a:t>
            </a:r>
            <a:endParaRPr lang="en-US" altLang="ko-KR" b="1" dirty="0">
              <a:ea typeface="굴림" charset="-127"/>
            </a:endParaRPr>
          </a:p>
          <a:p>
            <a:pPr marL="342900" lvl="2" indent="-342900">
              <a:lnSpc>
                <a:spcPct val="80000"/>
              </a:lnSpc>
              <a:spcAft>
                <a:spcPts val="300"/>
              </a:spcAft>
              <a:buFont typeface="Arial" panose="020B0604020202020204" pitchFamily="34" charset="0"/>
              <a:buChar char="•"/>
            </a:pPr>
            <a:r>
              <a:rPr lang="en-US" altLang="ko-KR" sz="2800" b="0" dirty="0">
                <a:ea typeface="굴림" charset="-127"/>
              </a:rPr>
              <a:t>Umpire Training &amp; Clinics (3/21 Clinic)</a:t>
            </a:r>
          </a:p>
          <a:p>
            <a:pPr marL="800100" lvl="3" indent="-342900">
              <a:lnSpc>
                <a:spcPct val="80000"/>
              </a:lnSpc>
              <a:spcAft>
                <a:spcPts val="300"/>
              </a:spcAft>
              <a:buFont typeface="Symbol" panose="05050102010706020507" pitchFamily="18" charset="2"/>
              <a:buChar char="-"/>
            </a:pPr>
            <a:r>
              <a:rPr lang="en-US" altLang="ko-KR" dirty="0">
                <a:ea typeface="굴림" charset="-127"/>
              </a:rPr>
              <a:t>Please contact Shane Conrad at (571) 639-1958 or </a:t>
            </a:r>
            <a:r>
              <a:rPr lang="en-US" altLang="ko-KR" dirty="0">
                <a:solidFill>
                  <a:srgbClr val="0000FF"/>
                </a:solidFill>
                <a:ea typeface="굴림" charset="-127"/>
                <a:hlinkClick r:id="rId2"/>
              </a:rPr>
              <a:t>umpire@ulll.org</a:t>
            </a:r>
            <a:r>
              <a:rPr lang="en-US" altLang="ko-KR" dirty="0">
                <a:solidFill>
                  <a:srgbClr val="0000FF"/>
                </a:solidFill>
                <a:ea typeface="굴림" charset="-127"/>
              </a:rPr>
              <a:t> </a:t>
            </a:r>
          </a:p>
          <a:p>
            <a:pPr marL="342900" lvl="2" indent="-342900">
              <a:lnSpc>
                <a:spcPct val="80000"/>
              </a:lnSpc>
              <a:spcAft>
                <a:spcPts val="300"/>
              </a:spcAft>
              <a:buFont typeface="Arial" panose="020B0604020202020204" pitchFamily="34" charset="0"/>
              <a:buChar char="•"/>
            </a:pPr>
            <a:r>
              <a:rPr lang="en-US" altLang="ko-KR" sz="2800" dirty="0">
                <a:ea typeface="굴림" charset="-127"/>
              </a:rPr>
              <a:t>Adult Game Coordinators </a:t>
            </a:r>
            <a:r>
              <a:rPr lang="en-US" altLang="ko-KR" sz="2800" b="1" u="sng" dirty="0">
                <a:ea typeface="굴림" charset="-127"/>
              </a:rPr>
              <a:t>REQUIRED</a:t>
            </a:r>
            <a:r>
              <a:rPr lang="en-US" altLang="ko-KR" sz="2800" dirty="0">
                <a:ea typeface="굴림" charset="-127"/>
              </a:rPr>
              <a:t> when there is an all-youth umpire crew (not applicable to </a:t>
            </a:r>
            <a:r>
              <a:rPr lang="en-US" altLang="ko-KR" sz="2800" dirty="0" err="1">
                <a:ea typeface="굴림" charset="-127"/>
              </a:rPr>
              <a:t>TeeBall</a:t>
            </a:r>
            <a:r>
              <a:rPr lang="en-US" altLang="ko-KR" sz="2800" dirty="0">
                <a:ea typeface="굴림" charset="-127"/>
              </a:rPr>
              <a:t> or Coach Pitch)</a:t>
            </a:r>
            <a:endParaRPr lang="en-US" altLang="ko-KR" sz="2800" b="1" u="sng" dirty="0">
              <a:ea typeface="굴림" charset="-127"/>
            </a:endParaRPr>
          </a:p>
          <a:p>
            <a:pPr marL="742950" lvl="3" indent="-285750">
              <a:lnSpc>
                <a:spcPct val="80000"/>
              </a:lnSpc>
              <a:spcAft>
                <a:spcPts val="300"/>
              </a:spcAft>
              <a:buFont typeface="Symbol" panose="05050102010706020507" pitchFamily="18" charset="2"/>
              <a:buChar char="-"/>
            </a:pPr>
            <a:r>
              <a:rPr lang="en-US" altLang="ko-KR" dirty="0">
                <a:ea typeface="굴림" charset="-127"/>
              </a:rPr>
              <a:t>Must be present on field for pre-game meeting</a:t>
            </a:r>
          </a:p>
          <a:p>
            <a:pPr marL="742950" lvl="3" indent="-285750">
              <a:lnSpc>
                <a:spcPct val="80000"/>
              </a:lnSpc>
              <a:spcAft>
                <a:spcPts val="300"/>
              </a:spcAft>
              <a:buFont typeface="Symbol" panose="05050102010706020507" pitchFamily="18" charset="2"/>
              <a:buChar char="-"/>
            </a:pPr>
            <a:r>
              <a:rPr lang="en-US" altLang="ko-KR" dirty="0">
                <a:ea typeface="굴림" charset="-127"/>
              </a:rPr>
              <a:t>Must be present for entire game</a:t>
            </a:r>
          </a:p>
          <a:p>
            <a:pPr marL="800100" lvl="3" indent="-342900">
              <a:lnSpc>
                <a:spcPct val="80000"/>
              </a:lnSpc>
              <a:spcAft>
                <a:spcPts val="300"/>
              </a:spcAft>
              <a:buFont typeface="Symbol" panose="05050102010706020507" pitchFamily="18" charset="2"/>
              <a:buChar char="-"/>
            </a:pPr>
            <a:endParaRPr lang="en-US" altLang="ko-KR" sz="2400" dirty="0">
              <a:ea typeface="굴림" charset="-127"/>
            </a:endParaRPr>
          </a:p>
          <a:p>
            <a:pPr marL="800100" lvl="3" indent="-342900">
              <a:lnSpc>
                <a:spcPct val="80000"/>
              </a:lnSpc>
              <a:spcAft>
                <a:spcPts val="300"/>
              </a:spcAft>
              <a:buFont typeface="Arial" panose="020B0604020202020204" pitchFamily="34" charset="0"/>
              <a:buChar char="•"/>
            </a:pPr>
            <a:endParaRPr lang="en-US" altLang="ko-KR" sz="2400" b="1" dirty="0">
              <a:ea typeface="굴림" charset="-127"/>
            </a:endParaRPr>
          </a:p>
          <a:p>
            <a:pPr marL="457200" lvl="3" indent="0">
              <a:lnSpc>
                <a:spcPct val="80000"/>
              </a:lnSpc>
              <a:spcAft>
                <a:spcPts val="300"/>
              </a:spcAft>
              <a:buNone/>
            </a:pPr>
            <a:endParaRPr lang="en-US" altLang="ko-KR" sz="2400" dirty="0">
              <a:ea typeface="굴림" charset="-127"/>
            </a:endParaRPr>
          </a:p>
          <a:p>
            <a:pPr lvl="1">
              <a:lnSpc>
                <a:spcPct val="80000"/>
              </a:lnSpc>
              <a:spcAft>
                <a:spcPts val="300"/>
              </a:spcAft>
              <a:buFont typeface="Arial" panose="020B0604020202020204" pitchFamily="34" charset="0"/>
              <a:buChar char="•"/>
            </a:pPr>
            <a:endParaRPr lang="en-US" altLang="ko-KR" dirty="0">
              <a:ea typeface="굴림" charset="-127"/>
            </a:endParaRPr>
          </a:p>
          <a:p>
            <a:pPr>
              <a:lnSpc>
                <a:spcPct val="80000"/>
              </a:lnSpc>
              <a:spcAft>
                <a:spcPts val="300"/>
              </a:spcAft>
            </a:pPr>
            <a:endParaRPr lang="en-US" altLang="ko-KR" sz="2000" dirty="0">
              <a:ea typeface="굴림" charset="-127"/>
            </a:endParaRPr>
          </a:p>
          <a:p>
            <a:pPr>
              <a:lnSpc>
                <a:spcPct val="80000"/>
              </a:lnSpc>
              <a:spcAft>
                <a:spcPts val="300"/>
              </a:spcAft>
            </a:pPr>
            <a:endParaRPr lang="en-US" altLang="ko-KR" sz="2000" dirty="0">
              <a:ea typeface="굴림" charset="-127"/>
            </a:endParaRPr>
          </a:p>
        </p:txBody>
      </p:sp>
    </p:spTree>
    <p:extLst>
      <p:ext uri="{BB962C8B-B14F-4D97-AF65-F5344CB8AC3E}">
        <p14:creationId xmlns:p14="http://schemas.microsoft.com/office/powerpoint/2010/main" val="6071028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28600" y="1484312"/>
            <a:ext cx="8534400" cy="649288"/>
          </a:xfrm>
        </p:spPr>
        <p:txBody>
          <a:bodyPr/>
          <a:lstStyle/>
          <a:p>
            <a:pPr eaLnBrk="1" hangingPunct="1"/>
            <a:r>
              <a:rPr lang="en-US" dirty="0"/>
              <a:t>Fields &amp; Facilities</a:t>
            </a:r>
            <a:endParaRPr lang="uk-UA" dirty="0"/>
          </a:p>
        </p:txBody>
      </p:sp>
      <p:sp>
        <p:nvSpPr>
          <p:cNvPr id="4099" name="Rectangle 3"/>
          <p:cNvSpPr>
            <a:spLocks noGrp="1" noChangeArrowheads="1"/>
          </p:cNvSpPr>
          <p:nvPr>
            <p:ph type="body" idx="1"/>
          </p:nvPr>
        </p:nvSpPr>
        <p:spPr>
          <a:xfrm>
            <a:off x="304800" y="2286000"/>
            <a:ext cx="8229600" cy="4032250"/>
          </a:xfrm>
        </p:spPr>
        <p:txBody>
          <a:bodyPr/>
          <a:lstStyle/>
          <a:p>
            <a:pPr marL="342900" lvl="2" indent="-342900">
              <a:lnSpc>
                <a:spcPct val="80000"/>
              </a:lnSpc>
              <a:spcAft>
                <a:spcPts val="300"/>
              </a:spcAft>
              <a:buFont typeface="Arial" panose="020B0604020202020204" pitchFamily="34" charset="0"/>
              <a:buChar char="•"/>
            </a:pPr>
            <a:r>
              <a:rPr lang="en-US" altLang="ko-KR" sz="2800" dirty="0">
                <a:ea typeface="굴림" charset="-127"/>
              </a:rPr>
              <a:t>2025 ULLL Improvements </a:t>
            </a:r>
          </a:p>
          <a:p>
            <a:pPr marL="800100" lvl="3" indent="-342900">
              <a:lnSpc>
                <a:spcPct val="80000"/>
              </a:lnSpc>
              <a:spcAft>
                <a:spcPts val="300"/>
              </a:spcAft>
              <a:buFont typeface="Symbol" panose="05050102010706020507" pitchFamily="18" charset="2"/>
              <a:buChar char="-"/>
            </a:pPr>
            <a:r>
              <a:rPr lang="en-US" altLang="ko-KR" sz="1800" dirty="0">
                <a:ea typeface="굴림" charset="-127"/>
              </a:rPr>
              <a:t>Haske Mound, outfield fence, padding behind plate</a:t>
            </a:r>
          </a:p>
          <a:p>
            <a:pPr marL="800100" lvl="3" indent="-342900">
              <a:lnSpc>
                <a:spcPct val="80000"/>
              </a:lnSpc>
              <a:spcAft>
                <a:spcPts val="300"/>
              </a:spcAft>
              <a:buFont typeface="Symbol" panose="05050102010706020507" pitchFamily="18" charset="2"/>
              <a:buChar char="-"/>
            </a:pPr>
            <a:r>
              <a:rPr lang="en-US" altLang="ko-KR" sz="1800" dirty="0">
                <a:ea typeface="굴림" charset="-127"/>
              </a:rPr>
              <a:t>Rebuilt pitcher's mounds at various fields</a:t>
            </a:r>
          </a:p>
          <a:p>
            <a:pPr marL="800100" lvl="3" indent="-342900">
              <a:lnSpc>
                <a:spcPct val="80000"/>
              </a:lnSpc>
              <a:spcAft>
                <a:spcPts val="300"/>
              </a:spcAft>
              <a:buFont typeface="Symbol" panose="05050102010706020507" pitchFamily="18" charset="2"/>
              <a:buChar char="-"/>
            </a:pPr>
            <a:r>
              <a:rPr lang="en-US" altLang="ko-KR" sz="1800" dirty="0">
                <a:ea typeface="굴림" charset="-127"/>
              </a:rPr>
              <a:t>Ongoing maintenance to fields, sheds, and dugouts</a:t>
            </a:r>
          </a:p>
          <a:p>
            <a:pPr marL="800100" lvl="3" indent="-342900">
              <a:lnSpc>
                <a:spcPct val="80000"/>
              </a:lnSpc>
              <a:spcAft>
                <a:spcPts val="300"/>
              </a:spcAft>
              <a:buFont typeface="Symbol" panose="05050102010706020507" pitchFamily="18" charset="2"/>
              <a:buChar char="-"/>
            </a:pPr>
            <a:r>
              <a:rPr lang="en-US" altLang="ko-KR" sz="1800" dirty="0">
                <a:ea typeface="굴림" charset="-127"/>
              </a:rPr>
              <a:t>Ongoing maintenance and repairs to league lawnmowers</a:t>
            </a:r>
          </a:p>
          <a:p>
            <a:pPr marL="342900" lvl="3" indent="-342900">
              <a:lnSpc>
                <a:spcPct val="80000"/>
              </a:lnSpc>
              <a:spcAft>
                <a:spcPts val="300"/>
              </a:spcAft>
              <a:buFont typeface="Arial" panose="020B0604020202020204" pitchFamily="34" charset="0"/>
              <a:buChar char="•"/>
            </a:pPr>
            <a:r>
              <a:rPr lang="en-US" altLang="ko-KR" sz="2800" dirty="0">
                <a:ea typeface="굴림" charset="-127"/>
              </a:rPr>
              <a:t>Future ULLL Improvements</a:t>
            </a:r>
          </a:p>
          <a:p>
            <a:pPr marL="800100" lvl="3" indent="-342900">
              <a:lnSpc>
                <a:spcPct val="80000"/>
              </a:lnSpc>
              <a:spcAft>
                <a:spcPts val="300"/>
              </a:spcAft>
              <a:buFont typeface="Symbol" panose="05050102010706020507" pitchFamily="18" charset="2"/>
              <a:buChar char="-"/>
            </a:pPr>
            <a:r>
              <a:rPr lang="en-US" altLang="ko-KR" sz="1800" dirty="0">
                <a:ea typeface="굴림" charset="-127"/>
              </a:rPr>
              <a:t>Continued renovation project at Haske field</a:t>
            </a:r>
          </a:p>
          <a:p>
            <a:pPr marL="800100" lvl="3" indent="-342900">
              <a:lnSpc>
                <a:spcPct val="80000"/>
              </a:lnSpc>
              <a:spcAft>
                <a:spcPts val="300"/>
              </a:spcAft>
              <a:buFont typeface="Symbol" panose="05050102010706020507" pitchFamily="18" charset="2"/>
              <a:buChar char="-"/>
            </a:pPr>
            <a:r>
              <a:rPr lang="en-US" altLang="ko-KR" sz="1800" dirty="0">
                <a:ea typeface="굴림" charset="-127"/>
              </a:rPr>
              <a:t>Repair/replace batting cage netting at various fields</a:t>
            </a:r>
          </a:p>
          <a:p>
            <a:pPr marL="800100" lvl="3" indent="-342900">
              <a:lnSpc>
                <a:spcPct val="80000"/>
              </a:lnSpc>
              <a:spcAft>
                <a:spcPts val="300"/>
              </a:spcAft>
              <a:buFont typeface="Symbol" panose="05050102010706020507" pitchFamily="18" charset="2"/>
              <a:buChar char="-"/>
            </a:pPr>
            <a:r>
              <a:rPr lang="en-US" altLang="ko-KR" sz="1800" dirty="0">
                <a:ea typeface="굴림" charset="-127"/>
              </a:rPr>
              <a:t>Bullpen rebuilds at various fields</a:t>
            </a:r>
          </a:p>
          <a:p>
            <a:pPr marL="800100" lvl="3" indent="-342900">
              <a:lnSpc>
                <a:spcPct val="80000"/>
              </a:lnSpc>
              <a:spcAft>
                <a:spcPts val="300"/>
              </a:spcAft>
              <a:buFont typeface="Symbol" panose="05050102010706020507" pitchFamily="18" charset="2"/>
              <a:buChar char="-"/>
            </a:pPr>
            <a:r>
              <a:rPr lang="en-US" altLang="ko-KR" sz="1800" dirty="0">
                <a:ea typeface="굴림" charset="-127"/>
              </a:rPr>
              <a:t>Ongoing maintenance to fields, sheds, and dugouts</a:t>
            </a:r>
          </a:p>
          <a:p>
            <a:pPr marL="800100" lvl="3" indent="-342900">
              <a:lnSpc>
                <a:spcPct val="80000"/>
              </a:lnSpc>
              <a:spcAft>
                <a:spcPts val="300"/>
              </a:spcAft>
              <a:buFont typeface="Symbol" panose="05050102010706020507" pitchFamily="18" charset="2"/>
              <a:buChar char="-"/>
            </a:pPr>
            <a:r>
              <a:rPr lang="en-US" altLang="ko-KR" sz="1800" dirty="0">
                <a:ea typeface="굴림" charset="-127"/>
              </a:rPr>
              <a:t>Ongoing maintenance and repairs to league lawnmowers</a:t>
            </a:r>
          </a:p>
        </p:txBody>
      </p:sp>
    </p:spTree>
    <p:extLst>
      <p:ext uri="{BB962C8B-B14F-4D97-AF65-F5344CB8AC3E}">
        <p14:creationId xmlns:p14="http://schemas.microsoft.com/office/powerpoint/2010/main" val="22262155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28600" y="1484312"/>
            <a:ext cx="8534400" cy="649288"/>
          </a:xfrm>
        </p:spPr>
        <p:txBody>
          <a:bodyPr/>
          <a:lstStyle/>
          <a:p>
            <a:pPr eaLnBrk="1" hangingPunct="1"/>
            <a:r>
              <a:rPr lang="en-US" dirty="0"/>
              <a:t>Fees</a:t>
            </a:r>
            <a:endParaRPr lang="uk-UA" dirty="0"/>
          </a:p>
        </p:txBody>
      </p:sp>
      <p:sp>
        <p:nvSpPr>
          <p:cNvPr id="4099" name="Rectangle 3"/>
          <p:cNvSpPr>
            <a:spLocks noGrp="1" noChangeArrowheads="1"/>
          </p:cNvSpPr>
          <p:nvPr>
            <p:ph type="body" idx="1"/>
          </p:nvPr>
        </p:nvSpPr>
        <p:spPr>
          <a:xfrm>
            <a:off x="304800" y="2286000"/>
            <a:ext cx="8382000" cy="4191000"/>
          </a:xfrm>
        </p:spPr>
        <p:txBody>
          <a:bodyPr/>
          <a:lstStyle/>
          <a:p>
            <a:pPr marL="342900" lvl="2" indent="-342900">
              <a:lnSpc>
                <a:spcPct val="80000"/>
              </a:lnSpc>
              <a:spcAft>
                <a:spcPts val="300"/>
              </a:spcAft>
              <a:buFont typeface="Arial" panose="020B0604020202020204" pitchFamily="34" charset="0"/>
              <a:buChar char="•"/>
            </a:pPr>
            <a:r>
              <a:rPr lang="en-US" altLang="ko-KR" dirty="0">
                <a:ea typeface="굴림" charset="-127"/>
              </a:rPr>
              <a:t>Each season, ULLL collects a registration fee from each player based on the expected costs to run the league. Here is a breakdown of where your </a:t>
            </a:r>
            <a:r>
              <a:rPr lang="en-US" altLang="ko-KR">
                <a:ea typeface="굴림" charset="-127"/>
              </a:rPr>
              <a:t>Spring 2026 </a:t>
            </a:r>
            <a:r>
              <a:rPr lang="en-US" altLang="ko-KR" dirty="0">
                <a:ea typeface="굴림" charset="-127"/>
              </a:rPr>
              <a:t>registration dollars will go to support ULLL:</a:t>
            </a:r>
          </a:p>
          <a:p>
            <a:pPr marL="800100" lvl="3" indent="-342900">
              <a:lnSpc>
                <a:spcPct val="80000"/>
              </a:lnSpc>
              <a:spcAft>
                <a:spcPts val="0"/>
              </a:spcAft>
              <a:buFont typeface="Symbol" panose="05050102010706020507" pitchFamily="18" charset="2"/>
              <a:buChar char="-"/>
            </a:pPr>
            <a:r>
              <a:rPr lang="en-US" altLang="ko-KR" sz="1800" dirty="0">
                <a:ea typeface="굴림" charset="-127"/>
              </a:rPr>
              <a:t>Administrative costs such as IT related operational resources, office supplies, copies, shipping, etc.</a:t>
            </a:r>
          </a:p>
          <a:p>
            <a:pPr marL="800100" lvl="3" indent="-342900">
              <a:lnSpc>
                <a:spcPct val="80000"/>
              </a:lnSpc>
              <a:spcAft>
                <a:spcPts val="0"/>
              </a:spcAft>
              <a:buFont typeface="Symbol" panose="05050102010706020507" pitchFamily="18" charset="2"/>
              <a:buChar char="-"/>
            </a:pPr>
            <a:r>
              <a:rPr lang="en-US" altLang="ko-KR" sz="1800" dirty="0">
                <a:ea typeface="굴림" charset="-127"/>
              </a:rPr>
              <a:t>Player and umpire equipment, including balls, catcher's gear, tees, etc.</a:t>
            </a:r>
          </a:p>
          <a:p>
            <a:pPr marL="800100" lvl="3" indent="-342900">
              <a:lnSpc>
                <a:spcPct val="80000"/>
              </a:lnSpc>
              <a:spcAft>
                <a:spcPts val="0"/>
              </a:spcAft>
              <a:buFont typeface="Symbol" panose="05050102010706020507" pitchFamily="18" charset="2"/>
              <a:buChar char="-"/>
            </a:pPr>
            <a:r>
              <a:rPr lang="en-US" altLang="ko-KR" sz="1800" dirty="0">
                <a:ea typeface="굴림" charset="-127"/>
              </a:rPr>
              <a:t>Fees, including PRCS county fee, Little League</a:t>
            </a:r>
            <a:r>
              <a:rPr lang="en-US" altLang="ko-KR" sz="1200" dirty="0">
                <a:ea typeface="굴림" charset="-127"/>
              </a:rPr>
              <a:t>®</a:t>
            </a:r>
            <a:r>
              <a:rPr lang="en-US" altLang="ko-KR" sz="1800" dirty="0">
                <a:ea typeface="굴림" charset="-127"/>
              </a:rPr>
              <a:t> Baseball charter/insurance, bank fees, umpires, </a:t>
            </a:r>
            <a:r>
              <a:rPr lang="en-US" altLang="ko-KR" sz="1800" dirty="0" err="1">
                <a:ea typeface="굴림" charset="-127"/>
              </a:rPr>
              <a:t>portapotties</a:t>
            </a:r>
            <a:r>
              <a:rPr lang="en-US" altLang="ko-KR" sz="1800" dirty="0">
                <a:ea typeface="굴림" charset="-127"/>
              </a:rPr>
              <a:t>, etc.</a:t>
            </a:r>
          </a:p>
          <a:p>
            <a:pPr marL="800100" lvl="3" indent="-342900">
              <a:lnSpc>
                <a:spcPct val="80000"/>
              </a:lnSpc>
              <a:spcAft>
                <a:spcPts val="0"/>
              </a:spcAft>
              <a:buFont typeface="Symbol" panose="05050102010706020507" pitchFamily="18" charset="2"/>
              <a:buChar char="-"/>
            </a:pPr>
            <a:r>
              <a:rPr lang="en-US" altLang="ko-KR" sz="1800" dirty="0">
                <a:ea typeface="굴림" charset="-127"/>
              </a:rPr>
              <a:t>Field maintenance, equipment, and improvements</a:t>
            </a:r>
          </a:p>
          <a:p>
            <a:pPr marL="800100" lvl="3" indent="-342900">
              <a:lnSpc>
                <a:spcPct val="80000"/>
              </a:lnSpc>
              <a:spcAft>
                <a:spcPts val="0"/>
              </a:spcAft>
              <a:buFont typeface="Symbol" panose="05050102010706020507" pitchFamily="18" charset="2"/>
              <a:buChar char="-"/>
            </a:pPr>
            <a:r>
              <a:rPr lang="en-US" altLang="ko-KR" sz="1800" dirty="0">
                <a:ea typeface="굴림" charset="-127"/>
              </a:rPr>
              <a:t>Services such as youth umpires, background checks, facility rentals, Opening Day ceremony, etc.</a:t>
            </a:r>
          </a:p>
          <a:p>
            <a:pPr marL="800100" lvl="3" indent="-342900">
              <a:lnSpc>
                <a:spcPct val="80000"/>
              </a:lnSpc>
              <a:spcAft>
                <a:spcPts val="0"/>
              </a:spcAft>
              <a:buFont typeface="Symbol" panose="05050102010706020507" pitchFamily="18" charset="2"/>
              <a:buChar char="-"/>
            </a:pPr>
            <a:r>
              <a:rPr lang="en-US" altLang="ko-KR" sz="1800" dirty="0">
                <a:ea typeface="굴림" charset="-127"/>
              </a:rPr>
              <a:t>Trophies and awards</a:t>
            </a:r>
          </a:p>
          <a:p>
            <a:pPr marL="800100" lvl="3" indent="-342900">
              <a:lnSpc>
                <a:spcPct val="80000"/>
              </a:lnSpc>
              <a:spcAft>
                <a:spcPts val="0"/>
              </a:spcAft>
              <a:buFont typeface="Symbol" panose="05050102010706020507" pitchFamily="18" charset="2"/>
              <a:buChar char="-"/>
            </a:pPr>
            <a:r>
              <a:rPr lang="en-US" altLang="ko-KR" sz="1800" dirty="0">
                <a:ea typeface="굴림" charset="-127"/>
              </a:rPr>
              <a:t>Uniforms, including jerseys, caps, and patches</a:t>
            </a:r>
          </a:p>
          <a:p>
            <a:pPr marL="800100" lvl="3" indent="-342900">
              <a:lnSpc>
                <a:spcPct val="80000"/>
              </a:lnSpc>
              <a:spcAft>
                <a:spcPts val="0"/>
              </a:spcAft>
              <a:buFont typeface="Symbol" panose="05050102010706020507" pitchFamily="18" charset="2"/>
              <a:buChar char="-"/>
            </a:pPr>
            <a:r>
              <a:rPr lang="en-US" altLang="ko-KR" sz="1800" dirty="0">
                <a:ea typeface="굴림" charset="-127"/>
              </a:rPr>
              <a:t>Utilities and miscellaneous items such as power, water, trash, etc.</a:t>
            </a:r>
          </a:p>
          <a:p>
            <a:pPr marL="800100" lvl="3" indent="-342900">
              <a:lnSpc>
                <a:spcPct val="80000"/>
              </a:lnSpc>
              <a:spcAft>
                <a:spcPts val="300"/>
              </a:spcAft>
              <a:buFont typeface="Arial" panose="020B0604020202020204" pitchFamily="34" charset="0"/>
              <a:buChar char="•"/>
            </a:pPr>
            <a:endParaRPr lang="en-US" altLang="ko-KR" sz="2400" b="1" dirty="0">
              <a:ea typeface="굴림" charset="-127"/>
            </a:endParaRPr>
          </a:p>
          <a:p>
            <a:pPr marL="457200" lvl="3" indent="0">
              <a:lnSpc>
                <a:spcPct val="80000"/>
              </a:lnSpc>
              <a:spcAft>
                <a:spcPts val="300"/>
              </a:spcAft>
              <a:buNone/>
            </a:pPr>
            <a:endParaRPr lang="en-US" altLang="ko-KR" sz="2400" dirty="0">
              <a:ea typeface="굴림" charset="-127"/>
            </a:endParaRPr>
          </a:p>
          <a:p>
            <a:pPr lvl="1">
              <a:lnSpc>
                <a:spcPct val="80000"/>
              </a:lnSpc>
              <a:spcAft>
                <a:spcPts val="300"/>
              </a:spcAft>
              <a:buFont typeface="Arial" panose="020B0604020202020204" pitchFamily="34" charset="0"/>
              <a:buChar char="•"/>
            </a:pPr>
            <a:endParaRPr lang="en-US" altLang="ko-KR" dirty="0">
              <a:ea typeface="굴림" charset="-127"/>
            </a:endParaRPr>
          </a:p>
          <a:p>
            <a:pPr>
              <a:lnSpc>
                <a:spcPct val="80000"/>
              </a:lnSpc>
              <a:spcAft>
                <a:spcPts val="300"/>
              </a:spcAft>
            </a:pPr>
            <a:endParaRPr lang="en-US" altLang="ko-KR" sz="2000" dirty="0">
              <a:ea typeface="굴림" charset="-127"/>
            </a:endParaRPr>
          </a:p>
          <a:p>
            <a:pPr>
              <a:lnSpc>
                <a:spcPct val="80000"/>
              </a:lnSpc>
              <a:spcAft>
                <a:spcPts val="300"/>
              </a:spcAft>
            </a:pPr>
            <a:endParaRPr lang="en-US" altLang="ko-KR" sz="2000" dirty="0">
              <a:ea typeface="굴림" charset="-127"/>
            </a:endParaRPr>
          </a:p>
        </p:txBody>
      </p:sp>
    </p:spTree>
    <p:extLst>
      <p:ext uri="{BB962C8B-B14F-4D97-AF65-F5344CB8AC3E}">
        <p14:creationId xmlns:p14="http://schemas.microsoft.com/office/powerpoint/2010/main" val="28048127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28600" y="1484312"/>
            <a:ext cx="8534400" cy="649288"/>
          </a:xfrm>
        </p:spPr>
        <p:txBody>
          <a:bodyPr/>
          <a:lstStyle/>
          <a:p>
            <a:pPr eaLnBrk="1" hangingPunct="1"/>
            <a:r>
              <a:rPr lang="en-US" dirty="0"/>
              <a:t>Parent Resources</a:t>
            </a:r>
            <a:endParaRPr lang="uk-UA" dirty="0"/>
          </a:p>
        </p:txBody>
      </p:sp>
      <p:sp>
        <p:nvSpPr>
          <p:cNvPr id="4099" name="Rectangle 3"/>
          <p:cNvSpPr>
            <a:spLocks noGrp="1" noChangeArrowheads="1"/>
          </p:cNvSpPr>
          <p:nvPr>
            <p:ph type="body" idx="1"/>
          </p:nvPr>
        </p:nvSpPr>
        <p:spPr>
          <a:xfrm>
            <a:off x="304800" y="2438400"/>
            <a:ext cx="8305800" cy="4032250"/>
          </a:xfrm>
        </p:spPr>
        <p:txBody>
          <a:bodyPr/>
          <a:lstStyle/>
          <a:p>
            <a:pPr>
              <a:lnSpc>
                <a:spcPct val="80000"/>
              </a:lnSpc>
              <a:spcAft>
                <a:spcPts val="300"/>
              </a:spcAft>
            </a:pPr>
            <a:r>
              <a:rPr lang="en-US" altLang="ko-KR" dirty="0">
                <a:ea typeface="굴림" charset="-127"/>
              </a:rPr>
              <a:t>Little League</a:t>
            </a:r>
            <a:r>
              <a:rPr lang="en-US" altLang="ko-KR" sz="1400" dirty="0">
                <a:ea typeface="굴림" charset="-127"/>
              </a:rPr>
              <a:t>®</a:t>
            </a:r>
            <a:r>
              <a:rPr lang="en-US" altLang="ko-KR" dirty="0">
                <a:ea typeface="굴림" charset="-127"/>
              </a:rPr>
              <a:t> International website – </a:t>
            </a:r>
            <a:r>
              <a:rPr lang="en-US" altLang="ko-KR" sz="2000" dirty="0">
                <a:solidFill>
                  <a:srgbClr val="0000FF"/>
                </a:solidFill>
                <a:ea typeface="굴림" charset="-127"/>
                <a:hlinkClick r:id="rId2">
                  <a:extLst>
                    <a:ext uri="{A12FA001-AC4F-418D-AE19-62706E023703}">
                      <ahyp:hlinkClr xmlns:ahyp="http://schemas.microsoft.com/office/drawing/2018/hyperlinkcolor" val="tx"/>
                    </a:ext>
                  </a:extLst>
                </a:hlinkClick>
              </a:rPr>
              <a:t>www.littleleague.org</a:t>
            </a:r>
            <a:r>
              <a:rPr lang="en-US" altLang="ko-KR" sz="2000" dirty="0">
                <a:solidFill>
                  <a:srgbClr val="0000FF"/>
                </a:solidFill>
                <a:ea typeface="굴림" charset="-127"/>
              </a:rPr>
              <a:t>  </a:t>
            </a:r>
          </a:p>
          <a:p>
            <a:pPr>
              <a:lnSpc>
                <a:spcPct val="80000"/>
              </a:lnSpc>
              <a:spcAft>
                <a:spcPts val="300"/>
              </a:spcAft>
            </a:pPr>
            <a:r>
              <a:rPr lang="en-US" altLang="ko-KR" dirty="0">
                <a:ea typeface="굴림" charset="-127"/>
              </a:rPr>
              <a:t>Little League</a:t>
            </a:r>
            <a:r>
              <a:rPr lang="en-US" altLang="ko-KR" sz="1400" dirty="0">
                <a:ea typeface="굴림" charset="-127"/>
              </a:rPr>
              <a:t>®</a:t>
            </a:r>
            <a:r>
              <a:rPr lang="en-US" altLang="ko-KR" dirty="0">
                <a:ea typeface="굴림" charset="-127"/>
              </a:rPr>
              <a:t> 2026 Rulebooks app </a:t>
            </a:r>
          </a:p>
          <a:p>
            <a:pPr>
              <a:lnSpc>
                <a:spcPct val="80000"/>
              </a:lnSpc>
              <a:spcAft>
                <a:spcPts val="300"/>
              </a:spcAft>
            </a:pPr>
            <a:r>
              <a:rPr lang="en-US" altLang="ko-KR" dirty="0">
                <a:ea typeface="굴림" charset="-127"/>
              </a:rPr>
              <a:t>ULLL website – </a:t>
            </a:r>
            <a:r>
              <a:rPr lang="en-US" altLang="ko-KR" sz="2000" dirty="0">
                <a:solidFill>
                  <a:srgbClr val="0000FF"/>
                </a:solidFill>
                <a:ea typeface="굴림" charset="-127"/>
                <a:hlinkClick r:id="rId3">
                  <a:extLst>
                    <a:ext uri="{A12FA001-AC4F-418D-AE19-62706E023703}">
                      <ahyp:hlinkClr xmlns:ahyp="http://schemas.microsoft.com/office/drawing/2018/hyperlinkcolor" val="tx"/>
                    </a:ext>
                  </a:extLst>
                </a:hlinkClick>
              </a:rPr>
              <a:t>www.ulll.org</a:t>
            </a:r>
            <a:r>
              <a:rPr lang="en-US" altLang="ko-KR" sz="2000" dirty="0">
                <a:solidFill>
                  <a:srgbClr val="0000FF"/>
                </a:solidFill>
                <a:ea typeface="굴림" charset="-127"/>
              </a:rPr>
              <a:t> </a:t>
            </a:r>
          </a:p>
          <a:p>
            <a:pPr marL="800100" lvl="3" indent="-342900">
              <a:lnSpc>
                <a:spcPct val="80000"/>
              </a:lnSpc>
              <a:spcAft>
                <a:spcPts val="300"/>
              </a:spcAft>
              <a:buFont typeface="Symbol" panose="05050102010706020507" pitchFamily="18" charset="2"/>
              <a:buChar char="-"/>
            </a:pPr>
            <a:endParaRPr lang="en-US" altLang="ko-KR" sz="2400" dirty="0">
              <a:ea typeface="굴림" charset="-127"/>
            </a:endParaRPr>
          </a:p>
          <a:p>
            <a:pPr marL="800100" lvl="3" indent="-342900">
              <a:lnSpc>
                <a:spcPct val="80000"/>
              </a:lnSpc>
              <a:spcAft>
                <a:spcPts val="300"/>
              </a:spcAft>
              <a:buFont typeface="Arial" panose="020B0604020202020204" pitchFamily="34" charset="0"/>
              <a:buChar char="•"/>
            </a:pPr>
            <a:endParaRPr lang="en-US" altLang="ko-KR" sz="2400" b="1" dirty="0">
              <a:ea typeface="굴림" charset="-127"/>
            </a:endParaRPr>
          </a:p>
          <a:p>
            <a:pPr marL="457200" lvl="3" indent="0">
              <a:lnSpc>
                <a:spcPct val="80000"/>
              </a:lnSpc>
              <a:spcAft>
                <a:spcPts val="300"/>
              </a:spcAft>
              <a:buNone/>
            </a:pPr>
            <a:endParaRPr lang="en-US" altLang="ko-KR" sz="2400" dirty="0">
              <a:ea typeface="굴림" charset="-127"/>
            </a:endParaRPr>
          </a:p>
          <a:p>
            <a:pPr lvl="1">
              <a:lnSpc>
                <a:spcPct val="80000"/>
              </a:lnSpc>
              <a:spcAft>
                <a:spcPts val="300"/>
              </a:spcAft>
              <a:buFont typeface="Arial" panose="020B0604020202020204" pitchFamily="34" charset="0"/>
              <a:buChar char="•"/>
            </a:pPr>
            <a:endParaRPr lang="en-US" altLang="ko-KR" dirty="0">
              <a:ea typeface="굴림" charset="-127"/>
            </a:endParaRPr>
          </a:p>
          <a:p>
            <a:pPr>
              <a:lnSpc>
                <a:spcPct val="80000"/>
              </a:lnSpc>
              <a:spcAft>
                <a:spcPts val="300"/>
              </a:spcAft>
            </a:pPr>
            <a:endParaRPr lang="en-US" altLang="ko-KR" sz="2000" dirty="0">
              <a:ea typeface="굴림" charset="-127"/>
            </a:endParaRPr>
          </a:p>
          <a:p>
            <a:pPr>
              <a:lnSpc>
                <a:spcPct val="80000"/>
              </a:lnSpc>
              <a:spcAft>
                <a:spcPts val="300"/>
              </a:spcAft>
            </a:pPr>
            <a:endParaRPr lang="en-US" altLang="ko-KR" sz="2000" dirty="0">
              <a:ea typeface="굴림" charset="-127"/>
            </a:endParaRPr>
          </a:p>
        </p:txBody>
      </p:sp>
    </p:spTree>
    <p:extLst>
      <p:ext uri="{BB962C8B-B14F-4D97-AF65-F5344CB8AC3E}">
        <p14:creationId xmlns:p14="http://schemas.microsoft.com/office/powerpoint/2010/main" val="2590894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28600" y="1484312"/>
            <a:ext cx="8534400" cy="649288"/>
          </a:xfrm>
        </p:spPr>
        <p:txBody>
          <a:bodyPr/>
          <a:lstStyle/>
          <a:p>
            <a:pPr eaLnBrk="1" hangingPunct="1"/>
            <a:r>
              <a:rPr lang="en-US" dirty="0"/>
              <a:t>Parent Code of Conduct</a:t>
            </a:r>
            <a:endParaRPr lang="uk-UA" dirty="0"/>
          </a:p>
        </p:txBody>
      </p:sp>
      <p:sp>
        <p:nvSpPr>
          <p:cNvPr id="4099" name="Rectangle 3"/>
          <p:cNvSpPr>
            <a:spLocks noGrp="1" noChangeArrowheads="1"/>
          </p:cNvSpPr>
          <p:nvPr>
            <p:ph type="body" idx="1"/>
          </p:nvPr>
        </p:nvSpPr>
        <p:spPr>
          <a:xfrm>
            <a:off x="304800" y="2286000"/>
            <a:ext cx="5257800" cy="4032250"/>
          </a:xfrm>
          <a:prstGeom prst="rect">
            <a:avLst/>
          </a:prstGeom>
        </p:spPr>
        <p:txBody>
          <a:bodyPr/>
          <a:lstStyle/>
          <a:p>
            <a:pPr marL="342900" lvl="2" indent="-342900">
              <a:lnSpc>
                <a:spcPct val="80000"/>
              </a:lnSpc>
              <a:spcAft>
                <a:spcPts val="300"/>
              </a:spcAft>
              <a:buFont typeface="Arial" panose="020B0604020202020204" pitchFamily="34" charset="0"/>
              <a:buChar char="•"/>
            </a:pPr>
            <a:r>
              <a:rPr lang="en-US" altLang="ko-KR" sz="2000" dirty="0">
                <a:ea typeface="굴림" charset="-127"/>
              </a:rPr>
              <a:t>The behavior of parents, families, and fans at youth sports games and practices has a significant impact on the player experience. Parents can set an example for all players by displaying the high-level of sportsmanship that Little League</a:t>
            </a:r>
            <a:r>
              <a:rPr lang="en-US" altLang="ko-KR" sz="1400" dirty="0">
                <a:ea typeface="굴림" charset="-127"/>
              </a:rPr>
              <a:t>®</a:t>
            </a:r>
            <a:r>
              <a:rPr lang="en-US" altLang="ko-KR" sz="2000" dirty="0">
                <a:ea typeface="굴림" charset="-127"/>
              </a:rPr>
              <a:t> expects of all its participants and respecting all players, coaches, umpires, and volunteers.</a:t>
            </a:r>
          </a:p>
          <a:p>
            <a:pPr marL="342900" lvl="2" indent="-342900">
              <a:lnSpc>
                <a:spcPct val="80000"/>
              </a:lnSpc>
              <a:spcAft>
                <a:spcPts val="300"/>
              </a:spcAft>
              <a:buFont typeface="Arial" panose="020B0604020202020204" pitchFamily="34" charset="0"/>
              <a:buChar char="•"/>
            </a:pPr>
            <a:r>
              <a:rPr lang="en-US" altLang="ko-KR" sz="2000" dirty="0">
                <a:ea typeface="굴림" charset="-127"/>
              </a:rPr>
              <a:t>Please support ULLL in promoting positive behavior by reading the Parent/Guardian Code of Conduct provided to you during registration (also available on ULLL website). Questions or concerns should be directed </a:t>
            </a:r>
            <a:r>
              <a:rPr lang="en-US" altLang="ko-KR" sz="2000">
                <a:ea typeface="굴림" charset="-127"/>
              </a:rPr>
              <a:t>to Will Smith, </a:t>
            </a:r>
            <a:r>
              <a:rPr lang="en-US" altLang="ko-KR" sz="2000" dirty="0">
                <a:ea typeface="굴림" charset="-127"/>
              </a:rPr>
              <a:t>ULLL President.</a:t>
            </a:r>
          </a:p>
          <a:p>
            <a:pPr marL="800100" lvl="3" indent="-342900">
              <a:lnSpc>
                <a:spcPct val="80000"/>
              </a:lnSpc>
              <a:spcAft>
                <a:spcPts val="300"/>
              </a:spcAft>
              <a:buFont typeface="Arial" panose="020B0604020202020204" pitchFamily="34" charset="0"/>
              <a:buChar char="•"/>
            </a:pPr>
            <a:endParaRPr lang="en-US" altLang="ko-KR" sz="1800" b="1" dirty="0">
              <a:ea typeface="굴림" charset="-127"/>
            </a:endParaRPr>
          </a:p>
          <a:p>
            <a:pPr marL="457200" lvl="3" indent="0">
              <a:lnSpc>
                <a:spcPct val="80000"/>
              </a:lnSpc>
              <a:spcAft>
                <a:spcPts val="300"/>
              </a:spcAft>
              <a:buNone/>
            </a:pPr>
            <a:endParaRPr lang="en-US" altLang="ko-KR" sz="2400" dirty="0">
              <a:ea typeface="굴림" charset="-127"/>
            </a:endParaRPr>
          </a:p>
          <a:p>
            <a:pPr lvl="1">
              <a:lnSpc>
                <a:spcPct val="80000"/>
              </a:lnSpc>
              <a:spcAft>
                <a:spcPts val="300"/>
              </a:spcAft>
              <a:buFont typeface="Arial" panose="020B0604020202020204" pitchFamily="34" charset="0"/>
              <a:buChar char="•"/>
            </a:pPr>
            <a:endParaRPr lang="en-US" altLang="ko-KR" dirty="0">
              <a:ea typeface="굴림" charset="-127"/>
            </a:endParaRPr>
          </a:p>
          <a:p>
            <a:pPr>
              <a:lnSpc>
                <a:spcPct val="80000"/>
              </a:lnSpc>
              <a:spcAft>
                <a:spcPts val="300"/>
              </a:spcAft>
            </a:pPr>
            <a:endParaRPr lang="en-US" altLang="ko-KR" sz="2000" dirty="0">
              <a:ea typeface="굴림" charset="-127"/>
            </a:endParaRPr>
          </a:p>
          <a:p>
            <a:pPr>
              <a:lnSpc>
                <a:spcPct val="80000"/>
              </a:lnSpc>
              <a:spcAft>
                <a:spcPts val="300"/>
              </a:spcAft>
            </a:pPr>
            <a:endParaRPr lang="en-US" altLang="ko-KR" sz="2000" dirty="0">
              <a:ea typeface="굴림" charset="-127"/>
            </a:endParaRPr>
          </a:p>
        </p:txBody>
      </p:sp>
      <p:pic>
        <p:nvPicPr>
          <p:cNvPr id="2050" name="Picture 2" descr="Baseball | Baseball quotes, Baseball humor, Baseball memes">
            <a:extLst>
              <a:ext uri="{FF2B5EF4-FFF2-40B4-BE49-F238E27FC236}">
                <a16:creationId xmlns:a16="http://schemas.microsoft.com/office/drawing/2014/main" id="{10FEEC22-05B9-4993-AAB3-2A19280E32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297" b="12188"/>
          <a:stretch/>
        </p:blipFill>
        <p:spPr bwMode="auto">
          <a:xfrm>
            <a:off x="5715000" y="2209800"/>
            <a:ext cx="3138407" cy="3990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5883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F59DAE-5D96-1F06-ADDF-227B4ABCDADE}"/>
            </a:ext>
          </a:extLst>
        </p:cNvPr>
        <p:cNvGrpSpPr/>
        <p:nvPr/>
      </p:nvGrpSpPr>
      <p:grpSpPr>
        <a:xfrm>
          <a:off x="0" y="0"/>
          <a:ext cx="0" cy="0"/>
          <a:chOff x="0" y="0"/>
          <a:chExt cx="0" cy="0"/>
        </a:xfrm>
      </p:grpSpPr>
      <p:sp>
        <p:nvSpPr>
          <p:cNvPr id="4098" name="Rectangle 2">
            <a:extLst>
              <a:ext uri="{FF2B5EF4-FFF2-40B4-BE49-F238E27FC236}">
                <a16:creationId xmlns:a16="http://schemas.microsoft.com/office/drawing/2014/main" id="{E4D00A57-9EB2-45D2-D8A8-99999EF887A5}"/>
              </a:ext>
            </a:extLst>
          </p:cNvPr>
          <p:cNvSpPr>
            <a:spLocks noGrp="1" noChangeArrowheads="1"/>
          </p:cNvSpPr>
          <p:nvPr>
            <p:ph type="title"/>
          </p:nvPr>
        </p:nvSpPr>
        <p:spPr>
          <a:xfrm>
            <a:off x="228600" y="228600"/>
            <a:ext cx="8534400" cy="649288"/>
          </a:xfrm>
        </p:spPr>
        <p:txBody>
          <a:bodyPr/>
          <a:lstStyle/>
          <a:p>
            <a:pPr eaLnBrk="1" hangingPunct="1"/>
            <a:r>
              <a:rPr lang="en-US" dirty="0"/>
              <a:t>Board of Directors (Volunteers)</a:t>
            </a:r>
            <a:endParaRPr lang="uk-UA" dirty="0"/>
          </a:p>
        </p:txBody>
      </p:sp>
      <p:sp>
        <p:nvSpPr>
          <p:cNvPr id="4099" name="Rectangle 3">
            <a:extLst>
              <a:ext uri="{FF2B5EF4-FFF2-40B4-BE49-F238E27FC236}">
                <a16:creationId xmlns:a16="http://schemas.microsoft.com/office/drawing/2014/main" id="{DBD18994-E45A-53A7-0C44-E4FC1A54B1ED}"/>
              </a:ext>
            </a:extLst>
          </p:cNvPr>
          <p:cNvSpPr>
            <a:spLocks noGrp="1" noChangeArrowheads="1"/>
          </p:cNvSpPr>
          <p:nvPr>
            <p:ph type="body" idx="1"/>
          </p:nvPr>
        </p:nvSpPr>
        <p:spPr>
          <a:xfrm>
            <a:off x="304800" y="990600"/>
            <a:ext cx="8382000" cy="5486400"/>
          </a:xfrm>
        </p:spPr>
        <p:txBody>
          <a:bodyPr/>
          <a:lstStyle/>
          <a:p>
            <a:pPr marL="457200" indent="-457200" eaLnBrk="1" hangingPunct="1">
              <a:lnSpc>
                <a:spcPct val="80000"/>
              </a:lnSpc>
              <a:spcAft>
                <a:spcPts val="300"/>
              </a:spcAft>
              <a:buFont typeface="+mj-lt"/>
              <a:buAutoNum type="arabicPeriod"/>
            </a:pPr>
            <a:r>
              <a:rPr lang="en-US" altLang="ko-KR" sz="1900" dirty="0">
                <a:ea typeface="굴림" charset="-127"/>
              </a:rPr>
              <a:t>President – Will Smith</a:t>
            </a:r>
          </a:p>
          <a:p>
            <a:pPr marL="457200" indent="-457200">
              <a:lnSpc>
                <a:spcPct val="80000"/>
              </a:lnSpc>
              <a:spcAft>
                <a:spcPts val="300"/>
              </a:spcAft>
              <a:buFont typeface="+mj-lt"/>
              <a:buAutoNum type="arabicPeriod"/>
            </a:pPr>
            <a:r>
              <a:rPr lang="en-US" sz="1900" dirty="0">
                <a:ea typeface="굴림" charset="-127"/>
              </a:rPr>
              <a:t>Vice President – Bryan Fulkerson</a:t>
            </a:r>
          </a:p>
          <a:p>
            <a:pPr marL="457200" indent="-457200">
              <a:lnSpc>
                <a:spcPct val="80000"/>
              </a:lnSpc>
              <a:spcAft>
                <a:spcPts val="300"/>
              </a:spcAft>
              <a:buFont typeface="+mj-lt"/>
              <a:buAutoNum type="arabicPeriod"/>
            </a:pPr>
            <a:r>
              <a:rPr lang="en-US" sz="1900" dirty="0">
                <a:ea typeface="굴림" charset="-127"/>
              </a:rPr>
              <a:t>Player Agent – Ryan Martin</a:t>
            </a:r>
          </a:p>
          <a:p>
            <a:pPr marL="457200" indent="-457200" eaLnBrk="1" hangingPunct="1">
              <a:lnSpc>
                <a:spcPct val="80000"/>
              </a:lnSpc>
              <a:spcAft>
                <a:spcPts val="300"/>
              </a:spcAft>
              <a:buFont typeface="+mj-lt"/>
              <a:buAutoNum type="arabicPeriod"/>
            </a:pPr>
            <a:r>
              <a:rPr lang="en-US" sz="1900" dirty="0">
                <a:ea typeface="굴림" charset="-127"/>
              </a:rPr>
              <a:t>Secretary – Mike </a:t>
            </a:r>
            <a:r>
              <a:rPr lang="en-US" sz="1900" dirty="0" err="1">
                <a:ea typeface="굴림" charset="-127"/>
              </a:rPr>
              <a:t>Puckli</a:t>
            </a:r>
            <a:endParaRPr lang="en-US" sz="1900" dirty="0">
              <a:ea typeface="굴림" charset="-127"/>
            </a:endParaRPr>
          </a:p>
          <a:p>
            <a:pPr marL="457200" indent="-457200" eaLnBrk="1" hangingPunct="1">
              <a:lnSpc>
                <a:spcPct val="80000"/>
              </a:lnSpc>
              <a:spcAft>
                <a:spcPts val="300"/>
              </a:spcAft>
              <a:buFont typeface="+mj-lt"/>
              <a:buAutoNum type="arabicPeriod"/>
            </a:pPr>
            <a:r>
              <a:rPr lang="en-US" sz="1900" dirty="0">
                <a:ea typeface="굴림" charset="-127"/>
              </a:rPr>
              <a:t>Treasurer – Paul </a:t>
            </a:r>
            <a:r>
              <a:rPr lang="en-US" sz="1900" dirty="0" err="1">
                <a:ea typeface="굴림" charset="-127"/>
              </a:rPr>
              <a:t>Szczenski</a:t>
            </a:r>
            <a:endParaRPr lang="en-US" sz="1900" dirty="0">
              <a:ea typeface="굴림" charset="-127"/>
            </a:endParaRPr>
          </a:p>
          <a:p>
            <a:pPr marL="457200" indent="-457200" eaLnBrk="1" hangingPunct="1">
              <a:lnSpc>
                <a:spcPct val="80000"/>
              </a:lnSpc>
              <a:spcAft>
                <a:spcPts val="300"/>
              </a:spcAft>
              <a:buFont typeface="+mj-lt"/>
              <a:buAutoNum type="arabicPeriod"/>
            </a:pPr>
            <a:r>
              <a:rPr lang="en-US" sz="1900" dirty="0">
                <a:ea typeface="굴림" charset="-127"/>
              </a:rPr>
              <a:t>Information Officer – Casey Becker</a:t>
            </a:r>
          </a:p>
          <a:p>
            <a:pPr marL="457200" indent="-457200" eaLnBrk="1" hangingPunct="1">
              <a:lnSpc>
                <a:spcPct val="80000"/>
              </a:lnSpc>
              <a:spcAft>
                <a:spcPts val="300"/>
              </a:spcAft>
              <a:buFont typeface="+mj-lt"/>
              <a:buAutoNum type="arabicPeriod"/>
            </a:pPr>
            <a:r>
              <a:rPr lang="en-US" sz="1900" dirty="0">
                <a:ea typeface="굴림" charset="-127"/>
              </a:rPr>
              <a:t>Safety Officer – Sean Ryan</a:t>
            </a:r>
          </a:p>
          <a:p>
            <a:pPr marL="457200" indent="-457200" eaLnBrk="1" hangingPunct="1">
              <a:lnSpc>
                <a:spcPct val="80000"/>
              </a:lnSpc>
              <a:spcAft>
                <a:spcPts val="300"/>
              </a:spcAft>
              <a:buFont typeface="+mj-lt"/>
              <a:buAutoNum type="arabicPeriod"/>
            </a:pPr>
            <a:r>
              <a:rPr lang="en-US" sz="1900" dirty="0">
                <a:ea typeface="굴림" charset="-127"/>
              </a:rPr>
              <a:t>Umpire-In-Chief – Shane Conrad</a:t>
            </a:r>
          </a:p>
          <a:p>
            <a:pPr marL="457200" indent="-457200" eaLnBrk="1" hangingPunct="1">
              <a:lnSpc>
                <a:spcPct val="80000"/>
              </a:lnSpc>
              <a:spcAft>
                <a:spcPts val="300"/>
              </a:spcAft>
              <a:buFont typeface="+mj-lt"/>
              <a:buAutoNum type="arabicPeriod"/>
            </a:pPr>
            <a:r>
              <a:rPr lang="en-US" sz="1900" dirty="0">
                <a:ea typeface="굴림" charset="-127"/>
              </a:rPr>
              <a:t>Coaching Coordinator – Buddy </a:t>
            </a:r>
            <a:r>
              <a:rPr lang="en-US" sz="1900" dirty="0" err="1">
                <a:ea typeface="굴림" charset="-127"/>
              </a:rPr>
              <a:t>Teschner</a:t>
            </a:r>
            <a:endParaRPr lang="en-US" sz="1900" dirty="0">
              <a:ea typeface="굴림" charset="-127"/>
            </a:endParaRPr>
          </a:p>
          <a:p>
            <a:pPr marL="457200" indent="-457200" eaLnBrk="1" hangingPunct="1">
              <a:lnSpc>
                <a:spcPct val="80000"/>
              </a:lnSpc>
              <a:spcAft>
                <a:spcPts val="300"/>
              </a:spcAft>
              <a:buFont typeface="+mj-lt"/>
              <a:buAutoNum type="arabicPeriod"/>
            </a:pPr>
            <a:r>
              <a:rPr lang="en-US" sz="1900" dirty="0">
                <a:ea typeface="굴림" charset="-127"/>
              </a:rPr>
              <a:t>Big Field Coordinator – Neil Kraus</a:t>
            </a:r>
          </a:p>
          <a:p>
            <a:pPr marL="457200" indent="-457200">
              <a:lnSpc>
                <a:spcPct val="80000"/>
              </a:lnSpc>
              <a:spcAft>
                <a:spcPts val="300"/>
              </a:spcAft>
              <a:buFont typeface="+mj-lt"/>
              <a:buAutoNum type="arabicPeriod"/>
            </a:pPr>
            <a:r>
              <a:rPr lang="en-US" sz="1900" dirty="0">
                <a:ea typeface="굴림" charset="-127"/>
              </a:rPr>
              <a:t>American League Commissioner – Chris </a:t>
            </a:r>
            <a:r>
              <a:rPr lang="en-US" sz="1900" dirty="0" err="1">
                <a:ea typeface="굴림" charset="-127"/>
              </a:rPr>
              <a:t>Malvagna</a:t>
            </a:r>
            <a:endParaRPr lang="en-US" sz="1900" dirty="0">
              <a:ea typeface="굴림" charset="-127"/>
            </a:endParaRPr>
          </a:p>
          <a:p>
            <a:pPr marL="457200" indent="-457200">
              <a:lnSpc>
                <a:spcPct val="80000"/>
              </a:lnSpc>
              <a:spcAft>
                <a:spcPts val="300"/>
              </a:spcAft>
              <a:buFont typeface="+mj-lt"/>
              <a:buAutoNum type="arabicPeriod"/>
            </a:pPr>
            <a:r>
              <a:rPr lang="en-US" sz="1900" dirty="0">
                <a:ea typeface="굴림" charset="-127"/>
              </a:rPr>
              <a:t>National League Commissioner – Mike </a:t>
            </a:r>
            <a:r>
              <a:rPr lang="en-US" sz="1900" dirty="0" err="1">
                <a:ea typeface="굴림" charset="-127"/>
              </a:rPr>
              <a:t>Geaneas</a:t>
            </a:r>
            <a:endParaRPr lang="en-US" sz="1900" dirty="0">
              <a:ea typeface="굴림" charset="-127"/>
            </a:endParaRPr>
          </a:p>
          <a:p>
            <a:pPr marL="457200" indent="-457200">
              <a:lnSpc>
                <a:spcPct val="80000"/>
              </a:lnSpc>
              <a:spcAft>
                <a:spcPts val="300"/>
              </a:spcAft>
              <a:buFont typeface="+mj-lt"/>
              <a:buAutoNum type="arabicPeriod"/>
            </a:pPr>
            <a:r>
              <a:rPr lang="en-US" sz="1900" dirty="0">
                <a:ea typeface="굴림" charset="-127"/>
              </a:rPr>
              <a:t>Scheduler – Chris Lose</a:t>
            </a:r>
          </a:p>
          <a:p>
            <a:pPr marL="0" indent="0">
              <a:lnSpc>
                <a:spcPct val="80000"/>
              </a:lnSpc>
              <a:spcAft>
                <a:spcPts val="300"/>
              </a:spcAft>
              <a:buNone/>
            </a:pPr>
            <a:endParaRPr lang="en-US" sz="1900" dirty="0">
              <a:ea typeface="굴림" charset="-127"/>
            </a:endParaRPr>
          </a:p>
          <a:p>
            <a:pPr marL="0" indent="0">
              <a:lnSpc>
                <a:spcPct val="80000"/>
              </a:lnSpc>
              <a:spcAft>
                <a:spcPts val="300"/>
              </a:spcAft>
              <a:buNone/>
            </a:pPr>
            <a:r>
              <a:rPr lang="en-US" sz="1900" b="1" dirty="0">
                <a:ea typeface="굴림" charset="-127"/>
              </a:rPr>
              <a:t>Additional Volunteers</a:t>
            </a:r>
          </a:p>
          <a:p>
            <a:pPr marL="0" indent="0">
              <a:lnSpc>
                <a:spcPct val="80000"/>
              </a:lnSpc>
              <a:spcAft>
                <a:spcPts val="300"/>
              </a:spcAft>
              <a:buNone/>
            </a:pPr>
            <a:r>
              <a:rPr lang="en-US" sz="1900" dirty="0">
                <a:ea typeface="굴림" charset="-127"/>
              </a:rPr>
              <a:t>Sarah Smith – Social Media</a:t>
            </a:r>
          </a:p>
          <a:p>
            <a:pPr marL="0" indent="0">
              <a:lnSpc>
                <a:spcPct val="80000"/>
              </a:lnSpc>
              <a:spcAft>
                <a:spcPts val="300"/>
              </a:spcAft>
              <a:buNone/>
            </a:pPr>
            <a:r>
              <a:rPr lang="en-US" sz="1900" dirty="0">
                <a:ea typeface="굴림" charset="-127"/>
              </a:rPr>
              <a:t>Becky Reilly – Sponsorships/Fundraising</a:t>
            </a:r>
          </a:p>
        </p:txBody>
      </p:sp>
      <p:sp>
        <p:nvSpPr>
          <p:cNvPr id="2" name="TextBox 1">
            <a:extLst>
              <a:ext uri="{FF2B5EF4-FFF2-40B4-BE49-F238E27FC236}">
                <a16:creationId xmlns:a16="http://schemas.microsoft.com/office/drawing/2014/main" id="{5BDB6E54-8FC6-3F19-BE25-A08D6065FB3E}"/>
              </a:ext>
            </a:extLst>
          </p:cNvPr>
          <p:cNvSpPr txBox="1"/>
          <p:nvPr/>
        </p:nvSpPr>
        <p:spPr>
          <a:xfrm>
            <a:off x="4876800" y="5906869"/>
            <a:ext cx="3082895" cy="646331"/>
          </a:xfrm>
          <a:prstGeom prst="rect">
            <a:avLst/>
          </a:prstGeom>
          <a:noFill/>
        </p:spPr>
        <p:txBody>
          <a:bodyPr wrap="none" rtlCol="0">
            <a:spAutoFit/>
          </a:bodyPr>
          <a:lstStyle/>
          <a:p>
            <a:r>
              <a:rPr lang="en-US" dirty="0"/>
              <a:t>Concessions – Kelly Conrad</a:t>
            </a:r>
          </a:p>
          <a:p>
            <a:r>
              <a:rPr lang="en-US" dirty="0"/>
              <a:t>IT Support – Jenny Bilstad</a:t>
            </a:r>
          </a:p>
        </p:txBody>
      </p:sp>
      <p:cxnSp>
        <p:nvCxnSpPr>
          <p:cNvPr id="4" name="Straight Connector 3">
            <a:extLst>
              <a:ext uri="{FF2B5EF4-FFF2-40B4-BE49-F238E27FC236}">
                <a16:creationId xmlns:a16="http://schemas.microsoft.com/office/drawing/2014/main" id="{FED3CDB2-BA18-2EE4-BF81-D57FD3B7E420}"/>
              </a:ext>
            </a:extLst>
          </p:cNvPr>
          <p:cNvCxnSpPr/>
          <p:nvPr/>
        </p:nvCxnSpPr>
        <p:spPr>
          <a:xfrm>
            <a:off x="76200" y="5410200"/>
            <a:ext cx="9067800" cy="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9564747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CE6851-A364-EA13-7140-1B2E6FF4A5E7}"/>
            </a:ext>
          </a:extLst>
        </p:cNvPr>
        <p:cNvGrpSpPr/>
        <p:nvPr/>
      </p:nvGrpSpPr>
      <p:grpSpPr>
        <a:xfrm>
          <a:off x="0" y="0"/>
          <a:ext cx="0" cy="0"/>
          <a:chOff x="0" y="0"/>
          <a:chExt cx="0" cy="0"/>
        </a:xfrm>
      </p:grpSpPr>
      <p:sp>
        <p:nvSpPr>
          <p:cNvPr id="4098" name="Rectangle 2">
            <a:extLst>
              <a:ext uri="{FF2B5EF4-FFF2-40B4-BE49-F238E27FC236}">
                <a16:creationId xmlns:a16="http://schemas.microsoft.com/office/drawing/2014/main" id="{D579DF66-CE3A-F447-8FB0-6C52120121F9}"/>
              </a:ext>
            </a:extLst>
          </p:cNvPr>
          <p:cNvSpPr>
            <a:spLocks noGrp="1" noChangeArrowheads="1"/>
          </p:cNvSpPr>
          <p:nvPr>
            <p:ph type="title"/>
          </p:nvPr>
        </p:nvSpPr>
        <p:spPr>
          <a:xfrm>
            <a:off x="228600" y="1484312"/>
            <a:ext cx="8534400" cy="649288"/>
          </a:xfrm>
        </p:spPr>
        <p:txBody>
          <a:bodyPr/>
          <a:lstStyle/>
          <a:p>
            <a:pPr eaLnBrk="1" hangingPunct="1"/>
            <a:r>
              <a:rPr lang="en-US" dirty="0"/>
              <a:t>Parent Volunteers</a:t>
            </a:r>
            <a:endParaRPr lang="uk-UA" dirty="0"/>
          </a:p>
        </p:txBody>
      </p:sp>
      <p:sp>
        <p:nvSpPr>
          <p:cNvPr id="4099" name="Rectangle 3">
            <a:extLst>
              <a:ext uri="{FF2B5EF4-FFF2-40B4-BE49-F238E27FC236}">
                <a16:creationId xmlns:a16="http://schemas.microsoft.com/office/drawing/2014/main" id="{18645CF8-736C-29BE-0F4E-9018491DDC99}"/>
              </a:ext>
            </a:extLst>
          </p:cNvPr>
          <p:cNvSpPr>
            <a:spLocks noGrp="1" noChangeArrowheads="1"/>
          </p:cNvSpPr>
          <p:nvPr>
            <p:ph type="body" idx="1"/>
          </p:nvPr>
        </p:nvSpPr>
        <p:spPr>
          <a:xfrm>
            <a:off x="304800" y="2438400"/>
            <a:ext cx="8229600" cy="4032250"/>
          </a:xfrm>
        </p:spPr>
        <p:txBody>
          <a:bodyPr/>
          <a:lstStyle/>
          <a:p>
            <a:pPr>
              <a:lnSpc>
                <a:spcPct val="80000"/>
              </a:lnSpc>
              <a:spcAft>
                <a:spcPts val="300"/>
              </a:spcAft>
            </a:pPr>
            <a:r>
              <a:rPr lang="en-US" altLang="ko-KR" sz="2400" dirty="0">
                <a:ea typeface="굴림" charset="-127"/>
              </a:rPr>
              <a:t>ULLL is a 100% volunteer non-profit community organization supported by parents who, like you, are committed to providing a fun and safe experience for our children on and off the field. Please consider volunteering as:</a:t>
            </a:r>
          </a:p>
          <a:p>
            <a:pPr lvl="1">
              <a:lnSpc>
                <a:spcPct val="80000"/>
              </a:lnSpc>
              <a:spcAft>
                <a:spcPts val="0"/>
              </a:spcAft>
            </a:pPr>
            <a:r>
              <a:rPr lang="en-US" altLang="ko-KR" sz="1600" b="0" dirty="0">
                <a:ea typeface="굴림" charset="-127"/>
              </a:rPr>
              <a:t>GameChanger Scorekeeper</a:t>
            </a:r>
          </a:p>
          <a:p>
            <a:pPr lvl="1">
              <a:lnSpc>
                <a:spcPct val="80000"/>
              </a:lnSpc>
              <a:spcAft>
                <a:spcPts val="0"/>
              </a:spcAft>
            </a:pPr>
            <a:r>
              <a:rPr lang="en-US" altLang="ko-KR" sz="1600" b="0" dirty="0">
                <a:ea typeface="굴림" charset="-127"/>
              </a:rPr>
              <a:t>Manager / Coach / Assistant Coach</a:t>
            </a:r>
          </a:p>
          <a:p>
            <a:pPr lvl="1">
              <a:lnSpc>
                <a:spcPct val="80000"/>
              </a:lnSpc>
              <a:spcAft>
                <a:spcPts val="0"/>
              </a:spcAft>
            </a:pPr>
            <a:r>
              <a:rPr lang="en-US" altLang="ko-KR" sz="1600" b="0" dirty="0">
                <a:ea typeface="굴림" charset="-127"/>
              </a:rPr>
              <a:t>Umpire (training available)</a:t>
            </a:r>
          </a:p>
          <a:p>
            <a:pPr lvl="1">
              <a:lnSpc>
                <a:spcPct val="80000"/>
              </a:lnSpc>
              <a:spcAft>
                <a:spcPts val="0"/>
              </a:spcAft>
            </a:pPr>
            <a:r>
              <a:rPr lang="en-US" altLang="ko-KR" sz="1600" b="0" dirty="0">
                <a:ea typeface="굴림" charset="-127"/>
              </a:rPr>
              <a:t>Adult Game Coordinator</a:t>
            </a:r>
          </a:p>
          <a:p>
            <a:pPr lvl="1">
              <a:lnSpc>
                <a:spcPct val="80000"/>
              </a:lnSpc>
              <a:spcAft>
                <a:spcPts val="0"/>
              </a:spcAft>
            </a:pPr>
            <a:r>
              <a:rPr lang="en-US" altLang="ko-KR" sz="1600" b="0" dirty="0">
                <a:ea typeface="굴림" charset="-127"/>
              </a:rPr>
              <a:t>Concession Stand (select fields only)</a:t>
            </a:r>
          </a:p>
          <a:p>
            <a:pPr lvl="1">
              <a:lnSpc>
                <a:spcPct val="80000"/>
              </a:lnSpc>
              <a:spcAft>
                <a:spcPts val="0"/>
              </a:spcAft>
            </a:pPr>
            <a:r>
              <a:rPr lang="en-US" altLang="ko-KR" sz="1600" b="0" dirty="0">
                <a:ea typeface="굴림" charset="-127"/>
              </a:rPr>
              <a:t>Sponsorship</a:t>
            </a:r>
          </a:p>
          <a:p>
            <a:pPr lvl="1">
              <a:lnSpc>
                <a:spcPct val="80000"/>
              </a:lnSpc>
              <a:spcAft>
                <a:spcPts val="300"/>
              </a:spcAft>
            </a:pPr>
            <a:r>
              <a:rPr lang="en-US" altLang="ko-KR" sz="1600" b="0" dirty="0">
                <a:ea typeface="굴림" charset="-127"/>
              </a:rPr>
              <a:t>Donations</a:t>
            </a:r>
          </a:p>
          <a:p>
            <a:pPr marL="0" lvl="1" indent="0" algn="ctr">
              <a:lnSpc>
                <a:spcPct val="80000"/>
              </a:lnSpc>
              <a:spcAft>
                <a:spcPts val="300"/>
              </a:spcAft>
              <a:buNone/>
            </a:pPr>
            <a:r>
              <a:rPr lang="en-US" altLang="ko-KR" sz="1800" i="1" dirty="0">
                <a:solidFill>
                  <a:srgbClr val="FF0000"/>
                </a:solidFill>
                <a:ea typeface="굴림" charset="-127"/>
              </a:rPr>
              <a:t>IMPORTANT!!! </a:t>
            </a:r>
            <a:r>
              <a:rPr lang="en-US" altLang="ko-KR" sz="1800" b="0" i="1" dirty="0">
                <a:ea typeface="굴림" charset="-127"/>
              </a:rPr>
              <a:t>- </a:t>
            </a:r>
            <a:r>
              <a:rPr lang="en-US" altLang="ko-KR" sz="1800" i="1" dirty="0">
                <a:ea typeface="굴림" charset="-127"/>
              </a:rPr>
              <a:t>ALL</a:t>
            </a:r>
            <a:r>
              <a:rPr lang="en-US" altLang="ko-KR" sz="1800" b="0" i="1" dirty="0">
                <a:ea typeface="굴림" charset="-127"/>
              </a:rPr>
              <a:t> volunteers must complete a </a:t>
            </a:r>
            <a:r>
              <a:rPr lang="en-US" altLang="ko-KR" sz="1600" b="0" dirty="0">
                <a:solidFill>
                  <a:srgbClr val="0000FF"/>
                </a:solidFill>
                <a:ea typeface="굴림" charset="-127"/>
                <a:hlinkClick r:id="rId3">
                  <a:extLst>
                    <a:ext uri="{A12FA001-AC4F-418D-AE19-62706E023703}">
                      <ahyp:hlinkClr xmlns:ahyp="http://schemas.microsoft.com/office/drawing/2018/hyperlinkcolor" val="tx"/>
                    </a:ext>
                  </a:extLst>
                </a:hlinkClick>
              </a:rPr>
              <a:t>Volunteer Registration Form</a:t>
            </a:r>
            <a:r>
              <a:rPr lang="en-US" altLang="ko-KR" sz="1600" b="0" dirty="0">
                <a:solidFill>
                  <a:srgbClr val="0000FF"/>
                </a:solidFill>
                <a:ea typeface="굴림" charset="-127"/>
              </a:rPr>
              <a:t> </a:t>
            </a:r>
            <a:r>
              <a:rPr lang="en-US" altLang="ko-KR" sz="1800" b="0" i="1" dirty="0">
                <a:ea typeface="굴림" charset="-127"/>
              </a:rPr>
              <a:t>and </a:t>
            </a:r>
            <a:r>
              <a:rPr lang="en-US" altLang="ko-KR" sz="1600" b="0" dirty="0">
                <a:solidFill>
                  <a:srgbClr val="0000FF"/>
                </a:solidFill>
                <a:ea typeface="굴림" charset="-127"/>
                <a:hlinkClick r:id="rId4">
                  <a:extLst>
                    <a:ext uri="{A12FA001-AC4F-418D-AE19-62706E023703}">
                      <ahyp:hlinkClr xmlns:ahyp="http://schemas.microsoft.com/office/drawing/2018/hyperlinkcolor" val="tx"/>
                    </a:ext>
                  </a:extLst>
                </a:hlinkClick>
              </a:rPr>
              <a:t>Abuse Awareness Training</a:t>
            </a:r>
            <a:endParaRPr lang="en-US" altLang="ko-KR" sz="1600" b="0" i="1" dirty="0">
              <a:ea typeface="굴림" charset="-127"/>
            </a:endParaRPr>
          </a:p>
          <a:p>
            <a:pPr marL="969963" lvl="3" indent="0">
              <a:lnSpc>
                <a:spcPct val="80000"/>
              </a:lnSpc>
              <a:spcAft>
                <a:spcPts val="300"/>
              </a:spcAft>
              <a:buNone/>
            </a:pPr>
            <a:r>
              <a:rPr lang="en-US" altLang="ko-KR" sz="1600" b="0" i="1" dirty="0">
                <a:ea typeface="굴림" charset="-127"/>
              </a:rPr>
              <a:t>High School students can earn volunteer hours for graduation.</a:t>
            </a:r>
          </a:p>
          <a:p>
            <a:pPr lvl="1">
              <a:lnSpc>
                <a:spcPct val="80000"/>
              </a:lnSpc>
              <a:spcAft>
                <a:spcPts val="300"/>
              </a:spcAft>
            </a:pPr>
            <a:endParaRPr lang="en-US" altLang="ko-KR" sz="1400" dirty="0">
              <a:ea typeface="굴림" charset="-127"/>
            </a:endParaRPr>
          </a:p>
          <a:p>
            <a:pPr lvl="2">
              <a:lnSpc>
                <a:spcPct val="80000"/>
              </a:lnSpc>
              <a:spcAft>
                <a:spcPts val="300"/>
              </a:spcAft>
              <a:buClr>
                <a:schemeClr val="tx1">
                  <a:lumMod val="50000"/>
                </a:schemeClr>
              </a:buClr>
            </a:pPr>
            <a:endParaRPr lang="en-US" altLang="ko-KR" sz="2000" b="0" dirty="0">
              <a:solidFill>
                <a:srgbClr val="0000FF"/>
              </a:solidFill>
              <a:ea typeface="굴림" charset="-127"/>
            </a:endParaRPr>
          </a:p>
          <a:p>
            <a:pPr lvl="2">
              <a:lnSpc>
                <a:spcPct val="80000"/>
              </a:lnSpc>
              <a:spcAft>
                <a:spcPts val="300"/>
              </a:spcAft>
              <a:buClr>
                <a:schemeClr val="tx1">
                  <a:lumMod val="50000"/>
                </a:schemeClr>
              </a:buClr>
            </a:pPr>
            <a:endParaRPr lang="en-US" altLang="ko-KR" sz="2000" b="0" dirty="0">
              <a:ea typeface="굴림" charset="-127"/>
            </a:endParaRPr>
          </a:p>
          <a:p>
            <a:pPr>
              <a:lnSpc>
                <a:spcPct val="80000"/>
              </a:lnSpc>
              <a:spcAft>
                <a:spcPts val="300"/>
              </a:spcAft>
            </a:pPr>
            <a:endParaRPr lang="en-US" altLang="ko-KR" sz="2000" dirty="0">
              <a:ea typeface="굴림" charset="-127"/>
            </a:endParaRPr>
          </a:p>
        </p:txBody>
      </p:sp>
      <p:pic>
        <p:nvPicPr>
          <p:cNvPr id="7" name="Picture 6">
            <a:extLst>
              <a:ext uri="{FF2B5EF4-FFF2-40B4-BE49-F238E27FC236}">
                <a16:creationId xmlns:a16="http://schemas.microsoft.com/office/drawing/2014/main" id="{E0BD53D8-9F62-4AE9-AECB-5D40A799D597}"/>
              </a:ext>
            </a:extLst>
          </p:cNvPr>
          <p:cNvPicPr>
            <a:picLocks noChangeAspect="1"/>
          </p:cNvPicPr>
          <p:nvPr/>
        </p:nvPicPr>
        <p:blipFill>
          <a:blip r:embed="rId5"/>
          <a:stretch>
            <a:fillRect/>
          </a:stretch>
        </p:blipFill>
        <p:spPr>
          <a:xfrm>
            <a:off x="5105400" y="533400"/>
            <a:ext cx="3531219" cy="105678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7028638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28600" y="1484312"/>
            <a:ext cx="8534400" cy="649288"/>
          </a:xfrm>
        </p:spPr>
        <p:txBody>
          <a:bodyPr/>
          <a:lstStyle/>
          <a:p>
            <a:pPr eaLnBrk="1" hangingPunct="1"/>
            <a:r>
              <a:rPr lang="en-US" dirty="0"/>
              <a:t>Take Note</a:t>
            </a:r>
            <a:endParaRPr lang="uk-UA" dirty="0"/>
          </a:p>
        </p:txBody>
      </p:sp>
      <p:sp>
        <p:nvSpPr>
          <p:cNvPr id="4099" name="Rectangle 3"/>
          <p:cNvSpPr>
            <a:spLocks noGrp="1" noChangeArrowheads="1"/>
          </p:cNvSpPr>
          <p:nvPr>
            <p:ph type="body" idx="1"/>
          </p:nvPr>
        </p:nvSpPr>
        <p:spPr>
          <a:xfrm>
            <a:off x="304800" y="2438400"/>
            <a:ext cx="8382000" cy="4032250"/>
          </a:xfrm>
        </p:spPr>
        <p:txBody>
          <a:bodyPr/>
          <a:lstStyle/>
          <a:p>
            <a:pPr marL="0" indent="0">
              <a:lnSpc>
                <a:spcPct val="80000"/>
              </a:lnSpc>
              <a:spcAft>
                <a:spcPts val="300"/>
              </a:spcAft>
              <a:buNone/>
            </a:pPr>
            <a:r>
              <a:rPr lang="en-US" altLang="ko-KR" b="1" dirty="0">
                <a:ea typeface="굴림" charset="-127"/>
              </a:rPr>
              <a:t>PLEASE REMEMBER…</a:t>
            </a:r>
          </a:p>
          <a:p>
            <a:pPr marL="914400" indent="-457200">
              <a:lnSpc>
                <a:spcPct val="80000"/>
              </a:lnSpc>
              <a:spcAft>
                <a:spcPts val="300"/>
              </a:spcAft>
              <a:buFont typeface="+mj-lt"/>
              <a:buAutoNum type="arabicParenR"/>
            </a:pPr>
            <a:r>
              <a:rPr lang="en-US" altLang="ko-KR" sz="2400" dirty="0">
                <a:ea typeface="굴림" charset="-127"/>
              </a:rPr>
              <a:t>THESE ARE </a:t>
            </a:r>
            <a:r>
              <a:rPr lang="en-US" altLang="ko-KR" sz="2400" dirty="0">
                <a:solidFill>
                  <a:srgbClr val="FF0000"/>
                </a:solidFill>
                <a:ea typeface="굴림" charset="-127"/>
              </a:rPr>
              <a:t>KIDS</a:t>
            </a:r>
          </a:p>
          <a:p>
            <a:pPr marL="914400" indent="-457200">
              <a:lnSpc>
                <a:spcPct val="80000"/>
              </a:lnSpc>
              <a:spcAft>
                <a:spcPts val="300"/>
              </a:spcAft>
              <a:buFont typeface="+mj-lt"/>
              <a:buAutoNum type="arabicParenR"/>
            </a:pPr>
            <a:r>
              <a:rPr lang="en-US" altLang="ko-KR" sz="2400" dirty="0">
                <a:ea typeface="굴림" charset="-127"/>
              </a:rPr>
              <a:t>IT’S JUST A </a:t>
            </a:r>
            <a:r>
              <a:rPr lang="en-US" altLang="ko-KR" sz="2400" dirty="0">
                <a:solidFill>
                  <a:srgbClr val="FF0000"/>
                </a:solidFill>
                <a:ea typeface="굴림" charset="-127"/>
              </a:rPr>
              <a:t>GAME</a:t>
            </a:r>
          </a:p>
          <a:p>
            <a:pPr marL="914400" indent="-457200">
              <a:lnSpc>
                <a:spcPct val="80000"/>
              </a:lnSpc>
              <a:spcAft>
                <a:spcPts val="300"/>
              </a:spcAft>
              <a:buFont typeface="+mj-lt"/>
              <a:buAutoNum type="arabicParenR"/>
            </a:pPr>
            <a:r>
              <a:rPr lang="en-US" altLang="ko-KR" sz="2400" dirty="0">
                <a:ea typeface="굴림" charset="-127"/>
              </a:rPr>
              <a:t>COACHES ARE </a:t>
            </a:r>
            <a:r>
              <a:rPr lang="en-US" altLang="ko-KR" sz="2400" dirty="0">
                <a:solidFill>
                  <a:srgbClr val="FF0000"/>
                </a:solidFill>
                <a:ea typeface="굴림" charset="-127"/>
              </a:rPr>
              <a:t>VOLUNTEERS</a:t>
            </a:r>
          </a:p>
          <a:p>
            <a:pPr marL="914400" indent="-457200">
              <a:lnSpc>
                <a:spcPct val="80000"/>
              </a:lnSpc>
              <a:spcAft>
                <a:spcPts val="300"/>
              </a:spcAft>
              <a:buFont typeface="+mj-lt"/>
              <a:buAutoNum type="arabicParenR"/>
            </a:pPr>
            <a:r>
              <a:rPr lang="en-US" altLang="ko-KR" sz="2400" dirty="0">
                <a:ea typeface="굴림" charset="-127"/>
              </a:rPr>
              <a:t>UMPIRES ARE </a:t>
            </a:r>
            <a:r>
              <a:rPr lang="en-US" altLang="ko-KR" sz="2400" dirty="0">
                <a:solidFill>
                  <a:srgbClr val="FF0000"/>
                </a:solidFill>
                <a:ea typeface="굴림" charset="-127"/>
              </a:rPr>
              <a:t>HUMAN VOLUNTEERS</a:t>
            </a:r>
          </a:p>
          <a:p>
            <a:pPr marL="914400" indent="-457200">
              <a:lnSpc>
                <a:spcPct val="80000"/>
              </a:lnSpc>
              <a:spcAft>
                <a:spcPts val="300"/>
              </a:spcAft>
              <a:buClr>
                <a:schemeClr val="accent4"/>
              </a:buClr>
              <a:buFont typeface="+mj-lt"/>
              <a:buAutoNum type="arabicParenR"/>
            </a:pPr>
            <a:r>
              <a:rPr lang="en-US" altLang="ko-KR" sz="2400" u="sng" dirty="0">
                <a:solidFill>
                  <a:srgbClr val="FF0000"/>
                </a:solidFill>
                <a:ea typeface="굴림" charset="-127"/>
              </a:rPr>
              <a:t>NO</a:t>
            </a:r>
            <a:r>
              <a:rPr lang="en-US" altLang="ko-KR" sz="2400" dirty="0">
                <a:ea typeface="굴림" charset="-127"/>
              </a:rPr>
              <a:t> COLLEGE SCHOLARSHIPS WILL BE HANDED OUT TODAY</a:t>
            </a:r>
          </a:p>
          <a:p>
            <a:pPr algn="ctr">
              <a:lnSpc>
                <a:spcPct val="80000"/>
              </a:lnSpc>
              <a:spcAft>
                <a:spcPts val="300"/>
              </a:spcAft>
              <a:buFont typeface="Wingdings" panose="05000000000000000000" pitchFamily="2" charset="2"/>
              <a:buChar char="v"/>
            </a:pPr>
            <a:r>
              <a:rPr lang="en-US" altLang="ko-KR" sz="1800" dirty="0">
                <a:ea typeface="굴림" charset="-127"/>
              </a:rPr>
              <a:t>Any parent, player, coach, or spectator guilty of improper conduct at any game or practice will be asked to leave the sports facility and suspended from the following game. Repeat violations may cause a multiple game suspension, or the season forfeiture of the privilege of attending all games.</a:t>
            </a:r>
          </a:p>
        </p:txBody>
      </p:sp>
    </p:spTree>
    <p:extLst>
      <p:ext uri="{BB962C8B-B14F-4D97-AF65-F5344CB8AC3E}">
        <p14:creationId xmlns:p14="http://schemas.microsoft.com/office/powerpoint/2010/main" val="36618278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E98013-D1DD-4FBF-9D6E-236F0A3475F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586182" y="1524000"/>
            <a:ext cx="3971636" cy="3971636"/>
          </a:xfrm>
          <a:prstGeom prst="rect">
            <a:avLst/>
          </a:prstGeom>
        </p:spPr>
      </p:pic>
      <p:sp>
        <p:nvSpPr>
          <p:cNvPr id="6" name="TextBox 5">
            <a:extLst>
              <a:ext uri="{FF2B5EF4-FFF2-40B4-BE49-F238E27FC236}">
                <a16:creationId xmlns:a16="http://schemas.microsoft.com/office/drawing/2014/main" id="{2A3B082C-D3B8-4B2C-A411-6AEAA3149A8D}"/>
              </a:ext>
            </a:extLst>
          </p:cNvPr>
          <p:cNvSpPr txBox="1"/>
          <p:nvPr/>
        </p:nvSpPr>
        <p:spPr>
          <a:xfrm>
            <a:off x="533400" y="5715000"/>
            <a:ext cx="4572000" cy="834074"/>
          </a:xfrm>
          <a:prstGeom prst="rect">
            <a:avLst/>
          </a:prstGeom>
          <a:noFill/>
        </p:spPr>
        <p:txBody>
          <a:bodyPr wrap="square">
            <a:spAutoFit/>
          </a:bodyPr>
          <a:lstStyle/>
          <a:p>
            <a:pPr marL="0" indent="0">
              <a:lnSpc>
                <a:spcPct val="80000"/>
              </a:lnSpc>
              <a:spcAft>
                <a:spcPts val="300"/>
              </a:spcAft>
              <a:buNone/>
            </a:pPr>
            <a:r>
              <a:rPr lang="en-US" altLang="ko-KR" sz="1800" dirty="0">
                <a:ea typeface="굴림" charset="-127"/>
              </a:rPr>
              <a:t>Will Smith</a:t>
            </a:r>
          </a:p>
          <a:p>
            <a:pPr marL="0" indent="0">
              <a:lnSpc>
                <a:spcPct val="80000"/>
              </a:lnSpc>
              <a:spcAft>
                <a:spcPts val="300"/>
              </a:spcAft>
              <a:buNone/>
            </a:pPr>
            <a:r>
              <a:rPr lang="en-US" altLang="ko-KR" sz="1800" dirty="0">
                <a:solidFill>
                  <a:srgbClr val="0000FF"/>
                </a:solidFill>
                <a:ea typeface="굴림" charset="-127"/>
                <a:hlinkClick r:id="rId3">
                  <a:extLst>
                    <a:ext uri="{A12FA001-AC4F-418D-AE19-62706E023703}">
                      <ahyp:hlinkClr xmlns:ahyp="http://schemas.microsoft.com/office/drawing/2018/hyperlinkcolor" val="tx"/>
                    </a:ext>
                  </a:extLst>
                </a:hlinkClick>
              </a:rPr>
              <a:t>president@ulll.org</a:t>
            </a:r>
            <a:endParaRPr lang="en-US" altLang="ko-KR" sz="1800" dirty="0">
              <a:solidFill>
                <a:srgbClr val="0000FF"/>
              </a:solidFill>
              <a:ea typeface="굴림" charset="-127"/>
            </a:endParaRPr>
          </a:p>
          <a:p>
            <a:pPr marL="0" indent="0">
              <a:lnSpc>
                <a:spcPct val="80000"/>
              </a:lnSpc>
              <a:spcAft>
                <a:spcPts val="300"/>
              </a:spcAft>
              <a:buNone/>
            </a:pPr>
            <a:r>
              <a:rPr lang="en-US" altLang="ko-KR" sz="1800" dirty="0">
                <a:ea typeface="굴림" charset="-127"/>
              </a:rPr>
              <a:t>703.822.1388</a:t>
            </a:r>
          </a:p>
        </p:txBody>
      </p:sp>
    </p:spTree>
    <p:extLst>
      <p:ext uri="{BB962C8B-B14F-4D97-AF65-F5344CB8AC3E}">
        <p14:creationId xmlns:p14="http://schemas.microsoft.com/office/powerpoint/2010/main" val="2890175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28600" y="1143000"/>
            <a:ext cx="8534400" cy="649288"/>
          </a:xfrm>
        </p:spPr>
        <p:txBody>
          <a:bodyPr/>
          <a:lstStyle/>
          <a:p>
            <a:pPr eaLnBrk="1" hangingPunct="1"/>
            <a:r>
              <a:rPr lang="en-US" dirty="0"/>
              <a:t>2025 Season &amp; All-Star Highlights</a:t>
            </a:r>
            <a:endParaRPr lang="uk-UA" dirty="0"/>
          </a:p>
        </p:txBody>
      </p:sp>
      <p:sp>
        <p:nvSpPr>
          <p:cNvPr id="4099" name="Rectangle 3"/>
          <p:cNvSpPr>
            <a:spLocks noGrp="1" noChangeArrowheads="1"/>
          </p:cNvSpPr>
          <p:nvPr>
            <p:ph type="body" idx="1"/>
          </p:nvPr>
        </p:nvSpPr>
        <p:spPr>
          <a:xfrm>
            <a:off x="304800" y="2133600"/>
            <a:ext cx="8382000" cy="4184650"/>
          </a:xfrm>
        </p:spPr>
        <p:txBody>
          <a:bodyPr/>
          <a:lstStyle/>
          <a:p>
            <a:pPr>
              <a:lnSpc>
                <a:spcPct val="80000"/>
              </a:lnSpc>
              <a:spcAft>
                <a:spcPts val="300"/>
              </a:spcAft>
            </a:pPr>
            <a:r>
              <a:rPr lang="en-US" altLang="ko-KR" dirty="0">
                <a:ea typeface="굴림" charset="-127"/>
              </a:rPr>
              <a:t>8 Divisions / 64 Teams / 729 Players</a:t>
            </a:r>
          </a:p>
          <a:p>
            <a:pPr>
              <a:lnSpc>
                <a:spcPct val="80000"/>
              </a:lnSpc>
              <a:spcAft>
                <a:spcPts val="300"/>
              </a:spcAft>
            </a:pPr>
            <a:r>
              <a:rPr lang="en-US" altLang="ko-KR" dirty="0">
                <a:ea typeface="굴림" charset="-127"/>
              </a:rPr>
              <a:t>All-Star Teams</a:t>
            </a:r>
            <a:endParaRPr lang="en-US" altLang="ko-KR" sz="2000" dirty="0">
              <a:ea typeface="굴림" charset="-127"/>
            </a:endParaRPr>
          </a:p>
          <a:p>
            <a:pPr lvl="1">
              <a:lnSpc>
                <a:spcPct val="80000"/>
              </a:lnSpc>
              <a:spcAft>
                <a:spcPts val="300"/>
              </a:spcAft>
            </a:pPr>
            <a:r>
              <a:rPr lang="en-US" altLang="ko-KR" b="0" dirty="0">
                <a:ea typeface="굴림" charset="-127"/>
              </a:rPr>
              <a:t>7 All-Star Teams</a:t>
            </a:r>
          </a:p>
          <a:p>
            <a:pPr lvl="2">
              <a:lnSpc>
                <a:spcPct val="80000"/>
              </a:lnSpc>
              <a:spcAft>
                <a:spcPts val="300"/>
              </a:spcAft>
            </a:pPr>
            <a:r>
              <a:rPr lang="en-US" altLang="ko-KR" sz="1800" dirty="0">
                <a:ea typeface="굴림" charset="-127"/>
              </a:rPr>
              <a:t>8, 9, 10 (2 teams)</a:t>
            </a:r>
          </a:p>
          <a:p>
            <a:pPr lvl="2">
              <a:lnSpc>
                <a:spcPct val="80000"/>
              </a:lnSpc>
              <a:spcAft>
                <a:spcPts val="300"/>
              </a:spcAft>
            </a:pPr>
            <a:r>
              <a:rPr lang="en-US" altLang="ko-KR" sz="1800" dirty="0">
                <a:ea typeface="굴림" charset="-127"/>
              </a:rPr>
              <a:t>9, 10, 11 (2 teams)</a:t>
            </a:r>
          </a:p>
          <a:p>
            <a:pPr lvl="2">
              <a:lnSpc>
                <a:spcPct val="80000"/>
              </a:lnSpc>
              <a:spcAft>
                <a:spcPts val="300"/>
              </a:spcAft>
            </a:pPr>
            <a:r>
              <a:rPr lang="en-US" altLang="ko-KR" sz="1800" b="0" dirty="0">
                <a:ea typeface="굴림" charset="-127"/>
              </a:rPr>
              <a:t>Little League (2 teams)</a:t>
            </a:r>
          </a:p>
          <a:p>
            <a:pPr lvl="2">
              <a:lnSpc>
                <a:spcPct val="80000"/>
              </a:lnSpc>
              <a:spcAft>
                <a:spcPts val="300"/>
              </a:spcAft>
            </a:pPr>
            <a:r>
              <a:rPr lang="en-US" altLang="ko-KR" sz="1800" dirty="0">
                <a:ea typeface="굴림" charset="-127"/>
              </a:rPr>
              <a:t>Juniors (1 team)</a:t>
            </a:r>
          </a:p>
          <a:p>
            <a:pPr lvl="2">
              <a:lnSpc>
                <a:spcPct val="80000"/>
              </a:lnSpc>
              <a:spcAft>
                <a:spcPts val="300"/>
              </a:spcAft>
            </a:pPr>
            <a:r>
              <a:rPr lang="en-US" altLang="ko-KR" sz="1800" b="0" dirty="0">
                <a:ea typeface="굴림" charset="-127"/>
              </a:rPr>
              <a:t>Seniors (1 team)</a:t>
            </a:r>
          </a:p>
          <a:p>
            <a:pPr lvl="1">
              <a:lnSpc>
                <a:spcPct val="80000"/>
              </a:lnSpc>
              <a:spcAft>
                <a:spcPts val="300"/>
              </a:spcAft>
            </a:pPr>
            <a:r>
              <a:rPr lang="en-US" altLang="ko-KR" b="0" dirty="0">
                <a:ea typeface="굴림" charset="-127"/>
              </a:rPr>
              <a:t>2 Invitational Teams</a:t>
            </a:r>
          </a:p>
          <a:p>
            <a:pPr lvl="2">
              <a:lnSpc>
                <a:spcPct val="80000"/>
              </a:lnSpc>
              <a:spcAft>
                <a:spcPts val="300"/>
              </a:spcAft>
            </a:pPr>
            <a:r>
              <a:rPr lang="en-US" altLang="ko-KR" sz="1800" b="0" dirty="0">
                <a:ea typeface="굴림" charset="-127"/>
              </a:rPr>
              <a:t>7, 8, 9 (2 teams)</a:t>
            </a:r>
          </a:p>
          <a:p>
            <a:pPr lvl="1">
              <a:lnSpc>
                <a:spcPct val="80000"/>
              </a:lnSpc>
              <a:spcAft>
                <a:spcPts val="300"/>
              </a:spcAft>
            </a:pPr>
            <a:r>
              <a:rPr lang="en-US" altLang="ko-KR" b="0" dirty="0">
                <a:ea typeface="굴림" charset="-127"/>
              </a:rPr>
              <a:t>Juniors team made it to Southeast Region championship game (Win away from </a:t>
            </a:r>
            <a:r>
              <a:rPr lang="en-US" altLang="ko-KR" b="0" dirty="0" err="1">
                <a:ea typeface="굴림" charset="-127"/>
              </a:rPr>
              <a:t>Jrs</a:t>
            </a:r>
            <a:r>
              <a:rPr lang="en-US" altLang="ko-KR" b="0" dirty="0">
                <a:ea typeface="굴림" charset="-127"/>
              </a:rPr>
              <a:t> World Series)</a:t>
            </a:r>
          </a:p>
          <a:p>
            <a:pPr>
              <a:lnSpc>
                <a:spcPct val="80000"/>
              </a:lnSpc>
              <a:spcAft>
                <a:spcPts val="300"/>
              </a:spcAft>
            </a:pPr>
            <a:endParaRPr lang="en-US" altLang="ko-KR" dirty="0">
              <a:ea typeface="굴림" charset="-127"/>
            </a:endParaRPr>
          </a:p>
        </p:txBody>
      </p:sp>
    </p:spTree>
    <p:extLst>
      <p:ext uri="{BB962C8B-B14F-4D97-AF65-F5344CB8AC3E}">
        <p14:creationId xmlns:p14="http://schemas.microsoft.com/office/powerpoint/2010/main" val="2880692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EDA301B-0AEB-B3AB-8BA6-E07359F0FBA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t="8394" b="8394"/>
          <a:stretch/>
        </p:blipFill>
        <p:spPr>
          <a:xfrm>
            <a:off x="525781" y="1038225"/>
            <a:ext cx="3505200" cy="2771775"/>
          </a:xfrm>
          <a:prstGeom prst="rect">
            <a:avLst/>
          </a:prstGeom>
          <a:solidFill>
            <a:srgbClr val="FFFFFF">
              <a:shade val="85000"/>
            </a:srgbClr>
          </a:solidFill>
          <a:ln w="28575" cap="sq">
            <a:solidFill>
              <a:srgbClr val="000000"/>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Picture 5">
            <a:extLst>
              <a:ext uri="{FF2B5EF4-FFF2-40B4-BE49-F238E27FC236}">
                <a16:creationId xmlns:a16="http://schemas.microsoft.com/office/drawing/2014/main" id="{56E97479-E9CD-AC39-4A95-F2016C867960}"/>
              </a:ext>
            </a:extLst>
          </p:cNvPr>
          <p:cNvPicPr>
            <a:picLocks noChangeAspect="1"/>
          </p:cNvPicPr>
          <p:nvPr/>
        </p:nvPicPr>
        <p:blipFill>
          <a:blip r:embed="rId3" cstate="print">
            <a:extLst>
              <a:ext uri="{28A0092B-C50C-407E-A947-70E740481C1C}">
                <a14:useLocalDpi xmlns:a14="http://schemas.microsoft.com/office/drawing/2010/main" val="0"/>
              </a:ext>
            </a:extLst>
          </a:blip>
          <a:srcRect l="8444" r="8444"/>
          <a:stretch/>
        </p:blipFill>
        <p:spPr>
          <a:xfrm rot="614089">
            <a:off x="5241970" y="899094"/>
            <a:ext cx="3357750" cy="2840422"/>
          </a:xfrm>
          <a:prstGeom prst="rect">
            <a:avLst/>
          </a:prstGeom>
          <a:solidFill>
            <a:srgbClr val="FFFFFF">
              <a:shade val="85000"/>
            </a:srgbClr>
          </a:solidFill>
          <a:ln w="28575" cap="sq">
            <a:solidFill>
              <a:srgbClr val="000000"/>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Picture 6">
            <a:extLst>
              <a:ext uri="{FF2B5EF4-FFF2-40B4-BE49-F238E27FC236}">
                <a16:creationId xmlns:a16="http://schemas.microsoft.com/office/drawing/2014/main" id="{8ABF9261-2BF2-703A-4ECF-DB27867C6FF0}"/>
              </a:ext>
            </a:extLst>
          </p:cNvPr>
          <p:cNvPicPr>
            <a:picLocks noChangeAspect="1"/>
          </p:cNvPicPr>
          <p:nvPr/>
        </p:nvPicPr>
        <p:blipFill>
          <a:blip r:embed="rId4" cstate="print">
            <a:extLst>
              <a:ext uri="{28A0092B-C50C-407E-A947-70E740481C1C}">
                <a14:useLocalDpi xmlns:a14="http://schemas.microsoft.com/office/drawing/2010/main" val="0"/>
              </a:ext>
            </a:extLst>
          </a:blip>
          <a:srcRect t="5097" b="5097"/>
          <a:stretch/>
        </p:blipFill>
        <p:spPr>
          <a:xfrm>
            <a:off x="2903049" y="3457021"/>
            <a:ext cx="3348921" cy="2763176"/>
          </a:xfrm>
          <a:prstGeom prst="rect">
            <a:avLst/>
          </a:prstGeom>
          <a:ln w="28575">
            <a:solidFill>
              <a:srgbClr val="000000"/>
            </a:solidFill>
          </a:ln>
        </p:spPr>
      </p:pic>
      <p:sp>
        <p:nvSpPr>
          <p:cNvPr id="9" name="TextBox 8">
            <a:extLst>
              <a:ext uri="{FF2B5EF4-FFF2-40B4-BE49-F238E27FC236}">
                <a16:creationId xmlns:a16="http://schemas.microsoft.com/office/drawing/2014/main" id="{63728321-1BD1-0C14-0A8F-89BA785B8C44}"/>
              </a:ext>
            </a:extLst>
          </p:cNvPr>
          <p:cNvSpPr txBox="1"/>
          <p:nvPr/>
        </p:nvSpPr>
        <p:spPr>
          <a:xfrm>
            <a:off x="939466" y="4029947"/>
            <a:ext cx="1563854" cy="461665"/>
          </a:xfrm>
          <a:prstGeom prst="rect">
            <a:avLst/>
          </a:prstGeom>
          <a:noFill/>
        </p:spPr>
        <p:txBody>
          <a:bodyPr wrap="square" rtlCol="0">
            <a:spAutoFit/>
          </a:bodyPr>
          <a:lstStyle/>
          <a:p>
            <a:pPr algn="ctr"/>
            <a:r>
              <a:rPr lang="en-US" sz="1200" dirty="0"/>
              <a:t>2024 Spring Majors Champions</a:t>
            </a:r>
          </a:p>
        </p:txBody>
      </p:sp>
      <p:sp>
        <p:nvSpPr>
          <p:cNvPr id="10" name="TextBox 9">
            <a:extLst>
              <a:ext uri="{FF2B5EF4-FFF2-40B4-BE49-F238E27FC236}">
                <a16:creationId xmlns:a16="http://schemas.microsoft.com/office/drawing/2014/main" id="{9633FB63-0EB5-19DF-E4B7-EB049F8930DA}"/>
              </a:ext>
            </a:extLst>
          </p:cNvPr>
          <p:cNvSpPr txBox="1"/>
          <p:nvPr/>
        </p:nvSpPr>
        <p:spPr>
          <a:xfrm>
            <a:off x="6251970" y="3805646"/>
            <a:ext cx="2052532" cy="461665"/>
          </a:xfrm>
          <a:prstGeom prst="rect">
            <a:avLst/>
          </a:prstGeom>
          <a:noFill/>
        </p:spPr>
        <p:txBody>
          <a:bodyPr wrap="square" rtlCol="0">
            <a:spAutoFit/>
          </a:bodyPr>
          <a:lstStyle/>
          <a:p>
            <a:pPr algn="ctr"/>
            <a:r>
              <a:rPr lang="en-US" sz="1200" dirty="0"/>
              <a:t>2024 Spring AAA Champions</a:t>
            </a:r>
          </a:p>
        </p:txBody>
      </p:sp>
      <p:sp>
        <p:nvSpPr>
          <p:cNvPr id="11" name="TextBox 10">
            <a:extLst>
              <a:ext uri="{FF2B5EF4-FFF2-40B4-BE49-F238E27FC236}">
                <a16:creationId xmlns:a16="http://schemas.microsoft.com/office/drawing/2014/main" id="{5695A08C-D14A-898D-5D16-28B4747829EF}"/>
              </a:ext>
            </a:extLst>
          </p:cNvPr>
          <p:cNvSpPr txBox="1"/>
          <p:nvPr/>
        </p:nvSpPr>
        <p:spPr>
          <a:xfrm>
            <a:off x="3329940" y="6329846"/>
            <a:ext cx="2484120" cy="276999"/>
          </a:xfrm>
          <a:prstGeom prst="rect">
            <a:avLst/>
          </a:prstGeom>
          <a:noFill/>
        </p:spPr>
        <p:txBody>
          <a:bodyPr wrap="square" rtlCol="0">
            <a:spAutoFit/>
          </a:bodyPr>
          <a:lstStyle/>
          <a:p>
            <a:pPr algn="ctr"/>
            <a:r>
              <a:rPr lang="en-US" sz="1200" dirty="0"/>
              <a:t>2025 Spring AA Champions</a:t>
            </a:r>
          </a:p>
        </p:txBody>
      </p:sp>
    </p:spTree>
    <p:extLst>
      <p:ext uri="{BB962C8B-B14F-4D97-AF65-F5344CB8AC3E}">
        <p14:creationId xmlns:p14="http://schemas.microsoft.com/office/powerpoint/2010/main" val="3932102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C020B8-8AF2-6B03-B468-D80E3B581F34}"/>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1E1D272F-9695-250B-F517-6B7073620D30}"/>
              </a:ext>
            </a:extLst>
          </p:cNvPr>
          <p:cNvPicPr>
            <a:picLocks noChangeAspect="1"/>
          </p:cNvPicPr>
          <p:nvPr/>
        </p:nvPicPr>
        <p:blipFill>
          <a:blip r:embed="rId2">
            <a:extLst>
              <a:ext uri="{28A0092B-C50C-407E-A947-70E740481C1C}">
                <a14:useLocalDpi xmlns:a14="http://schemas.microsoft.com/office/drawing/2010/main" val="0"/>
              </a:ext>
            </a:extLst>
          </a:blip>
          <a:srcRect l="10647" r="10647"/>
          <a:stretch/>
        </p:blipFill>
        <p:spPr>
          <a:xfrm rot="382445">
            <a:off x="4564101" y="1242237"/>
            <a:ext cx="4007133" cy="3389755"/>
          </a:xfrm>
          <a:prstGeom prst="rect">
            <a:avLst/>
          </a:prstGeom>
          <a:solidFill>
            <a:srgbClr val="FFFFFF">
              <a:shade val="85000"/>
            </a:srgbClr>
          </a:solidFill>
          <a:ln w="28575" cap="sq">
            <a:solidFill>
              <a:srgbClr val="000000"/>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Picture 6">
            <a:extLst>
              <a:ext uri="{FF2B5EF4-FFF2-40B4-BE49-F238E27FC236}">
                <a16:creationId xmlns:a16="http://schemas.microsoft.com/office/drawing/2014/main" id="{045C3300-ACFC-BABC-C631-E1CF527A845B}"/>
              </a:ext>
            </a:extLst>
          </p:cNvPr>
          <p:cNvPicPr>
            <a:picLocks noChangeAspect="1"/>
          </p:cNvPicPr>
          <p:nvPr/>
        </p:nvPicPr>
        <p:blipFill>
          <a:blip r:embed="rId3">
            <a:extLst>
              <a:ext uri="{28A0092B-C50C-407E-A947-70E740481C1C}">
                <a14:useLocalDpi xmlns:a14="http://schemas.microsoft.com/office/drawing/2010/main" val="0"/>
              </a:ext>
            </a:extLst>
          </a:blip>
          <a:srcRect l="4551" r="4551"/>
          <a:stretch/>
        </p:blipFill>
        <p:spPr>
          <a:xfrm>
            <a:off x="43894" y="1219200"/>
            <a:ext cx="4155888" cy="3429000"/>
          </a:xfrm>
          <a:prstGeom prst="rect">
            <a:avLst/>
          </a:prstGeom>
          <a:ln w="28575">
            <a:solidFill>
              <a:srgbClr val="000000"/>
            </a:solidFill>
          </a:ln>
        </p:spPr>
      </p:pic>
      <p:sp>
        <p:nvSpPr>
          <p:cNvPr id="10" name="TextBox 9">
            <a:extLst>
              <a:ext uri="{FF2B5EF4-FFF2-40B4-BE49-F238E27FC236}">
                <a16:creationId xmlns:a16="http://schemas.microsoft.com/office/drawing/2014/main" id="{E95DB749-7C12-BA4A-178B-B534104E412E}"/>
              </a:ext>
            </a:extLst>
          </p:cNvPr>
          <p:cNvSpPr txBox="1"/>
          <p:nvPr/>
        </p:nvSpPr>
        <p:spPr>
          <a:xfrm>
            <a:off x="4724400" y="4843950"/>
            <a:ext cx="3886199" cy="830997"/>
          </a:xfrm>
          <a:prstGeom prst="rect">
            <a:avLst/>
          </a:prstGeom>
          <a:noFill/>
        </p:spPr>
        <p:txBody>
          <a:bodyPr wrap="square" rtlCol="0">
            <a:spAutoFit/>
          </a:bodyPr>
          <a:lstStyle/>
          <a:p>
            <a:pPr algn="ctr"/>
            <a:r>
              <a:rPr lang="en-US" sz="2400" dirty="0"/>
              <a:t>2025 Spring Juniors State Champions</a:t>
            </a:r>
          </a:p>
        </p:txBody>
      </p:sp>
      <p:sp>
        <p:nvSpPr>
          <p:cNvPr id="11" name="TextBox 10">
            <a:extLst>
              <a:ext uri="{FF2B5EF4-FFF2-40B4-BE49-F238E27FC236}">
                <a16:creationId xmlns:a16="http://schemas.microsoft.com/office/drawing/2014/main" id="{58AE4E0A-6376-DC74-0065-343756232BF7}"/>
              </a:ext>
            </a:extLst>
          </p:cNvPr>
          <p:cNvSpPr txBox="1"/>
          <p:nvPr/>
        </p:nvSpPr>
        <p:spPr>
          <a:xfrm>
            <a:off x="228599" y="4805850"/>
            <a:ext cx="3348921" cy="1200329"/>
          </a:xfrm>
          <a:prstGeom prst="rect">
            <a:avLst/>
          </a:prstGeom>
          <a:noFill/>
        </p:spPr>
        <p:txBody>
          <a:bodyPr wrap="square" rtlCol="0">
            <a:spAutoFit/>
          </a:bodyPr>
          <a:lstStyle/>
          <a:p>
            <a:pPr algn="ctr"/>
            <a:r>
              <a:rPr lang="en-US" sz="2400" dirty="0"/>
              <a:t>2025 Spring Middle School Champions – Harmony MS</a:t>
            </a:r>
          </a:p>
        </p:txBody>
      </p:sp>
      <p:sp>
        <p:nvSpPr>
          <p:cNvPr id="4" name="TextBox 3">
            <a:extLst>
              <a:ext uri="{FF2B5EF4-FFF2-40B4-BE49-F238E27FC236}">
                <a16:creationId xmlns:a16="http://schemas.microsoft.com/office/drawing/2014/main" id="{07EB7A7D-076F-14E9-7B00-4306FB1E102C}"/>
              </a:ext>
            </a:extLst>
          </p:cNvPr>
          <p:cNvSpPr txBox="1"/>
          <p:nvPr/>
        </p:nvSpPr>
        <p:spPr>
          <a:xfrm>
            <a:off x="1149822" y="6163829"/>
            <a:ext cx="6476999" cy="646331"/>
          </a:xfrm>
          <a:prstGeom prst="rect">
            <a:avLst/>
          </a:prstGeom>
          <a:noFill/>
        </p:spPr>
        <p:txBody>
          <a:bodyPr wrap="square" rtlCol="0">
            <a:spAutoFit/>
          </a:bodyPr>
          <a:lstStyle/>
          <a:p>
            <a:pPr algn="ctr"/>
            <a:r>
              <a:rPr lang="en-US" sz="3600" b="1" dirty="0"/>
              <a:t>2025 Big Field Program</a:t>
            </a:r>
          </a:p>
        </p:txBody>
      </p:sp>
    </p:spTree>
    <p:extLst>
      <p:ext uri="{BB962C8B-B14F-4D97-AF65-F5344CB8AC3E}">
        <p14:creationId xmlns:p14="http://schemas.microsoft.com/office/powerpoint/2010/main" val="1979765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28600" y="1484312"/>
            <a:ext cx="8534400" cy="649288"/>
          </a:xfrm>
        </p:spPr>
        <p:txBody>
          <a:bodyPr/>
          <a:lstStyle/>
          <a:p>
            <a:pPr eaLnBrk="1" hangingPunct="1"/>
            <a:r>
              <a:rPr lang="en-US" dirty="0"/>
              <a:t>Spring 2026 Player Divisions</a:t>
            </a:r>
            <a:endParaRPr lang="uk-UA" dirty="0"/>
          </a:p>
        </p:txBody>
      </p:sp>
      <p:sp>
        <p:nvSpPr>
          <p:cNvPr id="4099" name="Rectangle 3"/>
          <p:cNvSpPr>
            <a:spLocks noGrp="1" noChangeArrowheads="1"/>
          </p:cNvSpPr>
          <p:nvPr>
            <p:ph type="body" idx="1"/>
          </p:nvPr>
        </p:nvSpPr>
        <p:spPr>
          <a:xfrm>
            <a:off x="304800" y="2368550"/>
            <a:ext cx="8382000" cy="4184650"/>
          </a:xfrm>
        </p:spPr>
        <p:txBody>
          <a:bodyPr/>
          <a:lstStyle/>
          <a:p>
            <a:pPr>
              <a:lnSpc>
                <a:spcPct val="80000"/>
              </a:lnSpc>
              <a:spcAft>
                <a:spcPts val="300"/>
              </a:spcAft>
            </a:pPr>
            <a:r>
              <a:rPr lang="en-US" altLang="ko-KR" dirty="0">
                <a:ea typeface="굴림" charset="-127"/>
              </a:rPr>
              <a:t>8 Divisions / 64 Teams / 711 Players</a:t>
            </a:r>
          </a:p>
          <a:p>
            <a:pPr lvl="1">
              <a:lnSpc>
                <a:spcPct val="80000"/>
              </a:lnSpc>
              <a:spcAft>
                <a:spcPts val="300"/>
              </a:spcAft>
            </a:pPr>
            <a:r>
              <a:rPr lang="en-US" altLang="ko-KR" b="0" dirty="0">
                <a:ea typeface="굴림" charset="-127"/>
              </a:rPr>
              <a:t>Tee Ball (Baseball ages 5-6) – 8 Teams (down from 12)</a:t>
            </a:r>
          </a:p>
          <a:p>
            <a:pPr lvl="1">
              <a:lnSpc>
                <a:spcPct val="80000"/>
              </a:lnSpc>
              <a:spcAft>
                <a:spcPts val="300"/>
              </a:spcAft>
            </a:pPr>
            <a:r>
              <a:rPr lang="en-US" altLang="ko-KR" b="0" dirty="0">
                <a:ea typeface="굴림" charset="-127"/>
              </a:rPr>
              <a:t>Coach Pitch (Baseball ages 6-8) – 14 Teams </a:t>
            </a:r>
            <a:r>
              <a:rPr lang="en-US" altLang="ko-KR" sz="1600" b="0" dirty="0">
                <a:ea typeface="굴림" charset="-127"/>
              </a:rPr>
              <a:t>(down from 18)</a:t>
            </a:r>
          </a:p>
          <a:p>
            <a:pPr lvl="1">
              <a:lnSpc>
                <a:spcPct val="80000"/>
              </a:lnSpc>
              <a:spcAft>
                <a:spcPts val="300"/>
              </a:spcAft>
            </a:pPr>
            <a:r>
              <a:rPr lang="en-US" altLang="ko-KR" b="0" dirty="0">
                <a:ea typeface="굴림" charset="-127"/>
              </a:rPr>
              <a:t>A (Baseball ages 8-9) – 8 Teams (up from 4)</a:t>
            </a:r>
          </a:p>
          <a:p>
            <a:pPr lvl="1">
              <a:lnSpc>
                <a:spcPct val="80000"/>
              </a:lnSpc>
              <a:spcAft>
                <a:spcPts val="300"/>
              </a:spcAft>
            </a:pPr>
            <a:r>
              <a:rPr lang="en-US" altLang="ko-KR" b="0" dirty="0">
                <a:ea typeface="굴림" charset="-127"/>
              </a:rPr>
              <a:t>AA (Baseball ages 8-10) – 8 Teams (steady)</a:t>
            </a:r>
          </a:p>
          <a:p>
            <a:pPr lvl="1">
              <a:lnSpc>
                <a:spcPct val="80000"/>
              </a:lnSpc>
              <a:spcAft>
                <a:spcPts val="300"/>
              </a:spcAft>
            </a:pPr>
            <a:r>
              <a:rPr lang="en-US" altLang="ko-KR" b="0" dirty="0">
                <a:ea typeface="굴림" charset="-127"/>
              </a:rPr>
              <a:t>AAA (Baseball ages 9-12) – 6 Teams (down from 8)</a:t>
            </a:r>
          </a:p>
          <a:p>
            <a:pPr lvl="1">
              <a:lnSpc>
                <a:spcPct val="80000"/>
              </a:lnSpc>
              <a:spcAft>
                <a:spcPts val="300"/>
              </a:spcAft>
            </a:pPr>
            <a:r>
              <a:rPr lang="en-US" altLang="ko-KR" b="0" dirty="0">
                <a:ea typeface="굴림" charset="-127"/>
              </a:rPr>
              <a:t>Majors (Baseball ages 10-12) – 8 Teams (steady)</a:t>
            </a:r>
          </a:p>
          <a:p>
            <a:pPr lvl="1">
              <a:lnSpc>
                <a:spcPct val="80000"/>
              </a:lnSpc>
              <a:spcAft>
                <a:spcPts val="300"/>
              </a:spcAft>
            </a:pPr>
            <a:r>
              <a:rPr lang="en-US" altLang="ko-KR" b="0" dirty="0">
                <a:ea typeface="굴림" charset="-127"/>
              </a:rPr>
              <a:t>Juniors (Baseball ages 13-14) – 5 Teams (up from 4)</a:t>
            </a:r>
          </a:p>
          <a:p>
            <a:pPr lvl="1">
              <a:lnSpc>
                <a:spcPct val="80000"/>
              </a:lnSpc>
              <a:spcAft>
                <a:spcPts val="300"/>
              </a:spcAft>
            </a:pPr>
            <a:r>
              <a:rPr lang="en-US" altLang="ko-KR" b="0" dirty="0">
                <a:ea typeface="굴림" charset="-127"/>
              </a:rPr>
              <a:t>Middle School (Baseball ages 13-16) – 2 Teams (Rosters up from 12 to 15)</a:t>
            </a:r>
          </a:p>
          <a:p>
            <a:pPr marL="457200" lvl="1" indent="0">
              <a:lnSpc>
                <a:spcPct val="80000"/>
              </a:lnSpc>
              <a:spcAft>
                <a:spcPts val="300"/>
              </a:spcAft>
              <a:buNone/>
            </a:pPr>
            <a:r>
              <a:rPr lang="en-US" altLang="ko-KR" sz="1600" b="0" dirty="0">
                <a:ea typeface="굴림" charset="-127"/>
              </a:rPr>
              <a:t> </a:t>
            </a:r>
          </a:p>
          <a:p>
            <a:pPr marL="0" lvl="1" indent="0">
              <a:lnSpc>
                <a:spcPct val="80000"/>
              </a:lnSpc>
              <a:spcAft>
                <a:spcPts val="300"/>
              </a:spcAft>
              <a:buNone/>
            </a:pPr>
            <a:endParaRPr lang="en-US" altLang="ko-KR" sz="1400" b="0" i="1" dirty="0">
              <a:ea typeface="굴림" charset="-127"/>
            </a:endParaRPr>
          </a:p>
        </p:txBody>
      </p:sp>
    </p:spTree>
    <p:extLst>
      <p:ext uri="{BB962C8B-B14F-4D97-AF65-F5344CB8AC3E}">
        <p14:creationId xmlns:p14="http://schemas.microsoft.com/office/powerpoint/2010/main" val="39660614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28600" y="1484312"/>
            <a:ext cx="8534400" cy="649288"/>
          </a:xfrm>
        </p:spPr>
        <p:txBody>
          <a:bodyPr/>
          <a:lstStyle/>
          <a:p>
            <a:pPr eaLnBrk="1" hangingPunct="1"/>
            <a:r>
              <a:rPr lang="en-US" dirty="0"/>
              <a:t>Division Structure</a:t>
            </a:r>
            <a:endParaRPr lang="uk-UA" dirty="0"/>
          </a:p>
        </p:txBody>
      </p:sp>
      <p:sp>
        <p:nvSpPr>
          <p:cNvPr id="9" name="TextBox 8">
            <a:extLst>
              <a:ext uri="{FF2B5EF4-FFF2-40B4-BE49-F238E27FC236}">
                <a16:creationId xmlns:a16="http://schemas.microsoft.com/office/drawing/2014/main" id="{B9600668-B46D-42EF-A8BF-24FACE1E91C6}"/>
              </a:ext>
            </a:extLst>
          </p:cNvPr>
          <p:cNvSpPr txBox="1"/>
          <p:nvPr/>
        </p:nvSpPr>
        <p:spPr>
          <a:xfrm>
            <a:off x="228600" y="2440936"/>
            <a:ext cx="8534400" cy="4610493"/>
          </a:xfrm>
          <a:prstGeom prst="rect">
            <a:avLst/>
          </a:prstGeom>
          <a:noFill/>
        </p:spPr>
        <p:txBody>
          <a:bodyPr wrap="square">
            <a:spAutoFit/>
          </a:bodyPr>
          <a:lstStyle/>
          <a:p>
            <a:pPr marL="285750" indent="-285750">
              <a:lnSpc>
                <a:spcPct val="80000"/>
              </a:lnSpc>
              <a:spcAft>
                <a:spcPts val="300"/>
              </a:spcAft>
              <a:buFont typeface="Arial" panose="020B0604020202020204" pitchFamily="34" charset="0"/>
              <a:buChar char="•"/>
            </a:pPr>
            <a:r>
              <a:rPr lang="en-US" altLang="ko-KR" sz="2800" dirty="0">
                <a:ea typeface="굴림" charset="-127"/>
              </a:rPr>
              <a:t>Players are drafted/assigned to an appropriate division based on:</a:t>
            </a:r>
          </a:p>
          <a:p>
            <a:pPr marL="742950" marR="0" lvl="1" indent="-285750" algn="l" defTabSz="914400" rtl="0" eaLnBrk="1" fontAlgn="base" latinLnBrk="0" hangingPunct="1">
              <a:lnSpc>
                <a:spcPct val="80000"/>
              </a:lnSpc>
              <a:spcBef>
                <a:spcPct val="20000"/>
              </a:spcBef>
              <a:spcAft>
                <a:spcPts val="300"/>
              </a:spcAft>
              <a:buClrTx/>
              <a:buSzTx/>
              <a:buFontTx/>
              <a:buChar char="–"/>
              <a:tabLst/>
              <a:defRPr/>
            </a:pPr>
            <a:r>
              <a:rPr kumimoji="0" lang="en-US" altLang="ko-KR" sz="2400" b="0" i="0" u="none" strike="noStrike" kern="0" cap="none" spc="0" normalizeH="0" baseline="0" noProof="0" dirty="0">
                <a:ln>
                  <a:noFill/>
                </a:ln>
                <a:solidFill>
                  <a:srgbClr val="5F5F5F"/>
                </a:solidFill>
                <a:effectLst/>
                <a:uLnTx/>
                <a:uFillTx/>
                <a:latin typeface="Arial"/>
                <a:ea typeface="굴림" charset="-127"/>
              </a:rPr>
              <a:t>Residency (per ULLL established boundaries)</a:t>
            </a:r>
          </a:p>
          <a:p>
            <a:pPr marL="1257300" lvl="2" indent="-342900">
              <a:lnSpc>
                <a:spcPct val="80000"/>
              </a:lnSpc>
              <a:spcBef>
                <a:spcPct val="20000"/>
              </a:spcBef>
              <a:spcAft>
                <a:spcPts val="300"/>
              </a:spcAft>
              <a:buFont typeface="Arial" panose="020B0604020202020204" pitchFamily="34" charset="0"/>
              <a:buChar char="•"/>
              <a:defRPr/>
            </a:pPr>
            <a:r>
              <a:rPr lang="en-US" altLang="ko-KR" sz="2000" kern="0" dirty="0">
                <a:solidFill>
                  <a:srgbClr val="5F5F5F"/>
                </a:solidFill>
                <a:latin typeface="Arial"/>
                <a:ea typeface="굴림" charset="-127"/>
              </a:rPr>
              <a:t>Geographically (Tee Ball and Coach Pitch only)</a:t>
            </a:r>
            <a:endParaRPr kumimoji="0" lang="en-US" altLang="ko-KR" sz="2000" b="0" i="0" u="none" strike="noStrike" kern="0" cap="none" spc="0" normalizeH="0" baseline="0" noProof="0" dirty="0">
              <a:ln>
                <a:noFill/>
              </a:ln>
              <a:solidFill>
                <a:srgbClr val="5F5F5F"/>
              </a:solidFill>
              <a:effectLst/>
              <a:uLnTx/>
              <a:uFillTx/>
              <a:latin typeface="Arial"/>
              <a:ea typeface="굴림" charset="-127"/>
            </a:endParaRPr>
          </a:p>
          <a:p>
            <a:pPr marL="742950" marR="0" lvl="1" indent="-285750" algn="l" defTabSz="914400" rtl="0" eaLnBrk="1" fontAlgn="base" latinLnBrk="0" hangingPunct="1">
              <a:lnSpc>
                <a:spcPct val="80000"/>
              </a:lnSpc>
              <a:spcBef>
                <a:spcPct val="20000"/>
              </a:spcBef>
              <a:spcAft>
                <a:spcPts val="300"/>
              </a:spcAft>
              <a:buClrTx/>
              <a:buSzTx/>
              <a:buFontTx/>
              <a:buChar char="–"/>
              <a:tabLst/>
              <a:defRPr/>
            </a:pPr>
            <a:r>
              <a:rPr kumimoji="0" lang="en-US" altLang="ko-KR" sz="2400" b="0" i="0" u="none" strike="noStrike" kern="0" cap="none" spc="0" normalizeH="0" baseline="0" noProof="0" dirty="0">
                <a:ln>
                  <a:noFill/>
                </a:ln>
                <a:solidFill>
                  <a:srgbClr val="5F5F5F"/>
                </a:solidFill>
                <a:effectLst/>
                <a:uLnTx/>
                <a:uFillTx/>
                <a:latin typeface="Arial"/>
                <a:ea typeface="굴림" charset="-127"/>
              </a:rPr>
              <a:t>Playing Age (per 2026 Little League</a:t>
            </a:r>
            <a:r>
              <a:rPr kumimoji="0" lang="en-US" altLang="ko-KR" sz="1400" b="0" i="0" u="none" strike="noStrike" kern="0" cap="none" spc="0" normalizeH="0" baseline="0" noProof="0" dirty="0">
                <a:ln>
                  <a:noFill/>
                </a:ln>
                <a:solidFill>
                  <a:srgbClr val="5F5F5F"/>
                </a:solidFill>
                <a:effectLst/>
                <a:uLnTx/>
                <a:uFillTx/>
                <a:latin typeface="Arial"/>
                <a:ea typeface="굴림" charset="-127"/>
              </a:rPr>
              <a:t>®</a:t>
            </a:r>
            <a:r>
              <a:rPr kumimoji="0" lang="en-US" altLang="ko-KR" sz="2400" b="0" i="0" u="none" strike="noStrike" kern="0" cap="none" spc="0" normalizeH="0" baseline="0" noProof="0" dirty="0">
                <a:ln>
                  <a:noFill/>
                </a:ln>
                <a:solidFill>
                  <a:srgbClr val="5F5F5F"/>
                </a:solidFill>
                <a:effectLst/>
                <a:uLnTx/>
                <a:uFillTx/>
                <a:latin typeface="Arial"/>
                <a:ea typeface="굴림" charset="-127"/>
              </a:rPr>
              <a:t> Age Chart) </a:t>
            </a:r>
          </a:p>
          <a:p>
            <a:pPr marL="742950" marR="0" lvl="1" indent="-285750" algn="l" defTabSz="914400" rtl="0" eaLnBrk="1" fontAlgn="base" latinLnBrk="0" hangingPunct="1">
              <a:lnSpc>
                <a:spcPct val="80000"/>
              </a:lnSpc>
              <a:spcBef>
                <a:spcPct val="20000"/>
              </a:spcBef>
              <a:spcAft>
                <a:spcPts val="300"/>
              </a:spcAft>
              <a:buClrTx/>
              <a:buSzTx/>
              <a:buFontTx/>
              <a:buChar char="–"/>
              <a:tabLst/>
              <a:defRPr/>
            </a:pPr>
            <a:r>
              <a:rPr kumimoji="0" lang="en-US" altLang="ko-KR" sz="2400" b="0" i="0" u="none" strike="noStrike" kern="0" cap="none" spc="0" normalizeH="0" baseline="0" noProof="0" dirty="0">
                <a:ln>
                  <a:noFill/>
                </a:ln>
                <a:solidFill>
                  <a:srgbClr val="5F5F5F"/>
                </a:solidFill>
                <a:effectLst/>
                <a:uLnTx/>
                <a:uFillTx/>
                <a:latin typeface="Arial"/>
                <a:ea typeface="굴림" charset="-127"/>
              </a:rPr>
              <a:t>Little League</a:t>
            </a:r>
            <a:r>
              <a:rPr kumimoji="0" lang="en-US" altLang="ko-KR" sz="1400" b="0" i="0" u="none" strike="noStrike" kern="0" cap="none" spc="0" normalizeH="0" baseline="0" noProof="0" dirty="0">
                <a:ln>
                  <a:noFill/>
                </a:ln>
                <a:solidFill>
                  <a:srgbClr val="5F5F5F"/>
                </a:solidFill>
                <a:effectLst/>
                <a:uLnTx/>
                <a:uFillTx/>
                <a:latin typeface="Arial"/>
                <a:ea typeface="굴림" charset="-127"/>
              </a:rPr>
              <a:t>®</a:t>
            </a:r>
            <a:r>
              <a:rPr kumimoji="0" lang="en-US" altLang="ko-KR" sz="1600" b="0" i="0" u="none" strike="noStrike" kern="0" cap="none" spc="0" normalizeH="0" baseline="0" noProof="0" dirty="0">
                <a:ln>
                  <a:noFill/>
                </a:ln>
                <a:solidFill>
                  <a:srgbClr val="5F5F5F"/>
                </a:solidFill>
                <a:effectLst/>
                <a:uLnTx/>
                <a:uFillTx/>
                <a:latin typeface="Arial"/>
                <a:ea typeface="굴림" charset="-127"/>
              </a:rPr>
              <a:t> </a:t>
            </a:r>
            <a:r>
              <a:rPr lang="en-US" altLang="ko-KR" sz="2400" kern="0" dirty="0">
                <a:solidFill>
                  <a:srgbClr val="5F5F5F"/>
                </a:solidFill>
                <a:latin typeface="Arial"/>
                <a:ea typeface="굴림" charset="-127"/>
              </a:rPr>
              <a:t>experience (number of seasons played and previous divisions)</a:t>
            </a:r>
          </a:p>
          <a:p>
            <a:pPr marL="742950" marR="0" lvl="1" indent="-285750" algn="l" defTabSz="914400" rtl="0" eaLnBrk="1" fontAlgn="base" latinLnBrk="0" hangingPunct="1">
              <a:lnSpc>
                <a:spcPct val="80000"/>
              </a:lnSpc>
              <a:spcBef>
                <a:spcPct val="20000"/>
              </a:spcBef>
              <a:spcAft>
                <a:spcPts val="300"/>
              </a:spcAft>
              <a:buClrTx/>
              <a:buSzTx/>
              <a:buFontTx/>
              <a:buChar char="–"/>
              <a:tabLst/>
              <a:defRPr/>
            </a:pPr>
            <a:r>
              <a:rPr lang="en-US" altLang="ko-KR" sz="2400" kern="0" dirty="0">
                <a:solidFill>
                  <a:srgbClr val="5F5F5F"/>
                </a:solidFill>
                <a:latin typeface="Arial"/>
                <a:ea typeface="굴림" charset="-127"/>
              </a:rPr>
              <a:t>Manager/Coach evaluations </a:t>
            </a:r>
          </a:p>
          <a:p>
            <a:pPr marL="742950" marR="0" lvl="1" indent="-285750" algn="l" defTabSz="914400" rtl="0" eaLnBrk="1" fontAlgn="base" latinLnBrk="0" hangingPunct="1">
              <a:lnSpc>
                <a:spcPct val="80000"/>
              </a:lnSpc>
              <a:spcBef>
                <a:spcPct val="20000"/>
              </a:spcBef>
              <a:spcAft>
                <a:spcPts val="300"/>
              </a:spcAft>
              <a:buClrTx/>
              <a:buSzTx/>
              <a:buFontTx/>
              <a:buChar char="–"/>
              <a:tabLst/>
              <a:defRPr/>
            </a:pPr>
            <a:r>
              <a:rPr lang="en-US" altLang="ko-KR" sz="2400" kern="0" dirty="0">
                <a:solidFill>
                  <a:srgbClr val="5F5F5F"/>
                </a:solidFill>
                <a:latin typeface="Arial"/>
                <a:ea typeface="굴림" charset="-127"/>
              </a:rPr>
              <a:t>Number of players/teams at each level that can be accommodated by available fields/managers</a:t>
            </a:r>
          </a:p>
          <a:p>
            <a:pPr marL="742950" marR="0" lvl="1" indent="-285750" algn="l" defTabSz="914400" rtl="0" eaLnBrk="1" fontAlgn="base" latinLnBrk="0" hangingPunct="1">
              <a:lnSpc>
                <a:spcPct val="80000"/>
              </a:lnSpc>
              <a:spcBef>
                <a:spcPct val="20000"/>
              </a:spcBef>
              <a:spcAft>
                <a:spcPts val="300"/>
              </a:spcAft>
              <a:buClrTx/>
              <a:buSzTx/>
              <a:buFontTx/>
              <a:buChar char="–"/>
              <a:tabLst/>
              <a:defRPr/>
            </a:pPr>
            <a:r>
              <a:rPr lang="en-US" altLang="ko-KR" sz="2400" kern="0" dirty="0">
                <a:solidFill>
                  <a:srgbClr val="5F5F5F"/>
                </a:solidFill>
                <a:latin typeface="Arial"/>
                <a:ea typeface="굴림" charset="-127"/>
              </a:rPr>
              <a:t>Evaluation/assessment results (if available)</a:t>
            </a:r>
            <a:endParaRPr kumimoji="0" lang="en-US" altLang="ko-KR" sz="2400" b="0" i="0" u="none" strike="noStrike" kern="0" cap="none" spc="0" normalizeH="0" baseline="0" noProof="0" dirty="0">
              <a:ln>
                <a:noFill/>
              </a:ln>
              <a:solidFill>
                <a:srgbClr val="5F5F5F"/>
              </a:solidFill>
              <a:effectLst/>
              <a:uLnTx/>
              <a:uFillTx/>
              <a:latin typeface="Arial"/>
              <a:ea typeface="굴림" charset="-127"/>
            </a:endParaRPr>
          </a:p>
          <a:p>
            <a:pPr marL="742950" lvl="1" indent="-285750">
              <a:lnSpc>
                <a:spcPct val="80000"/>
              </a:lnSpc>
              <a:spcAft>
                <a:spcPts val="300"/>
              </a:spcAft>
              <a:buFont typeface="Arial" panose="020B0604020202020204" pitchFamily="34" charset="0"/>
              <a:buChar char="•"/>
            </a:pPr>
            <a:endParaRPr lang="en-US" altLang="ko-KR" sz="2800" dirty="0">
              <a:ea typeface="굴림" charset="-127"/>
            </a:endParaRPr>
          </a:p>
        </p:txBody>
      </p:sp>
    </p:spTree>
    <p:extLst>
      <p:ext uri="{BB962C8B-B14F-4D97-AF65-F5344CB8AC3E}">
        <p14:creationId xmlns:p14="http://schemas.microsoft.com/office/powerpoint/2010/main" val="1303444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28600" y="1484312"/>
            <a:ext cx="8534400" cy="649288"/>
          </a:xfrm>
        </p:spPr>
        <p:txBody>
          <a:bodyPr/>
          <a:lstStyle/>
          <a:p>
            <a:pPr eaLnBrk="1" hangingPunct="1"/>
            <a:r>
              <a:rPr lang="en-US" dirty="0"/>
              <a:t>Division Structure</a:t>
            </a:r>
            <a:endParaRPr lang="uk-UA" dirty="0"/>
          </a:p>
        </p:txBody>
      </p:sp>
      <p:grpSp>
        <p:nvGrpSpPr>
          <p:cNvPr id="3" name="Group 2">
            <a:extLst>
              <a:ext uri="{FF2B5EF4-FFF2-40B4-BE49-F238E27FC236}">
                <a16:creationId xmlns:a16="http://schemas.microsoft.com/office/drawing/2014/main" id="{408F1C26-76B0-4590-BD0D-DC04E2EC5E3C}"/>
              </a:ext>
            </a:extLst>
          </p:cNvPr>
          <p:cNvGrpSpPr/>
          <p:nvPr/>
        </p:nvGrpSpPr>
        <p:grpSpPr>
          <a:xfrm>
            <a:off x="609600" y="2971800"/>
            <a:ext cx="7941363" cy="2743200"/>
            <a:chOff x="533439" y="2651760"/>
            <a:chExt cx="8262727" cy="3523051"/>
          </a:xfrm>
        </p:grpSpPr>
        <p:sp>
          <p:nvSpPr>
            <p:cNvPr id="4" name="Freeform: Shape 3">
              <a:extLst>
                <a:ext uri="{FF2B5EF4-FFF2-40B4-BE49-F238E27FC236}">
                  <a16:creationId xmlns:a16="http://schemas.microsoft.com/office/drawing/2014/main" id="{E409D82C-0C4F-4129-89DA-194E0B210DDF}"/>
                </a:ext>
              </a:extLst>
            </p:cNvPr>
            <p:cNvSpPr/>
            <p:nvPr/>
          </p:nvSpPr>
          <p:spPr>
            <a:xfrm>
              <a:off x="533439" y="2651760"/>
              <a:ext cx="4023360" cy="640555"/>
            </a:xfrm>
            <a:custGeom>
              <a:avLst/>
              <a:gdLst>
                <a:gd name="connsiteX0" fmla="*/ 0 w 3738748"/>
                <a:gd name="connsiteY0" fmla="*/ 0 h 1008000"/>
                <a:gd name="connsiteX1" fmla="*/ 3738748 w 3738748"/>
                <a:gd name="connsiteY1" fmla="*/ 0 h 1008000"/>
                <a:gd name="connsiteX2" fmla="*/ 3738748 w 3738748"/>
                <a:gd name="connsiteY2" fmla="*/ 1008000 h 1008000"/>
                <a:gd name="connsiteX3" fmla="*/ 0 w 3738748"/>
                <a:gd name="connsiteY3" fmla="*/ 1008000 h 1008000"/>
                <a:gd name="connsiteX4" fmla="*/ 0 w 3738748"/>
                <a:gd name="connsiteY4" fmla="*/ 0 h 100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8748" h="1008000">
                  <a:moveTo>
                    <a:pt x="0" y="0"/>
                  </a:moveTo>
                  <a:lnTo>
                    <a:pt x="3738748" y="0"/>
                  </a:lnTo>
                  <a:lnTo>
                    <a:pt x="3738748" y="1008000"/>
                  </a:lnTo>
                  <a:lnTo>
                    <a:pt x="0" y="1008000"/>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dirty="0"/>
                <a:t>National League</a:t>
              </a:r>
            </a:p>
          </p:txBody>
        </p:sp>
        <p:sp>
          <p:nvSpPr>
            <p:cNvPr id="5" name="Freeform: Shape 4">
              <a:extLst>
                <a:ext uri="{FF2B5EF4-FFF2-40B4-BE49-F238E27FC236}">
                  <a16:creationId xmlns:a16="http://schemas.microsoft.com/office/drawing/2014/main" id="{E2EB2857-6FF8-4444-B47F-615913F7A5BC}"/>
                </a:ext>
              </a:extLst>
            </p:cNvPr>
            <p:cNvSpPr/>
            <p:nvPr/>
          </p:nvSpPr>
          <p:spPr>
            <a:xfrm>
              <a:off x="533439" y="3292315"/>
              <a:ext cx="4023360" cy="2867652"/>
            </a:xfrm>
            <a:custGeom>
              <a:avLst/>
              <a:gdLst>
                <a:gd name="connsiteX0" fmla="*/ 0 w 3738748"/>
                <a:gd name="connsiteY0" fmla="*/ 0 h 2864235"/>
                <a:gd name="connsiteX1" fmla="*/ 3738748 w 3738748"/>
                <a:gd name="connsiteY1" fmla="*/ 0 h 2864235"/>
                <a:gd name="connsiteX2" fmla="*/ 3738748 w 3738748"/>
                <a:gd name="connsiteY2" fmla="*/ 2864235 h 2864235"/>
                <a:gd name="connsiteX3" fmla="*/ 0 w 3738748"/>
                <a:gd name="connsiteY3" fmla="*/ 2864235 h 2864235"/>
                <a:gd name="connsiteX4" fmla="*/ 0 w 3738748"/>
                <a:gd name="connsiteY4" fmla="*/ 0 h 2864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8748" h="2864235">
                  <a:moveTo>
                    <a:pt x="0" y="0"/>
                  </a:moveTo>
                  <a:lnTo>
                    <a:pt x="3738748" y="0"/>
                  </a:lnTo>
                  <a:lnTo>
                    <a:pt x="3738748" y="2864235"/>
                  </a:lnTo>
                  <a:lnTo>
                    <a:pt x="0" y="2864235"/>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182880" lvl="2" indent="-231775" algn="l" defTabSz="622300">
                <a:lnSpc>
                  <a:spcPct val="100000"/>
                </a:lnSpc>
                <a:spcBef>
                  <a:spcPct val="0"/>
                </a:spcBef>
                <a:spcAft>
                  <a:spcPts val="0"/>
                </a:spcAft>
                <a:buFont typeface="Wingdings" panose="05000000000000000000" pitchFamily="2" charset="2"/>
                <a:buChar char="Ø"/>
              </a:pPr>
              <a:r>
                <a:rPr lang="en-US" sz="1600" kern="1200" dirty="0"/>
                <a:t>Tee Ball – assigned geographically</a:t>
              </a:r>
            </a:p>
            <a:p>
              <a:pPr marL="182880" lvl="2" indent="-231775" algn="l" defTabSz="622300">
                <a:lnSpc>
                  <a:spcPct val="100000"/>
                </a:lnSpc>
                <a:spcBef>
                  <a:spcPct val="0"/>
                </a:spcBef>
                <a:spcAft>
                  <a:spcPts val="0"/>
                </a:spcAft>
                <a:buFont typeface="Wingdings" panose="05000000000000000000" pitchFamily="2" charset="2"/>
                <a:buChar char="Ø"/>
              </a:pPr>
              <a:r>
                <a:rPr lang="en-US" sz="1600" kern="1200" dirty="0"/>
                <a:t>Coach Pitch – assigned geographically</a:t>
              </a:r>
            </a:p>
            <a:p>
              <a:pPr marL="182880" lvl="2" indent="-231775" algn="l" defTabSz="622300">
                <a:lnSpc>
                  <a:spcPct val="100000"/>
                </a:lnSpc>
                <a:spcBef>
                  <a:spcPct val="0"/>
                </a:spcBef>
                <a:spcAft>
                  <a:spcPts val="0"/>
                </a:spcAft>
                <a:buFont typeface="Wingdings" panose="05000000000000000000" pitchFamily="2" charset="2"/>
                <a:buChar char="Ø"/>
              </a:pPr>
              <a:r>
                <a:rPr lang="en-US" sz="1600" dirty="0"/>
                <a:t>Single “A” (A) – common pool draft</a:t>
              </a:r>
            </a:p>
            <a:p>
              <a:pPr marL="182880" lvl="2" indent="-231775" algn="l" defTabSz="622300">
                <a:lnSpc>
                  <a:spcPct val="100000"/>
                </a:lnSpc>
                <a:spcBef>
                  <a:spcPct val="0"/>
                </a:spcBef>
                <a:spcAft>
                  <a:spcPts val="0"/>
                </a:spcAft>
                <a:buFont typeface="Wingdings" panose="05000000000000000000" pitchFamily="2" charset="2"/>
                <a:buChar char="Ø"/>
              </a:pPr>
              <a:r>
                <a:rPr lang="en-US" sz="1600" kern="1200" dirty="0"/>
                <a:t>Double “A” (AA) – common pool draft</a:t>
              </a:r>
            </a:p>
            <a:p>
              <a:pPr marL="182880" lvl="2" indent="-231775" algn="l" defTabSz="622300">
                <a:lnSpc>
                  <a:spcPct val="100000"/>
                </a:lnSpc>
                <a:spcBef>
                  <a:spcPct val="0"/>
                </a:spcBef>
                <a:spcAft>
                  <a:spcPts val="0"/>
                </a:spcAft>
                <a:buFont typeface="Wingdings" panose="05000000000000000000" pitchFamily="2" charset="2"/>
                <a:buChar char="Ø"/>
              </a:pPr>
              <a:r>
                <a:rPr lang="en-US" sz="1600" dirty="0"/>
                <a:t>Triple “A” (AAA) – common pool draft</a:t>
              </a:r>
              <a:endParaRPr lang="en-US" sz="1600" kern="1200" dirty="0"/>
            </a:p>
            <a:p>
              <a:pPr marL="182880" lvl="2" indent="-231775" algn="l" defTabSz="622300">
                <a:lnSpc>
                  <a:spcPct val="100000"/>
                </a:lnSpc>
                <a:spcBef>
                  <a:spcPct val="0"/>
                </a:spcBef>
                <a:spcAft>
                  <a:spcPts val="0"/>
                </a:spcAft>
                <a:buFont typeface="Wingdings" panose="05000000000000000000" pitchFamily="2" charset="2"/>
                <a:buChar char="Ø"/>
              </a:pPr>
              <a:r>
                <a:rPr lang="en-US" sz="1600" kern="1200" dirty="0"/>
                <a:t>Majors – common pool draft</a:t>
              </a:r>
            </a:p>
            <a:p>
              <a:pPr marL="182880" lvl="2" indent="-231775" algn="l" defTabSz="622300">
                <a:lnSpc>
                  <a:spcPct val="100000"/>
                </a:lnSpc>
                <a:spcBef>
                  <a:spcPct val="0"/>
                </a:spcBef>
                <a:spcAft>
                  <a:spcPts val="0"/>
                </a:spcAft>
                <a:buFont typeface="Wingdings" panose="05000000000000000000" pitchFamily="2" charset="2"/>
                <a:buChar char="Ø"/>
              </a:pPr>
              <a:r>
                <a:rPr lang="en-US" sz="1600" dirty="0"/>
                <a:t>Juniors – common pool draft</a:t>
              </a:r>
              <a:endParaRPr lang="en-US" sz="1600" kern="1200" dirty="0"/>
            </a:p>
            <a:p>
              <a:pPr marL="0" lvl="2" algn="l" defTabSz="622300">
                <a:lnSpc>
                  <a:spcPct val="100000"/>
                </a:lnSpc>
                <a:spcBef>
                  <a:spcPct val="0"/>
                </a:spcBef>
                <a:spcAft>
                  <a:spcPts val="0"/>
                </a:spcAft>
              </a:pPr>
              <a:endParaRPr lang="en-US" sz="1600" kern="1200" dirty="0"/>
            </a:p>
            <a:p>
              <a:pPr marL="341313" lvl="1" indent="-230188" algn="l" defTabSz="488950">
                <a:lnSpc>
                  <a:spcPct val="100000"/>
                </a:lnSpc>
                <a:spcBef>
                  <a:spcPct val="0"/>
                </a:spcBef>
                <a:spcAft>
                  <a:spcPts val="0"/>
                </a:spcAft>
                <a:buFont typeface="Wingdings" panose="05000000000000000000" pitchFamily="2" charset="2"/>
                <a:buNone/>
              </a:pPr>
              <a:endParaRPr lang="en-US" sz="1100" kern="1200" dirty="0"/>
            </a:p>
          </p:txBody>
        </p:sp>
        <p:sp>
          <p:nvSpPr>
            <p:cNvPr id="6" name="Freeform: Shape 5">
              <a:extLst>
                <a:ext uri="{FF2B5EF4-FFF2-40B4-BE49-F238E27FC236}">
                  <a16:creationId xmlns:a16="http://schemas.microsoft.com/office/drawing/2014/main" id="{752F9279-4E59-4C89-A8E5-B6CFC9F15945}"/>
                </a:ext>
              </a:extLst>
            </p:cNvPr>
            <p:cNvSpPr/>
            <p:nvPr/>
          </p:nvSpPr>
          <p:spPr>
            <a:xfrm>
              <a:off x="4772806" y="2651760"/>
              <a:ext cx="4023360" cy="640555"/>
            </a:xfrm>
            <a:custGeom>
              <a:avLst/>
              <a:gdLst>
                <a:gd name="connsiteX0" fmla="*/ 0 w 3738748"/>
                <a:gd name="connsiteY0" fmla="*/ 0 h 1008000"/>
                <a:gd name="connsiteX1" fmla="*/ 3738748 w 3738748"/>
                <a:gd name="connsiteY1" fmla="*/ 0 h 1008000"/>
                <a:gd name="connsiteX2" fmla="*/ 3738748 w 3738748"/>
                <a:gd name="connsiteY2" fmla="*/ 1008000 h 1008000"/>
                <a:gd name="connsiteX3" fmla="*/ 0 w 3738748"/>
                <a:gd name="connsiteY3" fmla="*/ 1008000 h 1008000"/>
                <a:gd name="connsiteX4" fmla="*/ 0 w 3738748"/>
                <a:gd name="connsiteY4" fmla="*/ 0 h 100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8748" h="1008000">
                  <a:moveTo>
                    <a:pt x="0" y="0"/>
                  </a:moveTo>
                  <a:lnTo>
                    <a:pt x="3738748" y="0"/>
                  </a:lnTo>
                  <a:lnTo>
                    <a:pt x="3738748" y="1008000"/>
                  </a:lnTo>
                  <a:lnTo>
                    <a:pt x="0" y="1008000"/>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dirty="0"/>
                <a:t>American League</a:t>
              </a:r>
            </a:p>
          </p:txBody>
        </p:sp>
        <p:sp>
          <p:nvSpPr>
            <p:cNvPr id="7" name="Freeform: Shape 6">
              <a:extLst>
                <a:ext uri="{FF2B5EF4-FFF2-40B4-BE49-F238E27FC236}">
                  <a16:creationId xmlns:a16="http://schemas.microsoft.com/office/drawing/2014/main" id="{19357666-95C0-43DA-B98E-CA525636726C}"/>
                </a:ext>
              </a:extLst>
            </p:cNvPr>
            <p:cNvSpPr/>
            <p:nvPr/>
          </p:nvSpPr>
          <p:spPr>
            <a:xfrm>
              <a:off x="4772806" y="3292315"/>
              <a:ext cx="4023360" cy="2882496"/>
            </a:xfrm>
            <a:custGeom>
              <a:avLst/>
              <a:gdLst>
                <a:gd name="connsiteX0" fmla="*/ 0 w 3738748"/>
                <a:gd name="connsiteY0" fmla="*/ 0 h 2864235"/>
                <a:gd name="connsiteX1" fmla="*/ 3738748 w 3738748"/>
                <a:gd name="connsiteY1" fmla="*/ 0 h 2864235"/>
                <a:gd name="connsiteX2" fmla="*/ 3738748 w 3738748"/>
                <a:gd name="connsiteY2" fmla="*/ 2864235 h 2864235"/>
                <a:gd name="connsiteX3" fmla="*/ 0 w 3738748"/>
                <a:gd name="connsiteY3" fmla="*/ 2864235 h 2864235"/>
                <a:gd name="connsiteX4" fmla="*/ 0 w 3738748"/>
                <a:gd name="connsiteY4" fmla="*/ 0 h 2864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8748" h="2864235">
                  <a:moveTo>
                    <a:pt x="0" y="0"/>
                  </a:moveTo>
                  <a:lnTo>
                    <a:pt x="3738748" y="0"/>
                  </a:lnTo>
                  <a:lnTo>
                    <a:pt x="3738748" y="2864235"/>
                  </a:lnTo>
                  <a:lnTo>
                    <a:pt x="0" y="2864235"/>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182880" lvl="2" indent="-231775" algn="l" defTabSz="622300">
                <a:lnSpc>
                  <a:spcPct val="100000"/>
                </a:lnSpc>
                <a:spcBef>
                  <a:spcPct val="0"/>
                </a:spcBef>
                <a:spcAft>
                  <a:spcPts val="0"/>
                </a:spcAft>
                <a:buFont typeface="Wingdings" panose="05000000000000000000" pitchFamily="2" charset="2"/>
                <a:buChar char="Ø"/>
              </a:pPr>
              <a:r>
                <a:rPr lang="en-US" sz="1600" kern="1200" dirty="0"/>
                <a:t>Tee Ball – assigned geographically</a:t>
              </a:r>
            </a:p>
            <a:p>
              <a:pPr marL="182880" lvl="2" indent="-231775" algn="l" defTabSz="622300">
                <a:lnSpc>
                  <a:spcPct val="100000"/>
                </a:lnSpc>
                <a:spcBef>
                  <a:spcPct val="0"/>
                </a:spcBef>
                <a:spcAft>
                  <a:spcPts val="0"/>
                </a:spcAft>
                <a:buFont typeface="Wingdings" panose="05000000000000000000" pitchFamily="2" charset="2"/>
                <a:buChar char="Ø"/>
              </a:pPr>
              <a:r>
                <a:rPr lang="en-US" sz="1600" kern="1200" dirty="0"/>
                <a:t>Coach Pitch – assigned geographically</a:t>
              </a:r>
            </a:p>
            <a:p>
              <a:pPr marL="182880" lvl="2" indent="-231775" algn="l" defTabSz="622300">
                <a:lnSpc>
                  <a:spcPct val="100000"/>
                </a:lnSpc>
                <a:spcBef>
                  <a:spcPct val="0"/>
                </a:spcBef>
                <a:spcAft>
                  <a:spcPts val="0"/>
                </a:spcAft>
                <a:buFont typeface="Wingdings" panose="05000000000000000000" pitchFamily="2" charset="2"/>
                <a:buChar char="Ø"/>
              </a:pPr>
              <a:r>
                <a:rPr lang="en-US" sz="1600" dirty="0"/>
                <a:t>Single “A” (A) – common pool draft</a:t>
              </a:r>
            </a:p>
            <a:p>
              <a:pPr marL="182880" lvl="2" indent="-231775" algn="l" defTabSz="622300">
                <a:lnSpc>
                  <a:spcPct val="100000"/>
                </a:lnSpc>
                <a:spcBef>
                  <a:spcPct val="0"/>
                </a:spcBef>
                <a:spcAft>
                  <a:spcPts val="0"/>
                </a:spcAft>
                <a:buFont typeface="Wingdings" panose="05000000000000000000" pitchFamily="2" charset="2"/>
                <a:buChar char="Ø"/>
              </a:pPr>
              <a:r>
                <a:rPr lang="en-US" sz="1600" kern="1200" dirty="0"/>
                <a:t>Double “A” (AA) – common pool draft</a:t>
              </a:r>
            </a:p>
            <a:p>
              <a:pPr marL="182880" lvl="2" indent="-231775" algn="l" defTabSz="622300">
                <a:lnSpc>
                  <a:spcPct val="100000"/>
                </a:lnSpc>
                <a:spcBef>
                  <a:spcPct val="0"/>
                </a:spcBef>
                <a:spcAft>
                  <a:spcPts val="0"/>
                </a:spcAft>
                <a:buFont typeface="Wingdings" panose="05000000000000000000" pitchFamily="2" charset="2"/>
                <a:buChar char="Ø"/>
              </a:pPr>
              <a:r>
                <a:rPr lang="en-US" sz="1600" dirty="0"/>
                <a:t>Triple “A” (AAA) – common pool draft</a:t>
              </a:r>
              <a:endParaRPr lang="en-US" sz="1600" kern="1200" dirty="0"/>
            </a:p>
            <a:p>
              <a:pPr marL="182880" lvl="2" indent="-231775" algn="l" defTabSz="622300">
                <a:lnSpc>
                  <a:spcPct val="100000"/>
                </a:lnSpc>
                <a:spcBef>
                  <a:spcPct val="0"/>
                </a:spcBef>
                <a:spcAft>
                  <a:spcPts val="0"/>
                </a:spcAft>
                <a:buFont typeface="Wingdings" panose="05000000000000000000" pitchFamily="2" charset="2"/>
                <a:buChar char="Ø"/>
              </a:pPr>
              <a:r>
                <a:rPr lang="en-US" sz="1600" kern="1200" dirty="0"/>
                <a:t>Majors – common pool draft</a:t>
              </a:r>
            </a:p>
            <a:p>
              <a:pPr marL="182880" lvl="2" indent="-231775" algn="l" defTabSz="622300">
                <a:lnSpc>
                  <a:spcPct val="100000"/>
                </a:lnSpc>
                <a:spcBef>
                  <a:spcPct val="0"/>
                </a:spcBef>
                <a:spcAft>
                  <a:spcPts val="0"/>
                </a:spcAft>
                <a:buFont typeface="Wingdings" panose="05000000000000000000" pitchFamily="2" charset="2"/>
                <a:buChar char="Ø"/>
              </a:pPr>
              <a:r>
                <a:rPr lang="en-US" sz="1600" dirty="0"/>
                <a:t>Juniors – common pool draft</a:t>
              </a:r>
              <a:endParaRPr lang="en-US" sz="1600" kern="1200" dirty="0"/>
            </a:p>
          </p:txBody>
        </p:sp>
      </p:grpSp>
      <p:sp>
        <p:nvSpPr>
          <p:cNvPr id="9" name="TextBox 8">
            <a:extLst>
              <a:ext uri="{FF2B5EF4-FFF2-40B4-BE49-F238E27FC236}">
                <a16:creationId xmlns:a16="http://schemas.microsoft.com/office/drawing/2014/main" id="{B9600668-B46D-42EF-A8BF-24FACE1E91C6}"/>
              </a:ext>
            </a:extLst>
          </p:cNvPr>
          <p:cNvSpPr txBox="1"/>
          <p:nvPr/>
        </p:nvSpPr>
        <p:spPr>
          <a:xfrm>
            <a:off x="228600" y="2440936"/>
            <a:ext cx="8534400" cy="437043"/>
          </a:xfrm>
          <a:prstGeom prst="rect">
            <a:avLst/>
          </a:prstGeom>
          <a:noFill/>
        </p:spPr>
        <p:txBody>
          <a:bodyPr wrap="square">
            <a:spAutoFit/>
          </a:bodyPr>
          <a:lstStyle/>
          <a:p>
            <a:pPr marL="285750" indent="-285750">
              <a:lnSpc>
                <a:spcPct val="80000"/>
              </a:lnSpc>
              <a:spcAft>
                <a:spcPts val="300"/>
              </a:spcAft>
              <a:buFont typeface="Arial" panose="020B0604020202020204" pitchFamily="34" charset="0"/>
              <a:buChar char="•"/>
            </a:pPr>
            <a:r>
              <a:rPr lang="en-US" altLang="ko-KR" sz="2800" dirty="0">
                <a:ea typeface="굴림" charset="-127"/>
              </a:rPr>
              <a:t>The ULLL divisions are as follows:</a:t>
            </a:r>
          </a:p>
        </p:txBody>
      </p:sp>
      <p:sp>
        <p:nvSpPr>
          <p:cNvPr id="2" name="TextBox 1">
            <a:extLst>
              <a:ext uri="{FF2B5EF4-FFF2-40B4-BE49-F238E27FC236}">
                <a16:creationId xmlns:a16="http://schemas.microsoft.com/office/drawing/2014/main" id="{751EF2E1-4C39-EF25-96CF-9A86C62F444C}"/>
              </a:ext>
            </a:extLst>
          </p:cNvPr>
          <p:cNvSpPr txBox="1"/>
          <p:nvPr/>
        </p:nvSpPr>
        <p:spPr>
          <a:xfrm>
            <a:off x="228600" y="5867400"/>
            <a:ext cx="8534400" cy="683264"/>
          </a:xfrm>
          <a:prstGeom prst="rect">
            <a:avLst/>
          </a:prstGeom>
          <a:noFill/>
        </p:spPr>
        <p:txBody>
          <a:bodyPr wrap="square">
            <a:spAutoFit/>
          </a:bodyPr>
          <a:lstStyle/>
          <a:p>
            <a:pPr marL="285750" indent="-285750" algn="ctr">
              <a:lnSpc>
                <a:spcPct val="80000"/>
              </a:lnSpc>
              <a:spcAft>
                <a:spcPts val="300"/>
              </a:spcAft>
              <a:buFont typeface="Arial" panose="020B0604020202020204" pitchFamily="34" charset="0"/>
              <a:buChar char="•"/>
            </a:pPr>
            <a:r>
              <a:rPr lang="en-US" altLang="ko-KR" sz="2400" dirty="0">
                <a:ea typeface="굴림" charset="-127"/>
              </a:rPr>
              <a:t>Middle School is drafted based on enrollment and/or “intended” middle school </a:t>
            </a:r>
          </a:p>
        </p:txBody>
      </p:sp>
    </p:spTree>
    <p:extLst>
      <p:ext uri="{BB962C8B-B14F-4D97-AF65-F5344CB8AC3E}">
        <p14:creationId xmlns:p14="http://schemas.microsoft.com/office/powerpoint/2010/main" val="2085142913"/>
      </p:ext>
    </p:extLst>
  </p:cSld>
  <p:clrMapOvr>
    <a:masterClrMapping/>
  </p:clrMapOvr>
</p:sld>
</file>

<file path=ppt/theme/theme1.xml><?xml version="1.0" encoding="utf-8"?>
<a:theme xmlns:a="http://schemas.openxmlformats.org/drawingml/2006/main" name="template">
  <a:themeElements>
    <a:clrScheme name="template 4">
      <a:dk1>
        <a:srgbClr val="5F5F5F"/>
      </a:dk1>
      <a:lt1>
        <a:srgbClr val="FFFFFF"/>
      </a:lt1>
      <a:dk2>
        <a:srgbClr val="006600"/>
      </a:dk2>
      <a:lt2>
        <a:srgbClr val="CC6600"/>
      </a:lt2>
      <a:accent1>
        <a:srgbClr val="339966"/>
      </a:accent1>
      <a:accent2>
        <a:srgbClr val="FFCC00"/>
      </a:accent2>
      <a:accent3>
        <a:srgbClr val="FFFFFF"/>
      </a:accent3>
      <a:accent4>
        <a:srgbClr val="505050"/>
      </a:accent4>
      <a:accent5>
        <a:srgbClr val="ADCAB8"/>
      </a:accent5>
      <a:accent6>
        <a:srgbClr val="E7B900"/>
      </a:accent6>
      <a:hlink>
        <a:srgbClr val="FF9900"/>
      </a:hlink>
      <a:folHlink>
        <a:srgbClr val="DDDDDD"/>
      </a:folHlink>
    </a:clrScheme>
    <a:fontScheme name="template">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1">
        <a:dk1>
          <a:srgbClr val="5F5F5F"/>
        </a:dk1>
        <a:lt1>
          <a:srgbClr val="FFFFFF"/>
        </a:lt1>
        <a:dk2>
          <a:srgbClr val="006600"/>
        </a:dk2>
        <a:lt2>
          <a:srgbClr val="FFCC99"/>
        </a:lt2>
        <a:accent1>
          <a:srgbClr val="33CC33"/>
        </a:accent1>
        <a:accent2>
          <a:srgbClr val="CC9900"/>
        </a:accent2>
        <a:accent3>
          <a:srgbClr val="FFFFFF"/>
        </a:accent3>
        <a:accent4>
          <a:srgbClr val="505050"/>
        </a:accent4>
        <a:accent5>
          <a:srgbClr val="ADE2AD"/>
        </a:accent5>
        <a:accent6>
          <a:srgbClr val="B98A00"/>
        </a:accent6>
        <a:hlink>
          <a:srgbClr val="FF9900"/>
        </a:hlink>
        <a:folHlink>
          <a:srgbClr val="DFF5E2"/>
        </a:folHlink>
      </a:clrScheme>
      <a:clrMap bg1="lt1" tx1="dk1" bg2="lt2" tx2="dk2" accent1="accent1" accent2="accent2" accent3="accent3" accent4="accent4" accent5="accent5" accent6="accent6" hlink="hlink" folHlink="folHlink"/>
    </a:extraClrScheme>
    <a:extraClrScheme>
      <a:clrScheme name="template 2">
        <a:dk1>
          <a:srgbClr val="5F5F5F"/>
        </a:dk1>
        <a:lt1>
          <a:srgbClr val="FFFFFF"/>
        </a:lt1>
        <a:dk2>
          <a:srgbClr val="006600"/>
        </a:dk2>
        <a:lt2>
          <a:srgbClr val="FFCC99"/>
        </a:lt2>
        <a:accent1>
          <a:srgbClr val="339966"/>
        </a:accent1>
        <a:accent2>
          <a:srgbClr val="CC9900"/>
        </a:accent2>
        <a:accent3>
          <a:srgbClr val="FFFFFF"/>
        </a:accent3>
        <a:accent4>
          <a:srgbClr val="505050"/>
        </a:accent4>
        <a:accent5>
          <a:srgbClr val="ADCAB8"/>
        </a:accent5>
        <a:accent6>
          <a:srgbClr val="B98A00"/>
        </a:accent6>
        <a:hlink>
          <a:srgbClr val="FF9900"/>
        </a:hlink>
        <a:folHlink>
          <a:srgbClr val="C0C0C0"/>
        </a:folHlink>
      </a:clrScheme>
      <a:clrMap bg1="lt1" tx1="dk1" bg2="lt2" tx2="dk2" accent1="accent1" accent2="accent2" accent3="accent3" accent4="accent4" accent5="accent5" accent6="accent6" hlink="hlink" folHlink="folHlink"/>
    </a:extraClrScheme>
    <a:extraClrScheme>
      <a:clrScheme name="template 3">
        <a:dk1>
          <a:srgbClr val="5F5F5F"/>
        </a:dk1>
        <a:lt1>
          <a:srgbClr val="FFFFFF"/>
        </a:lt1>
        <a:dk2>
          <a:srgbClr val="006600"/>
        </a:dk2>
        <a:lt2>
          <a:srgbClr val="FFCC99"/>
        </a:lt2>
        <a:accent1>
          <a:srgbClr val="00CC00"/>
        </a:accent1>
        <a:accent2>
          <a:srgbClr val="CC9900"/>
        </a:accent2>
        <a:accent3>
          <a:srgbClr val="FFFFFF"/>
        </a:accent3>
        <a:accent4>
          <a:srgbClr val="505050"/>
        </a:accent4>
        <a:accent5>
          <a:srgbClr val="AAE2AA"/>
        </a:accent5>
        <a:accent6>
          <a:srgbClr val="B98A00"/>
        </a:accent6>
        <a:hlink>
          <a:srgbClr val="FFCC00"/>
        </a:hlink>
        <a:folHlink>
          <a:srgbClr val="DDDDDD"/>
        </a:folHlink>
      </a:clrScheme>
      <a:clrMap bg1="lt1" tx1="dk1" bg2="lt2" tx2="dk2" accent1="accent1" accent2="accent2" accent3="accent3" accent4="accent4" accent5="accent5" accent6="accent6" hlink="hlink" folHlink="folHlink"/>
    </a:extraClrScheme>
    <a:extraClrScheme>
      <a:clrScheme name="template 4">
        <a:dk1>
          <a:srgbClr val="5F5F5F"/>
        </a:dk1>
        <a:lt1>
          <a:srgbClr val="FFFFFF"/>
        </a:lt1>
        <a:dk2>
          <a:srgbClr val="006600"/>
        </a:dk2>
        <a:lt2>
          <a:srgbClr val="CC6600"/>
        </a:lt2>
        <a:accent1>
          <a:srgbClr val="339966"/>
        </a:accent1>
        <a:accent2>
          <a:srgbClr val="FFCC00"/>
        </a:accent2>
        <a:accent3>
          <a:srgbClr val="FFFFFF"/>
        </a:accent3>
        <a:accent4>
          <a:srgbClr val="505050"/>
        </a:accent4>
        <a:accent5>
          <a:srgbClr val="ADCAB8"/>
        </a:accent5>
        <a:accent6>
          <a:srgbClr val="E7B9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emplate">
  <a:themeElements>
    <a:clrScheme name="template 4">
      <a:dk1>
        <a:srgbClr val="5F5F5F"/>
      </a:dk1>
      <a:lt1>
        <a:srgbClr val="FFFFFF"/>
      </a:lt1>
      <a:dk2>
        <a:srgbClr val="006600"/>
      </a:dk2>
      <a:lt2>
        <a:srgbClr val="CC6600"/>
      </a:lt2>
      <a:accent1>
        <a:srgbClr val="339966"/>
      </a:accent1>
      <a:accent2>
        <a:srgbClr val="FFCC00"/>
      </a:accent2>
      <a:accent3>
        <a:srgbClr val="FFFFFF"/>
      </a:accent3>
      <a:accent4>
        <a:srgbClr val="505050"/>
      </a:accent4>
      <a:accent5>
        <a:srgbClr val="ADCAB8"/>
      </a:accent5>
      <a:accent6>
        <a:srgbClr val="E7B900"/>
      </a:accent6>
      <a:hlink>
        <a:srgbClr val="FF9900"/>
      </a:hlink>
      <a:folHlink>
        <a:srgbClr val="DDDDD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12485</TotalTime>
  <Words>3077</Words>
  <Application>Microsoft Office PowerPoint</Application>
  <PresentationFormat>On-screen Show (4:3)</PresentationFormat>
  <Paragraphs>478</Paragraphs>
  <Slides>32</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32</vt:i4>
      </vt:variant>
    </vt:vector>
  </HeadingPairs>
  <TitlesOfParts>
    <vt:vector size="40" baseType="lpstr">
      <vt:lpstr>굴림</vt:lpstr>
      <vt:lpstr>Arial</vt:lpstr>
      <vt:lpstr>Calibri</vt:lpstr>
      <vt:lpstr>Source Sans Pro</vt:lpstr>
      <vt:lpstr>Symbol</vt:lpstr>
      <vt:lpstr>Wingdings</vt:lpstr>
      <vt:lpstr>template</vt:lpstr>
      <vt:lpstr>1_template</vt:lpstr>
      <vt:lpstr>Upper Loudoun Little League</vt:lpstr>
      <vt:lpstr>Agenda</vt:lpstr>
      <vt:lpstr>Board of Directors (Volunteers)</vt:lpstr>
      <vt:lpstr>2025 Season &amp; All-Star Highlights</vt:lpstr>
      <vt:lpstr>PowerPoint Presentation</vt:lpstr>
      <vt:lpstr>PowerPoint Presentation</vt:lpstr>
      <vt:lpstr>Spring 2026 Player Divisions</vt:lpstr>
      <vt:lpstr>Division Structure</vt:lpstr>
      <vt:lpstr>Division Structure</vt:lpstr>
      <vt:lpstr>PowerPoint Presentation</vt:lpstr>
      <vt:lpstr>Division Structure - Teams</vt:lpstr>
      <vt:lpstr>Division Structure - Teams</vt:lpstr>
      <vt:lpstr>Spring 2026 Division Specific Rules</vt:lpstr>
      <vt:lpstr>Important Dates – Spring 2026</vt:lpstr>
      <vt:lpstr>Important Dates – Spring 2026</vt:lpstr>
      <vt:lpstr>Important Dates – Spring 2026</vt:lpstr>
      <vt:lpstr>Important Dates – Spring 2026</vt:lpstr>
      <vt:lpstr>Schedule</vt:lpstr>
      <vt:lpstr>Safety</vt:lpstr>
      <vt:lpstr>Safety</vt:lpstr>
      <vt:lpstr>Safety - Pitch Counts</vt:lpstr>
      <vt:lpstr>Equipment</vt:lpstr>
      <vt:lpstr>Equipment</vt:lpstr>
      <vt:lpstr>Equipment - Bats</vt:lpstr>
      <vt:lpstr>Umpires</vt:lpstr>
      <vt:lpstr>Fields &amp; Facilities</vt:lpstr>
      <vt:lpstr>Fees</vt:lpstr>
      <vt:lpstr>Parent Resources</vt:lpstr>
      <vt:lpstr>Parent Code of Conduct</vt:lpstr>
      <vt:lpstr>Parent Volunteers</vt:lpstr>
      <vt:lpstr>Take Note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Upper Loudoun Little League</dc:title>
  <dc:creator>Bonnette, Jessica</dc:creator>
  <cp:lastModifiedBy>Will Smith</cp:lastModifiedBy>
  <cp:revision>17</cp:revision>
  <dcterms:created xsi:type="dcterms:W3CDTF">2023-10-02T17:13:07Z</dcterms:created>
  <dcterms:modified xsi:type="dcterms:W3CDTF">2026-03-20T17:11:18Z</dcterms:modified>
</cp:coreProperties>
</file>