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8" r:id="rId4"/>
  </p:sldMasterIdLst>
  <p:notesMasterIdLst>
    <p:notesMasterId r:id="rId29"/>
  </p:notesMasterIdLst>
  <p:handoutMasterIdLst>
    <p:handoutMasterId r:id="rId30"/>
  </p:handoutMasterIdLst>
  <p:sldIdLst>
    <p:sldId id="410" r:id="rId5"/>
    <p:sldId id="383" r:id="rId6"/>
    <p:sldId id="409" r:id="rId7"/>
    <p:sldId id="389" r:id="rId8"/>
    <p:sldId id="413" r:id="rId9"/>
    <p:sldId id="414" r:id="rId10"/>
    <p:sldId id="415" r:id="rId11"/>
    <p:sldId id="416" r:id="rId12"/>
    <p:sldId id="417" r:id="rId13"/>
    <p:sldId id="411" r:id="rId14"/>
    <p:sldId id="418" r:id="rId15"/>
    <p:sldId id="419" r:id="rId16"/>
    <p:sldId id="420" r:id="rId17"/>
    <p:sldId id="422" r:id="rId18"/>
    <p:sldId id="421" r:id="rId19"/>
    <p:sldId id="412" r:id="rId20"/>
    <p:sldId id="391" r:id="rId21"/>
    <p:sldId id="408" r:id="rId22"/>
    <p:sldId id="423" r:id="rId23"/>
    <p:sldId id="424" r:id="rId24"/>
    <p:sldId id="425" r:id="rId25"/>
    <p:sldId id="426" r:id="rId26"/>
    <p:sldId id="404" r:id="rId27"/>
    <p:sldId id="398"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2377727-0D2C-422D-9F72-C423726F7D35}" v="433" dt="2025-06-26T22:23:01.650"/>
  </p1510:revLst>
</p1510:revInfo>
</file>

<file path=ppt/tableStyles.xml><?xml version="1.0" encoding="utf-8"?>
<a:tblStyleLst xmlns:a="http://schemas.openxmlformats.org/drawingml/2006/main" def="{8A107856-5554-42FB-B03E-39F5DBC370B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21" autoAdjust="0"/>
    <p:restoredTop sz="96327" autoAdjust="0"/>
  </p:normalViewPr>
  <p:slideViewPr>
    <p:cSldViewPr snapToGrid="0">
      <p:cViewPr varScale="1">
        <p:scale>
          <a:sx n="82" d="100"/>
          <a:sy n="82" d="100"/>
        </p:scale>
        <p:origin x="444" y="30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showGuides="1">
      <p:cViewPr varScale="1">
        <p:scale>
          <a:sx n="58" d="100"/>
          <a:sy n="58" d="100"/>
        </p:scale>
        <p:origin x="3240" y="67"/>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viewProps" Target="viewProps.xml"/><Relationship Id="rId38"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6/11/relationships/changesInfo" Target="changesInfos/changesInfo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handoutMaster" Target="handoutMasters/handoutMaster1.xml"/><Relationship Id="rId35" Type="http://schemas.openxmlformats.org/officeDocument/2006/relationships/tableStyles" Target="tableStyles.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ryan Jones" userId="f0da0965420a40ec" providerId="LiveId" clId="{82377727-0D2C-422D-9F72-C423726F7D35}"/>
    <pc:docChg chg="undo custSel addSld delSld modSld sldOrd">
      <pc:chgData name="Bryan Jones" userId="f0da0965420a40ec" providerId="LiveId" clId="{82377727-0D2C-422D-9F72-C423726F7D35}" dt="2025-06-28T04:15:44.035" v="6349" actId="20577"/>
      <pc:docMkLst>
        <pc:docMk/>
      </pc:docMkLst>
      <pc:sldChg chg="modSp mod">
        <pc:chgData name="Bryan Jones" userId="f0da0965420a40ec" providerId="LiveId" clId="{82377727-0D2C-422D-9F72-C423726F7D35}" dt="2025-06-13T00:03:36.206" v="625" actId="20577"/>
        <pc:sldMkLst>
          <pc:docMk/>
          <pc:sldMk cId="1440871986" sldId="389"/>
        </pc:sldMkLst>
        <pc:spChg chg="mod">
          <ac:chgData name="Bryan Jones" userId="f0da0965420a40ec" providerId="LiveId" clId="{82377727-0D2C-422D-9F72-C423726F7D35}" dt="2025-06-13T00:03:36.206" v="625" actId="20577"/>
          <ac:spMkLst>
            <pc:docMk/>
            <pc:sldMk cId="1440871986" sldId="389"/>
            <ac:spMk id="3" creationId="{0E02AE9C-BA1D-195E-3B93-A5A0CC03D8F3}"/>
          </ac:spMkLst>
        </pc:spChg>
      </pc:sldChg>
      <pc:sldChg chg="addSp modSp mod">
        <pc:chgData name="Bryan Jones" userId="f0da0965420a40ec" providerId="LiveId" clId="{82377727-0D2C-422D-9F72-C423726F7D35}" dt="2025-06-13T19:17:17.167" v="5125" actId="20577"/>
        <pc:sldMkLst>
          <pc:docMk/>
          <pc:sldMk cId="3200312026" sldId="391"/>
        </pc:sldMkLst>
        <pc:spChg chg="mod">
          <ac:chgData name="Bryan Jones" userId="f0da0965420a40ec" providerId="LiveId" clId="{82377727-0D2C-422D-9F72-C423726F7D35}" dt="2025-06-13T19:17:17.167" v="5125" actId="20577"/>
          <ac:spMkLst>
            <pc:docMk/>
            <pc:sldMk cId="3200312026" sldId="391"/>
            <ac:spMk id="3" creationId="{545D3755-C3E2-975E-DE68-CDECC4B526EC}"/>
          </ac:spMkLst>
        </pc:spChg>
        <pc:spChg chg="mod">
          <ac:chgData name="Bryan Jones" userId="f0da0965420a40ec" providerId="LiveId" clId="{82377727-0D2C-422D-9F72-C423726F7D35}" dt="2025-06-13T00:52:06.318" v="2456" actId="20577"/>
          <ac:spMkLst>
            <pc:docMk/>
            <pc:sldMk cId="3200312026" sldId="391"/>
            <ac:spMk id="7" creationId="{F70BD87D-F7DA-961B-4024-A354DC87D168}"/>
          </ac:spMkLst>
        </pc:spChg>
        <pc:picChg chg="add mod">
          <ac:chgData name="Bryan Jones" userId="f0da0965420a40ec" providerId="LiveId" clId="{82377727-0D2C-422D-9F72-C423726F7D35}" dt="2025-06-13T00:50:58.551" v="2395" actId="1076"/>
          <ac:picMkLst>
            <pc:docMk/>
            <pc:sldMk cId="3200312026" sldId="391"/>
            <ac:picMk id="4" creationId="{5F9367F1-2C22-6CD0-8C7C-5ED41BB21316}"/>
          </ac:picMkLst>
        </pc:picChg>
      </pc:sldChg>
      <pc:sldChg chg="modSp mod">
        <pc:chgData name="Bryan Jones" userId="f0da0965420a40ec" providerId="LiveId" clId="{82377727-0D2C-422D-9F72-C423726F7D35}" dt="2025-06-28T04:15:44.035" v="6349" actId="20577"/>
        <pc:sldMkLst>
          <pc:docMk/>
          <pc:sldMk cId="4261132419" sldId="398"/>
        </pc:sldMkLst>
        <pc:spChg chg="mod">
          <ac:chgData name="Bryan Jones" userId="f0da0965420a40ec" providerId="LiveId" clId="{82377727-0D2C-422D-9F72-C423726F7D35}" dt="2025-06-28T04:15:44.035" v="6349" actId="20577"/>
          <ac:spMkLst>
            <pc:docMk/>
            <pc:sldMk cId="4261132419" sldId="398"/>
            <ac:spMk id="3" creationId="{8BE734F0-2DDD-AF70-F13D-F9E4C1929411}"/>
          </ac:spMkLst>
        </pc:spChg>
      </pc:sldChg>
      <pc:sldChg chg="del">
        <pc:chgData name="Bryan Jones" userId="f0da0965420a40ec" providerId="LiveId" clId="{82377727-0D2C-422D-9F72-C423726F7D35}" dt="2025-06-13T00:47:12.281" v="2163" actId="2696"/>
        <pc:sldMkLst>
          <pc:docMk/>
          <pc:sldMk cId="752428618" sldId="403"/>
        </pc:sldMkLst>
      </pc:sldChg>
      <pc:sldChg chg="addSp modSp mod">
        <pc:chgData name="Bryan Jones" userId="f0da0965420a40ec" providerId="LiveId" clId="{82377727-0D2C-422D-9F72-C423726F7D35}" dt="2025-06-28T04:15:25.499" v="6346" actId="20577"/>
        <pc:sldMkLst>
          <pc:docMk/>
          <pc:sldMk cId="1850768898" sldId="404"/>
        </pc:sldMkLst>
        <pc:spChg chg="mod">
          <ac:chgData name="Bryan Jones" userId="f0da0965420a40ec" providerId="LiveId" clId="{82377727-0D2C-422D-9F72-C423726F7D35}" dt="2025-06-13T19:03:52.929" v="4745" actId="20577"/>
          <ac:spMkLst>
            <pc:docMk/>
            <pc:sldMk cId="1850768898" sldId="404"/>
            <ac:spMk id="2" creationId="{F0759DC4-8B30-98A0-5BAB-C78BA4A4AD55}"/>
          </ac:spMkLst>
        </pc:spChg>
        <pc:spChg chg="mod">
          <ac:chgData name="Bryan Jones" userId="f0da0965420a40ec" providerId="LiveId" clId="{82377727-0D2C-422D-9F72-C423726F7D35}" dt="2025-06-28T04:15:25.499" v="6346" actId="20577"/>
          <ac:spMkLst>
            <pc:docMk/>
            <pc:sldMk cId="1850768898" sldId="404"/>
            <ac:spMk id="3" creationId="{4096FB3A-B62C-3DAB-4FD1-B4EBDD650AEF}"/>
          </ac:spMkLst>
        </pc:spChg>
        <pc:spChg chg="mod">
          <ac:chgData name="Bryan Jones" userId="f0da0965420a40ec" providerId="LiveId" clId="{82377727-0D2C-422D-9F72-C423726F7D35}" dt="2025-06-28T04:13:53.551" v="6108" actId="20577"/>
          <ac:spMkLst>
            <pc:docMk/>
            <pc:sldMk cId="1850768898" sldId="404"/>
            <ac:spMk id="4" creationId="{43E198AA-251D-4446-30C4-8F2FA7F6A72C}"/>
          </ac:spMkLst>
        </pc:spChg>
        <pc:picChg chg="add mod">
          <ac:chgData name="Bryan Jones" userId="f0da0965420a40ec" providerId="LiveId" clId="{82377727-0D2C-422D-9F72-C423726F7D35}" dt="2025-06-13T00:50:01.838" v="2369" actId="14100"/>
          <ac:picMkLst>
            <pc:docMk/>
            <pc:sldMk cId="1850768898" sldId="404"/>
            <ac:picMk id="6" creationId="{CFE9845F-DD21-BC79-B0EC-7A6AFECEA530}"/>
          </ac:picMkLst>
        </pc:picChg>
      </pc:sldChg>
      <pc:sldChg chg="del">
        <pc:chgData name="Bryan Jones" userId="f0da0965420a40ec" providerId="LiveId" clId="{82377727-0D2C-422D-9F72-C423726F7D35}" dt="2025-06-13T00:47:07.302" v="2162" actId="2696"/>
        <pc:sldMkLst>
          <pc:docMk/>
          <pc:sldMk cId="4127695141" sldId="405"/>
        </pc:sldMkLst>
      </pc:sldChg>
      <pc:sldChg chg="del">
        <pc:chgData name="Bryan Jones" userId="f0da0965420a40ec" providerId="LiveId" clId="{82377727-0D2C-422D-9F72-C423726F7D35}" dt="2025-06-13T00:47:03.565" v="2161" actId="2696"/>
        <pc:sldMkLst>
          <pc:docMk/>
          <pc:sldMk cId="298364507" sldId="406"/>
        </pc:sldMkLst>
      </pc:sldChg>
      <pc:sldChg chg="del">
        <pc:chgData name="Bryan Jones" userId="f0da0965420a40ec" providerId="LiveId" clId="{82377727-0D2C-422D-9F72-C423726F7D35}" dt="2025-06-13T00:52:33.518" v="2457" actId="2696"/>
        <pc:sldMkLst>
          <pc:docMk/>
          <pc:sldMk cId="3088225330" sldId="407"/>
        </pc:sldMkLst>
      </pc:sldChg>
      <pc:sldChg chg="addSp delSp modSp mod">
        <pc:chgData name="Bryan Jones" userId="f0da0965420a40ec" providerId="LiveId" clId="{82377727-0D2C-422D-9F72-C423726F7D35}" dt="2025-06-28T04:10:55.284" v="5979" actId="20577"/>
        <pc:sldMkLst>
          <pc:docMk/>
          <pc:sldMk cId="888484295" sldId="408"/>
        </pc:sldMkLst>
        <pc:spChg chg="mod">
          <ac:chgData name="Bryan Jones" userId="f0da0965420a40ec" providerId="LiveId" clId="{82377727-0D2C-422D-9F72-C423726F7D35}" dt="2025-06-13T00:29:40.310" v="1425" actId="20577"/>
          <ac:spMkLst>
            <pc:docMk/>
            <pc:sldMk cId="888484295" sldId="408"/>
            <ac:spMk id="2" creationId="{805346ED-721D-85EE-2F1B-A31D0912DE29}"/>
          </ac:spMkLst>
        </pc:spChg>
        <pc:spChg chg="mod">
          <ac:chgData name="Bryan Jones" userId="f0da0965420a40ec" providerId="LiveId" clId="{82377727-0D2C-422D-9F72-C423726F7D35}" dt="2025-06-13T18:45:52.339" v="3540" actId="20577"/>
          <ac:spMkLst>
            <pc:docMk/>
            <pc:sldMk cId="888484295" sldId="408"/>
            <ac:spMk id="3" creationId="{DB097449-5B72-ADA0-3B2D-1CBC160D6B90}"/>
          </ac:spMkLst>
        </pc:spChg>
        <pc:spChg chg="mod">
          <ac:chgData name="Bryan Jones" userId="f0da0965420a40ec" providerId="LiveId" clId="{82377727-0D2C-422D-9F72-C423726F7D35}" dt="2025-06-28T04:10:55.284" v="5979" actId="20577"/>
          <ac:spMkLst>
            <pc:docMk/>
            <pc:sldMk cId="888484295" sldId="408"/>
            <ac:spMk id="4" creationId="{41FC7B50-71A6-D8BE-C032-5EB4CF5706D5}"/>
          </ac:spMkLst>
        </pc:spChg>
        <pc:spChg chg="add mod">
          <ac:chgData name="Bryan Jones" userId="f0da0965420a40ec" providerId="LiveId" clId="{82377727-0D2C-422D-9F72-C423726F7D35}" dt="2025-06-13T19:18:29.324" v="5128" actId="13822"/>
          <ac:spMkLst>
            <pc:docMk/>
            <pc:sldMk cId="888484295" sldId="408"/>
            <ac:spMk id="5" creationId="{C8F42F02-E243-C70F-427F-45DDEFCF9AA0}"/>
          </ac:spMkLst>
        </pc:spChg>
        <pc:spChg chg="add mod ord">
          <ac:chgData name="Bryan Jones" userId="f0da0965420a40ec" providerId="LiveId" clId="{82377727-0D2C-422D-9F72-C423726F7D35}" dt="2025-06-13T00:29:33.111" v="1408" actId="1076"/>
          <ac:spMkLst>
            <pc:docMk/>
            <pc:sldMk cId="888484295" sldId="408"/>
            <ac:spMk id="7" creationId="{F6DFF5CE-DBC5-DFB8-EF3F-A42E376637B7}"/>
          </ac:spMkLst>
        </pc:spChg>
        <pc:spChg chg="add mod">
          <ac:chgData name="Bryan Jones" userId="f0da0965420a40ec" providerId="LiveId" clId="{82377727-0D2C-422D-9F72-C423726F7D35}" dt="2025-06-13T00:29:33.111" v="1408" actId="1076"/>
          <ac:spMkLst>
            <pc:docMk/>
            <pc:sldMk cId="888484295" sldId="408"/>
            <ac:spMk id="8" creationId="{A12E46B8-DDEE-BC2F-5233-CCFC159064CC}"/>
          </ac:spMkLst>
        </pc:spChg>
        <pc:spChg chg="add mod">
          <ac:chgData name="Bryan Jones" userId="f0da0965420a40ec" providerId="LiveId" clId="{82377727-0D2C-422D-9F72-C423726F7D35}" dt="2025-06-13T00:30:38.880" v="1434" actId="1076"/>
          <ac:spMkLst>
            <pc:docMk/>
            <pc:sldMk cId="888484295" sldId="408"/>
            <ac:spMk id="10" creationId="{67055C8E-FB47-F42B-ED92-CCDF96F9A8D2}"/>
          </ac:spMkLst>
        </pc:spChg>
        <pc:spChg chg="add mod">
          <ac:chgData name="Bryan Jones" userId="f0da0965420a40ec" providerId="LiveId" clId="{82377727-0D2C-422D-9F72-C423726F7D35}" dt="2025-06-13T19:18:58.699" v="5145" actId="14100"/>
          <ac:spMkLst>
            <pc:docMk/>
            <pc:sldMk cId="888484295" sldId="408"/>
            <ac:spMk id="14" creationId="{8092001B-48F0-394E-ACE6-AD58C5683FB0}"/>
          </ac:spMkLst>
        </pc:spChg>
        <pc:picChg chg="add mod">
          <ac:chgData name="Bryan Jones" userId="f0da0965420a40ec" providerId="LiveId" clId="{82377727-0D2C-422D-9F72-C423726F7D35}" dt="2025-06-13T00:34:19.750" v="1441" actId="1076"/>
          <ac:picMkLst>
            <pc:docMk/>
            <pc:sldMk cId="888484295" sldId="408"/>
            <ac:picMk id="13" creationId="{AC05E2D3-ECA2-4E4C-C9F3-4D9FE87D7C2E}"/>
          </ac:picMkLst>
        </pc:picChg>
        <pc:cxnChg chg="add mod">
          <ac:chgData name="Bryan Jones" userId="f0da0965420a40ec" providerId="LiveId" clId="{82377727-0D2C-422D-9F72-C423726F7D35}" dt="2025-06-13T19:18:43.602" v="5131" actId="14100"/>
          <ac:cxnSpMkLst>
            <pc:docMk/>
            <pc:sldMk cId="888484295" sldId="408"/>
            <ac:cxnSpMk id="9" creationId="{5283B916-2E83-4D71-AC5A-C4D775851FA0}"/>
          </ac:cxnSpMkLst>
        </pc:cxnChg>
      </pc:sldChg>
      <pc:sldChg chg="addSp modSp mod modClrScheme chgLayout">
        <pc:chgData name="Bryan Jones" userId="f0da0965420a40ec" providerId="LiveId" clId="{82377727-0D2C-422D-9F72-C423726F7D35}" dt="2025-06-13T19:11:41.398" v="5097" actId="20577"/>
        <pc:sldMkLst>
          <pc:docMk/>
          <pc:sldMk cId="2249372667" sldId="409"/>
        </pc:sldMkLst>
        <pc:spChg chg="add mod">
          <ac:chgData name="Bryan Jones" userId="f0da0965420a40ec" providerId="LiveId" clId="{82377727-0D2C-422D-9F72-C423726F7D35}" dt="2025-06-13T19:11:41.398" v="5097" actId="20577"/>
          <ac:spMkLst>
            <pc:docMk/>
            <pc:sldMk cId="2249372667" sldId="409"/>
            <ac:spMk id="2" creationId="{9DE45C91-2FBF-B7C2-62D1-8C1C1AE3EF21}"/>
          </ac:spMkLst>
        </pc:spChg>
        <pc:spChg chg="mod">
          <ac:chgData name="Bryan Jones" userId="f0da0965420a40ec" providerId="LiveId" clId="{82377727-0D2C-422D-9F72-C423726F7D35}" dt="2025-06-13T00:58:11.174" v="3008" actId="26606"/>
          <ac:spMkLst>
            <pc:docMk/>
            <pc:sldMk cId="2249372667" sldId="409"/>
            <ac:spMk id="3" creationId="{9C37279A-330D-886F-340D-494A5005E5FC}"/>
          </ac:spMkLst>
        </pc:spChg>
        <pc:picChg chg="mod ord">
          <ac:chgData name="Bryan Jones" userId="f0da0965420a40ec" providerId="LiveId" clId="{82377727-0D2C-422D-9F72-C423726F7D35}" dt="2025-06-13T01:02:16.304" v="3431" actId="14100"/>
          <ac:picMkLst>
            <pc:docMk/>
            <pc:sldMk cId="2249372667" sldId="409"/>
            <ac:picMk id="11" creationId="{8DB431A1-9806-9CFE-0E5F-1A5611C2A666}"/>
          </ac:picMkLst>
        </pc:picChg>
      </pc:sldChg>
      <pc:sldChg chg="modSp mod">
        <pc:chgData name="Bryan Jones" userId="f0da0965420a40ec" providerId="LiveId" clId="{82377727-0D2C-422D-9F72-C423726F7D35}" dt="2025-06-13T19:16:17.045" v="5104" actId="6549"/>
        <pc:sldMkLst>
          <pc:docMk/>
          <pc:sldMk cId="3232985362" sldId="411"/>
        </pc:sldMkLst>
        <pc:spChg chg="mod">
          <ac:chgData name="Bryan Jones" userId="f0da0965420a40ec" providerId="LiveId" clId="{82377727-0D2C-422D-9F72-C423726F7D35}" dt="2025-06-13T19:16:17.045" v="5104" actId="6549"/>
          <ac:spMkLst>
            <pc:docMk/>
            <pc:sldMk cId="3232985362" sldId="411"/>
            <ac:spMk id="3" creationId="{B1C3783C-3FDA-D93C-9557-3291A18D2626}"/>
          </ac:spMkLst>
        </pc:spChg>
      </pc:sldChg>
      <pc:sldChg chg="modSp mod">
        <pc:chgData name="Bryan Jones" userId="f0da0965420a40ec" providerId="LiveId" clId="{82377727-0D2C-422D-9F72-C423726F7D35}" dt="2025-06-13T00:50:36.021" v="2391" actId="20577"/>
        <pc:sldMkLst>
          <pc:docMk/>
          <pc:sldMk cId="2083995921" sldId="412"/>
        </pc:sldMkLst>
        <pc:spChg chg="mod">
          <ac:chgData name="Bryan Jones" userId="f0da0965420a40ec" providerId="LiveId" clId="{82377727-0D2C-422D-9F72-C423726F7D35}" dt="2025-06-13T00:50:36.021" v="2391" actId="20577"/>
          <ac:spMkLst>
            <pc:docMk/>
            <pc:sldMk cId="2083995921" sldId="412"/>
            <ac:spMk id="3" creationId="{2E21391C-0DFD-90D7-AC56-3DFBCCC9B8D6}"/>
          </ac:spMkLst>
        </pc:spChg>
      </pc:sldChg>
      <pc:sldChg chg="addSp delSp modSp mod">
        <pc:chgData name="Bryan Jones" userId="f0da0965420a40ec" providerId="LiveId" clId="{82377727-0D2C-422D-9F72-C423726F7D35}" dt="2025-06-13T19:11:58.688" v="5099" actId="313"/>
        <pc:sldMkLst>
          <pc:docMk/>
          <pc:sldMk cId="3664911921" sldId="413"/>
        </pc:sldMkLst>
        <pc:spChg chg="mod">
          <ac:chgData name="Bryan Jones" userId="f0da0965420a40ec" providerId="LiveId" clId="{82377727-0D2C-422D-9F72-C423726F7D35}" dt="2025-06-13T00:03:54.106" v="639" actId="20577"/>
          <ac:spMkLst>
            <pc:docMk/>
            <pc:sldMk cId="3664911921" sldId="413"/>
            <ac:spMk id="2" creationId="{DCF2FFC4-FE96-C896-3DD4-ECC6F5EE2E46}"/>
          </ac:spMkLst>
        </pc:spChg>
        <pc:spChg chg="mod">
          <ac:chgData name="Bryan Jones" userId="f0da0965420a40ec" providerId="LiveId" clId="{82377727-0D2C-422D-9F72-C423726F7D35}" dt="2025-06-13T19:11:58.688" v="5099" actId="313"/>
          <ac:spMkLst>
            <pc:docMk/>
            <pc:sldMk cId="3664911921" sldId="413"/>
            <ac:spMk id="4" creationId="{C4F094AE-482C-6F08-1135-FBC0811809A8}"/>
          </ac:spMkLst>
        </pc:spChg>
        <pc:picChg chg="add mod ord">
          <ac:chgData name="Bryan Jones" userId="f0da0965420a40ec" providerId="LiveId" clId="{82377727-0D2C-422D-9F72-C423726F7D35}" dt="2025-06-13T00:06:24.123" v="676" actId="22"/>
          <ac:picMkLst>
            <pc:docMk/>
            <pc:sldMk cId="3664911921" sldId="413"/>
            <ac:picMk id="10" creationId="{6C76EC6A-F5D7-41C9-F19C-07CA6243C0BF}"/>
          </ac:picMkLst>
        </pc:picChg>
      </pc:sldChg>
      <pc:sldChg chg="modSp mod">
        <pc:chgData name="Bryan Jones" userId="f0da0965420a40ec" providerId="LiveId" clId="{82377727-0D2C-422D-9F72-C423726F7D35}" dt="2025-06-13T00:08:41.021" v="807" actId="20577"/>
        <pc:sldMkLst>
          <pc:docMk/>
          <pc:sldMk cId="2464347404" sldId="415"/>
        </pc:sldMkLst>
        <pc:spChg chg="mod">
          <ac:chgData name="Bryan Jones" userId="f0da0965420a40ec" providerId="LiveId" clId="{82377727-0D2C-422D-9F72-C423726F7D35}" dt="2025-06-13T00:08:41.021" v="807" actId="20577"/>
          <ac:spMkLst>
            <pc:docMk/>
            <pc:sldMk cId="2464347404" sldId="415"/>
            <ac:spMk id="7" creationId="{F28307AB-A4CC-82A8-ADA8-7426DAB4CB7A}"/>
          </ac:spMkLst>
        </pc:spChg>
      </pc:sldChg>
      <pc:sldChg chg="modSp mod">
        <pc:chgData name="Bryan Jones" userId="f0da0965420a40ec" providerId="LiveId" clId="{82377727-0D2C-422D-9F72-C423726F7D35}" dt="2025-06-13T19:12:36.903" v="5103" actId="20577"/>
        <pc:sldMkLst>
          <pc:docMk/>
          <pc:sldMk cId="2415214783" sldId="416"/>
        </pc:sldMkLst>
        <pc:spChg chg="mod">
          <ac:chgData name="Bryan Jones" userId="f0da0965420a40ec" providerId="LiveId" clId="{82377727-0D2C-422D-9F72-C423726F7D35}" dt="2025-06-13T19:12:36.903" v="5103" actId="20577"/>
          <ac:spMkLst>
            <pc:docMk/>
            <pc:sldMk cId="2415214783" sldId="416"/>
            <ac:spMk id="5" creationId="{855A95B9-2218-A4A5-64DA-8D64EF1CFB3D}"/>
          </ac:spMkLst>
        </pc:spChg>
        <pc:spChg chg="mod">
          <ac:chgData name="Bryan Jones" userId="f0da0965420a40ec" providerId="LiveId" clId="{82377727-0D2C-422D-9F72-C423726F7D35}" dt="2025-06-13T00:09:06.612" v="812" actId="1076"/>
          <ac:spMkLst>
            <pc:docMk/>
            <pc:sldMk cId="2415214783" sldId="416"/>
            <ac:spMk id="9" creationId="{9249AC23-FF78-0842-03A7-2C147488BC04}"/>
          </ac:spMkLst>
        </pc:spChg>
      </pc:sldChg>
      <pc:sldChg chg="addSp delSp modSp new mod chgLayout">
        <pc:chgData name="Bryan Jones" userId="f0da0965420a40ec" providerId="LiveId" clId="{82377727-0D2C-422D-9F72-C423726F7D35}" dt="2025-06-12T01:45:19.595" v="253" actId="113"/>
        <pc:sldMkLst>
          <pc:docMk/>
          <pc:sldMk cId="2224604592" sldId="417"/>
        </pc:sldMkLst>
        <pc:spChg chg="add mod ord">
          <ac:chgData name="Bryan Jones" userId="f0da0965420a40ec" providerId="LiveId" clId="{82377727-0D2C-422D-9F72-C423726F7D35}" dt="2025-06-12T01:38:07.160" v="10" actId="20577"/>
          <ac:spMkLst>
            <pc:docMk/>
            <pc:sldMk cId="2224604592" sldId="417"/>
            <ac:spMk id="4" creationId="{516D8B22-98AE-EC47-BAAC-EF46CD590D78}"/>
          </ac:spMkLst>
        </pc:spChg>
        <pc:spChg chg="add mod">
          <ac:chgData name="Bryan Jones" userId="f0da0965420a40ec" providerId="LiveId" clId="{82377727-0D2C-422D-9F72-C423726F7D35}" dt="2025-06-12T01:45:19.595" v="253" actId="113"/>
          <ac:spMkLst>
            <pc:docMk/>
            <pc:sldMk cId="2224604592" sldId="417"/>
            <ac:spMk id="9" creationId="{CBB02490-466A-F4A4-97D9-E6FEE2890FF3}"/>
          </ac:spMkLst>
        </pc:spChg>
        <pc:graphicFrameChg chg="add mod modGraphic">
          <ac:chgData name="Bryan Jones" userId="f0da0965420a40ec" providerId="LiveId" clId="{82377727-0D2C-422D-9F72-C423726F7D35}" dt="2025-06-12T01:43:49.560" v="161" actId="1076"/>
          <ac:graphicFrameMkLst>
            <pc:docMk/>
            <pc:sldMk cId="2224604592" sldId="417"/>
            <ac:graphicFrameMk id="8" creationId="{2CC1194E-4055-A699-0790-F1B671A64C6F}"/>
          </ac:graphicFrameMkLst>
        </pc:graphicFrameChg>
      </pc:sldChg>
      <pc:sldChg chg="addSp delSp modSp new mod modClrScheme chgLayout">
        <pc:chgData name="Bryan Jones" userId="f0da0965420a40ec" providerId="LiveId" clId="{82377727-0D2C-422D-9F72-C423726F7D35}" dt="2025-06-13T19:16:34.118" v="5124" actId="6549"/>
        <pc:sldMkLst>
          <pc:docMk/>
          <pc:sldMk cId="1264930152" sldId="418"/>
        </pc:sldMkLst>
        <pc:spChg chg="add mod ord">
          <ac:chgData name="Bryan Jones" userId="f0da0965420a40ec" providerId="LiveId" clId="{82377727-0D2C-422D-9F72-C423726F7D35}" dt="2025-06-13T19:16:34.118" v="5124" actId="6549"/>
          <ac:spMkLst>
            <pc:docMk/>
            <pc:sldMk cId="1264930152" sldId="418"/>
            <ac:spMk id="5" creationId="{5ED194CB-6B30-C918-104D-5CF328F81CFF}"/>
          </ac:spMkLst>
        </pc:spChg>
        <pc:spChg chg="add mod">
          <ac:chgData name="Bryan Jones" userId="f0da0965420a40ec" providerId="LiveId" clId="{82377727-0D2C-422D-9F72-C423726F7D35}" dt="2025-06-12T01:48:43.046" v="307" actId="478"/>
          <ac:spMkLst>
            <pc:docMk/>
            <pc:sldMk cId="1264930152" sldId="418"/>
            <ac:spMk id="10" creationId="{FAE6FA16-8A24-7413-999B-236956155713}"/>
          </ac:spMkLst>
        </pc:spChg>
        <pc:spChg chg="add mod">
          <ac:chgData name="Bryan Jones" userId="f0da0965420a40ec" providerId="LiveId" clId="{82377727-0D2C-422D-9F72-C423726F7D35}" dt="2025-06-12T01:51:36.441" v="534" actId="1076"/>
          <ac:spMkLst>
            <pc:docMk/>
            <pc:sldMk cId="1264930152" sldId="418"/>
            <ac:spMk id="13" creationId="{56B3F366-1470-CD38-24C6-ADEC26D5C279}"/>
          </ac:spMkLst>
        </pc:spChg>
        <pc:picChg chg="add mod">
          <ac:chgData name="Bryan Jones" userId="f0da0965420a40ec" providerId="LiveId" clId="{82377727-0D2C-422D-9F72-C423726F7D35}" dt="2025-06-12T01:49:08.964" v="311" actId="1076"/>
          <ac:picMkLst>
            <pc:docMk/>
            <pc:sldMk cId="1264930152" sldId="418"/>
            <ac:picMk id="14" creationId="{812EF5BA-3A57-9555-8A00-2FADC80EBBBD}"/>
          </ac:picMkLst>
        </pc:picChg>
      </pc:sldChg>
      <pc:sldChg chg="addSp delSp modSp new mod modClrScheme chgLayout">
        <pc:chgData name="Bryan Jones" userId="f0da0965420a40ec" providerId="LiveId" clId="{82377727-0D2C-422D-9F72-C423726F7D35}" dt="2025-06-12T02:00:48.061" v="571" actId="26606"/>
        <pc:sldMkLst>
          <pc:docMk/>
          <pc:sldMk cId="3773839170" sldId="419"/>
        </pc:sldMkLst>
        <pc:spChg chg="mod ord">
          <ac:chgData name="Bryan Jones" userId="f0da0965420a40ec" providerId="LiveId" clId="{82377727-0D2C-422D-9F72-C423726F7D35}" dt="2025-06-12T02:00:48.061" v="571" actId="26606"/>
          <ac:spMkLst>
            <pc:docMk/>
            <pc:sldMk cId="3773839170" sldId="419"/>
            <ac:spMk id="2" creationId="{F924EF10-5B82-BABE-FFBA-696E592FFC68}"/>
          </ac:spMkLst>
        </pc:spChg>
        <pc:picChg chg="add mod">
          <ac:chgData name="Bryan Jones" userId="f0da0965420a40ec" providerId="LiveId" clId="{82377727-0D2C-422D-9F72-C423726F7D35}" dt="2025-06-12T02:00:48.061" v="571" actId="26606"/>
          <ac:picMkLst>
            <pc:docMk/>
            <pc:sldMk cId="3773839170" sldId="419"/>
            <ac:picMk id="8" creationId="{A3767C27-91F0-27C4-252D-1233F370548B}"/>
          </ac:picMkLst>
        </pc:picChg>
      </pc:sldChg>
      <pc:sldChg chg="addSp delSp modSp new mod modClrScheme chgLayout">
        <pc:chgData name="Bryan Jones" userId="f0da0965420a40ec" providerId="LiveId" clId="{82377727-0D2C-422D-9F72-C423726F7D35}" dt="2025-06-12T02:02:40.829" v="581" actId="478"/>
        <pc:sldMkLst>
          <pc:docMk/>
          <pc:sldMk cId="1641209925" sldId="420"/>
        </pc:sldMkLst>
        <pc:picChg chg="add mod">
          <ac:chgData name="Bryan Jones" userId="f0da0965420a40ec" providerId="LiveId" clId="{82377727-0D2C-422D-9F72-C423726F7D35}" dt="2025-06-12T02:02:36.121" v="580" actId="26606"/>
          <ac:picMkLst>
            <pc:docMk/>
            <pc:sldMk cId="1641209925" sldId="420"/>
            <ac:picMk id="5" creationId="{B18BF08A-49B3-D795-CF37-FCB9F0751B5E}"/>
          </ac:picMkLst>
        </pc:picChg>
      </pc:sldChg>
      <pc:sldChg chg="addSp delSp modSp new mod">
        <pc:chgData name="Bryan Jones" userId="f0da0965420a40ec" providerId="LiveId" clId="{82377727-0D2C-422D-9F72-C423726F7D35}" dt="2025-06-12T02:05:14.534" v="599" actId="14100"/>
        <pc:sldMkLst>
          <pc:docMk/>
          <pc:sldMk cId="2823899604" sldId="421"/>
        </pc:sldMkLst>
        <pc:picChg chg="add mod">
          <ac:chgData name="Bryan Jones" userId="f0da0965420a40ec" providerId="LiveId" clId="{82377727-0D2C-422D-9F72-C423726F7D35}" dt="2025-06-12T02:05:14.534" v="599" actId="14100"/>
          <ac:picMkLst>
            <pc:docMk/>
            <pc:sldMk cId="2823899604" sldId="421"/>
            <ac:picMk id="5" creationId="{872706E4-DC78-DCDD-B5B8-177CAE60CE60}"/>
          </ac:picMkLst>
        </pc:picChg>
      </pc:sldChg>
      <pc:sldChg chg="addSp delSp modSp new mod modClrScheme chgLayout">
        <pc:chgData name="Bryan Jones" userId="f0da0965420a40ec" providerId="LiveId" clId="{82377727-0D2C-422D-9F72-C423726F7D35}" dt="2025-06-12T02:06:00.427" v="605" actId="26606"/>
        <pc:sldMkLst>
          <pc:docMk/>
          <pc:sldMk cId="2543983023" sldId="422"/>
        </pc:sldMkLst>
        <pc:picChg chg="add mod">
          <ac:chgData name="Bryan Jones" userId="f0da0965420a40ec" providerId="LiveId" clId="{82377727-0D2C-422D-9F72-C423726F7D35}" dt="2025-06-12T02:06:00.427" v="605" actId="26606"/>
          <ac:picMkLst>
            <pc:docMk/>
            <pc:sldMk cId="2543983023" sldId="422"/>
            <ac:picMk id="9" creationId="{C0EFC13E-C33A-FBE6-B1F7-4E980E5C1E91}"/>
          </ac:picMkLst>
        </pc:picChg>
      </pc:sldChg>
      <pc:sldChg chg="addSp delSp modSp add mod">
        <pc:chgData name="Bryan Jones" userId="f0da0965420a40ec" providerId="LiveId" clId="{82377727-0D2C-422D-9F72-C423726F7D35}" dt="2025-06-13T19:09:41.709" v="5058" actId="6549"/>
        <pc:sldMkLst>
          <pc:docMk/>
          <pc:sldMk cId="2263675664" sldId="423"/>
        </pc:sldMkLst>
        <pc:spChg chg="mod">
          <ac:chgData name="Bryan Jones" userId="f0da0965420a40ec" providerId="LiveId" clId="{82377727-0D2C-422D-9F72-C423726F7D35}" dt="2025-06-13T00:42:27.080" v="2011" actId="6549"/>
          <ac:spMkLst>
            <pc:docMk/>
            <pc:sldMk cId="2263675664" sldId="423"/>
            <ac:spMk id="2" creationId="{3BC919E2-18D6-B01B-6FA1-8BD3C4ECB60A}"/>
          </ac:spMkLst>
        </pc:spChg>
        <pc:spChg chg="mod">
          <ac:chgData name="Bryan Jones" userId="f0da0965420a40ec" providerId="LiveId" clId="{82377727-0D2C-422D-9F72-C423726F7D35}" dt="2025-06-13T19:09:41.709" v="5058" actId="6549"/>
          <ac:spMkLst>
            <pc:docMk/>
            <pc:sldMk cId="2263675664" sldId="423"/>
            <ac:spMk id="3" creationId="{C6F057AC-24CB-1E43-CD12-4FC6169A22DC}"/>
          </ac:spMkLst>
        </pc:spChg>
        <pc:spChg chg="add mod">
          <ac:chgData name="Bryan Jones" userId="f0da0965420a40ec" providerId="LiveId" clId="{82377727-0D2C-422D-9F72-C423726F7D35}" dt="2025-06-13T00:45:12.374" v="2038" actId="20577"/>
          <ac:spMkLst>
            <pc:docMk/>
            <pc:sldMk cId="2263675664" sldId="423"/>
            <ac:spMk id="17" creationId="{D8E61B2B-F787-451D-743B-A03C04E7887F}"/>
          </ac:spMkLst>
        </pc:spChg>
        <pc:picChg chg="add mod">
          <ac:chgData name="Bryan Jones" userId="f0da0965420a40ec" providerId="LiveId" clId="{82377727-0D2C-422D-9F72-C423726F7D35}" dt="2025-06-13T00:43:21.006" v="2018" actId="1076"/>
          <ac:picMkLst>
            <pc:docMk/>
            <pc:sldMk cId="2263675664" sldId="423"/>
            <ac:picMk id="6" creationId="{C4F153FA-7646-57A2-384F-C65760FDD6B1}"/>
          </ac:picMkLst>
        </pc:picChg>
        <pc:cxnChg chg="add mod">
          <ac:chgData name="Bryan Jones" userId="f0da0965420a40ec" providerId="LiveId" clId="{82377727-0D2C-422D-9F72-C423726F7D35}" dt="2025-06-13T00:44:52.348" v="2026" actId="14100"/>
          <ac:cxnSpMkLst>
            <pc:docMk/>
            <pc:sldMk cId="2263675664" sldId="423"/>
            <ac:cxnSpMk id="11" creationId="{C6C6D1FB-7DC3-D614-E08B-D44C025B03D9}"/>
          </ac:cxnSpMkLst>
        </pc:cxnChg>
        <pc:cxnChg chg="add mod">
          <ac:chgData name="Bryan Jones" userId="f0da0965420a40ec" providerId="LiveId" clId="{82377727-0D2C-422D-9F72-C423726F7D35}" dt="2025-06-13T00:44:47.382" v="2025" actId="14100"/>
          <ac:cxnSpMkLst>
            <pc:docMk/>
            <pc:sldMk cId="2263675664" sldId="423"/>
            <ac:cxnSpMk id="14" creationId="{867E410D-BFE4-1472-860A-6947F6AEC030}"/>
          </ac:cxnSpMkLst>
        </pc:cxnChg>
      </pc:sldChg>
      <pc:sldChg chg="addSp delSp modSp new mod ord">
        <pc:chgData name="Bryan Jones" userId="f0da0965420a40ec" providerId="LiveId" clId="{82377727-0D2C-422D-9F72-C423726F7D35}" dt="2025-06-13T19:21:14.998" v="5167" actId="1076"/>
        <pc:sldMkLst>
          <pc:docMk/>
          <pc:sldMk cId="24127795" sldId="424"/>
        </pc:sldMkLst>
        <pc:spChg chg="mod">
          <ac:chgData name="Bryan Jones" userId="f0da0965420a40ec" providerId="LiveId" clId="{82377727-0D2C-422D-9F72-C423726F7D35}" dt="2025-06-13T19:09:57.406" v="5064" actId="20577"/>
          <ac:spMkLst>
            <pc:docMk/>
            <pc:sldMk cId="24127795" sldId="424"/>
            <ac:spMk id="2" creationId="{00F560F4-8DEF-AC43-3FB6-A962822EEDC8}"/>
          </ac:spMkLst>
        </pc:spChg>
        <pc:spChg chg="add mod">
          <ac:chgData name="Bryan Jones" userId="f0da0965420a40ec" providerId="LiveId" clId="{82377727-0D2C-422D-9F72-C423726F7D35}" dt="2025-06-13T18:50:58.040" v="3720" actId="14100"/>
          <ac:spMkLst>
            <pc:docMk/>
            <pc:sldMk cId="24127795" sldId="424"/>
            <ac:spMk id="5" creationId="{903909E3-CA00-2DEB-7E61-6D259F96B67A}"/>
          </ac:spMkLst>
        </pc:spChg>
        <pc:spChg chg="add mod">
          <ac:chgData name="Bryan Jones" userId="f0da0965420a40ec" providerId="LiveId" clId="{82377727-0D2C-422D-9F72-C423726F7D35}" dt="2025-06-13T18:51:00.750" v="3721" actId="14100"/>
          <ac:spMkLst>
            <pc:docMk/>
            <pc:sldMk cId="24127795" sldId="424"/>
            <ac:spMk id="6" creationId="{65F27CC6-5DB1-A85F-2938-8858E1EE2D5D}"/>
          </ac:spMkLst>
        </pc:spChg>
        <pc:spChg chg="add mod">
          <ac:chgData name="Bryan Jones" userId="f0da0965420a40ec" providerId="LiveId" clId="{82377727-0D2C-422D-9F72-C423726F7D35}" dt="2025-06-13T18:49:17.944" v="3624" actId="13822"/>
          <ac:spMkLst>
            <pc:docMk/>
            <pc:sldMk cId="24127795" sldId="424"/>
            <ac:spMk id="7" creationId="{970BAD16-B5E9-C443-74F5-2B4AF5DB2638}"/>
          </ac:spMkLst>
        </pc:spChg>
        <pc:spChg chg="add mod">
          <ac:chgData name="Bryan Jones" userId="f0da0965420a40ec" providerId="LiveId" clId="{82377727-0D2C-422D-9F72-C423726F7D35}" dt="2025-06-13T19:06:35.284" v="4809" actId="14100"/>
          <ac:spMkLst>
            <pc:docMk/>
            <pc:sldMk cId="24127795" sldId="424"/>
            <ac:spMk id="8" creationId="{D50309D9-EB81-FB8B-2397-05311CB7FECC}"/>
          </ac:spMkLst>
        </pc:spChg>
        <pc:spChg chg="add mod">
          <ac:chgData name="Bryan Jones" userId="f0da0965420a40ec" providerId="LiveId" clId="{82377727-0D2C-422D-9F72-C423726F7D35}" dt="2025-06-13T19:21:14.998" v="5167" actId="1076"/>
          <ac:spMkLst>
            <pc:docMk/>
            <pc:sldMk cId="24127795" sldId="424"/>
            <ac:spMk id="22" creationId="{A98CD451-EF9D-2A67-6581-835A9F482077}"/>
          </ac:spMkLst>
        </pc:spChg>
        <pc:cxnChg chg="add mod">
          <ac:chgData name="Bryan Jones" userId="f0da0965420a40ec" providerId="LiveId" clId="{82377727-0D2C-422D-9F72-C423726F7D35}" dt="2025-06-13T18:51:40.468" v="3726" actId="13822"/>
          <ac:cxnSpMkLst>
            <pc:docMk/>
            <pc:sldMk cId="24127795" sldId="424"/>
            <ac:cxnSpMk id="10" creationId="{B8162D05-0F22-7EEE-CE21-4EA579A18321}"/>
          </ac:cxnSpMkLst>
        </pc:cxnChg>
        <pc:cxnChg chg="add mod">
          <ac:chgData name="Bryan Jones" userId="f0da0965420a40ec" providerId="LiveId" clId="{82377727-0D2C-422D-9F72-C423726F7D35}" dt="2025-06-13T18:51:40.468" v="3726" actId="13822"/>
          <ac:cxnSpMkLst>
            <pc:docMk/>
            <pc:sldMk cId="24127795" sldId="424"/>
            <ac:cxnSpMk id="12" creationId="{1DED215D-23E7-F94F-1EFD-B65961E1D1F9}"/>
          </ac:cxnSpMkLst>
        </pc:cxnChg>
        <pc:cxnChg chg="add mod">
          <ac:chgData name="Bryan Jones" userId="f0da0965420a40ec" providerId="LiveId" clId="{82377727-0D2C-422D-9F72-C423726F7D35}" dt="2025-06-13T19:20:47.898" v="5150" actId="14100"/>
          <ac:cxnSpMkLst>
            <pc:docMk/>
            <pc:sldMk cId="24127795" sldId="424"/>
            <ac:cxnSpMk id="15" creationId="{1305DF1B-CA1D-1428-8797-0F240780E188}"/>
          </ac:cxnSpMkLst>
        </pc:cxnChg>
        <pc:cxnChg chg="add mod">
          <ac:chgData name="Bryan Jones" userId="f0da0965420a40ec" providerId="LiveId" clId="{82377727-0D2C-422D-9F72-C423726F7D35}" dt="2025-06-13T19:20:58.077" v="5153" actId="14100"/>
          <ac:cxnSpMkLst>
            <pc:docMk/>
            <pc:sldMk cId="24127795" sldId="424"/>
            <ac:cxnSpMk id="20" creationId="{8A5D6B7A-F971-28D2-B49E-5FE39B5430C1}"/>
          </ac:cxnSpMkLst>
        </pc:cxnChg>
      </pc:sldChg>
      <pc:sldChg chg="addSp delSp modSp new del mod modClrScheme chgLayout">
        <pc:chgData name="Bryan Jones" userId="f0da0965420a40ec" providerId="LiveId" clId="{82377727-0D2C-422D-9F72-C423726F7D35}" dt="2025-06-13T00:58:28.402" v="3010" actId="2696"/>
        <pc:sldMkLst>
          <pc:docMk/>
          <pc:sldMk cId="3966559152" sldId="424"/>
        </pc:sldMkLst>
      </pc:sldChg>
      <pc:sldChg chg="addSp delSp modSp new mod ord">
        <pc:chgData name="Bryan Jones" userId="f0da0965420a40ec" providerId="LiveId" clId="{82377727-0D2C-422D-9F72-C423726F7D35}" dt="2025-06-13T19:06:13.153" v="4799" actId="14100"/>
        <pc:sldMkLst>
          <pc:docMk/>
          <pc:sldMk cId="1324363088" sldId="425"/>
        </pc:sldMkLst>
        <pc:spChg chg="mod">
          <ac:chgData name="Bryan Jones" userId="f0da0965420a40ec" providerId="LiveId" clId="{82377727-0D2C-422D-9F72-C423726F7D35}" dt="2025-06-13T18:52:28.189" v="3771" actId="20577"/>
          <ac:spMkLst>
            <pc:docMk/>
            <pc:sldMk cId="1324363088" sldId="425"/>
            <ac:spMk id="2" creationId="{77A9D153-C72C-790D-C061-291D9DA14A8E}"/>
          </ac:spMkLst>
        </pc:spChg>
        <pc:spChg chg="add mod">
          <ac:chgData name="Bryan Jones" userId="f0da0965420a40ec" providerId="LiveId" clId="{82377727-0D2C-422D-9F72-C423726F7D35}" dt="2025-06-13T18:52:43.040" v="3775" actId="1076"/>
          <ac:spMkLst>
            <pc:docMk/>
            <pc:sldMk cId="1324363088" sldId="425"/>
            <ac:spMk id="5" creationId="{F3C9DD74-3C08-3EFF-11F9-EDED0F68C152}"/>
          </ac:spMkLst>
        </pc:spChg>
        <pc:spChg chg="add mod">
          <ac:chgData name="Bryan Jones" userId="f0da0965420a40ec" providerId="LiveId" clId="{82377727-0D2C-422D-9F72-C423726F7D35}" dt="2025-06-13T18:52:57.011" v="3777" actId="1076"/>
          <ac:spMkLst>
            <pc:docMk/>
            <pc:sldMk cId="1324363088" sldId="425"/>
            <ac:spMk id="6" creationId="{911A0712-9532-4404-3657-01AA1E7C5BBA}"/>
          </ac:spMkLst>
        </pc:spChg>
        <pc:spChg chg="add mod">
          <ac:chgData name="Bryan Jones" userId="f0da0965420a40ec" providerId="LiveId" clId="{82377727-0D2C-422D-9F72-C423726F7D35}" dt="2025-06-13T18:53:28.184" v="3780" actId="1076"/>
          <ac:spMkLst>
            <pc:docMk/>
            <pc:sldMk cId="1324363088" sldId="425"/>
            <ac:spMk id="7" creationId="{1FF327E6-4AC3-FD29-979D-2B67434D0751}"/>
          </ac:spMkLst>
        </pc:spChg>
        <pc:spChg chg="add mod">
          <ac:chgData name="Bryan Jones" userId="f0da0965420a40ec" providerId="LiveId" clId="{82377727-0D2C-422D-9F72-C423726F7D35}" dt="2025-06-13T19:04:59.166" v="4762" actId="20577"/>
          <ac:spMkLst>
            <pc:docMk/>
            <pc:sldMk cId="1324363088" sldId="425"/>
            <ac:spMk id="8" creationId="{3DD35944-33F1-1B56-FDDA-A48EE2367400}"/>
          </ac:spMkLst>
        </pc:spChg>
        <pc:spChg chg="add mod">
          <ac:chgData name="Bryan Jones" userId="f0da0965420a40ec" providerId="LiveId" clId="{82377727-0D2C-422D-9F72-C423726F7D35}" dt="2025-06-13T19:06:05.174" v="4797" actId="1076"/>
          <ac:spMkLst>
            <pc:docMk/>
            <pc:sldMk cId="1324363088" sldId="425"/>
            <ac:spMk id="11" creationId="{4643582A-E37A-E7D4-7510-64F7E73A7722}"/>
          </ac:spMkLst>
        </pc:spChg>
        <pc:spChg chg="add mod">
          <ac:chgData name="Bryan Jones" userId="f0da0965420a40ec" providerId="LiveId" clId="{82377727-0D2C-422D-9F72-C423726F7D35}" dt="2025-06-13T19:06:10.687" v="4798" actId="1076"/>
          <ac:spMkLst>
            <pc:docMk/>
            <pc:sldMk cId="1324363088" sldId="425"/>
            <ac:spMk id="14" creationId="{17564987-087F-E59B-37AA-2ABC43E21398}"/>
          </ac:spMkLst>
        </pc:spChg>
        <pc:cxnChg chg="add">
          <ac:chgData name="Bryan Jones" userId="f0da0965420a40ec" providerId="LiveId" clId="{82377727-0D2C-422D-9F72-C423726F7D35}" dt="2025-06-13T19:05:20.147" v="4763" actId="11529"/>
          <ac:cxnSpMkLst>
            <pc:docMk/>
            <pc:sldMk cId="1324363088" sldId="425"/>
            <ac:cxnSpMk id="10" creationId="{77EF2240-BD66-28DE-B68F-5E17B19AE6A2}"/>
          </ac:cxnSpMkLst>
        </pc:cxnChg>
        <pc:cxnChg chg="add mod">
          <ac:chgData name="Bryan Jones" userId="f0da0965420a40ec" providerId="LiveId" clId="{82377727-0D2C-422D-9F72-C423726F7D35}" dt="2025-06-13T19:06:13.153" v="4799" actId="14100"/>
          <ac:cxnSpMkLst>
            <pc:docMk/>
            <pc:sldMk cId="1324363088" sldId="425"/>
            <ac:cxnSpMk id="13" creationId="{F931B812-00FB-C2BA-55FC-67246A89EC01}"/>
          </ac:cxnSpMkLst>
        </pc:cxnChg>
      </pc:sldChg>
      <pc:sldChg chg="addSp delSp modSp new mod modClrScheme chgLayout">
        <pc:chgData name="Bryan Jones" userId="f0da0965420a40ec" providerId="LiveId" clId="{82377727-0D2C-422D-9F72-C423726F7D35}" dt="2025-06-26T22:23:01.649" v="5953" actId="20577"/>
        <pc:sldMkLst>
          <pc:docMk/>
          <pc:sldMk cId="2997422089" sldId="426"/>
        </pc:sldMkLst>
        <pc:spChg chg="mod ord">
          <ac:chgData name="Bryan Jones" userId="f0da0965420a40ec" providerId="LiveId" clId="{82377727-0D2C-422D-9F72-C423726F7D35}" dt="2025-06-26T22:18:58.088" v="5613" actId="26606"/>
          <ac:spMkLst>
            <pc:docMk/>
            <pc:sldMk cId="2997422089" sldId="426"/>
            <ac:spMk id="2" creationId="{2D58CEA0-FE32-3B23-9A4E-4016F6DED811}"/>
          </ac:spMkLst>
        </pc:spChg>
        <pc:graphicFrameChg chg="add del mod ord modGraphic">
          <ac:chgData name="Bryan Jones" userId="f0da0965420a40ec" providerId="LiveId" clId="{82377727-0D2C-422D-9F72-C423726F7D35}" dt="2025-06-26T22:23:01.649" v="5953" actId="20577"/>
          <ac:graphicFrameMkLst>
            <pc:docMk/>
            <pc:sldMk cId="2997422089" sldId="426"/>
            <ac:graphicFrameMk id="7" creationId="{E2995CD3-ADC4-B9F4-F3D1-8CF7A3843049}"/>
          </ac:graphicFrameMkLst>
        </pc:graphicFrame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9748A69-092B-452B-94F1-31914AF8F36C}" type="doc">
      <dgm:prSet loTypeId="urn:microsoft.com/office/officeart/2024/3/layout/hArchList1" loCatId="List" qsTypeId="urn:microsoft.com/office/officeart/2005/8/quickstyle/simple4" qsCatId="simple" csTypeId="urn:microsoft.com/office/officeart/2005/8/colors/accent3_2" csCatId="accent3" phldr="1"/>
      <dgm:spPr/>
      <dgm:t>
        <a:bodyPr/>
        <a:lstStyle/>
        <a:p>
          <a:endParaRPr lang="en-US"/>
        </a:p>
      </dgm:t>
    </dgm:pt>
    <dgm:pt modelId="{47DE3C6A-0D2B-429D-89DC-99AC536E4FC9}">
      <dgm:prSet custT="1"/>
      <dgm:spPr/>
      <dgm:t>
        <a:bodyPr/>
        <a:lstStyle/>
        <a:p>
          <a:pPr>
            <a:lnSpc>
              <a:spcPct val="100000"/>
            </a:lnSpc>
            <a:defRPr b="1"/>
          </a:pPr>
          <a:r>
            <a:rPr lang="en-US" sz="1800" dirty="0">
              <a:solidFill>
                <a:schemeClr val="bg1"/>
              </a:solidFill>
            </a:rPr>
            <a:t>Remove waste off each side equally. Sometimes it can warp if too much taken off one side verses the other. Wood is always drying.</a:t>
          </a:r>
        </a:p>
        <a:p>
          <a:pPr>
            <a:lnSpc>
              <a:spcPct val="100000"/>
            </a:lnSpc>
            <a:defRPr b="1"/>
          </a:pPr>
          <a:r>
            <a:rPr lang="en-US" sz="1800" dirty="0">
              <a:solidFill>
                <a:schemeClr val="bg1"/>
              </a:solidFill>
            </a:rPr>
            <a:t>A good practice is to take it down close but not all the way. Allow to air dry for a day for two then complete to the finished thickness.</a:t>
          </a:r>
        </a:p>
        <a:p>
          <a:pPr>
            <a:lnSpc>
              <a:spcPct val="100000"/>
            </a:lnSpc>
          </a:pPr>
          <a:endParaRPr lang="en-US" sz="1400" dirty="0">
            <a:solidFill>
              <a:schemeClr val="bg1"/>
            </a:solidFill>
          </a:endParaRPr>
        </a:p>
      </dgm:t>
    </dgm:pt>
    <dgm:pt modelId="{0B3AE0EF-4ED6-4A0A-B1F3-407F8E7A65F0}" type="parTrans" cxnId="{C9560F92-26EB-47D8-9C0E-090267A5724A}">
      <dgm:prSet/>
      <dgm:spPr/>
      <dgm:t>
        <a:bodyPr/>
        <a:lstStyle/>
        <a:p>
          <a:endParaRPr lang="en-US"/>
        </a:p>
      </dgm:t>
    </dgm:pt>
    <dgm:pt modelId="{F2A0DF6B-A13A-4F3A-89E5-8DE7A1165788}" type="sibTrans" cxnId="{C9560F92-26EB-47D8-9C0E-090267A5724A}">
      <dgm:prSet/>
      <dgm:spPr/>
      <dgm:t>
        <a:bodyPr/>
        <a:lstStyle/>
        <a:p>
          <a:endParaRPr lang="en-US"/>
        </a:p>
      </dgm:t>
    </dgm:pt>
    <dgm:pt modelId="{D87F4E85-B451-4BDF-9B67-0032302B66D6}" type="pres">
      <dgm:prSet presAssocID="{89748A69-092B-452B-94F1-31914AF8F36C}" presName="Name0" presStyleCnt="0">
        <dgm:presLayoutVars>
          <dgm:dir/>
          <dgm:resizeHandles val="exact"/>
        </dgm:presLayoutVars>
      </dgm:prSet>
      <dgm:spPr/>
    </dgm:pt>
    <dgm:pt modelId="{6188EB82-09DC-4F94-92CE-28DA842CF664}" type="pres">
      <dgm:prSet presAssocID="{47DE3C6A-0D2B-429D-89DC-99AC536E4FC9}" presName="compNode" presStyleCnt="0"/>
      <dgm:spPr/>
    </dgm:pt>
    <dgm:pt modelId="{8AA27C6E-9EB2-4DE5-B90B-8A5DF9F9828C}" type="pres">
      <dgm:prSet presAssocID="{47DE3C6A-0D2B-429D-89DC-99AC536E4FC9}" presName="pictRect" presStyleLbl="revTx" presStyleIdx="0" presStyleCnt="2" custLinFactNeighborX="-6390" custLinFactNeighborY="-80981">
        <dgm:presLayoutVars>
          <dgm:chMax val="0"/>
          <dgm:bulletEnabled/>
        </dgm:presLayoutVars>
      </dgm:prSet>
      <dgm:spPr/>
    </dgm:pt>
    <dgm:pt modelId="{93BD4E87-CE38-4E1C-BD3A-AFDC9226770B}" type="pres">
      <dgm:prSet presAssocID="{47DE3C6A-0D2B-429D-89DC-99AC536E4FC9}" presName="textRect" presStyleLbl="revTx" presStyleIdx="1" presStyleCnt="2">
        <dgm:presLayoutVars>
          <dgm:bulletEnabled/>
        </dgm:presLayoutVars>
      </dgm:prSet>
      <dgm:spPr/>
    </dgm:pt>
  </dgm:ptLst>
  <dgm:cxnLst>
    <dgm:cxn modelId="{C9560F92-26EB-47D8-9C0E-090267A5724A}" srcId="{89748A69-092B-452B-94F1-31914AF8F36C}" destId="{47DE3C6A-0D2B-429D-89DC-99AC536E4FC9}" srcOrd="0" destOrd="0" parTransId="{0B3AE0EF-4ED6-4A0A-B1F3-407F8E7A65F0}" sibTransId="{F2A0DF6B-A13A-4F3A-89E5-8DE7A1165788}"/>
    <dgm:cxn modelId="{E64DFCB4-4A2E-4A42-AAEC-8FF605E0536C}" type="presOf" srcId="{89748A69-092B-452B-94F1-31914AF8F36C}" destId="{D87F4E85-B451-4BDF-9B67-0032302B66D6}" srcOrd="0" destOrd="0" presId="urn:microsoft.com/office/officeart/2024/3/layout/hArchList1"/>
    <dgm:cxn modelId="{885C1CF9-9BA5-43D4-BE67-5334983298FA}" type="presOf" srcId="{47DE3C6A-0D2B-429D-89DC-99AC536E4FC9}" destId="{8AA27C6E-9EB2-4DE5-B90B-8A5DF9F9828C}" srcOrd="0" destOrd="0" presId="urn:microsoft.com/office/officeart/2024/3/layout/hArchList1"/>
    <dgm:cxn modelId="{B3A24661-2978-4442-87F8-B172E1D53135}" type="presParOf" srcId="{D87F4E85-B451-4BDF-9B67-0032302B66D6}" destId="{6188EB82-09DC-4F94-92CE-28DA842CF664}" srcOrd="0" destOrd="0" presId="urn:microsoft.com/office/officeart/2024/3/layout/hArchList1"/>
    <dgm:cxn modelId="{EE828C34-ED74-4AB1-956D-97A6DA996F70}" type="presParOf" srcId="{6188EB82-09DC-4F94-92CE-28DA842CF664}" destId="{8AA27C6E-9EB2-4DE5-B90B-8A5DF9F9828C}" srcOrd="0" destOrd="0" presId="urn:microsoft.com/office/officeart/2024/3/layout/hArchList1"/>
    <dgm:cxn modelId="{1F958E3E-404A-495B-A5BF-4C9763FB418C}" type="presParOf" srcId="{6188EB82-09DC-4F94-92CE-28DA842CF664}" destId="{93BD4E87-CE38-4E1C-BD3A-AFDC9226770B}" srcOrd="1" destOrd="0" presId="urn:microsoft.com/office/officeart/2024/3/layout/hArchLis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AA27C6E-9EB2-4DE5-B90B-8A5DF9F9828C}">
      <dsp:nvSpPr>
        <dsp:cNvPr id="0" name=""/>
        <dsp:cNvSpPr/>
      </dsp:nvSpPr>
      <dsp:spPr>
        <a:xfrm>
          <a:off x="0" y="0"/>
          <a:ext cx="6787747" cy="14697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0" tIns="22860" rIns="22860" bIns="22860" numCol="1" spcCol="1270" anchor="t" anchorCtr="0">
          <a:noAutofit/>
        </a:bodyPr>
        <a:lstStyle/>
        <a:p>
          <a:pPr marL="0" lvl="0" indent="0" algn="l" defTabSz="800100">
            <a:lnSpc>
              <a:spcPct val="100000"/>
            </a:lnSpc>
            <a:spcBef>
              <a:spcPct val="0"/>
            </a:spcBef>
            <a:spcAft>
              <a:spcPct val="35000"/>
            </a:spcAft>
            <a:buNone/>
            <a:defRPr b="1"/>
          </a:pPr>
          <a:r>
            <a:rPr lang="en-US" sz="1800" kern="1200" dirty="0">
              <a:solidFill>
                <a:schemeClr val="bg1"/>
              </a:solidFill>
            </a:rPr>
            <a:t>Remove waste off each side equally. Sometimes it can warp if too much taken off one side verses the other. Wood is always drying.</a:t>
          </a:r>
        </a:p>
        <a:p>
          <a:pPr marL="0" lvl="0" indent="0" algn="l" defTabSz="800100">
            <a:lnSpc>
              <a:spcPct val="100000"/>
            </a:lnSpc>
            <a:spcBef>
              <a:spcPct val="0"/>
            </a:spcBef>
            <a:spcAft>
              <a:spcPct val="35000"/>
            </a:spcAft>
            <a:buNone/>
            <a:defRPr b="1"/>
          </a:pPr>
          <a:r>
            <a:rPr lang="en-US" sz="1800" kern="1200" dirty="0">
              <a:solidFill>
                <a:schemeClr val="bg1"/>
              </a:solidFill>
            </a:rPr>
            <a:t>A good practice is to take it down close but not all the way. Allow to air dry for a day for two then complete to the finished thickness.</a:t>
          </a:r>
        </a:p>
        <a:p>
          <a:pPr marL="0" lvl="0" indent="0" algn="l" defTabSz="800100">
            <a:lnSpc>
              <a:spcPct val="100000"/>
            </a:lnSpc>
            <a:spcBef>
              <a:spcPct val="0"/>
            </a:spcBef>
            <a:spcAft>
              <a:spcPct val="35000"/>
            </a:spcAft>
            <a:buNone/>
          </a:pPr>
          <a:endParaRPr lang="en-US" sz="1400" kern="1200" dirty="0">
            <a:solidFill>
              <a:schemeClr val="bg1"/>
            </a:solidFill>
          </a:endParaRPr>
        </a:p>
      </dsp:txBody>
      <dsp:txXfrm>
        <a:off x="0" y="0"/>
        <a:ext cx="6787747" cy="1469717"/>
      </dsp:txXfrm>
    </dsp:sp>
    <dsp:sp modelId="{93BD4E87-CE38-4E1C-BD3A-AFDC9226770B}">
      <dsp:nvSpPr>
        <dsp:cNvPr id="0" name=""/>
        <dsp:cNvSpPr/>
      </dsp:nvSpPr>
      <dsp:spPr>
        <a:xfrm>
          <a:off x="0" y="1469717"/>
          <a:ext cx="6787747" cy="2238799"/>
        </a:xfrm>
        <a:prstGeom prst="rect">
          <a:avLst/>
        </a:prstGeom>
        <a:noFill/>
        <a:ln>
          <a:noFill/>
        </a:ln>
        <a:effectLst/>
      </dsp:spPr>
      <dsp:style>
        <a:lnRef idx="0">
          <a:scrgbClr r="0" g="0" b="0"/>
        </a:lnRef>
        <a:fillRef idx="0">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24/3/layout/hArchList1">
  <dgm:title val="Horizontal Text Blocks"/>
  <dgm:desc val="Short bits of text with formatted headers. Use as an easier-to-read alternative to a bulleted list."/>
  <dgm:catLst>
    <dgm:cat type="list" pri="100"/>
    <dgm:cat type="timeline" pri="500"/>
    <dgm:cat type="process" pri="6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param type="vertAlign" val="t"/>
          <dgm:param type="horzAlign" val="l"/>
        </dgm:alg>
      </dgm:if>
      <dgm:else name="Name3">
        <dgm:alg type="lin">
          <dgm:param type="vertAlign" val="t"/>
          <dgm:param type="horzAlign" val="r"/>
        </dgm:alg>
      </dgm:else>
    </dgm:choose>
    <dgm:presOf/>
    <dgm:constrLst>
      <dgm:constr type="primFontSz" for="des" forName="pictRect" op="equ" val="18"/>
      <dgm:constr type="primFontSz" for="des" forName="textRect" refType="primFontSz" refFor="des" refForName="pictRect" op="equ" fact="0.77"/>
      <dgm:constr type="w" for="ch" forName="compNode" refType="w"/>
      <dgm:constr type="h" for="ch" forName="compNode" refType="h"/>
      <dgm:constr type="h" for="des" forName="pictRect" op="equ"/>
      <dgm:constr type="h" for="des" forName="pictRect" refType="primFontSz" refFor="des" refForName="pictRect" fact="3"/>
      <dgm:constr type="w" for="ch" ptType="sibTrans" refType="w" refFor="ch" refForName="compNode" op="equ" fact="0.1"/>
      <dgm:constr type="sp" refType="w" refFor="ch" refForName="compNode" op="equ" fact="0.1"/>
    </dgm:constrLst>
    <dgm:ruleLst/>
    <dgm:forEach name="Name4" axis="ch" ptType="node" cnt="20">
      <dgm:layoutNode name="compNode">
        <dgm:alg type="composite"/>
        <dgm:shape xmlns:r="http://schemas.openxmlformats.org/officeDocument/2006/relationships" r:blip="">
          <dgm:adjLst/>
        </dgm:shape>
        <dgm:presOf axis="self"/>
        <dgm:constrLst>
          <dgm:constr type="h" for="ch" forName="pictRect" refType="h" fact="0.1"/>
          <dgm:constr type="l" for="ch" forName="pictRect"/>
          <dgm:constr type="t" for="ch" forName="pictRect"/>
          <dgm:constr type="l" for="ch" forName="textRect"/>
          <dgm:constr type="t" for="ch" forName="textRect" refType="b" refFor="ch" refForName="pictRect"/>
        </dgm:constrLst>
        <dgm:ruleLst/>
        <dgm:layoutNode name="pictRect" styleLbl="revTx">
          <dgm:varLst>
            <dgm:chMax val="0"/>
            <dgm:bulletEnabled/>
          </dgm:varLst>
          <dgm:alg type="tx">
            <dgm:param type="parTxLTRAlign" val="l"/>
            <dgm:param type="parTxRTLAlign" val="r"/>
            <dgm:param type="txAnchorVert" val="t"/>
          </dgm:alg>
          <dgm:shape xmlns:r="http://schemas.openxmlformats.org/officeDocument/2006/relationships" type="rect" r:blip="">
            <dgm:adjLst/>
          </dgm:shape>
          <dgm:presOf axis="self"/>
          <dgm:choose name="choosePictRectConstraints">
            <dgm:if name="ifPictRectConstraints" func="var" arg="dir" op="equ" val="norm">
              <dgm:constrLst>
                <dgm:constr type="h" refType="w" op="lte" fact="0.4"/>
                <dgm:constr type="lMarg" val="10.8"/>
                <dgm:constr type="rMarg" refType="primFontSz" fact="0.1"/>
                <dgm:constr type="tMarg" refType="primFontSz" fact="0.1"/>
                <dgm:constr type="bMarg" refType="primFontSz" fact="0.1"/>
              </dgm:constrLst>
            </dgm:if>
            <dgm:else name="elsePictRectConstraints">
              <dgm:constrLst>
                <dgm:constr type="lMarg" refType="primFontSz" fact="0.1"/>
                <dgm:constr type="rMarg" val="10.8"/>
                <dgm:constr type="tMarg" refType="primFontSz" fact="0.1"/>
                <dgm:constr type="bMarg" refType="primFontSz" fact="0.1"/>
              </dgm:constrLst>
            </dgm:else>
          </dgm:choose>
          <dgm:ruleLst>
            <dgm:rule type="h" val="INF" fact="NaN" max="NaN"/>
            <dgm:rule type="primFontSz" val="5" fact="NaN" max="NaN"/>
          </dgm:ruleLst>
        </dgm:layoutNode>
        <dgm:layoutNode name="textRect" styleLbl="revTx">
          <dgm:varLst>
            <dgm:bulletEnabled/>
          </dgm:varLst>
          <dgm:alg type="tx">
            <dgm:param type="parTxLTRAlign" val="l"/>
            <dgm:param type="parTxRTLAlign" val="r"/>
            <dgm:param type="txAnchorVert" val="t"/>
          </dgm:alg>
          <dgm:shape xmlns:r="http://schemas.openxmlformats.org/officeDocument/2006/relationships" type="rect" r:blip="">
            <dgm:adjLst/>
          </dgm:shape>
          <dgm:presOf axis="des" ptType="node"/>
          <dgm:choose name="chooseTextRectConstraints">
            <dgm:if name="ifTextRectConstraints" func="var" arg="dir" op="equ" val="norm">
              <dgm:constrLst>
                <dgm:constr type="lMarg" val="10.8"/>
                <dgm:constr type="rMarg" refType="primFontSz" fact="0.1"/>
                <dgm:constr type="tMarg" refType="primFontSz" fact="0.1"/>
                <dgm:constr type="bMarg" refType="primFontSz" fact="0.1"/>
              </dgm:constrLst>
            </dgm:if>
            <dgm:else name="elseTextRectConstraints">
              <dgm:constrLst>
                <dgm:constr type="lMarg" refType="primFontSz" fact="0.1"/>
                <dgm:constr type="rMarg" val="10.8"/>
                <dgm:constr type="tMarg" refType="primFontSz" fact="0.1"/>
                <dgm:constr type="bMarg" refType="primFontSz" fact="0.1"/>
              </dgm:constrLst>
            </dgm:else>
          </dgm:choose>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08F6756E-81DA-9FAC-70D8-556F658BDD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1EBEDD12-BCD5-485B-BCBC-34BB01D7923C}" type="datetimeFigureOut">
              <a:rPr lang="en-US" smtClean="0"/>
              <a:t>6/27/2025</a:t>
            </a:fld>
            <a:endParaRPr lang="en-US" dirty="0"/>
          </a:p>
        </p:txBody>
      </p:sp>
      <p:sp>
        <p:nvSpPr>
          <p:cNvPr id="6" name="Slide Number Placeholder 5">
            <a:extLst>
              <a:ext uri="{FF2B5EF4-FFF2-40B4-BE49-F238E27FC236}">
                <a16:creationId xmlns:a16="http://schemas.microsoft.com/office/drawing/2014/main" id="{A771D415-D05A-7067-CCD3-457153D96CD8}"/>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C230DF-5933-439D-898F-38E9AC9BA688}" type="slidenum">
              <a:rPr lang="en-US" smtClean="0"/>
              <a:t>‹#›</a:t>
            </a:fld>
            <a:endParaRPr lang="en-US" dirty="0"/>
          </a:p>
        </p:txBody>
      </p:sp>
      <p:sp>
        <p:nvSpPr>
          <p:cNvPr id="7" name="Footer Placeholder 6">
            <a:extLst>
              <a:ext uri="{FF2B5EF4-FFF2-40B4-BE49-F238E27FC236}">
                <a16:creationId xmlns:a16="http://schemas.microsoft.com/office/drawing/2014/main" id="{B97095E3-54D2-CFD2-4F49-7536FC8641D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8" name="Header Placeholder 7">
            <a:extLst>
              <a:ext uri="{FF2B5EF4-FFF2-40B4-BE49-F238E27FC236}">
                <a16:creationId xmlns:a16="http://schemas.microsoft.com/office/drawing/2014/main" id="{521EE01A-C0B5-5ECF-96DD-768F86AA15C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Tree>
    <p:extLst>
      <p:ext uri="{BB962C8B-B14F-4D97-AF65-F5344CB8AC3E}">
        <p14:creationId xmlns:p14="http://schemas.microsoft.com/office/powerpoint/2010/main" val="26532284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EE7A52F-9D89-7442-A8E9-48D1527B5F6B}" type="datetimeFigureOut">
              <a:rPr lang="en-US" smtClean="0"/>
              <a:t>6/27/2025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9C7E07-3C67-C64C-8DA0-0404F6303970}" type="slidenum">
              <a:rPr lang="en-US" smtClean="0"/>
              <a:t>‹#›</a:t>
            </a:fld>
            <a:endParaRPr lang="en-US" dirty="0"/>
          </a:p>
        </p:txBody>
      </p:sp>
    </p:spTree>
    <p:extLst>
      <p:ext uri="{BB962C8B-B14F-4D97-AF65-F5344CB8AC3E}">
        <p14:creationId xmlns:p14="http://schemas.microsoft.com/office/powerpoint/2010/main" val="40325283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a:t>
            </a:fld>
            <a:endParaRPr lang="en-US" dirty="0"/>
          </a:p>
        </p:txBody>
      </p:sp>
    </p:spTree>
    <p:extLst>
      <p:ext uri="{BB962C8B-B14F-4D97-AF65-F5344CB8AC3E}">
        <p14:creationId xmlns:p14="http://schemas.microsoft.com/office/powerpoint/2010/main" val="10924538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23</a:t>
            </a:fld>
            <a:endParaRPr lang="en-US" dirty="0"/>
          </a:p>
        </p:txBody>
      </p:sp>
    </p:spTree>
    <p:extLst>
      <p:ext uri="{BB962C8B-B14F-4D97-AF65-F5344CB8AC3E}">
        <p14:creationId xmlns:p14="http://schemas.microsoft.com/office/powerpoint/2010/main" val="634596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24</a:t>
            </a:fld>
            <a:endParaRPr lang="en-US" dirty="0"/>
          </a:p>
        </p:txBody>
      </p:sp>
    </p:spTree>
    <p:extLst>
      <p:ext uri="{BB962C8B-B14F-4D97-AF65-F5344CB8AC3E}">
        <p14:creationId xmlns:p14="http://schemas.microsoft.com/office/powerpoint/2010/main" val="17659231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2</a:t>
            </a:fld>
            <a:endParaRPr lang="en-US" dirty="0"/>
          </a:p>
        </p:txBody>
      </p:sp>
    </p:spTree>
    <p:extLst>
      <p:ext uri="{BB962C8B-B14F-4D97-AF65-F5344CB8AC3E}">
        <p14:creationId xmlns:p14="http://schemas.microsoft.com/office/powerpoint/2010/main" val="311341681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3</a:t>
            </a:fld>
            <a:endParaRPr lang="en-US" dirty="0"/>
          </a:p>
        </p:txBody>
      </p:sp>
    </p:spTree>
    <p:extLst>
      <p:ext uri="{BB962C8B-B14F-4D97-AF65-F5344CB8AC3E}">
        <p14:creationId xmlns:p14="http://schemas.microsoft.com/office/powerpoint/2010/main" val="27304331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4</a:t>
            </a:fld>
            <a:endParaRPr lang="en-US" dirty="0"/>
          </a:p>
        </p:txBody>
      </p:sp>
    </p:spTree>
    <p:extLst>
      <p:ext uri="{BB962C8B-B14F-4D97-AF65-F5344CB8AC3E}">
        <p14:creationId xmlns:p14="http://schemas.microsoft.com/office/powerpoint/2010/main" val="35762480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C6930-745E-89A2-B326-42871BBA03A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5E3DEFB-7D32-54D9-14C7-C1C0FA8BEB1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6E0B031-4AA3-73E3-F500-A85B76EF5135}"/>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1058600-84CC-1752-8C43-8B965C6C6DB7}"/>
              </a:ext>
            </a:extLst>
          </p:cNvPr>
          <p:cNvSpPr>
            <a:spLocks noGrp="1"/>
          </p:cNvSpPr>
          <p:nvPr>
            <p:ph type="sldNum" sz="quarter" idx="5"/>
          </p:nvPr>
        </p:nvSpPr>
        <p:spPr/>
        <p:txBody>
          <a:bodyPr/>
          <a:lstStyle/>
          <a:p>
            <a:fld id="{A89C7E07-3C67-C64C-8DA0-0404F6303970}" type="slidenum">
              <a:rPr lang="en-US" smtClean="0"/>
              <a:t>10</a:t>
            </a:fld>
            <a:endParaRPr lang="en-US" dirty="0"/>
          </a:p>
        </p:txBody>
      </p:sp>
    </p:spTree>
    <p:extLst>
      <p:ext uri="{BB962C8B-B14F-4D97-AF65-F5344CB8AC3E}">
        <p14:creationId xmlns:p14="http://schemas.microsoft.com/office/powerpoint/2010/main" val="2624250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3CD247-985B-384D-312A-E67761400C8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6C21BF9-96A5-311C-7BE4-FE838891150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629952E-BC06-038D-38CF-0CA8748EFA44}"/>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41C5FA0A-0BAE-FF65-C01C-EA8B7DDB2C8C}"/>
              </a:ext>
            </a:extLst>
          </p:cNvPr>
          <p:cNvSpPr>
            <a:spLocks noGrp="1"/>
          </p:cNvSpPr>
          <p:nvPr>
            <p:ph type="sldNum" sz="quarter" idx="5"/>
          </p:nvPr>
        </p:nvSpPr>
        <p:spPr/>
        <p:txBody>
          <a:bodyPr/>
          <a:lstStyle/>
          <a:p>
            <a:fld id="{A89C7E07-3C67-C64C-8DA0-0404F6303970}" type="slidenum">
              <a:rPr lang="en-US" smtClean="0"/>
              <a:t>16</a:t>
            </a:fld>
            <a:endParaRPr lang="en-US" dirty="0"/>
          </a:p>
        </p:txBody>
      </p:sp>
    </p:spTree>
    <p:extLst>
      <p:ext uri="{BB962C8B-B14F-4D97-AF65-F5344CB8AC3E}">
        <p14:creationId xmlns:p14="http://schemas.microsoft.com/office/powerpoint/2010/main" val="30942690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17</a:t>
            </a:fld>
            <a:endParaRPr lang="en-US" dirty="0"/>
          </a:p>
        </p:txBody>
      </p:sp>
    </p:spTree>
    <p:extLst>
      <p:ext uri="{BB962C8B-B14F-4D97-AF65-F5344CB8AC3E}">
        <p14:creationId xmlns:p14="http://schemas.microsoft.com/office/powerpoint/2010/main" val="39082765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89C7E07-3C67-C64C-8DA0-0404F6303970}" type="slidenum">
              <a:rPr lang="en-US" smtClean="0"/>
              <a:t>18</a:t>
            </a:fld>
            <a:endParaRPr lang="en-US" dirty="0"/>
          </a:p>
        </p:txBody>
      </p:sp>
    </p:spTree>
    <p:extLst>
      <p:ext uri="{BB962C8B-B14F-4D97-AF65-F5344CB8AC3E}">
        <p14:creationId xmlns:p14="http://schemas.microsoft.com/office/powerpoint/2010/main" val="23861837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D9AED8-57B8-495C-F0B9-C98B45BA66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0B6F6AB-A783-761B-3DD1-9F27D70D353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27ACE37-F3B0-3543-92F3-F6EEA5A503BF}"/>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D956B73-13BF-A704-3418-A2CE5A0296AD}"/>
              </a:ext>
            </a:extLst>
          </p:cNvPr>
          <p:cNvSpPr>
            <a:spLocks noGrp="1"/>
          </p:cNvSpPr>
          <p:nvPr>
            <p:ph type="sldNum" sz="quarter" idx="5"/>
          </p:nvPr>
        </p:nvSpPr>
        <p:spPr/>
        <p:txBody>
          <a:bodyPr/>
          <a:lstStyle/>
          <a:p>
            <a:fld id="{A89C7E07-3C67-C64C-8DA0-0404F6303970}" type="slidenum">
              <a:rPr lang="en-US" smtClean="0"/>
              <a:t>19</a:t>
            </a:fld>
            <a:endParaRPr lang="en-US" dirty="0"/>
          </a:p>
        </p:txBody>
      </p:sp>
    </p:spTree>
    <p:extLst>
      <p:ext uri="{BB962C8B-B14F-4D97-AF65-F5344CB8AC3E}">
        <p14:creationId xmlns:p14="http://schemas.microsoft.com/office/powerpoint/2010/main" val="848316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41327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Content and Table">
    <p:bg>
      <p:bgPr>
        <a:solidFill>
          <a:schemeClr val="tx1"/>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CF555767-B3D8-BD57-1D42-7F6E1E66892B}"/>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9" name="Freeform 13">
              <a:extLst>
                <a:ext uri="{FF2B5EF4-FFF2-40B4-BE49-F238E27FC236}">
                  <a16:creationId xmlns:a16="http://schemas.microsoft.com/office/drawing/2014/main" id="{BC972B6D-098C-52F6-E990-52623B368FB1}"/>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5" name="Freeform 14">
              <a:extLst>
                <a:ext uri="{FF2B5EF4-FFF2-40B4-BE49-F238E27FC236}">
                  <a16:creationId xmlns:a16="http://schemas.microsoft.com/office/drawing/2014/main" id="{3F0D3EE3-9A8C-531D-1EEE-1AFAB9F3BCAE}"/>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7" name="Freeform 15">
              <a:extLst>
                <a:ext uri="{FF2B5EF4-FFF2-40B4-BE49-F238E27FC236}">
                  <a16:creationId xmlns:a16="http://schemas.microsoft.com/office/drawing/2014/main" id="{A2BE192C-1768-890B-EC1B-5ED6E1F8259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3661409" y="4661717"/>
            <a:ext cx="7936230" cy="138076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3670935"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584005"/>
            <a:ext cx="2825115" cy="3999060"/>
          </a:xfrm>
        </p:spPr>
        <p:txBody>
          <a:bodyPr lIns="0" tIns="274320">
            <a:normAutofit/>
          </a:bodyPr>
          <a:lstStyle>
            <a:lvl1pPr marL="0" indent="0">
              <a:spcBef>
                <a:spcPts val="1800"/>
              </a:spcBef>
              <a:buFont typeface="Arial" panose="020B0604020202020204" pitchFamily="34" charset="0"/>
              <a:buNone/>
              <a:defRPr sz="2000"/>
            </a:lvl1pPr>
            <a:lvl2pPr marL="457200" indent="0">
              <a:spcBef>
                <a:spcPts val="1800"/>
              </a:spcBef>
              <a:buNone/>
              <a:defRPr sz="2000"/>
            </a:lvl2pPr>
            <a:lvl3pPr marL="914400" indent="0">
              <a:spcBef>
                <a:spcPts val="1800"/>
              </a:spcBef>
              <a:buNone/>
              <a:defRPr sz="2000"/>
            </a:lvl3pPr>
            <a:lvl4pPr marL="1371600" indent="0">
              <a:spcBef>
                <a:spcPts val="1800"/>
              </a:spcBef>
              <a:buNone/>
              <a:defRPr sz="2000"/>
            </a:lvl4pPr>
            <a:lvl5pPr marL="1828800" indent="0">
              <a:spcBef>
                <a:spcPts val="1800"/>
              </a:spcBef>
              <a:buNone/>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3670934" y="584005"/>
            <a:ext cx="7926705" cy="399906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2244329111"/>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Two Content">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198408"/>
            <a:ext cx="10972800" cy="1574317"/>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6" name="Content Placeholder 5">
            <a:extLst>
              <a:ext uri="{FF2B5EF4-FFF2-40B4-BE49-F238E27FC236}">
                <a16:creationId xmlns:a16="http://schemas.microsoft.com/office/drawing/2014/main" id="{5BCAAA28-C292-C527-AD35-90836B8BB978}"/>
              </a:ext>
            </a:extLst>
          </p:cNvPr>
          <p:cNvSpPr>
            <a:spLocks noGrp="1"/>
          </p:cNvSpPr>
          <p:nvPr>
            <p:ph sz="quarter" idx="13" hasCustomPrompt="1"/>
          </p:nvPr>
        </p:nvSpPr>
        <p:spPr>
          <a:xfrm>
            <a:off x="595523" y="2676525"/>
            <a:ext cx="5746750" cy="3597470"/>
          </a:xfrm>
        </p:spPr>
        <p:txBody>
          <a:bodyPr lIns="0">
            <a:normAutofit/>
          </a:bodyPr>
          <a:lstStyle>
            <a:lvl1pPr marL="0" indent="0">
              <a:spcBef>
                <a:spcPts val="1800"/>
              </a:spcBef>
              <a:buNone/>
              <a:defRPr sz="2000"/>
            </a:lvl1pPr>
            <a:lvl2pPr>
              <a:spcBef>
                <a:spcPts val="6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7620000" y="2676525"/>
            <a:ext cx="3947160" cy="3597470"/>
          </a:xfrm>
        </p:spPr>
        <p:txBody>
          <a:bodyPr lIns="0">
            <a:normAutofit/>
          </a:bodyPr>
          <a:lstStyle>
            <a:lvl1pPr marL="342900" indent="-342900">
              <a:spcBef>
                <a:spcPts val="1800"/>
              </a:spcBef>
              <a:buFont typeface="Arial" panose="020B0604020202020204" pitchFamily="34" charset="0"/>
              <a:buChar char="•"/>
              <a:defRPr sz="2000"/>
            </a:lvl1pPr>
            <a:lvl2pPr>
              <a:spcBef>
                <a:spcPts val="1800"/>
              </a:spcBef>
              <a:defRPr sz="2000"/>
            </a:lvl2pPr>
            <a:lvl3pPr>
              <a:spcBef>
                <a:spcPts val="1800"/>
              </a:spcBef>
              <a:defRPr sz="2000"/>
            </a:lvl3pPr>
            <a:lvl4pPr>
              <a:spcBef>
                <a:spcPts val="1800"/>
              </a:spcBef>
              <a:defRPr sz="2000"/>
            </a:lvl4pPr>
            <a:lvl5pPr>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Tree>
    <p:extLst>
      <p:ext uri="{BB962C8B-B14F-4D97-AF65-F5344CB8AC3E}">
        <p14:creationId xmlns:p14="http://schemas.microsoft.com/office/powerpoint/2010/main" val="649744719"/>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able 2">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02400"/>
            <a:ext cx="10972800" cy="1570325"/>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9" name="Table Placeholder 2">
            <a:extLst>
              <a:ext uri="{FF2B5EF4-FFF2-40B4-BE49-F238E27FC236}">
                <a16:creationId xmlns:a16="http://schemas.microsoft.com/office/drawing/2014/main" id="{1506B022-475A-6647-98FF-D5C319A0C7C4}"/>
              </a:ext>
            </a:extLst>
          </p:cNvPr>
          <p:cNvSpPr>
            <a:spLocks noGrp="1"/>
          </p:cNvSpPr>
          <p:nvPr>
            <p:ph type="tbl" sz="quarter" idx="10"/>
          </p:nvPr>
        </p:nvSpPr>
        <p:spPr>
          <a:xfrm>
            <a:off x="594360" y="2628629"/>
            <a:ext cx="10972800" cy="3636740"/>
          </a:xfrm>
        </p:spPr>
        <p:txBody>
          <a:bodyPr>
            <a:noAutofit/>
          </a:bodyPr>
          <a:lstStyle>
            <a:lvl1pPr>
              <a:defRPr/>
            </a:lvl1pPr>
          </a:lstStyle>
          <a:p>
            <a:r>
              <a:rPr lang="en-US"/>
              <a:t>Click icon to add table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10410957"/>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3">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594360"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flipH="1" flipV="1">
            <a:off x="6092752" y="0"/>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594360"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4" name="Straight Connector 3">
            <a:extLst>
              <a:ext uri="{FF2B5EF4-FFF2-40B4-BE49-F238E27FC236}">
                <a16:creationId xmlns:a16="http://schemas.microsoft.com/office/drawing/2014/main" id="{58B149C6-5AAC-B8E5-5411-EA38821F6754}"/>
              </a:ext>
              <a:ext uri="{C183D7F6-B498-43B3-948B-1728B52AA6E4}">
                <adec:decorative xmlns:adec="http://schemas.microsoft.com/office/drawing/2017/decorative" val="1"/>
              </a:ext>
            </a:extLst>
          </p:cNvPr>
          <p:cNvCxnSpPr>
            <a:cxnSpLocks/>
          </p:cNvCxnSpPr>
          <p:nvPr userDrawn="1"/>
        </p:nvCxnSpPr>
        <p:spPr>
          <a:xfrm>
            <a:off x="594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66927386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1">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806C6F65-35CD-D64B-992A-0C1C1E00384D}"/>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7" name="AutoShape 24">
              <a:extLst>
                <a:ext uri="{FF2B5EF4-FFF2-40B4-BE49-F238E27FC236}">
                  <a16:creationId xmlns:a16="http://schemas.microsoft.com/office/drawing/2014/main" id="{CFD467E2-FF13-7E4F-BEF9-EA1A17665B2D}"/>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8" name="Freeform 7">
              <a:extLst>
                <a:ext uri="{FF2B5EF4-FFF2-40B4-BE49-F238E27FC236}">
                  <a16:creationId xmlns:a16="http://schemas.microsoft.com/office/drawing/2014/main" id="{CA85A327-3157-B442-993A-6900F71249AC}"/>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9" name="Freeform 8">
              <a:extLst>
                <a:ext uri="{FF2B5EF4-FFF2-40B4-BE49-F238E27FC236}">
                  <a16:creationId xmlns:a16="http://schemas.microsoft.com/office/drawing/2014/main" id="{9A459CB4-74AF-0544-AB1E-7CC6D10F84EB}"/>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0" name="Freeform 9">
              <a:extLst>
                <a:ext uri="{FF2B5EF4-FFF2-40B4-BE49-F238E27FC236}">
                  <a16:creationId xmlns:a16="http://schemas.microsoft.com/office/drawing/2014/main" id="{95A20BFD-9142-D64A-A78A-61B75FCA0D76}"/>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B80736DF-C890-DB47-AEAA-D3D92505E632}"/>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2" name="Title 1">
            <a:extLst>
              <a:ext uri="{FF2B5EF4-FFF2-40B4-BE49-F238E27FC236}">
                <a16:creationId xmlns:a16="http://schemas.microsoft.com/office/drawing/2014/main" id="{39F93F26-ED5C-E74E-BFBD-E3054DC1B9C1}"/>
              </a:ext>
            </a:extLst>
          </p:cNvPr>
          <p:cNvSpPr>
            <a:spLocks noGrp="1"/>
          </p:cNvSpPr>
          <p:nvPr>
            <p:ph type="title" hasCustomPrompt="1"/>
          </p:nvPr>
        </p:nvSpPr>
        <p:spPr>
          <a:xfrm>
            <a:off x="594360" y="189572"/>
            <a:ext cx="6787747" cy="1593507"/>
          </a:xfrm>
          <a:prstGeom prst="rect">
            <a:avLst/>
          </a:prstGeom>
        </p:spPr>
        <p:txBody>
          <a:bodyPr lIns="0" tIns="0" rIns="0" bIns="0" anchor="b" anchorCtr="0">
            <a:noAutofit/>
          </a:bodyPr>
          <a:lstStyle>
            <a:lvl1pPr>
              <a:defRPr sz="4400" b="1" i="0" spc="50" baseline="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186153BD-9D2B-47EB-3553-1D3F6663B2A3}"/>
              </a:ext>
            </a:extLst>
          </p:cNvPr>
          <p:cNvSpPr>
            <a:spLocks noGrp="1"/>
          </p:cNvSpPr>
          <p:nvPr>
            <p:ph sz="quarter" idx="13" hasCustomPrompt="1"/>
          </p:nvPr>
        </p:nvSpPr>
        <p:spPr>
          <a:xfrm>
            <a:off x="594359" y="2281918"/>
            <a:ext cx="6787747" cy="3708517"/>
          </a:xfrm>
        </p:spPr>
        <p:txBody>
          <a:bodyPr lIns="0" tIns="228600" rIns="0" bIns="0">
            <a:normAutofit/>
          </a:bodyPr>
          <a:lstStyle>
            <a:lvl1pPr marL="283464" indent="-283464">
              <a:lnSpc>
                <a:spcPct val="80000"/>
              </a:lnSpc>
              <a:spcBef>
                <a:spcPts val="2200"/>
              </a:spcBef>
              <a:buFont typeface="Arial" panose="020B0604020202020204" pitchFamily="34" charset="0"/>
              <a:buChar char="•"/>
              <a:defRPr lang="en-US" sz="2400" b="1" i="0" kern="1200" dirty="0">
                <a:solidFill>
                  <a:schemeClr val="tx2">
                    <a:lumMod val="75000"/>
                  </a:schemeClr>
                </a:solidFill>
                <a:latin typeface="+mn-lt"/>
                <a:ea typeface="+mn-ea"/>
                <a:cs typeface="+mn-cs"/>
              </a:defRPr>
            </a:lvl1pPr>
            <a:lvl2pPr indent="-283464">
              <a:spcBef>
                <a:spcPts val="6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3" name="Slide Number Placeholder 42">
            <a:extLst>
              <a:ext uri="{FF2B5EF4-FFF2-40B4-BE49-F238E27FC236}">
                <a16:creationId xmlns:a16="http://schemas.microsoft.com/office/drawing/2014/main" id="{D80CCC8F-9CF1-9621-04EB-DFA68FEE42D2}"/>
              </a:ext>
            </a:extLst>
          </p:cNvPr>
          <p:cNvSpPr>
            <a:spLocks noGrp="1"/>
          </p:cNvSpPr>
          <p:nvPr>
            <p:ph type="sldNum" sz="quarter" idx="26"/>
          </p:nvPr>
        </p:nvSpPr>
        <p:spPr/>
        <p:txBody>
          <a:bodyPr/>
          <a:lstStyle/>
          <a:p>
            <a:fld id="{294A09A9-5501-47C1-A89A-A340965A2BE2}" type="slidenum">
              <a:rPr lang="en-US" smtClean="0"/>
              <a:pPr/>
              <a:t>‹#›</a:t>
            </a:fld>
            <a:endParaRPr lang="en-US" dirty="0">
              <a:latin typeface="+mn-lt"/>
            </a:endParaRPr>
          </a:p>
        </p:txBody>
      </p:sp>
      <p:sp>
        <p:nvSpPr>
          <p:cNvPr id="42" name="Date Placeholder 41">
            <a:extLst>
              <a:ext uri="{FF2B5EF4-FFF2-40B4-BE49-F238E27FC236}">
                <a16:creationId xmlns:a16="http://schemas.microsoft.com/office/drawing/2014/main" id="{29CE2856-DB8F-5603-C085-74C70560FAC8}"/>
              </a:ext>
            </a:extLst>
          </p:cNvPr>
          <p:cNvSpPr>
            <a:spLocks noGrp="1"/>
          </p:cNvSpPr>
          <p:nvPr>
            <p:ph type="dt" sz="half" idx="25"/>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979826C1-7A52-DA25-F422-EE62DED7D1B6}"/>
              </a:ext>
              <a:ext uri="{C183D7F6-B498-43B3-948B-1728B52AA6E4}">
                <adec:decorative xmlns:adec="http://schemas.microsoft.com/office/drawing/2017/decorative" val="1"/>
              </a:ext>
            </a:extLst>
          </p:cNvPr>
          <p:cNvCxnSpPr>
            <a:cxnSpLocks/>
          </p:cNvCxnSpPr>
          <p:nvPr userDrawn="1"/>
        </p:nvCxnSpPr>
        <p:spPr>
          <a:xfrm>
            <a:off x="594360" y="2148840"/>
            <a:ext cx="2130552" cy="0"/>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5180892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accent3"/>
        </a:solidFill>
        <a:effectLst/>
      </p:bgPr>
    </p:bg>
    <p:spTree>
      <p:nvGrpSpPr>
        <p:cNvPr id="1" name=""/>
        <p:cNvGrpSpPr/>
        <p:nvPr/>
      </p:nvGrpSpPr>
      <p:grpSpPr>
        <a:xfrm>
          <a:off x="0" y="0"/>
          <a:ext cx="0" cy="0"/>
          <a:chOff x="0" y="0"/>
          <a:chExt cx="0" cy="0"/>
        </a:xfrm>
      </p:grpSpPr>
      <p:sp>
        <p:nvSpPr>
          <p:cNvPr id="4" name="Picture Placeholder 3">
            <a:extLst>
              <a:ext uri="{FF2B5EF4-FFF2-40B4-BE49-F238E27FC236}">
                <a16:creationId xmlns:a16="http://schemas.microsoft.com/office/drawing/2014/main" id="{B79D0555-EBDC-B53A-212D-A5921795FEC8}"/>
              </a:ext>
            </a:extLst>
          </p:cNvPr>
          <p:cNvSpPr>
            <a:spLocks noGrp="1"/>
          </p:cNvSpPr>
          <p:nvPr>
            <p:ph type="pic" sz="quarter" idx="13"/>
          </p:nvPr>
        </p:nvSpPr>
        <p:spPr>
          <a:xfrm>
            <a:off x="0" y="0"/>
            <a:ext cx="12192000" cy="688054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p:spPr>
        <p:txBody>
          <a:bodyPr wrap="square" tIns="182880">
            <a:noAutofit/>
          </a:bodyPr>
          <a:lstStyle>
            <a:lvl1pPr marL="0" indent="0" algn="ctr">
              <a:buNone/>
              <a:defRPr sz="2000">
                <a:solidFill>
                  <a:schemeClr val="tx1"/>
                </a:solidFill>
              </a:defRPr>
            </a:lvl1pPr>
          </a:lstStyle>
          <a:p>
            <a:r>
              <a:rPr lang="en-US"/>
              <a:t>Click icon to add picture</a:t>
            </a:r>
            <a:endParaRPr lang="en-US" dirty="0"/>
          </a:p>
        </p:txBody>
      </p:sp>
      <p:sp>
        <p:nvSpPr>
          <p:cNvPr id="18" name="Title 1">
            <a:extLst>
              <a:ext uri="{FF2B5EF4-FFF2-40B4-BE49-F238E27FC236}">
                <a16:creationId xmlns:a16="http://schemas.microsoft.com/office/drawing/2014/main" id="{8D492973-78E3-D34E-835E-CF2D4517016D}"/>
              </a:ext>
            </a:extLst>
          </p:cNvPr>
          <p:cNvSpPr>
            <a:spLocks noGrp="1"/>
          </p:cNvSpPr>
          <p:nvPr>
            <p:ph type="title" hasCustomPrompt="1"/>
          </p:nvPr>
        </p:nvSpPr>
        <p:spPr>
          <a:xfrm>
            <a:off x="6309359" y="444933"/>
            <a:ext cx="5477479" cy="3291840"/>
          </a:xfrm>
          <a:prstGeom prst="rect">
            <a:avLst/>
          </a:prstGeom>
        </p:spPr>
        <p:txBody>
          <a:bodyPr lIns="0" tIns="0" rIns="0" bIns="0" anchor="b" anchorCtr="0">
            <a:noAutofit/>
          </a:bodyPr>
          <a:lstStyle>
            <a:lvl1pPr>
              <a:defRPr sz="6000" b="1" i="0" baseline="0">
                <a:solidFill>
                  <a:schemeClr val="tx1"/>
                </a:solidFill>
                <a:latin typeface="+mj-lt"/>
              </a:defRPr>
            </a:lvl1pPr>
          </a:lstStyle>
          <a:p>
            <a:r>
              <a:rPr lang="en-US" dirty="0"/>
              <a:t>Click to add title </a:t>
            </a:r>
          </a:p>
        </p:txBody>
      </p:sp>
      <p:sp>
        <p:nvSpPr>
          <p:cNvPr id="7" name="Rectangle 6">
            <a:extLst>
              <a:ext uri="{FF2B5EF4-FFF2-40B4-BE49-F238E27FC236}">
                <a16:creationId xmlns:a16="http://schemas.microsoft.com/office/drawing/2014/main" id="{D96BA398-1ED2-1FCA-63B9-8915A8C7A524}"/>
              </a:ext>
              <a:ext uri="{C183D7F6-B498-43B3-948B-1728B52AA6E4}">
                <adec:decorative xmlns:adec="http://schemas.microsoft.com/office/drawing/2017/decorative" val="1"/>
              </a:ext>
            </a:extLst>
          </p:cNvPr>
          <p:cNvSpPr/>
          <p:nvPr userDrawn="1"/>
        </p:nvSpPr>
        <p:spPr>
          <a:xfrm>
            <a:off x="6309360" y="3951843"/>
            <a:ext cx="2133600" cy="100584"/>
          </a:xfrm>
          <a:prstGeom prst="rect">
            <a:avLst/>
          </a:prstGeom>
          <a:solidFill>
            <a:schemeClr val="tx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729169562"/>
      </p:ext>
    </p:extLst>
  </p:cSld>
  <p:clrMapOvr>
    <a:masterClrMapping/>
  </p:clrMapOvr>
  <p:extLst>
    <p:ext uri="{DCECCB84-F9BA-43D5-87BE-67443E8EF086}">
      <p15:sldGuideLst xmlns:p15="http://schemas.microsoft.com/office/powerpoint/2012/main">
        <p15:guide id="2" pos="7104">
          <p15:clr>
            <a:srgbClr val="FBAE40"/>
          </p15:clr>
        </p15:guide>
        <p15:guide id="3" pos="4344" userDrawn="1">
          <p15:clr>
            <a:srgbClr val="FBAE40"/>
          </p15:clr>
        </p15:guide>
        <p15:guide id="4" pos="4560" userDrawn="1">
          <p15:clr>
            <a:srgbClr val="FBAE40"/>
          </p15:clr>
        </p15:guide>
        <p15:guide id="8" orient="horz" pos="1848"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2">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299835" y="43052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sp>
        <p:nvSpPr>
          <p:cNvPr id="6" name="Picture Placeholder 5">
            <a:extLst>
              <a:ext uri="{FF2B5EF4-FFF2-40B4-BE49-F238E27FC236}">
                <a16:creationId xmlns:a16="http://schemas.microsoft.com/office/drawing/2014/main" id="{A9973BC6-F6E5-0B3B-C8AB-0AC4020D4E8B}"/>
              </a:ext>
            </a:extLst>
          </p:cNvPr>
          <p:cNvSpPr>
            <a:spLocks noGrp="1"/>
          </p:cNvSpPr>
          <p:nvPr>
            <p:ph type="pic" sz="quarter" idx="12"/>
          </p:nvPr>
        </p:nvSpPr>
        <p:spPr>
          <a:xfrm>
            <a:off x="0" y="-11113"/>
            <a:ext cx="5791200" cy="6880226"/>
          </a:xfrm>
        </p:spPr>
        <p:txBody>
          <a:bodyPr>
            <a:normAutofit/>
          </a:bodyPr>
          <a:lstStyle>
            <a:lvl1pPr marL="0" indent="0" algn="ctr">
              <a:buNone/>
              <a:defRPr sz="2000"/>
            </a:lvl1pPr>
          </a:lstStyle>
          <a:p>
            <a:r>
              <a:rPr lang="en-US"/>
              <a:t>Click icon to add picture</a:t>
            </a:r>
            <a:endParaRPr lang="en-US" dirty="0"/>
          </a:p>
        </p:txBody>
      </p: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299835" y="456860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cxnSp>
        <p:nvCxnSpPr>
          <p:cNvPr id="7" name="Straight Connector 6">
            <a:extLst>
              <a:ext uri="{FF2B5EF4-FFF2-40B4-BE49-F238E27FC236}">
                <a16:creationId xmlns:a16="http://schemas.microsoft.com/office/drawing/2014/main" id="{29169ED6-4B82-6844-119F-AC15CDF2D3E5}"/>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9879140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ummary 2">
    <p:bg>
      <p:bgPr>
        <a:solidFill>
          <a:schemeClr val="tx1"/>
        </a:solidFill>
        <a:effectLst/>
      </p:bgPr>
    </p:bg>
    <p:spTree>
      <p:nvGrpSpPr>
        <p:cNvPr id="1" name=""/>
        <p:cNvGrpSpPr/>
        <p:nvPr/>
      </p:nvGrpSpPr>
      <p:grpSpPr>
        <a:xfrm>
          <a:off x="0" y="0"/>
          <a:ext cx="0" cy="0"/>
          <a:chOff x="0" y="0"/>
          <a:chExt cx="0" cy="0"/>
        </a:xfrm>
      </p:grpSpPr>
      <p:cxnSp>
        <p:nvCxnSpPr>
          <p:cNvPr id="9" name="Straight Connector 8">
            <a:extLst>
              <a:ext uri="{FF2B5EF4-FFF2-40B4-BE49-F238E27FC236}">
                <a16:creationId xmlns:a16="http://schemas.microsoft.com/office/drawing/2014/main" id="{C57F1500-1A16-D1EF-4F0C-030852B291FC}"/>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grpSp>
        <p:nvGrpSpPr>
          <p:cNvPr id="10" name="Group 9">
            <a:extLst>
              <a:ext uri="{FF2B5EF4-FFF2-40B4-BE49-F238E27FC236}">
                <a16:creationId xmlns:a16="http://schemas.microsoft.com/office/drawing/2014/main" id="{2D07A0BE-3890-193E-9439-F294E61A71B9}"/>
              </a:ext>
              <a:ext uri="{C183D7F6-B498-43B3-948B-1728B52AA6E4}">
                <adec:decorative xmlns:adec="http://schemas.microsoft.com/office/drawing/2017/decorative" val="1"/>
              </a:ext>
            </a:extLst>
          </p:cNvPr>
          <p:cNvGrpSpPr>
            <a:grpSpLocks/>
          </p:cNvGrpSpPr>
          <p:nvPr userDrawn="1"/>
        </p:nvGrpSpPr>
        <p:grpSpPr bwMode="auto">
          <a:xfrm rot="16200000" flipV="1">
            <a:off x="0" y="3900132"/>
            <a:ext cx="2959226" cy="2959226"/>
            <a:chOff x="0" y="12289"/>
            <a:chExt cx="3550" cy="3551"/>
          </a:xfrm>
        </p:grpSpPr>
        <p:sp>
          <p:nvSpPr>
            <p:cNvPr id="11" name="Freeform 19">
              <a:extLst>
                <a:ext uri="{FF2B5EF4-FFF2-40B4-BE49-F238E27FC236}">
                  <a16:creationId xmlns:a16="http://schemas.microsoft.com/office/drawing/2014/main" id="{C05217ED-C258-E6CE-BA7F-28A6EA41BCD3}"/>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20">
              <a:extLst>
                <a:ext uri="{FF2B5EF4-FFF2-40B4-BE49-F238E27FC236}">
                  <a16:creationId xmlns:a16="http://schemas.microsoft.com/office/drawing/2014/main" id="{F3E11A1F-14DD-BA35-D7D7-4D4ADEAA3484}"/>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21">
              <a:extLst>
                <a:ext uri="{FF2B5EF4-FFF2-40B4-BE49-F238E27FC236}">
                  <a16:creationId xmlns:a16="http://schemas.microsoft.com/office/drawing/2014/main" id="{F14541B0-973F-7E21-1019-D2FB83C8C0D0}"/>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32" name="Title 1">
            <a:extLst>
              <a:ext uri="{FF2B5EF4-FFF2-40B4-BE49-F238E27FC236}">
                <a16:creationId xmlns:a16="http://schemas.microsoft.com/office/drawing/2014/main" id="{467E05B6-B7CB-1E4F-96BA-4B8CFE8B63D9}"/>
              </a:ext>
            </a:extLst>
          </p:cNvPr>
          <p:cNvSpPr>
            <a:spLocks noGrp="1"/>
          </p:cNvSpPr>
          <p:nvPr>
            <p:ph type="title" hasCustomPrompt="1"/>
          </p:nvPr>
        </p:nvSpPr>
        <p:spPr>
          <a:xfrm>
            <a:off x="594360" y="102875"/>
            <a:ext cx="10873740" cy="1680205"/>
          </a:xfrm>
          <a:prstGeom prst="rect">
            <a:avLst/>
          </a:prstGeom>
        </p:spPr>
        <p:txBody>
          <a:bodyPr lIns="0" tIns="0" rIns="0" bIns="0" anchor="b" anchorCtr="0">
            <a:noAutofit/>
          </a:bodyPr>
          <a:lstStyle>
            <a:lvl1pPr>
              <a:defRPr sz="4400" b="1" i="0">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6FE0DC0-B0D7-F4D6-8038-177AD7A8C211}"/>
              </a:ext>
            </a:extLst>
          </p:cNvPr>
          <p:cNvSpPr>
            <a:spLocks noGrp="1"/>
          </p:cNvSpPr>
          <p:nvPr>
            <p:ph sz="quarter" idx="13" hasCustomPrompt="1"/>
          </p:nvPr>
        </p:nvSpPr>
        <p:spPr>
          <a:xfrm>
            <a:off x="3657600" y="2282008"/>
            <a:ext cx="7810500" cy="3699328"/>
          </a:xfrm>
        </p:spPr>
        <p:txBody>
          <a:bodyPr lIns="0" tIns="228600" rIns="0" bIns="0">
            <a:normAutofit/>
          </a:bodyPr>
          <a:lstStyle>
            <a:lvl1pPr marL="283464" indent="-283464">
              <a:spcBef>
                <a:spcPts val="1800"/>
              </a:spcBef>
              <a:buFont typeface="Arial" panose="020B0604020202020204" pitchFamily="34" charset="0"/>
              <a:buChar char="•"/>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Slide Number Placeholder 7">
            <a:extLst>
              <a:ext uri="{FF2B5EF4-FFF2-40B4-BE49-F238E27FC236}">
                <a16:creationId xmlns:a16="http://schemas.microsoft.com/office/drawing/2014/main" id="{7ED58739-4346-5104-B1AC-89ED035912AF}"/>
              </a:ext>
            </a:extLst>
          </p:cNvPr>
          <p:cNvSpPr>
            <a:spLocks noGrp="1"/>
          </p:cNvSpPr>
          <p:nvPr>
            <p:ph type="sldNum" sz="quarter" idx="22"/>
          </p:nvPr>
        </p:nvSpPr>
        <p:spPr/>
        <p:txBody>
          <a:bodyPr/>
          <a:lstStyle/>
          <a:p>
            <a:fld id="{294A09A9-5501-47C1-A89A-A340965A2BE2}" type="slidenum">
              <a:rPr lang="en-US" smtClean="0"/>
              <a:pPr/>
              <a:t>‹#›</a:t>
            </a:fld>
            <a:endParaRPr lang="en-US" dirty="0">
              <a:latin typeface="+mn-lt"/>
            </a:endParaRPr>
          </a:p>
        </p:txBody>
      </p:sp>
      <p:sp>
        <p:nvSpPr>
          <p:cNvPr id="5" name="Date Placeholder 4">
            <a:extLst>
              <a:ext uri="{FF2B5EF4-FFF2-40B4-BE49-F238E27FC236}">
                <a16:creationId xmlns:a16="http://schemas.microsoft.com/office/drawing/2014/main" id="{E9272B8D-F380-9F1A-C8E6-BDD2352B1763}"/>
              </a:ext>
            </a:extLst>
          </p:cNvPr>
          <p:cNvSpPr>
            <a:spLocks noGrp="1"/>
          </p:cNvSpPr>
          <p:nvPr>
            <p:ph type="dt" sz="half" idx="21"/>
          </p:nvPr>
        </p:nvSpPr>
        <p:spPr/>
        <p:txBody>
          <a:bodyPr/>
          <a:lstStyle/>
          <a:p>
            <a:endParaRPr lang="en-US" dirty="0">
              <a:latin typeface="+mn-lt"/>
            </a:endParaRPr>
          </a:p>
        </p:txBody>
      </p:sp>
    </p:spTree>
    <p:extLst>
      <p:ext uri="{BB962C8B-B14F-4D97-AF65-F5344CB8AC3E}">
        <p14:creationId xmlns:p14="http://schemas.microsoft.com/office/powerpoint/2010/main" val="1402964143"/>
      </p:ext>
    </p:extLst>
  </p:cSld>
  <p:clrMapOvr>
    <a:overrideClrMapping bg1="dk1" tx1="lt1" bg2="dk2" tx2="lt2" accent1="accent1" accent2="accent2" accent3="accent3" accent4="accent4" accent5="accent5" accent6="accent6" hlink="hlink" folHlink="folHlink"/>
  </p:clrMapOvr>
  <p:extLst>
    <p:ext uri="{DCECCB84-F9BA-43D5-87BE-67443E8EF086}">
      <p15:sldGuideLst xmlns:p15="http://schemas.microsoft.com/office/powerpoint/2012/main">
        <p15:guide id="1" pos="600">
          <p15:clr>
            <a:srgbClr val="FBAE40"/>
          </p15:clr>
        </p15:guide>
        <p15:guide id="2" pos="7080">
          <p15:clr>
            <a:srgbClr val="FBAE40"/>
          </p15:clr>
        </p15:guide>
        <p15:guide id="3" pos="2304">
          <p15:clr>
            <a:srgbClr val="FBAE40"/>
          </p15:clr>
        </p15:guide>
        <p15:guide id="4" pos="5736">
          <p15:clr>
            <a:srgbClr val="FBAE40"/>
          </p15:clr>
        </p15:guide>
        <p15:guide id="5" pos="1944">
          <p15:clr>
            <a:srgbClr val="FBAE40"/>
          </p15:clr>
        </p15:guide>
        <p15:guide id="6" pos="4008">
          <p15:clr>
            <a:srgbClr val="FBAE40"/>
          </p15:clr>
        </p15:guide>
        <p15:guide id="7" orient="horz" pos="1224">
          <p15:clr>
            <a:srgbClr val="FBAE40"/>
          </p15:clr>
        </p15:guide>
        <p15:guide id="8" orient="horz" pos="1440">
          <p15:clr>
            <a:srgbClr val="FBAE40"/>
          </p15:clr>
        </p15:guide>
        <p15:guide id="9" orient="horz" pos="552">
          <p15:clr>
            <a:srgbClr val="FBAE40"/>
          </p15:clr>
        </p15:guide>
        <p15:guide id="10" pos="5352">
          <p15:clr>
            <a:srgbClr val="FBAE40"/>
          </p15:clr>
        </p15:guide>
        <p15:guide id="11" pos="3648">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B6987D-0137-DE42-B76B-FF621E808D90}"/>
              </a:ext>
            </a:extLst>
          </p:cNvPr>
          <p:cNvSpPr>
            <a:spLocks noGrp="1"/>
          </p:cNvSpPr>
          <p:nvPr>
            <p:ph type="ctrTitle" hasCustomPrompt="1"/>
          </p:nvPr>
        </p:nvSpPr>
        <p:spPr>
          <a:xfrm>
            <a:off x="6309904" y="411479"/>
            <a:ext cx="5486400" cy="3291840"/>
          </a:xfrm>
          <a:prstGeom prst="rect">
            <a:avLst/>
          </a:prstGeom>
        </p:spPr>
        <p:txBody>
          <a:bodyPr lIns="0" tIns="0" rIns="0" bIns="0" anchor="b">
            <a:noAutofit/>
          </a:bodyPr>
          <a:lstStyle>
            <a:lvl1pPr algn="l">
              <a:lnSpc>
                <a:spcPct val="80000"/>
              </a:lnSpc>
              <a:defRPr sz="6000" b="1" i="0" spc="100" baseline="0">
                <a:solidFill>
                  <a:schemeClr val="bg1"/>
                </a:solidFill>
                <a:latin typeface="+mj-lt"/>
              </a:defRPr>
            </a:lvl1pPr>
          </a:lstStyle>
          <a:p>
            <a:r>
              <a:rPr lang="en-US" dirty="0"/>
              <a:t>Click to add title </a:t>
            </a:r>
          </a:p>
        </p:txBody>
      </p:sp>
      <p:grpSp>
        <p:nvGrpSpPr>
          <p:cNvPr id="9" name="Group 8">
            <a:extLst>
              <a:ext uri="{FF2B5EF4-FFF2-40B4-BE49-F238E27FC236}">
                <a16:creationId xmlns:a16="http://schemas.microsoft.com/office/drawing/2014/main" id="{C26C18C3-ED25-DD4B-BA72-24932D54DE37}"/>
              </a:ext>
              <a:ext uri="{C183D7F6-B498-43B3-948B-1728B52AA6E4}">
                <adec:decorative xmlns:adec="http://schemas.microsoft.com/office/drawing/2017/decorative" val="1"/>
              </a:ext>
            </a:extLst>
          </p:cNvPr>
          <p:cNvGrpSpPr>
            <a:grpSpLocks/>
          </p:cNvGrpSpPr>
          <p:nvPr userDrawn="1"/>
        </p:nvGrpSpPr>
        <p:grpSpPr bwMode="auto">
          <a:xfrm>
            <a:off x="1" y="758752"/>
            <a:ext cx="6099248" cy="6099248"/>
            <a:chOff x="0" y="12289"/>
            <a:chExt cx="3550" cy="3551"/>
          </a:xfrm>
        </p:grpSpPr>
        <p:sp>
          <p:nvSpPr>
            <p:cNvPr id="10" name="Freeform 9">
              <a:extLst>
                <a:ext uri="{FF2B5EF4-FFF2-40B4-BE49-F238E27FC236}">
                  <a16:creationId xmlns:a16="http://schemas.microsoft.com/office/drawing/2014/main" id="{C07CC263-2515-F147-8CC5-F8E9FF9FA8E4}"/>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1" name="Freeform 10">
              <a:extLst>
                <a:ext uri="{FF2B5EF4-FFF2-40B4-BE49-F238E27FC236}">
                  <a16:creationId xmlns:a16="http://schemas.microsoft.com/office/drawing/2014/main" id="{43B40037-7481-524B-8685-404D965690F2}"/>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2" name="Freeform 11">
              <a:extLst>
                <a:ext uri="{FF2B5EF4-FFF2-40B4-BE49-F238E27FC236}">
                  <a16:creationId xmlns:a16="http://schemas.microsoft.com/office/drawing/2014/main" id="{7B759713-8408-EE47-9394-3DA6F5E4B624}"/>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cxnSp>
        <p:nvCxnSpPr>
          <p:cNvPr id="13" name="Straight Connector 12">
            <a:extLst>
              <a:ext uri="{FF2B5EF4-FFF2-40B4-BE49-F238E27FC236}">
                <a16:creationId xmlns:a16="http://schemas.microsoft.com/office/drawing/2014/main" id="{A69706A2-3726-FE4E-B923-E75D48597816}"/>
              </a:ext>
              <a:ext uri="{C183D7F6-B498-43B3-948B-1728B52AA6E4}">
                <adec:decorative xmlns:adec="http://schemas.microsoft.com/office/drawing/2017/decorative" val="1"/>
              </a:ext>
            </a:extLst>
          </p:cNvPr>
          <p:cNvCxnSpPr>
            <a:cxnSpLocks/>
          </p:cNvCxnSpPr>
          <p:nvPr userDrawn="1"/>
        </p:nvCxnSpPr>
        <p:spPr>
          <a:xfrm>
            <a:off x="6309360" y="3950208"/>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8" name="Text Placeholder 29">
            <a:extLst>
              <a:ext uri="{FF2B5EF4-FFF2-40B4-BE49-F238E27FC236}">
                <a16:creationId xmlns:a16="http://schemas.microsoft.com/office/drawing/2014/main" id="{276A9CD7-E675-3048-86D3-3546A2F6B456}"/>
              </a:ext>
            </a:extLst>
          </p:cNvPr>
          <p:cNvSpPr>
            <a:spLocks noGrp="1"/>
          </p:cNvSpPr>
          <p:nvPr>
            <p:ph type="body" sz="quarter" idx="11" hasCustomPrompt="1"/>
          </p:nvPr>
        </p:nvSpPr>
        <p:spPr>
          <a:xfrm>
            <a:off x="6309905" y="4549552"/>
            <a:ext cx="5486400" cy="1645920"/>
          </a:xfrm>
        </p:spPr>
        <p:txBody>
          <a:bodyPr lIns="0" tIns="0" rIns="0" bIns="0">
            <a:noAutofit/>
          </a:bodyPr>
          <a:lstStyle>
            <a:lvl1pPr marL="0" indent="0">
              <a:buNone/>
              <a:defRPr sz="2400" b="1" i="0">
                <a:solidFill>
                  <a:schemeClr val="tx2">
                    <a:lumMod val="75000"/>
                  </a:schemeClr>
                </a:solidFill>
                <a:latin typeface="+mn-lt"/>
              </a:defRPr>
            </a:lvl1pPr>
            <a:lvl2pPr>
              <a:defRPr sz="4000"/>
            </a:lvl2pPr>
            <a:lvl3pPr>
              <a:defRPr sz="4000"/>
            </a:lvl3pPr>
            <a:lvl4pPr>
              <a:defRPr sz="4000"/>
            </a:lvl4pPr>
            <a:lvl5pPr>
              <a:defRPr sz="4000"/>
            </a:lvl5pPr>
          </a:lstStyle>
          <a:p>
            <a:pPr lvl="0"/>
            <a:r>
              <a:rPr lang="en-US" dirty="0"/>
              <a:t>Click to add text</a:t>
            </a:r>
          </a:p>
        </p:txBody>
      </p:sp>
    </p:spTree>
    <p:extLst>
      <p:ext uri="{BB962C8B-B14F-4D97-AF65-F5344CB8AC3E}">
        <p14:creationId xmlns:p14="http://schemas.microsoft.com/office/powerpoint/2010/main" val="2027108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nd Two Content 2">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C97D5AF2-684A-4A8D-3D82-B57D7AC44677}"/>
              </a:ext>
              <a:ext uri="{C183D7F6-B498-43B3-948B-1728B52AA6E4}">
                <adec:decorative xmlns:adec="http://schemas.microsoft.com/office/drawing/2017/decorative" val="1"/>
              </a:ext>
            </a:extLst>
          </p:cNvPr>
          <p:cNvGrpSpPr>
            <a:grpSpLocks/>
          </p:cNvGrpSpPr>
          <p:nvPr userDrawn="1"/>
        </p:nvGrpSpPr>
        <p:grpSpPr bwMode="auto">
          <a:xfrm rot="10800000">
            <a:off x="8870040" y="0"/>
            <a:ext cx="3325208" cy="3325208"/>
            <a:chOff x="0" y="12289"/>
            <a:chExt cx="3550" cy="3551"/>
          </a:xfrm>
        </p:grpSpPr>
        <p:sp>
          <p:nvSpPr>
            <p:cNvPr id="12" name="Freeform 4">
              <a:extLst>
                <a:ext uri="{FF2B5EF4-FFF2-40B4-BE49-F238E27FC236}">
                  <a16:creationId xmlns:a16="http://schemas.microsoft.com/office/drawing/2014/main" id="{8CF5F650-F8F0-F4FE-44DA-1F14ADE428B2}"/>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5">
              <a:extLst>
                <a:ext uri="{FF2B5EF4-FFF2-40B4-BE49-F238E27FC236}">
                  <a16:creationId xmlns:a16="http://schemas.microsoft.com/office/drawing/2014/main" id="{18870924-E47D-404F-59B5-BD1C58F7B04C}"/>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7">
              <a:extLst>
                <a:ext uri="{FF2B5EF4-FFF2-40B4-BE49-F238E27FC236}">
                  <a16:creationId xmlns:a16="http://schemas.microsoft.com/office/drawing/2014/main" id="{80806A65-E4FC-2F52-65B3-CC181E620C29}"/>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94360" y="278129"/>
            <a:ext cx="9778365" cy="149459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2" name="Content Placeholder 5">
            <a:extLst>
              <a:ext uri="{FF2B5EF4-FFF2-40B4-BE49-F238E27FC236}">
                <a16:creationId xmlns:a16="http://schemas.microsoft.com/office/drawing/2014/main" id="{F14DA3C5-63E4-BAFB-1D68-47F71EEEE538}"/>
              </a:ext>
            </a:extLst>
          </p:cNvPr>
          <p:cNvSpPr>
            <a:spLocks noGrp="1"/>
          </p:cNvSpPr>
          <p:nvPr>
            <p:ph sz="quarter" idx="15" hasCustomPrompt="1"/>
          </p:nvPr>
        </p:nvSpPr>
        <p:spPr>
          <a:xfrm>
            <a:off x="594360"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9436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Content Placeholder 5">
            <a:extLst>
              <a:ext uri="{FF2B5EF4-FFF2-40B4-BE49-F238E27FC236}">
                <a16:creationId xmlns:a16="http://schemas.microsoft.com/office/drawing/2014/main" id="{BD11386D-847E-8CF5-E56A-42E80A65A089}"/>
              </a:ext>
            </a:extLst>
          </p:cNvPr>
          <p:cNvSpPr>
            <a:spLocks noGrp="1"/>
          </p:cNvSpPr>
          <p:nvPr>
            <p:ph sz="quarter" idx="16" hasCustomPrompt="1"/>
          </p:nvPr>
        </p:nvSpPr>
        <p:spPr>
          <a:xfrm>
            <a:off x="5881898" y="2676525"/>
            <a:ext cx="4490827" cy="3597470"/>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14884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941056953"/>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
    <p:bg>
      <p:bgPr>
        <a:solidFill>
          <a:schemeClr val="tx1"/>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42E558A9-6DD6-E21D-3A8F-6707E1DD19F1}"/>
              </a:ext>
              <a:ext uri="{C183D7F6-B498-43B3-948B-1728B52AA6E4}">
                <adec:decorative xmlns:adec="http://schemas.microsoft.com/office/drawing/2017/decorative" val="1"/>
              </a:ext>
            </a:extLst>
          </p:cNvPr>
          <p:cNvGrpSpPr/>
          <p:nvPr userDrawn="1"/>
        </p:nvGrpSpPr>
        <p:grpSpPr>
          <a:xfrm>
            <a:off x="6362700" y="0"/>
            <a:ext cx="5829298" cy="3235602"/>
            <a:chOff x="5612972" y="1"/>
            <a:chExt cx="6615961" cy="3672246"/>
          </a:xfrm>
        </p:grpSpPr>
        <p:sp>
          <p:nvSpPr>
            <p:cNvPr id="12" name="AutoShape 24">
              <a:extLst>
                <a:ext uri="{FF2B5EF4-FFF2-40B4-BE49-F238E27FC236}">
                  <a16:creationId xmlns:a16="http://schemas.microsoft.com/office/drawing/2014/main" id="{3FC994E4-318C-1E66-B4E4-8F8FD08E098F}"/>
                </a:ext>
              </a:extLst>
            </p:cNvPr>
            <p:cNvSpPr>
              <a:spLocks/>
            </p:cNvSpPr>
            <p:nvPr/>
          </p:nvSpPr>
          <p:spPr bwMode="auto">
            <a:xfrm>
              <a:off x="5612972" y="1"/>
              <a:ext cx="4408998" cy="3672246"/>
            </a:xfrm>
            <a:custGeom>
              <a:avLst/>
              <a:gdLst>
                <a:gd name="T0" fmla="+- 0 8372 6586"/>
                <a:gd name="T1" fmla="*/ T0 w 3578"/>
                <a:gd name="T2" fmla="*/ 591 h 2980"/>
                <a:gd name="T3" fmla="+- 0 7780 6586"/>
                <a:gd name="T4" fmla="*/ T3 w 3578"/>
                <a:gd name="T5" fmla="*/ 0 h 2980"/>
                <a:gd name="T6" fmla="+- 0 6586 6586"/>
                <a:gd name="T7" fmla="*/ T6 w 3578"/>
                <a:gd name="T8" fmla="*/ 0 h 2980"/>
                <a:gd name="T9" fmla="+- 0 7774 6586"/>
                <a:gd name="T10" fmla="*/ T9 w 3578"/>
                <a:gd name="T11" fmla="*/ 1188 h 2980"/>
                <a:gd name="T12" fmla="+- 0 8372 6586"/>
                <a:gd name="T13" fmla="*/ T12 w 3578"/>
                <a:gd name="T14" fmla="*/ 591 h 2980"/>
                <a:gd name="T15" fmla="+- 0 10163 6586"/>
                <a:gd name="T16" fmla="*/ T15 w 3578"/>
                <a:gd name="T17" fmla="*/ 2383 h 2980"/>
                <a:gd name="T18" fmla="+- 0 9566 6586"/>
                <a:gd name="T19" fmla="*/ T18 w 3578"/>
                <a:gd name="T20" fmla="*/ 1786 h 2980"/>
                <a:gd name="T21" fmla="+- 0 8969 6586"/>
                <a:gd name="T22" fmla="*/ T21 w 3578"/>
                <a:gd name="T23" fmla="*/ 2383 h 2980"/>
                <a:gd name="T24" fmla="+- 0 9566 6586"/>
                <a:gd name="T25" fmla="*/ T24 w 3578"/>
                <a:gd name="T26" fmla="*/ 2980 h 2980"/>
                <a:gd name="T27" fmla="+- 0 10163 6586"/>
                <a:gd name="T28" fmla="*/ T27 w 3578"/>
                <a:gd name="T29" fmla="*/ 2383 h 2980"/>
              </a:gdLst>
              <a:ahLst/>
              <a:cxnLst>
                <a:cxn ang="0">
                  <a:pos x="T1" y="T2"/>
                </a:cxn>
                <a:cxn ang="0">
                  <a:pos x="T4" y="T5"/>
                </a:cxn>
                <a:cxn ang="0">
                  <a:pos x="T7" y="T8"/>
                </a:cxn>
                <a:cxn ang="0">
                  <a:pos x="T10" y="T11"/>
                </a:cxn>
                <a:cxn ang="0">
                  <a:pos x="T13" y="T14"/>
                </a:cxn>
                <a:cxn ang="0">
                  <a:pos x="T16" y="T17"/>
                </a:cxn>
                <a:cxn ang="0">
                  <a:pos x="T19" y="T20"/>
                </a:cxn>
                <a:cxn ang="0">
                  <a:pos x="T22" y="T23"/>
                </a:cxn>
                <a:cxn ang="0">
                  <a:pos x="T25" y="T26"/>
                </a:cxn>
                <a:cxn ang="0">
                  <a:pos x="T28" y="T29"/>
                </a:cxn>
              </a:cxnLst>
              <a:rect l="0" t="0" r="r" b="b"/>
              <a:pathLst>
                <a:path w="3578" h="2980">
                  <a:moveTo>
                    <a:pt x="1786" y="591"/>
                  </a:moveTo>
                  <a:lnTo>
                    <a:pt x="1194" y="0"/>
                  </a:lnTo>
                  <a:lnTo>
                    <a:pt x="0" y="0"/>
                  </a:lnTo>
                  <a:lnTo>
                    <a:pt x="1188" y="1188"/>
                  </a:lnTo>
                  <a:lnTo>
                    <a:pt x="1786" y="591"/>
                  </a:lnTo>
                  <a:moveTo>
                    <a:pt x="3577" y="2383"/>
                  </a:moveTo>
                  <a:lnTo>
                    <a:pt x="2980" y="1786"/>
                  </a:lnTo>
                  <a:lnTo>
                    <a:pt x="2383" y="2383"/>
                  </a:lnTo>
                  <a:lnTo>
                    <a:pt x="2980" y="2980"/>
                  </a:lnTo>
                  <a:lnTo>
                    <a:pt x="3577" y="2383"/>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3" name="Freeform 7">
              <a:extLst>
                <a:ext uri="{FF2B5EF4-FFF2-40B4-BE49-F238E27FC236}">
                  <a16:creationId xmlns:a16="http://schemas.microsoft.com/office/drawing/2014/main" id="{17C00E6B-F625-6D6C-8364-9DD9F3C3628F}"/>
                </a:ext>
              </a:extLst>
            </p:cNvPr>
            <p:cNvSpPr>
              <a:spLocks/>
            </p:cNvSpPr>
            <p:nvPr/>
          </p:nvSpPr>
          <p:spPr bwMode="auto">
            <a:xfrm>
              <a:off x="6341233" y="1463970"/>
              <a:ext cx="2208196" cy="2208277"/>
            </a:xfrm>
            <a:custGeom>
              <a:avLst/>
              <a:gdLst>
                <a:gd name="T0" fmla="+- 0 7774 7177"/>
                <a:gd name="T1" fmla="*/ T0 w 1792"/>
                <a:gd name="T2" fmla="+- 0 1188 1188"/>
                <a:gd name="T3" fmla="*/ 1188 h 1792"/>
                <a:gd name="T4" fmla="+- 0 7177 7177"/>
                <a:gd name="T5" fmla="*/ T4 w 1792"/>
                <a:gd name="T6" fmla="+- 0 1786 1188"/>
                <a:gd name="T7" fmla="*/ 1786 h 1792"/>
                <a:gd name="T8" fmla="+- 0 8372 7177"/>
                <a:gd name="T9" fmla="*/ T8 w 1792"/>
                <a:gd name="T10" fmla="+- 0 2980 1188"/>
                <a:gd name="T11" fmla="*/ 2980 h 1792"/>
                <a:gd name="T12" fmla="+- 0 8969 7177"/>
                <a:gd name="T13" fmla="*/ T12 w 1792"/>
                <a:gd name="T14" fmla="+- 0 2383 1188"/>
                <a:gd name="T15" fmla="*/ 2383 h 1792"/>
                <a:gd name="T16" fmla="+- 0 7774 7177"/>
                <a:gd name="T17" fmla="*/ T16 w 1792"/>
                <a:gd name="T18" fmla="+- 0 1188 1188"/>
                <a:gd name="T19" fmla="*/ 1188 h 1792"/>
              </a:gdLst>
              <a:ahLst/>
              <a:cxnLst>
                <a:cxn ang="0">
                  <a:pos x="T1" y="T3"/>
                </a:cxn>
                <a:cxn ang="0">
                  <a:pos x="T5" y="T7"/>
                </a:cxn>
                <a:cxn ang="0">
                  <a:pos x="T9" y="T11"/>
                </a:cxn>
                <a:cxn ang="0">
                  <a:pos x="T13" y="T15"/>
                </a:cxn>
                <a:cxn ang="0">
                  <a:pos x="T17" y="T19"/>
                </a:cxn>
              </a:cxnLst>
              <a:rect l="0" t="0" r="r" b="b"/>
              <a:pathLst>
                <a:path w="1792" h="1792">
                  <a:moveTo>
                    <a:pt x="597" y="0"/>
                  </a:moveTo>
                  <a:lnTo>
                    <a:pt x="0" y="598"/>
                  </a:lnTo>
                  <a:lnTo>
                    <a:pt x="1195" y="1792"/>
                  </a:lnTo>
                  <a:lnTo>
                    <a:pt x="1792" y="1195"/>
                  </a:lnTo>
                  <a:lnTo>
                    <a:pt x="597"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4" name="Freeform 8">
              <a:extLst>
                <a:ext uri="{FF2B5EF4-FFF2-40B4-BE49-F238E27FC236}">
                  <a16:creationId xmlns:a16="http://schemas.microsoft.com/office/drawing/2014/main" id="{C6197B87-4F65-7981-9463-84830CD3687F}"/>
                </a:ext>
              </a:extLst>
            </p:cNvPr>
            <p:cNvSpPr>
              <a:spLocks/>
            </p:cNvSpPr>
            <p:nvPr/>
          </p:nvSpPr>
          <p:spPr bwMode="auto">
            <a:xfrm>
              <a:off x="8555590" y="1"/>
              <a:ext cx="1457754" cy="729520"/>
            </a:xfrm>
            <a:custGeom>
              <a:avLst/>
              <a:gdLst>
                <a:gd name="T0" fmla="+- 0 10158 8975"/>
                <a:gd name="T1" fmla="*/ T0 w 1183"/>
                <a:gd name="T2" fmla="*/ 0 h 592"/>
                <a:gd name="T3" fmla="+- 0 8975 8975"/>
                <a:gd name="T4" fmla="*/ T3 w 1183"/>
                <a:gd name="T5" fmla="*/ 0 h 592"/>
                <a:gd name="T6" fmla="+- 0 9566 8975"/>
                <a:gd name="T7" fmla="*/ T6 w 1183"/>
                <a:gd name="T8" fmla="*/ 591 h 592"/>
                <a:gd name="T9" fmla="+- 0 10158 8975"/>
                <a:gd name="T10" fmla="*/ T9 w 1183"/>
                <a:gd name="T11" fmla="*/ 0 h 592"/>
              </a:gdLst>
              <a:ahLst/>
              <a:cxnLst>
                <a:cxn ang="0">
                  <a:pos x="T1" y="T2"/>
                </a:cxn>
                <a:cxn ang="0">
                  <a:pos x="T4" y="T5"/>
                </a:cxn>
                <a:cxn ang="0">
                  <a:pos x="T7" y="T8"/>
                </a:cxn>
                <a:cxn ang="0">
                  <a:pos x="T10" y="T11"/>
                </a:cxn>
              </a:cxnLst>
              <a:rect l="0" t="0" r="r" b="b"/>
              <a:pathLst>
                <a:path w="1183" h="592">
                  <a:moveTo>
                    <a:pt x="1183" y="0"/>
                  </a:moveTo>
                  <a:lnTo>
                    <a:pt x="0" y="0"/>
                  </a:lnTo>
                  <a:lnTo>
                    <a:pt x="591" y="591"/>
                  </a:lnTo>
                  <a:lnTo>
                    <a:pt x="1183" y="0"/>
                  </a:lnTo>
                  <a:close/>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18" name="Freeform 9">
              <a:extLst>
                <a:ext uri="{FF2B5EF4-FFF2-40B4-BE49-F238E27FC236}">
                  <a16:creationId xmlns:a16="http://schemas.microsoft.com/office/drawing/2014/main" id="{86AA517C-7217-D864-B7E7-40984A2880DB}"/>
                </a:ext>
              </a:extLst>
            </p:cNvPr>
            <p:cNvSpPr>
              <a:spLocks/>
            </p:cNvSpPr>
            <p:nvPr/>
          </p:nvSpPr>
          <p:spPr bwMode="auto">
            <a:xfrm>
              <a:off x="7076887" y="728289"/>
              <a:ext cx="2208196" cy="2208277"/>
            </a:xfrm>
            <a:custGeom>
              <a:avLst/>
              <a:gdLst>
                <a:gd name="T0" fmla="+- 0 8372 7774"/>
                <a:gd name="T1" fmla="*/ T0 w 1792"/>
                <a:gd name="T2" fmla="+- 0 591 591"/>
                <a:gd name="T3" fmla="*/ 591 h 1792"/>
                <a:gd name="T4" fmla="+- 0 7774 7774"/>
                <a:gd name="T5" fmla="*/ T4 w 1792"/>
                <a:gd name="T6" fmla="+- 0 1188 591"/>
                <a:gd name="T7" fmla="*/ 1188 h 1792"/>
                <a:gd name="T8" fmla="+- 0 8969 7774"/>
                <a:gd name="T9" fmla="*/ T8 w 1792"/>
                <a:gd name="T10" fmla="+- 0 2383 591"/>
                <a:gd name="T11" fmla="*/ 2383 h 1792"/>
                <a:gd name="T12" fmla="+- 0 9566 7774"/>
                <a:gd name="T13" fmla="*/ T12 w 1792"/>
                <a:gd name="T14" fmla="+- 0 1786 591"/>
                <a:gd name="T15" fmla="*/ 1786 h 1792"/>
                <a:gd name="T16" fmla="+- 0 8372 7774"/>
                <a:gd name="T17" fmla="*/ T16 w 1792"/>
                <a:gd name="T18" fmla="+- 0 591 591"/>
                <a:gd name="T19" fmla="*/ 591 h 1792"/>
              </a:gdLst>
              <a:ahLst/>
              <a:cxnLst>
                <a:cxn ang="0">
                  <a:pos x="T1" y="T3"/>
                </a:cxn>
                <a:cxn ang="0">
                  <a:pos x="T5" y="T7"/>
                </a:cxn>
                <a:cxn ang="0">
                  <a:pos x="T9" y="T11"/>
                </a:cxn>
                <a:cxn ang="0">
                  <a:pos x="T13" y="T15"/>
                </a:cxn>
                <a:cxn ang="0">
                  <a:pos x="T17" y="T19"/>
                </a:cxn>
              </a:cxnLst>
              <a:rect l="0" t="0" r="r" b="b"/>
              <a:pathLst>
                <a:path w="1792" h="1792">
                  <a:moveTo>
                    <a:pt x="598" y="0"/>
                  </a:moveTo>
                  <a:lnTo>
                    <a:pt x="0" y="597"/>
                  </a:lnTo>
                  <a:lnTo>
                    <a:pt x="1195" y="1792"/>
                  </a:lnTo>
                  <a:lnTo>
                    <a:pt x="1792" y="1195"/>
                  </a:lnTo>
                  <a:lnTo>
                    <a:pt x="598" y="0"/>
                  </a:lnTo>
                  <a:close/>
                </a:path>
              </a:pathLst>
            </a:custGeom>
            <a:solidFill>
              <a:schemeClr val="tx2"/>
            </a:solidFill>
            <a:ln>
              <a:noFill/>
            </a:ln>
          </p:spPr>
          <p:txBody>
            <a:bodyPr rot="0" vert="horz" wrap="square" lIns="91440" tIns="45720" rIns="91440" bIns="45720" anchor="t" anchorCtr="0" upright="1">
              <a:noAutofit/>
            </a:bodyPr>
            <a:lstStyle/>
            <a:p>
              <a:endParaRPr lang="en-US" dirty="0"/>
            </a:p>
          </p:txBody>
        </p:sp>
        <p:sp>
          <p:nvSpPr>
            <p:cNvPr id="19" name="Freeform 10">
              <a:extLst>
                <a:ext uri="{FF2B5EF4-FFF2-40B4-BE49-F238E27FC236}">
                  <a16:creationId xmlns:a16="http://schemas.microsoft.com/office/drawing/2014/main" id="{524013C6-491C-CAA2-5BD6-7C73596711CC}"/>
                </a:ext>
              </a:extLst>
            </p:cNvPr>
            <p:cNvSpPr>
              <a:spLocks/>
            </p:cNvSpPr>
            <p:nvPr/>
          </p:nvSpPr>
          <p:spPr bwMode="auto">
            <a:xfrm>
              <a:off x="9285083" y="728289"/>
              <a:ext cx="2943850" cy="2943958"/>
            </a:xfrm>
            <a:custGeom>
              <a:avLst/>
              <a:gdLst>
                <a:gd name="T0" fmla="+- 0 11955 9566"/>
                <a:gd name="T1" fmla="*/ T0 w 2389"/>
                <a:gd name="T2" fmla="+- 0 1786 591"/>
                <a:gd name="T3" fmla="*/ 1786 h 2389"/>
                <a:gd name="T4" fmla="+- 0 10760 9566"/>
                <a:gd name="T5" fmla="*/ T4 w 2389"/>
                <a:gd name="T6" fmla="+- 0 591 591"/>
                <a:gd name="T7" fmla="*/ 591 h 2389"/>
                <a:gd name="T8" fmla="+- 0 9566 9566"/>
                <a:gd name="T9" fmla="*/ T8 w 2389"/>
                <a:gd name="T10" fmla="+- 0 1786 591"/>
                <a:gd name="T11" fmla="*/ 1786 h 2389"/>
                <a:gd name="T12" fmla="+- 0 10760 9566"/>
                <a:gd name="T13" fmla="*/ T12 w 2389"/>
                <a:gd name="T14" fmla="+- 0 2980 591"/>
                <a:gd name="T15" fmla="*/ 2980 h 2389"/>
                <a:gd name="T16" fmla="+- 0 11955 9566"/>
                <a:gd name="T17" fmla="*/ T16 w 2389"/>
                <a:gd name="T18" fmla="+- 0 1786 591"/>
                <a:gd name="T19" fmla="*/ 1786 h 2389"/>
              </a:gdLst>
              <a:ahLst/>
              <a:cxnLst>
                <a:cxn ang="0">
                  <a:pos x="T1" y="T3"/>
                </a:cxn>
                <a:cxn ang="0">
                  <a:pos x="T5" y="T7"/>
                </a:cxn>
                <a:cxn ang="0">
                  <a:pos x="T9" y="T11"/>
                </a:cxn>
                <a:cxn ang="0">
                  <a:pos x="T13" y="T15"/>
                </a:cxn>
                <a:cxn ang="0">
                  <a:pos x="T17" y="T19"/>
                </a:cxn>
              </a:cxnLst>
              <a:rect l="0" t="0" r="r" b="b"/>
              <a:pathLst>
                <a:path w="2389" h="2389">
                  <a:moveTo>
                    <a:pt x="2389" y="1195"/>
                  </a:moveTo>
                  <a:lnTo>
                    <a:pt x="1194" y="0"/>
                  </a:lnTo>
                  <a:lnTo>
                    <a:pt x="0" y="1195"/>
                  </a:lnTo>
                  <a:lnTo>
                    <a:pt x="1194" y="2389"/>
                  </a:lnTo>
                  <a:lnTo>
                    <a:pt x="2389" y="1195"/>
                  </a:lnTo>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6318885" y="3499667"/>
            <a:ext cx="4939666" cy="2542810"/>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6347460" y="6313170"/>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7" name="Content Placeholder 5">
            <a:extLst>
              <a:ext uri="{FF2B5EF4-FFF2-40B4-BE49-F238E27FC236}">
                <a16:creationId xmlns:a16="http://schemas.microsoft.com/office/drawing/2014/main" id="{8007FA9C-C4D5-89EC-C457-5F329A338E1E}"/>
              </a:ext>
            </a:extLst>
          </p:cNvPr>
          <p:cNvSpPr>
            <a:spLocks noGrp="1"/>
          </p:cNvSpPr>
          <p:nvPr>
            <p:ph sz="quarter" idx="14" hasCustomPrompt="1"/>
          </p:nvPr>
        </p:nvSpPr>
        <p:spPr>
          <a:xfrm>
            <a:off x="603885" y="457201"/>
            <a:ext cx="5198269" cy="2305050"/>
          </a:xfrm>
        </p:spPr>
        <p:txBody>
          <a:bodyPr lIns="0" tIns="274320">
            <a:normAutofit/>
          </a:bodyPr>
          <a:lstStyle>
            <a:lvl1pPr marL="457200" indent="-457200">
              <a:spcBef>
                <a:spcPts val="1800"/>
              </a:spcBef>
              <a:buFont typeface="+mj-lt"/>
              <a:buAutoNum type="arabicPeriod"/>
              <a:defRPr sz="2000"/>
            </a:lvl1pPr>
            <a:lvl2pPr marL="914400" indent="-457200">
              <a:spcBef>
                <a:spcPts val="1800"/>
              </a:spcBef>
              <a:buFont typeface="+mj-lt"/>
              <a:buAutoNum type="alphaLcPeriod"/>
              <a:defRPr sz="2000"/>
            </a:lvl2pPr>
            <a:lvl3pPr marL="1371600" indent="-457200">
              <a:spcBef>
                <a:spcPts val="1800"/>
              </a:spcBef>
              <a:buFont typeface="+mj-lt"/>
              <a:buAutoNum type="arabicParenR"/>
              <a:defRPr sz="2000"/>
            </a:lvl3pPr>
            <a:lvl4pPr marL="1371600" indent="0">
              <a:spcBef>
                <a:spcPts val="1800"/>
              </a:spcBef>
              <a:buFont typeface="+mj-lt"/>
              <a:buNone/>
              <a:defRPr sz="2000"/>
            </a:lvl4pPr>
            <a:lvl5pPr marL="2286000" indent="-457200">
              <a:spcBef>
                <a:spcPts val="1800"/>
              </a:spcBef>
              <a:buFont typeface="+mj-lt"/>
              <a:buAutoNum type="arabicPeriod"/>
              <a:defRPr sz="2000"/>
            </a:lvl5pPr>
          </a:lstStyle>
          <a:p>
            <a:pPr lvl="0"/>
            <a:r>
              <a:rPr lang="en-US" dirty="0"/>
              <a:t>Click to add content</a:t>
            </a:r>
          </a:p>
          <a:p>
            <a:pPr lvl="1"/>
            <a:r>
              <a:rPr lang="en-US" dirty="0"/>
              <a:t>Second level</a:t>
            </a:r>
          </a:p>
          <a:p>
            <a:pPr lvl="2"/>
            <a:r>
              <a:rPr lang="en-US" dirty="0"/>
              <a:t>Third level</a:t>
            </a:r>
          </a:p>
          <a:p>
            <a:pPr lvl="3"/>
            <a:endParaRPr lang="en-US" dirty="0"/>
          </a:p>
        </p:txBody>
      </p:sp>
      <p:sp>
        <p:nvSpPr>
          <p:cNvPr id="2" name="Content Placeholder 5">
            <a:extLst>
              <a:ext uri="{FF2B5EF4-FFF2-40B4-BE49-F238E27FC236}">
                <a16:creationId xmlns:a16="http://schemas.microsoft.com/office/drawing/2014/main" id="{3AC171DA-232D-44C1-6B93-40BACB298F4B}"/>
              </a:ext>
            </a:extLst>
          </p:cNvPr>
          <p:cNvSpPr>
            <a:spLocks noGrp="1"/>
          </p:cNvSpPr>
          <p:nvPr>
            <p:ph sz="quarter" idx="15" hasCustomPrompt="1"/>
          </p:nvPr>
        </p:nvSpPr>
        <p:spPr>
          <a:xfrm>
            <a:off x="594360" y="2810595"/>
            <a:ext cx="5198269" cy="3319513"/>
          </a:xfrm>
        </p:spPr>
        <p:txBody>
          <a:bodyPr lIns="0" tIns="45720" rIns="0" bIns="0">
            <a:normAutofit/>
          </a:bodyPr>
          <a:lstStyle>
            <a:lvl1pPr marL="0" indent="0">
              <a:spcBef>
                <a:spcPts val="1800"/>
              </a:spcBef>
              <a:buFont typeface="Arial" panose="020B0604020202020204" pitchFamily="34" charset="0"/>
              <a:buNone/>
              <a:defRPr sz="2000"/>
            </a:lvl1pPr>
            <a:lvl2pPr marL="283464" indent="-283464">
              <a:spcBef>
                <a:spcPts val="1800"/>
              </a:spcBef>
              <a:defRPr sz="2000"/>
            </a:lvl2pPr>
            <a:lvl3pPr marL="548640" indent="-283464">
              <a:spcBef>
                <a:spcPts val="1800"/>
              </a:spcBef>
              <a:defRPr sz="2000"/>
            </a:lvl3pPr>
            <a:lvl4pPr marL="822960" indent="-283464">
              <a:spcBef>
                <a:spcPts val="1800"/>
              </a:spcBef>
              <a:defRPr sz="2000"/>
            </a:lvl4pPr>
            <a:lvl5pPr marL="1005840"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554606805"/>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Content and Picture">
    <p:bg>
      <p:bgPr>
        <a:solidFill>
          <a:schemeClr val="tx1"/>
        </a:solidFill>
        <a:effectLst/>
      </p:bgPr>
    </p:bg>
    <p:spTree>
      <p:nvGrpSpPr>
        <p:cNvPr id="1" name=""/>
        <p:cNvGrpSpPr/>
        <p:nvPr/>
      </p:nvGrpSpPr>
      <p:grpSpPr>
        <a:xfrm>
          <a:off x="0" y="0"/>
          <a:ext cx="0" cy="0"/>
          <a:chOff x="0" y="0"/>
          <a:chExt cx="0" cy="0"/>
        </a:xfrm>
      </p:grpSpPr>
      <p:sp>
        <p:nvSpPr>
          <p:cNvPr id="16" name="Title 1">
            <a:extLst>
              <a:ext uri="{FF2B5EF4-FFF2-40B4-BE49-F238E27FC236}">
                <a16:creationId xmlns:a16="http://schemas.microsoft.com/office/drawing/2014/main" id="{109B023A-F28F-184D-BA48-3F1C0502AE0A}"/>
              </a:ext>
            </a:extLst>
          </p:cNvPr>
          <p:cNvSpPr>
            <a:spLocks noGrp="1"/>
          </p:cNvSpPr>
          <p:nvPr>
            <p:ph type="title" hasCustomPrompt="1"/>
          </p:nvPr>
        </p:nvSpPr>
        <p:spPr>
          <a:xfrm>
            <a:off x="575310" y="278129"/>
            <a:ext cx="5063490" cy="2354026"/>
          </a:xfrm>
          <a:prstGeom prst="rect">
            <a:avLst/>
          </a:prstGeom>
        </p:spPr>
        <p:txBody>
          <a:bodyPr lIns="0" tIns="0" rIns="0" bIns="0" anchor="b" anchorCtr="0">
            <a:noAutofit/>
          </a:bodyPr>
          <a:lstStyle>
            <a:lvl1pPr>
              <a:defRPr sz="4400" b="1" i="0">
                <a:solidFill>
                  <a:schemeClr val="bg1"/>
                </a:solidFill>
                <a:latin typeface="+mj-lt"/>
              </a:defRPr>
            </a:lvl1pPr>
          </a:lstStyle>
          <a:p>
            <a:r>
              <a:rPr lang="en-US" dirty="0"/>
              <a:t>Click to add title </a:t>
            </a:r>
          </a:p>
        </p:txBody>
      </p:sp>
      <p:sp>
        <p:nvSpPr>
          <p:cNvPr id="3" name="Content Placeholder 5">
            <a:extLst>
              <a:ext uri="{FF2B5EF4-FFF2-40B4-BE49-F238E27FC236}">
                <a16:creationId xmlns:a16="http://schemas.microsoft.com/office/drawing/2014/main" id="{1EF4505D-6803-3813-7738-049963427819}"/>
              </a:ext>
            </a:extLst>
          </p:cNvPr>
          <p:cNvSpPr>
            <a:spLocks noGrp="1"/>
          </p:cNvSpPr>
          <p:nvPr>
            <p:ph sz="quarter" idx="16" hasCustomPrompt="1"/>
          </p:nvPr>
        </p:nvSpPr>
        <p:spPr>
          <a:xfrm>
            <a:off x="594360" y="3279579"/>
            <a:ext cx="5044440" cy="2994415"/>
          </a:xfrm>
        </p:spPr>
        <p:txBody>
          <a:bodyPr lIns="0" tIns="228600" rIns="0" bIns="0">
            <a:normAutofit/>
          </a:bodyPr>
          <a:lstStyle>
            <a:lvl1pPr marL="0" indent="0">
              <a:spcBef>
                <a:spcPts val="1800"/>
              </a:spcBef>
              <a:buFont typeface="Arial" panose="020B0604020202020204" pitchFamily="34" charset="0"/>
              <a:buNone/>
              <a:defRPr sz="2000"/>
            </a:lvl1pPr>
            <a:lvl2pPr indent="-283464">
              <a:spcBef>
                <a:spcPts val="1800"/>
              </a:spcBef>
              <a:defRPr sz="2000"/>
            </a:lvl2pPr>
            <a:lvl3pPr indent="-283464">
              <a:spcBef>
                <a:spcPts val="1800"/>
              </a:spcBef>
              <a:defRPr sz="2000"/>
            </a:lvl3pPr>
            <a:lvl4pPr indent="-283464">
              <a:spcBef>
                <a:spcPts val="1800"/>
              </a:spcBef>
              <a:defRPr sz="2000"/>
            </a:lvl4pPr>
            <a:lvl5pPr indent="-283464">
              <a:spcBef>
                <a:spcPts val="1800"/>
              </a:spcBef>
              <a:defRPr sz="2000"/>
            </a:lvl5pPr>
          </a:lstStyle>
          <a:p>
            <a:pPr lvl="0"/>
            <a:r>
              <a:rPr lang="en-US" dirty="0"/>
              <a:t>Click to add content</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4" name="Straight Connector 3">
            <a:extLst>
              <a:ext uri="{FF2B5EF4-FFF2-40B4-BE49-F238E27FC236}">
                <a16:creationId xmlns:a16="http://schemas.microsoft.com/office/drawing/2014/main" id="{E66081BA-9135-73B1-DCE5-77FD12431F13}"/>
              </a:ext>
              <a:ext uri="{C183D7F6-B498-43B3-948B-1728B52AA6E4}">
                <adec:decorative xmlns:adec="http://schemas.microsoft.com/office/drawing/2017/decorative" val="1"/>
              </a:ext>
            </a:extLst>
          </p:cNvPr>
          <p:cNvCxnSpPr>
            <a:cxnSpLocks/>
          </p:cNvCxnSpPr>
          <p:nvPr userDrawn="1"/>
        </p:nvCxnSpPr>
        <p:spPr>
          <a:xfrm>
            <a:off x="594360" y="2997459"/>
            <a:ext cx="2133600" cy="3992"/>
          </a:xfrm>
          <a:prstGeom prst="line">
            <a:avLst/>
          </a:prstGeom>
          <a:ln w="101600">
            <a:solidFill>
              <a:schemeClr val="tx2">
                <a:lumMod val="75000"/>
              </a:schemeClr>
            </a:solidFill>
          </a:ln>
        </p:spPr>
        <p:style>
          <a:lnRef idx="1">
            <a:schemeClr val="dk1"/>
          </a:lnRef>
          <a:fillRef idx="0">
            <a:schemeClr val="dk1"/>
          </a:fillRef>
          <a:effectRef idx="0">
            <a:schemeClr val="dk1"/>
          </a:effectRef>
          <a:fontRef idx="minor">
            <a:schemeClr val="tx1"/>
          </a:fontRef>
        </p:style>
      </p:cxnSp>
      <p:sp>
        <p:nvSpPr>
          <p:cNvPr id="12" name="Picture Placeholder 11">
            <a:extLst>
              <a:ext uri="{FF2B5EF4-FFF2-40B4-BE49-F238E27FC236}">
                <a16:creationId xmlns:a16="http://schemas.microsoft.com/office/drawing/2014/main" id="{4658637A-5D36-6127-19BC-C203E23FA49F}"/>
              </a:ext>
            </a:extLst>
          </p:cNvPr>
          <p:cNvSpPr>
            <a:spLocks noGrp="1"/>
          </p:cNvSpPr>
          <p:nvPr>
            <p:ph type="pic" sz="quarter" idx="15"/>
          </p:nvPr>
        </p:nvSpPr>
        <p:spPr>
          <a:xfrm>
            <a:off x="6096000" y="0"/>
            <a:ext cx="6118225" cy="6858000"/>
          </a:xfrm>
        </p:spPr>
        <p:txBody>
          <a:bodyPr>
            <a:normAutofit/>
          </a:bodyPr>
          <a:lstStyle>
            <a:lvl1pPr marL="0" indent="0" algn="ctr">
              <a:buNone/>
              <a:defRPr sz="2000">
                <a:solidFill>
                  <a:schemeClr val="bg1"/>
                </a:solidFill>
              </a:defRPr>
            </a:lvl1pPr>
          </a:lstStyle>
          <a:p>
            <a:r>
              <a:rPr lang="en-US"/>
              <a:t>Click icon to add picture</a:t>
            </a:r>
            <a:endParaRPr lang="en-US" dirty="0"/>
          </a:p>
        </p:txBody>
      </p:sp>
      <p:sp>
        <p:nvSpPr>
          <p:cNvPr id="10" name="Slide Number Placeholder 9">
            <a:extLst>
              <a:ext uri="{FF2B5EF4-FFF2-40B4-BE49-F238E27FC236}">
                <a16:creationId xmlns:a16="http://schemas.microsoft.com/office/drawing/2014/main" id="{05D79B4B-A9BD-581F-536E-DE7CF728F84E}"/>
              </a:ext>
            </a:extLst>
          </p:cNvPr>
          <p:cNvSpPr>
            <a:spLocks noGrp="1"/>
          </p:cNvSpPr>
          <p:nvPr>
            <p:ph type="sldNum" sz="quarter" idx="12"/>
          </p:nvPr>
        </p:nvSpPr>
        <p:spPr/>
        <p:txBody>
          <a:bodyPr/>
          <a:lstStyle/>
          <a:p>
            <a:fld id="{294A09A9-5501-47C1-A89A-A340965A2BE2}" type="slidenum">
              <a:rPr lang="en-US" smtClean="0"/>
              <a:pPr/>
              <a:t>‹#›</a:t>
            </a:fld>
            <a:endParaRPr lang="en-US" dirty="0">
              <a:latin typeface="+mn-lt"/>
            </a:endParaRPr>
          </a:p>
        </p:txBody>
      </p:sp>
      <p:sp>
        <p:nvSpPr>
          <p:cNvPr id="8" name="Date Placeholder 7">
            <a:extLst>
              <a:ext uri="{FF2B5EF4-FFF2-40B4-BE49-F238E27FC236}">
                <a16:creationId xmlns:a16="http://schemas.microsoft.com/office/drawing/2014/main" id="{C5EA2E64-5690-A56B-7051-476EC7BADA55}"/>
              </a:ext>
            </a:extLst>
          </p:cNvPr>
          <p:cNvSpPr>
            <a:spLocks noGrp="1"/>
          </p:cNvSpPr>
          <p:nvPr>
            <p:ph type="dt" sz="half" idx="11"/>
          </p:nvPr>
        </p:nvSpPr>
        <p:spPr/>
        <p:txBody>
          <a:bodyPr/>
          <a:lstStyle/>
          <a:p>
            <a:endParaRPr lang="en-US" dirty="0">
              <a:latin typeface="+mn-lt"/>
            </a:endParaRPr>
          </a:p>
        </p:txBody>
      </p:sp>
    </p:spTree>
    <p:extLst>
      <p:ext uri="{BB962C8B-B14F-4D97-AF65-F5344CB8AC3E}">
        <p14:creationId xmlns:p14="http://schemas.microsoft.com/office/powerpoint/2010/main" val="1429319764"/>
      </p:ext>
    </p:extLst>
  </p:cSld>
  <p:clrMapOvr>
    <a:masterClrMapping/>
  </p:clrMapOvr>
  <p:extLst>
    <p:ext uri="{DCECCB84-F9BA-43D5-87BE-67443E8EF086}">
      <p15:sldGuideLst xmlns:p15="http://schemas.microsoft.com/office/powerpoint/2012/main">
        <p15:guide id="1" pos="600">
          <p15:clr>
            <a:srgbClr val="FBAE40"/>
          </p15:clr>
        </p15:guide>
        <p15:guide id="2" pos="7080">
          <p15:clr>
            <a:srgbClr val="FBAE40"/>
          </p15:clr>
        </p15:guide>
        <p15:guide id="3" pos="2880">
          <p15:clr>
            <a:srgbClr val="FBAE40"/>
          </p15:clr>
        </p15:guide>
        <p15:guide id="4" pos="5160">
          <p15:clr>
            <a:srgbClr val="FBAE40"/>
          </p15:clr>
        </p15:guide>
        <p15:guide id="5" pos="2520">
          <p15:clr>
            <a:srgbClr val="FBAE40"/>
          </p15:clr>
        </p15:guide>
        <p15:guide id="6" pos="4800">
          <p15:clr>
            <a:srgbClr val="FBAE40"/>
          </p15:clr>
        </p15:guide>
        <p15:guide id="7" orient="horz" pos="1224">
          <p15:clr>
            <a:srgbClr val="FBAE40"/>
          </p15:clr>
        </p15:guide>
        <p15:guide id="8" orient="horz" pos="1392">
          <p15:clr>
            <a:srgbClr val="FBAE40"/>
          </p15:clr>
        </p15:guide>
        <p15:guide id="10" orient="horz" pos="55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EED84C6-50E6-6C43-8031-AFF6268E0C06}"/>
              </a:ext>
            </a:extLst>
          </p:cNvPr>
          <p:cNvSpPr>
            <a:spLocks noGrp="1"/>
          </p:cNvSpPr>
          <p:nvPr>
            <p:ph type="body" idx="1"/>
          </p:nvPr>
        </p:nvSpPr>
        <p:spPr>
          <a:xfrm>
            <a:off x="594360" y="1825625"/>
            <a:ext cx="1038225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Title Placeholder 11">
            <a:extLst>
              <a:ext uri="{FF2B5EF4-FFF2-40B4-BE49-F238E27FC236}">
                <a16:creationId xmlns:a16="http://schemas.microsoft.com/office/drawing/2014/main" id="{D41FC0AE-253D-D242-9C88-017078F8A23A}"/>
              </a:ext>
            </a:extLst>
          </p:cNvPr>
          <p:cNvSpPr>
            <a:spLocks noGrp="1"/>
          </p:cNvSpPr>
          <p:nvPr>
            <p:ph type="title"/>
          </p:nvPr>
        </p:nvSpPr>
        <p:spPr>
          <a:xfrm>
            <a:off x="594360" y="365125"/>
            <a:ext cx="104013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0" name="Date Placeholder 3">
            <a:extLst>
              <a:ext uri="{FF2B5EF4-FFF2-40B4-BE49-F238E27FC236}">
                <a16:creationId xmlns:a16="http://schemas.microsoft.com/office/drawing/2014/main" id="{EF47083A-6D76-4B4D-87CA-E08E212F781D}"/>
              </a:ext>
            </a:extLst>
          </p:cNvPr>
          <p:cNvSpPr>
            <a:spLocks noGrp="1"/>
          </p:cNvSpPr>
          <p:nvPr>
            <p:ph type="dt" sz="half" idx="2"/>
          </p:nvPr>
        </p:nvSpPr>
        <p:spPr>
          <a:xfrm>
            <a:off x="1133648" y="6332220"/>
            <a:ext cx="1313180" cy="247651"/>
          </a:xfrm>
          <a:prstGeom prst="rect">
            <a:avLst/>
          </a:prstGeom>
        </p:spPr>
        <p:txBody>
          <a:bodyPr vert="horz" lIns="0" tIns="0" rIns="0" bIns="0" rtlCol="0" anchor="t" anchorCtr="0"/>
          <a:lstStyle>
            <a:lvl1pPr algn="l">
              <a:defRPr sz="1100" b="0" i="0">
                <a:solidFill>
                  <a:schemeClr val="bg1"/>
                </a:solidFill>
                <a:latin typeface="+mn-lt"/>
              </a:defRPr>
            </a:lvl1pPr>
          </a:lstStyle>
          <a:p>
            <a:endParaRPr lang="en-US" dirty="0">
              <a:latin typeface="+mn-lt"/>
            </a:endParaRPr>
          </a:p>
        </p:txBody>
      </p:sp>
      <p:sp>
        <p:nvSpPr>
          <p:cNvPr id="32" name="Slide Number Placeholder 5">
            <a:extLst>
              <a:ext uri="{FF2B5EF4-FFF2-40B4-BE49-F238E27FC236}">
                <a16:creationId xmlns:a16="http://schemas.microsoft.com/office/drawing/2014/main" id="{C8ADA0DF-3751-9A48-8A21-59F01C782D7C}"/>
              </a:ext>
            </a:extLst>
          </p:cNvPr>
          <p:cNvSpPr>
            <a:spLocks noGrp="1"/>
          </p:cNvSpPr>
          <p:nvPr>
            <p:ph type="sldNum" sz="quarter" idx="4"/>
          </p:nvPr>
        </p:nvSpPr>
        <p:spPr>
          <a:xfrm>
            <a:off x="594360" y="6332220"/>
            <a:ext cx="523240" cy="247651"/>
          </a:xfrm>
          <a:prstGeom prst="rect">
            <a:avLst/>
          </a:prstGeom>
        </p:spPr>
        <p:txBody>
          <a:bodyPr vert="horz" lIns="0" tIns="0" rIns="0" bIns="0" rtlCol="0" anchor="t" anchorCtr="0"/>
          <a:lstStyle>
            <a:lvl1pPr algn="l">
              <a:defRPr sz="1100" b="1" i="0">
                <a:solidFill>
                  <a:schemeClr val="bg1"/>
                </a:solidFill>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515892240"/>
      </p:ext>
    </p:extLst>
  </p:cSld>
  <p:clrMap bg1="dk1" tx1="lt1" bg2="dk2" tx2="lt2" accent1="accent1" accent2="accent2" accent3="accent3" accent4="accent4" accent5="accent5" accent6="accent6" hlink="hlink" folHlink="folHlink"/>
  <p:sldLayoutIdLst>
    <p:sldLayoutId id="2147483711" r:id="rId1"/>
    <p:sldLayoutId id="2147483698" r:id="rId2"/>
    <p:sldLayoutId id="2147483710" r:id="rId3"/>
    <p:sldLayoutId id="2147483700" r:id="rId4"/>
    <p:sldLayoutId id="2147483701" r:id="rId5"/>
    <p:sldLayoutId id="2147483659" r:id="rId6"/>
    <p:sldLayoutId id="2147483709" r:id="rId7"/>
    <p:sldLayoutId id="2147483708" r:id="rId8"/>
    <p:sldLayoutId id="2147483707" r:id="rId9"/>
    <p:sldLayoutId id="2147483706" r:id="rId10"/>
    <p:sldLayoutId id="2147483705" r:id="rId11"/>
    <p:sldLayoutId id="2147483704" r:id="rId12"/>
    <p:sldLayoutId id="2147483703" r:id="rId13"/>
  </p:sldLayoutIdLst>
  <p:hf sldNum="0" hdr="0" ftr="0" dt="0"/>
  <p:txStyles>
    <p:titleStyle>
      <a:lvl1pPr algn="l" defTabSz="914400" rtl="0" eaLnBrk="1" latinLnBrk="0" hangingPunct="1">
        <a:lnSpc>
          <a:spcPct val="80000"/>
        </a:lnSpc>
        <a:spcBef>
          <a:spcPct val="0"/>
        </a:spcBef>
        <a:buNone/>
        <a:defRPr sz="4400" b="1" i="0" kern="1200" spc="100" baseline="0">
          <a:solidFill>
            <a:schemeClr val="bg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283464" algn="l" defTabSz="914400" rtl="0" eaLnBrk="1" latinLnBrk="0" hangingPunct="1">
        <a:lnSpc>
          <a:spcPct val="90000"/>
        </a:lnSpc>
        <a:spcBef>
          <a:spcPts val="1000"/>
        </a:spcBef>
        <a:buFont typeface="Arial" panose="020B0604020202020204" pitchFamily="34" charset="0"/>
        <a:buChar char="•"/>
        <a:defRPr sz="2800" b="0" i="0" kern="1200">
          <a:solidFill>
            <a:schemeClr val="bg1"/>
          </a:solidFill>
          <a:latin typeface="+mn-lt"/>
          <a:ea typeface="+mn-ea"/>
          <a:cs typeface="+mn-cs"/>
        </a:defRPr>
      </a:lvl1pPr>
      <a:lvl2pPr marL="685800" indent="-283464"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mn-lt"/>
          <a:ea typeface="+mn-ea"/>
          <a:cs typeface="+mn-cs"/>
        </a:defRPr>
      </a:lvl2pPr>
      <a:lvl3pPr marL="1143000" indent="-283464"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mn-lt"/>
          <a:ea typeface="+mn-ea"/>
          <a:cs typeface="+mn-cs"/>
        </a:defRPr>
      </a:lvl3pPr>
      <a:lvl4pPr marL="16002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4pPr>
      <a:lvl5pPr marL="2057400" indent="-283464"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A4A3A4"/>
          </p15:clr>
        </p15:guide>
        <p15:guide id="2" pos="3840">
          <p15:clr>
            <a:srgbClr val="A4A3A4"/>
          </p15:clr>
        </p15:guide>
        <p15:guide id="3" pos="240">
          <p15:clr>
            <a:srgbClr val="547EBF"/>
          </p15:clr>
        </p15:guide>
        <p15:guide id="4" orient="horz" pos="240">
          <p15:clr>
            <a:srgbClr val="547EBF"/>
          </p15:clr>
        </p15:guide>
        <p15:guide id="5" pos="7440">
          <p15:clr>
            <a:srgbClr val="547EBF"/>
          </p15:clr>
        </p15:guide>
        <p15:guide id="6" orient="horz" pos="4080">
          <p15:clr>
            <a:srgbClr val="547EBF"/>
          </p15:clr>
        </p15:guide>
        <p15:guide id="7" pos="600" userDrawn="1">
          <p15:clr>
            <a:srgbClr val="547EBF"/>
          </p15:clr>
        </p15:guide>
        <p15:guide id="8" pos="3720">
          <p15:clr>
            <a:srgbClr val="547EBF"/>
          </p15:clr>
        </p15:guide>
        <p15:guide id="9" pos="2112">
          <p15:clr>
            <a:srgbClr val="547EBF"/>
          </p15:clr>
        </p15:guide>
        <p15:guide id="10" pos="1848">
          <p15:clr>
            <a:srgbClr val="547EBF"/>
          </p15:clr>
        </p15:guide>
        <p15:guide id="11" pos="5568">
          <p15:clr>
            <a:srgbClr val="547EBF"/>
          </p15:clr>
        </p15:guide>
        <p15:guide id="12" pos="5832">
          <p15:clr>
            <a:srgbClr val="547EBF"/>
          </p15:clr>
        </p15:guide>
        <p15:guide id="13" pos="4968">
          <p15:clr>
            <a:srgbClr val="9FCC3B"/>
          </p15:clr>
        </p15:guide>
        <p15:guide id="14" pos="5208">
          <p15:clr>
            <a:srgbClr val="9FCC3B"/>
          </p15:clr>
        </p15:guide>
        <p15:guide id="15" pos="2712">
          <p15:clr>
            <a:srgbClr val="9FCC3B"/>
          </p15:clr>
        </p15:guide>
        <p15:guide id="16" pos="2472">
          <p15:clr>
            <a:srgbClr val="9FCC3B"/>
          </p15:clr>
        </p15:guide>
        <p15:guide id="17" pos="394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4.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1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4.xml"/><Relationship Id="rId1" Type="http://schemas.openxmlformats.org/officeDocument/2006/relationships/slideLayout" Target="../slideLayouts/slideLayout4.xml"/><Relationship Id="rId4" Type="http://schemas.microsoft.com/office/2007/relationships/hdphoto" Target="../media/hdphoto1.wdp"/></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1D9D6-2977-ABCD-FDF8-51AFA5064E54}"/>
              </a:ext>
            </a:extLst>
          </p:cNvPr>
          <p:cNvSpPr>
            <a:spLocks noGrp="1"/>
          </p:cNvSpPr>
          <p:nvPr>
            <p:ph type="ctrTitle"/>
          </p:nvPr>
        </p:nvSpPr>
        <p:spPr>
          <a:xfrm>
            <a:off x="4392118" y="411479"/>
            <a:ext cx="7404186" cy="3291840"/>
          </a:xfrm>
        </p:spPr>
        <p:txBody>
          <a:bodyPr/>
          <a:lstStyle/>
          <a:p>
            <a:r>
              <a:rPr lang="en-US" dirty="0"/>
              <a:t>Jointing and </a:t>
            </a:r>
            <a:r>
              <a:rPr lang="en-US" dirty="0" err="1"/>
              <a:t>Planing</a:t>
            </a:r>
            <a:br>
              <a:rPr lang="en-US" dirty="0"/>
            </a:br>
            <a:br>
              <a:rPr lang="en-US" dirty="0"/>
            </a:br>
            <a:r>
              <a:rPr lang="en-US" dirty="0"/>
              <a:t>Bryan Jones</a:t>
            </a:r>
          </a:p>
        </p:txBody>
      </p:sp>
    </p:spTree>
    <p:extLst>
      <p:ext uri="{BB962C8B-B14F-4D97-AF65-F5344CB8AC3E}">
        <p14:creationId xmlns:p14="http://schemas.microsoft.com/office/powerpoint/2010/main" val="33903042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86C69A-F8E1-B5FE-99A4-09C74D24526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AB87F0-18C7-CE1F-FC4A-CEC8081F1F87}"/>
              </a:ext>
            </a:extLst>
          </p:cNvPr>
          <p:cNvSpPr>
            <a:spLocks noGrp="1"/>
          </p:cNvSpPr>
          <p:nvPr>
            <p:ph type="ctrTitle"/>
          </p:nvPr>
        </p:nvSpPr>
        <p:spPr>
          <a:xfrm>
            <a:off x="6299835" y="430529"/>
            <a:ext cx="5486400" cy="3291840"/>
          </a:xfrm>
        </p:spPr>
        <p:txBody>
          <a:bodyPr/>
          <a:lstStyle/>
          <a:p>
            <a:r>
              <a:rPr lang="en-US" dirty="0"/>
              <a:t>Jointing</a:t>
            </a:r>
          </a:p>
        </p:txBody>
      </p:sp>
      <p:pic>
        <p:nvPicPr>
          <p:cNvPr id="12" name="Picture Placeholder 4" descr="A close-up of a wood grain">
            <a:extLst>
              <a:ext uri="{FF2B5EF4-FFF2-40B4-BE49-F238E27FC236}">
                <a16:creationId xmlns:a16="http://schemas.microsoft.com/office/drawing/2014/main" id="{14277446-BC75-40DA-C9AC-4A120B4BCF66}"/>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p:blipFill>
        <p:spPr>
          <a:xfrm>
            <a:off x="0" y="-11113"/>
            <a:ext cx="5791200" cy="6880226"/>
          </a:xfrm>
        </p:spPr>
      </p:pic>
      <p:sp>
        <p:nvSpPr>
          <p:cNvPr id="3" name="Text Placeholder 2">
            <a:extLst>
              <a:ext uri="{FF2B5EF4-FFF2-40B4-BE49-F238E27FC236}">
                <a16:creationId xmlns:a16="http://schemas.microsoft.com/office/drawing/2014/main" id="{B1C3783C-3FDA-D93C-9557-3291A18D2626}"/>
              </a:ext>
            </a:extLst>
          </p:cNvPr>
          <p:cNvSpPr>
            <a:spLocks noGrp="1"/>
          </p:cNvSpPr>
          <p:nvPr>
            <p:ph type="body" sz="quarter" idx="11"/>
          </p:nvPr>
        </p:nvSpPr>
        <p:spPr>
          <a:xfrm>
            <a:off x="6299835" y="4568602"/>
            <a:ext cx="5486400" cy="1645920"/>
          </a:xfrm>
        </p:spPr>
        <p:txBody>
          <a:bodyPr/>
          <a:lstStyle/>
          <a:p>
            <a:endParaRPr lang="en-US" dirty="0"/>
          </a:p>
        </p:txBody>
      </p:sp>
    </p:spTree>
    <p:extLst>
      <p:ext uri="{BB962C8B-B14F-4D97-AF65-F5344CB8AC3E}">
        <p14:creationId xmlns:p14="http://schemas.microsoft.com/office/powerpoint/2010/main" val="323298536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ED194CB-6B30-C918-104D-5CF328F81CFF}"/>
              </a:ext>
            </a:extLst>
          </p:cNvPr>
          <p:cNvSpPr>
            <a:spLocks noGrp="1"/>
          </p:cNvSpPr>
          <p:nvPr>
            <p:ph type="ctrTitle"/>
          </p:nvPr>
        </p:nvSpPr>
        <p:spPr>
          <a:xfrm>
            <a:off x="6299835" y="430529"/>
            <a:ext cx="5486400" cy="3291840"/>
          </a:xfrm>
        </p:spPr>
        <p:txBody>
          <a:bodyPr anchor="b">
            <a:normAutofit/>
          </a:bodyPr>
          <a:lstStyle/>
          <a:p>
            <a:r>
              <a:rPr lang="en-US" dirty="0"/>
              <a:t>How it works</a:t>
            </a:r>
          </a:p>
        </p:txBody>
      </p:sp>
      <p:sp>
        <p:nvSpPr>
          <p:cNvPr id="13" name="Text Placeholder 3">
            <a:extLst>
              <a:ext uri="{FF2B5EF4-FFF2-40B4-BE49-F238E27FC236}">
                <a16:creationId xmlns:a16="http://schemas.microsoft.com/office/drawing/2014/main" id="{56B3F366-1470-CD38-24C6-ADEC26D5C279}"/>
              </a:ext>
            </a:extLst>
          </p:cNvPr>
          <p:cNvSpPr>
            <a:spLocks noGrp="1"/>
          </p:cNvSpPr>
          <p:nvPr>
            <p:ph type="body" sz="quarter" idx="11"/>
          </p:nvPr>
        </p:nvSpPr>
        <p:spPr>
          <a:xfrm>
            <a:off x="6299835" y="4223829"/>
            <a:ext cx="5486400" cy="2057050"/>
          </a:xfrm>
        </p:spPr>
        <p:txBody>
          <a:bodyPr/>
          <a:lstStyle/>
          <a:p>
            <a:r>
              <a:rPr lang="en-US" dirty="0"/>
              <a:t>Jointing will make it flat. Since the cut size is the same distance from the outfeed to infeed table there is no problem of rocking.</a:t>
            </a:r>
          </a:p>
          <a:p>
            <a:r>
              <a:rPr lang="en-US" dirty="0"/>
              <a:t>However, if you start with a bent board there are techniques to straighten.</a:t>
            </a:r>
          </a:p>
        </p:txBody>
      </p:sp>
      <p:sp>
        <p:nvSpPr>
          <p:cNvPr id="10" name="Picture Placeholder 9">
            <a:extLst>
              <a:ext uri="{FF2B5EF4-FFF2-40B4-BE49-F238E27FC236}">
                <a16:creationId xmlns:a16="http://schemas.microsoft.com/office/drawing/2014/main" id="{FAE6FA16-8A24-7413-999B-236956155713}"/>
              </a:ext>
            </a:extLst>
          </p:cNvPr>
          <p:cNvSpPr>
            <a:spLocks noGrp="1"/>
          </p:cNvSpPr>
          <p:nvPr>
            <p:ph type="pic" sz="quarter" idx="12"/>
          </p:nvPr>
        </p:nvSpPr>
        <p:spPr/>
        <p:txBody>
          <a:bodyPr/>
          <a:lstStyle/>
          <a:p>
            <a:endParaRPr lang="en-US"/>
          </a:p>
        </p:txBody>
      </p:sp>
      <p:pic>
        <p:nvPicPr>
          <p:cNvPr id="14" name="Picture 13">
            <a:extLst>
              <a:ext uri="{FF2B5EF4-FFF2-40B4-BE49-F238E27FC236}">
                <a16:creationId xmlns:a16="http://schemas.microsoft.com/office/drawing/2014/main" id="{812EF5BA-3A57-9555-8A00-2FADC80EBBBD}"/>
              </a:ext>
            </a:extLst>
          </p:cNvPr>
          <p:cNvPicPr>
            <a:picLocks noChangeAspect="1"/>
          </p:cNvPicPr>
          <p:nvPr/>
        </p:nvPicPr>
        <p:blipFill>
          <a:blip r:embed="rId2"/>
          <a:stretch>
            <a:fillRect/>
          </a:stretch>
        </p:blipFill>
        <p:spPr>
          <a:xfrm>
            <a:off x="405765" y="430529"/>
            <a:ext cx="5195592" cy="4259988"/>
          </a:xfrm>
          <a:prstGeom prst="rect">
            <a:avLst/>
          </a:prstGeom>
        </p:spPr>
      </p:pic>
    </p:spTree>
    <p:extLst>
      <p:ext uri="{BB962C8B-B14F-4D97-AF65-F5344CB8AC3E}">
        <p14:creationId xmlns:p14="http://schemas.microsoft.com/office/powerpoint/2010/main" val="12649301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3767C27-91F0-27C4-252D-1233F370548B}"/>
              </a:ext>
            </a:extLst>
          </p:cNvPr>
          <p:cNvPicPr>
            <a:picLocks noChangeAspect="1"/>
          </p:cNvPicPr>
          <p:nvPr/>
        </p:nvPicPr>
        <p:blipFill>
          <a:blip r:embed="rId2"/>
          <a:srcRect t="2272" b="1669"/>
          <a:stretch>
            <a:fillRect/>
          </a:stretch>
        </p:blipFill>
        <p:spPr>
          <a:xfrm>
            <a:off x="20" y="10"/>
            <a:ext cx="12191980" cy="688053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a:noFill/>
        </p:spPr>
      </p:pic>
      <p:sp>
        <p:nvSpPr>
          <p:cNvPr id="2" name="Title 1">
            <a:extLst>
              <a:ext uri="{FF2B5EF4-FFF2-40B4-BE49-F238E27FC236}">
                <a16:creationId xmlns:a16="http://schemas.microsoft.com/office/drawing/2014/main" id="{F924EF10-5B82-BABE-FFBA-696E592FFC68}"/>
              </a:ext>
            </a:extLst>
          </p:cNvPr>
          <p:cNvSpPr>
            <a:spLocks noGrp="1"/>
          </p:cNvSpPr>
          <p:nvPr>
            <p:ph type="title"/>
          </p:nvPr>
        </p:nvSpPr>
        <p:spPr>
          <a:xfrm>
            <a:off x="6309359" y="444933"/>
            <a:ext cx="5477479" cy="3291840"/>
          </a:xfrm>
        </p:spPr>
        <p:txBody>
          <a:bodyPr anchor="b">
            <a:normAutofit/>
          </a:bodyPr>
          <a:lstStyle/>
          <a:p>
            <a:r>
              <a:rPr lang="en-US" dirty="0"/>
              <a:t>Jointing</a:t>
            </a:r>
          </a:p>
        </p:txBody>
      </p:sp>
    </p:spTree>
    <p:extLst>
      <p:ext uri="{BB962C8B-B14F-4D97-AF65-F5344CB8AC3E}">
        <p14:creationId xmlns:p14="http://schemas.microsoft.com/office/powerpoint/2010/main" val="37738391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B18BF08A-49B3-D795-CF37-FCB9F0751B5E}"/>
              </a:ext>
            </a:extLst>
          </p:cNvPr>
          <p:cNvPicPr>
            <a:picLocks noChangeAspect="1"/>
          </p:cNvPicPr>
          <p:nvPr/>
        </p:nvPicPr>
        <p:blipFill>
          <a:blip r:embed="rId2"/>
          <a:srcRect l="17487" r="12964"/>
          <a:stretch>
            <a:fillRect/>
          </a:stretch>
        </p:blipFill>
        <p:spPr>
          <a:xfrm>
            <a:off x="20" y="10"/>
            <a:ext cx="12191980" cy="6880533"/>
          </a:xfrm>
          <a:custGeom>
            <a:avLst/>
            <a:gdLst>
              <a:gd name="connsiteX0" fmla="*/ 6309360 w 12192000"/>
              <a:gd name="connsiteY0" fmla="*/ 3951843 h 6880543"/>
              <a:gd name="connsiteX1" fmla="*/ 6309360 w 12192000"/>
              <a:gd name="connsiteY1" fmla="*/ 4052427 h 6880543"/>
              <a:gd name="connsiteX2" fmla="*/ 8442960 w 12192000"/>
              <a:gd name="connsiteY2" fmla="*/ 4052427 h 6880543"/>
              <a:gd name="connsiteX3" fmla="*/ 8442960 w 12192000"/>
              <a:gd name="connsiteY3" fmla="*/ 3951843 h 6880543"/>
              <a:gd name="connsiteX4" fmla="*/ 0 w 12192000"/>
              <a:gd name="connsiteY4" fmla="*/ 0 h 6880543"/>
              <a:gd name="connsiteX5" fmla="*/ 12192000 w 12192000"/>
              <a:gd name="connsiteY5" fmla="*/ 0 h 6880543"/>
              <a:gd name="connsiteX6" fmla="*/ 12192000 w 12192000"/>
              <a:gd name="connsiteY6" fmla="*/ 6880543 h 6880543"/>
              <a:gd name="connsiteX7" fmla="*/ 0 w 12192000"/>
              <a:gd name="connsiteY7" fmla="*/ 6880543 h 6880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92000" h="6880543">
                <a:moveTo>
                  <a:pt x="6309360" y="3951843"/>
                </a:moveTo>
                <a:lnTo>
                  <a:pt x="6309360" y="4052427"/>
                </a:lnTo>
                <a:lnTo>
                  <a:pt x="8442960" y="4052427"/>
                </a:lnTo>
                <a:lnTo>
                  <a:pt x="8442960" y="3951843"/>
                </a:lnTo>
                <a:close/>
                <a:moveTo>
                  <a:pt x="0" y="0"/>
                </a:moveTo>
                <a:lnTo>
                  <a:pt x="12192000" y="0"/>
                </a:lnTo>
                <a:lnTo>
                  <a:pt x="12192000" y="6880543"/>
                </a:lnTo>
                <a:lnTo>
                  <a:pt x="0" y="6880543"/>
                </a:lnTo>
                <a:close/>
              </a:path>
            </a:pathLst>
          </a:custGeom>
          <a:noFill/>
        </p:spPr>
      </p:pic>
    </p:spTree>
    <p:extLst>
      <p:ext uri="{BB962C8B-B14F-4D97-AF65-F5344CB8AC3E}">
        <p14:creationId xmlns:p14="http://schemas.microsoft.com/office/powerpoint/2010/main" val="164120992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0EFC13E-C33A-FBE6-B1F7-4E980E5C1E91}"/>
              </a:ext>
            </a:extLst>
          </p:cNvPr>
          <p:cNvPicPr>
            <a:picLocks noChangeAspect="1"/>
          </p:cNvPicPr>
          <p:nvPr/>
        </p:nvPicPr>
        <p:blipFill>
          <a:blip r:embed="rId2"/>
          <a:stretch>
            <a:fillRect/>
          </a:stretch>
        </p:blipFill>
        <p:spPr>
          <a:xfrm>
            <a:off x="2246870" y="74543"/>
            <a:ext cx="7614582" cy="6783457"/>
          </a:xfrm>
          <a:prstGeom prst="rect">
            <a:avLst/>
          </a:prstGeom>
        </p:spPr>
      </p:pic>
    </p:spTree>
    <p:extLst>
      <p:ext uri="{BB962C8B-B14F-4D97-AF65-F5344CB8AC3E}">
        <p14:creationId xmlns:p14="http://schemas.microsoft.com/office/powerpoint/2010/main" val="25439830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72706E4-DC78-DCDD-B5B8-177CAE60CE60}"/>
              </a:ext>
            </a:extLst>
          </p:cNvPr>
          <p:cNvPicPr>
            <a:picLocks noChangeAspect="1"/>
          </p:cNvPicPr>
          <p:nvPr/>
        </p:nvPicPr>
        <p:blipFill>
          <a:blip r:embed="rId2"/>
          <a:stretch>
            <a:fillRect/>
          </a:stretch>
        </p:blipFill>
        <p:spPr>
          <a:xfrm>
            <a:off x="2239172" y="68730"/>
            <a:ext cx="7636348" cy="6789270"/>
          </a:xfrm>
          <a:prstGeom prst="rect">
            <a:avLst/>
          </a:prstGeom>
        </p:spPr>
      </p:pic>
    </p:spTree>
    <p:extLst>
      <p:ext uri="{BB962C8B-B14F-4D97-AF65-F5344CB8AC3E}">
        <p14:creationId xmlns:p14="http://schemas.microsoft.com/office/powerpoint/2010/main" val="28238996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F4535D-662F-7FED-EFAB-9DB4F6710D2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8A55B07-C1F4-0255-62C5-83C7DE5AFC96}"/>
              </a:ext>
            </a:extLst>
          </p:cNvPr>
          <p:cNvSpPr>
            <a:spLocks noGrp="1"/>
          </p:cNvSpPr>
          <p:nvPr>
            <p:ph type="ctrTitle"/>
          </p:nvPr>
        </p:nvSpPr>
        <p:spPr>
          <a:xfrm>
            <a:off x="6299835" y="430529"/>
            <a:ext cx="5486400" cy="3291840"/>
          </a:xfrm>
        </p:spPr>
        <p:txBody>
          <a:bodyPr/>
          <a:lstStyle/>
          <a:p>
            <a:r>
              <a:rPr lang="en-US" dirty="0" err="1"/>
              <a:t>Planing</a:t>
            </a:r>
            <a:endParaRPr lang="en-US" dirty="0"/>
          </a:p>
        </p:txBody>
      </p:sp>
      <p:pic>
        <p:nvPicPr>
          <p:cNvPr id="12" name="Picture Placeholder 4" descr="A close-up of a wood grain">
            <a:extLst>
              <a:ext uri="{FF2B5EF4-FFF2-40B4-BE49-F238E27FC236}">
                <a16:creationId xmlns:a16="http://schemas.microsoft.com/office/drawing/2014/main" id="{77ACBC40-EE89-A6BD-7CD2-C12A22414913}"/>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p:blipFill>
        <p:spPr>
          <a:xfrm>
            <a:off x="0" y="-11113"/>
            <a:ext cx="5791200" cy="6880226"/>
          </a:xfrm>
        </p:spPr>
      </p:pic>
      <p:sp>
        <p:nvSpPr>
          <p:cNvPr id="3" name="Text Placeholder 2">
            <a:extLst>
              <a:ext uri="{FF2B5EF4-FFF2-40B4-BE49-F238E27FC236}">
                <a16:creationId xmlns:a16="http://schemas.microsoft.com/office/drawing/2014/main" id="{2E21391C-0DFD-90D7-AC56-3DFBCCC9B8D6}"/>
              </a:ext>
            </a:extLst>
          </p:cNvPr>
          <p:cNvSpPr>
            <a:spLocks noGrp="1"/>
          </p:cNvSpPr>
          <p:nvPr>
            <p:ph type="body" sz="quarter" idx="11"/>
          </p:nvPr>
        </p:nvSpPr>
        <p:spPr>
          <a:xfrm>
            <a:off x="6299835" y="4568602"/>
            <a:ext cx="5486400" cy="1645920"/>
          </a:xfrm>
        </p:spPr>
        <p:txBody>
          <a:bodyPr/>
          <a:lstStyle/>
          <a:p>
            <a:r>
              <a:rPr lang="en-US" dirty="0"/>
              <a:t>Methods to execute</a:t>
            </a:r>
          </a:p>
        </p:txBody>
      </p:sp>
    </p:spTree>
    <p:extLst>
      <p:ext uri="{BB962C8B-B14F-4D97-AF65-F5344CB8AC3E}">
        <p14:creationId xmlns:p14="http://schemas.microsoft.com/office/powerpoint/2010/main" val="20839959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45D3755-C3E2-975E-DE68-CDECC4B526EC}"/>
              </a:ext>
            </a:extLst>
          </p:cNvPr>
          <p:cNvSpPr>
            <a:spLocks noGrp="1"/>
          </p:cNvSpPr>
          <p:nvPr>
            <p:ph type="title"/>
          </p:nvPr>
        </p:nvSpPr>
        <p:spPr>
          <a:xfrm>
            <a:off x="594360" y="102875"/>
            <a:ext cx="10873740" cy="1680205"/>
          </a:xfrm>
        </p:spPr>
        <p:txBody>
          <a:bodyPr/>
          <a:lstStyle/>
          <a:p>
            <a:r>
              <a:rPr lang="en-US" dirty="0" err="1"/>
              <a:t>Planing</a:t>
            </a:r>
            <a:endParaRPr lang="en-US" dirty="0"/>
          </a:p>
        </p:txBody>
      </p:sp>
      <p:sp>
        <p:nvSpPr>
          <p:cNvPr id="7" name="Text Placeholder 6">
            <a:extLst>
              <a:ext uri="{FF2B5EF4-FFF2-40B4-BE49-F238E27FC236}">
                <a16:creationId xmlns:a16="http://schemas.microsoft.com/office/drawing/2014/main" id="{F70BD87D-F7DA-961B-4024-A354DC87D168}"/>
              </a:ext>
            </a:extLst>
          </p:cNvPr>
          <p:cNvSpPr>
            <a:spLocks noGrp="1"/>
          </p:cNvSpPr>
          <p:nvPr>
            <p:ph sz="quarter" idx="13"/>
          </p:nvPr>
        </p:nvSpPr>
        <p:spPr>
          <a:xfrm>
            <a:off x="3657600" y="2281238"/>
            <a:ext cx="7810500" cy="3700462"/>
          </a:xfrm>
        </p:spPr>
        <p:txBody>
          <a:bodyPr>
            <a:normAutofit/>
          </a:bodyPr>
          <a:lstStyle/>
          <a:p>
            <a:r>
              <a:rPr lang="en-US" dirty="0"/>
              <a:t>Makes the board the same thickness.</a:t>
            </a:r>
          </a:p>
          <a:p>
            <a:pPr lvl="1"/>
            <a:r>
              <a:rPr lang="en-US" dirty="0"/>
              <a:t>Plane the board with the grain.</a:t>
            </a:r>
          </a:p>
          <a:p>
            <a:pPr lvl="2"/>
            <a:r>
              <a:rPr lang="en-US" dirty="0"/>
              <a:t>If you cut against the grain it may tear.</a:t>
            </a:r>
          </a:p>
          <a:p>
            <a:r>
              <a:rPr lang="en-US" dirty="0"/>
              <a:t>If you are doing narrow boards that will fit on the Jointer, use that first to get one side flat.</a:t>
            </a:r>
          </a:p>
          <a:p>
            <a:pPr lvl="1"/>
            <a:r>
              <a:rPr lang="en-US" dirty="0"/>
              <a:t>Then use the planner for the other side.</a:t>
            </a:r>
          </a:p>
          <a:p>
            <a:r>
              <a:rPr lang="en-US" dirty="0"/>
              <a:t>What about Bow, Twist of Cupping.</a:t>
            </a:r>
          </a:p>
          <a:p>
            <a:endParaRPr lang="en-US" dirty="0"/>
          </a:p>
          <a:p>
            <a:endParaRPr lang="en-US" dirty="0"/>
          </a:p>
        </p:txBody>
      </p:sp>
      <p:grpSp>
        <p:nvGrpSpPr>
          <p:cNvPr id="19" name="Group 18">
            <a:extLst>
              <a:ext uri="{FF2B5EF4-FFF2-40B4-BE49-F238E27FC236}">
                <a16:creationId xmlns:a16="http://schemas.microsoft.com/office/drawing/2014/main" id="{C78CEA4F-D72A-C069-6A51-328B103CA0CA}"/>
              </a:ext>
              <a:ext uri="{C183D7F6-B498-43B3-948B-1728B52AA6E4}">
                <adec:decorative xmlns:adec="http://schemas.microsoft.com/office/drawing/2017/decorative" val="1"/>
              </a:ext>
            </a:extLst>
          </p:cNvPr>
          <p:cNvGrpSpPr>
            <a:grpSpLocks/>
          </p:cNvGrpSpPr>
          <p:nvPr/>
        </p:nvGrpSpPr>
        <p:grpSpPr bwMode="auto">
          <a:xfrm rot="16200000" flipV="1">
            <a:off x="0" y="3900132"/>
            <a:ext cx="2959226" cy="2959226"/>
            <a:chOff x="0" y="12289"/>
            <a:chExt cx="3550" cy="3551"/>
          </a:xfrm>
        </p:grpSpPr>
        <p:sp>
          <p:nvSpPr>
            <p:cNvPr id="20" name="Freeform 19">
              <a:extLst>
                <a:ext uri="{FF2B5EF4-FFF2-40B4-BE49-F238E27FC236}">
                  <a16:creationId xmlns:a16="http://schemas.microsoft.com/office/drawing/2014/main" id="{7E473402-19FD-A5B0-5CB6-E5F3926D3828}"/>
                </a:ext>
              </a:extLst>
            </p:cNvPr>
            <p:cNvSpPr>
              <a:spLocks/>
            </p:cNvSpPr>
            <p:nvPr/>
          </p:nvSpPr>
          <p:spPr bwMode="auto">
            <a:xfrm>
              <a:off x="0" y="12289"/>
              <a:ext cx="1789" cy="2386"/>
            </a:xfrm>
            <a:custGeom>
              <a:avLst/>
              <a:gdLst>
                <a:gd name="T0" fmla="*/ 0 w 1789"/>
                <a:gd name="T1" fmla="+- 0 12290 12290"/>
                <a:gd name="T2" fmla="*/ 12290 h 2386"/>
                <a:gd name="T3" fmla="*/ 0 w 1789"/>
                <a:gd name="T4" fmla="+- 0 13484 12290"/>
                <a:gd name="T5" fmla="*/ 13484 h 2386"/>
                <a:gd name="T6" fmla="*/ 1192 w 1789"/>
                <a:gd name="T7" fmla="+- 0 14676 12290"/>
                <a:gd name="T8" fmla="*/ 14676 h 2386"/>
                <a:gd name="T9" fmla="*/ 1789 w 1789"/>
                <a:gd name="T10" fmla="+- 0 14079 12290"/>
                <a:gd name="T11" fmla="*/ 14079 h 2386"/>
                <a:gd name="T12" fmla="*/ 0 w 1789"/>
                <a:gd name="T13" fmla="+- 0 12290 12290"/>
                <a:gd name="T14" fmla="*/ 12290 h 2386"/>
              </a:gdLst>
              <a:ahLst/>
              <a:cxnLst>
                <a:cxn ang="0">
                  <a:pos x="T0" y="T2"/>
                </a:cxn>
                <a:cxn ang="0">
                  <a:pos x="T3" y="T5"/>
                </a:cxn>
                <a:cxn ang="0">
                  <a:pos x="T6" y="T8"/>
                </a:cxn>
                <a:cxn ang="0">
                  <a:pos x="T9" y="T11"/>
                </a:cxn>
                <a:cxn ang="0">
                  <a:pos x="T12" y="T14"/>
                </a:cxn>
              </a:cxnLst>
              <a:rect l="0" t="0" r="r" b="b"/>
              <a:pathLst>
                <a:path w="1789" h="2386">
                  <a:moveTo>
                    <a:pt x="0" y="0"/>
                  </a:moveTo>
                  <a:lnTo>
                    <a:pt x="0" y="1194"/>
                  </a:lnTo>
                  <a:lnTo>
                    <a:pt x="1192" y="2386"/>
                  </a:lnTo>
                  <a:lnTo>
                    <a:pt x="1789" y="1789"/>
                  </a:lnTo>
                  <a:lnTo>
                    <a:pt x="0" y="0"/>
                  </a:lnTo>
                  <a:close/>
                </a:path>
              </a:pathLst>
            </a:custGeom>
            <a:solidFill>
              <a:schemeClr val="accent6"/>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1" name="Freeform 20">
              <a:extLst>
                <a:ext uri="{FF2B5EF4-FFF2-40B4-BE49-F238E27FC236}">
                  <a16:creationId xmlns:a16="http://schemas.microsoft.com/office/drawing/2014/main" id="{879D1CAD-2EA2-9376-7B64-0C3AC590F651}"/>
                </a:ext>
              </a:extLst>
            </p:cNvPr>
            <p:cNvSpPr>
              <a:spLocks/>
            </p:cNvSpPr>
            <p:nvPr/>
          </p:nvSpPr>
          <p:spPr bwMode="auto">
            <a:xfrm>
              <a:off x="0" y="14678"/>
              <a:ext cx="1162" cy="1162"/>
            </a:xfrm>
            <a:custGeom>
              <a:avLst/>
              <a:gdLst>
                <a:gd name="T0" fmla="*/ 0 w 1162"/>
                <a:gd name="T1" fmla="+- 0 14679 14679"/>
                <a:gd name="T2" fmla="*/ 14679 h 1162"/>
                <a:gd name="T3" fmla="*/ 0 w 1162"/>
                <a:gd name="T4" fmla="+- 0 15840 14679"/>
                <a:gd name="T5" fmla="*/ 15840 h 1162"/>
                <a:gd name="T6" fmla="*/ 1161 w 1162"/>
                <a:gd name="T7" fmla="+- 0 15840 14679"/>
                <a:gd name="T8" fmla="*/ 15840 h 1162"/>
                <a:gd name="T9" fmla="*/ 0 w 1162"/>
                <a:gd name="T10" fmla="+- 0 14679 14679"/>
                <a:gd name="T11" fmla="*/ 14679 h 1162"/>
              </a:gdLst>
              <a:ahLst/>
              <a:cxnLst>
                <a:cxn ang="0">
                  <a:pos x="T0" y="T2"/>
                </a:cxn>
                <a:cxn ang="0">
                  <a:pos x="T3" y="T5"/>
                </a:cxn>
                <a:cxn ang="0">
                  <a:pos x="T6" y="T8"/>
                </a:cxn>
                <a:cxn ang="0">
                  <a:pos x="T9" y="T11"/>
                </a:cxn>
              </a:cxnLst>
              <a:rect l="0" t="0" r="r" b="b"/>
              <a:pathLst>
                <a:path w="1162" h="1162">
                  <a:moveTo>
                    <a:pt x="0" y="0"/>
                  </a:moveTo>
                  <a:lnTo>
                    <a:pt x="0" y="1161"/>
                  </a:lnTo>
                  <a:lnTo>
                    <a:pt x="1161" y="1161"/>
                  </a:lnTo>
                  <a:lnTo>
                    <a:pt x="0" y="0"/>
                  </a:lnTo>
                  <a:close/>
                </a:path>
              </a:pathLst>
            </a:custGeom>
            <a:solidFill>
              <a:schemeClr val="tx2"/>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sp>
          <p:nvSpPr>
            <p:cNvPr id="22" name="Freeform 21">
              <a:extLst>
                <a:ext uri="{FF2B5EF4-FFF2-40B4-BE49-F238E27FC236}">
                  <a16:creationId xmlns:a16="http://schemas.microsoft.com/office/drawing/2014/main" id="{B16F8906-918C-BE0B-A4AB-6A1D48150AC7}"/>
                </a:ext>
              </a:extLst>
            </p:cNvPr>
            <p:cNvSpPr>
              <a:spLocks/>
            </p:cNvSpPr>
            <p:nvPr/>
          </p:nvSpPr>
          <p:spPr bwMode="auto">
            <a:xfrm>
              <a:off x="1221" y="14675"/>
              <a:ext cx="2329" cy="1165"/>
            </a:xfrm>
            <a:custGeom>
              <a:avLst/>
              <a:gdLst>
                <a:gd name="T0" fmla="+- 0 3550 1221"/>
                <a:gd name="T1" fmla="*/ T0 w 2329"/>
                <a:gd name="T2" fmla="+- 0 15840 14676"/>
                <a:gd name="T3" fmla="*/ 15840 h 1165"/>
                <a:gd name="T4" fmla="+- 0 2386 1221"/>
                <a:gd name="T5" fmla="*/ T4 w 2329"/>
                <a:gd name="T6" fmla="+- 0 14676 14676"/>
                <a:gd name="T7" fmla="*/ 14676 h 1165"/>
                <a:gd name="T8" fmla="+- 0 1221 1221"/>
                <a:gd name="T9" fmla="*/ T8 w 2329"/>
                <a:gd name="T10" fmla="+- 0 15840 14676"/>
                <a:gd name="T11" fmla="*/ 15840 h 1165"/>
                <a:gd name="T12" fmla="+- 0 3550 1221"/>
                <a:gd name="T13" fmla="*/ T12 w 2329"/>
                <a:gd name="T14" fmla="+- 0 15840 14676"/>
                <a:gd name="T15" fmla="*/ 15840 h 1165"/>
              </a:gdLst>
              <a:ahLst/>
              <a:cxnLst>
                <a:cxn ang="0">
                  <a:pos x="T1" y="T3"/>
                </a:cxn>
                <a:cxn ang="0">
                  <a:pos x="T5" y="T7"/>
                </a:cxn>
                <a:cxn ang="0">
                  <a:pos x="T9" y="T11"/>
                </a:cxn>
                <a:cxn ang="0">
                  <a:pos x="T13" y="T15"/>
                </a:cxn>
              </a:cxnLst>
              <a:rect l="0" t="0" r="r" b="b"/>
              <a:pathLst>
                <a:path w="2329" h="1165">
                  <a:moveTo>
                    <a:pt x="2329" y="1164"/>
                  </a:moveTo>
                  <a:lnTo>
                    <a:pt x="1165" y="0"/>
                  </a:lnTo>
                  <a:lnTo>
                    <a:pt x="0" y="1164"/>
                  </a:lnTo>
                  <a:lnTo>
                    <a:pt x="2329" y="1164"/>
                  </a:lnTo>
                </a:path>
              </a:pathLst>
            </a:custGeom>
            <a:solidFill>
              <a:schemeClr val="accent3"/>
            </a:solidFill>
            <a:ln>
              <a:noFill/>
            </a:ln>
            <a:extLst>
              <a:ext uri="{91240B29-F687-4F45-9708-019B960494DF}">
                <a14:hiddenLine xmlns:a14="http://schemas.microsoft.com/office/drawing/2010/main" w="9525">
                  <a:solidFill>
                    <a:srgbClr val="000000"/>
                  </a:solidFill>
                  <a:round/>
                  <a:headEnd/>
                  <a:tailEnd/>
                </a14:hiddenLine>
              </a:ext>
            </a:extLst>
          </p:spPr>
          <p:txBody>
            <a:bodyPr rot="0" vert="horz" wrap="square" lIns="91440" tIns="45720" rIns="91440" bIns="45720" anchor="t" anchorCtr="0" upright="1">
              <a:noAutofit/>
            </a:bodyPr>
            <a:lstStyle/>
            <a:p>
              <a:endParaRPr lang="en-US" dirty="0"/>
            </a:p>
          </p:txBody>
        </p:sp>
      </p:grpSp>
      <p:pic>
        <p:nvPicPr>
          <p:cNvPr id="4" name="Picture 3">
            <a:extLst>
              <a:ext uri="{FF2B5EF4-FFF2-40B4-BE49-F238E27FC236}">
                <a16:creationId xmlns:a16="http://schemas.microsoft.com/office/drawing/2014/main" id="{5F9367F1-2C22-6CD0-8C7C-5ED41BB21316}"/>
              </a:ext>
            </a:extLst>
          </p:cNvPr>
          <p:cNvPicPr>
            <a:picLocks noChangeAspect="1"/>
          </p:cNvPicPr>
          <p:nvPr/>
        </p:nvPicPr>
        <p:blipFill>
          <a:blip r:embed="rId3"/>
          <a:stretch>
            <a:fillRect/>
          </a:stretch>
        </p:blipFill>
        <p:spPr>
          <a:xfrm>
            <a:off x="9760494" y="1936604"/>
            <a:ext cx="2048161" cy="1810003"/>
          </a:xfrm>
          <a:prstGeom prst="rect">
            <a:avLst/>
          </a:prstGeom>
        </p:spPr>
      </p:pic>
    </p:spTree>
    <p:extLst>
      <p:ext uri="{BB962C8B-B14F-4D97-AF65-F5344CB8AC3E}">
        <p14:creationId xmlns:p14="http://schemas.microsoft.com/office/powerpoint/2010/main" val="320031202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6DFF5CE-DBC5-DFB8-EF3F-A42E376637B7}"/>
              </a:ext>
            </a:extLst>
          </p:cNvPr>
          <p:cNvSpPr/>
          <p:nvPr/>
        </p:nvSpPr>
        <p:spPr>
          <a:xfrm>
            <a:off x="2937684" y="1423003"/>
            <a:ext cx="2446638" cy="34972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05346ED-721D-85EE-2F1B-A31D0912DE29}"/>
              </a:ext>
            </a:extLst>
          </p:cNvPr>
          <p:cNvSpPr>
            <a:spLocks noGrp="1"/>
          </p:cNvSpPr>
          <p:nvPr>
            <p:ph type="title"/>
          </p:nvPr>
        </p:nvSpPr>
        <p:spPr>
          <a:xfrm>
            <a:off x="594360" y="278129"/>
            <a:ext cx="9778365" cy="1494596"/>
          </a:xfrm>
        </p:spPr>
        <p:txBody>
          <a:bodyPr/>
          <a:lstStyle/>
          <a:p>
            <a:r>
              <a:rPr lang="en-US" dirty="0"/>
              <a:t>Cupping				Bow</a:t>
            </a:r>
          </a:p>
        </p:txBody>
      </p:sp>
      <p:sp>
        <p:nvSpPr>
          <p:cNvPr id="3" name="Content Placeholder 2">
            <a:extLst>
              <a:ext uri="{FF2B5EF4-FFF2-40B4-BE49-F238E27FC236}">
                <a16:creationId xmlns:a16="http://schemas.microsoft.com/office/drawing/2014/main" id="{DB097449-5B72-ADA0-3B2D-1CBC160D6B90}"/>
              </a:ext>
            </a:extLst>
          </p:cNvPr>
          <p:cNvSpPr>
            <a:spLocks noGrp="1"/>
          </p:cNvSpPr>
          <p:nvPr>
            <p:ph sz="quarter" idx="15"/>
          </p:nvPr>
        </p:nvSpPr>
        <p:spPr>
          <a:xfrm>
            <a:off x="594360" y="2676525"/>
            <a:ext cx="4490827" cy="3597470"/>
          </a:xfrm>
        </p:spPr>
        <p:txBody>
          <a:bodyPr>
            <a:normAutofit/>
          </a:bodyPr>
          <a:lstStyle/>
          <a:p>
            <a:pPr marL="342900" indent="-342900">
              <a:buFont typeface="Arial" panose="020B0604020202020204" pitchFamily="34" charset="0"/>
              <a:buChar char="•"/>
            </a:pPr>
            <a:r>
              <a:rPr lang="en-US" dirty="0"/>
              <a:t>A good strategy is as follows:</a:t>
            </a:r>
          </a:p>
          <a:p>
            <a:pPr marL="626364" lvl="1" indent="-342900"/>
            <a:r>
              <a:rPr lang="en-US" dirty="0"/>
              <a:t>First place shims in the middle to keep from compressing when running through the planer.</a:t>
            </a:r>
          </a:p>
          <a:p>
            <a:pPr marL="937260" lvl="2" indent="-342900"/>
            <a:r>
              <a:rPr lang="en-US" dirty="0"/>
              <a:t>Use paper strips and tape down.</a:t>
            </a:r>
          </a:p>
          <a:p>
            <a:pPr marL="626364" lvl="1" indent="-342900"/>
            <a:r>
              <a:rPr lang="en-US" dirty="0"/>
              <a:t>Run the other side until flat.</a:t>
            </a:r>
          </a:p>
          <a:p>
            <a:pPr marL="626364" lvl="1" indent="-342900"/>
            <a:r>
              <a:rPr lang="en-US" dirty="0"/>
              <a:t>Then remove the shims and cut that side.</a:t>
            </a:r>
          </a:p>
          <a:p>
            <a:endParaRPr lang="en-US" dirty="0"/>
          </a:p>
        </p:txBody>
      </p:sp>
      <p:sp>
        <p:nvSpPr>
          <p:cNvPr id="4" name="Content Placeholder 3">
            <a:extLst>
              <a:ext uri="{FF2B5EF4-FFF2-40B4-BE49-F238E27FC236}">
                <a16:creationId xmlns:a16="http://schemas.microsoft.com/office/drawing/2014/main" id="{41FC7B50-71A6-D8BE-C032-5EB4CF5706D5}"/>
              </a:ext>
            </a:extLst>
          </p:cNvPr>
          <p:cNvSpPr>
            <a:spLocks noGrp="1"/>
          </p:cNvSpPr>
          <p:nvPr>
            <p:ph sz="quarter" idx="16"/>
          </p:nvPr>
        </p:nvSpPr>
        <p:spPr>
          <a:xfrm>
            <a:off x="5881898" y="2676525"/>
            <a:ext cx="4490827" cy="3597470"/>
          </a:xfrm>
        </p:spPr>
        <p:txBody>
          <a:bodyPr>
            <a:normAutofit/>
          </a:bodyPr>
          <a:lstStyle/>
          <a:p>
            <a:pPr marL="342900" indent="-342900">
              <a:buFont typeface="Arial" panose="020B0604020202020204" pitchFamily="34" charset="0"/>
              <a:buChar char="•"/>
            </a:pPr>
            <a:r>
              <a:rPr lang="en-US" dirty="0"/>
              <a:t>If the board is too thin the planer may compress it flat. You will get the proper thickness but will not remove the bow.</a:t>
            </a:r>
          </a:p>
          <a:p>
            <a:pPr marL="626364" lvl="1" indent="-342900"/>
            <a:r>
              <a:rPr lang="en-US" dirty="0"/>
              <a:t>If it is can be done on the Jointer cut the bow side down until flat, then finish on the planer.</a:t>
            </a:r>
          </a:p>
          <a:p>
            <a:pPr marL="626364" lvl="1" indent="-342900"/>
            <a:r>
              <a:rPr lang="en-US" dirty="0"/>
              <a:t>If it can’t then use the shim method. Plane till the opposite side is flat. Then do the other side.</a:t>
            </a:r>
          </a:p>
          <a:p>
            <a:endParaRPr lang="en-US" dirty="0"/>
          </a:p>
        </p:txBody>
      </p:sp>
      <p:sp>
        <p:nvSpPr>
          <p:cNvPr id="8" name="Oval 7">
            <a:extLst>
              <a:ext uri="{FF2B5EF4-FFF2-40B4-BE49-F238E27FC236}">
                <a16:creationId xmlns:a16="http://schemas.microsoft.com/office/drawing/2014/main" id="{A12E46B8-DDEE-BC2F-5233-CCFC159064CC}"/>
              </a:ext>
            </a:extLst>
          </p:cNvPr>
          <p:cNvSpPr/>
          <p:nvPr/>
        </p:nvSpPr>
        <p:spPr>
          <a:xfrm>
            <a:off x="2937684" y="1597864"/>
            <a:ext cx="2446638" cy="349722"/>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a:extLst>
              <a:ext uri="{FF2B5EF4-FFF2-40B4-BE49-F238E27FC236}">
                <a16:creationId xmlns:a16="http://schemas.microsoft.com/office/drawing/2014/main" id="{67055C8E-FB47-F42B-ED92-CCDF96F9A8D2}"/>
              </a:ext>
            </a:extLst>
          </p:cNvPr>
          <p:cNvSpPr/>
          <p:nvPr/>
        </p:nvSpPr>
        <p:spPr>
          <a:xfrm>
            <a:off x="6096000" y="1958463"/>
            <a:ext cx="4161183" cy="35481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a:extLst>
              <a:ext uri="{FF2B5EF4-FFF2-40B4-BE49-F238E27FC236}">
                <a16:creationId xmlns:a16="http://schemas.microsoft.com/office/drawing/2014/main" id="{AC05E2D3-ECA2-4E4C-C9F3-4D9FE87D7C2E}"/>
              </a:ext>
            </a:extLst>
          </p:cNvPr>
          <p:cNvPicPr>
            <a:picLocks noChangeAspect="1"/>
          </p:cNvPicPr>
          <p:nvPr/>
        </p:nvPicPr>
        <p:blipFill>
          <a:blip r:embed="rId3"/>
          <a:stretch>
            <a:fillRect/>
          </a:stretch>
        </p:blipFill>
        <p:spPr>
          <a:xfrm>
            <a:off x="7436456" y="297396"/>
            <a:ext cx="4161184" cy="2296757"/>
          </a:xfrm>
          <a:prstGeom prst="rect">
            <a:avLst/>
          </a:prstGeom>
        </p:spPr>
      </p:pic>
      <p:sp>
        <p:nvSpPr>
          <p:cNvPr id="5" name="Rectangle 4">
            <a:extLst>
              <a:ext uri="{FF2B5EF4-FFF2-40B4-BE49-F238E27FC236}">
                <a16:creationId xmlns:a16="http://schemas.microsoft.com/office/drawing/2014/main" id="{C8F42F02-E243-C70F-427F-45DDEFCF9AA0}"/>
              </a:ext>
            </a:extLst>
          </p:cNvPr>
          <p:cNvSpPr/>
          <p:nvPr/>
        </p:nvSpPr>
        <p:spPr>
          <a:xfrm>
            <a:off x="3862064" y="1597864"/>
            <a:ext cx="597877" cy="174861"/>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en-US"/>
          </a:p>
        </p:txBody>
      </p:sp>
      <p:cxnSp>
        <p:nvCxnSpPr>
          <p:cNvPr id="9" name="Straight Arrow Connector 8">
            <a:extLst>
              <a:ext uri="{FF2B5EF4-FFF2-40B4-BE49-F238E27FC236}">
                <a16:creationId xmlns:a16="http://schemas.microsoft.com/office/drawing/2014/main" id="{5283B916-2E83-4D71-AC5A-C4D775851FA0}"/>
              </a:ext>
            </a:extLst>
          </p:cNvPr>
          <p:cNvCxnSpPr>
            <a:cxnSpLocks/>
          </p:cNvCxnSpPr>
          <p:nvPr/>
        </p:nvCxnSpPr>
        <p:spPr>
          <a:xfrm flipH="1" flipV="1">
            <a:off x="4290646" y="1803236"/>
            <a:ext cx="328246" cy="51003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092001B-48F0-394E-ACE6-AD58C5683FB0}"/>
              </a:ext>
            </a:extLst>
          </p:cNvPr>
          <p:cNvSpPr txBox="1"/>
          <p:nvPr/>
        </p:nvSpPr>
        <p:spPr>
          <a:xfrm>
            <a:off x="4161002" y="2343785"/>
            <a:ext cx="1407460" cy="369332"/>
          </a:xfrm>
          <a:prstGeom prst="rect">
            <a:avLst/>
          </a:prstGeom>
          <a:noFill/>
        </p:spPr>
        <p:txBody>
          <a:bodyPr wrap="square" rtlCol="0">
            <a:spAutoFit/>
          </a:bodyPr>
          <a:lstStyle/>
          <a:p>
            <a:r>
              <a:rPr lang="en-US" dirty="0">
                <a:solidFill>
                  <a:schemeClr val="bg1"/>
                </a:solidFill>
              </a:rPr>
              <a:t>Paper shims</a:t>
            </a:r>
          </a:p>
        </p:txBody>
      </p:sp>
    </p:spTree>
    <p:extLst>
      <p:ext uri="{BB962C8B-B14F-4D97-AF65-F5344CB8AC3E}">
        <p14:creationId xmlns:p14="http://schemas.microsoft.com/office/powerpoint/2010/main" val="88848429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1511875-812B-3D3F-1866-A35EFA97107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BC919E2-18D6-B01B-6FA1-8BD3C4ECB60A}"/>
              </a:ext>
            </a:extLst>
          </p:cNvPr>
          <p:cNvSpPr>
            <a:spLocks noGrp="1"/>
          </p:cNvSpPr>
          <p:nvPr>
            <p:ph type="title"/>
          </p:nvPr>
        </p:nvSpPr>
        <p:spPr>
          <a:xfrm>
            <a:off x="594360" y="278129"/>
            <a:ext cx="9778365" cy="1494596"/>
          </a:xfrm>
        </p:spPr>
        <p:txBody>
          <a:bodyPr/>
          <a:lstStyle/>
          <a:p>
            <a:r>
              <a:rPr lang="en-US" dirty="0"/>
              <a:t>Twist</a:t>
            </a:r>
          </a:p>
        </p:txBody>
      </p:sp>
      <p:sp>
        <p:nvSpPr>
          <p:cNvPr id="3" name="Content Placeholder 2">
            <a:extLst>
              <a:ext uri="{FF2B5EF4-FFF2-40B4-BE49-F238E27FC236}">
                <a16:creationId xmlns:a16="http://schemas.microsoft.com/office/drawing/2014/main" id="{C6F057AC-24CB-1E43-CD12-4FC6169A22DC}"/>
              </a:ext>
            </a:extLst>
          </p:cNvPr>
          <p:cNvSpPr>
            <a:spLocks noGrp="1"/>
          </p:cNvSpPr>
          <p:nvPr>
            <p:ph sz="quarter" idx="15"/>
          </p:nvPr>
        </p:nvSpPr>
        <p:spPr>
          <a:xfrm>
            <a:off x="594360" y="2676525"/>
            <a:ext cx="6146408" cy="3597470"/>
          </a:xfrm>
        </p:spPr>
        <p:txBody>
          <a:bodyPr>
            <a:normAutofit/>
          </a:bodyPr>
          <a:lstStyle/>
          <a:p>
            <a:pPr marL="342900" indent="-342900">
              <a:buFont typeface="Arial" panose="020B0604020202020204" pitchFamily="34" charset="0"/>
              <a:buChar char="•"/>
            </a:pPr>
            <a:r>
              <a:rPr lang="en-US" dirty="0"/>
              <a:t>Steps to fix this:</a:t>
            </a:r>
          </a:p>
          <a:p>
            <a:pPr marL="626364" lvl="1" indent="-342900"/>
            <a:r>
              <a:rPr lang="en-US" dirty="0"/>
              <a:t>First place shims at the above locations and may need some toward the middle. Use paper strips and tape down. Run until flat.</a:t>
            </a:r>
          </a:p>
          <a:p>
            <a:pPr marL="937260" lvl="2" indent="-342900"/>
            <a:r>
              <a:rPr lang="en-US" dirty="0"/>
              <a:t>On a planer the force will twist the board, the shims keep it from flattening.</a:t>
            </a:r>
          </a:p>
          <a:p>
            <a:pPr marL="626364" lvl="1" indent="-342900"/>
            <a:r>
              <a:rPr lang="en-US" dirty="0"/>
              <a:t>Then remove the shims and cut that side.</a:t>
            </a:r>
          </a:p>
          <a:p>
            <a:endParaRPr lang="en-US" dirty="0"/>
          </a:p>
        </p:txBody>
      </p:sp>
      <p:sp>
        <p:nvSpPr>
          <p:cNvPr id="10" name="Oval 9">
            <a:extLst>
              <a:ext uri="{FF2B5EF4-FFF2-40B4-BE49-F238E27FC236}">
                <a16:creationId xmlns:a16="http://schemas.microsoft.com/office/drawing/2014/main" id="{353D919A-6E2E-E533-F63B-A0C45E3F3ADE}"/>
              </a:ext>
            </a:extLst>
          </p:cNvPr>
          <p:cNvSpPr/>
          <p:nvPr/>
        </p:nvSpPr>
        <p:spPr>
          <a:xfrm>
            <a:off x="6096000" y="1958463"/>
            <a:ext cx="4161183" cy="354811"/>
          </a:xfrm>
          <a:prstGeom prst="ellips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C4F153FA-7646-57A2-384F-C65760FDD6B1}"/>
              </a:ext>
            </a:extLst>
          </p:cNvPr>
          <p:cNvPicPr>
            <a:picLocks noChangeAspect="1"/>
          </p:cNvPicPr>
          <p:nvPr/>
        </p:nvPicPr>
        <p:blipFill>
          <a:blip r:embed="rId3"/>
          <a:stretch>
            <a:fillRect/>
          </a:stretch>
        </p:blipFill>
        <p:spPr>
          <a:xfrm>
            <a:off x="3627620" y="113862"/>
            <a:ext cx="4161184" cy="2381038"/>
          </a:xfrm>
          <a:prstGeom prst="rect">
            <a:avLst/>
          </a:prstGeom>
        </p:spPr>
      </p:pic>
      <p:cxnSp>
        <p:nvCxnSpPr>
          <p:cNvPr id="11" name="Straight Arrow Connector 10">
            <a:extLst>
              <a:ext uri="{FF2B5EF4-FFF2-40B4-BE49-F238E27FC236}">
                <a16:creationId xmlns:a16="http://schemas.microsoft.com/office/drawing/2014/main" id="{C6C6D1FB-7DC3-D614-E08B-D44C025B03D9}"/>
              </a:ext>
            </a:extLst>
          </p:cNvPr>
          <p:cNvCxnSpPr>
            <a:cxnSpLocks/>
          </p:cNvCxnSpPr>
          <p:nvPr/>
        </p:nvCxnSpPr>
        <p:spPr>
          <a:xfrm flipH="1">
            <a:off x="4721901" y="679938"/>
            <a:ext cx="1526499" cy="159205"/>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4" name="Straight Arrow Connector 13">
            <a:extLst>
              <a:ext uri="{FF2B5EF4-FFF2-40B4-BE49-F238E27FC236}">
                <a16:creationId xmlns:a16="http://schemas.microsoft.com/office/drawing/2014/main" id="{867E410D-BFE4-1472-860A-6947F6AEC030}"/>
              </a:ext>
            </a:extLst>
          </p:cNvPr>
          <p:cNvCxnSpPr>
            <a:cxnSpLocks/>
          </p:cNvCxnSpPr>
          <p:nvPr/>
        </p:nvCxnSpPr>
        <p:spPr>
          <a:xfrm>
            <a:off x="6492086" y="839143"/>
            <a:ext cx="0" cy="1144622"/>
          </a:xfrm>
          <a:prstGeom prst="straightConnector1">
            <a:avLst/>
          </a:prstGeom>
          <a:ln w="19050" cap="flat" cmpd="sng" algn="ctr">
            <a:solidFill>
              <a:schemeClr val="accent5"/>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7" name="TextBox 16">
            <a:extLst>
              <a:ext uri="{FF2B5EF4-FFF2-40B4-BE49-F238E27FC236}">
                <a16:creationId xmlns:a16="http://schemas.microsoft.com/office/drawing/2014/main" id="{D8E61B2B-F787-451D-743B-A03C04E7887F}"/>
              </a:ext>
            </a:extLst>
          </p:cNvPr>
          <p:cNvSpPr txBox="1"/>
          <p:nvPr/>
        </p:nvSpPr>
        <p:spPr>
          <a:xfrm>
            <a:off x="6740768" y="586154"/>
            <a:ext cx="1048035" cy="369332"/>
          </a:xfrm>
          <a:prstGeom prst="rect">
            <a:avLst/>
          </a:prstGeom>
          <a:noFill/>
        </p:spPr>
        <p:txBody>
          <a:bodyPr wrap="square" rtlCol="0">
            <a:spAutoFit/>
          </a:bodyPr>
          <a:lstStyle/>
          <a:p>
            <a:r>
              <a:rPr lang="en-US" dirty="0">
                <a:solidFill>
                  <a:schemeClr val="bg1"/>
                </a:solidFill>
              </a:rPr>
              <a:t>Shims</a:t>
            </a:r>
          </a:p>
        </p:txBody>
      </p:sp>
    </p:spTree>
    <p:extLst>
      <p:ext uri="{BB962C8B-B14F-4D97-AF65-F5344CB8AC3E}">
        <p14:creationId xmlns:p14="http://schemas.microsoft.com/office/powerpoint/2010/main" val="226367566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30BF65-C84B-45C3-72CA-AFDA68851174}"/>
              </a:ext>
            </a:extLst>
          </p:cNvPr>
          <p:cNvSpPr>
            <a:spLocks noGrp="1"/>
          </p:cNvSpPr>
          <p:nvPr>
            <p:ph type="title"/>
          </p:nvPr>
        </p:nvSpPr>
        <p:spPr>
          <a:xfrm>
            <a:off x="594360" y="189572"/>
            <a:ext cx="6787747" cy="1593507"/>
          </a:xfrm>
        </p:spPr>
        <p:txBody>
          <a:bodyPr/>
          <a:lstStyle/>
          <a:p>
            <a:r>
              <a:rPr lang="en-US" dirty="0"/>
              <a:t>Agenda</a:t>
            </a:r>
          </a:p>
        </p:txBody>
      </p:sp>
      <p:sp>
        <p:nvSpPr>
          <p:cNvPr id="3" name="Text Placeholder 2">
            <a:extLst>
              <a:ext uri="{FF2B5EF4-FFF2-40B4-BE49-F238E27FC236}">
                <a16:creationId xmlns:a16="http://schemas.microsoft.com/office/drawing/2014/main" id="{3B8EBC2C-6DD7-5003-38EB-40753046FE8C}"/>
              </a:ext>
            </a:extLst>
          </p:cNvPr>
          <p:cNvSpPr>
            <a:spLocks noGrp="1"/>
          </p:cNvSpPr>
          <p:nvPr>
            <p:ph sz="quarter" idx="13"/>
          </p:nvPr>
        </p:nvSpPr>
        <p:spPr>
          <a:xfrm>
            <a:off x="593725" y="2281238"/>
            <a:ext cx="6788150" cy="3709987"/>
          </a:xfrm>
        </p:spPr>
        <p:txBody>
          <a:bodyPr tIns="457200"/>
          <a:lstStyle/>
          <a:p>
            <a:r>
              <a:rPr lang="en-US" dirty="0"/>
              <a:t>Introduction</a:t>
            </a:r>
          </a:p>
          <a:p>
            <a:r>
              <a:rPr lang="en-US" dirty="0"/>
              <a:t>Wood structure</a:t>
            </a:r>
          </a:p>
          <a:p>
            <a:r>
              <a:rPr lang="en-US" dirty="0"/>
              <a:t>Jointing</a:t>
            </a:r>
          </a:p>
          <a:p>
            <a:r>
              <a:rPr lang="en-US" dirty="0" err="1"/>
              <a:t>Planing</a:t>
            </a:r>
            <a:endParaRPr lang="en-US" dirty="0"/>
          </a:p>
        </p:txBody>
      </p:sp>
    </p:spTree>
    <p:extLst>
      <p:ext uri="{BB962C8B-B14F-4D97-AF65-F5344CB8AC3E}">
        <p14:creationId xmlns:p14="http://schemas.microsoft.com/office/powerpoint/2010/main" val="334668579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F560F4-8DEF-AC43-3FB6-A962822EEDC8}"/>
              </a:ext>
            </a:extLst>
          </p:cNvPr>
          <p:cNvSpPr>
            <a:spLocks noGrp="1"/>
          </p:cNvSpPr>
          <p:nvPr>
            <p:ph type="title"/>
          </p:nvPr>
        </p:nvSpPr>
        <p:spPr/>
        <p:txBody>
          <a:bodyPr/>
          <a:lstStyle/>
          <a:p>
            <a:r>
              <a:rPr lang="en-US" dirty="0"/>
              <a:t>Mounting support sides for planning wood with odd twists, bows, etc.</a:t>
            </a:r>
          </a:p>
        </p:txBody>
      </p:sp>
      <p:sp>
        <p:nvSpPr>
          <p:cNvPr id="5" name="Rectangle 4">
            <a:extLst>
              <a:ext uri="{FF2B5EF4-FFF2-40B4-BE49-F238E27FC236}">
                <a16:creationId xmlns:a16="http://schemas.microsoft.com/office/drawing/2014/main" id="{903909E3-CA00-2DEB-7E61-6D259F96B67A}"/>
              </a:ext>
            </a:extLst>
          </p:cNvPr>
          <p:cNvSpPr/>
          <p:nvPr/>
        </p:nvSpPr>
        <p:spPr>
          <a:xfrm>
            <a:off x="2625969" y="3178524"/>
            <a:ext cx="328246" cy="8468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5F27CC6-5DB1-A85F-2938-8858E1EE2D5D}"/>
              </a:ext>
            </a:extLst>
          </p:cNvPr>
          <p:cNvSpPr/>
          <p:nvPr/>
        </p:nvSpPr>
        <p:spPr>
          <a:xfrm>
            <a:off x="6740769" y="3178524"/>
            <a:ext cx="328246" cy="846881"/>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970BAD16-B5E9-C443-74F5-2B4AF5DB2638}"/>
              </a:ext>
            </a:extLst>
          </p:cNvPr>
          <p:cNvSpPr/>
          <p:nvPr/>
        </p:nvSpPr>
        <p:spPr>
          <a:xfrm rot="227418">
            <a:off x="2969835" y="3303026"/>
            <a:ext cx="3786554" cy="597877"/>
          </a:xfrm>
          <a:prstGeom prst="rect">
            <a:avLst/>
          </a:prstGeom>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D50309D9-EB81-FB8B-2397-05311CB7FECC}"/>
              </a:ext>
            </a:extLst>
          </p:cNvPr>
          <p:cNvSpPr txBox="1"/>
          <p:nvPr/>
        </p:nvSpPr>
        <p:spPr>
          <a:xfrm>
            <a:off x="2459881" y="4623611"/>
            <a:ext cx="6332427" cy="646331"/>
          </a:xfrm>
          <a:prstGeom prst="rect">
            <a:avLst/>
          </a:prstGeom>
          <a:noFill/>
        </p:spPr>
        <p:txBody>
          <a:bodyPr wrap="square" rtlCol="0">
            <a:spAutoFit/>
          </a:bodyPr>
          <a:lstStyle/>
          <a:p>
            <a:r>
              <a:rPr lang="en-US" dirty="0">
                <a:solidFill>
                  <a:schemeClr val="bg1"/>
                </a:solidFill>
              </a:rPr>
              <a:t>Mount two boards, same size and attach the board. Then run through the planer. Use shims </a:t>
            </a:r>
            <a:r>
              <a:rPr lang="en-US" dirty="0" err="1">
                <a:solidFill>
                  <a:schemeClr val="bg1"/>
                </a:solidFill>
              </a:rPr>
              <a:t>ect</a:t>
            </a:r>
            <a:r>
              <a:rPr lang="en-US" dirty="0">
                <a:solidFill>
                  <a:schemeClr val="bg1"/>
                </a:solidFill>
              </a:rPr>
              <a:t>., for proper alignment.</a:t>
            </a:r>
          </a:p>
        </p:txBody>
      </p:sp>
      <p:cxnSp>
        <p:nvCxnSpPr>
          <p:cNvPr id="10" name="Straight Connector 9">
            <a:extLst>
              <a:ext uri="{FF2B5EF4-FFF2-40B4-BE49-F238E27FC236}">
                <a16:creationId xmlns:a16="http://schemas.microsoft.com/office/drawing/2014/main" id="{B8162D05-0F22-7EEE-CE21-4EA579A18321}"/>
              </a:ext>
            </a:extLst>
          </p:cNvPr>
          <p:cNvCxnSpPr>
            <a:cxnSpLocks/>
          </p:cNvCxnSpPr>
          <p:nvPr/>
        </p:nvCxnSpPr>
        <p:spPr>
          <a:xfrm>
            <a:off x="1664677" y="3429000"/>
            <a:ext cx="5978769" cy="0"/>
          </a:xfrm>
          <a:prstGeom prst="line">
            <a:avLst/>
          </a:prstGeom>
        </p:spPr>
        <p:style>
          <a:lnRef idx="3">
            <a:schemeClr val="dk1"/>
          </a:lnRef>
          <a:fillRef idx="0">
            <a:schemeClr val="dk1"/>
          </a:fillRef>
          <a:effectRef idx="2">
            <a:schemeClr val="dk1"/>
          </a:effectRef>
          <a:fontRef idx="minor">
            <a:schemeClr val="tx1"/>
          </a:fontRef>
        </p:style>
      </p:cxnSp>
      <p:cxnSp>
        <p:nvCxnSpPr>
          <p:cNvPr id="12" name="Straight Connector 11">
            <a:extLst>
              <a:ext uri="{FF2B5EF4-FFF2-40B4-BE49-F238E27FC236}">
                <a16:creationId xmlns:a16="http://schemas.microsoft.com/office/drawing/2014/main" id="{1DED215D-23E7-F94F-1EFD-B65961E1D1F9}"/>
              </a:ext>
            </a:extLst>
          </p:cNvPr>
          <p:cNvCxnSpPr/>
          <p:nvPr/>
        </p:nvCxnSpPr>
        <p:spPr>
          <a:xfrm>
            <a:off x="1664677" y="3751385"/>
            <a:ext cx="6189784" cy="0"/>
          </a:xfrm>
          <a:prstGeom prst="line">
            <a:avLst/>
          </a:prstGeom>
        </p:spPr>
        <p:style>
          <a:lnRef idx="3">
            <a:schemeClr val="dk1"/>
          </a:lnRef>
          <a:fillRef idx="0">
            <a:schemeClr val="dk1"/>
          </a:fillRef>
          <a:effectRef idx="2">
            <a:schemeClr val="dk1"/>
          </a:effectRef>
          <a:fontRef idx="minor">
            <a:schemeClr val="tx1"/>
          </a:fontRef>
        </p:style>
      </p:cxnSp>
      <p:cxnSp>
        <p:nvCxnSpPr>
          <p:cNvPr id="15" name="Straight Arrow Connector 14">
            <a:extLst>
              <a:ext uri="{FF2B5EF4-FFF2-40B4-BE49-F238E27FC236}">
                <a16:creationId xmlns:a16="http://schemas.microsoft.com/office/drawing/2014/main" id="{1305DF1B-CA1D-1428-8797-0F240780E188}"/>
              </a:ext>
            </a:extLst>
          </p:cNvPr>
          <p:cNvCxnSpPr>
            <a:cxnSpLocks/>
          </p:cNvCxnSpPr>
          <p:nvPr/>
        </p:nvCxnSpPr>
        <p:spPr>
          <a:xfrm>
            <a:off x="984738" y="3610708"/>
            <a:ext cx="1475143"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8A5D6B7A-F971-28D2-B49E-5FE39B5430C1}"/>
              </a:ext>
            </a:extLst>
          </p:cNvPr>
          <p:cNvCxnSpPr>
            <a:cxnSpLocks/>
          </p:cNvCxnSpPr>
          <p:nvPr/>
        </p:nvCxnSpPr>
        <p:spPr>
          <a:xfrm flipH="1">
            <a:off x="7186246" y="3610708"/>
            <a:ext cx="10668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2" name="TextBox 21">
            <a:extLst>
              <a:ext uri="{FF2B5EF4-FFF2-40B4-BE49-F238E27FC236}">
                <a16:creationId xmlns:a16="http://schemas.microsoft.com/office/drawing/2014/main" id="{A98CD451-EF9D-2A67-6581-835A9F482077}"/>
              </a:ext>
            </a:extLst>
          </p:cNvPr>
          <p:cNvSpPr txBox="1"/>
          <p:nvPr/>
        </p:nvSpPr>
        <p:spPr>
          <a:xfrm>
            <a:off x="8447577" y="3417298"/>
            <a:ext cx="1580417" cy="369332"/>
          </a:xfrm>
          <a:prstGeom prst="rect">
            <a:avLst/>
          </a:prstGeom>
          <a:noFill/>
        </p:spPr>
        <p:txBody>
          <a:bodyPr wrap="square" rtlCol="0">
            <a:spAutoFit/>
          </a:bodyPr>
          <a:lstStyle/>
          <a:p>
            <a:r>
              <a:rPr lang="en-US" dirty="0">
                <a:solidFill>
                  <a:schemeClr val="bg1"/>
                </a:solidFill>
              </a:rPr>
              <a:t>Mount here</a:t>
            </a:r>
          </a:p>
        </p:txBody>
      </p:sp>
    </p:spTree>
    <p:extLst>
      <p:ext uri="{BB962C8B-B14F-4D97-AF65-F5344CB8AC3E}">
        <p14:creationId xmlns:p14="http://schemas.microsoft.com/office/powerpoint/2010/main" val="241277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A9D153-C72C-790D-C061-291D9DA14A8E}"/>
              </a:ext>
            </a:extLst>
          </p:cNvPr>
          <p:cNvSpPr>
            <a:spLocks noGrp="1"/>
          </p:cNvSpPr>
          <p:nvPr>
            <p:ph type="title"/>
          </p:nvPr>
        </p:nvSpPr>
        <p:spPr/>
        <p:txBody>
          <a:bodyPr/>
          <a:lstStyle/>
          <a:p>
            <a:r>
              <a:rPr lang="en-US" dirty="0"/>
              <a:t>Planning thin stock</a:t>
            </a:r>
          </a:p>
        </p:txBody>
      </p:sp>
      <p:sp>
        <p:nvSpPr>
          <p:cNvPr id="5" name="Rectangle 4">
            <a:extLst>
              <a:ext uri="{FF2B5EF4-FFF2-40B4-BE49-F238E27FC236}">
                <a16:creationId xmlns:a16="http://schemas.microsoft.com/office/drawing/2014/main" id="{F3C9DD74-3C08-3EFF-11F9-EDED0F68C152}"/>
              </a:ext>
            </a:extLst>
          </p:cNvPr>
          <p:cNvSpPr/>
          <p:nvPr/>
        </p:nvSpPr>
        <p:spPr>
          <a:xfrm>
            <a:off x="2473569" y="3892062"/>
            <a:ext cx="6541477" cy="37513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11A0712-9532-4404-3657-01AA1E7C5BBA}"/>
              </a:ext>
            </a:extLst>
          </p:cNvPr>
          <p:cNvSpPr/>
          <p:nvPr/>
        </p:nvSpPr>
        <p:spPr>
          <a:xfrm>
            <a:off x="2473569" y="3810000"/>
            <a:ext cx="902677" cy="820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1FF327E6-4AC3-FD29-979D-2B67434D0751}"/>
              </a:ext>
            </a:extLst>
          </p:cNvPr>
          <p:cNvSpPr/>
          <p:nvPr/>
        </p:nvSpPr>
        <p:spPr>
          <a:xfrm>
            <a:off x="3376246" y="3698631"/>
            <a:ext cx="5638800" cy="193431"/>
          </a:xfrm>
          <a:prstGeom prst="rect">
            <a:avLst/>
          </a:prstGeom>
        </p:spPr>
        <p:style>
          <a:lnRef idx="3">
            <a:schemeClr val="lt1"/>
          </a:lnRef>
          <a:fillRef idx="1">
            <a:schemeClr val="accent4"/>
          </a:fillRef>
          <a:effectRef idx="1">
            <a:schemeClr val="accent4"/>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DD35944-33F1-1B56-FDDA-A48EE2367400}"/>
              </a:ext>
            </a:extLst>
          </p:cNvPr>
          <p:cNvSpPr txBox="1"/>
          <p:nvPr/>
        </p:nvSpPr>
        <p:spPr>
          <a:xfrm>
            <a:off x="1661819" y="4762110"/>
            <a:ext cx="7643446" cy="923330"/>
          </a:xfrm>
          <a:prstGeom prst="rect">
            <a:avLst/>
          </a:prstGeom>
          <a:noFill/>
        </p:spPr>
        <p:txBody>
          <a:bodyPr wrap="square" rtlCol="0">
            <a:spAutoFit/>
          </a:bodyPr>
          <a:lstStyle/>
          <a:p>
            <a:r>
              <a:rPr lang="en-US" dirty="0">
                <a:solidFill>
                  <a:schemeClr val="bg1"/>
                </a:solidFill>
              </a:rPr>
              <a:t>Cutting thin stock, use a carrier to hold the piece you want to plane. Mount with hot glue, double stick tape, etc. DO NOT JUST LAY IT ON THERE it can damage your planer if it gets loose.</a:t>
            </a:r>
            <a:endParaRPr lang="en-US" dirty="0"/>
          </a:p>
        </p:txBody>
      </p:sp>
      <p:cxnSp>
        <p:nvCxnSpPr>
          <p:cNvPr id="10" name="Straight Arrow Connector 9">
            <a:extLst>
              <a:ext uri="{FF2B5EF4-FFF2-40B4-BE49-F238E27FC236}">
                <a16:creationId xmlns:a16="http://schemas.microsoft.com/office/drawing/2014/main" id="{77EF2240-BD66-28DE-B68F-5E17B19AE6A2}"/>
              </a:ext>
            </a:extLst>
          </p:cNvPr>
          <p:cNvCxnSpPr/>
          <p:nvPr/>
        </p:nvCxnSpPr>
        <p:spPr>
          <a:xfrm flipH="1">
            <a:off x="5896708" y="2602523"/>
            <a:ext cx="586154" cy="9847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4643582A-E37A-E7D4-7510-64F7E73A7722}"/>
              </a:ext>
            </a:extLst>
          </p:cNvPr>
          <p:cNvSpPr txBox="1"/>
          <p:nvPr/>
        </p:nvSpPr>
        <p:spPr>
          <a:xfrm>
            <a:off x="6482862" y="2362173"/>
            <a:ext cx="2192216" cy="369332"/>
          </a:xfrm>
          <a:prstGeom prst="rect">
            <a:avLst/>
          </a:prstGeom>
          <a:noFill/>
        </p:spPr>
        <p:txBody>
          <a:bodyPr wrap="square" rtlCol="0">
            <a:spAutoFit/>
          </a:bodyPr>
          <a:lstStyle/>
          <a:p>
            <a:r>
              <a:rPr lang="en-US" dirty="0">
                <a:solidFill>
                  <a:schemeClr val="bg1"/>
                </a:solidFill>
              </a:rPr>
              <a:t>Material to plane.</a:t>
            </a:r>
          </a:p>
        </p:txBody>
      </p:sp>
      <p:cxnSp>
        <p:nvCxnSpPr>
          <p:cNvPr id="13" name="Straight Arrow Connector 12">
            <a:extLst>
              <a:ext uri="{FF2B5EF4-FFF2-40B4-BE49-F238E27FC236}">
                <a16:creationId xmlns:a16="http://schemas.microsoft.com/office/drawing/2014/main" id="{F931B812-00FB-C2BA-55FC-67246A89EC01}"/>
              </a:ext>
            </a:extLst>
          </p:cNvPr>
          <p:cNvCxnSpPr>
            <a:cxnSpLocks/>
            <a:stCxn id="14" idx="3"/>
          </p:cNvCxnSpPr>
          <p:nvPr/>
        </p:nvCxnSpPr>
        <p:spPr>
          <a:xfrm flipV="1">
            <a:off x="1283676" y="4114800"/>
            <a:ext cx="978878" cy="15240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7564987-087F-E59B-37AA-2ABC43E21398}"/>
              </a:ext>
            </a:extLst>
          </p:cNvPr>
          <p:cNvSpPr txBox="1"/>
          <p:nvPr/>
        </p:nvSpPr>
        <p:spPr>
          <a:xfrm>
            <a:off x="380999" y="4082535"/>
            <a:ext cx="902677" cy="369332"/>
          </a:xfrm>
          <a:prstGeom prst="rect">
            <a:avLst/>
          </a:prstGeom>
          <a:noFill/>
        </p:spPr>
        <p:txBody>
          <a:bodyPr wrap="square" rtlCol="0">
            <a:spAutoFit/>
          </a:bodyPr>
          <a:lstStyle/>
          <a:p>
            <a:r>
              <a:rPr lang="en-US" dirty="0">
                <a:solidFill>
                  <a:schemeClr val="bg1"/>
                </a:solidFill>
              </a:rPr>
              <a:t>Carrier</a:t>
            </a:r>
          </a:p>
        </p:txBody>
      </p:sp>
    </p:spTree>
    <p:extLst>
      <p:ext uri="{BB962C8B-B14F-4D97-AF65-F5344CB8AC3E}">
        <p14:creationId xmlns:p14="http://schemas.microsoft.com/office/powerpoint/2010/main" val="132436308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8CEA0-FE32-3B23-9A4E-4016F6DED811}"/>
              </a:ext>
            </a:extLst>
          </p:cNvPr>
          <p:cNvSpPr>
            <a:spLocks noGrp="1"/>
          </p:cNvSpPr>
          <p:nvPr>
            <p:ph type="title"/>
          </p:nvPr>
        </p:nvSpPr>
        <p:spPr>
          <a:xfrm>
            <a:off x="594360" y="189572"/>
            <a:ext cx="6787747" cy="1593507"/>
          </a:xfrm>
        </p:spPr>
        <p:txBody>
          <a:bodyPr anchor="b">
            <a:normAutofit/>
          </a:bodyPr>
          <a:lstStyle/>
          <a:p>
            <a:r>
              <a:rPr lang="en-US" dirty="0"/>
              <a:t>General </a:t>
            </a:r>
            <a:r>
              <a:rPr lang="en-US" dirty="0" err="1"/>
              <a:t>Planing</a:t>
            </a:r>
            <a:r>
              <a:rPr lang="en-US" dirty="0"/>
              <a:t> Tips</a:t>
            </a:r>
          </a:p>
        </p:txBody>
      </p:sp>
      <p:graphicFrame>
        <p:nvGraphicFramePr>
          <p:cNvPr id="7" name="Content Placeholder 2">
            <a:extLst>
              <a:ext uri="{FF2B5EF4-FFF2-40B4-BE49-F238E27FC236}">
                <a16:creationId xmlns:a16="http://schemas.microsoft.com/office/drawing/2014/main" id="{E2995CD3-ADC4-B9F4-F3D1-8CF7A3843049}"/>
              </a:ext>
            </a:extLst>
          </p:cNvPr>
          <p:cNvGraphicFramePr>
            <a:graphicFrameLocks noGrp="1"/>
          </p:cNvGraphicFramePr>
          <p:nvPr>
            <p:ph sz="quarter" idx="13"/>
            <p:extLst>
              <p:ext uri="{D42A27DB-BD31-4B8C-83A1-F6EECF244321}">
                <p14:modId xmlns:p14="http://schemas.microsoft.com/office/powerpoint/2010/main" val="168085344"/>
              </p:ext>
              <p:ext uri="{E7BDC344-281C-4309-B0C6-D0EE65EED2A8}">
                <p202:designPr xmlns:p202="http://schemas.microsoft.com/office/powerpoint/2020/02/main">
                  <p202:designTagLst>
                    <p202:designTag name="ARCH:1:VSVAR" val="TitledTextBox"/>
                    <p202:designTag name="ARCH:1:CLS" val="InformationBlock"/>
                  </p202:designTagLst>
                </p202:designPr>
              </p:ext>
            </p:extLst>
          </p:nvPr>
        </p:nvGraphicFramePr>
        <p:xfrm>
          <a:off x="512297" y="2410929"/>
          <a:ext cx="6787747" cy="370851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99742208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759DC4-8B30-98A0-5BAB-C78BA4A4AD55}"/>
              </a:ext>
            </a:extLst>
          </p:cNvPr>
          <p:cNvSpPr>
            <a:spLocks noGrp="1"/>
          </p:cNvSpPr>
          <p:nvPr>
            <p:ph type="title"/>
          </p:nvPr>
        </p:nvSpPr>
        <p:spPr>
          <a:xfrm>
            <a:off x="594360" y="198408"/>
            <a:ext cx="10972800" cy="1574317"/>
          </a:xfrm>
        </p:spPr>
        <p:txBody>
          <a:bodyPr/>
          <a:lstStyle/>
          <a:p>
            <a:r>
              <a:rPr lang="en-US" dirty="0"/>
              <a:t>Final tips</a:t>
            </a:r>
          </a:p>
        </p:txBody>
      </p:sp>
      <p:sp>
        <p:nvSpPr>
          <p:cNvPr id="3" name="Content Placeholder 2">
            <a:extLst>
              <a:ext uri="{FF2B5EF4-FFF2-40B4-BE49-F238E27FC236}">
                <a16:creationId xmlns:a16="http://schemas.microsoft.com/office/drawing/2014/main" id="{4096FB3A-B62C-3DAB-4FD1-B4EBDD650AEF}"/>
              </a:ext>
            </a:extLst>
          </p:cNvPr>
          <p:cNvSpPr>
            <a:spLocks noGrp="1"/>
          </p:cNvSpPr>
          <p:nvPr>
            <p:ph sz="quarter" idx="13"/>
          </p:nvPr>
        </p:nvSpPr>
        <p:spPr>
          <a:xfrm>
            <a:off x="595523" y="2321170"/>
            <a:ext cx="5746750" cy="4149968"/>
          </a:xfrm>
        </p:spPr>
        <p:txBody>
          <a:bodyPr>
            <a:normAutofit fontScale="85000" lnSpcReduction="10000"/>
          </a:bodyPr>
          <a:lstStyle/>
          <a:p>
            <a:pPr marL="342900" indent="-342900">
              <a:buFont typeface="Arial" panose="020B0604020202020204" pitchFamily="34" charset="0"/>
              <a:buChar char="•"/>
            </a:pPr>
            <a:r>
              <a:rPr lang="en-US" dirty="0"/>
              <a:t>Figured wood will not joint or plane well.</a:t>
            </a:r>
          </a:p>
          <a:p>
            <a:pPr marL="1028700" lvl="1" indent="-342900"/>
            <a:r>
              <a:rPr lang="en-US" dirty="0"/>
              <a:t>Maybe best to get close and sand to thickness. </a:t>
            </a:r>
            <a:r>
              <a:rPr lang="en-US" b="1" dirty="0"/>
              <a:t>Ray cells coming to the surface. Grain is twisted and interlocked.</a:t>
            </a:r>
          </a:p>
          <a:p>
            <a:pPr marL="342900" indent="-342900">
              <a:buFont typeface="Arial" panose="020B0604020202020204" pitchFamily="34" charset="0"/>
              <a:buChar char="•"/>
            </a:pPr>
            <a:r>
              <a:rPr lang="en-US" dirty="0"/>
              <a:t>When </a:t>
            </a:r>
            <a:r>
              <a:rPr lang="en-US" dirty="0" err="1"/>
              <a:t>planing</a:t>
            </a:r>
            <a:r>
              <a:rPr lang="en-US" dirty="0"/>
              <a:t> or jointing mark the surfaces with a pencil.</a:t>
            </a:r>
          </a:p>
          <a:p>
            <a:pPr marL="1028700" lvl="1" indent="-342900"/>
            <a:r>
              <a:rPr lang="en-US" dirty="0"/>
              <a:t>You can then make sure the material is surfaced right when you don’t see the pencil mark.</a:t>
            </a:r>
          </a:p>
          <a:p>
            <a:pPr marL="342900" indent="-342900">
              <a:buFont typeface="Arial" panose="020B0604020202020204" pitchFamily="34" charset="0"/>
              <a:buChar char="•"/>
            </a:pPr>
            <a:r>
              <a:rPr lang="en-US" dirty="0"/>
              <a:t>Make sure when you start prepping your material. Always have one edge jointed, and then the surface planed. I mark the jointed end. So, when you start cutting everything will be straight.</a:t>
            </a:r>
          </a:p>
          <a:p>
            <a:pPr marL="342900" indent="-342900">
              <a:buFont typeface="Arial" panose="020B0604020202020204" pitchFamily="34" charset="0"/>
              <a:buChar char="•"/>
            </a:pPr>
            <a:r>
              <a:rPr lang="en-US" dirty="0"/>
              <a:t>Don’t use branches in building furniture. They were under stress and will twist, bend when material is removed. They are best used for firewood.</a:t>
            </a:r>
          </a:p>
          <a:p>
            <a:pPr lvl="1"/>
            <a:endParaRPr lang="en-US" dirty="0"/>
          </a:p>
        </p:txBody>
      </p:sp>
      <p:sp>
        <p:nvSpPr>
          <p:cNvPr id="4" name="Content Placeholder 3">
            <a:extLst>
              <a:ext uri="{FF2B5EF4-FFF2-40B4-BE49-F238E27FC236}">
                <a16:creationId xmlns:a16="http://schemas.microsoft.com/office/drawing/2014/main" id="{43E198AA-251D-4446-30C4-8F2FA7F6A72C}"/>
              </a:ext>
            </a:extLst>
          </p:cNvPr>
          <p:cNvSpPr>
            <a:spLocks noGrp="1"/>
          </p:cNvSpPr>
          <p:nvPr>
            <p:ph sz="quarter" idx="14"/>
          </p:nvPr>
        </p:nvSpPr>
        <p:spPr>
          <a:xfrm>
            <a:off x="7620000" y="5085275"/>
            <a:ext cx="3947160" cy="1188719"/>
          </a:xfrm>
        </p:spPr>
        <p:txBody>
          <a:bodyPr>
            <a:normAutofit/>
          </a:bodyPr>
          <a:lstStyle/>
          <a:p>
            <a:pPr marL="0" indent="0">
              <a:buNone/>
            </a:pPr>
            <a:r>
              <a:rPr lang="en-US" dirty="0">
                <a:solidFill>
                  <a:srgbClr val="00B050"/>
                </a:solidFill>
              </a:rPr>
              <a:t>This is reason we need to know these techniques. This is the Home depot tree farm.</a:t>
            </a:r>
          </a:p>
        </p:txBody>
      </p:sp>
      <p:pic>
        <p:nvPicPr>
          <p:cNvPr id="6" name="Picture 5">
            <a:extLst>
              <a:ext uri="{FF2B5EF4-FFF2-40B4-BE49-F238E27FC236}">
                <a16:creationId xmlns:a16="http://schemas.microsoft.com/office/drawing/2014/main" id="{CFE9845F-DD21-BC79-B0EC-7A6AFECEA530}"/>
              </a:ext>
            </a:extLst>
          </p:cNvPr>
          <p:cNvPicPr>
            <a:picLocks noChangeAspect="1"/>
          </p:cNvPicPr>
          <p:nvPr/>
        </p:nvPicPr>
        <p:blipFill>
          <a:blip r:embed="rId3"/>
          <a:stretch>
            <a:fillRect/>
          </a:stretch>
        </p:blipFill>
        <p:spPr>
          <a:xfrm>
            <a:off x="7655642" y="305070"/>
            <a:ext cx="3690313" cy="4618622"/>
          </a:xfrm>
          <a:prstGeom prst="rect">
            <a:avLst/>
          </a:prstGeom>
        </p:spPr>
      </p:pic>
    </p:spTree>
    <p:extLst>
      <p:ext uri="{BB962C8B-B14F-4D97-AF65-F5344CB8AC3E}">
        <p14:creationId xmlns:p14="http://schemas.microsoft.com/office/powerpoint/2010/main" val="18507688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10C1B7-6E4E-3DEE-50C0-1CA3B14303EE}"/>
              </a:ext>
            </a:extLst>
          </p:cNvPr>
          <p:cNvSpPr>
            <a:spLocks noGrp="1"/>
          </p:cNvSpPr>
          <p:nvPr>
            <p:ph type="ctrTitle"/>
          </p:nvPr>
        </p:nvSpPr>
        <p:spPr>
          <a:xfrm>
            <a:off x="594360" y="411479"/>
            <a:ext cx="5486400" cy="3291840"/>
          </a:xfrm>
        </p:spPr>
        <p:txBody>
          <a:bodyPr/>
          <a:lstStyle/>
          <a:p>
            <a:r>
              <a:rPr lang="en-US" dirty="0"/>
              <a:t>Thank you</a:t>
            </a:r>
          </a:p>
        </p:txBody>
      </p:sp>
      <p:sp>
        <p:nvSpPr>
          <p:cNvPr id="3" name="Text Placeholder 2">
            <a:extLst>
              <a:ext uri="{FF2B5EF4-FFF2-40B4-BE49-F238E27FC236}">
                <a16:creationId xmlns:a16="http://schemas.microsoft.com/office/drawing/2014/main" id="{8BE734F0-2DDD-AF70-F13D-F9E4C1929411}"/>
              </a:ext>
            </a:extLst>
          </p:cNvPr>
          <p:cNvSpPr>
            <a:spLocks noGrp="1"/>
          </p:cNvSpPr>
          <p:nvPr>
            <p:ph type="body" sz="quarter" idx="11"/>
          </p:nvPr>
        </p:nvSpPr>
        <p:spPr>
          <a:xfrm>
            <a:off x="594360" y="4549552"/>
            <a:ext cx="5486400" cy="1645920"/>
          </a:xfrm>
        </p:spPr>
        <p:txBody>
          <a:bodyPr/>
          <a:lstStyle/>
          <a:p>
            <a:r>
              <a:rPr lang="en-US" dirty="0"/>
              <a:t>Bryan Jones</a:t>
            </a:r>
          </a:p>
          <a:p>
            <a:r>
              <a:rPr lang="en-US" dirty="0" err="1"/>
              <a:t>AZWoodworkers.Org</a:t>
            </a:r>
            <a:endParaRPr lang="en-US" dirty="0"/>
          </a:p>
        </p:txBody>
      </p:sp>
    </p:spTree>
    <p:extLst>
      <p:ext uri="{BB962C8B-B14F-4D97-AF65-F5344CB8AC3E}">
        <p14:creationId xmlns:p14="http://schemas.microsoft.com/office/powerpoint/2010/main" val="42611324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C37279A-330D-886F-340D-494A5005E5FC}"/>
              </a:ext>
            </a:extLst>
          </p:cNvPr>
          <p:cNvSpPr>
            <a:spLocks noGrp="1"/>
          </p:cNvSpPr>
          <p:nvPr>
            <p:ph type="title"/>
          </p:nvPr>
        </p:nvSpPr>
        <p:spPr>
          <a:xfrm>
            <a:off x="3661409" y="4661717"/>
            <a:ext cx="7936230" cy="1380760"/>
          </a:xfrm>
        </p:spPr>
        <p:txBody>
          <a:bodyPr vert="horz" lIns="0" tIns="0" rIns="0" bIns="0" rtlCol="0" anchor="b" anchorCtr="0">
            <a:normAutofit/>
          </a:bodyPr>
          <a:lstStyle/>
          <a:p>
            <a:r>
              <a:rPr lang="en-US" b="1" i="0" kern="1200" spc="100" baseline="0" dirty="0">
                <a:latin typeface="+mj-lt"/>
                <a:ea typeface="+mj-ea"/>
                <a:cs typeface="+mj-cs"/>
              </a:rPr>
              <a:t>Introduction</a:t>
            </a:r>
          </a:p>
        </p:txBody>
      </p:sp>
      <p:sp>
        <p:nvSpPr>
          <p:cNvPr id="2" name="TextBox 1">
            <a:extLst>
              <a:ext uri="{FF2B5EF4-FFF2-40B4-BE49-F238E27FC236}">
                <a16:creationId xmlns:a16="http://schemas.microsoft.com/office/drawing/2014/main" id="{9DE45C91-2FBF-B7C2-62D1-8C1C1AE3EF21}"/>
              </a:ext>
            </a:extLst>
          </p:cNvPr>
          <p:cNvSpPr txBox="1"/>
          <p:nvPr/>
        </p:nvSpPr>
        <p:spPr>
          <a:xfrm>
            <a:off x="603884" y="584005"/>
            <a:ext cx="5058361" cy="4937564"/>
          </a:xfrm>
          <a:prstGeom prst="rect">
            <a:avLst/>
          </a:prstGeom>
        </p:spPr>
        <p:txBody>
          <a:bodyPr vert="horz" lIns="0" tIns="274320" rIns="91440" bIns="45720" rtlCol="0">
            <a:normAutofit lnSpcReduction="10000"/>
          </a:bodyPr>
          <a:lstStyle/>
          <a:p>
            <a:pPr marL="342900" indent="-342900">
              <a:lnSpc>
                <a:spcPct val="90000"/>
              </a:lnSpc>
              <a:spcBef>
                <a:spcPts val="1800"/>
              </a:spcBef>
              <a:buFont typeface="Arial" panose="020B0604020202020204" pitchFamily="34" charset="0"/>
              <a:buChar char="•"/>
            </a:pPr>
            <a:r>
              <a:rPr lang="en-US" sz="2000" dirty="0">
                <a:solidFill>
                  <a:schemeClr val="bg1"/>
                </a:solidFill>
              </a:rPr>
              <a:t>Retired Engineer.</a:t>
            </a:r>
          </a:p>
          <a:p>
            <a:pPr marL="342900" indent="-342900">
              <a:lnSpc>
                <a:spcPct val="90000"/>
              </a:lnSpc>
              <a:spcBef>
                <a:spcPts val="1800"/>
              </a:spcBef>
              <a:buFont typeface="Arial" panose="020B0604020202020204" pitchFamily="34" charset="0"/>
              <a:buChar char="•"/>
            </a:pPr>
            <a:r>
              <a:rPr lang="en-US" sz="2000" dirty="0">
                <a:solidFill>
                  <a:schemeClr val="bg1"/>
                </a:solidFill>
              </a:rPr>
              <a:t>Took woodshop in high school.</a:t>
            </a:r>
          </a:p>
          <a:p>
            <a:pPr marL="342900" indent="-342900">
              <a:lnSpc>
                <a:spcPct val="90000"/>
              </a:lnSpc>
              <a:spcBef>
                <a:spcPts val="1800"/>
              </a:spcBef>
              <a:buFont typeface="Arial" panose="020B0604020202020204" pitchFamily="34" charset="0"/>
              <a:buChar char="•"/>
            </a:pPr>
            <a:r>
              <a:rPr lang="en-US" sz="2000" dirty="0">
                <a:solidFill>
                  <a:schemeClr val="bg1"/>
                </a:solidFill>
              </a:rPr>
              <a:t>Built a shop just prior to retiring.</a:t>
            </a:r>
          </a:p>
          <a:p>
            <a:pPr marL="342900" indent="-342900">
              <a:lnSpc>
                <a:spcPct val="90000"/>
              </a:lnSpc>
              <a:spcBef>
                <a:spcPts val="1800"/>
              </a:spcBef>
              <a:buFont typeface="Arial" panose="020B0604020202020204" pitchFamily="34" charset="0"/>
              <a:buChar char="•"/>
            </a:pPr>
            <a:r>
              <a:rPr lang="en-US" sz="2000" dirty="0">
                <a:solidFill>
                  <a:schemeClr val="bg1"/>
                </a:solidFill>
              </a:rPr>
              <a:t>Made lots of mistakes.</a:t>
            </a:r>
          </a:p>
          <a:p>
            <a:pPr marL="342900" indent="-342900">
              <a:lnSpc>
                <a:spcPct val="90000"/>
              </a:lnSpc>
              <a:spcBef>
                <a:spcPts val="1800"/>
              </a:spcBef>
              <a:buFont typeface="Arial" panose="020B0604020202020204" pitchFamily="34" charset="0"/>
              <a:buChar char="•"/>
            </a:pPr>
            <a:r>
              <a:rPr lang="en-US" sz="2000" dirty="0">
                <a:solidFill>
                  <a:schemeClr val="bg1"/>
                </a:solidFill>
              </a:rPr>
              <a:t>Rebuilt a planer and learned a lot.</a:t>
            </a:r>
          </a:p>
          <a:p>
            <a:pPr marL="342900" indent="-342900">
              <a:lnSpc>
                <a:spcPct val="90000"/>
              </a:lnSpc>
              <a:spcBef>
                <a:spcPts val="1800"/>
              </a:spcBef>
              <a:buFont typeface="Arial" panose="020B0604020202020204" pitchFamily="34" charset="0"/>
              <a:buChar char="•"/>
            </a:pPr>
            <a:r>
              <a:rPr lang="en-US" sz="2000" dirty="0">
                <a:solidFill>
                  <a:schemeClr val="bg1"/>
                </a:solidFill>
              </a:rPr>
              <a:t>Thought this would be a good talk for folks new to woodworking.</a:t>
            </a:r>
          </a:p>
          <a:p>
            <a:pPr marL="342900" indent="-342900">
              <a:lnSpc>
                <a:spcPct val="90000"/>
              </a:lnSpc>
              <a:spcBef>
                <a:spcPts val="1800"/>
              </a:spcBef>
              <a:buFont typeface="Arial" panose="020B0604020202020204" pitchFamily="34" charset="0"/>
              <a:buChar char="•"/>
            </a:pPr>
            <a:r>
              <a:rPr lang="en-US" sz="2000" dirty="0">
                <a:solidFill>
                  <a:schemeClr val="bg1"/>
                </a:solidFill>
              </a:rPr>
              <a:t>Wood does not come in the size we need to do woodworking.</a:t>
            </a:r>
          </a:p>
          <a:p>
            <a:pPr marL="342900" indent="-342900">
              <a:lnSpc>
                <a:spcPct val="90000"/>
              </a:lnSpc>
              <a:spcBef>
                <a:spcPts val="1800"/>
              </a:spcBef>
              <a:buFont typeface="Arial" panose="020B0604020202020204" pitchFamily="34" charset="0"/>
              <a:buChar char="•"/>
            </a:pPr>
            <a:r>
              <a:rPr lang="en-US" sz="2000" dirty="0">
                <a:solidFill>
                  <a:schemeClr val="bg1"/>
                </a:solidFill>
              </a:rPr>
              <a:t>So, need to learn the basic fundamental steps to be successful. Wood is expensive and mistakes cost.</a:t>
            </a:r>
          </a:p>
        </p:txBody>
      </p:sp>
      <p:pic>
        <p:nvPicPr>
          <p:cNvPr id="11" name="Picture Placeholder 10" descr="A close-up of a plant">
            <a:extLst>
              <a:ext uri="{FF2B5EF4-FFF2-40B4-BE49-F238E27FC236}">
                <a16:creationId xmlns:a16="http://schemas.microsoft.com/office/drawing/2014/main" id="{8DB431A1-9806-9CFE-0E5F-1A5611C2A666}"/>
              </a:ext>
            </a:extLst>
          </p:cNvPr>
          <p:cNvPicPr>
            <a:picLocks noGrp="1" noChangeAspect="1"/>
          </p:cNvPicPr>
          <p:nvPr>
            <p:ph sz="quarter" idx="13"/>
          </p:nvPr>
        </p:nvPicPr>
        <p:blipFill>
          <a:blip r:embed="rId3">
            <a:extLst>
              <a:ext uri="{28A0092B-C50C-407E-A947-70E740481C1C}">
                <a14:useLocalDpi xmlns:a14="http://schemas.microsoft.com/office/drawing/2010/main" val="0"/>
              </a:ext>
            </a:extLst>
          </a:blip>
          <a:srcRect t="5647" r="1" b="5061"/>
          <a:stretch>
            <a:fillRect/>
          </a:stretch>
        </p:blipFill>
        <p:spPr>
          <a:xfrm>
            <a:off x="5861538" y="584005"/>
            <a:ext cx="5736101" cy="3999060"/>
          </a:xfrm>
          <a:noFill/>
        </p:spPr>
      </p:pic>
    </p:spTree>
    <p:extLst>
      <p:ext uri="{BB962C8B-B14F-4D97-AF65-F5344CB8AC3E}">
        <p14:creationId xmlns:p14="http://schemas.microsoft.com/office/powerpoint/2010/main" val="2249372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B8CE60-587E-1D5C-8B50-ED3441BA49CE}"/>
              </a:ext>
            </a:extLst>
          </p:cNvPr>
          <p:cNvSpPr>
            <a:spLocks noGrp="1"/>
          </p:cNvSpPr>
          <p:nvPr>
            <p:ph type="ctrTitle"/>
          </p:nvPr>
        </p:nvSpPr>
        <p:spPr>
          <a:xfrm>
            <a:off x="6299835" y="430529"/>
            <a:ext cx="5486400" cy="3291840"/>
          </a:xfrm>
        </p:spPr>
        <p:txBody>
          <a:bodyPr/>
          <a:lstStyle/>
          <a:p>
            <a:r>
              <a:rPr lang="en-US" dirty="0"/>
              <a:t>Wood structure</a:t>
            </a:r>
          </a:p>
        </p:txBody>
      </p:sp>
      <p:pic>
        <p:nvPicPr>
          <p:cNvPr id="12" name="Picture Placeholder 4" descr="A close-up of a wood grain">
            <a:extLst>
              <a:ext uri="{FF2B5EF4-FFF2-40B4-BE49-F238E27FC236}">
                <a16:creationId xmlns:a16="http://schemas.microsoft.com/office/drawing/2014/main" id="{7D5BDB53-9169-3BBC-9362-0539514AC7DD}"/>
              </a:ext>
            </a:extLst>
          </p:cNvPr>
          <p:cNvPicPr>
            <a:picLocks noGrp="1" noChangeAspect="1"/>
          </p:cNvPicPr>
          <p:nvPr>
            <p:ph type="pic" sz="quarter" idx="12"/>
          </p:nvPr>
        </p:nvPicPr>
        <p:blipFill rotWithShape="1">
          <a:blip r:embed="rId3">
            <a:extLst>
              <a:ext uri="{BEBA8EAE-BF5A-486C-A8C5-ECC9F3942E4B}">
                <a14:imgProps xmlns:a14="http://schemas.microsoft.com/office/drawing/2010/main">
                  <a14:imgLayer r:embed="rId4">
                    <a14:imgEffect>
                      <a14:colorTemperature colorTemp="4700"/>
                    </a14:imgEffect>
                    <a14:imgEffect>
                      <a14:saturation sat="0"/>
                    </a14:imgEffect>
                  </a14:imgLayer>
                </a14:imgProps>
              </a:ext>
              <a:ext uri="{28A0092B-C50C-407E-A947-70E740481C1C}">
                <a14:useLocalDpi xmlns:a14="http://schemas.microsoft.com/office/drawing/2010/main" val="0"/>
              </a:ext>
            </a:extLst>
          </a:blip>
          <a:srcRect/>
          <a:stretch/>
        </p:blipFill>
        <p:spPr>
          <a:xfrm>
            <a:off x="0" y="-11113"/>
            <a:ext cx="5791200" cy="6880226"/>
          </a:xfrm>
        </p:spPr>
      </p:pic>
      <p:sp>
        <p:nvSpPr>
          <p:cNvPr id="3" name="Text Placeholder 2">
            <a:extLst>
              <a:ext uri="{FF2B5EF4-FFF2-40B4-BE49-F238E27FC236}">
                <a16:creationId xmlns:a16="http://schemas.microsoft.com/office/drawing/2014/main" id="{0E02AE9C-BA1D-195E-3B93-A5A0CC03D8F3}"/>
              </a:ext>
            </a:extLst>
          </p:cNvPr>
          <p:cNvSpPr>
            <a:spLocks noGrp="1"/>
          </p:cNvSpPr>
          <p:nvPr>
            <p:ph type="body" sz="quarter" idx="11"/>
          </p:nvPr>
        </p:nvSpPr>
        <p:spPr>
          <a:xfrm>
            <a:off x="6299835" y="4568602"/>
            <a:ext cx="5486400" cy="1645920"/>
          </a:xfrm>
        </p:spPr>
        <p:txBody>
          <a:bodyPr/>
          <a:lstStyle/>
          <a:p>
            <a:r>
              <a:rPr lang="en-US" dirty="0"/>
              <a:t>The make up of wood.</a:t>
            </a:r>
          </a:p>
        </p:txBody>
      </p:sp>
    </p:spTree>
    <p:extLst>
      <p:ext uri="{BB962C8B-B14F-4D97-AF65-F5344CB8AC3E}">
        <p14:creationId xmlns:p14="http://schemas.microsoft.com/office/powerpoint/2010/main" val="144087198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F2FFC4-FE96-C896-3DD4-ECC6F5EE2E46}"/>
              </a:ext>
            </a:extLst>
          </p:cNvPr>
          <p:cNvSpPr>
            <a:spLocks noGrp="1"/>
          </p:cNvSpPr>
          <p:nvPr>
            <p:ph type="ctrTitle"/>
          </p:nvPr>
        </p:nvSpPr>
        <p:spPr/>
        <p:txBody>
          <a:bodyPr/>
          <a:lstStyle/>
          <a:p>
            <a:r>
              <a:rPr lang="en-US" dirty="0"/>
              <a:t>Wood structure</a:t>
            </a:r>
          </a:p>
        </p:txBody>
      </p:sp>
      <p:sp>
        <p:nvSpPr>
          <p:cNvPr id="4" name="Text Placeholder 3">
            <a:extLst>
              <a:ext uri="{FF2B5EF4-FFF2-40B4-BE49-F238E27FC236}">
                <a16:creationId xmlns:a16="http://schemas.microsoft.com/office/drawing/2014/main" id="{C4F094AE-482C-6F08-1135-FBC0811809A8}"/>
              </a:ext>
            </a:extLst>
          </p:cNvPr>
          <p:cNvSpPr>
            <a:spLocks noGrp="1"/>
          </p:cNvSpPr>
          <p:nvPr>
            <p:ph type="body" sz="quarter" idx="11"/>
          </p:nvPr>
        </p:nvSpPr>
        <p:spPr/>
        <p:txBody>
          <a:bodyPr/>
          <a:lstStyle/>
          <a:p>
            <a:r>
              <a:rPr lang="en-US" dirty="0"/>
              <a:t>It’s like a bundle of straws. As the wood dry's, the straws get smaller on the diameter.</a:t>
            </a:r>
          </a:p>
        </p:txBody>
      </p:sp>
      <p:pic>
        <p:nvPicPr>
          <p:cNvPr id="10" name="Picture Placeholder 9">
            <a:extLst>
              <a:ext uri="{FF2B5EF4-FFF2-40B4-BE49-F238E27FC236}">
                <a16:creationId xmlns:a16="http://schemas.microsoft.com/office/drawing/2014/main" id="{6C76EC6A-F5D7-41C9-F19C-07CA6243C0BF}"/>
              </a:ext>
            </a:extLst>
          </p:cNvPr>
          <p:cNvPicPr>
            <a:picLocks noGrp="1" noChangeAspect="1"/>
          </p:cNvPicPr>
          <p:nvPr>
            <p:ph type="pic" sz="quarter" idx="12"/>
          </p:nvPr>
        </p:nvPicPr>
        <p:blipFill>
          <a:blip r:embed="rId2"/>
          <a:srcRect l="7783" r="7783"/>
          <a:stretch/>
        </p:blipFill>
        <p:spPr/>
      </p:pic>
    </p:spTree>
    <p:extLst>
      <p:ext uri="{BB962C8B-B14F-4D97-AF65-F5344CB8AC3E}">
        <p14:creationId xmlns:p14="http://schemas.microsoft.com/office/powerpoint/2010/main" val="36649119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D7D06BAE-BFF9-BF12-A4F6-8FE1CC2999B6}"/>
              </a:ext>
            </a:extLst>
          </p:cNvPr>
          <p:cNvSpPr>
            <a:spLocks noGrp="1"/>
          </p:cNvSpPr>
          <p:nvPr>
            <p:ph type="title"/>
          </p:nvPr>
        </p:nvSpPr>
        <p:spPr>
          <a:xfrm>
            <a:off x="575310" y="278129"/>
            <a:ext cx="5063490" cy="2354026"/>
          </a:xfrm>
        </p:spPr>
        <p:txBody>
          <a:bodyPr anchor="b">
            <a:normAutofit/>
          </a:bodyPr>
          <a:lstStyle/>
          <a:p>
            <a:r>
              <a:rPr lang="en-US" dirty="0"/>
              <a:t>Definitions</a:t>
            </a:r>
          </a:p>
        </p:txBody>
      </p:sp>
      <p:pic>
        <p:nvPicPr>
          <p:cNvPr id="9" name="Picture 8">
            <a:extLst>
              <a:ext uri="{FF2B5EF4-FFF2-40B4-BE49-F238E27FC236}">
                <a16:creationId xmlns:a16="http://schemas.microsoft.com/office/drawing/2014/main" id="{61BD8BA7-7ADB-4D35-DE7D-597942AF62B0}"/>
              </a:ext>
            </a:extLst>
          </p:cNvPr>
          <p:cNvPicPr>
            <a:picLocks noChangeAspect="1"/>
          </p:cNvPicPr>
          <p:nvPr/>
        </p:nvPicPr>
        <p:blipFill>
          <a:blip r:embed="rId2"/>
          <a:srcRect t="11809" r="-1" b="5458"/>
          <a:stretch>
            <a:fillRect/>
          </a:stretch>
        </p:blipFill>
        <p:spPr>
          <a:xfrm>
            <a:off x="594360" y="3279579"/>
            <a:ext cx="5044440" cy="2994415"/>
          </a:xfrm>
          <a:prstGeom prst="rect">
            <a:avLst/>
          </a:prstGeom>
          <a:noFill/>
        </p:spPr>
      </p:pic>
      <p:pic>
        <p:nvPicPr>
          <p:cNvPr id="7" name="Picture 6">
            <a:extLst>
              <a:ext uri="{FF2B5EF4-FFF2-40B4-BE49-F238E27FC236}">
                <a16:creationId xmlns:a16="http://schemas.microsoft.com/office/drawing/2014/main" id="{0B388563-CE81-E196-2351-9A696B1EC5D9}"/>
              </a:ext>
            </a:extLst>
          </p:cNvPr>
          <p:cNvPicPr>
            <a:picLocks noChangeAspect="1"/>
          </p:cNvPicPr>
          <p:nvPr/>
        </p:nvPicPr>
        <p:blipFill>
          <a:blip r:embed="rId3"/>
          <a:srcRect l="2186" r="7243"/>
          <a:stretch>
            <a:fillRect/>
          </a:stretch>
        </p:blipFill>
        <p:spPr>
          <a:xfrm>
            <a:off x="5856157" y="0"/>
            <a:ext cx="6118225" cy="6857990"/>
          </a:xfrm>
          <a:prstGeom prst="rect">
            <a:avLst/>
          </a:prstGeom>
          <a:noFill/>
        </p:spPr>
      </p:pic>
    </p:spTree>
    <p:extLst>
      <p:ext uri="{BB962C8B-B14F-4D97-AF65-F5344CB8AC3E}">
        <p14:creationId xmlns:p14="http://schemas.microsoft.com/office/powerpoint/2010/main" val="4376763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1007E-84E6-24DE-CB26-280FA54CC38C}"/>
              </a:ext>
            </a:extLst>
          </p:cNvPr>
          <p:cNvSpPr>
            <a:spLocks noGrp="1"/>
          </p:cNvSpPr>
          <p:nvPr>
            <p:ph type="title"/>
          </p:nvPr>
        </p:nvSpPr>
        <p:spPr/>
        <p:txBody>
          <a:bodyPr anchor="b">
            <a:normAutofit/>
          </a:bodyPr>
          <a:lstStyle/>
          <a:p>
            <a:r>
              <a:rPr lang="en-US" dirty="0"/>
              <a:t>Seasons</a:t>
            </a:r>
          </a:p>
        </p:txBody>
      </p:sp>
      <p:pic>
        <p:nvPicPr>
          <p:cNvPr id="5" name="Video 4" descr="Tree With Orange Leaves">
            <a:extLst>
              <a:ext uri="{FF2B5EF4-FFF2-40B4-BE49-F238E27FC236}">
                <a16:creationId xmlns:a16="http://schemas.microsoft.com/office/drawing/2014/main" id="{20E796AC-13D3-81BF-3A4E-6FCE441F8DAF}"/>
              </a:ext>
            </a:extLst>
          </p:cNvPr>
          <p:cNvPicPr>
            <a:picLocks noChangeAspect="1"/>
          </p:cNvPicPr>
          <p:nvPr>
            <a:videoFile r:link="rId2"/>
            <p:extLst>
              <p:ext uri="{DAA4B4D4-6D71-4841-9C94-3DE7FCFB9230}">
                <p14:media xmlns:p14="http://schemas.microsoft.com/office/powerpoint/2010/main" r:embed="rId1"/>
              </p:ext>
            </p:extLst>
          </p:nvPr>
        </p:nvPicPr>
        <p:blipFill>
          <a:blip r:embed="rId4"/>
          <a:srcRect l="26651" r="23024" b="-1"/>
          <a:stretch>
            <a:fillRect/>
          </a:stretch>
        </p:blipFill>
        <p:spPr>
          <a:xfrm>
            <a:off x="6096000" y="10"/>
            <a:ext cx="6118225" cy="6857990"/>
          </a:xfrm>
          <a:prstGeom prst="rect">
            <a:avLst/>
          </a:prstGeom>
          <a:noFill/>
        </p:spPr>
      </p:pic>
      <p:sp>
        <p:nvSpPr>
          <p:cNvPr id="7" name="TextBox 6">
            <a:extLst>
              <a:ext uri="{FF2B5EF4-FFF2-40B4-BE49-F238E27FC236}">
                <a16:creationId xmlns:a16="http://schemas.microsoft.com/office/drawing/2014/main" id="{F28307AB-A4CC-82A8-ADA8-7426DAB4CB7A}"/>
              </a:ext>
            </a:extLst>
          </p:cNvPr>
          <p:cNvSpPr txBox="1"/>
          <p:nvPr/>
        </p:nvSpPr>
        <p:spPr>
          <a:xfrm>
            <a:off x="594360" y="2791624"/>
            <a:ext cx="4386434" cy="2308324"/>
          </a:xfrm>
          <a:prstGeom prst="rect">
            <a:avLst/>
          </a:prstGeom>
          <a:noFill/>
        </p:spPr>
        <p:txBody>
          <a:bodyPr wrap="square" rtlCol="0">
            <a:spAutoFit/>
          </a:bodyPr>
          <a:lstStyle/>
          <a:p>
            <a:r>
              <a:rPr lang="en-US" dirty="0">
                <a:solidFill>
                  <a:schemeClr val="bg1"/>
                </a:solidFill>
              </a:rPr>
              <a:t>Seasons create growth rings</a:t>
            </a:r>
          </a:p>
          <a:p>
            <a:r>
              <a:rPr lang="en-US" dirty="0">
                <a:solidFill>
                  <a:schemeClr val="bg1"/>
                </a:solidFill>
              </a:rPr>
              <a:t>Tropics little to no growth rings</a:t>
            </a:r>
          </a:p>
          <a:p>
            <a:endParaRPr lang="en-US" dirty="0">
              <a:solidFill>
                <a:schemeClr val="bg1"/>
              </a:solidFill>
            </a:endParaRPr>
          </a:p>
          <a:p>
            <a:r>
              <a:rPr lang="en-US" dirty="0">
                <a:solidFill>
                  <a:schemeClr val="bg1"/>
                </a:solidFill>
              </a:rPr>
              <a:t>However, it has been said that trees with tighter and smaller growth rings moves less. This is not true.</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24643474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9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DEF31C-02AF-F457-2931-A302BCE962DC}"/>
              </a:ext>
            </a:extLst>
          </p:cNvPr>
          <p:cNvSpPr>
            <a:spLocks noGrp="1"/>
          </p:cNvSpPr>
          <p:nvPr>
            <p:ph type="title"/>
          </p:nvPr>
        </p:nvSpPr>
        <p:spPr>
          <a:xfrm>
            <a:off x="594360" y="202400"/>
            <a:ext cx="10972800" cy="816931"/>
          </a:xfrm>
        </p:spPr>
        <p:txBody>
          <a:bodyPr/>
          <a:lstStyle/>
          <a:p>
            <a:r>
              <a:rPr lang="en-US" dirty="0"/>
              <a:t>Shrinkage</a:t>
            </a:r>
          </a:p>
        </p:txBody>
      </p:sp>
      <p:sp>
        <p:nvSpPr>
          <p:cNvPr id="5" name="TextBox 4">
            <a:extLst>
              <a:ext uri="{FF2B5EF4-FFF2-40B4-BE49-F238E27FC236}">
                <a16:creationId xmlns:a16="http://schemas.microsoft.com/office/drawing/2014/main" id="{855A95B9-2218-A4A5-64DA-8D64EF1CFB3D}"/>
              </a:ext>
            </a:extLst>
          </p:cNvPr>
          <p:cNvSpPr txBox="1"/>
          <p:nvPr/>
        </p:nvSpPr>
        <p:spPr>
          <a:xfrm>
            <a:off x="5473660" y="548724"/>
            <a:ext cx="6093500" cy="3729226"/>
          </a:xfrm>
          <a:prstGeom prst="rect">
            <a:avLst/>
          </a:prstGeom>
          <a:noFill/>
        </p:spPr>
        <p:txBody>
          <a:bodyPr wrap="square">
            <a:spAutoFit/>
          </a:bodyPr>
          <a:lstStyle/>
          <a:p>
            <a:pPr algn="l">
              <a:spcAft>
                <a:spcPts val="2250"/>
              </a:spcAft>
              <a:buNone/>
            </a:pPr>
            <a:r>
              <a:rPr lang="en-US" b="1" i="0" dirty="0">
                <a:solidFill>
                  <a:srgbClr val="333333"/>
                </a:solidFill>
                <a:effectLst/>
                <a:latin typeface="Merriweather" panose="00000500000000000000" pitchFamily="2" charset="0"/>
              </a:rPr>
              <a:t>Volumetric Shrinkage </a:t>
            </a:r>
            <a:r>
              <a:rPr lang="en-US" dirty="0">
                <a:solidFill>
                  <a:srgbClr val="333333"/>
                </a:solidFill>
                <a:latin typeface="Merriweather" panose="00000500000000000000" pitchFamily="2" charset="0"/>
              </a:rPr>
              <a:t>is total cumulative shrinkage in all directions.</a:t>
            </a:r>
          </a:p>
          <a:p>
            <a:pPr algn="l">
              <a:spcAft>
                <a:spcPts val="2250"/>
              </a:spcAft>
              <a:buNone/>
            </a:pPr>
            <a:r>
              <a:rPr lang="en-US" b="1" i="0" dirty="0">
                <a:solidFill>
                  <a:srgbClr val="333333"/>
                </a:solidFill>
                <a:effectLst/>
                <a:latin typeface="Merriweather" panose="00000500000000000000" pitchFamily="2" charset="0"/>
              </a:rPr>
              <a:t>Tangential shrinkage</a:t>
            </a:r>
            <a:r>
              <a:rPr lang="en-US" b="0" i="0" dirty="0">
                <a:solidFill>
                  <a:srgbClr val="333333"/>
                </a:solidFill>
                <a:effectLst/>
                <a:latin typeface="Merriweather" panose="00000500000000000000" pitchFamily="2" charset="0"/>
              </a:rPr>
              <a:t> is the amount the wood moves along the growth rings.  Imagine this as the side-to-side swelling of those straws.  This is the greatest amount of movement lumber experiences.</a:t>
            </a:r>
          </a:p>
          <a:p>
            <a:pPr algn="l">
              <a:spcAft>
                <a:spcPts val="2250"/>
              </a:spcAft>
            </a:pPr>
            <a:r>
              <a:rPr lang="en-US" b="1" i="0" dirty="0">
                <a:solidFill>
                  <a:srgbClr val="333333"/>
                </a:solidFill>
                <a:effectLst/>
                <a:latin typeface="Merriweather" panose="00000500000000000000" pitchFamily="2" charset="0"/>
              </a:rPr>
              <a:t>Radial shrinkage</a:t>
            </a:r>
            <a:r>
              <a:rPr lang="en-US" b="0" i="0" dirty="0">
                <a:solidFill>
                  <a:srgbClr val="333333"/>
                </a:solidFill>
                <a:effectLst/>
                <a:latin typeface="Merriweather" panose="00000500000000000000" pitchFamily="2" charset="0"/>
              </a:rPr>
              <a:t> is the amount the wood moves perpendicular to the growth rings or along the radial or medullary rays that transport nutrients into the interior of the tree.  This is a small amount of movement but still should be accounted for.</a:t>
            </a:r>
          </a:p>
        </p:txBody>
      </p:sp>
      <p:pic>
        <p:nvPicPr>
          <p:cNvPr id="10" name="Picture 9">
            <a:extLst>
              <a:ext uri="{FF2B5EF4-FFF2-40B4-BE49-F238E27FC236}">
                <a16:creationId xmlns:a16="http://schemas.microsoft.com/office/drawing/2014/main" id="{CFA7020F-2124-514B-FCA2-481FE89A956D}"/>
              </a:ext>
            </a:extLst>
          </p:cNvPr>
          <p:cNvPicPr>
            <a:picLocks noChangeAspect="1"/>
          </p:cNvPicPr>
          <p:nvPr/>
        </p:nvPicPr>
        <p:blipFill>
          <a:blip r:embed="rId2"/>
          <a:stretch>
            <a:fillRect/>
          </a:stretch>
        </p:blipFill>
        <p:spPr>
          <a:xfrm>
            <a:off x="8721189" y="4227002"/>
            <a:ext cx="3096057" cy="2686425"/>
          </a:xfrm>
          <a:prstGeom prst="rect">
            <a:avLst/>
          </a:prstGeom>
        </p:spPr>
      </p:pic>
      <p:sp>
        <p:nvSpPr>
          <p:cNvPr id="9" name="TextBox 8">
            <a:extLst>
              <a:ext uri="{FF2B5EF4-FFF2-40B4-BE49-F238E27FC236}">
                <a16:creationId xmlns:a16="http://schemas.microsoft.com/office/drawing/2014/main" id="{9249AC23-FF78-0842-03A7-2C147488BC04}"/>
              </a:ext>
            </a:extLst>
          </p:cNvPr>
          <p:cNvSpPr txBox="1"/>
          <p:nvPr/>
        </p:nvSpPr>
        <p:spPr>
          <a:xfrm>
            <a:off x="249586" y="2408283"/>
            <a:ext cx="4973988" cy="4247317"/>
          </a:xfrm>
          <a:prstGeom prst="rect">
            <a:avLst/>
          </a:prstGeom>
          <a:noFill/>
        </p:spPr>
        <p:txBody>
          <a:bodyPr wrap="square">
            <a:spAutoFit/>
          </a:bodyPr>
          <a:lstStyle/>
          <a:p>
            <a:r>
              <a:rPr lang="en-US" b="0" i="0" dirty="0">
                <a:solidFill>
                  <a:srgbClr val="333333"/>
                </a:solidFill>
                <a:effectLst/>
                <a:latin typeface="Merriweather" panose="00000500000000000000" pitchFamily="2" charset="0"/>
              </a:rPr>
              <a:t>If you take the ratio of tangential versus radial movement or T/R ratio you can get a good feel for how stable a species is.  The closer these numbers are the less the board will have a tendency to warp and cup.</a:t>
            </a:r>
          </a:p>
          <a:p>
            <a:endParaRPr lang="en-US" dirty="0">
              <a:solidFill>
                <a:srgbClr val="333333"/>
              </a:solidFill>
              <a:latin typeface="Merriweather" panose="00000500000000000000" pitchFamily="2" charset="0"/>
            </a:endParaRPr>
          </a:p>
          <a:p>
            <a:r>
              <a:rPr lang="en-US" dirty="0">
                <a:solidFill>
                  <a:srgbClr val="333333"/>
                </a:solidFill>
                <a:latin typeface="Merriweather" panose="00000500000000000000" pitchFamily="2" charset="0"/>
              </a:rPr>
              <a:t>High T/R you will get more shrinkage in one direction</a:t>
            </a:r>
          </a:p>
          <a:p>
            <a:endParaRPr lang="en-US" dirty="0">
              <a:solidFill>
                <a:srgbClr val="333333"/>
              </a:solidFill>
              <a:latin typeface="Merriweather" panose="00000500000000000000" pitchFamily="2" charset="0"/>
            </a:endParaRPr>
          </a:p>
          <a:p>
            <a:r>
              <a:rPr lang="en-US" dirty="0">
                <a:solidFill>
                  <a:srgbClr val="333333"/>
                </a:solidFill>
                <a:latin typeface="Merriweather" panose="00000500000000000000" pitchFamily="2" charset="0"/>
              </a:rPr>
              <a:t>Tangential shrinks normally at twice the rate than radial.</a:t>
            </a:r>
          </a:p>
          <a:p>
            <a:br>
              <a:rPr lang="en-US" dirty="0">
                <a:solidFill>
                  <a:srgbClr val="333333"/>
                </a:solidFill>
                <a:latin typeface="Merriweather" panose="00000500000000000000" pitchFamily="2" charset="0"/>
              </a:rPr>
            </a:br>
            <a:r>
              <a:rPr lang="en-US" dirty="0">
                <a:solidFill>
                  <a:srgbClr val="333333"/>
                </a:solidFill>
                <a:latin typeface="Merriweather" panose="00000500000000000000" pitchFamily="2" charset="0"/>
              </a:rPr>
              <a:t>This will lead to less shrinkage on quartersawn than on Flatsawn wood.</a:t>
            </a:r>
            <a:endParaRPr lang="en-US" dirty="0"/>
          </a:p>
        </p:txBody>
      </p:sp>
    </p:spTree>
    <p:extLst>
      <p:ext uri="{BB962C8B-B14F-4D97-AF65-F5344CB8AC3E}">
        <p14:creationId xmlns:p14="http://schemas.microsoft.com/office/powerpoint/2010/main" val="241521478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16D8B22-98AE-EC47-BAAC-EF46CD590D78}"/>
              </a:ext>
            </a:extLst>
          </p:cNvPr>
          <p:cNvSpPr>
            <a:spLocks noGrp="1"/>
          </p:cNvSpPr>
          <p:nvPr>
            <p:ph type="title"/>
          </p:nvPr>
        </p:nvSpPr>
        <p:spPr/>
        <p:txBody>
          <a:bodyPr/>
          <a:lstStyle/>
          <a:p>
            <a:r>
              <a:rPr lang="en-US" dirty="0"/>
              <a:t>Examples</a:t>
            </a:r>
          </a:p>
        </p:txBody>
      </p:sp>
      <p:graphicFrame>
        <p:nvGraphicFramePr>
          <p:cNvPr id="8" name="Table 7">
            <a:extLst>
              <a:ext uri="{FF2B5EF4-FFF2-40B4-BE49-F238E27FC236}">
                <a16:creationId xmlns:a16="http://schemas.microsoft.com/office/drawing/2014/main" id="{2CC1194E-4055-A699-0790-F1B671A64C6F}"/>
              </a:ext>
            </a:extLst>
          </p:cNvPr>
          <p:cNvGraphicFramePr>
            <a:graphicFrameLocks noGrp="1"/>
          </p:cNvGraphicFramePr>
          <p:nvPr>
            <p:extLst>
              <p:ext uri="{D42A27DB-BD31-4B8C-83A1-F6EECF244321}">
                <p14:modId xmlns:p14="http://schemas.microsoft.com/office/powerpoint/2010/main" val="1489620022"/>
              </p:ext>
            </p:extLst>
          </p:nvPr>
        </p:nvGraphicFramePr>
        <p:xfrm>
          <a:off x="594360" y="2500312"/>
          <a:ext cx="11068254" cy="1857375"/>
        </p:xfrm>
        <a:graphic>
          <a:graphicData uri="http://schemas.openxmlformats.org/drawingml/2006/table">
            <a:tbl>
              <a:tblPr firstRow="1" bandRow="1">
                <a:tableStyleId>{8A107856-5554-42FB-B03E-39F5DBC370BA}</a:tableStyleId>
              </a:tblPr>
              <a:tblGrid>
                <a:gridCol w="1844709">
                  <a:extLst>
                    <a:ext uri="{9D8B030D-6E8A-4147-A177-3AD203B41FA5}">
                      <a16:colId xmlns:a16="http://schemas.microsoft.com/office/drawing/2014/main" val="528199930"/>
                    </a:ext>
                  </a:extLst>
                </a:gridCol>
                <a:gridCol w="1844709">
                  <a:extLst>
                    <a:ext uri="{9D8B030D-6E8A-4147-A177-3AD203B41FA5}">
                      <a16:colId xmlns:a16="http://schemas.microsoft.com/office/drawing/2014/main" val="3401476978"/>
                    </a:ext>
                  </a:extLst>
                </a:gridCol>
                <a:gridCol w="1844709">
                  <a:extLst>
                    <a:ext uri="{9D8B030D-6E8A-4147-A177-3AD203B41FA5}">
                      <a16:colId xmlns:a16="http://schemas.microsoft.com/office/drawing/2014/main" val="2707426789"/>
                    </a:ext>
                  </a:extLst>
                </a:gridCol>
                <a:gridCol w="1844709">
                  <a:extLst>
                    <a:ext uri="{9D8B030D-6E8A-4147-A177-3AD203B41FA5}">
                      <a16:colId xmlns:a16="http://schemas.microsoft.com/office/drawing/2014/main" val="2022285695"/>
                    </a:ext>
                  </a:extLst>
                </a:gridCol>
                <a:gridCol w="1844709">
                  <a:extLst>
                    <a:ext uri="{9D8B030D-6E8A-4147-A177-3AD203B41FA5}">
                      <a16:colId xmlns:a16="http://schemas.microsoft.com/office/drawing/2014/main" val="277877746"/>
                    </a:ext>
                  </a:extLst>
                </a:gridCol>
                <a:gridCol w="1844709">
                  <a:extLst>
                    <a:ext uri="{9D8B030D-6E8A-4147-A177-3AD203B41FA5}">
                      <a16:colId xmlns:a16="http://schemas.microsoft.com/office/drawing/2014/main" val="2805957124"/>
                    </a:ext>
                  </a:extLst>
                </a:gridCol>
              </a:tblGrid>
              <a:tr h="370840">
                <a:tc>
                  <a:txBody>
                    <a:bodyPr/>
                    <a:lstStyle/>
                    <a:p>
                      <a:pPr algn="ctr" fontAlgn="b"/>
                      <a:r>
                        <a:rPr lang="en-US" sz="2400" b="1" i="0" u="none" strike="noStrike" dirty="0">
                          <a:solidFill>
                            <a:srgbClr val="000000"/>
                          </a:solidFill>
                          <a:effectLst/>
                          <a:latin typeface="Aptos Narrow" panose="020B0004020202020204" pitchFamily="34" charset="0"/>
                        </a:rPr>
                        <a:t>Name</a:t>
                      </a:r>
                    </a:p>
                  </a:txBody>
                  <a:tcPr marL="9525" marR="9525" marT="9525" marB="0" anchor="b"/>
                </a:tc>
                <a:tc>
                  <a:txBody>
                    <a:bodyPr/>
                    <a:lstStyle/>
                    <a:p>
                      <a:pPr algn="ctr" fontAlgn="b"/>
                      <a:r>
                        <a:rPr lang="en-US" sz="2400" b="1" i="0" u="none" strike="noStrike" dirty="0">
                          <a:solidFill>
                            <a:srgbClr val="000000"/>
                          </a:solidFill>
                          <a:effectLst/>
                          <a:latin typeface="Aptos Narrow" panose="020B0004020202020204" pitchFamily="34" charset="0"/>
                        </a:rPr>
                        <a:t>Location</a:t>
                      </a:r>
                    </a:p>
                  </a:txBody>
                  <a:tcPr marL="9525" marR="9525" marT="9525" marB="0" anchor="b"/>
                </a:tc>
                <a:tc>
                  <a:txBody>
                    <a:bodyPr/>
                    <a:lstStyle/>
                    <a:p>
                      <a:pPr algn="ctr" fontAlgn="b"/>
                      <a:r>
                        <a:rPr lang="en-US" sz="2400" b="1" i="0" u="none" strike="noStrike" dirty="0">
                          <a:solidFill>
                            <a:srgbClr val="000000"/>
                          </a:solidFill>
                          <a:effectLst/>
                          <a:latin typeface="Aptos Narrow" panose="020B0004020202020204" pitchFamily="34" charset="0"/>
                        </a:rPr>
                        <a:t>Radial Shrinkage</a:t>
                      </a:r>
                    </a:p>
                  </a:txBody>
                  <a:tcPr marL="9525" marR="9525" marT="9525" marB="0" anchor="b"/>
                </a:tc>
                <a:tc>
                  <a:txBody>
                    <a:bodyPr/>
                    <a:lstStyle/>
                    <a:p>
                      <a:pPr algn="ctr" fontAlgn="b"/>
                      <a:r>
                        <a:rPr lang="en-US" sz="2400" b="1" i="0" u="none" strike="noStrike" dirty="0">
                          <a:solidFill>
                            <a:srgbClr val="000000"/>
                          </a:solidFill>
                          <a:effectLst/>
                          <a:latin typeface="Aptos Narrow" panose="020B0004020202020204" pitchFamily="34" charset="0"/>
                        </a:rPr>
                        <a:t>Tangential Shrinkage</a:t>
                      </a:r>
                    </a:p>
                  </a:txBody>
                  <a:tcPr marL="9525" marR="9525" marT="9525" marB="0" anchor="b"/>
                </a:tc>
                <a:tc>
                  <a:txBody>
                    <a:bodyPr/>
                    <a:lstStyle/>
                    <a:p>
                      <a:pPr algn="ctr" fontAlgn="b"/>
                      <a:r>
                        <a:rPr lang="en-US" sz="2400" b="1" i="0" u="none" strike="noStrike" dirty="0">
                          <a:solidFill>
                            <a:srgbClr val="000000"/>
                          </a:solidFill>
                          <a:effectLst/>
                          <a:latin typeface="Aptos Narrow" panose="020B0004020202020204" pitchFamily="34" charset="0"/>
                        </a:rPr>
                        <a:t>Volumetric Shrinkage</a:t>
                      </a:r>
                    </a:p>
                  </a:txBody>
                  <a:tcPr marL="9525" marR="9525" marT="9525" marB="0" anchor="b"/>
                </a:tc>
                <a:tc>
                  <a:txBody>
                    <a:bodyPr/>
                    <a:lstStyle/>
                    <a:p>
                      <a:pPr algn="ctr" fontAlgn="b"/>
                      <a:r>
                        <a:rPr lang="en-US" sz="2400" b="1" i="0" u="none" strike="noStrike" dirty="0">
                          <a:solidFill>
                            <a:srgbClr val="000000"/>
                          </a:solidFill>
                          <a:effectLst/>
                          <a:latin typeface="Aptos Narrow" panose="020B0004020202020204" pitchFamily="34" charset="0"/>
                        </a:rPr>
                        <a:t>T/R Ratio</a:t>
                      </a:r>
                    </a:p>
                  </a:txBody>
                  <a:tcPr marL="9525" marR="9525" marT="9525" marB="0" anchor="b"/>
                </a:tc>
                <a:extLst>
                  <a:ext uri="{0D108BD9-81ED-4DB2-BD59-A6C34878D82A}">
                    <a16:rowId xmlns:a16="http://schemas.microsoft.com/office/drawing/2014/main" val="1191930856"/>
                  </a:ext>
                </a:extLst>
              </a:tr>
              <a:tr h="0">
                <a:tc>
                  <a:txBody>
                    <a:bodyPr/>
                    <a:lstStyle/>
                    <a:p>
                      <a:pPr algn="l" fontAlgn="b"/>
                      <a:r>
                        <a:rPr lang="en-US" sz="2400" b="0" i="0" u="none" strike="noStrike" dirty="0">
                          <a:solidFill>
                            <a:srgbClr val="000000"/>
                          </a:solidFill>
                          <a:effectLst/>
                          <a:latin typeface="Aptos Narrow" panose="020B0004020202020204" pitchFamily="34" charset="0"/>
                        </a:rPr>
                        <a:t>Rosewood (Dalbergia)</a:t>
                      </a:r>
                    </a:p>
                  </a:txBody>
                  <a:tcPr marL="9525" marR="9525" marT="9525" marB="0" anchor="b"/>
                </a:tc>
                <a:tc>
                  <a:txBody>
                    <a:bodyPr/>
                    <a:lstStyle/>
                    <a:p>
                      <a:pPr algn="l" fontAlgn="b"/>
                      <a:r>
                        <a:rPr lang="en-US" sz="2400" b="0" i="0" u="none" strike="noStrike" dirty="0">
                          <a:solidFill>
                            <a:srgbClr val="000000"/>
                          </a:solidFill>
                          <a:effectLst/>
                          <a:latin typeface="Aptos Narrow" panose="020B0004020202020204" pitchFamily="34" charset="0"/>
                        </a:rPr>
                        <a:t>Asia</a:t>
                      </a:r>
                    </a:p>
                  </a:txBody>
                  <a:tcPr marL="9525" marR="9525" marT="9525" marB="0" anchor="b"/>
                </a:tc>
                <a:tc>
                  <a:txBody>
                    <a:bodyPr/>
                    <a:lstStyle/>
                    <a:p>
                      <a:pPr algn="r" fontAlgn="b"/>
                      <a:r>
                        <a:rPr lang="en-US" sz="2400" b="0" i="0" u="none" strike="noStrike" dirty="0">
                          <a:solidFill>
                            <a:srgbClr val="000000"/>
                          </a:solidFill>
                          <a:effectLst/>
                          <a:latin typeface="Aptos Narrow" panose="020B0004020202020204" pitchFamily="34" charset="0"/>
                        </a:rPr>
                        <a:t>2.70%</a:t>
                      </a:r>
                    </a:p>
                  </a:txBody>
                  <a:tcPr marL="9525" marR="9525" marT="9525" marB="0" anchor="b"/>
                </a:tc>
                <a:tc>
                  <a:txBody>
                    <a:bodyPr/>
                    <a:lstStyle/>
                    <a:p>
                      <a:pPr algn="r" fontAlgn="b"/>
                      <a:r>
                        <a:rPr lang="en-US" sz="2400" b="0" i="0" u="none" strike="noStrike">
                          <a:solidFill>
                            <a:srgbClr val="000000"/>
                          </a:solidFill>
                          <a:effectLst/>
                          <a:latin typeface="Aptos Narrow" panose="020B0004020202020204" pitchFamily="34" charset="0"/>
                        </a:rPr>
                        <a:t>5.90%</a:t>
                      </a:r>
                    </a:p>
                  </a:txBody>
                  <a:tcPr marL="9525" marR="9525" marT="9525" marB="0" anchor="b"/>
                </a:tc>
                <a:tc>
                  <a:txBody>
                    <a:bodyPr/>
                    <a:lstStyle/>
                    <a:p>
                      <a:pPr algn="r" fontAlgn="b"/>
                      <a:r>
                        <a:rPr lang="en-US" sz="2400" b="0" i="0" u="none" strike="noStrike">
                          <a:solidFill>
                            <a:srgbClr val="000000"/>
                          </a:solidFill>
                          <a:effectLst/>
                          <a:latin typeface="Aptos Narrow" panose="020B0004020202020204" pitchFamily="34" charset="0"/>
                        </a:rPr>
                        <a:t>8.50%</a:t>
                      </a:r>
                    </a:p>
                  </a:txBody>
                  <a:tcPr marL="9525" marR="9525" marT="9525" marB="0" anchor="b"/>
                </a:tc>
                <a:tc>
                  <a:txBody>
                    <a:bodyPr/>
                    <a:lstStyle/>
                    <a:p>
                      <a:pPr algn="r" fontAlgn="b"/>
                      <a:r>
                        <a:rPr lang="en-US" sz="2400" b="0" i="0" u="none" strike="noStrike" dirty="0">
                          <a:solidFill>
                            <a:srgbClr val="000000"/>
                          </a:solidFill>
                          <a:effectLst/>
                          <a:latin typeface="Aptos Narrow" panose="020B0004020202020204" pitchFamily="34" charset="0"/>
                        </a:rPr>
                        <a:t>2.20</a:t>
                      </a:r>
                    </a:p>
                  </a:txBody>
                  <a:tcPr marL="9525" marR="9525" marT="9525" marB="0" anchor="b"/>
                </a:tc>
                <a:extLst>
                  <a:ext uri="{0D108BD9-81ED-4DB2-BD59-A6C34878D82A}">
                    <a16:rowId xmlns:a16="http://schemas.microsoft.com/office/drawing/2014/main" val="1296770219"/>
                  </a:ext>
                </a:extLst>
              </a:tr>
              <a:tr h="370840">
                <a:tc>
                  <a:txBody>
                    <a:bodyPr/>
                    <a:lstStyle/>
                    <a:p>
                      <a:pPr algn="l" fontAlgn="b"/>
                      <a:r>
                        <a:rPr lang="en-US" sz="2400" b="0" i="0" u="none" strike="noStrike" dirty="0">
                          <a:solidFill>
                            <a:srgbClr val="000000"/>
                          </a:solidFill>
                          <a:effectLst/>
                          <a:latin typeface="Aptos Narrow" panose="020B0004020202020204" pitchFamily="34" charset="0"/>
                        </a:rPr>
                        <a:t>Ipe</a:t>
                      </a:r>
                    </a:p>
                  </a:txBody>
                  <a:tcPr marL="9525" marR="9525" marT="9525" marB="0" anchor="b"/>
                </a:tc>
                <a:tc>
                  <a:txBody>
                    <a:bodyPr/>
                    <a:lstStyle/>
                    <a:p>
                      <a:pPr algn="l" fontAlgn="b"/>
                      <a:r>
                        <a:rPr lang="en-US" sz="2400" b="0" i="0" u="none" strike="noStrike" dirty="0">
                          <a:solidFill>
                            <a:srgbClr val="000000"/>
                          </a:solidFill>
                          <a:effectLst/>
                          <a:latin typeface="Aptos Narrow" panose="020B0004020202020204" pitchFamily="34" charset="0"/>
                        </a:rPr>
                        <a:t>South America</a:t>
                      </a:r>
                    </a:p>
                  </a:txBody>
                  <a:tcPr marL="9525" marR="9525" marT="9525" marB="0" anchor="b"/>
                </a:tc>
                <a:tc>
                  <a:txBody>
                    <a:bodyPr/>
                    <a:lstStyle/>
                    <a:p>
                      <a:pPr algn="r" fontAlgn="b"/>
                      <a:r>
                        <a:rPr lang="en-US" sz="2400" b="0" i="0" u="none" strike="noStrike" dirty="0">
                          <a:solidFill>
                            <a:srgbClr val="000000"/>
                          </a:solidFill>
                          <a:effectLst/>
                          <a:latin typeface="Aptos Narrow" panose="020B0004020202020204" pitchFamily="34" charset="0"/>
                        </a:rPr>
                        <a:t>5.9%</a:t>
                      </a:r>
                    </a:p>
                  </a:txBody>
                  <a:tcPr marL="9525" marR="9525" marT="9525" marB="0" anchor="b"/>
                </a:tc>
                <a:tc>
                  <a:txBody>
                    <a:bodyPr/>
                    <a:lstStyle/>
                    <a:p>
                      <a:pPr algn="r" fontAlgn="b"/>
                      <a:r>
                        <a:rPr lang="en-US" sz="2400" b="0" i="0" u="none" strike="noStrike" dirty="0">
                          <a:solidFill>
                            <a:srgbClr val="000000"/>
                          </a:solidFill>
                          <a:effectLst/>
                          <a:latin typeface="Aptos Narrow" panose="020B0004020202020204" pitchFamily="34" charset="0"/>
                        </a:rPr>
                        <a:t>7.20%</a:t>
                      </a:r>
                    </a:p>
                  </a:txBody>
                  <a:tcPr marL="9525" marR="9525" marT="9525" marB="0" anchor="b"/>
                </a:tc>
                <a:tc>
                  <a:txBody>
                    <a:bodyPr/>
                    <a:lstStyle/>
                    <a:p>
                      <a:pPr algn="r" fontAlgn="b"/>
                      <a:r>
                        <a:rPr lang="en-US" sz="2400" b="0" i="0" u="none" strike="noStrike" dirty="0">
                          <a:solidFill>
                            <a:srgbClr val="000000"/>
                          </a:solidFill>
                          <a:effectLst/>
                          <a:latin typeface="Aptos Narrow" panose="020B0004020202020204" pitchFamily="34" charset="0"/>
                        </a:rPr>
                        <a:t>12.40%</a:t>
                      </a:r>
                    </a:p>
                  </a:txBody>
                  <a:tcPr marL="9525" marR="9525" marT="9525" marB="0" anchor="b"/>
                </a:tc>
                <a:tc>
                  <a:txBody>
                    <a:bodyPr/>
                    <a:lstStyle/>
                    <a:p>
                      <a:pPr algn="r" fontAlgn="b"/>
                      <a:r>
                        <a:rPr lang="en-US" sz="2400" b="0" i="0" u="none" strike="noStrike" dirty="0">
                          <a:solidFill>
                            <a:srgbClr val="000000"/>
                          </a:solidFill>
                          <a:effectLst/>
                          <a:latin typeface="Aptos Narrow" panose="020B0004020202020204" pitchFamily="34" charset="0"/>
                        </a:rPr>
                        <a:t>1.2</a:t>
                      </a:r>
                    </a:p>
                  </a:txBody>
                  <a:tcPr marL="9525" marR="9525" marT="9525" marB="0" anchor="b"/>
                </a:tc>
                <a:extLst>
                  <a:ext uri="{0D108BD9-81ED-4DB2-BD59-A6C34878D82A}">
                    <a16:rowId xmlns:a16="http://schemas.microsoft.com/office/drawing/2014/main" val="4063603704"/>
                  </a:ext>
                </a:extLst>
              </a:tr>
            </a:tbl>
          </a:graphicData>
        </a:graphic>
      </p:graphicFrame>
      <p:sp>
        <p:nvSpPr>
          <p:cNvPr id="9" name="TextBox 8">
            <a:extLst>
              <a:ext uri="{FF2B5EF4-FFF2-40B4-BE49-F238E27FC236}">
                <a16:creationId xmlns:a16="http://schemas.microsoft.com/office/drawing/2014/main" id="{CBB02490-466A-F4A4-97D9-E6FEE2890FF3}"/>
              </a:ext>
            </a:extLst>
          </p:cNvPr>
          <p:cNvSpPr txBox="1"/>
          <p:nvPr/>
        </p:nvSpPr>
        <p:spPr>
          <a:xfrm>
            <a:off x="3015915" y="4973053"/>
            <a:ext cx="6625389" cy="646331"/>
          </a:xfrm>
          <a:prstGeom prst="rect">
            <a:avLst/>
          </a:prstGeom>
          <a:noFill/>
        </p:spPr>
        <p:txBody>
          <a:bodyPr wrap="square" rtlCol="0">
            <a:spAutoFit/>
          </a:bodyPr>
          <a:lstStyle/>
          <a:p>
            <a:pPr marL="285750" indent="-285750">
              <a:buFont typeface="Arial" panose="020B0604020202020204" pitchFamily="34" charset="0"/>
              <a:buChar char="•"/>
            </a:pPr>
            <a:r>
              <a:rPr lang="en-US" b="1" dirty="0">
                <a:solidFill>
                  <a:schemeClr val="bg1"/>
                </a:solidFill>
              </a:rPr>
              <a:t>Rosewood</a:t>
            </a:r>
            <a:r>
              <a:rPr lang="en-US" dirty="0">
                <a:solidFill>
                  <a:schemeClr val="bg1"/>
                </a:solidFill>
              </a:rPr>
              <a:t> could cup easily depending on how it is cut.</a:t>
            </a:r>
          </a:p>
          <a:p>
            <a:pPr marL="285750" indent="-285750">
              <a:buFont typeface="Arial" panose="020B0604020202020204" pitchFamily="34" charset="0"/>
              <a:buChar char="•"/>
            </a:pPr>
            <a:r>
              <a:rPr lang="en-US" b="1" dirty="0">
                <a:solidFill>
                  <a:schemeClr val="bg1"/>
                </a:solidFill>
              </a:rPr>
              <a:t>Ipe</a:t>
            </a:r>
            <a:r>
              <a:rPr lang="en-US" dirty="0">
                <a:solidFill>
                  <a:schemeClr val="bg1"/>
                </a:solidFill>
              </a:rPr>
              <a:t> Is very stable.</a:t>
            </a:r>
            <a:r>
              <a:rPr lang="en-US" dirty="0"/>
              <a:t> </a:t>
            </a:r>
          </a:p>
        </p:txBody>
      </p:sp>
    </p:spTree>
    <p:extLst>
      <p:ext uri="{BB962C8B-B14F-4D97-AF65-F5344CB8AC3E}">
        <p14:creationId xmlns:p14="http://schemas.microsoft.com/office/powerpoint/2010/main" val="2224604592"/>
      </p:ext>
    </p:extLst>
  </p:cSld>
  <p:clrMapOvr>
    <a:masterClrMapping/>
  </p:clrMapOvr>
</p:sld>
</file>

<file path=ppt/theme/theme1.xml><?xml version="1.0" encoding="utf-8"?>
<a:theme xmlns:a="http://schemas.openxmlformats.org/drawingml/2006/main" name="Custom">
  <a:themeElements>
    <a:clrScheme name="Swiss">
      <a:dk1>
        <a:srgbClr val="000000"/>
      </a:dk1>
      <a:lt1>
        <a:srgbClr val="FFFFFF"/>
      </a:lt1>
      <a:dk2>
        <a:srgbClr val="E4E4E4"/>
      </a:dk2>
      <a:lt2>
        <a:srgbClr val="7CA655"/>
      </a:lt2>
      <a:accent1>
        <a:srgbClr val="A9D4DB"/>
      </a:accent1>
      <a:accent2>
        <a:srgbClr val="FBE284"/>
      </a:accent2>
      <a:accent3>
        <a:srgbClr val="4495A2"/>
      </a:accent3>
      <a:accent4>
        <a:srgbClr val="AA5881"/>
      </a:accent4>
      <a:accent5>
        <a:srgbClr val="E06742"/>
      </a:accent5>
      <a:accent6>
        <a:srgbClr val="F9D448"/>
      </a:accent6>
      <a:hlink>
        <a:srgbClr val="4495A2"/>
      </a:hlink>
      <a:folHlink>
        <a:srgbClr val="AA5881"/>
      </a:folHlink>
    </a:clrScheme>
    <a:fontScheme name="Custom 175">
      <a:majorFont>
        <a:latin typeface="Franklin Gothic Demi"/>
        <a:ea typeface=""/>
        <a:cs typeface=""/>
      </a:majorFont>
      <a:minorFont>
        <a:latin typeface="Franklin Gothic Book"/>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M78853419_Win32_SL_V5" id="{958D2C9E-948D-4354-BF9D-DF8AE3C2B240}" vid="{22D4A967-05D2-4D72-8594-54CFF3414833}"/>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Background xmlns="71af3243-3dd4-4a8d-8c0d-dd76da1f02a5">false</Background>
    <Status xmlns="71af3243-3dd4-4a8d-8c0d-dd76da1f02a5">Not started</Status>
    <_ip_UnifiedCompliancePolicyUIAction xmlns="http://schemas.microsoft.com/sharepoint/v3" xsi:nil="true"/>
    <Image xmlns="71af3243-3dd4-4a8d-8c0d-dd76da1f02a5">
      <Url xsi:nil="true"/>
      <Description xsi:nil="true"/>
    </Image>
    <_ip_UnifiedCompliancePolicyProperties xmlns="http://schemas.microsoft.com/sharepoint/v3" xsi:nil="true"/>
    <ImageTagsTaxHTField xmlns="71af3243-3dd4-4a8d-8c0d-dd76da1f02a5">
      <Terms xmlns="http://schemas.microsoft.com/office/infopath/2007/PartnerControls"/>
    </ImageTagsTaxHTField>
    <TaxCatchAll xmlns="230e9df3-be65-4c73-a93b-d1236ebd677e" xsi:nil="true"/>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28" ma:contentTypeDescription="Create a new document." ma:contentTypeScope="" ma:versionID="60f5a4f2d2b0abadcf532d48ebf9cb71">
  <xsd:schema xmlns:xsd="http://www.w3.org/2001/XMLSchema" xmlns:xs="http://www.w3.org/2001/XMLSchema" xmlns:p="http://schemas.microsoft.com/office/2006/metadata/properties" xmlns:ns1="http://schemas.microsoft.com/sharepoint/v3" xmlns:ns2="71af3243-3dd4-4a8d-8c0d-dd76da1f02a5" xmlns:ns3="16c05727-aa75-4e4a-9b5f-8a80a1165891" xmlns:ns4="230e9df3-be65-4c73-a93b-d1236ebd677e" targetNamespace="http://schemas.microsoft.com/office/2006/metadata/properties" ma:root="true" ma:fieldsID="7dd78129e6a1811f84807ad11c651531" ns1:_="" ns2:_="" ns3:_="" ns4:_="">
    <xsd:import namespace="http://schemas.microsoft.com/sharepoint/v3"/>
    <xsd:import namespace="71af3243-3dd4-4a8d-8c0d-dd76da1f02a5"/>
    <xsd:import namespace="16c05727-aa75-4e4a-9b5f-8a80a1165891"/>
    <xsd:import namespace="230e9df3-be65-4c73-a93b-d1236ebd677e"/>
    <xsd:element name="properties">
      <xsd:complexType>
        <xsd:sequence>
          <xsd:element name="documentManagement">
            <xsd:complexType>
              <xsd:all>
                <xsd:element ref="ns2:Status" minOccurs="0"/>
                <xsd:element ref="ns2:Image" minOccurs="0"/>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1:_ip_UnifiedCompliancePolicyProperties" minOccurs="0"/>
                <xsd:element ref="ns1:_ip_UnifiedCompliancePolicyUIAction" minOccurs="0"/>
                <xsd:element ref="ns4:TaxCatchAll" minOccurs="0"/>
                <xsd:element ref="ns2:ImageTagsTaxHTField" minOccurs="0"/>
                <xsd:element ref="ns2:MediaServiceLocation" minOccurs="0"/>
                <xsd:element ref="ns2:MediaLengthInSeconds" minOccurs="0"/>
                <xsd:element ref="ns2:Background" minOccurs="0"/>
                <xsd:element ref="ns2:MediaServiceSearchProperties" minOccurs="0"/>
                <xsd:element ref="ns2:MediaServiceDocTags" minOccurs="0"/>
                <xsd:element ref="ns2:MediaServiceObjectDetectorVersions" minOccurs="0"/>
                <xsd:element ref="ns2:MediaServiceSystem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0" nillable="true" ma:displayName="Unified Compliance Policy Properties" ma:hidden="true" ma:internalName="_ip_UnifiedCompliancePolicyProperties" ma:readOnly="false">
      <xsd:simpleType>
        <xsd:restriction base="dms:Note"/>
      </xsd:simpleType>
    </xsd:element>
    <xsd:element name="_ip_UnifiedCompliancePolicyUIAction" ma:index="21" nillable="true" ma:displayName="Unified Compliance Policy UI Action" ma:hidden="true" ma:internalName="_ip_UnifiedCompliancePolicyUIAction" ma:readOnly="fals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Status" ma:index="2" nillable="true" ma:displayName="Status" ma:default="Not started" ma:format="Dropdown" ma:internalName="Status" ma:readOnly="false">
      <xsd:simpleType>
        <xsd:restriction base="dms:Choice">
          <xsd:enumeration value="Not started"/>
          <xsd:enumeration value="In Progress"/>
          <xsd:enumeration value="Completed"/>
        </xsd:restriction>
      </xsd:simpleType>
    </xsd:element>
    <xsd:element name="Image" ma:index="3" nillable="true" ma:displayName="Image" ma:format="Image" ma:internalName="Image" ma:readOnly="false">
      <xsd:complexType>
        <xsd:complexContent>
          <xsd:extension base="dms:URL">
            <xsd:sequence>
              <xsd:element name="Url" type="dms:ValidUrl" minOccurs="0" nillable="true"/>
              <xsd:element name="Description" type="xsd:string" nillable="true"/>
            </xsd:sequence>
          </xsd:extension>
        </xsd:complexContent>
      </xsd:complexType>
    </xsd:element>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hidden="true" ma:internalName="MediaServiceOCR" ma:readOnly="true">
      <xsd:simpleType>
        <xsd:restriction base="dms:Note"/>
      </xsd:simpleType>
    </xsd:element>
    <xsd:element name="MediaServiceAutoTags" ma:index="11" nillable="true" ma:displayName="MediaServiceAutoTags" ma:hidden="true"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hidden="true" ma:internalName="MediaServiceKeyPoints" ma:readOnly="false">
      <xsd:simpleType>
        <xsd:restriction base="dms:Note"/>
      </xsd:simpleType>
    </xsd:element>
    <xsd:element name="MediaServiceDateTaken" ma:index="18" nillable="true" ma:displayName="MediaServiceDateTaken" ma:hidden="true" ma:internalName="MediaServiceDateTaken" ma:readOnly="true">
      <xsd:simpleType>
        <xsd:restriction base="dms:Text"/>
      </xsd:simpleType>
    </xsd:element>
    <xsd:element name="ImageTagsTaxHTField" ma:index="25" nillable="true" ma:taxonomy="true" ma:internalName="ImageTagsTaxHTField"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Location" ma:index="26" nillable="true" ma:displayName="Location" ma:hidden="true" ma:internalName="MediaServiceLocation" ma:readOnly="true">
      <xsd:simpleType>
        <xsd:restriction base="dms:Text"/>
      </xsd:simpleType>
    </xsd:element>
    <xsd:element name="MediaLengthInSeconds" ma:index="27" nillable="true" ma:displayName="MediaLengthInSeconds" ma:hidden="true" ma:internalName="MediaLengthInSeconds" ma:readOnly="true">
      <xsd:simpleType>
        <xsd:restriction base="dms:Unknown"/>
      </xsd:simpleType>
    </xsd:element>
    <xsd:element name="Background" ma:index="28" nillable="true" ma:displayName="Background" ma:default="0" ma:format="Dropdown" ma:internalName="Background">
      <xsd:simpleType>
        <xsd:restriction base="dms:Boolean"/>
      </xsd:simpleType>
    </xsd:element>
    <xsd:element name="MediaServiceSearchProperties" ma:index="29" nillable="true" ma:displayName="MediaServiceSearchProperties" ma:hidden="true" ma:internalName="MediaServiceSearchProperties" ma:readOnly="true">
      <xsd:simpleType>
        <xsd:restriction base="dms:Note"/>
      </xsd:simpleType>
    </xsd:element>
    <xsd:element name="MediaServiceDocTags" ma:index="30" nillable="true" ma:displayName="MediaServiceDocTags" ma:hidden="true" ma:internalName="MediaServiceDocTags" ma:readOnly="true">
      <xsd:simpleType>
        <xsd:restriction base="dms:Note"/>
      </xsd:simpleType>
    </xsd:element>
    <xsd:element name="MediaServiceObjectDetectorVersions" ma:index="31" nillable="true" ma:displayName="MediaServiceObjectDetectorVersions" ma:description="" ma:hidden="true" ma:indexed="true" ma:internalName="MediaServiceObjectDetectorVersions" ma:readOnly="true">
      <xsd:simpleType>
        <xsd:restriction base="dms:Text"/>
      </xsd:simpleType>
    </xsd:element>
    <xsd:element name="MediaServiceSystemTags" ma:index="32" nillable="true" ma:displayName="MediaServiceSystemTags" ma:hidden="true" ma:internalName="MediaServiceSystemTag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hidden="true"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hidden="true" ma:internalName="SharedWithDetail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3f6bfcbc-3db3-4ae6-bd76-326f0798ad28}" ma:internalName="TaxCatchAll" ma:readOnly="false" ma:showField="CatchAllData" ma:web="16c05727-aa75-4e4a-9b5f-8a80a116589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21FFAC0-05A2-416A-B06C-C248395482CF}">
  <ds:schemaRefs>
    <ds:schemaRef ds:uri="http://schemas.microsoft.com/sharepoint/v3/contenttype/forms"/>
  </ds:schemaRefs>
</ds:datastoreItem>
</file>

<file path=customXml/itemProps2.xml><?xml version="1.0" encoding="utf-8"?>
<ds:datastoreItem xmlns:ds="http://schemas.openxmlformats.org/officeDocument/2006/customXml" ds:itemID="{4F4B194E-8B30-4377-8C59-ECFB902D2A26}">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s>
</ds:datastoreItem>
</file>

<file path=customXml/itemProps3.xml><?xml version="1.0" encoding="utf-8"?>
<ds:datastoreItem xmlns:ds="http://schemas.openxmlformats.org/officeDocument/2006/customXml" ds:itemID="{92DB9E12-8AC3-4138-BF4D-720A5525AB1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71af3243-3dd4-4a8d-8c0d-dd76da1f02a5"/>
    <ds:schemaRef ds:uri="16c05727-aa75-4e4a-9b5f-8a80a1165891"/>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Metadata/LabelInfo.xml><?xml version="1.0" encoding="utf-8"?>
<clbl:labelList xmlns:clbl="http://schemas.microsoft.com/office/2020/mipLabelMetadata"/>
</file>

<file path=docProps/app.xml><?xml version="1.0" encoding="utf-8"?>
<Properties xmlns="http://schemas.openxmlformats.org/officeDocument/2006/extended-properties" xmlns:vt="http://schemas.openxmlformats.org/officeDocument/2006/docPropsVTypes">
  <Template>{04875477-58C0-4B79-BFE0-A0C59E718865}TFd3b75063-ff25-434d-b12c-efeaf07d16c36e4d1800_win32-422f0a1741ec</Template>
  <TotalTime>208</TotalTime>
  <Words>994</Words>
  <Application>Microsoft Office PowerPoint</Application>
  <PresentationFormat>Widescreen</PresentationFormat>
  <Paragraphs>118</Paragraphs>
  <Slides>24</Slides>
  <Notes>11</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24</vt:i4>
      </vt:variant>
    </vt:vector>
  </HeadingPairs>
  <TitlesOfParts>
    <vt:vector size="31" baseType="lpstr">
      <vt:lpstr>Aptos Narrow</vt:lpstr>
      <vt:lpstr>Arial</vt:lpstr>
      <vt:lpstr>Calibri</vt:lpstr>
      <vt:lpstr>Franklin Gothic Book</vt:lpstr>
      <vt:lpstr>Franklin Gothic Demi</vt:lpstr>
      <vt:lpstr>Merriweather</vt:lpstr>
      <vt:lpstr>Custom</vt:lpstr>
      <vt:lpstr>Jointing and Planing  Bryan Jones</vt:lpstr>
      <vt:lpstr>Agenda</vt:lpstr>
      <vt:lpstr>Introduction</vt:lpstr>
      <vt:lpstr>Wood structure</vt:lpstr>
      <vt:lpstr>Wood structure</vt:lpstr>
      <vt:lpstr>Definitions</vt:lpstr>
      <vt:lpstr>Seasons</vt:lpstr>
      <vt:lpstr>Shrinkage</vt:lpstr>
      <vt:lpstr>Examples</vt:lpstr>
      <vt:lpstr>Jointing</vt:lpstr>
      <vt:lpstr>How it works</vt:lpstr>
      <vt:lpstr>Jointing</vt:lpstr>
      <vt:lpstr>PowerPoint Presentation</vt:lpstr>
      <vt:lpstr>PowerPoint Presentation</vt:lpstr>
      <vt:lpstr>PowerPoint Presentation</vt:lpstr>
      <vt:lpstr>Planing</vt:lpstr>
      <vt:lpstr>Planing</vt:lpstr>
      <vt:lpstr>Cupping    Bow</vt:lpstr>
      <vt:lpstr>Twist</vt:lpstr>
      <vt:lpstr>Mounting support sides for planning wood with odd twists, bows, etc.</vt:lpstr>
      <vt:lpstr>Planning thin stock</vt:lpstr>
      <vt:lpstr>General Planing Tips</vt:lpstr>
      <vt:lpstr>Final tips</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Bryan Jones</dc:creator>
  <cp:lastModifiedBy>Bryan Jones</cp:lastModifiedBy>
  <cp:revision>1</cp:revision>
  <dcterms:created xsi:type="dcterms:W3CDTF">2025-06-09T23:25:49Z</dcterms:created>
  <dcterms:modified xsi:type="dcterms:W3CDTF">2025-06-28T04:15:47Z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