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88" r:id="rId2"/>
    <p:sldId id="318" r:id="rId3"/>
    <p:sldId id="319" r:id="rId4"/>
    <p:sldId id="307" r:id="rId5"/>
    <p:sldId id="316" r:id="rId6"/>
    <p:sldId id="308" r:id="rId7"/>
  </p:sldIdLst>
  <p:sldSz cx="6858000" cy="9144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72" userDrawn="1">
          <p15:clr>
            <a:srgbClr val="A4A3A4"/>
          </p15:clr>
        </p15:guide>
        <p15:guide id="3" orient="horz" pos="5688" userDrawn="1">
          <p15:clr>
            <a:srgbClr val="A4A3A4"/>
          </p15:clr>
        </p15:guide>
        <p15:guide id="4" orient="horz" pos="24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45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6327" autoAdjust="0"/>
  </p:normalViewPr>
  <p:slideViewPr>
    <p:cSldViewPr snapToGrid="0" showGuides="1">
      <p:cViewPr varScale="1">
        <p:scale>
          <a:sx n="83" d="100"/>
          <a:sy n="83" d="100"/>
        </p:scale>
        <p:origin x="2970" y="84"/>
      </p:cViewPr>
      <p:guideLst>
        <p:guide orient="horz" pos="2208"/>
        <p:guide pos="72"/>
        <p:guide orient="horz" pos="5688"/>
        <p:guide orient="horz" pos="2472"/>
      </p:guideLst>
    </p:cSldViewPr>
  </p:slideViewPr>
  <p:notesTextViewPr>
    <p:cViewPr>
      <p:scale>
        <a:sx n="1" d="1"/>
        <a:sy n="1" d="1"/>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i Hale" userId="082067c45480d47b" providerId="LiveId" clId="{9CC0D76D-1598-42A4-AF63-6DB121B942E5}"/>
    <pc:docChg chg="undo redo custSel addSld delSld modSld">
      <pc:chgData name="Dori Hale" userId="082067c45480d47b" providerId="LiveId" clId="{9CC0D76D-1598-42A4-AF63-6DB121B942E5}" dt="2025-04-30T15:16:39.436" v="420" actId="14100"/>
      <pc:docMkLst>
        <pc:docMk/>
      </pc:docMkLst>
      <pc:sldChg chg="modSp mod">
        <pc:chgData name="Dori Hale" userId="082067c45480d47b" providerId="LiveId" clId="{9CC0D76D-1598-42A4-AF63-6DB121B942E5}" dt="2025-04-28T15:21:44.910" v="416" actId="20577"/>
        <pc:sldMkLst>
          <pc:docMk/>
          <pc:sldMk cId="856944360" sldId="288"/>
        </pc:sldMkLst>
        <pc:spChg chg="mod">
          <ac:chgData name="Dori Hale" userId="082067c45480d47b" providerId="LiveId" clId="{9CC0D76D-1598-42A4-AF63-6DB121B942E5}" dt="2025-04-28T15:21:44.910" v="416" actId="20577"/>
          <ac:spMkLst>
            <pc:docMk/>
            <pc:sldMk cId="856944360" sldId="288"/>
            <ac:spMk id="7" creationId="{E8F0F4A9-605C-AE4C-89B3-4D999178B4C3}"/>
          </ac:spMkLst>
        </pc:spChg>
        <pc:spChg chg="mod">
          <ac:chgData name="Dori Hale" userId="082067c45480d47b" providerId="LiveId" clId="{9CC0D76D-1598-42A4-AF63-6DB121B942E5}" dt="2025-04-28T15:21:42.307" v="415" actId="20577"/>
          <ac:spMkLst>
            <pc:docMk/>
            <pc:sldMk cId="856944360" sldId="288"/>
            <ac:spMk id="10" creationId="{9CC7DA70-8D05-10FC-C880-84E656CB369D}"/>
          </ac:spMkLst>
        </pc:spChg>
        <pc:spChg chg="mod">
          <ac:chgData name="Dori Hale" userId="082067c45480d47b" providerId="LiveId" clId="{9CC0D76D-1598-42A4-AF63-6DB121B942E5}" dt="2025-04-23T15:09:44.853" v="366" actId="20577"/>
          <ac:spMkLst>
            <pc:docMk/>
            <pc:sldMk cId="856944360" sldId="288"/>
            <ac:spMk id="15" creationId="{F7E96BA2-B44A-48B6-90AE-632DCAD06148}"/>
          </ac:spMkLst>
        </pc:spChg>
      </pc:sldChg>
      <pc:sldChg chg="del">
        <pc:chgData name="Dori Hale" userId="082067c45480d47b" providerId="LiveId" clId="{9CC0D76D-1598-42A4-AF63-6DB121B942E5}" dt="2025-04-23T15:11:33.310" v="388" actId="2696"/>
        <pc:sldMkLst>
          <pc:docMk/>
          <pc:sldMk cId="2420607801" sldId="299"/>
        </pc:sldMkLst>
      </pc:sldChg>
      <pc:sldChg chg="modSp mod">
        <pc:chgData name="Dori Hale" userId="082067c45480d47b" providerId="LiveId" clId="{9CC0D76D-1598-42A4-AF63-6DB121B942E5}" dt="2025-04-30T15:16:39.436" v="420" actId="14100"/>
        <pc:sldMkLst>
          <pc:docMk/>
          <pc:sldMk cId="3819388975" sldId="305"/>
        </pc:sldMkLst>
        <pc:graphicFrameChg chg="modGraphic">
          <ac:chgData name="Dori Hale" userId="082067c45480d47b" providerId="LiveId" clId="{9CC0D76D-1598-42A4-AF63-6DB121B942E5}" dt="2025-04-30T15:16:39.436" v="420" actId="14100"/>
          <ac:graphicFrameMkLst>
            <pc:docMk/>
            <pc:sldMk cId="3819388975" sldId="305"/>
            <ac:graphicFrameMk id="2" creationId="{750E9D91-F088-E8D2-2FA7-483EE4A26498}"/>
          </ac:graphicFrameMkLst>
        </pc:graphicFrameChg>
      </pc:sldChg>
      <pc:sldChg chg="modSp mod">
        <pc:chgData name="Dori Hale" userId="082067c45480d47b" providerId="LiveId" clId="{9CC0D76D-1598-42A4-AF63-6DB121B942E5}" dt="2025-04-09T15:20:01.896" v="206" actId="20577"/>
        <pc:sldMkLst>
          <pc:docMk/>
          <pc:sldMk cId="510999652" sldId="307"/>
        </pc:sldMkLst>
        <pc:graphicFrameChg chg="modGraphic">
          <ac:chgData name="Dori Hale" userId="082067c45480d47b" providerId="LiveId" clId="{9CC0D76D-1598-42A4-AF63-6DB121B942E5}" dt="2025-04-09T15:20:01.896" v="206" actId="20577"/>
          <ac:graphicFrameMkLst>
            <pc:docMk/>
            <pc:sldMk cId="510999652" sldId="307"/>
            <ac:graphicFrameMk id="2" creationId="{750E9D91-F088-E8D2-2FA7-483EE4A26498}"/>
          </ac:graphicFrameMkLst>
        </pc:graphicFrameChg>
      </pc:sldChg>
      <pc:sldChg chg="modSp mod">
        <pc:chgData name="Dori Hale" userId="082067c45480d47b" providerId="LiveId" clId="{9CC0D76D-1598-42A4-AF63-6DB121B942E5}" dt="2025-04-09T15:20:26.110" v="214" actId="20577"/>
        <pc:sldMkLst>
          <pc:docMk/>
          <pc:sldMk cId="162762173" sldId="309"/>
        </pc:sldMkLst>
        <pc:graphicFrameChg chg="modGraphic">
          <ac:chgData name="Dori Hale" userId="082067c45480d47b" providerId="LiveId" clId="{9CC0D76D-1598-42A4-AF63-6DB121B942E5}" dt="2025-04-09T15:20:26.110" v="214" actId="20577"/>
          <ac:graphicFrameMkLst>
            <pc:docMk/>
            <pc:sldMk cId="162762173" sldId="309"/>
            <ac:graphicFrameMk id="2" creationId="{750E9D91-F088-E8D2-2FA7-483EE4A26498}"/>
          </ac:graphicFrameMkLst>
        </pc:graphicFrameChg>
      </pc:sldChg>
      <pc:sldChg chg="modSp del mod">
        <pc:chgData name="Dori Hale" userId="082067c45480d47b" providerId="LiveId" clId="{9CC0D76D-1598-42A4-AF63-6DB121B942E5}" dt="2025-04-23T15:07:23.740" v="291" actId="2696"/>
        <pc:sldMkLst>
          <pc:docMk/>
          <pc:sldMk cId="1563140033" sldId="311"/>
        </pc:sldMkLst>
        <pc:graphicFrameChg chg="modGraphic">
          <ac:chgData name="Dori Hale" userId="082067c45480d47b" providerId="LiveId" clId="{9CC0D76D-1598-42A4-AF63-6DB121B942E5}" dt="2025-04-09T15:20:09.270" v="208" actId="20577"/>
          <ac:graphicFrameMkLst>
            <pc:docMk/>
            <pc:sldMk cId="1563140033" sldId="311"/>
            <ac:graphicFrameMk id="2" creationId="{750E9D91-F088-E8D2-2FA7-483EE4A26498}"/>
          </ac:graphicFrameMkLst>
        </pc:graphicFrameChg>
      </pc:sldChg>
      <pc:sldChg chg="modSp del mod">
        <pc:chgData name="Dori Hale" userId="082067c45480d47b" providerId="LiveId" clId="{9CC0D76D-1598-42A4-AF63-6DB121B942E5}" dt="2025-04-23T15:11:40.091" v="389" actId="2696"/>
        <pc:sldMkLst>
          <pc:docMk/>
          <pc:sldMk cId="2013371675" sldId="312"/>
        </pc:sldMkLst>
        <pc:graphicFrameChg chg="modGraphic">
          <ac:chgData name="Dori Hale" userId="082067c45480d47b" providerId="LiveId" clId="{9CC0D76D-1598-42A4-AF63-6DB121B942E5}" dt="2025-04-09T15:19:43.656" v="202" actId="20577"/>
          <ac:graphicFrameMkLst>
            <pc:docMk/>
            <pc:sldMk cId="2013371675" sldId="312"/>
            <ac:graphicFrameMk id="2" creationId="{750E9D91-F088-E8D2-2FA7-483EE4A26498}"/>
          </ac:graphicFrameMkLst>
        </pc:graphicFrameChg>
      </pc:sldChg>
      <pc:sldChg chg="modSp del mod">
        <pc:chgData name="Dori Hale" userId="082067c45480d47b" providerId="LiveId" clId="{9CC0D76D-1598-42A4-AF63-6DB121B942E5}" dt="2025-04-14T15:13:42.131" v="248" actId="2696"/>
        <pc:sldMkLst>
          <pc:docMk/>
          <pc:sldMk cId="4048269081" sldId="313"/>
        </pc:sldMkLst>
        <pc:graphicFrameChg chg="modGraphic">
          <ac:chgData name="Dori Hale" userId="082067c45480d47b" providerId="LiveId" clId="{9CC0D76D-1598-42A4-AF63-6DB121B942E5}" dt="2025-04-09T15:19:29.251" v="198" actId="20577"/>
          <ac:graphicFrameMkLst>
            <pc:docMk/>
            <pc:sldMk cId="4048269081" sldId="313"/>
            <ac:graphicFrameMk id="2" creationId="{750E9D91-F088-E8D2-2FA7-483EE4A26498}"/>
          </ac:graphicFrameMkLst>
        </pc:graphicFrameChg>
      </pc:sldChg>
      <pc:sldChg chg="modSp mod">
        <pc:chgData name="Dori Hale" userId="082067c45480d47b" providerId="LiveId" clId="{9CC0D76D-1598-42A4-AF63-6DB121B942E5}" dt="2025-04-14T15:13:50.373" v="254" actId="20577"/>
        <pc:sldMkLst>
          <pc:docMk/>
          <pc:sldMk cId="545741603" sldId="314"/>
        </pc:sldMkLst>
        <pc:graphicFrameChg chg="modGraphic">
          <ac:chgData name="Dori Hale" userId="082067c45480d47b" providerId="LiveId" clId="{9CC0D76D-1598-42A4-AF63-6DB121B942E5}" dt="2025-04-14T15:13:50.373" v="254" actId="20577"/>
          <ac:graphicFrameMkLst>
            <pc:docMk/>
            <pc:sldMk cId="545741603" sldId="314"/>
            <ac:graphicFrameMk id="2" creationId="{750E9D91-F088-E8D2-2FA7-483EE4A26498}"/>
          </ac:graphicFrameMkLst>
        </pc:graphicFrameChg>
      </pc:sldChg>
      <pc:sldChg chg="modSp del mod">
        <pc:chgData name="Dori Hale" userId="082067c45480d47b" providerId="LiveId" clId="{9CC0D76D-1598-42A4-AF63-6DB121B942E5}" dt="2025-04-23T15:11:46.404" v="390" actId="2696"/>
        <pc:sldMkLst>
          <pc:docMk/>
          <pc:sldMk cId="2873829016" sldId="315"/>
        </pc:sldMkLst>
        <pc:graphicFrameChg chg="modGraphic">
          <ac:chgData name="Dori Hale" userId="082067c45480d47b" providerId="LiveId" clId="{9CC0D76D-1598-42A4-AF63-6DB121B942E5}" dt="2025-04-09T15:19:00.537" v="189" actId="20577"/>
          <ac:graphicFrameMkLst>
            <pc:docMk/>
            <pc:sldMk cId="2873829016" sldId="315"/>
            <ac:graphicFrameMk id="2" creationId="{750E9D91-F088-E8D2-2FA7-483EE4A26498}"/>
          </ac:graphicFrameMkLst>
        </pc:graphicFrameChg>
      </pc:sldChg>
      <pc:sldChg chg="modSp mod">
        <pc:chgData name="Dori Hale" userId="082067c45480d47b" providerId="LiveId" clId="{9CC0D76D-1598-42A4-AF63-6DB121B942E5}" dt="2025-04-09T15:19:50.446" v="204" actId="20577"/>
        <pc:sldMkLst>
          <pc:docMk/>
          <pc:sldMk cId="816804265" sldId="317"/>
        </pc:sldMkLst>
        <pc:graphicFrameChg chg="modGraphic">
          <ac:chgData name="Dori Hale" userId="082067c45480d47b" providerId="LiveId" clId="{9CC0D76D-1598-42A4-AF63-6DB121B942E5}" dt="2025-04-09T15:19:50.446" v="204" actId="20577"/>
          <ac:graphicFrameMkLst>
            <pc:docMk/>
            <pc:sldMk cId="816804265" sldId="317"/>
            <ac:graphicFrameMk id="2" creationId="{750E9D91-F088-E8D2-2FA7-483EE4A26498}"/>
          </ac:graphicFrameMkLst>
        </pc:graphicFrameChg>
      </pc:sldChg>
      <pc:sldChg chg="modSp add mod">
        <pc:chgData name="Dori Hale" userId="082067c45480d47b" providerId="LiveId" clId="{9CC0D76D-1598-42A4-AF63-6DB121B942E5}" dt="2025-04-23T15:12:22.640" v="398" actId="14100"/>
        <pc:sldMkLst>
          <pc:docMk/>
          <pc:sldMk cId="867609911" sldId="318"/>
        </pc:sldMkLst>
        <pc:spChg chg="mod">
          <ac:chgData name="Dori Hale" userId="082067c45480d47b" providerId="LiveId" clId="{9CC0D76D-1598-42A4-AF63-6DB121B942E5}" dt="2025-04-10T19:15:19.616" v="247" actId="20577"/>
          <ac:spMkLst>
            <pc:docMk/>
            <pc:sldMk cId="867609911" sldId="318"/>
            <ac:spMk id="11" creationId="{31BD5FB6-48F7-4D05-BD6F-4A4DEFD4593B}"/>
          </ac:spMkLst>
        </pc:spChg>
        <pc:graphicFrameChg chg="mod modGraphic">
          <ac:chgData name="Dori Hale" userId="082067c45480d47b" providerId="LiveId" clId="{9CC0D76D-1598-42A4-AF63-6DB121B942E5}" dt="2025-04-23T15:12:22.640" v="398" actId="14100"/>
          <ac:graphicFrameMkLst>
            <pc:docMk/>
            <pc:sldMk cId="867609911" sldId="318"/>
            <ac:graphicFrameMk id="2" creationId="{750E9D91-F088-E8D2-2FA7-483EE4A26498}"/>
          </ac:graphicFrameMkLst>
        </pc:graphicFrameChg>
      </pc:sldChg>
      <pc:sldChg chg="modSp add mod">
        <pc:chgData name="Dori Hale" userId="082067c45480d47b" providerId="LiveId" clId="{9CC0D76D-1598-42A4-AF63-6DB121B942E5}" dt="2025-04-10T19:14:55.626" v="225" actId="20577"/>
        <pc:sldMkLst>
          <pc:docMk/>
          <pc:sldMk cId="1500335920" sldId="319"/>
        </pc:sldMkLst>
        <pc:spChg chg="mod">
          <ac:chgData name="Dori Hale" userId="082067c45480d47b" providerId="LiveId" clId="{9CC0D76D-1598-42A4-AF63-6DB121B942E5}" dt="2025-04-10T19:14:55.626" v="225" actId="20577"/>
          <ac:spMkLst>
            <pc:docMk/>
            <pc:sldMk cId="1500335920" sldId="319"/>
            <ac:spMk id="11" creationId="{31BD5FB6-48F7-4D05-BD6F-4A4DEFD4593B}"/>
          </ac:spMkLst>
        </pc:spChg>
        <pc:graphicFrameChg chg="mod modGraphic">
          <ac:chgData name="Dori Hale" userId="082067c45480d47b" providerId="LiveId" clId="{9CC0D76D-1598-42A4-AF63-6DB121B942E5}" dt="2025-04-09T15:20:18.637" v="212" actId="20577"/>
          <ac:graphicFrameMkLst>
            <pc:docMk/>
            <pc:sldMk cId="1500335920" sldId="319"/>
            <ac:graphicFrameMk id="2" creationId="{750E9D91-F088-E8D2-2FA7-483EE4A26498}"/>
          </ac:graphicFrameMkLst>
        </pc:graphicFrameChg>
      </pc:sldChg>
      <pc:sldChg chg="modSp add del mod">
        <pc:chgData name="Dori Hale" userId="082067c45480d47b" providerId="LiveId" clId="{9CC0D76D-1598-42A4-AF63-6DB121B942E5}" dt="2025-04-28T15:21:32.911" v="399" actId="2696"/>
        <pc:sldMkLst>
          <pc:docMk/>
          <pc:sldMk cId="2430041136" sldId="320"/>
        </pc:sldMkLst>
        <pc:graphicFrameChg chg="mod modGraphic">
          <ac:chgData name="Dori Hale" userId="082067c45480d47b" providerId="LiveId" clId="{9CC0D76D-1598-42A4-AF63-6DB121B942E5}" dt="2025-04-09T15:18:45.173" v="185" actId="20577"/>
          <ac:graphicFrameMkLst>
            <pc:docMk/>
            <pc:sldMk cId="2430041136" sldId="320"/>
            <ac:graphicFrameMk id="2" creationId="{750E9D91-F088-E8D2-2FA7-483EE4A26498}"/>
          </ac:graphicFrameMkLst>
        </pc:graphicFrameChg>
      </pc:sldChg>
    </pc:docChg>
  </pc:docChgLst>
  <pc:docChgLst>
    <pc:chgData name="Dori Hale" userId="082067c45480d47b" providerId="LiveId" clId="{A12AAA04-511C-4DC3-9D73-C33B2E2C784E}"/>
    <pc:docChg chg="modSld">
      <pc:chgData name="Dori Hale" userId="082067c45480d47b" providerId="LiveId" clId="{A12AAA04-511C-4DC3-9D73-C33B2E2C784E}" dt="2025-05-05T15:52:34.870" v="21" actId="20577"/>
      <pc:docMkLst>
        <pc:docMk/>
      </pc:docMkLst>
      <pc:sldChg chg="modSp mod">
        <pc:chgData name="Dori Hale" userId="082067c45480d47b" providerId="LiveId" clId="{A12AAA04-511C-4DC3-9D73-C33B2E2C784E}" dt="2025-05-05T15:52:34.870" v="21" actId="20577"/>
        <pc:sldMkLst>
          <pc:docMk/>
          <pc:sldMk cId="510999652" sldId="307"/>
        </pc:sldMkLst>
        <pc:graphicFrameChg chg="mod modGraphic">
          <ac:chgData name="Dori Hale" userId="082067c45480d47b" providerId="LiveId" clId="{A12AAA04-511C-4DC3-9D73-C33B2E2C784E}" dt="2025-05-05T15:52:34.870" v="21" actId="20577"/>
          <ac:graphicFrameMkLst>
            <pc:docMk/>
            <pc:sldMk cId="510999652" sldId="307"/>
            <ac:graphicFrameMk id="2" creationId="{750E9D91-F088-E8D2-2FA7-483EE4A26498}"/>
          </ac:graphicFrameMkLst>
        </pc:graphicFrameChg>
      </pc:sldChg>
    </pc:docChg>
  </pc:docChgLst>
  <pc:docChgLst>
    <pc:chgData name="Dori Hale" userId="082067c45480d47b" providerId="LiveId" clId="{83098B08-523A-4BAA-9124-A4355321DB31}"/>
    <pc:docChg chg="undo custSel addSld delSld modSld sldOrd">
      <pc:chgData name="Dori Hale" userId="082067c45480d47b" providerId="LiveId" clId="{83098B08-523A-4BAA-9124-A4355321DB31}" dt="2025-06-02T17:05:39.709" v="670" actId="1076"/>
      <pc:docMkLst>
        <pc:docMk/>
      </pc:docMkLst>
      <pc:sldChg chg="modSp mod">
        <pc:chgData name="Dori Hale" userId="082067c45480d47b" providerId="LiveId" clId="{83098B08-523A-4BAA-9124-A4355321DB31}" dt="2025-05-21T15:08:15.835" v="15" actId="20577"/>
        <pc:sldMkLst>
          <pc:docMk/>
          <pc:sldMk cId="856944360" sldId="288"/>
        </pc:sldMkLst>
        <pc:spChg chg="mod">
          <ac:chgData name="Dori Hale" userId="082067c45480d47b" providerId="LiveId" clId="{83098B08-523A-4BAA-9124-A4355321DB31}" dt="2025-05-21T15:08:15.835" v="15" actId="20577"/>
          <ac:spMkLst>
            <pc:docMk/>
            <pc:sldMk cId="856944360" sldId="288"/>
            <ac:spMk id="15" creationId="{F7E96BA2-B44A-48B6-90AE-632DCAD06148}"/>
          </ac:spMkLst>
        </pc:spChg>
      </pc:sldChg>
      <pc:sldChg chg="modSp mod">
        <pc:chgData name="Dori Hale" userId="082067c45480d47b" providerId="LiveId" clId="{83098B08-523A-4BAA-9124-A4355321DB31}" dt="2025-05-21T15:22:36.522" v="628" actId="20577"/>
        <pc:sldMkLst>
          <pc:docMk/>
          <pc:sldMk cId="510999652" sldId="307"/>
        </pc:sldMkLst>
        <pc:spChg chg="mod">
          <ac:chgData name="Dori Hale" userId="082067c45480d47b" providerId="LiveId" clId="{83098B08-523A-4BAA-9124-A4355321DB31}" dt="2025-05-21T15:14:04.455" v="350" actId="20577"/>
          <ac:spMkLst>
            <pc:docMk/>
            <pc:sldMk cId="510999652" sldId="307"/>
            <ac:spMk id="11" creationId="{31BD5FB6-48F7-4D05-BD6F-4A4DEFD4593B}"/>
          </ac:spMkLst>
        </pc:spChg>
        <pc:graphicFrameChg chg="mod modGraphic">
          <ac:chgData name="Dori Hale" userId="082067c45480d47b" providerId="LiveId" clId="{83098B08-523A-4BAA-9124-A4355321DB31}" dt="2025-05-21T15:22:36.522" v="628" actId="20577"/>
          <ac:graphicFrameMkLst>
            <pc:docMk/>
            <pc:sldMk cId="510999652" sldId="307"/>
            <ac:graphicFrameMk id="2" creationId="{750E9D91-F088-E8D2-2FA7-483EE4A26498}"/>
          </ac:graphicFrameMkLst>
        </pc:graphicFrameChg>
      </pc:sldChg>
      <pc:sldChg chg="modSp mod">
        <pc:chgData name="Dori Hale" userId="082067c45480d47b" providerId="LiveId" clId="{83098B08-523A-4BAA-9124-A4355321DB31}" dt="2025-06-02T17:05:39.709" v="670" actId="1076"/>
        <pc:sldMkLst>
          <pc:docMk/>
          <pc:sldMk cId="2448061617" sldId="308"/>
        </pc:sldMkLst>
        <pc:spChg chg="mod">
          <ac:chgData name="Dori Hale" userId="082067c45480d47b" providerId="LiveId" clId="{83098B08-523A-4BAA-9124-A4355321DB31}" dt="2025-06-02T17:05:35.627" v="669" actId="1076"/>
          <ac:spMkLst>
            <pc:docMk/>
            <pc:sldMk cId="2448061617" sldId="308"/>
            <ac:spMk id="3" creationId="{D58E11FA-470E-4E2D-8802-B82F6CABF82F}"/>
          </ac:spMkLst>
        </pc:spChg>
        <pc:graphicFrameChg chg="mod modGraphic">
          <ac:chgData name="Dori Hale" userId="082067c45480d47b" providerId="LiveId" clId="{83098B08-523A-4BAA-9124-A4355321DB31}" dt="2025-06-02T17:05:39.709" v="670" actId="1076"/>
          <ac:graphicFrameMkLst>
            <pc:docMk/>
            <pc:sldMk cId="2448061617" sldId="308"/>
            <ac:graphicFrameMk id="2" creationId="{750E9D91-F088-E8D2-2FA7-483EE4A26498}"/>
          </ac:graphicFrameMkLst>
        </pc:graphicFrameChg>
      </pc:sldChg>
      <pc:sldChg chg="modSp add del mod ord">
        <pc:chgData name="Dori Hale" userId="082067c45480d47b" providerId="LiveId" clId="{83098B08-523A-4BAA-9124-A4355321DB31}" dt="2025-05-21T15:22:19.679" v="626" actId="2696"/>
        <pc:sldMkLst>
          <pc:docMk/>
          <pc:sldMk cId="2417777476" sldId="317"/>
        </pc:sldMkLst>
        <pc:graphicFrameChg chg="mod modGraphic">
          <ac:chgData name="Dori Hale" userId="082067c45480d47b" providerId="LiveId" clId="{83098B08-523A-4BAA-9124-A4355321DB31}" dt="2025-05-21T15:20:00.782" v="564" actId="1076"/>
          <ac:graphicFrameMkLst>
            <pc:docMk/>
            <pc:sldMk cId="2417777476" sldId="317"/>
            <ac:graphicFrameMk id="2" creationId="{750E9D91-F088-E8D2-2FA7-483EE4A26498}"/>
          </ac:graphicFrameMkLst>
        </pc:graphicFrameChg>
      </pc:sldChg>
      <pc:sldChg chg="add del ord">
        <pc:chgData name="Dori Hale" userId="082067c45480d47b" providerId="LiveId" clId="{83098B08-523A-4BAA-9124-A4355321DB31}" dt="2025-05-21T15:14:02.134" v="340" actId="2890"/>
        <pc:sldMkLst>
          <pc:docMk/>
          <pc:sldMk cId="337042871" sldId="318"/>
        </pc:sldMkLst>
      </pc:sldChg>
      <pc:sldChg chg="modSp add mod ord">
        <pc:chgData name="Dori Hale" userId="082067c45480d47b" providerId="LiveId" clId="{83098B08-523A-4BAA-9124-A4355321DB31}" dt="2025-05-21T15:22:40.870" v="629" actId="20577"/>
        <pc:sldMkLst>
          <pc:docMk/>
          <pc:sldMk cId="731429165" sldId="318"/>
        </pc:sldMkLst>
        <pc:spChg chg="mod">
          <ac:chgData name="Dori Hale" userId="082067c45480d47b" providerId="LiveId" clId="{83098B08-523A-4BAA-9124-A4355321DB31}" dt="2025-05-21T15:22:15.587" v="625" actId="20577"/>
          <ac:spMkLst>
            <pc:docMk/>
            <pc:sldMk cId="731429165" sldId="318"/>
            <ac:spMk id="11" creationId="{31BD5FB6-48F7-4D05-BD6F-4A4DEFD4593B}"/>
          </ac:spMkLst>
        </pc:spChg>
        <pc:graphicFrameChg chg="mod modGraphic">
          <ac:chgData name="Dori Hale" userId="082067c45480d47b" providerId="LiveId" clId="{83098B08-523A-4BAA-9124-A4355321DB31}" dt="2025-05-21T15:22:40.870" v="629" actId="20577"/>
          <ac:graphicFrameMkLst>
            <pc:docMk/>
            <pc:sldMk cId="731429165" sldId="318"/>
            <ac:graphicFrameMk id="2" creationId="{750E9D91-F088-E8D2-2FA7-483EE4A26498}"/>
          </ac:graphicFrameMkLst>
        </pc:graphicFrameChg>
      </pc:sldChg>
    </pc:docChg>
  </pc:docChgLst>
  <pc:docChgLst>
    <pc:chgData name="Dori Hale" userId="082067c45480d47b" providerId="LiveId" clId="{B160FB9A-707F-4163-9E08-B2F095E2FFF2}"/>
    <pc:docChg chg="custSel addSld modSld">
      <pc:chgData name="Dori Hale" userId="082067c45480d47b" providerId="LiveId" clId="{B160FB9A-707F-4163-9E08-B2F095E2FFF2}" dt="2025-06-18T16:53:18.925" v="366" actId="20577"/>
      <pc:docMkLst>
        <pc:docMk/>
      </pc:docMkLst>
      <pc:sldChg chg="modSp mod">
        <pc:chgData name="Dori Hale" userId="082067c45480d47b" providerId="LiveId" clId="{B160FB9A-707F-4163-9E08-B2F095E2FFF2}" dt="2025-06-13T16:01:21.463" v="355" actId="20577"/>
        <pc:sldMkLst>
          <pc:docMk/>
          <pc:sldMk cId="856944360" sldId="288"/>
        </pc:sldMkLst>
        <pc:spChg chg="mod">
          <ac:chgData name="Dori Hale" userId="082067c45480d47b" providerId="LiveId" clId="{B160FB9A-707F-4163-9E08-B2F095E2FFF2}" dt="2025-06-13T16:01:21.463" v="355" actId="20577"/>
          <ac:spMkLst>
            <pc:docMk/>
            <pc:sldMk cId="856944360" sldId="288"/>
            <ac:spMk id="15" creationId="{F7E96BA2-B44A-48B6-90AE-632DCAD06148}"/>
          </ac:spMkLst>
        </pc:spChg>
      </pc:sldChg>
      <pc:sldChg chg="modSp mod">
        <pc:chgData name="Dori Hale" userId="082067c45480d47b" providerId="LiveId" clId="{B160FB9A-707F-4163-9E08-B2F095E2FFF2}" dt="2025-06-13T16:01:14.224" v="340" actId="20577"/>
        <pc:sldMkLst>
          <pc:docMk/>
          <pc:sldMk cId="731429165" sldId="318"/>
        </pc:sldMkLst>
        <pc:graphicFrameChg chg="modGraphic">
          <ac:chgData name="Dori Hale" userId="082067c45480d47b" providerId="LiveId" clId="{B160FB9A-707F-4163-9E08-B2F095E2FFF2}" dt="2025-06-13T16:01:14.224" v="340" actId="20577"/>
          <ac:graphicFrameMkLst>
            <pc:docMk/>
            <pc:sldMk cId="731429165" sldId="318"/>
            <ac:graphicFrameMk id="2" creationId="{750E9D91-F088-E8D2-2FA7-483EE4A26498}"/>
          </ac:graphicFrameMkLst>
        </pc:graphicFrameChg>
      </pc:sldChg>
      <pc:sldChg chg="modSp add mod">
        <pc:chgData name="Dori Hale" userId="082067c45480d47b" providerId="LiveId" clId="{B160FB9A-707F-4163-9E08-B2F095E2FFF2}" dt="2025-06-18T16:53:18.925" v="366" actId="20577"/>
        <pc:sldMkLst>
          <pc:docMk/>
          <pc:sldMk cId="3810348701" sldId="319"/>
        </pc:sldMkLst>
        <pc:spChg chg="mod">
          <ac:chgData name="Dori Hale" userId="082067c45480d47b" providerId="LiveId" clId="{B160FB9A-707F-4163-9E08-B2F095E2FFF2}" dt="2025-06-13T16:01:02.764" v="338" actId="20577"/>
          <ac:spMkLst>
            <pc:docMk/>
            <pc:sldMk cId="3810348701" sldId="319"/>
            <ac:spMk id="11" creationId="{31BD5FB6-48F7-4D05-BD6F-4A4DEFD4593B}"/>
          </ac:spMkLst>
        </pc:spChg>
        <pc:graphicFrameChg chg="modGraphic">
          <ac:chgData name="Dori Hale" userId="082067c45480d47b" providerId="LiveId" clId="{B160FB9A-707F-4163-9E08-B2F095E2FFF2}" dt="2025-06-18T16:53:18.925" v="366" actId="20577"/>
          <ac:graphicFrameMkLst>
            <pc:docMk/>
            <pc:sldMk cId="3810348701" sldId="319"/>
            <ac:graphicFrameMk id="2" creationId="{750E9D91-F088-E8D2-2FA7-483EE4A26498}"/>
          </ac:graphicFrameMkLst>
        </pc:graphicFrameChg>
      </pc:sldChg>
    </pc:docChg>
  </pc:docChgLst>
  <pc:docChgLst>
    <pc:chgData name="Dori Hale" userId="082067c45480d47b" providerId="LiveId" clId="{03D62BFC-2216-45E8-A848-A0BB77B47390}"/>
    <pc:docChg chg="undo custSel delSld modSld">
      <pc:chgData name="Dori Hale" userId="082067c45480d47b" providerId="LiveId" clId="{03D62BFC-2216-45E8-A848-A0BB77B47390}" dt="2025-05-12T16:56:54.965" v="161" actId="20577"/>
      <pc:docMkLst>
        <pc:docMk/>
      </pc:docMkLst>
      <pc:sldChg chg="addSp delSp modSp mod">
        <pc:chgData name="Dori Hale" userId="082067c45480d47b" providerId="LiveId" clId="{03D62BFC-2216-45E8-A848-A0BB77B47390}" dt="2025-05-12T16:56:54.965" v="161" actId="20577"/>
        <pc:sldMkLst>
          <pc:docMk/>
          <pc:sldMk cId="856944360" sldId="288"/>
        </pc:sldMkLst>
        <pc:spChg chg="mod">
          <ac:chgData name="Dori Hale" userId="082067c45480d47b" providerId="LiveId" clId="{03D62BFC-2216-45E8-A848-A0BB77B47390}" dt="2025-05-12T15:42:20.902" v="129" actId="1076"/>
          <ac:spMkLst>
            <pc:docMk/>
            <pc:sldMk cId="856944360" sldId="288"/>
            <ac:spMk id="4" creationId="{54E5C25F-0D55-A353-1450-4AE495252978}"/>
          </ac:spMkLst>
        </pc:spChg>
        <pc:spChg chg="add mod">
          <ac:chgData name="Dori Hale" userId="082067c45480d47b" providerId="LiveId" clId="{03D62BFC-2216-45E8-A848-A0BB77B47390}" dt="2025-05-12T15:42:45.325" v="132" actId="1076"/>
          <ac:spMkLst>
            <pc:docMk/>
            <pc:sldMk cId="856944360" sldId="288"/>
            <ac:spMk id="7" creationId="{0D936F90-A060-82B1-9F94-28CAFBA2B65E}"/>
          </ac:spMkLst>
        </pc:spChg>
        <pc:spChg chg="del mod">
          <ac:chgData name="Dori Hale" userId="082067c45480d47b" providerId="LiveId" clId="{03D62BFC-2216-45E8-A848-A0BB77B47390}" dt="2025-05-07T16:41:40.183" v="52"/>
          <ac:spMkLst>
            <pc:docMk/>
            <pc:sldMk cId="856944360" sldId="288"/>
            <ac:spMk id="7" creationId="{E8F0F4A9-605C-AE4C-89B3-4D999178B4C3}"/>
          </ac:spMkLst>
        </pc:spChg>
        <pc:spChg chg="mod">
          <ac:chgData name="Dori Hale" userId="082067c45480d47b" providerId="LiveId" clId="{03D62BFC-2216-45E8-A848-A0BB77B47390}" dt="2025-05-07T16:42:18.581" v="95" actId="1076"/>
          <ac:spMkLst>
            <pc:docMk/>
            <pc:sldMk cId="856944360" sldId="288"/>
            <ac:spMk id="8" creationId="{75BD45CD-D67C-8C83-1E5F-ED8570DAC3DC}"/>
          </ac:spMkLst>
        </pc:spChg>
        <pc:spChg chg="mod">
          <ac:chgData name="Dori Hale" userId="082067c45480d47b" providerId="LiveId" clId="{03D62BFC-2216-45E8-A848-A0BB77B47390}" dt="2025-05-12T16:56:54.965" v="161" actId="20577"/>
          <ac:spMkLst>
            <pc:docMk/>
            <pc:sldMk cId="856944360" sldId="288"/>
            <ac:spMk id="10" creationId="{9CC7DA70-8D05-10FC-C880-84E656CB369D}"/>
          </ac:spMkLst>
        </pc:spChg>
        <pc:spChg chg="mod">
          <ac:chgData name="Dori Hale" userId="082067c45480d47b" providerId="LiveId" clId="{03D62BFC-2216-45E8-A848-A0BB77B47390}" dt="2025-05-12T15:36:22.748" v="120" actId="20577"/>
          <ac:spMkLst>
            <pc:docMk/>
            <pc:sldMk cId="856944360" sldId="288"/>
            <ac:spMk id="15" creationId="{F7E96BA2-B44A-48B6-90AE-632DCAD06148}"/>
          </ac:spMkLst>
        </pc:spChg>
      </pc:sldChg>
      <pc:sldChg chg="del">
        <pc:chgData name="Dori Hale" userId="082067c45480d47b" providerId="LiveId" clId="{03D62BFC-2216-45E8-A848-A0BB77B47390}" dt="2025-05-07T16:42:50.181" v="99" actId="2696"/>
        <pc:sldMkLst>
          <pc:docMk/>
          <pc:sldMk cId="3819388975" sldId="305"/>
        </pc:sldMkLst>
      </pc:sldChg>
      <pc:sldChg chg="del">
        <pc:chgData name="Dori Hale" userId="082067c45480d47b" providerId="LiveId" clId="{03D62BFC-2216-45E8-A848-A0BB77B47390}" dt="2025-05-07T16:42:29.748" v="97" actId="2696"/>
        <pc:sldMkLst>
          <pc:docMk/>
          <pc:sldMk cId="162762173" sldId="309"/>
        </pc:sldMkLst>
      </pc:sldChg>
      <pc:sldChg chg="del">
        <pc:chgData name="Dori Hale" userId="082067c45480d47b" providerId="LiveId" clId="{03D62BFC-2216-45E8-A848-A0BB77B47390}" dt="2025-05-12T15:36:59.171" v="123" actId="2696"/>
        <pc:sldMkLst>
          <pc:docMk/>
          <pc:sldMk cId="545741603" sldId="314"/>
        </pc:sldMkLst>
      </pc:sldChg>
      <pc:sldChg chg="del">
        <pc:chgData name="Dori Hale" userId="082067c45480d47b" providerId="LiveId" clId="{03D62BFC-2216-45E8-A848-A0BB77B47390}" dt="2025-05-07T16:43:21.678" v="100" actId="2696"/>
        <pc:sldMkLst>
          <pc:docMk/>
          <pc:sldMk cId="816804265" sldId="317"/>
        </pc:sldMkLst>
      </pc:sldChg>
      <pc:sldChg chg="del">
        <pc:chgData name="Dori Hale" userId="082067c45480d47b" providerId="LiveId" clId="{03D62BFC-2216-45E8-A848-A0BB77B47390}" dt="2025-05-12T15:37:03.213" v="124" actId="2696"/>
        <pc:sldMkLst>
          <pc:docMk/>
          <pc:sldMk cId="867609911" sldId="318"/>
        </pc:sldMkLst>
      </pc:sldChg>
      <pc:sldChg chg="del">
        <pc:chgData name="Dori Hale" userId="082067c45480d47b" providerId="LiveId" clId="{03D62BFC-2216-45E8-A848-A0BB77B47390}" dt="2025-05-07T16:42:36.484" v="98" actId="2696"/>
        <pc:sldMkLst>
          <pc:docMk/>
          <pc:sldMk cId="1500335920" sldId="31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78163" cy="469900"/>
          </a:xfrm>
          <a:prstGeom prst="rect">
            <a:avLst/>
          </a:prstGeom>
        </p:spPr>
        <p:txBody>
          <a:bodyPr vert="horz" lIns="91417" tIns="45708" rIns="91417" bIns="45708" rtlCol="0"/>
          <a:lstStyle>
            <a:lvl1pPr algn="l">
              <a:defRPr sz="1200"/>
            </a:lvl1pPr>
          </a:lstStyle>
          <a:p>
            <a:endParaRPr lang="en-US" dirty="0"/>
          </a:p>
        </p:txBody>
      </p:sp>
      <p:sp>
        <p:nvSpPr>
          <p:cNvPr id="3" name="Date Placeholder 2"/>
          <p:cNvSpPr>
            <a:spLocks noGrp="1"/>
          </p:cNvSpPr>
          <p:nvPr>
            <p:ph type="dt" idx="1"/>
          </p:nvPr>
        </p:nvSpPr>
        <p:spPr>
          <a:xfrm>
            <a:off x="4022727" y="1"/>
            <a:ext cx="3078163" cy="469900"/>
          </a:xfrm>
          <a:prstGeom prst="rect">
            <a:avLst/>
          </a:prstGeom>
        </p:spPr>
        <p:txBody>
          <a:bodyPr vert="horz" lIns="91417" tIns="45708" rIns="91417" bIns="45708" rtlCol="0"/>
          <a:lstStyle>
            <a:lvl1pPr algn="r">
              <a:defRPr sz="1200"/>
            </a:lvl1pPr>
          </a:lstStyle>
          <a:p>
            <a:fld id="{125C1899-3986-4491-B33A-C5BA2F72B086}" type="datetimeFigureOut">
              <a:rPr lang="en-US" smtClean="0"/>
              <a:t>6/18/2025</a:t>
            </a:fld>
            <a:endParaRPr lang="en-US" dirty="0"/>
          </a:p>
        </p:txBody>
      </p:sp>
      <p:sp>
        <p:nvSpPr>
          <p:cNvPr id="4" name="Slide Image Placeholder 3"/>
          <p:cNvSpPr>
            <a:spLocks noGrp="1" noRot="1" noChangeAspect="1"/>
          </p:cNvSpPr>
          <p:nvPr>
            <p:ph type="sldImg" idx="2"/>
          </p:nvPr>
        </p:nvSpPr>
        <p:spPr>
          <a:xfrm>
            <a:off x="2363788" y="1173163"/>
            <a:ext cx="2374900" cy="3168650"/>
          </a:xfrm>
          <a:prstGeom prst="rect">
            <a:avLst/>
          </a:prstGeom>
          <a:noFill/>
          <a:ln w="12700">
            <a:solidFill>
              <a:prstClr val="black"/>
            </a:solidFill>
          </a:ln>
        </p:spPr>
        <p:txBody>
          <a:bodyPr vert="horz" lIns="91417" tIns="45708" rIns="91417" bIns="45708" rtlCol="0" anchor="ctr"/>
          <a:lstStyle/>
          <a:p>
            <a:endParaRPr lang="en-US" dirty="0"/>
          </a:p>
        </p:txBody>
      </p:sp>
      <p:sp>
        <p:nvSpPr>
          <p:cNvPr id="5" name="Notes Placeholder 4"/>
          <p:cNvSpPr>
            <a:spLocks noGrp="1"/>
          </p:cNvSpPr>
          <p:nvPr>
            <p:ph type="body" sz="quarter" idx="3"/>
          </p:nvPr>
        </p:nvSpPr>
        <p:spPr>
          <a:xfrm>
            <a:off x="709613" y="4518026"/>
            <a:ext cx="5683250" cy="3697288"/>
          </a:xfrm>
          <a:prstGeom prst="rect">
            <a:avLst/>
          </a:prstGeom>
        </p:spPr>
        <p:txBody>
          <a:bodyPr vert="horz" lIns="91417" tIns="45708" rIns="91417" bIns="4570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918576"/>
            <a:ext cx="3078163" cy="469900"/>
          </a:xfrm>
          <a:prstGeom prst="rect">
            <a:avLst/>
          </a:prstGeom>
        </p:spPr>
        <p:txBody>
          <a:bodyPr vert="horz" lIns="91417" tIns="45708" rIns="91417" bIns="4570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7" y="8918576"/>
            <a:ext cx="3078163" cy="469900"/>
          </a:xfrm>
          <a:prstGeom prst="rect">
            <a:avLst/>
          </a:prstGeom>
        </p:spPr>
        <p:txBody>
          <a:bodyPr vert="horz" lIns="91417" tIns="45708" rIns="91417" bIns="45708" rtlCol="0" anchor="b"/>
          <a:lstStyle>
            <a:lvl1pPr algn="r">
              <a:defRPr sz="1200"/>
            </a:lvl1pPr>
          </a:lstStyle>
          <a:p>
            <a:fld id="{D427A0FE-424F-4273-AE23-CACEF1CF0AFA}" type="slidenum">
              <a:rPr lang="en-US" smtClean="0"/>
              <a:t>‹#›</a:t>
            </a:fld>
            <a:endParaRPr lang="en-US" dirty="0"/>
          </a:p>
        </p:txBody>
      </p:sp>
    </p:spTree>
    <p:extLst>
      <p:ext uri="{BB962C8B-B14F-4D97-AF65-F5344CB8AC3E}">
        <p14:creationId xmlns:p14="http://schemas.microsoft.com/office/powerpoint/2010/main" val="1366846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11815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8044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34937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26439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8463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11151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6/18/2025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518221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6/18/2025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925207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6/18/2025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880953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6/18/2025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44486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FA0D81-0A4B-44A8-A46A-00BAEC508813}" type="datetimeFigureOut">
              <a:rPr lang="en-US" smtClean="0"/>
              <a:t>6/18/2025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960612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FA0D81-0A4B-44A8-A46A-00BAEC508813}" type="datetimeFigureOut">
              <a:rPr lang="en-US" smtClean="0"/>
              <a:t>6/18/2025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333380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A0D81-0A4B-44A8-A46A-00BAEC508813}" type="datetimeFigureOut">
              <a:rPr lang="en-US" smtClean="0"/>
              <a:t>6/18/2025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3653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FA0D81-0A4B-44A8-A46A-00BAEC508813}" type="datetimeFigureOut">
              <a:rPr lang="en-US" smtClean="0"/>
              <a:t>6/18/2025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02375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FA0D81-0A4B-44A8-A46A-00BAEC508813}" type="datetimeFigureOut">
              <a:rPr lang="en-US" smtClean="0"/>
              <a:t>6/18/2025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442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6/18/2025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418146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6/18/2025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132490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2FA0D81-0A4B-44A8-A46A-00BAEC508813}" type="datetimeFigureOut">
              <a:rPr lang="en-US" smtClean="0"/>
              <a:t>6/18/2025</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727DA4B-B80E-480C-B1F1-A8E50D07C969}" type="slidenum">
              <a:rPr lang="en-US" smtClean="0"/>
              <a:t>‹#›</a:t>
            </a:fld>
            <a:endParaRPr lang="en-US" dirty="0"/>
          </a:p>
        </p:txBody>
      </p:sp>
    </p:spTree>
    <p:extLst>
      <p:ext uri="{BB962C8B-B14F-4D97-AF65-F5344CB8AC3E}">
        <p14:creationId xmlns:p14="http://schemas.microsoft.com/office/powerpoint/2010/main" val="3018272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strongriver@strongriverconstruction.com"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mailto:cjtkhacker@me.com" TargetMode="Externa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mailto:Patricia.bpc@gmail.com" TargetMode="Externa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mailto:acehomesllc@gmail.com"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B15C7-4440-409A-B35C-610EBEC757D8}"/>
              </a:ext>
            </a:extLst>
          </p:cNvPr>
          <p:cNvSpPr>
            <a:spLocks noGrp="1"/>
          </p:cNvSpPr>
          <p:nvPr>
            <p:ph type="ctrTitle"/>
          </p:nvPr>
        </p:nvSpPr>
        <p:spPr>
          <a:xfrm>
            <a:off x="514350" y="1033758"/>
            <a:ext cx="5829300" cy="573666"/>
          </a:xfrm>
        </p:spPr>
        <p:txBody>
          <a:bodyPr anchor="t">
            <a:normAutofit/>
          </a:bodyPr>
          <a:lstStyle/>
          <a:p>
            <a:r>
              <a:rPr lang="en-US" sz="2400" b="1" dirty="0">
                <a:solidFill>
                  <a:srgbClr val="2C451B"/>
                </a:solidFill>
                <a:latin typeface="+mn-lt"/>
                <a:cs typeface="Arial" panose="020B0604020202020204" pitchFamily="34" charset="0"/>
              </a:rPr>
              <a:t>2025 Used Homes and Available Lots</a:t>
            </a: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15" name="Subtitle 2">
            <a:extLst>
              <a:ext uri="{FF2B5EF4-FFF2-40B4-BE49-F238E27FC236}">
                <a16:creationId xmlns:a16="http://schemas.microsoft.com/office/drawing/2014/main" id="{F7E96BA2-B44A-48B6-90AE-632DCAD06148}"/>
              </a:ext>
            </a:extLst>
          </p:cNvPr>
          <p:cNvSpPr>
            <a:spLocks noGrp="1"/>
          </p:cNvSpPr>
          <p:nvPr>
            <p:ph type="subTitle" idx="1"/>
          </p:nvPr>
        </p:nvSpPr>
        <p:spPr>
          <a:xfrm>
            <a:off x="726359" y="2106968"/>
            <a:ext cx="5254334" cy="1285047"/>
          </a:xfrm>
        </p:spPr>
        <p:txBody>
          <a:bodyPr>
            <a:noAutofit/>
          </a:bodyPr>
          <a:lstStyle/>
          <a:p>
            <a:pPr marL="171450" lvl="1" indent="-171450" algn="l">
              <a:buFont typeface="Arial" panose="020B0604020202020204" pitchFamily="34" charset="0"/>
              <a:buChar char="•"/>
            </a:pPr>
            <a:r>
              <a:rPr lang="en-US" sz="1400" b="1" dirty="0">
                <a:solidFill>
                  <a:schemeClr val="accent6">
                    <a:lumMod val="50000"/>
                  </a:schemeClr>
                </a:solidFill>
                <a:cs typeface="Arial" panose="020B0604020202020204" pitchFamily="34" charset="0"/>
              </a:rPr>
              <a:t>32 Bernice Way</a:t>
            </a:r>
          </a:p>
          <a:p>
            <a:pPr marL="171450" lvl="1" indent="-171450" algn="l">
              <a:buFont typeface="Arial" panose="020B0604020202020204" pitchFamily="34" charset="0"/>
              <a:buChar char="•"/>
            </a:pPr>
            <a:r>
              <a:rPr lang="en-US" sz="1400" b="1" dirty="0">
                <a:solidFill>
                  <a:schemeClr val="accent6">
                    <a:lumMod val="50000"/>
                  </a:schemeClr>
                </a:solidFill>
                <a:cs typeface="Arial" panose="020B0604020202020204" pitchFamily="34" charset="0"/>
              </a:rPr>
              <a:t>142 Dixie Way  </a:t>
            </a:r>
          </a:p>
          <a:p>
            <a:pPr marL="171450" lvl="1" indent="-171450" algn="l">
              <a:buFont typeface="Arial" panose="020B0604020202020204" pitchFamily="34" charset="0"/>
              <a:buChar char="•"/>
            </a:pPr>
            <a:r>
              <a:rPr lang="en-US" sz="1400" b="1" dirty="0">
                <a:solidFill>
                  <a:schemeClr val="accent6">
                    <a:lumMod val="50000"/>
                  </a:schemeClr>
                </a:solidFill>
                <a:cs typeface="Arial" panose="020B0604020202020204" pitchFamily="34" charset="0"/>
              </a:rPr>
              <a:t>154 Dixie Way </a:t>
            </a:r>
          </a:p>
          <a:p>
            <a:pPr marL="171450" lvl="1" indent="-171450" algn="l">
              <a:buFont typeface="Arial" panose="020B0604020202020204" pitchFamily="34" charset="0"/>
              <a:buChar char="•"/>
            </a:pPr>
            <a:r>
              <a:rPr lang="en-US" sz="1400" b="1" dirty="0">
                <a:solidFill>
                  <a:schemeClr val="accent6">
                    <a:lumMod val="50000"/>
                  </a:schemeClr>
                </a:solidFill>
                <a:cs typeface="Arial" panose="020B0604020202020204" pitchFamily="34" charset="0"/>
              </a:rPr>
              <a:t>158 Bernice Way</a:t>
            </a:r>
          </a:p>
          <a:p>
            <a:pPr marL="171450" lvl="1" indent="-171450" algn="l">
              <a:buFont typeface="Arial" panose="020B0604020202020204" pitchFamily="34" charset="0"/>
              <a:buChar char="•"/>
            </a:pPr>
            <a:r>
              <a:rPr lang="en-US" sz="1400" b="1" dirty="0">
                <a:solidFill>
                  <a:srgbClr val="2C451B"/>
                </a:solidFill>
              </a:rPr>
              <a:t>636 JennLake Dr</a:t>
            </a:r>
          </a:p>
          <a:p>
            <a:pPr marL="171450" lvl="1" indent="-171450"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171450" lvl="1" indent="-171450"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0" lvl="1" algn="l"/>
            <a:endParaRPr lang="en-US" sz="1400" b="1" dirty="0">
              <a:solidFill>
                <a:schemeClr val="accent6">
                  <a:lumMod val="50000"/>
                </a:schemeClr>
              </a:solidFill>
              <a:cs typeface="Arial" panose="020B0604020202020204" pitchFamily="34" charset="0"/>
            </a:endParaRPr>
          </a:p>
          <a:p>
            <a:pPr marL="0" lvl="1" algn="l"/>
            <a:endParaRPr lang="en-US" sz="1800" b="1" u="sng" dirty="0">
              <a:solidFill>
                <a:schemeClr val="accent6">
                  <a:lumMod val="50000"/>
                </a:schemeClr>
              </a:solidFill>
              <a:cs typeface="Arial" panose="020B0604020202020204" pitchFamily="34" charset="0"/>
            </a:endParaRPr>
          </a:p>
          <a:p>
            <a:pPr marL="0" lvl="1" algn="l"/>
            <a:endParaRPr lang="en-US" sz="2000" u="sng" dirty="0">
              <a:solidFill>
                <a:schemeClr val="accent6">
                  <a:lumMod val="50000"/>
                </a:schemeClr>
              </a:solidFill>
              <a:cs typeface="Arial" panose="020B0604020202020204" pitchFamily="34" charset="0"/>
            </a:endParaRPr>
          </a:p>
        </p:txBody>
      </p:sp>
      <p:sp>
        <p:nvSpPr>
          <p:cNvPr id="17" name="Title 1">
            <a:extLst>
              <a:ext uri="{FF2B5EF4-FFF2-40B4-BE49-F238E27FC236}">
                <a16:creationId xmlns:a16="http://schemas.microsoft.com/office/drawing/2014/main" id="{BF2189E1-E91D-4778-B40A-CDC853D92E81}"/>
              </a:ext>
            </a:extLst>
          </p:cNvPr>
          <p:cNvSpPr txBox="1">
            <a:spLocks/>
          </p:cNvSpPr>
          <p:nvPr/>
        </p:nvSpPr>
        <p:spPr>
          <a:xfrm>
            <a:off x="726359" y="1773623"/>
            <a:ext cx="2779761" cy="317856"/>
          </a:xfrm>
          <a:prstGeom prst="rect">
            <a:avLst/>
          </a:prstGeom>
        </p:spPr>
        <p:txBody>
          <a:bodyPr vert="horz" lIns="91440" tIns="45720" rIns="91440" bIns="45720" rtlCol="0" anchor="t">
            <a:normAutofit lnSpcReduction="1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800" b="1" u="sng" dirty="0">
                <a:solidFill>
                  <a:srgbClr val="2C451B"/>
                </a:solidFill>
                <a:latin typeface="+mn-lt"/>
                <a:cs typeface="Arial" panose="020B0604020202020204" pitchFamily="34" charset="0"/>
              </a:rPr>
              <a:t>USED Homes for Sale:</a:t>
            </a:r>
          </a:p>
        </p:txBody>
      </p:sp>
      <p:sp>
        <p:nvSpPr>
          <p:cNvPr id="3" name="Title 1">
            <a:extLst>
              <a:ext uri="{FF2B5EF4-FFF2-40B4-BE49-F238E27FC236}">
                <a16:creationId xmlns:a16="http://schemas.microsoft.com/office/drawing/2014/main" id="{99A094CD-C666-9F41-7FE2-6731A915A556}"/>
              </a:ext>
            </a:extLst>
          </p:cNvPr>
          <p:cNvSpPr txBox="1">
            <a:spLocks noChangeAspect="1"/>
          </p:cNvSpPr>
          <p:nvPr/>
        </p:nvSpPr>
        <p:spPr>
          <a:xfrm>
            <a:off x="726359" y="3904982"/>
            <a:ext cx="5254334" cy="317856"/>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800" b="1" u="sng" dirty="0">
                <a:solidFill>
                  <a:srgbClr val="2C451B"/>
                </a:solidFill>
                <a:latin typeface="+mn-lt"/>
                <a:cs typeface="Arial" panose="020B0604020202020204" pitchFamily="34" charset="0"/>
              </a:rPr>
              <a:t>EMPTY Lots Available for New Home Installations:</a:t>
            </a:r>
          </a:p>
        </p:txBody>
      </p:sp>
      <p:sp>
        <p:nvSpPr>
          <p:cNvPr id="6" name="Subtitle 2">
            <a:extLst>
              <a:ext uri="{FF2B5EF4-FFF2-40B4-BE49-F238E27FC236}">
                <a16:creationId xmlns:a16="http://schemas.microsoft.com/office/drawing/2014/main" id="{61022A8E-D8DD-A3B1-42C9-1A3F12F79BA5}"/>
              </a:ext>
            </a:extLst>
          </p:cNvPr>
          <p:cNvSpPr txBox="1">
            <a:spLocks/>
          </p:cNvSpPr>
          <p:nvPr/>
        </p:nvSpPr>
        <p:spPr>
          <a:xfrm>
            <a:off x="752855" y="4274984"/>
            <a:ext cx="5254334" cy="70341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169863" lvl="1" indent="-169863" algn="l">
              <a:buFont typeface="Arial" panose="020B0604020202020204" pitchFamily="34" charset="0"/>
              <a:buChar char="•"/>
            </a:pPr>
            <a:r>
              <a:rPr lang="en-US" sz="1400" dirty="0">
                <a:solidFill>
                  <a:schemeClr val="accent6">
                    <a:lumMod val="50000"/>
                  </a:schemeClr>
                </a:solidFill>
                <a:cs typeface="Arial" panose="020B0604020202020204" pitchFamily="34" charset="0"/>
              </a:rPr>
              <a:t>There are currently no empty lots available </a:t>
            </a:r>
          </a:p>
        </p:txBody>
      </p:sp>
      <p:sp>
        <p:nvSpPr>
          <p:cNvPr id="8" name="Title 1">
            <a:extLst>
              <a:ext uri="{FF2B5EF4-FFF2-40B4-BE49-F238E27FC236}">
                <a16:creationId xmlns:a16="http://schemas.microsoft.com/office/drawing/2014/main" id="{75BD45CD-D67C-8C83-1E5F-ED8570DAC3DC}"/>
              </a:ext>
            </a:extLst>
          </p:cNvPr>
          <p:cNvSpPr txBox="1">
            <a:spLocks noChangeAspect="1"/>
          </p:cNvSpPr>
          <p:nvPr/>
        </p:nvSpPr>
        <p:spPr>
          <a:xfrm>
            <a:off x="726359" y="4921163"/>
            <a:ext cx="5254334" cy="317856"/>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800" b="1" u="sng" dirty="0">
                <a:solidFill>
                  <a:srgbClr val="2C451B"/>
                </a:solidFill>
                <a:latin typeface="+mn-lt"/>
                <a:cs typeface="Arial" panose="020B0604020202020204" pitchFamily="34" charset="0"/>
              </a:rPr>
              <a:t>Homes SOLD in 2025:</a:t>
            </a:r>
          </a:p>
        </p:txBody>
      </p:sp>
      <p:sp>
        <p:nvSpPr>
          <p:cNvPr id="10" name="Subtitle 2">
            <a:extLst>
              <a:ext uri="{FF2B5EF4-FFF2-40B4-BE49-F238E27FC236}">
                <a16:creationId xmlns:a16="http://schemas.microsoft.com/office/drawing/2014/main" id="{9CC7DA70-8D05-10FC-C880-84E656CB369D}"/>
              </a:ext>
            </a:extLst>
          </p:cNvPr>
          <p:cNvSpPr txBox="1">
            <a:spLocks/>
          </p:cNvSpPr>
          <p:nvPr/>
        </p:nvSpPr>
        <p:spPr>
          <a:xfrm>
            <a:off x="752855" y="5239019"/>
            <a:ext cx="2447545" cy="272294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52 Bernice Way</a:t>
            </a:r>
          </a:p>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108 Bernice Way </a:t>
            </a:r>
          </a:p>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166 Bernice </a:t>
            </a:r>
          </a:p>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517 JennLake Dr</a:t>
            </a:r>
          </a:p>
          <a:p>
            <a:pPr marL="169863" lvl="1" indent="-169863" algn="l">
              <a:buFont typeface="Arial" panose="020B0604020202020204" pitchFamily="34" charset="0"/>
              <a:buChar char="•"/>
            </a:pPr>
            <a:r>
              <a:rPr lang="en-US" sz="1400" b="1" dirty="0">
                <a:solidFill>
                  <a:srgbClr val="2C451B"/>
                </a:solidFill>
              </a:rPr>
              <a:t>554 JennLake Dr</a:t>
            </a:r>
          </a:p>
          <a:p>
            <a:pPr marL="169863" lvl="1" indent="-169863" algn="l">
              <a:buFont typeface="Arial" panose="020B0604020202020204" pitchFamily="34" charset="0"/>
              <a:buChar char="•"/>
            </a:pPr>
            <a:r>
              <a:rPr lang="en-US" sz="1400" b="1" dirty="0">
                <a:solidFill>
                  <a:srgbClr val="2C451B"/>
                </a:solidFill>
              </a:rPr>
              <a:t>248 Bernice Way</a:t>
            </a:r>
          </a:p>
          <a:p>
            <a:pPr marL="169863" lvl="1" indent="-169863" algn="l">
              <a:buFont typeface="Arial" panose="020B0604020202020204" pitchFamily="34" charset="0"/>
              <a:buChar char="•"/>
            </a:pPr>
            <a:r>
              <a:rPr lang="en-US" sz="1400" b="1" dirty="0">
                <a:solidFill>
                  <a:srgbClr val="2C451B"/>
                </a:solidFill>
              </a:rPr>
              <a:t>135 Dixie Way </a:t>
            </a:r>
          </a:p>
          <a:p>
            <a:pPr marL="169863" lvl="1" indent="-169863" algn="l">
              <a:buFont typeface="Arial" panose="020B0604020202020204" pitchFamily="34" charset="0"/>
              <a:buChar char="•"/>
            </a:pPr>
            <a:r>
              <a:rPr lang="en-US" sz="1400" b="1" dirty="0">
                <a:solidFill>
                  <a:srgbClr val="2C451B"/>
                </a:solidFill>
              </a:rPr>
              <a:t>470 JennLake Dr </a:t>
            </a:r>
          </a:p>
          <a:p>
            <a:pPr marL="169863" lvl="1" indent="-169863" algn="l">
              <a:buFont typeface="Arial" panose="020B0604020202020204" pitchFamily="34" charset="0"/>
              <a:buChar char="•"/>
            </a:pPr>
            <a:r>
              <a:rPr lang="en-US" sz="1400" b="1" dirty="0">
                <a:solidFill>
                  <a:srgbClr val="2C451B"/>
                </a:solidFill>
              </a:rPr>
              <a:t>199 </a:t>
            </a:r>
            <a:r>
              <a:rPr lang="en-US" sz="1400" b="1">
                <a:solidFill>
                  <a:srgbClr val="2C451B"/>
                </a:solidFill>
              </a:rPr>
              <a:t>Bernice Way </a:t>
            </a:r>
            <a:endParaRPr lang="en-US" sz="1400" b="1" dirty="0">
              <a:solidFill>
                <a:srgbClr val="2C451B"/>
              </a:solidFill>
            </a:endParaRPr>
          </a:p>
          <a:p>
            <a:pPr marL="169863" lvl="1" indent="-169863" algn="l">
              <a:buFont typeface="Arial" panose="020B0604020202020204" pitchFamily="34" charset="0"/>
              <a:buChar char="•"/>
            </a:pPr>
            <a:endParaRPr lang="en-US" sz="1400" b="1" dirty="0">
              <a:solidFill>
                <a:srgbClr val="2C451B"/>
              </a:solidFill>
            </a:endParaRPr>
          </a:p>
          <a:p>
            <a:pPr marL="169863" lvl="1" indent="-169863" algn="l">
              <a:buFont typeface="Arial" panose="020B0604020202020204" pitchFamily="34" charset="0"/>
              <a:buChar char="•"/>
            </a:pPr>
            <a:endParaRPr lang="en-US" sz="1400" b="1" dirty="0">
              <a:solidFill>
                <a:srgbClr val="2C451B"/>
              </a:solidFill>
            </a:endParaRPr>
          </a:p>
          <a:p>
            <a:pPr marL="169863" lvl="1" indent="-169863"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169863" lvl="1" indent="-169863"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p:txBody>
      </p:sp>
      <p:sp>
        <p:nvSpPr>
          <p:cNvPr id="4" name="Subtitle 2">
            <a:extLst>
              <a:ext uri="{FF2B5EF4-FFF2-40B4-BE49-F238E27FC236}">
                <a16:creationId xmlns:a16="http://schemas.microsoft.com/office/drawing/2014/main" id="{54E5C25F-0D55-A353-1450-4AE495252978}"/>
              </a:ext>
            </a:extLst>
          </p:cNvPr>
          <p:cNvSpPr txBox="1">
            <a:spLocks/>
          </p:cNvSpPr>
          <p:nvPr/>
        </p:nvSpPr>
        <p:spPr>
          <a:xfrm>
            <a:off x="3657600" y="5802792"/>
            <a:ext cx="2447545" cy="246848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169863" lvl="1" indent="-169863"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0" lvl="1" algn="l"/>
            <a:endParaRPr lang="en-US" sz="1400" b="1" dirty="0">
              <a:solidFill>
                <a:schemeClr val="accent6">
                  <a:lumMod val="50000"/>
                </a:schemeClr>
              </a:solidFill>
              <a:latin typeface="+mj-lt"/>
              <a:cs typeface="Arial" panose="020B0604020202020204" pitchFamily="34" charset="0"/>
            </a:endParaRPr>
          </a:p>
        </p:txBody>
      </p:sp>
      <p:sp>
        <p:nvSpPr>
          <p:cNvPr id="7" name="TextBox 6">
            <a:extLst>
              <a:ext uri="{FF2B5EF4-FFF2-40B4-BE49-F238E27FC236}">
                <a16:creationId xmlns:a16="http://schemas.microsoft.com/office/drawing/2014/main" id="{0D936F90-A060-82B1-9F94-28CAFBA2B65E}"/>
              </a:ext>
            </a:extLst>
          </p:cNvPr>
          <p:cNvSpPr txBox="1"/>
          <p:nvPr/>
        </p:nvSpPr>
        <p:spPr>
          <a:xfrm>
            <a:off x="3073078" y="5239019"/>
            <a:ext cx="1622880" cy="2585323"/>
          </a:xfrm>
          <a:prstGeom prst="rect">
            <a:avLst/>
          </a:prstGeom>
          <a:noFill/>
        </p:spPr>
        <p:txBody>
          <a:bodyPr wrap="none" rtlCol="0">
            <a:spAutoFit/>
          </a:bodyPr>
          <a:lstStyle/>
          <a:p>
            <a:pPr marL="169863" lvl="1" indent="-169863" algn="l">
              <a:buFont typeface="Arial" panose="020B0604020202020204" pitchFamily="34" charset="0"/>
              <a:buChar char="•"/>
            </a:pPr>
            <a:r>
              <a:rPr lang="en-US" sz="1400" b="1" dirty="0">
                <a:solidFill>
                  <a:srgbClr val="2C451B"/>
                </a:solidFill>
              </a:rPr>
              <a:t>161 Bernice Way</a:t>
            </a:r>
          </a:p>
          <a:p>
            <a:pPr marL="169863" lvl="1" indent="-169863" algn="l">
              <a:buFont typeface="Arial" panose="020B0604020202020204" pitchFamily="34" charset="0"/>
              <a:buChar char="•"/>
            </a:pPr>
            <a:r>
              <a:rPr lang="en-US" sz="1400" b="1" dirty="0">
                <a:solidFill>
                  <a:srgbClr val="2C451B"/>
                </a:solidFill>
              </a:rPr>
              <a:t>210 Bernice Way</a:t>
            </a:r>
          </a:p>
          <a:p>
            <a:pPr marL="169863" lvl="1" indent="-169863" algn="l">
              <a:buFont typeface="Arial" panose="020B0604020202020204" pitchFamily="34" charset="0"/>
              <a:buChar char="•"/>
            </a:pPr>
            <a:r>
              <a:rPr lang="en-US" sz="1400" b="1" dirty="0">
                <a:solidFill>
                  <a:srgbClr val="2C451B"/>
                </a:solidFill>
              </a:rPr>
              <a:t>614 JennLake Dr</a:t>
            </a:r>
          </a:p>
          <a:p>
            <a:pPr marL="169863" lvl="1" indent="-169863" algn="l">
              <a:buFont typeface="Arial" panose="020B0604020202020204" pitchFamily="34" charset="0"/>
              <a:buChar char="•"/>
            </a:pPr>
            <a:r>
              <a:rPr lang="en-US" sz="1400" b="1" dirty="0">
                <a:solidFill>
                  <a:srgbClr val="2C451B"/>
                </a:solidFill>
              </a:rPr>
              <a:t>61 Bernice </a:t>
            </a:r>
          </a:p>
          <a:p>
            <a:pPr marL="169863" lvl="1" indent="-169863" algn="l">
              <a:buFont typeface="Arial" panose="020B0604020202020204" pitchFamily="34" charset="0"/>
              <a:buChar char="•"/>
            </a:pPr>
            <a:r>
              <a:rPr lang="en-US" sz="1400" b="1" dirty="0">
                <a:solidFill>
                  <a:srgbClr val="2C451B"/>
                </a:solidFill>
              </a:rPr>
              <a:t>129 Clara Way </a:t>
            </a:r>
          </a:p>
          <a:p>
            <a:pPr marL="169863" lvl="1" indent="-169863" algn="l">
              <a:buFont typeface="Arial" panose="020B0604020202020204" pitchFamily="34" charset="0"/>
              <a:buChar char="•"/>
            </a:pPr>
            <a:r>
              <a:rPr lang="en-US" sz="1400" b="1" dirty="0">
                <a:solidFill>
                  <a:srgbClr val="2C451B"/>
                </a:solidFill>
              </a:rPr>
              <a:t>184 Dixie Way </a:t>
            </a:r>
          </a:p>
          <a:p>
            <a:pPr marL="169863" lvl="1" indent="-169863" algn="l">
              <a:buFont typeface="Arial" panose="020B0604020202020204" pitchFamily="34" charset="0"/>
              <a:buChar char="•"/>
            </a:pPr>
            <a:r>
              <a:rPr lang="en-US" sz="1400" b="1" dirty="0">
                <a:solidFill>
                  <a:srgbClr val="2C451B"/>
                </a:solidFill>
              </a:rPr>
              <a:t>185 Clara Way </a:t>
            </a:r>
          </a:p>
          <a:p>
            <a:pPr marL="169863" lvl="1" indent="-169863" algn="l">
              <a:buFont typeface="Arial" panose="020B0604020202020204" pitchFamily="34" charset="0"/>
              <a:buChar char="•"/>
            </a:pPr>
            <a:r>
              <a:rPr lang="en-US" sz="1400" b="1" dirty="0">
                <a:solidFill>
                  <a:srgbClr val="2C451B"/>
                </a:solidFill>
              </a:rPr>
              <a:t>88 Jennings Loop</a:t>
            </a:r>
          </a:p>
          <a:p>
            <a:pPr marL="169863" lvl="1" indent="-169863">
              <a:buFont typeface="Arial" panose="020B0604020202020204" pitchFamily="34" charset="0"/>
              <a:buChar char="•"/>
            </a:pPr>
            <a:r>
              <a:rPr lang="en-US" sz="1400" b="1" dirty="0">
                <a:solidFill>
                  <a:schemeClr val="accent6">
                    <a:lumMod val="50000"/>
                  </a:schemeClr>
                </a:solidFill>
                <a:cs typeface="Arial" panose="020B0604020202020204" pitchFamily="34" charset="0"/>
              </a:rPr>
              <a:t>254 Dixie Way </a:t>
            </a:r>
          </a:p>
          <a:p>
            <a:pPr marL="169863" lvl="1" indent="-169863" algn="l">
              <a:buFont typeface="Arial" panose="020B0604020202020204" pitchFamily="34" charset="0"/>
              <a:buChar char="•"/>
            </a:pPr>
            <a:endParaRPr lang="en-US" sz="1800" b="1" dirty="0">
              <a:solidFill>
                <a:srgbClr val="2C451B"/>
              </a:solidFill>
            </a:endParaRPr>
          </a:p>
          <a:p>
            <a:endParaRPr lang="en-US" dirty="0"/>
          </a:p>
        </p:txBody>
      </p:sp>
    </p:spTree>
    <p:extLst>
      <p:ext uri="{BB962C8B-B14F-4D97-AF65-F5344CB8AC3E}">
        <p14:creationId xmlns:p14="http://schemas.microsoft.com/office/powerpoint/2010/main" val="856944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5944" y="1028580"/>
            <a:ext cx="6556744" cy="1973055"/>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5/26/2025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3867841125"/>
              </p:ext>
            </p:extLst>
          </p:nvPr>
        </p:nvGraphicFramePr>
        <p:xfrm>
          <a:off x="114300" y="3505200"/>
          <a:ext cx="6603492" cy="5499904"/>
        </p:xfrm>
        <a:graphic>
          <a:graphicData uri="http://schemas.openxmlformats.org/drawingml/2006/table">
            <a:tbl>
              <a:tblPr firstRow="1" bandRow="1">
                <a:tableStyleId>{93296810-A885-4BE3-A3E7-6D5BEEA58F35}</a:tableStyleId>
              </a:tblPr>
              <a:tblGrid>
                <a:gridCol w="1780188">
                  <a:extLst>
                    <a:ext uri="{9D8B030D-6E8A-4147-A177-3AD203B41FA5}">
                      <a16:colId xmlns:a16="http://schemas.microsoft.com/office/drawing/2014/main" val="2067313853"/>
                    </a:ext>
                  </a:extLst>
                </a:gridCol>
                <a:gridCol w="1158399">
                  <a:extLst>
                    <a:ext uri="{9D8B030D-6E8A-4147-A177-3AD203B41FA5}">
                      <a16:colId xmlns:a16="http://schemas.microsoft.com/office/drawing/2014/main" val="3838584133"/>
                    </a:ext>
                  </a:extLst>
                </a:gridCol>
                <a:gridCol w="2854225">
                  <a:extLst>
                    <a:ext uri="{9D8B030D-6E8A-4147-A177-3AD203B41FA5}">
                      <a16:colId xmlns:a16="http://schemas.microsoft.com/office/drawing/2014/main" val="2576815655"/>
                    </a:ext>
                  </a:extLst>
                </a:gridCol>
                <a:gridCol w="810680">
                  <a:extLst>
                    <a:ext uri="{9D8B030D-6E8A-4147-A177-3AD203B41FA5}">
                      <a16:colId xmlns:a16="http://schemas.microsoft.com/office/drawing/2014/main" val="263370199"/>
                    </a:ext>
                  </a:extLst>
                </a:gridCol>
              </a:tblGrid>
              <a:tr h="407043">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313108">
                <a:tc rowSpan="2">
                  <a:txBody>
                    <a:bodyPr/>
                    <a:lstStyle/>
                    <a:p>
                      <a:pPr algn="ctr"/>
                      <a:r>
                        <a:rPr lang="en-US" sz="1200" b="1" dirty="0"/>
                        <a:t>32 Bernice Way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1997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US" sz="1200" b="1" dirty="0"/>
                        <a:t>$26,500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313108">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200" b="0" dirty="0"/>
                        <a:t>16 x 76</a:t>
                      </a:r>
                      <a:r>
                        <a:rPr lang="en-US" sz="1200" b="0" baseline="0" dirty="0"/>
                        <a:t> 3BD/2BA</a:t>
                      </a:r>
                      <a:endParaRPr lang="en-US"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34789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err="1"/>
                        <a:t>Waverlee</a:t>
                      </a: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1756871">
                <a:tc rowSpan="3">
                  <a:txBody>
                    <a:bodyPr/>
                    <a:lstStyle/>
                    <a:p>
                      <a:pPr algn="l"/>
                      <a:r>
                        <a:rPr lang="en-US" sz="1200" b="1" dirty="0">
                          <a:solidFill>
                            <a:schemeClr val="tx1"/>
                          </a:solidFill>
                        </a:rPr>
                        <a:t>Mark Smith </a:t>
                      </a:r>
                    </a:p>
                    <a:p>
                      <a:pPr algn="l"/>
                      <a:endParaRPr lang="en-US" sz="1200" b="1" dirty="0">
                        <a:solidFill>
                          <a:schemeClr val="tx1"/>
                        </a:solidFill>
                      </a:endParaRPr>
                    </a:p>
                    <a:p>
                      <a:pPr algn="l"/>
                      <a:r>
                        <a:rPr lang="en-US" sz="1200" b="1" dirty="0">
                          <a:solidFill>
                            <a:schemeClr val="tx1"/>
                          </a:solidFill>
                        </a:rPr>
                        <a:t>601-260-2174</a:t>
                      </a:r>
                    </a:p>
                    <a:p>
                      <a:pPr algn="l"/>
                      <a:endParaRPr lang="en-US" sz="1200" b="1" dirty="0">
                        <a:solidFill>
                          <a:schemeClr val="tx1"/>
                        </a:solidFill>
                      </a:endParaRPr>
                    </a:p>
                    <a:p>
                      <a:pPr algn="l"/>
                      <a:r>
                        <a:rPr lang="en-US" sz="1200" b="1" dirty="0">
                          <a:solidFill>
                            <a:schemeClr val="tx1"/>
                          </a:solidFill>
                          <a:hlinkClick r:id="rId5"/>
                        </a:rPr>
                        <a:t>strongriver@strongriverconstruction.com</a:t>
                      </a:r>
                      <a:r>
                        <a:rPr lang="en-US" sz="1200" b="1" dirty="0">
                          <a:solidFill>
                            <a:schemeClr val="tx1"/>
                          </a:solidFill>
                        </a:rPr>
                        <a:t> </a:t>
                      </a: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kern="1200" dirty="0">
                          <a:solidFill>
                            <a:schemeClr val="dk1"/>
                          </a:solidFill>
                          <a:latin typeface="+mn-lt"/>
                          <a:ea typeface="+mn-ea"/>
                          <a:cs typeface="+mn-cs"/>
                        </a:rPr>
                        <a:t>Open kitchen/living room layout </a:t>
                      </a:r>
                    </a:p>
                    <a:p>
                      <a:pPr marL="171450" indent="-171450">
                        <a:buFont typeface="Arial" panose="020B0604020202020204" pitchFamily="34" charset="0"/>
                        <a:buChar char="•"/>
                      </a:pPr>
                      <a:r>
                        <a:rPr lang="en-US" sz="1200" b="0" kern="1200" dirty="0">
                          <a:solidFill>
                            <a:schemeClr val="dk1"/>
                          </a:solidFill>
                          <a:latin typeface="+mn-lt"/>
                          <a:ea typeface="+mn-ea"/>
                          <a:cs typeface="+mn-cs"/>
                        </a:rPr>
                        <a:t>Covered front porch </a:t>
                      </a:r>
                    </a:p>
                    <a:p>
                      <a:pPr marL="171450" indent="-171450">
                        <a:buFont typeface="Arial" panose="020B0604020202020204" pitchFamily="34" charset="0"/>
                        <a:buChar char="•"/>
                      </a:pPr>
                      <a:r>
                        <a:rPr lang="en-US" sz="1200" b="0" kern="1200" dirty="0">
                          <a:solidFill>
                            <a:schemeClr val="dk1"/>
                          </a:solidFill>
                          <a:latin typeface="+mn-lt"/>
                          <a:ea typeface="+mn-ea"/>
                          <a:cs typeface="+mn-cs"/>
                        </a:rPr>
                        <a:t>Large fenced in back yard with back porch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1741677">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620200">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dk1"/>
                          </a:solidFill>
                          <a:latin typeface="+mn-lt"/>
                          <a:ea typeface="+mn-ea"/>
                          <a:cs typeface="+mn-cs"/>
                        </a:rPr>
                        <a:t>Appliances stay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731429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5944" y="1028580"/>
            <a:ext cx="6556744" cy="1973055"/>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6/16/2025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2577963435"/>
              </p:ext>
            </p:extLst>
          </p:nvPr>
        </p:nvGraphicFramePr>
        <p:xfrm>
          <a:off x="114300" y="3505200"/>
          <a:ext cx="6603492" cy="5499904"/>
        </p:xfrm>
        <a:graphic>
          <a:graphicData uri="http://schemas.openxmlformats.org/drawingml/2006/table">
            <a:tbl>
              <a:tblPr firstRow="1" bandRow="1">
                <a:tableStyleId>{93296810-A885-4BE3-A3E7-6D5BEEA58F35}</a:tableStyleId>
              </a:tblPr>
              <a:tblGrid>
                <a:gridCol w="1780188">
                  <a:extLst>
                    <a:ext uri="{9D8B030D-6E8A-4147-A177-3AD203B41FA5}">
                      <a16:colId xmlns:a16="http://schemas.microsoft.com/office/drawing/2014/main" val="2067313853"/>
                    </a:ext>
                  </a:extLst>
                </a:gridCol>
                <a:gridCol w="1158399">
                  <a:extLst>
                    <a:ext uri="{9D8B030D-6E8A-4147-A177-3AD203B41FA5}">
                      <a16:colId xmlns:a16="http://schemas.microsoft.com/office/drawing/2014/main" val="3838584133"/>
                    </a:ext>
                  </a:extLst>
                </a:gridCol>
                <a:gridCol w="2854225">
                  <a:extLst>
                    <a:ext uri="{9D8B030D-6E8A-4147-A177-3AD203B41FA5}">
                      <a16:colId xmlns:a16="http://schemas.microsoft.com/office/drawing/2014/main" val="2576815655"/>
                    </a:ext>
                  </a:extLst>
                </a:gridCol>
                <a:gridCol w="810680">
                  <a:extLst>
                    <a:ext uri="{9D8B030D-6E8A-4147-A177-3AD203B41FA5}">
                      <a16:colId xmlns:a16="http://schemas.microsoft.com/office/drawing/2014/main" val="263370199"/>
                    </a:ext>
                  </a:extLst>
                </a:gridCol>
              </a:tblGrid>
              <a:tr h="407043">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313108">
                <a:tc rowSpan="2">
                  <a:txBody>
                    <a:bodyPr/>
                    <a:lstStyle/>
                    <a:p>
                      <a:pPr algn="ctr"/>
                      <a:r>
                        <a:rPr lang="en-US" sz="1200" b="1" dirty="0"/>
                        <a:t>142 Dixie Way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US" sz="1200" b="1"/>
                        <a:t>$87,000</a:t>
                      </a:r>
                      <a:endParaRPr 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313108">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200" b="0" dirty="0"/>
                        <a:t>16 x 80</a:t>
                      </a:r>
                      <a:r>
                        <a:rPr lang="en-US" sz="1200" b="0" baseline="0" dirty="0"/>
                        <a:t> 3BD/2BA</a:t>
                      </a:r>
                      <a:endParaRPr lang="en-US"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34789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Southern Energy Homes</a:t>
                      </a: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1756871">
                <a:tc rowSpan="3">
                  <a:txBody>
                    <a:bodyPr/>
                    <a:lstStyle/>
                    <a:p>
                      <a:pPr algn="l"/>
                      <a:r>
                        <a:rPr lang="en-US" sz="1200" b="1" dirty="0">
                          <a:solidFill>
                            <a:schemeClr val="tx1"/>
                          </a:solidFill>
                        </a:rPr>
                        <a:t>Brock Hutson</a:t>
                      </a:r>
                    </a:p>
                    <a:p>
                      <a:pPr algn="l"/>
                      <a:r>
                        <a:rPr lang="en-US" sz="1200" b="1" dirty="0">
                          <a:solidFill>
                            <a:schemeClr val="tx1"/>
                          </a:solidFill>
                        </a:rPr>
                        <a:t>601-259-9921</a:t>
                      </a:r>
                    </a:p>
                    <a:p>
                      <a:pPr algn="l"/>
                      <a:endParaRPr lang="en-US" sz="1200" b="1" dirty="0">
                        <a:solidFill>
                          <a:schemeClr val="tx1"/>
                        </a:solidFill>
                      </a:endParaRPr>
                    </a:p>
                    <a:p>
                      <a:pPr algn="l"/>
                      <a:r>
                        <a:rPr lang="en-US" sz="1200" b="1" dirty="0">
                          <a:solidFill>
                            <a:schemeClr val="tx1"/>
                          </a:solidFill>
                        </a:rPr>
                        <a:t>Morgan Hutson</a:t>
                      </a:r>
                    </a:p>
                    <a:p>
                      <a:pPr algn="l"/>
                      <a:r>
                        <a:rPr lang="en-US" sz="1200" b="1" dirty="0">
                          <a:solidFill>
                            <a:schemeClr val="tx1"/>
                          </a:solidFill>
                        </a:rPr>
                        <a:t>601-260-2839</a:t>
                      </a: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kern="1200" dirty="0">
                          <a:solidFill>
                            <a:schemeClr val="dk1"/>
                          </a:solidFill>
                          <a:latin typeface="+mn-lt"/>
                          <a:ea typeface="+mn-ea"/>
                          <a:cs typeface="+mn-cs"/>
                        </a:rPr>
                        <a:t>Spacious fenced in yard </a:t>
                      </a:r>
                    </a:p>
                    <a:p>
                      <a:pPr marL="171450" indent="-171450">
                        <a:buFont typeface="Arial" panose="020B0604020202020204" pitchFamily="34" charset="0"/>
                        <a:buChar char="•"/>
                      </a:pPr>
                      <a:r>
                        <a:rPr lang="en-US" sz="1200" b="0" kern="1200" dirty="0">
                          <a:solidFill>
                            <a:schemeClr val="dk1"/>
                          </a:solidFill>
                          <a:latin typeface="+mn-lt"/>
                          <a:ea typeface="+mn-ea"/>
                          <a:cs typeface="+mn-cs"/>
                        </a:rPr>
                        <a:t>Front and back porches 12x15</a:t>
                      </a:r>
                    </a:p>
                    <a:p>
                      <a:pPr marL="171450" indent="-171450">
                        <a:buFont typeface="Arial" panose="020B0604020202020204" pitchFamily="34" charset="0"/>
                        <a:buChar char="•"/>
                      </a:pPr>
                      <a:r>
                        <a:rPr lang="en-US" sz="1200" b="0" kern="1200" dirty="0">
                          <a:solidFill>
                            <a:schemeClr val="dk1"/>
                          </a:solidFill>
                          <a:latin typeface="+mn-lt"/>
                          <a:ea typeface="+mn-ea"/>
                          <a:cs typeface="+mn-cs"/>
                        </a:rPr>
                        <a:t>Nice pebbled rock/step stone walkway to front door </a:t>
                      </a:r>
                    </a:p>
                    <a:p>
                      <a:pPr marL="171450" indent="-171450">
                        <a:buFont typeface="Arial" panose="020B0604020202020204" pitchFamily="34" charset="0"/>
                        <a:buChar char="•"/>
                      </a:pP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1741677">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dk1"/>
                          </a:solidFill>
                          <a:latin typeface="+mn-lt"/>
                          <a:ea typeface="+mn-ea"/>
                          <a:cs typeface="+mn-cs"/>
                        </a:rPr>
                        <a:t>Water filtration installed in 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620200">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dk1"/>
                          </a:solidFill>
                          <a:latin typeface="+mn-lt"/>
                          <a:ea typeface="+mn-ea"/>
                          <a:cs typeface="+mn-cs"/>
                        </a:rPr>
                        <a:t>All appliances stay with trailer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3810348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5944" y="1028580"/>
            <a:ext cx="6556744" cy="1973055"/>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2/12/2025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2026314884"/>
              </p:ext>
            </p:extLst>
          </p:nvPr>
        </p:nvGraphicFramePr>
        <p:xfrm>
          <a:off x="150471" y="3519860"/>
          <a:ext cx="6562217" cy="5529238"/>
        </p:xfrm>
        <a:graphic>
          <a:graphicData uri="http://schemas.openxmlformats.org/drawingml/2006/table">
            <a:tbl>
              <a:tblPr firstRow="1" bandRow="1">
                <a:tableStyleId>{93296810-A885-4BE3-A3E7-6D5BEEA58F35}</a:tableStyleId>
              </a:tblPr>
              <a:tblGrid>
                <a:gridCol w="1738913">
                  <a:extLst>
                    <a:ext uri="{9D8B030D-6E8A-4147-A177-3AD203B41FA5}">
                      <a16:colId xmlns:a16="http://schemas.microsoft.com/office/drawing/2014/main" val="2067313853"/>
                    </a:ext>
                  </a:extLst>
                </a:gridCol>
                <a:gridCol w="1158399">
                  <a:extLst>
                    <a:ext uri="{9D8B030D-6E8A-4147-A177-3AD203B41FA5}">
                      <a16:colId xmlns:a16="http://schemas.microsoft.com/office/drawing/2014/main" val="3838584133"/>
                    </a:ext>
                  </a:extLst>
                </a:gridCol>
                <a:gridCol w="2854225">
                  <a:extLst>
                    <a:ext uri="{9D8B030D-6E8A-4147-A177-3AD203B41FA5}">
                      <a16:colId xmlns:a16="http://schemas.microsoft.com/office/drawing/2014/main" val="2576815655"/>
                    </a:ext>
                  </a:extLst>
                </a:gridCol>
                <a:gridCol w="810680">
                  <a:extLst>
                    <a:ext uri="{9D8B030D-6E8A-4147-A177-3AD203B41FA5}">
                      <a16:colId xmlns:a16="http://schemas.microsoft.com/office/drawing/2014/main" val="263370199"/>
                    </a:ext>
                  </a:extLst>
                </a:gridCol>
              </a:tblGrid>
              <a:tr h="362878">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237348">
                <a:tc rowSpan="2">
                  <a:txBody>
                    <a:bodyPr/>
                    <a:lstStyle/>
                    <a:p>
                      <a:pPr algn="ctr"/>
                      <a:r>
                        <a:rPr lang="en-US" sz="1200" b="1" dirty="0"/>
                        <a:t>154 Dixie Way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100" b="0" dirty="0"/>
                        <a:t>2021 (installed as new home in expansion)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5">
                  <a:txBody>
                    <a:bodyPr/>
                    <a:lstStyle/>
                    <a:p>
                      <a:r>
                        <a:rPr lang="en-US" sz="1200" b="1" dirty="0"/>
                        <a:t>$92,900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237348">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b="0" dirty="0"/>
                        <a:t>16 x 76 3BD/2BA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100" b="0" dirty="0"/>
                        <a:t>Hamilton Homes/Jackson </a:t>
                      </a:r>
                      <a:r>
                        <a:rPr lang="en-US" sz="1100" b="0" kern="1200" dirty="0">
                          <a:solidFill>
                            <a:schemeClr val="dk1"/>
                          </a:solidFill>
                          <a:latin typeface="+mn-lt"/>
                          <a:ea typeface="+mn-ea"/>
                          <a:cs typeface="+mn-cs"/>
                        </a:rPr>
                        <a:t>(167732A)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2980036">
                <a:tc rowSpan="2">
                  <a:txBody>
                    <a:bodyPr/>
                    <a:lstStyle/>
                    <a:p>
                      <a:pPr algn="l"/>
                      <a:endParaRPr lang="en-US" sz="1200" b="1" dirty="0">
                        <a:solidFill>
                          <a:schemeClr val="tx1"/>
                        </a:solidFill>
                      </a:endParaRPr>
                    </a:p>
                    <a:p>
                      <a:pPr algn="l"/>
                      <a:r>
                        <a:rPr lang="en-US" sz="1200" b="1" dirty="0">
                          <a:solidFill>
                            <a:schemeClr val="tx1"/>
                          </a:solidFill>
                        </a:rPr>
                        <a:t>Chris Hacker</a:t>
                      </a:r>
                    </a:p>
                    <a:p>
                      <a:pPr algn="l"/>
                      <a:r>
                        <a:rPr lang="en-US" sz="1200" b="1" dirty="0">
                          <a:solidFill>
                            <a:schemeClr val="tx1"/>
                          </a:solidFill>
                        </a:rPr>
                        <a:t>901-907-9472</a:t>
                      </a:r>
                    </a:p>
                    <a:p>
                      <a:pPr algn="l"/>
                      <a:endParaRPr lang="en-US" sz="1200" b="1" dirty="0">
                        <a:solidFill>
                          <a:schemeClr val="tx1"/>
                        </a:solidFill>
                      </a:endParaRPr>
                    </a:p>
                    <a:p>
                      <a:pPr algn="l"/>
                      <a:r>
                        <a:rPr lang="en-US" sz="1200" b="1" dirty="0">
                          <a:solidFill>
                            <a:schemeClr val="tx1"/>
                          </a:solidFill>
                        </a:rPr>
                        <a:t>Jennifer Hacker</a:t>
                      </a:r>
                    </a:p>
                    <a:p>
                      <a:pPr algn="l"/>
                      <a:r>
                        <a:rPr lang="en-US" sz="1200" b="1" dirty="0">
                          <a:solidFill>
                            <a:schemeClr val="tx1"/>
                          </a:solidFill>
                        </a:rPr>
                        <a:t>901-907-9471</a:t>
                      </a:r>
                    </a:p>
                    <a:p>
                      <a:pPr algn="l"/>
                      <a:endParaRPr lang="en-US" sz="1200" b="1" dirty="0">
                        <a:solidFill>
                          <a:schemeClr val="tx1"/>
                        </a:solidFill>
                      </a:endParaRPr>
                    </a:p>
                    <a:p>
                      <a:pPr algn="l"/>
                      <a:r>
                        <a:rPr lang="en-US" sz="1200" b="1" dirty="0">
                          <a:solidFill>
                            <a:schemeClr val="tx1"/>
                          </a:solidFill>
                          <a:hlinkClick r:id="rId5"/>
                        </a:rPr>
                        <a:t>cjtkhacker@me.com</a:t>
                      </a:r>
                      <a:endParaRPr lang="en-US" sz="1200" b="1" dirty="0">
                        <a:solidFill>
                          <a:schemeClr val="tx1"/>
                        </a:solidFill>
                      </a:endParaRPr>
                    </a:p>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100" b="0" dirty="0"/>
                        <a:t>Large open living space with clear lines of sight between the living room and kitchen</a:t>
                      </a:r>
                    </a:p>
                    <a:p>
                      <a:pPr marL="171450" indent="-171450">
                        <a:buFont typeface="Arial" panose="020B0604020202020204" pitchFamily="34" charset="0"/>
                        <a:buChar char="•"/>
                      </a:pPr>
                      <a:r>
                        <a:rPr lang="en-US" sz="1100" b="0" dirty="0"/>
                        <a:t>Built in entertainment center</a:t>
                      </a:r>
                    </a:p>
                    <a:p>
                      <a:pPr marL="171450" indent="-171450">
                        <a:buFont typeface="Arial" panose="020B0604020202020204" pitchFamily="34" charset="0"/>
                        <a:buChar char="•"/>
                      </a:pPr>
                      <a:r>
                        <a:rPr lang="en-US" sz="1100" b="0" dirty="0"/>
                        <a:t>All appliances convey (Stove, Refrigerator, Dishwasher, Washer, Dryer)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Kitchen center island with tons of cabinets for storage</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Hot water heater, AC unit - 4 yrs old</a:t>
                      </a:r>
                    </a:p>
                    <a:p>
                      <a:pPr marL="171450" indent="-171450">
                        <a:buFont typeface="Arial" panose="020B0604020202020204" pitchFamily="34" charset="0"/>
                        <a:buChar char="•"/>
                      </a:pPr>
                      <a:r>
                        <a:rPr lang="en-US" sz="1100" b="0" dirty="0"/>
                        <a:t>Covered Front porch (12’x8’) - 4 yrs old</a:t>
                      </a:r>
                    </a:p>
                    <a:p>
                      <a:pPr marL="171450" indent="-171450">
                        <a:buFont typeface="Arial" panose="020B0604020202020204" pitchFamily="34" charset="0"/>
                        <a:buChar char="•"/>
                      </a:pPr>
                      <a:r>
                        <a:rPr lang="en-US" sz="1100" b="0" dirty="0"/>
                        <a:t>Covered Back porch with lockable storage under for mower (52”x49”) - 4 yrs old</a:t>
                      </a:r>
                    </a:p>
                    <a:p>
                      <a:pPr marL="171450" indent="-171450">
                        <a:buFont typeface="Arial" panose="020B0604020202020204" pitchFamily="34" charset="0"/>
                        <a:buChar char="•"/>
                      </a:pPr>
                      <a:r>
                        <a:rPr lang="en-US" sz="1100" b="0" dirty="0"/>
                        <a:t>White cabinets throughout with faux marble countertops.</a:t>
                      </a:r>
                    </a:p>
                    <a:p>
                      <a:pPr marL="171450" indent="-171450">
                        <a:buFont typeface="Arial" panose="020B0604020202020204" pitchFamily="34" charset="0"/>
                        <a:buChar char="•"/>
                      </a:pPr>
                      <a:r>
                        <a:rPr lang="en-US" sz="1100" b="0" dirty="0"/>
                        <a:t>Rustic wood linoleum throughout</a:t>
                      </a:r>
                    </a:p>
                    <a:p>
                      <a:pPr marL="171450" indent="-171450">
                        <a:buFont typeface="Arial" panose="020B0604020202020204" pitchFamily="34" charset="0"/>
                        <a:buChar char="•"/>
                      </a:pPr>
                      <a:r>
                        <a:rPr lang="en-US" sz="1100" b="0" dirty="0"/>
                        <a:t>Master bath boasts double vanity, walk-in closet, separate shower and soaking tub</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Gravel walkway w/pavers to front deck</a:t>
                      </a:r>
                    </a:p>
                    <a:p>
                      <a:pPr marL="171450" indent="-171450">
                        <a:buFont typeface="Arial" panose="020B0604020202020204" pitchFamily="34" charset="0"/>
                        <a:buChar char="•"/>
                      </a:pPr>
                      <a:r>
                        <a:rPr lang="en-US" sz="1100" b="0" dirty="0"/>
                        <a:t>Exterior outlet and freeze proof exterior spigot</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 Metal Roof – 4 years 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514254">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Reinforced tie downs at install</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Reinforced skirting at install</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Smoke free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0">
                <a:tc>
                  <a:txBody>
                    <a:bodyPr/>
                    <a:lstStyle/>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Motivated sellers willing to negotiate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510999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5944" y="1028580"/>
            <a:ext cx="6556744" cy="1973055"/>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3/26/2025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1865055021"/>
              </p:ext>
            </p:extLst>
          </p:nvPr>
        </p:nvGraphicFramePr>
        <p:xfrm>
          <a:off x="114300" y="3183056"/>
          <a:ext cx="6603492" cy="5846644"/>
        </p:xfrm>
        <a:graphic>
          <a:graphicData uri="http://schemas.openxmlformats.org/drawingml/2006/table">
            <a:tbl>
              <a:tblPr firstRow="1" bandRow="1">
                <a:tableStyleId>{93296810-A885-4BE3-A3E7-6D5BEEA58F35}</a:tableStyleId>
              </a:tblPr>
              <a:tblGrid>
                <a:gridCol w="1780188">
                  <a:extLst>
                    <a:ext uri="{9D8B030D-6E8A-4147-A177-3AD203B41FA5}">
                      <a16:colId xmlns:a16="http://schemas.microsoft.com/office/drawing/2014/main" val="2067313853"/>
                    </a:ext>
                  </a:extLst>
                </a:gridCol>
                <a:gridCol w="1158399">
                  <a:extLst>
                    <a:ext uri="{9D8B030D-6E8A-4147-A177-3AD203B41FA5}">
                      <a16:colId xmlns:a16="http://schemas.microsoft.com/office/drawing/2014/main" val="3838584133"/>
                    </a:ext>
                  </a:extLst>
                </a:gridCol>
                <a:gridCol w="2854225">
                  <a:extLst>
                    <a:ext uri="{9D8B030D-6E8A-4147-A177-3AD203B41FA5}">
                      <a16:colId xmlns:a16="http://schemas.microsoft.com/office/drawing/2014/main" val="2576815655"/>
                    </a:ext>
                  </a:extLst>
                </a:gridCol>
                <a:gridCol w="810680">
                  <a:extLst>
                    <a:ext uri="{9D8B030D-6E8A-4147-A177-3AD203B41FA5}">
                      <a16:colId xmlns:a16="http://schemas.microsoft.com/office/drawing/2014/main" val="263370199"/>
                    </a:ext>
                  </a:extLst>
                </a:gridCol>
              </a:tblGrid>
              <a:tr h="360099">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330156">
                <a:tc rowSpan="2">
                  <a:txBody>
                    <a:bodyPr/>
                    <a:lstStyle/>
                    <a:p>
                      <a:pPr algn="ctr"/>
                      <a:r>
                        <a:rPr lang="en-US" sz="1200" b="1" dirty="0"/>
                        <a:t>158 Bernice Way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1994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US" sz="1200" b="1" dirty="0"/>
                        <a:t>$45,000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330156">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200" b="0" dirty="0"/>
                        <a:t>14 x </a:t>
                      </a:r>
                      <a:r>
                        <a:rPr lang="en-US" sz="1200" b="0" baseline="0" dirty="0"/>
                        <a:t>66 2BD/2BA</a:t>
                      </a:r>
                      <a:endParaRPr lang="en-US"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36683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North River </a:t>
                      </a: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1852526">
                <a:tc rowSpan="3">
                  <a:txBody>
                    <a:bodyPr/>
                    <a:lstStyle/>
                    <a:p>
                      <a:pPr algn="l"/>
                      <a:r>
                        <a:rPr lang="en-US" sz="1200" b="1" dirty="0">
                          <a:solidFill>
                            <a:schemeClr val="tx1"/>
                          </a:solidFill>
                        </a:rPr>
                        <a:t>Patty Boltz</a:t>
                      </a:r>
                    </a:p>
                    <a:p>
                      <a:pPr algn="l"/>
                      <a:endParaRPr lang="en-US" sz="1200" b="1" dirty="0">
                        <a:solidFill>
                          <a:schemeClr val="tx1"/>
                        </a:solidFill>
                      </a:endParaRPr>
                    </a:p>
                    <a:p>
                      <a:pPr algn="l"/>
                      <a:r>
                        <a:rPr lang="en-US" sz="1200" b="1" dirty="0">
                          <a:solidFill>
                            <a:schemeClr val="tx1"/>
                          </a:solidFill>
                        </a:rPr>
                        <a:t>251-605-2015</a:t>
                      </a:r>
                    </a:p>
                    <a:p>
                      <a:pPr algn="l"/>
                      <a:endParaRPr lang="en-US" sz="1200" b="1" dirty="0">
                        <a:solidFill>
                          <a:schemeClr val="tx1"/>
                        </a:solidFill>
                      </a:endParaRPr>
                    </a:p>
                    <a:p>
                      <a:pPr algn="l"/>
                      <a:r>
                        <a:rPr lang="en-US" sz="1200" b="1" dirty="0">
                          <a:solidFill>
                            <a:schemeClr val="tx1"/>
                          </a:solidFill>
                          <a:hlinkClick r:id="rId5"/>
                        </a:rPr>
                        <a:t>Patricia.bpc@gmail.com</a:t>
                      </a:r>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dirty="0"/>
                        <a:t>Open concept kitchen and living room </a:t>
                      </a:r>
                    </a:p>
                    <a:p>
                      <a:pPr marL="171450" indent="-171450">
                        <a:buFont typeface="Arial" panose="020B0604020202020204" pitchFamily="34" charset="0"/>
                        <a:buChar char="•"/>
                      </a:pPr>
                      <a:r>
                        <a:rPr lang="en-US" sz="1200" b="0" dirty="0"/>
                        <a:t>High top bar in kitchen and butcher block counters </a:t>
                      </a:r>
                    </a:p>
                    <a:p>
                      <a:pPr marL="171450" indent="-171450">
                        <a:buFont typeface="Arial" panose="020B0604020202020204" pitchFamily="34" charset="0"/>
                        <a:buChar char="•"/>
                      </a:pPr>
                      <a:r>
                        <a:rPr lang="en-US" sz="1200" b="0" dirty="0"/>
                        <a:t>Tall ceilings (9ft center)</a:t>
                      </a:r>
                    </a:p>
                    <a:p>
                      <a:pPr marL="171450" indent="-171450">
                        <a:buFont typeface="Arial" panose="020B0604020202020204" pitchFamily="34" charset="0"/>
                        <a:buChar char="•"/>
                      </a:pPr>
                      <a:r>
                        <a:rPr lang="en-US" sz="1200" b="0" dirty="0"/>
                        <a:t>Covered front and back porch</a:t>
                      </a:r>
                    </a:p>
                    <a:p>
                      <a:pPr marL="171450" indent="-171450">
                        <a:buFont typeface="Arial" panose="020B0604020202020204" pitchFamily="34" charset="0"/>
                        <a:buChar char="•"/>
                      </a:pPr>
                      <a:r>
                        <a:rPr lang="en-US" sz="1200" b="0" dirty="0"/>
                        <a:t>Large fenced in backyard backing up to the woods; very private</a:t>
                      </a:r>
                    </a:p>
                    <a:p>
                      <a:pPr marL="171450" indent="-171450">
                        <a:buFont typeface="Arial" panose="020B0604020202020204" pitchFamily="34" charset="0"/>
                        <a:buChar char="•"/>
                      </a:pPr>
                      <a:r>
                        <a:rPr lang="en-US" sz="1200" b="0" dirty="0"/>
                        <a:t>Front walkway with gravel and pavers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1836505">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dk1"/>
                          </a:solidFill>
                          <a:latin typeface="+mn-lt"/>
                          <a:ea typeface="+mn-ea"/>
                          <a:cs typeface="+mn-cs"/>
                        </a:rPr>
                        <a:t>Major renovation in 2021</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dk1"/>
                          </a:solidFill>
                          <a:latin typeface="+mn-lt"/>
                          <a:ea typeface="+mn-ea"/>
                          <a:cs typeface="+mn-cs"/>
                        </a:rPr>
                        <a:t>New tin roof, tubs, toilets, faucets, sinks, lighting, butcher block countertops, granite counter and porcelain sink in master bathroom, crown molding, kitchen appliances, painting inside and out, kitchen and bathroom flooring and hall flooring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770363">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dk1"/>
                          </a:solidFill>
                          <a:latin typeface="+mn-lt"/>
                          <a:ea typeface="+mn-ea"/>
                          <a:cs typeface="+mn-cs"/>
                        </a:rPr>
                        <a:t>Brand new refrigerator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dk1"/>
                          </a:solidFill>
                          <a:latin typeface="+mn-lt"/>
                          <a:ea typeface="+mn-ea"/>
                          <a:cs typeface="+mn-cs"/>
                        </a:rPr>
                        <a:t>Faux wood blinds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dk1"/>
                          </a:solidFill>
                          <a:latin typeface="+mn-lt"/>
                          <a:ea typeface="+mn-ea"/>
                          <a:cs typeface="+mn-cs"/>
                        </a:rPr>
                        <a:t>AC unit replaced in 2020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1490620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0628" y="954723"/>
            <a:ext cx="6556744" cy="1973055"/>
          </a:xfrm>
        </p:spPr>
        <p:txBody>
          <a:bodyPr>
            <a:noAutofit/>
          </a:bodyPr>
          <a:lstStyle/>
          <a:p>
            <a:pPr marL="177800" indent="-177800" algn="l">
              <a:buFont typeface="Arial" panose="020B0604020202020204" pitchFamily="34" charset="0"/>
              <a:buChar char="•"/>
            </a:pPr>
            <a:r>
              <a:rPr lang="en-US" sz="1200" dirty="0">
                <a:solidFill>
                  <a:schemeClr val="accent6">
                    <a:lumMod val="50000"/>
                  </a:schemeClr>
                </a:solidFill>
              </a:rPr>
              <a:t>JennLake Meadows must approve applications </a:t>
            </a:r>
            <a:r>
              <a:rPr lang="en-US" sz="1200" b="1" u="sng" dirty="0">
                <a:solidFill>
                  <a:schemeClr val="accent6">
                    <a:lumMod val="50000"/>
                  </a:schemeClr>
                </a:solidFill>
              </a:rPr>
              <a:t>BEFORE</a:t>
            </a:r>
            <a:r>
              <a:rPr lang="en-US" sz="12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2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2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2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2/12/2025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733873430"/>
              </p:ext>
            </p:extLst>
          </p:nvPr>
        </p:nvGraphicFramePr>
        <p:xfrm>
          <a:off x="114300" y="3440093"/>
          <a:ext cx="6637229" cy="5638800"/>
        </p:xfrm>
        <a:graphic>
          <a:graphicData uri="http://schemas.openxmlformats.org/drawingml/2006/table">
            <a:tbl>
              <a:tblPr firstRow="1" bandRow="1">
                <a:tableStyleId>{93296810-A885-4BE3-A3E7-6D5BEEA58F35}</a:tableStyleId>
              </a:tblPr>
              <a:tblGrid>
                <a:gridCol w="1767585">
                  <a:extLst>
                    <a:ext uri="{9D8B030D-6E8A-4147-A177-3AD203B41FA5}">
                      <a16:colId xmlns:a16="http://schemas.microsoft.com/office/drawing/2014/main" val="2067313853"/>
                    </a:ext>
                  </a:extLst>
                </a:gridCol>
                <a:gridCol w="1150199">
                  <a:extLst>
                    <a:ext uri="{9D8B030D-6E8A-4147-A177-3AD203B41FA5}">
                      <a16:colId xmlns:a16="http://schemas.microsoft.com/office/drawing/2014/main" val="3838584133"/>
                    </a:ext>
                  </a:extLst>
                </a:gridCol>
                <a:gridCol w="2834019">
                  <a:extLst>
                    <a:ext uri="{9D8B030D-6E8A-4147-A177-3AD203B41FA5}">
                      <a16:colId xmlns:a16="http://schemas.microsoft.com/office/drawing/2014/main" val="2576815655"/>
                    </a:ext>
                  </a:extLst>
                </a:gridCol>
                <a:gridCol w="885426">
                  <a:extLst>
                    <a:ext uri="{9D8B030D-6E8A-4147-A177-3AD203B41FA5}">
                      <a16:colId xmlns:a16="http://schemas.microsoft.com/office/drawing/2014/main" val="263370199"/>
                    </a:ext>
                  </a:extLst>
                </a:gridCol>
              </a:tblGrid>
              <a:tr h="0">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0">
                <a:tc rowSpan="2">
                  <a:txBody>
                    <a:bodyPr/>
                    <a:lstStyle/>
                    <a:p>
                      <a:pPr algn="ctr"/>
                      <a:r>
                        <a:rPr lang="en-US" sz="1200" b="1" dirty="0"/>
                        <a:t>636 JennLake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2018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US" sz="1200" b="1" dirty="0"/>
                        <a:t>$88,000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0">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200" b="0" dirty="0"/>
                        <a:t>16 x 66 2BD/2BA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Sunshine / ALS21284</a:t>
                      </a: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2425502">
                <a:tc rowSpan="3">
                  <a:txBody>
                    <a:bodyPr/>
                    <a:lstStyle/>
                    <a:p>
                      <a:pPr algn="l"/>
                      <a:r>
                        <a:rPr lang="en-US" sz="1200" b="1" dirty="0">
                          <a:solidFill>
                            <a:schemeClr val="tx1"/>
                          </a:solidFill>
                        </a:rPr>
                        <a:t>Leigh Springer </a:t>
                      </a:r>
                    </a:p>
                    <a:p>
                      <a:pPr algn="l"/>
                      <a:endParaRPr lang="en-US" sz="1200" b="1" dirty="0">
                        <a:solidFill>
                          <a:schemeClr val="tx1"/>
                        </a:solidFill>
                      </a:endParaRPr>
                    </a:p>
                    <a:p>
                      <a:pPr algn="l"/>
                      <a:r>
                        <a:rPr lang="en-US" sz="1200" b="1" dirty="0">
                          <a:solidFill>
                            <a:schemeClr val="tx1"/>
                          </a:solidFill>
                        </a:rPr>
                        <a:t>662-567-2176</a:t>
                      </a:r>
                    </a:p>
                    <a:p>
                      <a:pPr algn="l"/>
                      <a:endParaRPr lang="en-US" sz="1200" b="1" dirty="0">
                        <a:solidFill>
                          <a:schemeClr val="tx1"/>
                        </a:solidFill>
                      </a:endParaRPr>
                    </a:p>
                    <a:p>
                      <a:pPr algn="l"/>
                      <a:r>
                        <a:rPr lang="en-US" sz="1200" b="1" dirty="0">
                          <a:solidFill>
                            <a:schemeClr val="tx1"/>
                          </a:solidFill>
                          <a:hlinkClick r:id="rId5"/>
                        </a:rPr>
                        <a:t>acehomesllc@gmail.com</a:t>
                      </a:r>
                      <a:endParaRPr lang="en-US" sz="1200" b="1" dirty="0">
                        <a:solidFill>
                          <a:schemeClr val="tx1"/>
                        </a:solidFill>
                      </a:endParaRPr>
                    </a:p>
                    <a:p>
                      <a:pPr algn="l"/>
                      <a:endParaRPr lang="en-US" sz="1200" b="1"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I have pictures I will be glad to text or email anytime! </a:t>
                      </a: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dirty="0"/>
                        <a:t>Full finished sheetrock home </a:t>
                      </a:r>
                    </a:p>
                    <a:p>
                      <a:pPr marL="171450" indent="-171450">
                        <a:buFont typeface="Arial" panose="020B0604020202020204" pitchFamily="34" charset="0"/>
                        <a:buChar char="•"/>
                      </a:pPr>
                      <a:r>
                        <a:rPr lang="en-US" sz="1200" b="0" dirty="0"/>
                        <a:t>Large screened in back porch</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Large shaded &amp; fenced backyard with woods for privacy</a:t>
                      </a:r>
                    </a:p>
                    <a:p>
                      <a:pPr marL="171450" indent="-171450">
                        <a:buFont typeface="Arial" panose="020B0604020202020204" pitchFamily="34" charset="0"/>
                        <a:buChar char="•"/>
                      </a:pPr>
                      <a:r>
                        <a:rPr lang="en-US" sz="1200" b="0" dirty="0"/>
                        <a:t>Large Kitchen with lots of cabinets</a:t>
                      </a:r>
                    </a:p>
                    <a:p>
                      <a:pPr marL="171450" indent="-171450">
                        <a:buFont typeface="Arial" panose="020B0604020202020204" pitchFamily="34" charset="0"/>
                        <a:buChar char="•"/>
                      </a:pPr>
                      <a:r>
                        <a:rPr lang="en-US" sz="1200" b="0" dirty="0"/>
                        <a:t>Carpet in bedrooms only</a:t>
                      </a:r>
                    </a:p>
                    <a:p>
                      <a:pPr marL="171450" indent="-171450">
                        <a:buFont typeface="Arial" panose="020B0604020202020204" pitchFamily="34" charset="0"/>
                        <a:buChar char="•"/>
                      </a:pPr>
                      <a:r>
                        <a:rPr lang="en-US" sz="1200" b="0" dirty="0"/>
                        <a:t>Stove, Dishwasher, and Refrigerator included </a:t>
                      </a:r>
                    </a:p>
                    <a:p>
                      <a:pPr marL="171450" indent="-171450">
                        <a:buFont typeface="Arial" panose="020B0604020202020204" pitchFamily="34" charset="0"/>
                        <a:buChar char="•"/>
                      </a:pPr>
                      <a:r>
                        <a:rPr lang="en-US" sz="1200" b="0" dirty="0"/>
                        <a:t>Room for dining room table</a:t>
                      </a:r>
                    </a:p>
                    <a:p>
                      <a:pPr marL="171450" indent="-171450">
                        <a:buFont typeface="Arial" panose="020B0604020202020204" pitchFamily="34" charset="0"/>
                        <a:buChar char="•"/>
                      </a:pPr>
                      <a:r>
                        <a:rPr lang="en-US" sz="1200" b="0" dirty="0"/>
                        <a:t>Gravel driveway to front porch with excellent drainage </a:t>
                      </a:r>
                    </a:p>
                    <a:p>
                      <a:pPr marL="171450" indent="-171450">
                        <a:buFont typeface="Arial" panose="020B0604020202020204" pitchFamily="34" charset="0"/>
                        <a:buChar char="•"/>
                      </a:pPr>
                      <a:r>
                        <a:rPr lang="en-US" sz="1200" b="0" dirty="0"/>
                        <a:t>Exterior Outlet &amp; Water Facet</a:t>
                      </a:r>
                    </a:p>
                    <a:p>
                      <a:pPr marL="171450" indent="-171450">
                        <a:buFont typeface="Arial" panose="020B0604020202020204" pitchFamily="34" charset="0"/>
                        <a:buChar char="•"/>
                      </a:pPr>
                      <a:r>
                        <a:rPr lang="en-US" sz="1200" b="0" dirty="0"/>
                        <a:t>Vinyl Siding &amp; Shingle Roof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687903">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a:t>Upgraded carpet in bedrooms</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a:t>Upgraded Toilets &amp; sink faucets in 2024</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a:t>Heavy duty rods in closets</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a:t>Upgraded blinds throughout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640678">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baseline="0" dirty="0"/>
                        <a:t>Located on one of the best lots in JennLake with a spectacular view of the pond</a:t>
                      </a:r>
                    </a:p>
                    <a:p>
                      <a:pPr marL="171450" indent="-171450">
                        <a:buFont typeface="Arial" panose="020B0604020202020204" pitchFamily="34" charset="0"/>
                        <a:buChar char="•"/>
                      </a:pPr>
                      <a:r>
                        <a:rPr lang="en-US" sz="1200" b="0" baseline="0" dirty="0"/>
                        <a:t>HOME IS MOVE IN READY NEEDS NO WORK</a:t>
                      </a:r>
                    </a:p>
                    <a:p>
                      <a:pPr marL="171450" indent="-171450">
                        <a:buFont typeface="Arial" panose="020B0604020202020204" pitchFamily="34" charset="0"/>
                        <a:buChar char="•"/>
                      </a:pPr>
                      <a:r>
                        <a:rPr lang="en-US" sz="1200" b="0" baseline="0" dirty="0"/>
                        <a:t>Pet Free /  Smoke Free Home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24480616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25043</TotalTime>
  <Words>1867</Words>
  <Application>Microsoft Office PowerPoint</Application>
  <PresentationFormat>On-screen Show (4:3)</PresentationFormat>
  <Paragraphs>265</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2025 Used Homes and Available Lots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Dori J Hale</dc:creator>
  <cp:keywords>Forms</cp:keywords>
  <cp:lastModifiedBy>Dori Hale</cp:lastModifiedBy>
  <cp:revision>116</cp:revision>
  <cp:lastPrinted>2024-12-20T16:28:06Z</cp:lastPrinted>
  <dcterms:created xsi:type="dcterms:W3CDTF">2017-07-26T21:02:01Z</dcterms:created>
  <dcterms:modified xsi:type="dcterms:W3CDTF">2025-06-18T16:53:20Z</dcterms:modified>
</cp:coreProperties>
</file>