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4"/>
  </p:notesMasterIdLst>
  <p:sldIdLst>
    <p:sldId id="288" r:id="rId2"/>
    <p:sldId id="318" r:id="rId3"/>
  </p:sldIdLst>
  <p:sldSz cx="6858000" cy="9144000" type="screen4x3"/>
  <p:notesSz cx="7102475" cy="938847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208" userDrawn="1">
          <p15:clr>
            <a:srgbClr val="A4A3A4"/>
          </p15:clr>
        </p15:guide>
        <p15:guide id="2" pos="72" userDrawn="1">
          <p15:clr>
            <a:srgbClr val="A4A3A4"/>
          </p15:clr>
        </p15:guide>
        <p15:guide id="3" orient="horz" pos="5688" userDrawn="1">
          <p15:clr>
            <a:srgbClr val="A4A3A4"/>
          </p15:clr>
        </p15:guide>
        <p15:guide id="4" orient="horz" pos="247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C451B"/>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CD08C03D-6C45-4409-8C01-E4CD14A5EEE8}" v="9" dt="2025-12-03T17:40:59.287"/>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14" autoAdjust="0"/>
    <p:restoredTop sz="96327" autoAdjust="0"/>
  </p:normalViewPr>
  <p:slideViewPr>
    <p:cSldViewPr snapToGrid="0" showGuides="1">
      <p:cViewPr varScale="1">
        <p:scale>
          <a:sx n="83" d="100"/>
          <a:sy n="83" d="100"/>
        </p:scale>
        <p:origin x="3054" y="132"/>
      </p:cViewPr>
      <p:guideLst>
        <p:guide orient="horz" pos="2208"/>
        <p:guide pos="72"/>
        <p:guide orient="horz" pos="5688"/>
        <p:guide orient="horz" pos="2472"/>
      </p:guideLst>
    </p:cSldViewPr>
  </p:slideViewPr>
  <p:notesTextViewPr>
    <p:cViewPr>
      <p:scale>
        <a:sx n="1" d="1"/>
        <a:sy n="1" d="1"/>
      </p:scale>
      <p:origin x="0" y="0"/>
    </p:cViewPr>
  </p:notesTextViewPr>
  <p:sorterViewPr>
    <p:cViewPr>
      <p:scale>
        <a:sx n="110" d="100"/>
        <a:sy n="11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10" Type="http://schemas.microsoft.com/office/2015/10/relationships/revisionInfo" Target="revisionInfo.xml"/><Relationship Id="rId4" Type="http://schemas.openxmlformats.org/officeDocument/2006/relationships/notesMaster" Target="notesMasters/notesMaster1.xml"/><Relationship Id="rId9"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Dori Hale" userId="14c1f408-cf59-45a1-9f78-52634d255e35" providerId="ADAL" clId="{975657A5-1D2A-49B2-BF59-57DB7D9FA65B}"/>
    <pc:docChg chg="undo custSel delSld modSld">
      <pc:chgData name="Dori Hale" userId="14c1f408-cf59-45a1-9f78-52634d255e35" providerId="ADAL" clId="{975657A5-1D2A-49B2-BF59-57DB7D9FA65B}" dt="2025-12-03T17:43:08.093" v="189" actId="20577"/>
      <pc:docMkLst>
        <pc:docMk/>
      </pc:docMkLst>
      <pc:sldChg chg="modSp mod">
        <pc:chgData name="Dori Hale" userId="14c1f408-cf59-45a1-9f78-52634d255e35" providerId="ADAL" clId="{975657A5-1D2A-49B2-BF59-57DB7D9FA65B}" dt="2025-12-03T17:36:20.055" v="28" actId="20577"/>
        <pc:sldMkLst>
          <pc:docMk/>
          <pc:sldMk cId="856944360" sldId="288"/>
        </pc:sldMkLst>
        <pc:spChg chg="mod">
          <ac:chgData name="Dori Hale" userId="14c1f408-cf59-45a1-9f78-52634d255e35" providerId="ADAL" clId="{975657A5-1D2A-49B2-BF59-57DB7D9FA65B}" dt="2025-12-03T17:36:08.806" v="9" actId="20577"/>
          <ac:spMkLst>
            <pc:docMk/>
            <pc:sldMk cId="856944360" sldId="288"/>
            <ac:spMk id="7" creationId="{0D936F90-A060-82B1-9F94-28CAFBA2B65E}"/>
          </ac:spMkLst>
        </pc:spChg>
        <pc:spChg chg="mod">
          <ac:chgData name="Dori Hale" userId="14c1f408-cf59-45a1-9f78-52634d255e35" providerId="ADAL" clId="{975657A5-1D2A-49B2-BF59-57DB7D9FA65B}" dt="2025-12-03T17:35:55.294" v="7" actId="20577"/>
          <ac:spMkLst>
            <pc:docMk/>
            <pc:sldMk cId="856944360" sldId="288"/>
            <ac:spMk id="10" creationId="{9CC7DA70-8D05-10FC-C880-84E656CB369D}"/>
          </ac:spMkLst>
        </pc:spChg>
        <pc:spChg chg="mod">
          <ac:chgData name="Dori Hale" userId="14c1f408-cf59-45a1-9f78-52634d255e35" providerId="ADAL" clId="{975657A5-1D2A-49B2-BF59-57DB7D9FA65B}" dt="2025-12-03T17:36:20.055" v="28" actId="20577"/>
          <ac:spMkLst>
            <pc:docMk/>
            <pc:sldMk cId="856944360" sldId="288"/>
            <ac:spMk id="15" creationId="{F7E96BA2-B44A-48B6-90AE-632DCAD06148}"/>
          </ac:spMkLst>
        </pc:spChg>
      </pc:sldChg>
      <pc:sldChg chg="del">
        <pc:chgData name="Dori Hale" userId="14c1f408-cf59-45a1-9f78-52634d255e35" providerId="ADAL" clId="{975657A5-1D2A-49B2-BF59-57DB7D9FA65B}" dt="2025-12-03T17:35:05.248" v="2" actId="2696"/>
        <pc:sldMkLst>
          <pc:docMk/>
          <pc:sldMk cId="510999652" sldId="307"/>
        </pc:sldMkLst>
      </pc:sldChg>
      <pc:sldChg chg="del">
        <pc:chgData name="Dori Hale" userId="14c1f408-cf59-45a1-9f78-52634d255e35" providerId="ADAL" clId="{975657A5-1D2A-49B2-BF59-57DB7D9FA65B}" dt="2025-12-03T17:35:00.885" v="0" actId="2696"/>
        <pc:sldMkLst>
          <pc:docMk/>
          <pc:sldMk cId="2448061617" sldId="308"/>
        </pc:sldMkLst>
      </pc:sldChg>
      <pc:sldChg chg="del">
        <pc:chgData name="Dori Hale" userId="14c1f408-cf59-45a1-9f78-52634d255e35" providerId="ADAL" clId="{975657A5-1D2A-49B2-BF59-57DB7D9FA65B}" dt="2025-12-03T17:35:03.013" v="1" actId="2696"/>
        <pc:sldMkLst>
          <pc:docMk/>
          <pc:sldMk cId="1490620825" sldId="316"/>
        </pc:sldMkLst>
      </pc:sldChg>
      <pc:sldChg chg="modSp mod">
        <pc:chgData name="Dori Hale" userId="14c1f408-cf59-45a1-9f78-52634d255e35" providerId="ADAL" clId="{975657A5-1D2A-49B2-BF59-57DB7D9FA65B}" dt="2025-12-03T17:43:08.093" v="189" actId="20577"/>
        <pc:sldMkLst>
          <pc:docMk/>
          <pc:sldMk cId="731429165" sldId="318"/>
        </pc:sldMkLst>
        <pc:spChg chg="mod">
          <ac:chgData name="Dori Hale" userId="14c1f408-cf59-45a1-9f78-52634d255e35" providerId="ADAL" clId="{975657A5-1D2A-49B2-BF59-57DB7D9FA65B}" dt="2025-12-03T17:42:59.680" v="182" actId="1076"/>
          <ac:spMkLst>
            <pc:docMk/>
            <pc:sldMk cId="731429165" sldId="318"/>
            <ac:spMk id="3" creationId="{D58E11FA-470E-4E2D-8802-B82F6CABF82F}"/>
          </ac:spMkLst>
        </pc:spChg>
        <pc:spChg chg="mod">
          <ac:chgData name="Dori Hale" userId="14c1f408-cf59-45a1-9f78-52634d255e35" providerId="ADAL" clId="{975657A5-1D2A-49B2-BF59-57DB7D9FA65B}" dt="2025-12-03T17:43:08.093" v="189" actId="20577"/>
          <ac:spMkLst>
            <pc:docMk/>
            <pc:sldMk cId="731429165" sldId="318"/>
            <ac:spMk id="11" creationId="{31BD5FB6-48F7-4D05-BD6F-4A4DEFD4593B}"/>
          </ac:spMkLst>
        </pc:spChg>
        <pc:graphicFrameChg chg="mod modGraphic">
          <ac:chgData name="Dori Hale" userId="14c1f408-cf59-45a1-9f78-52634d255e35" providerId="ADAL" clId="{975657A5-1D2A-49B2-BF59-57DB7D9FA65B}" dt="2025-12-03T17:42:55.268" v="181" actId="1076"/>
          <ac:graphicFrameMkLst>
            <pc:docMk/>
            <pc:sldMk cId="731429165" sldId="318"/>
            <ac:graphicFrameMk id="2" creationId="{750E9D91-F088-E8D2-2FA7-483EE4A26498}"/>
          </ac:graphicFrameMkLst>
        </pc:graphicFrameChg>
      </pc:sldChg>
      <pc:sldChg chg="del">
        <pc:chgData name="Dori Hale" userId="14c1f408-cf59-45a1-9f78-52634d255e35" providerId="ADAL" clId="{975657A5-1D2A-49B2-BF59-57DB7D9FA65B}" dt="2025-12-03T17:35:08.721" v="3" actId="2696"/>
        <pc:sldMkLst>
          <pc:docMk/>
          <pc:sldMk cId="3810348701" sldId="319"/>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2" y="1"/>
            <a:ext cx="3078163" cy="469900"/>
          </a:xfrm>
          <a:prstGeom prst="rect">
            <a:avLst/>
          </a:prstGeom>
        </p:spPr>
        <p:txBody>
          <a:bodyPr vert="horz" lIns="91417" tIns="45708" rIns="91417" bIns="45708" rtlCol="0"/>
          <a:lstStyle>
            <a:lvl1pPr algn="l">
              <a:defRPr sz="1200"/>
            </a:lvl1pPr>
          </a:lstStyle>
          <a:p>
            <a:endParaRPr lang="en-US" dirty="0"/>
          </a:p>
        </p:txBody>
      </p:sp>
      <p:sp>
        <p:nvSpPr>
          <p:cNvPr id="3" name="Date Placeholder 2"/>
          <p:cNvSpPr>
            <a:spLocks noGrp="1"/>
          </p:cNvSpPr>
          <p:nvPr>
            <p:ph type="dt" idx="1"/>
          </p:nvPr>
        </p:nvSpPr>
        <p:spPr>
          <a:xfrm>
            <a:off x="4022727" y="1"/>
            <a:ext cx="3078163" cy="469900"/>
          </a:xfrm>
          <a:prstGeom prst="rect">
            <a:avLst/>
          </a:prstGeom>
        </p:spPr>
        <p:txBody>
          <a:bodyPr vert="horz" lIns="91417" tIns="45708" rIns="91417" bIns="45708" rtlCol="0"/>
          <a:lstStyle>
            <a:lvl1pPr algn="r">
              <a:defRPr sz="1200"/>
            </a:lvl1pPr>
          </a:lstStyle>
          <a:p>
            <a:fld id="{125C1899-3986-4491-B33A-C5BA2F72B086}" type="datetimeFigureOut">
              <a:rPr lang="en-US" smtClean="0"/>
              <a:t>12/3/2025</a:t>
            </a:fld>
            <a:endParaRPr lang="en-US" dirty="0"/>
          </a:p>
        </p:txBody>
      </p:sp>
      <p:sp>
        <p:nvSpPr>
          <p:cNvPr id="4" name="Slide Image Placeholder 3"/>
          <p:cNvSpPr>
            <a:spLocks noGrp="1" noRot="1" noChangeAspect="1"/>
          </p:cNvSpPr>
          <p:nvPr>
            <p:ph type="sldImg" idx="2"/>
          </p:nvPr>
        </p:nvSpPr>
        <p:spPr>
          <a:xfrm>
            <a:off x="2363788" y="1173163"/>
            <a:ext cx="2374900" cy="3168650"/>
          </a:xfrm>
          <a:prstGeom prst="rect">
            <a:avLst/>
          </a:prstGeom>
          <a:noFill/>
          <a:ln w="12700">
            <a:solidFill>
              <a:prstClr val="black"/>
            </a:solidFill>
          </a:ln>
        </p:spPr>
        <p:txBody>
          <a:bodyPr vert="horz" lIns="91417" tIns="45708" rIns="91417" bIns="45708" rtlCol="0" anchor="ctr"/>
          <a:lstStyle/>
          <a:p>
            <a:endParaRPr lang="en-US" dirty="0"/>
          </a:p>
        </p:txBody>
      </p:sp>
      <p:sp>
        <p:nvSpPr>
          <p:cNvPr id="5" name="Notes Placeholder 4"/>
          <p:cNvSpPr>
            <a:spLocks noGrp="1"/>
          </p:cNvSpPr>
          <p:nvPr>
            <p:ph type="body" sz="quarter" idx="3"/>
          </p:nvPr>
        </p:nvSpPr>
        <p:spPr>
          <a:xfrm>
            <a:off x="709613" y="4518026"/>
            <a:ext cx="5683250" cy="3697288"/>
          </a:xfrm>
          <a:prstGeom prst="rect">
            <a:avLst/>
          </a:prstGeom>
        </p:spPr>
        <p:txBody>
          <a:bodyPr vert="horz" lIns="91417" tIns="45708" rIns="91417" bIns="45708"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2" y="8918576"/>
            <a:ext cx="3078163" cy="469900"/>
          </a:xfrm>
          <a:prstGeom prst="rect">
            <a:avLst/>
          </a:prstGeom>
        </p:spPr>
        <p:txBody>
          <a:bodyPr vert="horz" lIns="91417" tIns="45708" rIns="91417" bIns="45708" rtlCol="0" anchor="b"/>
          <a:lstStyle>
            <a:lvl1pPr algn="l">
              <a:defRPr sz="1200"/>
            </a:lvl1pPr>
          </a:lstStyle>
          <a:p>
            <a:endParaRPr lang="en-US" dirty="0"/>
          </a:p>
        </p:txBody>
      </p:sp>
      <p:sp>
        <p:nvSpPr>
          <p:cNvPr id="7" name="Slide Number Placeholder 6"/>
          <p:cNvSpPr>
            <a:spLocks noGrp="1"/>
          </p:cNvSpPr>
          <p:nvPr>
            <p:ph type="sldNum" sz="quarter" idx="5"/>
          </p:nvPr>
        </p:nvSpPr>
        <p:spPr>
          <a:xfrm>
            <a:off x="4022727" y="8918576"/>
            <a:ext cx="3078163" cy="469900"/>
          </a:xfrm>
          <a:prstGeom prst="rect">
            <a:avLst/>
          </a:prstGeom>
        </p:spPr>
        <p:txBody>
          <a:bodyPr vert="horz" lIns="91417" tIns="45708" rIns="91417" bIns="45708" rtlCol="0" anchor="b"/>
          <a:lstStyle>
            <a:lvl1pPr algn="r">
              <a:defRPr sz="1200"/>
            </a:lvl1pPr>
          </a:lstStyle>
          <a:p>
            <a:fld id="{D427A0FE-424F-4273-AE23-CACEF1CF0AFA}" type="slidenum">
              <a:rPr lang="en-US" smtClean="0"/>
              <a:t>‹#›</a:t>
            </a:fld>
            <a:endParaRPr lang="en-US" dirty="0"/>
          </a:p>
        </p:txBody>
      </p:sp>
    </p:spTree>
    <p:extLst>
      <p:ext uri="{BB962C8B-B14F-4D97-AF65-F5344CB8AC3E}">
        <p14:creationId xmlns:p14="http://schemas.microsoft.com/office/powerpoint/2010/main" val="136684623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233613" y="704850"/>
            <a:ext cx="2636837" cy="3519488"/>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81181540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233613" y="704850"/>
            <a:ext cx="2636837" cy="3519488"/>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8804451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496484"/>
            <a:ext cx="5829300" cy="3183467"/>
          </a:xfrm>
        </p:spPr>
        <p:txBody>
          <a:bodyPr anchor="b"/>
          <a:lstStyle>
            <a:lvl1pPr algn="ctr">
              <a:defRPr sz="4500"/>
            </a:lvl1pPr>
          </a:lstStyle>
          <a:p>
            <a:r>
              <a:rPr lang="en-US"/>
              <a:t>Click to edit Master title style</a:t>
            </a:r>
            <a:endParaRPr lang="en-US" dirty="0"/>
          </a:p>
        </p:txBody>
      </p:sp>
      <p:sp>
        <p:nvSpPr>
          <p:cNvPr id="3" name="Subtitle 2"/>
          <p:cNvSpPr>
            <a:spLocks noGrp="1"/>
          </p:cNvSpPr>
          <p:nvPr>
            <p:ph type="subTitle" idx="1"/>
          </p:nvPr>
        </p:nvSpPr>
        <p:spPr>
          <a:xfrm>
            <a:off x="857250" y="4802717"/>
            <a:ext cx="5143500" cy="2207683"/>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82FA0D81-0A4B-44A8-A46A-00BAEC508813}" type="datetimeFigureOut">
              <a:rPr lang="en-US" smtClean="0"/>
              <a:t>12/3/2025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727DA4B-B80E-480C-B1F1-A8E50D07C969}" type="slidenum">
              <a:rPr lang="en-US" smtClean="0"/>
              <a:t>‹#›</a:t>
            </a:fld>
            <a:endParaRPr lang="en-US" dirty="0"/>
          </a:p>
        </p:txBody>
      </p:sp>
    </p:spTree>
    <p:extLst>
      <p:ext uri="{BB962C8B-B14F-4D97-AF65-F5344CB8AC3E}">
        <p14:creationId xmlns:p14="http://schemas.microsoft.com/office/powerpoint/2010/main" val="251822149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2FA0D81-0A4B-44A8-A46A-00BAEC508813}" type="datetimeFigureOut">
              <a:rPr lang="en-US" smtClean="0"/>
              <a:t>12/3/2025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727DA4B-B80E-480C-B1F1-A8E50D07C969}" type="slidenum">
              <a:rPr lang="en-US" smtClean="0"/>
              <a:t>‹#›</a:t>
            </a:fld>
            <a:endParaRPr lang="en-US" dirty="0"/>
          </a:p>
        </p:txBody>
      </p:sp>
    </p:spTree>
    <p:extLst>
      <p:ext uri="{BB962C8B-B14F-4D97-AF65-F5344CB8AC3E}">
        <p14:creationId xmlns:p14="http://schemas.microsoft.com/office/powerpoint/2010/main" val="292520762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486834"/>
            <a:ext cx="1478756" cy="7749117"/>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471488" y="486834"/>
            <a:ext cx="4350544" cy="7749117"/>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2FA0D81-0A4B-44A8-A46A-00BAEC508813}" type="datetimeFigureOut">
              <a:rPr lang="en-US" smtClean="0"/>
              <a:t>12/3/2025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727DA4B-B80E-480C-B1F1-A8E50D07C969}" type="slidenum">
              <a:rPr lang="en-US" smtClean="0"/>
              <a:t>‹#›</a:t>
            </a:fld>
            <a:endParaRPr lang="en-US" dirty="0"/>
          </a:p>
        </p:txBody>
      </p:sp>
    </p:spTree>
    <p:extLst>
      <p:ext uri="{BB962C8B-B14F-4D97-AF65-F5344CB8AC3E}">
        <p14:creationId xmlns:p14="http://schemas.microsoft.com/office/powerpoint/2010/main" val="88095358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2FA0D81-0A4B-44A8-A46A-00BAEC508813}" type="datetimeFigureOut">
              <a:rPr lang="en-US" smtClean="0"/>
              <a:t>12/3/2025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727DA4B-B80E-480C-B1F1-A8E50D07C969}" type="slidenum">
              <a:rPr lang="en-US" smtClean="0"/>
              <a:t>‹#›</a:t>
            </a:fld>
            <a:endParaRPr lang="en-US" dirty="0"/>
          </a:p>
        </p:txBody>
      </p:sp>
    </p:spTree>
    <p:extLst>
      <p:ext uri="{BB962C8B-B14F-4D97-AF65-F5344CB8AC3E}">
        <p14:creationId xmlns:p14="http://schemas.microsoft.com/office/powerpoint/2010/main" val="12444863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67916" y="2279653"/>
            <a:ext cx="5915025" cy="3803649"/>
          </a:xfrm>
        </p:spPr>
        <p:txBody>
          <a:bodyPr anchor="b"/>
          <a:lstStyle>
            <a:lvl1pPr>
              <a:defRPr sz="4500"/>
            </a:lvl1pPr>
          </a:lstStyle>
          <a:p>
            <a:r>
              <a:rPr lang="en-US"/>
              <a:t>Click to edit Master title style</a:t>
            </a:r>
            <a:endParaRPr lang="en-US" dirty="0"/>
          </a:p>
        </p:txBody>
      </p:sp>
      <p:sp>
        <p:nvSpPr>
          <p:cNvPr id="3" name="Text Placeholder 2"/>
          <p:cNvSpPr>
            <a:spLocks noGrp="1"/>
          </p:cNvSpPr>
          <p:nvPr>
            <p:ph type="body" idx="1"/>
          </p:nvPr>
        </p:nvSpPr>
        <p:spPr>
          <a:xfrm>
            <a:off x="467916" y="6119286"/>
            <a:ext cx="5915025" cy="2000249"/>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82FA0D81-0A4B-44A8-A46A-00BAEC508813}" type="datetimeFigureOut">
              <a:rPr lang="en-US" smtClean="0"/>
              <a:t>12/3/2025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727DA4B-B80E-480C-B1F1-A8E50D07C969}" type="slidenum">
              <a:rPr lang="en-US" smtClean="0"/>
              <a:t>‹#›</a:t>
            </a:fld>
            <a:endParaRPr lang="en-US" dirty="0"/>
          </a:p>
        </p:txBody>
      </p:sp>
    </p:spTree>
    <p:extLst>
      <p:ext uri="{BB962C8B-B14F-4D97-AF65-F5344CB8AC3E}">
        <p14:creationId xmlns:p14="http://schemas.microsoft.com/office/powerpoint/2010/main" val="9606124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471488" y="2434167"/>
            <a:ext cx="2914650" cy="5801784"/>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471863" y="2434167"/>
            <a:ext cx="2914650" cy="5801784"/>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82FA0D81-0A4B-44A8-A46A-00BAEC508813}" type="datetimeFigureOut">
              <a:rPr lang="en-US" smtClean="0"/>
              <a:t>12/3/2025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727DA4B-B80E-480C-B1F1-A8E50D07C969}" type="slidenum">
              <a:rPr lang="en-US" smtClean="0"/>
              <a:t>‹#›</a:t>
            </a:fld>
            <a:endParaRPr lang="en-US" dirty="0"/>
          </a:p>
        </p:txBody>
      </p:sp>
    </p:spTree>
    <p:extLst>
      <p:ext uri="{BB962C8B-B14F-4D97-AF65-F5344CB8AC3E}">
        <p14:creationId xmlns:p14="http://schemas.microsoft.com/office/powerpoint/2010/main" val="3333801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72381" y="486836"/>
            <a:ext cx="5915025" cy="1767417"/>
          </a:xfrm>
        </p:spPr>
        <p:txBody>
          <a:bodyPr/>
          <a:lstStyle/>
          <a:p>
            <a:r>
              <a:rPr lang="en-US"/>
              <a:t>Click to edit Master title style</a:t>
            </a:r>
            <a:endParaRPr lang="en-US" dirty="0"/>
          </a:p>
        </p:txBody>
      </p:sp>
      <p:sp>
        <p:nvSpPr>
          <p:cNvPr id="3" name="Text Placeholder 2"/>
          <p:cNvSpPr>
            <a:spLocks noGrp="1"/>
          </p:cNvSpPr>
          <p:nvPr>
            <p:ph type="body" idx="1"/>
          </p:nvPr>
        </p:nvSpPr>
        <p:spPr>
          <a:xfrm>
            <a:off x="472381" y="2241551"/>
            <a:ext cx="2901255" cy="1098549"/>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4" name="Content Placeholder 3"/>
          <p:cNvSpPr>
            <a:spLocks noGrp="1"/>
          </p:cNvSpPr>
          <p:nvPr>
            <p:ph sz="half" idx="2"/>
          </p:nvPr>
        </p:nvSpPr>
        <p:spPr>
          <a:xfrm>
            <a:off x="472381" y="3340100"/>
            <a:ext cx="2901255" cy="4912784"/>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471863" y="2241551"/>
            <a:ext cx="2915543" cy="1098549"/>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6" name="Content Placeholder 5"/>
          <p:cNvSpPr>
            <a:spLocks noGrp="1"/>
          </p:cNvSpPr>
          <p:nvPr>
            <p:ph sz="quarter" idx="4"/>
          </p:nvPr>
        </p:nvSpPr>
        <p:spPr>
          <a:xfrm>
            <a:off x="3471863" y="3340100"/>
            <a:ext cx="2915543" cy="4912784"/>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2FA0D81-0A4B-44A8-A46A-00BAEC508813}" type="datetimeFigureOut">
              <a:rPr lang="en-US" smtClean="0"/>
              <a:t>12/3/2025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727DA4B-B80E-480C-B1F1-A8E50D07C969}" type="slidenum">
              <a:rPr lang="en-US" smtClean="0"/>
              <a:t>‹#›</a:t>
            </a:fld>
            <a:endParaRPr lang="en-US" dirty="0"/>
          </a:p>
        </p:txBody>
      </p:sp>
    </p:spTree>
    <p:extLst>
      <p:ext uri="{BB962C8B-B14F-4D97-AF65-F5344CB8AC3E}">
        <p14:creationId xmlns:p14="http://schemas.microsoft.com/office/powerpoint/2010/main" val="127365399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82FA0D81-0A4B-44A8-A46A-00BAEC508813}" type="datetimeFigureOut">
              <a:rPr lang="en-US" smtClean="0"/>
              <a:t>12/3/2025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727DA4B-B80E-480C-B1F1-A8E50D07C969}" type="slidenum">
              <a:rPr lang="en-US" smtClean="0"/>
              <a:t>‹#›</a:t>
            </a:fld>
            <a:endParaRPr lang="en-US" dirty="0"/>
          </a:p>
        </p:txBody>
      </p:sp>
    </p:spTree>
    <p:extLst>
      <p:ext uri="{BB962C8B-B14F-4D97-AF65-F5344CB8AC3E}">
        <p14:creationId xmlns:p14="http://schemas.microsoft.com/office/powerpoint/2010/main" val="20237580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2FA0D81-0A4B-44A8-A46A-00BAEC508813}" type="datetimeFigureOut">
              <a:rPr lang="en-US" smtClean="0"/>
              <a:t>12/3/2025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727DA4B-B80E-480C-B1F1-A8E50D07C969}" type="slidenum">
              <a:rPr lang="en-US" smtClean="0"/>
              <a:t>‹#›</a:t>
            </a:fld>
            <a:endParaRPr lang="en-US" dirty="0"/>
          </a:p>
        </p:txBody>
      </p:sp>
    </p:spTree>
    <p:extLst>
      <p:ext uri="{BB962C8B-B14F-4D97-AF65-F5344CB8AC3E}">
        <p14:creationId xmlns:p14="http://schemas.microsoft.com/office/powerpoint/2010/main" val="127442391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4" cy="2133600"/>
          </a:xfrm>
        </p:spPr>
        <p:txBody>
          <a:bodyPr anchor="b"/>
          <a:lstStyle>
            <a:lvl1pPr>
              <a:defRPr sz="2400"/>
            </a:lvl1pPr>
          </a:lstStyle>
          <a:p>
            <a:r>
              <a:rPr lang="en-US"/>
              <a:t>Click to edit Master title style</a:t>
            </a:r>
            <a:endParaRPr lang="en-US" dirty="0"/>
          </a:p>
        </p:txBody>
      </p:sp>
      <p:sp>
        <p:nvSpPr>
          <p:cNvPr id="3" name="Content Placeholder 2"/>
          <p:cNvSpPr>
            <a:spLocks noGrp="1"/>
          </p:cNvSpPr>
          <p:nvPr>
            <p:ph idx="1"/>
          </p:nvPr>
        </p:nvSpPr>
        <p:spPr>
          <a:xfrm>
            <a:off x="2915543" y="1316569"/>
            <a:ext cx="3471863" cy="6498167"/>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72381" y="2743200"/>
            <a:ext cx="2211884" cy="508211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p:cNvSpPr>
            <a:spLocks noGrp="1"/>
          </p:cNvSpPr>
          <p:nvPr>
            <p:ph type="dt" sz="half" idx="10"/>
          </p:nvPr>
        </p:nvSpPr>
        <p:spPr/>
        <p:txBody>
          <a:bodyPr/>
          <a:lstStyle/>
          <a:p>
            <a:fld id="{82FA0D81-0A4B-44A8-A46A-00BAEC508813}" type="datetimeFigureOut">
              <a:rPr lang="en-US" smtClean="0"/>
              <a:t>12/3/2025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727DA4B-B80E-480C-B1F1-A8E50D07C969}" type="slidenum">
              <a:rPr lang="en-US" smtClean="0"/>
              <a:t>‹#›</a:t>
            </a:fld>
            <a:endParaRPr lang="en-US" dirty="0"/>
          </a:p>
        </p:txBody>
      </p:sp>
    </p:spTree>
    <p:extLst>
      <p:ext uri="{BB962C8B-B14F-4D97-AF65-F5344CB8AC3E}">
        <p14:creationId xmlns:p14="http://schemas.microsoft.com/office/powerpoint/2010/main" val="41814600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4" cy="2133600"/>
          </a:xfrm>
        </p:spPr>
        <p:txBody>
          <a:bodyPr anchor="b"/>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2915543" y="1316569"/>
            <a:ext cx="3471863" cy="6498167"/>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dirty="0"/>
              <a:t>Click icon to add picture</a:t>
            </a:r>
          </a:p>
        </p:txBody>
      </p:sp>
      <p:sp>
        <p:nvSpPr>
          <p:cNvPr id="4" name="Text Placeholder 3"/>
          <p:cNvSpPr>
            <a:spLocks noGrp="1"/>
          </p:cNvSpPr>
          <p:nvPr>
            <p:ph type="body" sz="half" idx="2"/>
          </p:nvPr>
        </p:nvSpPr>
        <p:spPr>
          <a:xfrm>
            <a:off x="472381" y="2743200"/>
            <a:ext cx="2211884" cy="508211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p:cNvSpPr>
            <a:spLocks noGrp="1"/>
          </p:cNvSpPr>
          <p:nvPr>
            <p:ph type="dt" sz="half" idx="10"/>
          </p:nvPr>
        </p:nvSpPr>
        <p:spPr/>
        <p:txBody>
          <a:bodyPr/>
          <a:lstStyle/>
          <a:p>
            <a:fld id="{82FA0D81-0A4B-44A8-A46A-00BAEC508813}" type="datetimeFigureOut">
              <a:rPr lang="en-US" smtClean="0"/>
              <a:t>12/3/2025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727DA4B-B80E-480C-B1F1-A8E50D07C969}" type="slidenum">
              <a:rPr lang="en-US" smtClean="0"/>
              <a:t>‹#›</a:t>
            </a:fld>
            <a:endParaRPr lang="en-US" dirty="0"/>
          </a:p>
        </p:txBody>
      </p:sp>
    </p:spTree>
    <p:extLst>
      <p:ext uri="{BB962C8B-B14F-4D97-AF65-F5344CB8AC3E}">
        <p14:creationId xmlns:p14="http://schemas.microsoft.com/office/powerpoint/2010/main" val="213249067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486836"/>
            <a:ext cx="5915025" cy="1767417"/>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471488" y="2434167"/>
            <a:ext cx="5915025" cy="5801784"/>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471488" y="8475136"/>
            <a:ext cx="1543050" cy="486833"/>
          </a:xfrm>
          <a:prstGeom prst="rect">
            <a:avLst/>
          </a:prstGeom>
        </p:spPr>
        <p:txBody>
          <a:bodyPr vert="horz" lIns="91440" tIns="45720" rIns="91440" bIns="45720" rtlCol="0" anchor="ctr"/>
          <a:lstStyle>
            <a:lvl1pPr algn="l">
              <a:defRPr sz="900">
                <a:solidFill>
                  <a:schemeClr val="tx1">
                    <a:tint val="75000"/>
                  </a:schemeClr>
                </a:solidFill>
              </a:defRPr>
            </a:lvl1pPr>
          </a:lstStyle>
          <a:p>
            <a:fld id="{82FA0D81-0A4B-44A8-A46A-00BAEC508813}" type="datetimeFigureOut">
              <a:rPr lang="en-US" smtClean="0"/>
              <a:t>12/3/2025</a:t>
            </a:fld>
            <a:endParaRPr lang="en-US" dirty="0"/>
          </a:p>
        </p:txBody>
      </p:sp>
      <p:sp>
        <p:nvSpPr>
          <p:cNvPr id="5" name="Footer Placeholder 4"/>
          <p:cNvSpPr>
            <a:spLocks noGrp="1"/>
          </p:cNvSpPr>
          <p:nvPr>
            <p:ph type="ftr" sz="quarter" idx="3"/>
          </p:nvPr>
        </p:nvSpPr>
        <p:spPr>
          <a:xfrm>
            <a:off x="2271713" y="8475136"/>
            <a:ext cx="2314575" cy="48683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4843463" y="8475136"/>
            <a:ext cx="1543050" cy="486833"/>
          </a:xfrm>
          <a:prstGeom prst="rect">
            <a:avLst/>
          </a:prstGeom>
        </p:spPr>
        <p:txBody>
          <a:bodyPr vert="horz" lIns="91440" tIns="45720" rIns="91440" bIns="45720" rtlCol="0" anchor="ctr"/>
          <a:lstStyle>
            <a:lvl1pPr algn="r">
              <a:defRPr sz="900">
                <a:solidFill>
                  <a:schemeClr val="tx1">
                    <a:tint val="75000"/>
                  </a:schemeClr>
                </a:solidFill>
              </a:defRPr>
            </a:lvl1pPr>
          </a:lstStyle>
          <a:p>
            <a:fld id="{4727DA4B-B80E-480C-B1F1-A8E50D07C969}" type="slidenum">
              <a:rPr lang="en-US" smtClean="0"/>
              <a:t>‹#›</a:t>
            </a:fld>
            <a:endParaRPr lang="en-US" dirty="0"/>
          </a:p>
        </p:txBody>
      </p:sp>
    </p:spTree>
    <p:extLst>
      <p:ext uri="{BB962C8B-B14F-4D97-AF65-F5344CB8AC3E}">
        <p14:creationId xmlns:p14="http://schemas.microsoft.com/office/powerpoint/2010/main" val="3018272873"/>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jennlake662@gmail.com"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1.png"/></Relationships>
</file>

<file path=ppt/slides/_rels/slide2.xml.rels><?xml version="1.0" encoding="UTF-8" standalone="yes"?>
<Relationships xmlns="http://schemas.openxmlformats.org/package/2006/relationships"><Relationship Id="rId3" Type="http://schemas.openxmlformats.org/officeDocument/2006/relationships/hyperlink" Target="mailto:jennlake662@gmail.com" TargetMode="External"/><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CB15C7-4440-409A-B35C-610EBEC757D8}"/>
              </a:ext>
            </a:extLst>
          </p:cNvPr>
          <p:cNvSpPr>
            <a:spLocks noGrp="1"/>
          </p:cNvSpPr>
          <p:nvPr>
            <p:ph type="ctrTitle"/>
          </p:nvPr>
        </p:nvSpPr>
        <p:spPr>
          <a:xfrm>
            <a:off x="514350" y="1033758"/>
            <a:ext cx="5829300" cy="573666"/>
          </a:xfrm>
        </p:spPr>
        <p:txBody>
          <a:bodyPr anchor="t">
            <a:normAutofit/>
          </a:bodyPr>
          <a:lstStyle/>
          <a:p>
            <a:r>
              <a:rPr lang="en-US" sz="2400" b="1" dirty="0">
                <a:solidFill>
                  <a:srgbClr val="2C451B"/>
                </a:solidFill>
                <a:latin typeface="+mn-lt"/>
                <a:cs typeface="Arial" panose="020B0604020202020204" pitchFamily="34" charset="0"/>
              </a:rPr>
              <a:t>2025 Used Homes and Available Lots</a:t>
            </a:r>
          </a:p>
        </p:txBody>
      </p:sp>
      <p:sp>
        <p:nvSpPr>
          <p:cNvPr id="9" name="Subtitle 2">
            <a:extLst>
              <a:ext uri="{FF2B5EF4-FFF2-40B4-BE49-F238E27FC236}">
                <a16:creationId xmlns:a16="http://schemas.microsoft.com/office/drawing/2014/main" id="{30E8686F-6C61-4395-9358-4F4081152338}"/>
              </a:ext>
            </a:extLst>
          </p:cNvPr>
          <p:cNvSpPr txBox="1">
            <a:spLocks/>
          </p:cNvSpPr>
          <p:nvPr/>
        </p:nvSpPr>
        <p:spPr>
          <a:xfrm>
            <a:off x="4925567" y="65107"/>
            <a:ext cx="1927451" cy="782052"/>
          </a:xfrm>
          <a:prstGeom prst="rect">
            <a:avLst/>
          </a:prstGeom>
        </p:spPr>
        <p:txBody>
          <a:bodyPr vert="horz" lIns="91440" tIns="45720" rIns="91440" bIns="45720" rtlCol="0">
            <a:noAutofit/>
          </a:bodyPr>
          <a:lstStyle>
            <a:lvl1pPr marL="0" indent="0" algn="ctr" defTabSz="685800" rtl="0" eaLnBrk="1" latinLnBrk="0" hangingPunct="1">
              <a:lnSpc>
                <a:spcPct val="90000"/>
              </a:lnSpc>
              <a:spcBef>
                <a:spcPts val="750"/>
              </a:spcBef>
              <a:buFont typeface="Arial" panose="020B0604020202020204" pitchFamily="34" charset="0"/>
              <a:buNone/>
              <a:defRPr sz="1800" kern="1200">
                <a:solidFill>
                  <a:schemeClr val="tx1"/>
                </a:solidFill>
                <a:latin typeface="+mn-lt"/>
                <a:ea typeface="+mn-ea"/>
                <a:cs typeface="+mn-cs"/>
              </a:defRPr>
            </a:lvl1pPr>
            <a:lvl2pPr marL="342900" indent="0" algn="ctr" defTabSz="685800" rtl="0" eaLnBrk="1" latinLnBrk="0" hangingPunct="1">
              <a:lnSpc>
                <a:spcPct val="90000"/>
              </a:lnSpc>
              <a:spcBef>
                <a:spcPts val="375"/>
              </a:spcBef>
              <a:buFont typeface="Arial" panose="020B0604020202020204" pitchFamily="34" charset="0"/>
              <a:buNone/>
              <a:defRPr sz="1500" kern="1200">
                <a:solidFill>
                  <a:schemeClr val="tx1"/>
                </a:solidFill>
                <a:latin typeface="+mn-lt"/>
                <a:ea typeface="+mn-ea"/>
                <a:cs typeface="+mn-cs"/>
              </a:defRPr>
            </a:lvl2pPr>
            <a:lvl3pPr marL="685800" indent="0" algn="ctr" defTabSz="685800" rtl="0" eaLnBrk="1" latinLnBrk="0" hangingPunct="1">
              <a:lnSpc>
                <a:spcPct val="90000"/>
              </a:lnSpc>
              <a:spcBef>
                <a:spcPts val="375"/>
              </a:spcBef>
              <a:buFont typeface="Arial" panose="020B0604020202020204" pitchFamily="34" charset="0"/>
              <a:buNone/>
              <a:defRPr sz="1350" kern="1200">
                <a:solidFill>
                  <a:schemeClr val="tx1"/>
                </a:solidFill>
                <a:latin typeface="+mn-lt"/>
                <a:ea typeface="+mn-ea"/>
                <a:cs typeface="+mn-cs"/>
              </a:defRPr>
            </a:lvl3pPr>
            <a:lvl4pPr marL="10287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4pPr>
            <a:lvl5pPr marL="13716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5pPr>
            <a:lvl6pPr marL="17145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6pPr>
            <a:lvl7pPr marL="20574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7pPr>
            <a:lvl8pPr marL="24003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8pPr>
            <a:lvl9pPr marL="27432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9pPr>
          </a:lstStyle>
          <a:p>
            <a:pPr>
              <a:lnSpc>
                <a:spcPct val="100000"/>
              </a:lnSpc>
              <a:spcBef>
                <a:spcPts val="0"/>
              </a:spcBef>
            </a:pPr>
            <a:r>
              <a:rPr lang="en-US" sz="1050" b="1" dirty="0">
                <a:solidFill>
                  <a:srgbClr val="2C451B"/>
                </a:solidFill>
              </a:rPr>
              <a:t>185 JennLake Drive</a:t>
            </a:r>
          </a:p>
          <a:p>
            <a:pPr>
              <a:lnSpc>
                <a:spcPct val="100000"/>
              </a:lnSpc>
              <a:spcBef>
                <a:spcPts val="0"/>
              </a:spcBef>
            </a:pPr>
            <a:r>
              <a:rPr lang="en-US" sz="1050" b="1" dirty="0">
                <a:solidFill>
                  <a:srgbClr val="2C451B"/>
                </a:solidFill>
              </a:rPr>
              <a:t>Starkville, MS 39759</a:t>
            </a:r>
          </a:p>
          <a:p>
            <a:pPr>
              <a:lnSpc>
                <a:spcPct val="100000"/>
              </a:lnSpc>
              <a:spcBef>
                <a:spcPts val="0"/>
              </a:spcBef>
            </a:pPr>
            <a:r>
              <a:rPr lang="en-US" sz="1050" b="1" dirty="0">
                <a:solidFill>
                  <a:srgbClr val="2C451B"/>
                </a:solidFill>
              </a:rPr>
              <a:t>Office: 662-324-1001</a:t>
            </a:r>
          </a:p>
          <a:p>
            <a:pPr>
              <a:lnSpc>
                <a:spcPct val="100000"/>
              </a:lnSpc>
              <a:spcBef>
                <a:spcPts val="0"/>
              </a:spcBef>
            </a:pPr>
            <a:r>
              <a:rPr lang="en-US" sz="1050" b="1" dirty="0">
                <a:solidFill>
                  <a:srgbClr val="2C451B"/>
                </a:solidFill>
              </a:rPr>
              <a:t>Mobile: 404-796-4152</a:t>
            </a:r>
          </a:p>
          <a:p>
            <a:pPr>
              <a:lnSpc>
                <a:spcPct val="100000"/>
              </a:lnSpc>
              <a:spcBef>
                <a:spcPts val="0"/>
              </a:spcBef>
            </a:pPr>
            <a:r>
              <a:rPr lang="en-US" sz="1050" b="1" dirty="0">
                <a:solidFill>
                  <a:srgbClr val="2C451B"/>
                </a:solidFill>
                <a:hlinkClick r:id="rId3"/>
              </a:rPr>
              <a:t>jennlake662@gmail.com</a:t>
            </a:r>
            <a:endParaRPr lang="en-US" sz="1050" b="1" dirty="0">
              <a:solidFill>
                <a:srgbClr val="2C451B"/>
              </a:solidFill>
            </a:endParaRPr>
          </a:p>
          <a:p>
            <a:pPr marL="285750" indent="-285750">
              <a:lnSpc>
                <a:spcPct val="100000"/>
              </a:lnSpc>
              <a:spcBef>
                <a:spcPts val="0"/>
              </a:spcBef>
              <a:buFont typeface="Arial" panose="020B0604020202020204" pitchFamily="34" charset="0"/>
              <a:buChar char="•"/>
            </a:pPr>
            <a:endParaRPr lang="en-US" sz="1050" b="1" dirty="0">
              <a:solidFill>
                <a:srgbClr val="2C451B"/>
              </a:solidFill>
            </a:endParaRPr>
          </a:p>
        </p:txBody>
      </p:sp>
      <p:pic>
        <p:nvPicPr>
          <p:cNvPr id="5" name="Picture 4">
            <a:extLst>
              <a:ext uri="{FF2B5EF4-FFF2-40B4-BE49-F238E27FC236}">
                <a16:creationId xmlns:a16="http://schemas.microsoft.com/office/drawing/2014/main" id="{FBAA6428-7792-4703-B067-F6ED2BBC7EA3}"/>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4443" y="140226"/>
            <a:ext cx="2130556" cy="618745"/>
          </a:xfrm>
          <a:prstGeom prst="rect">
            <a:avLst/>
          </a:prstGeom>
        </p:spPr>
      </p:pic>
      <p:sp>
        <p:nvSpPr>
          <p:cNvPr id="15" name="Subtitle 2">
            <a:extLst>
              <a:ext uri="{FF2B5EF4-FFF2-40B4-BE49-F238E27FC236}">
                <a16:creationId xmlns:a16="http://schemas.microsoft.com/office/drawing/2014/main" id="{F7E96BA2-B44A-48B6-90AE-632DCAD06148}"/>
              </a:ext>
            </a:extLst>
          </p:cNvPr>
          <p:cNvSpPr>
            <a:spLocks noGrp="1"/>
          </p:cNvSpPr>
          <p:nvPr>
            <p:ph type="subTitle" idx="1"/>
          </p:nvPr>
        </p:nvSpPr>
        <p:spPr>
          <a:xfrm>
            <a:off x="726359" y="2106968"/>
            <a:ext cx="5254334" cy="1285047"/>
          </a:xfrm>
        </p:spPr>
        <p:txBody>
          <a:bodyPr>
            <a:noAutofit/>
          </a:bodyPr>
          <a:lstStyle/>
          <a:p>
            <a:pPr marL="171450" lvl="1" indent="-171450" algn="l">
              <a:buFont typeface="Arial" panose="020B0604020202020204" pitchFamily="34" charset="0"/>
              <a:buChar char="•"/>
            </a:pPr>
            <a:r>
              <a:rPr lang="en-US" sz="1400" b="1" dirty="0">
                <a:solidFill>
                  <a:schemeClr val="accent6">
                    <a:lumMod val="50000"/>
                  </a:schemeClr>
                </a:solidFill>
                <a:cs typeface="Arial" panose="020B0604020202020204" pitchFamily="34" charset="0"/>
              </a:rPr>
              <a:t>51 Bernice Way </a:t>
            </a:r>
            <a:endParaRPr lang="en-US" sz="1400" b="1" dirty="0">
              <a:solidFill>
                <a:srgbClr val="2C451B"/>
              </a:solidFill>
            </a:endParaRPr>
          </a:p>
          <a:p>
            <a:pPr marL="171450" lvl="1" indent="-171450" algn="l">
              <a:buFont typeface="Arial" panose="020B0604020202020204" pitchFamily="34" charset="0"/>
              <a:buChar char="•"/>
            </a:pPr>
            <a:endParaRPr lang="en-US" sz="1400" b="1" dirty="0">
              <a:solidFill>
                <a:schemeClr val="accent6">
                  <a:lumMod val="50000"/>
                </a:schemeClr>
              </a:solidFill>
              <a:cs typeface="Arial" panose="020B0604020202020204" pitchFamily="34" charset="0"/>
            </a:endParaRPr>
          </a:p>
          <a:p>
            <a:pPr marL="171450" lvl="1" indent="-171450" algn="l">
              <a:buFont typeface="Arial" panose="020B0604020202020204" pitchFamily="34" charset="0"/>
              <a:buChar char="•"/>
            </a:pPr>
            <a:endParaRPr lang="en-US" sz="1400" b="1" dirty="0">
              <a:solidFill>
                <a:schemeClr val="accent6">
                  <a:lumMod val="50000"/>
                </a:schemeClr>
              </a:solidFill>
              <a:cs typeface="Arial" panose="020B0604020202020204" pitchFamily="34" charset="0"/>
            </a:endParaRPr>
          </a:p>
          <a:p>
            <a:pPr marL="0" lvl="1" algn="l"/>
            <a:endParaRPr lang="en-US" sz="1400" b="1" dirty="0">
              <a:solidFill>
                <a:schemeClr val="accent6">
                  <a:lumMod val="50000"/>
                </a:schemeClr>
              </a:solidFill>
              <a:cs typeface="Arial" panose="020B0604020202020204" pitchFamily="34" charset="0"/>
            </a:endParaRPr>
          </a:p>
          <a:p>
            <a:pPr marL="0" lvl="1" algn="l"/>
            <a:endParaRPr lang="en-US" sz="1800" b="1" u="sng" dirty="0">
              <a:solidFill>
                <a:schemeClr val="accent6">
                  <a:lumMod val="50000"/>
                </a:schemeClr>
              </a:solidFill>
              <a:cs typeface="Arial" panose="020B0604020202020204" pitchFamily="34" charset="0"/>
            </a:endParaRPr>
          </a:p>
          <a:p>
            <a:pPr marL="0" lvl="1" algn="l"/>
            <a:endParaRPr lang="en-US" sz="2000" u="sng" dirty="0">
              <a:solidFill>
                <a:schemeClr val="accent6">
                  <a:lumMod val="50000"/>
                </a:schemeClr>
              </a:solidFill>
              <a:cs typeface="Arial" panose="020B0604020202020204" pitchFamily="34" charset="0"/>
            </a:endParaRPr>
          </a:p>
        </p:txBody>
      </p:sp>
      <p:sp>
        <p:nvSpPr>
          <p:cNvPr id="17" name="Title 1">
            <a:extLst>
              <a:ext uri="{FF2B5EF4-FFF2-40B4-BE49-F238E27FC236}">
                <a16:creationId xmlns:a16="http://schemas.microsoft.com/office/drawing/2014/main" id="{BF2189E1-E91D-4778-B40A-CDC853D92E81}"/>
              </a:ext>
            </a:extLst>
          </p:cNvPr>
          <p:cNvSpPr txBox="1">
            <a:spLocks/>
          </p:cNvSpPr>
          <p:nvPr/>
        </p:nvSpPr>
        <p:spPr>
          <a:xfrm>
            <a:off x="726359" y="1773623"/>
            <a:ext cx="2779761" cy="317856"/>
          </a:xfrm>
          <a:prstGeom prst="rect">
            <a:avLst/>
          </a:prstGeom>
        </p:spPr>
        <p:txBody>
          <a:bodyPr vert="horz" lIns="91440" tIns="45720" rIns="91440" bIns="45720" rtlCol="0" anchor="t">
            <a:normAutofit lnSpcReduction="10000"/>
          </a:bodyPr>
          <a:lstStyle>
            <a:lvl1pPr algn="ctr" defTabSz="685800" rtl="0" eaLnBrk="1" latinLnBrk="0" hangingPunct="1">
              <a:lnSpc>
                <a:spcPct val="90000"/>
              </a:lnSpc>
              <a:spcBef>
                <a:spcPct val="0"/>
              </a:spcBef>
              <a:buNone/>
              <a:defRPr sz="4500" kern="1200">
                <a:solidFill>
                  <a:schemeClr val="tx1"/>
                </a:solidFill>
                <a:latin typeface="+mj-lt"/>
                <a:ea typeface="+mj-ea"/>
                <a:cs typeface="+mj-cs"/>
              </a:defRPr>
            </a:lvl1pPr>
          </a:lstStyle>
          <a:p>
            <a:pPr algn="l"/>
            <a:r>
              <a:rPr lang="en-US" sz="1800" b="1" u="sng" dirty="0">
                <a:solidFill>
                  <a:srgbClr val="2C451B"/>
                </a:solidFill>
                <a:latin typeface="+mn-lt"/>
                <a:cs typeface="Arial" panose="020B0604020202020204" pitchFamily="34" charset="0"/>
              </a:rPr>
              <a:t>USED Homes for Sale:</a:t>
            </a:r>
          </a:p>
        </p:txBody>
      </p:sp>
      <p:sp>
        <p:nvSpPr>
          <p:cNvPr id="3" name="Title 1">
            <a:extLst>
              <a:ext uri="{FF2B5EF4-FFF2-40B4-BE49-F238E27FC236}">
                <a16:creationId xmlns:a16="http://schemas.microsoft.com/office/drawing/2014/main" id="{99A094CD-C666-9F41-7FE2-6731A915A556}"/>
              </a:ext>
            </a:extLst>
          </p:cNvPr>
          <p:cNvSpPr txBox="1">
            <a:spLocks noChangeAspect="1"/>
          </p:cNvSpPr>
          <p:nvPr/>
        </p:nvSpPr>
        <p:spPr>
          <a:xfrm>
            <a:off x="726359" y="3904982"/>
            <a:ext cx="5254334" cy="317856"/>
          </a:xfrm>
          <a:prstGeom prst="rect">
            <a:avLst/>
          </a:prstGeom>
        </p:spPr>
        <p:txBody>
          <a:bodyPr vert="horz" lIns="91440" tIns="45720" rIns="91440" bIns="45720" rtlCol="0" anchor="t">
            <a:noAutofit/>
          </a:bodyPr>
          <a:lstStyle>
            <a:lvl1pPr algn="ctr" defTabSz="685800" rtl="0" eaLnBrk="1" latinLnBrk="0" hangingPunct="1">
              <a:lnSpc>
                <a:spcPct val="90000"/>
              </a:lnSpc>
              <a:spcBef>
                <a:spcPct val="0"/>
              </a:spcBef>
              <a:buNone/>
              <a:defRPr sz="4500" kern="1200">
                <a:solidFill>
                  <a:schemeClr val="tx1"/>
                </a:solidFill>
                <a:latin typeface="+mj-lt"/>
                <a:ea typeface="+mj-ea"/>
                <a:cs typeface="+mj-cs"/>
              </a:defRPr>
            </a:lvl1pPr>
          </a:lstStyle>
          <a:p>
            <a:pPr algn="l"/>
            <a:r>
              <a:rPr lang="en-US" sz="1800" b="1" u="sng" dirty="0">
                <a:solidFill>
                  <a:srgbClr val="2C451B"/>
                </a:solidFill>
                <a:latin typeface="+mn-lt"/>
                <a:cs typeface="Arial" panose="020B0604020202020204" pitchFamily="34" charset="0"/>
              </a:rPr>
              <a:t>EMPTY Lots Available for New Home Installations:</a:t>
            </a:r>
          </a:p>
        </p:txBody>
      </p:sp>
      <p:sp>
        <p:nvSpPr>
          <p:cNvPr id="6" name="Subtitle 2">
            <a:extLst>
              <a:ext uri="{FF2B5EF4-FFF2-40B4-BE49-F238E27FC236}">
                <a16:creationId xmlns:a16="http://schemas.microsoft.com/office/drawing/2014/main" id="{61022A8E-D8DD-A3B1-42C9-1A3F12F79BA5}"/>
              </a:ext>
            </a:extLst>
          </p:cNvPr>
          <p:cNvSpPr txBox="1">
            <a:spLocks/>
          </p:cNvSpPr>
          <p:nvPr/>
        </p:nvSpPr>
        <p:spPr>
          <a:xfrm>
            <a:off x="752855" y="4274984"/>
            <a:ext cx="5254334" cy="703416"/>
          </a:xfrm>
          <a:prstGeom prst="rect">
            <a:avLst/>
          </a:prstGeom>
        </p:spPr>
        <p:txBody>
          <a:bodyPr vert="horz" lIns="91440" tIns="45720" rIns="91440" bIns="45720" rtlCol="0">
            <a:noAutofit/>
          </a:bodyPr>
          <a:lstStyle>
            <a:lvl1pPr marL="0" indent="0" algn="ctr" defTabSz="685800" rtl="0" eaLnBrk="1" latinLnBrk="0" hangingPunct="1">
              <a:lnSpc>
                <a:spcPct val="90000"/>
              </a:lnSpc>
              <a:spcBef>
                <a:spcPts val="750"/>
              </a:spcBef>
              <a:buFont typeface="Arial" panose="020B0604020202020204" pitchFamily="34" charset="0"/>
              <a:buNone/>
              <a:defRPr sz="1800" kern="1200">
                <a:solidFill>
                  <a:schemeClr val="tx1"/>
                </a:solidFill>
                <a:latin typeface="+mn-lt"/>
                <a:ea typeface="+mn-ea"/>
                <a:cs typeface="+mn-cs"/>
              </a:defRPr>
            </a:lvl1pPr>
            <a:lvl2pPr marL="342900" indent="0" algn="ctr" defTabSz="685800" rtl="0" eaLnBrk="1" latinLnBrk="0" hangingPunct="1">
              <a:lnSpc>
                <a:spcPct val="90000"/>
              </a:lnSpc>
              <a:spcBef>
                <a:spcPts val="375"/>
              </a:spcBef>
              <a:buFont typeface="Arial" panose="020B0604020202020204" pitchFamily="34" charset="0"/>
              <a:buNone/>
              <a:defRPr sz="1500" kern="1200">
                <a:solidFill>
                  <a:schemeClr val="tx1"/>
                </a:solidFill>
                <a:latin typeface="+mn-lt"/>
                <a:ea typeface="+mn-ea"/>
                <a:cs typeface="+mn-cs"/>
              </a:defRPr>
            </a:lvl2pPr>
            <a:lvl3pPr marL="685800" indent="0" algn="ctr" defTabSz="685800" rtl="0" eaLnBrk="1" latinLnBrk="0" hangingPunct="1">
              <a:lnSpc>
                <a:spcPct val="90000"/>
              </a:lnSpc>
              <a:spcBef>
                <a:spcPts val="375"/>
              </a:spcBef>
              <a:buFont typeface="Arial" panose="020B0604020202020204" pitchFamily="34" charset="0"/>
              <a:buNone/>
              <a:defRPr sz="1350" kern="1200">
                <a:solidFill>
                  <a:schemeClr val="tx1"/>
                </a:solidFill>
                <a:latin typeface="+mn-lt"/>
                <a:ea typeface="+mn-ea"/>
                <a:cs typeface="+mn-cs"/>
              </a:defRPr>
            </a:lvl3pPr>
            <a:lvl4pPr marL="10287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4pPr>
            <a:lvl5pPr marL="13716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5pPr>
            <a:lvl6pPr marL="17145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6pPr>
            <a:lvl7pPr marL="20574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7pPr>
            <a:lvl8pPr marL="24003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8pPr>
            <a:lvl9pPr marL="27432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9pPr>
          </a:lstStyle>
          <a:p>
            <a:pPr marL="169863" lvl="1" indent="-169863" algn="l">
              <a:buFont typeface="Arial" panose="020B0604020202020204" pitchFamily="34" charset="0"/>
              <a:buChar char="•"/>
            </a:pPr>
            <a:r>
              <a:rPr lang="en-US" sz="1400" dirty="0">
                <a:solidFill>
                  <a:schemeClr val="accent6">
                    <a:lumMod val="50000"/>
                  </a:schemeClr>
                </a:solidFill>
                <a:cs typeface="Arial" panose="020B0604020202020204" pitchFamily="34" charset="0"/>
              </a:rPr>
              <a:t>There are currently no empty lots available </a:t>
            </a:r>
          </a:p>
        </p:txBody>
      </p:sp>
      <p:sp>
        <p:nvSpPr>
          <p:cNvPr id="8" name="Title 1">
            <a:extLst>
              <a:ext uri="{FF2B5EF4-FFF2-40B4-BE49-F238E27FC236}">
                <a16:creationId xmlns:a16="http://schemas.microsoft.com/office/drawing/2014/main" id="{75BD45CD-D67C-8C83-1E5F-ED8570DAC3DC}"/>
              </a:ext>
            </a:extLst>
          </p:cNvPr>
          <p:cNvSpPr txBox="1">
            <a:spLocks noChangeAspect="1"/>
          </p:cNvSpPr>
          <p:nvPr/>
        </p:nvSpPr>
        <p:spPr>
          <a:xfrm>
            <a:off x="726359" y="4921163"/>
            <a:ext cx="5254334" cy="317856"/>
          </a:xfrm>
          <a:prstGeom prst="rect">
            <a:avLst/>
          </a:prstGeom>
        </p:spPr>
        <p:txBody>
          <a:bodyPr vert="horz" lIns="91440" tIns="45720" rIns="91440" bIns="45720" rtlCol="0" anchor="t">
            <a:noAutofit/>
          </a:bodyPr>
          <a:lstStyle>
            <a:lvl1pPr algn="ctr" defTabSz="685800" rtl="0" eaLnBrk="1" latinLnBrk="0" hangingPunct="1">
              <a:lnSpc>
                <a:spcPct val="90000"/>
              </a:lnSpc>
              <a:spcBef>
                <a:spcPct val="0"/>
              </a:spcBef>
              <a:buNone/>
              <a:defRPr sz="4500" kern="1200">
                <a:solidFill>
                  <a:schemeClr val="tx1"/>
                </a:solidFill>
                <a:latin typeface="+mj-lt"/>
                <a:ea typeface="+mj-ea"/>
                <a:cs typeface="+mj-cs"/>
              </a:defRPr>
            </a:lvl1pPr>
          </a:lstStyle>
          <a:p>
            <a:pPr algn="l"/>
            <a:r>
              <a:rPr lang="en-US" sz="1800" b="1" u="sng" dirty="0">
                <a:solidFill>
                  <a:srgbClr val="2C451B"/>
                </a:solidFill>
                <a:latin typeface="+mn-lt"/>
                <a:cs typeface="Arial" panose="020B0604020202020204" pitchFamily="34" charset="0"/>
              </a:rPr>
              <a:t>Homes SOLD in 2025:</a:t>
            </a:r>
          </a:p>
        </p:txBody>
      </p:sp>
      <p:sp>
        <p:nvSpPr>
          <p:cNvPr id="10" name="Subtitle 2">
            <a:extLst>
              <a:ext uri="{FF2B5EF4-FFF2-40B4-BE49-F238E27FC236}">
                <a16:creationId xmlns:a16="http://schemas.microsoft.com/office/drawing/2014/main" id="{9CC7DA70-8D05-10FC-C880-84E656CB369D}"/>
              </a:ext>
            </a:extLst>
          </p:cNvPr>
          <p:cNvSpPr txBox="1">
            <a:spLocks/>
          </p:cNvSpPr>
          <p:nvPr/>
        </p:nvSpPr>
        <p:spPr>
          <a:xfrm>
            <a:off x="752855" y="5239019"/>
            <a:ext cx="2447545" cy="2722941"/>
          </a:xfrm>
          <a:prstGeom prst="rect">
            <a:avLst/>
          </a:prstGeom>
        </p:spPr>
        <p:txBody>
          <a:bodyPr vert="horz" lIns="91440" tIns="45720" rIns="91440" bIns="45720" rtlCol="0">
            <a:noAutofit/>
          </a:bodyPr>
          <a:lstStyle>
            <a:lvl1pPr marL="0" indent="0" algn="ctr" defTabSz="685800" rtl="0" eaLnBrk="1" latinLnBrk="0" hangingPunct="1">
              <a:lnSpc>
                <a:spcPct val="90000"/>
              </a:lnSpc>
              <a:spcBef>
                <a:spcPts val="750"/>
              </a:spcBef>
              <a:buFont typeface="Arial" panose="020B0604020202020204" pitchFamily="34" charset="0"/>
              <a:buNone/>
              <a:defRPr sz="1800" kern="1200">
                <a:solidFill>
                  <a:schemeClr val="tx1"/>
                </a:solidFill>
                <a:latin typeface="+mn-lt"/>
                <a:ea typeface="+mn-ea"/>
                <a:cs typeface="+mn-cs"/>
              </a:defRPr>
            </a:lvl1pPr>
            <a:lvl2pPr marL="342900" indent="0" algn="ctr" defTabSz="685800" rtl="0" eaLnBrk="1" latinLnBrk="0" hangingPunct="1">
              <a:lnSpc>
                <a:spcPct val="90000"/>
              </a:lnSpc>
              <a:spcBef>
                <a:spcPts val="375"/>
              </a:spcBef>
              <a:buFont typeface="Arial" panose="020B0604020202020204" pitchFamily="34" charset="0"/>
              <a:buNone/>
              <a:defRPr sz="1500" kern="1200">
                <a:solidFill>
                  <a:schemeClr val="tx1"/>
                </a:solidFill>
                <a:latin typeface="+mn-lt"/>
                <a:ea typeface="+mn-ea"/>
                <a:cs typeface="+mn-cs"/>
              </a:defRPr>
            </a:lvl2pPr>
            <a:lvl3pPr marL="685800" indent="0" algn="ctr" defTabSz="685800" rtl="0" eaLnBrk="1" latinLnBrk="0" hangingPunct="1">
              <a:lnSpc>
                <a:spcPct val="90000"/>
              </a:lnSpc>
              <a:spcBef>
                <a:spcPts val="375"/>
              </a:spcBef>
              <a:buFont typeface="Arial" panose="020B0604020202020204" pitchFamily="34" charset="0"/>
              <a:buNone/>
              <a:defRPr sz="1350" kern="1200">
                <a:solidFill>
                  <a:schemeClr val="tx1"/>
                </a:solidFill>
                <a:latin typeface="+mn-lt"/>
                <a:ea typeface="+mn-ea"/>
                <a:cs typeface="+mn-cs"/>
              </a:defRPr>
            </a:lvl3pPr>
            <a:lvl4pPr marL="10287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4pPr>
            <a:lvl5pPr marL="13716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5pPr>
            <a:lvl6pPr marL="17145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6pPr>
            <a:lvl7pPr marL="20574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7pPr>
            <a:lvl8pPr marL="24003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8pPr>
            <a:lvl9pPr marL="27432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9pPr>
          </a:lstStyle>
          <a:p>
            <a:pPr marL="169863" lvl="1" indent="-169863" algn="l">
              <a:buFont typeface="Arial" panose="020B0604020202020204" pitchFamily="34" charset="0"/>
              <a:buChar char="•"/>
            </a:pPr>
            <a:r>
              <a:rPr lang="en-US" sz="1400" b="1" dirty="0">
                <a:solidFill>
                  <a:schemeClr val="accent6">
                    <a:lumMod val="50000"/>
                  </a:schemeClr>
                </a:solidFill>
                <a:cs typeface="Arial" panose="020B0604020202020204" pitchFamily="34" charset="0"/>
              </a:rPr>
              <a:t>52 Bernice Way</a:t>
            </a:r>
          </a:p>
          <a:p>
            <a:pPr marL="169863" lvl="1" indent="-169863" algn="l">
              <a:buFont typeface="Arial" panose="020B0604020202020204" pitchFamily="34" charset="0"/>
              <a:buChar char="•"/>
            </a:pPr>
            <a:r>
              <a:rPr lang="en-US" sz="1400" b="1" dirty="0">
                <a:solidFill>
                  <a:schemeClr val="accent6">
                    <a:lumMod val="50000"/>
                  </a:schemeClr>
                </a:solidFill>
                <a:cs typeface="Arial" panose="020B0604020202020204" pitchFamily="34" charset="0"/>
              </a:rPr>
              <a:t>108 Bernice Way </a:t>
            </a:r>
          </a:p>
          <a:p>
            <a:pPr marL="169863" lvl="1" indent="-169863" algn="l">
              <a:buFont typeface="Arial" panose="020B0604020202020204" pitchFamily="34" charset="0"/>
              <a:buChar char="•"/>
            </a:pPr>
            <a:r>
              <a:rPr lang="en-US" sz="1400" b="1" dirty="0">
                <a:solidFill>
                  <a:schemeClr val="accent6">
                    <a:lumMod val="50000"/>
                  </a:schemeClr>
                </a:solidFill>
                <a:cs typeface="Arial" panose="020B0604020202020204" pitchFamily="34" charset="0"/>
              </a:rPr>
              <a:t>166 Bernice </a:t>
            </a:r>
          </a:p>
          <a:p>
            <a:pPr marL="169863" lvl="1" indent="-169863" algn="l">
              <a:buFont typeface="Arial" panose="020B0604020202020204" pitchFamily="34" charset="0"/>
              <a:buChar char="•"/>
            </a:pPr>
            <a:r>
              <a:rPr lang="en-US" sz="1400" b="1" dirty="0">
                <a:solidFill>
                  <a:schemeClr val="accent6">
                    <a:lumMod val="50000"/>
                  </a:schemeClr>
                </a:solidFill>
                <a:cs typeface="Arial" panose="020B0604020202020204" pitchFamily="34" charset="0"/>
              </a:rPr>
              <a:t>517 </a:t>
            </a:r>
            <a:r>
              <a:rPr lang="en-US" sz="1400" b="1" dirty="0" err="1">
                <a:solidFill>
                  <a:schemeClr val="accent6">
                    <a:lumMod val="50000"/>
                  </a:schemeClr>
                </a:solidFill>
                <a:cs typeface="Arial" panose="020B0604020202020204" pitchFamily="34" charset="0"/>
              </a:rPr>
              <a:t>JennLake</a:t>
            </a:r>
            <a:r>
              <a:rPr lang="en-US" sz="1400" b="1" dirty="0">
                <a:solidFill>
                  <a:schemeClr val="accent6">
                    <a:lumMod val="50000"/>
                  </a:schemeClr>
                </a:solidFill>
                <a:cs typeface="Arial" panose="020B0604020202020204" pitchFamily="34" charset="0"/>
              </a:rPr>
              <a:t> Dr</a:t>
            </a:r>
          </a:p>
          <a:p>
            <a:pPr marL="169863" lvl="1" indent="-169863" algn="l">
              <a:buFont typeface="Arial" panose="020B0604020202020204" pitchFamily="34" charset="0"/>
              <a:buChar char="•"/>
            </a:pPr>
            <a:r>
              <a:rPr lang="en-US" sz="1400" b="1" dirty="0">
                <a:solidFill>
                  <a:srgbClr val="2C451B"/>
                </a:solidFill>
              </a:rPr>
              <a:t>554 </a:t>
            </a:r>
            <a:r>
              <a:rPr lang="en-US" sz="1400" b="1" dirty="0" err="1">
                <a:solidFill>
                  <a:srgbClr val="2C451B"/>
                </a:solidFill>
              </a:rPr>
              <a:t>JennLake</a:t>
            </a:r>
            <a:r>
              <a:rPr lang="en-US" sz="1400" b="1" dirty="0">
                <a:solidFill>
                  <a:srgbClr val="2C451B"/>
                </a:solidFill>
              </a:rPr>
              <a:t> Dr</a:t>
            </a:r>
          </a:p>
          <a:p>
            <a:pPr marL="169863" lvl="1" indent="-169863" algn="l">
              <a:buFont typeface="Arial" panose="020B0604020202020204" pitchFamily="34" charset="0"/>
              <a:buChar char="•"/>
            </a:pPr>
            <a:r>
              <a:rPr lang="en-US" sz="1400" b="1" dirty="0">
                <a:solidFill>
                  <a:srgbClr val="2C451B"/>
                </a:solidFill>
              </a:rPr>
              <a:t>248 Bernice Way</a:t>
            </a:r>
          </a:p>
          <a:p>
            <a:pPr marL="169863" lvl="1" indent="-169863" algn="l">
              <a:buFont typeface="Arial" panose="020B0604020202020204" pitchFamily="34" charset="0"/>
              <a:buChar char="•"/>
            </a:pPr>
            <a:r>
              <a:rPr lang="en-US" sz="1400" b="1" dirty="0">
                <a:solidFill>
                  <a:srgbClr val="2C451B"/>
                </a:solidFill>
              </a:rPr>
              <a:t>135 Dixie Way </a:t>
            </a:r>
          </a:p>
          <a:p>
            <a:pPr marL="169863" lvl="1" indent="-169863" algn="l">
              <a:buFont typeface="Arial" panose="020B0604020202020204" pitchFamily="34" charset="0"/>
              <a:buChar char="•"/>
            </a:pPr>
            <a:r>
              <a:rPr lang="en-US" sz="1400" b="1" dirty="0">
                <a:solidFill>
                  <a:srgbClr val="2C451B"/>
                </a:solidFill>
              </a:rPr>
              <a:t>470 </a:t>
            </a:r>
            <a:r>
              <a:rPr lang="en-US" sz="1400" b="1" dirty="0" err="1">
                <a:solidFill>
                  <a:srgbClr val="2C451B"/>
                </a:solidFill>
              </a:rPr>
              <a:t>JennLake</a:t>
            </a:r>
            <a:r>
              <a:rPr lang="en-US" sz="1400" b="1" dirty="0">
                <a:solidFill>
                  <a:srgbClr val="2C451B"/>
                </a:solidFill>
              </a:rPr>
              <a:t> Dr </a:t>
            </a:r>
          </a:p>
          <a:p>
            <a:pPr marL="169863" lvl="1" indent="-169863" algn="l">
              <a:buFont typeface="Arial" panose="020B0604020202020204" pitchFamily="34" charset="0"/>
              <a:buChar char="•"/>
            </a:pPr>
            <a:r>
              <a:rPr lang="en-US" sz="1400" b="1" dirty="0">
                <a:solidFill>
                  <a:srgbClr val="2C451B"/>
                </a:solidFill>
              </a:rPr>
              <a:t>199 Bernice Way</a:t>
            </a:r>
          </a:p>
          <a:p>
            <a:pPr marL="169863" lvl="1" indent="-169863" algn="l">
              <a:buFont typeface="Arial" panose="020B0604020202020204" pitchFamily="34" charset="0"/>
              <a:buChar char="•"/>
            </a:pPr>
            <a:r>
              <a:rPr lang="en-US" sz="1400" b="1" dirty="0">
                <a:solidFill>
                  <a:srgbClr val="2C451B"/>
                </a:solidFill>
              </a:rPr>
              <a:t>78 Jennings Loop</a:t>
            </a:r>
          </a:p>
          <a:p>
            <a:pPr marL="169863" lvl="1" indent="-169863" algn="l">
              <a:buFont typeface="Arial" panose="020B0604020202020204" pitchFamily="34" charset="0"/>
              <a:buChar char="•"/>
            </a:pPr>
            <a:r>
              <a:rPr lang="en-US" sz="1400" b="1" dirty="0">
                <a:solidFill>
                  <a:schemeClr val="accent6">
                    <a:lumMod val="50000"/>
                  </a:schemeClr>
                </a:solidFill>
                <a:cs typeface="Arial" panose="020B0604020202020204" pitchFamily="34" charset="0"/>
              </a:rPr>
              <a:t>44 Bernice Way  </a:t>
            </a:r>
          </a:p>
          <a:p>
            <a:pPr marL="0" lvl="1" algn="l"/>
            <a:endParaRPr lang="en-US" sz="1400" b="1" dirty="0">
              <a:solidFill>
                <a:srgbClr val="2C451B"/>
              </a:solidFill>
            </a:endParaRPr>
          </a:p>
          <a:p>
            <a:pPr marL="169863" lvl="1" indent="-169863" algn="l">
              <a:buFont typeface="Arial" panose="020B0604020202020204" pitchFamily="34" charset="0"/>
              <a:buChar char="•"/>
            </a:pPr>
            <a:endParaRPr lang="en-US" sz="1400" b="1" dirty="0">
              <a:solidFill>
                <a:srgbClr val="2C451B"/>
              </a:solidFill>
            </a:endParaRPr>
          </a:p>
          <a:p>
            <a:pPr marL="169863" lvl="1" indent="-169863" algn="l">
              <a:buFont typeface="Arial" panose="020B0604020202020204" pitchFamily="34" charset="0"/>
              <a:buChar char="•"/>
            </a:pPr>
            <a:endParaRPr lang="en-US" sz="1400" b="1" dirty="0">
              <a:solidFill>
                <a:schemeClr val="accent6">
                  <a:lumMod val="50000"/>
                </a:schemeClr>
              </a:solidFill>
              <a:cs typeface="Arial" panose="020B0604020202020204" pitchFamily="34" charset="0"/>
            </a:endParaRPr>
          </a:p>
          <a:p>
            <a:pPr marL="169863" lvl="1" indent="-169863" algn="l">
              <a:buFont typeface="Arial" panose="020B0604020202020204" pitchFamily="34" charset="0"/>
              <a:buChar char="•"/>
            </a:pPr>
            <a:endParaRPr lang="en-US" sz="1400" b="1" dirty="0">
              <a:solidFill>
                <a:schemeClr val="accent6">
                  <a:lumMod val="50000"/>
                </a:schemeClr>
              </a:solidFill>
              <a:cs typeface="Arial" panose="020B0604020202020204" pitchFamily="34" charset="0"/>
            </a:endParaRPr>
          </a:p>
        </p:txBody>
      </p:sp>
      <p:sp>
        <p:nvSpPr>
          <p:cNvPr id="4" name="Subtitle 2">
            <a:extLst>
              <a:ext uri="{FF2B5EF4-FFF2-40B4-BE49-F238E27FC236}">
                <a16:creationId xmlns:a16="http://schemas.microsoft.com/office/drawing/2014/main" id="{54E5C25F-0D55-A353-1450-4AE495252978}"/>
              </a:ext>
            </a:extLst>
          </p:cNvPr>
          <p:cNvSpPr txBox="1">
            <a:spLocks/>
          </p:cNvSpPr>
          <p:nvPr/>
        </p:nvSpPr>
        <p:spPr>
          <a:xfrm>
            <a:off x="3657600" y="5802792"/>
            <a:ext cx="2447545" cy="2468480"/>
          </a:xfrm>
          <a:prstGeom prst="rect">
            <a:avLst/>
          </a:prstGeom>
        </p:spPr>
        <p:txBody>
          <a:bodyPr vert="horz" lIns="91440" tIns="45720" rIns="91440" bIns="45720" rtlCol="0">
            <a:noAutofit/>
          </a:bodyPr>
          <a:lstStyle>
            <a:lvl1pPr marL="0" indent="0" algn="ctr" defTabSz="685800" rtl="0" eaLnBrk="1" latinLnBrk="0" hangingPunct="1">
              <a:lnSpc>
                <a:spcPct val="90000"/>
              </a:lnSpc>
              <a:spcBef>
                <a:spcPts val="750"/>
              </a:spcBef>
              <a:buFont typeface="Arial" panose="020B0604020202020204" pitchFamily="34" charset="0"/>
              <a:buNone/>
              <a:defRPr sz="1800" kern="1200">
                <a:solidFill>
                  <a:schemeClr val="tx1"/>
                </a:solidFill>
                <a:latin typeface="+mn-lt"/>
                <a:ea typeface="+mn-ea"/>
                <a:cs typeface="+mn-cs"/>
              </a:defRPr>
            </a:lvl1pPr>
            <a:lvl2pPr marL="342900" indent="0" algn="ctr" defTabSz="685800" rtl="0" eaLnBrk="1" latinLnBrk="0" hangingPunct="1">
              <a:lnSpc>
                <a:spcPct val="90000"/>
              </a:lnSpc>
              <a:spcBef>
                <a:spcPts val="375"/>
              </a:spcBef>
              <a:buFont typeface="Arial" panose="020B0604020202020204" pitchFamily="34" charset="0"/>
              <a:buNone/>
              <a:defRPr sz="1500" kern="1200">
                <a:solidFill>
                  <a:schemeClr val="tx1"/>
                </a:solidFill>
                <a:latin typeface="+mn-lt"/>
                <a:ea typeface="+mn-ea"/>
                <a:cs typeface="+mn-cs"/>
              </a:defRPr>
            </a:lvl2pPr>
            <a:lvl3pPr marL="685800" indent="0" algn="ctr" defTabSz="685800" rtl="0" eaLnBrk="1" latinLnBrk="0" hangingPunct="1">
              <a:lnSpc>
                <a:spcPct val="90000"/>
              </a:lnSpc>
              <a:spcBef>
                <a:spcPts val="375"/>
              </a:spcBef>
              <a:buFont typeface="Arial" panose="020B0604020202020204" pitchFamily="34" charset="0"/>
              <a:buNone/>
              <a:defRPr sz="1350" kern="1200">
                <a:solidFill>
                  <a:schemeClr val="tx1"/>
                </a:solidFill>
                <a:latin typeface="+mn-lt"/>
                <a:ea typeface="+mn-ea"/>
                <a:cs typeface="+mn-cs"/>
              </a:defRPr>
            </a:lvl3pPr>
            <a:lvl4pPr marL="10287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4pPr>
            <a:lvl5pPr marL="13716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5pPr>
            <a:lvl6pPr marL="17145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6pPr>
            <a:lvl7pPr marL="20574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7pPr>
            <a:lvl8pPr marL="24003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8pPr>
            <a:lvl9pPr marL="27432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9pPr>
          </a:lstStyle>
          <a:p>
            <a:pPr marL="169863" lvl="1" indent="-169863" algn="l">
              <a:buFont typeface="Arial" panose="020B0604020202020204" pitchFamily="34" charset="0"/>
              <a:buChar char="•"/>
            </a:pPr>
            <a:endParaRPr lang="en-US" sz="1400" b="1" dirty="0">
              <a:solidFill>
                <a:schemeClr val="accent6">
                  <a:lumMod val="50000"/>
                </a:schemeClr>
              </a:solidFill>
              <a:cs typeface="Arial" panose="020B0604020202020204" pitchFamily="34" charset="0"/>
            </a:endParaRPr>
          </a:p>
          <a:p>
            <a:pPr marL="0" lvl="1" algn="l"/>
            <a:endParaRPr lang="en-US" sz="1400" b="1" dirty="0">
              <a:solidFill>
                <a:schemeClr val="accent6">
                  <a:lumMod val="50000"/>
                </a:schemeClr>
              </a:solidFill>
              <a:latin typeface="+mj-lt"/>
              <a:cs typeface="Arial" panose="020B0604020202020204" pitchFamily="34" charset="0"/>
            </a:endParaRPr>
          </a:p>
        </p:txBody>
      </p:sp>
      <p:sp>
        <p:nvSpPr>
          <p:cNvPr id="7" name="TextBox 6">
            <a:extLst>
              <a:ext uri="{FF2B5EF4-FFF2-40B4-BE49-F238E27FC236}">
                <a16:creationId xmlns:a16="http://schemas.microsoft.com/office/drawing/2014/main" id="{0D936F90-A060-82B1-9F94-28CAFBA2B65E}"/>
              </a:ext>
            </a:extLst>
          </p:cNvPr>
          <p:cNvSpPr txBox="1"/>
          <p:nvPr/>
        </p:nvSpPr>
        <p:spPr>
          <a:xfrm>
            <a:off x="3073078" y="5239019"/>
            <a:ext cx="1638782" cy="2893100"/>
          </a:xfrm>
          <a:prstGeom prst="rect">
            <a:avLst/>
          </a:prstGeom>
          <a:noFill/>
        </p:spPr>
        <p:txBody>
          <a:bodyPr wrap="none" rtlCol="0">
            <a:spAutoFit/>
          </a:bodyPr>
          <a:lstStyle/>
          <a:p>
            <a:pPr marL="169863" lvl="1" indent="-169863">
              <a:buFont typeface="Arial" panose="020B0604020202020204" pitchFamily="34" charset="0"/>
              <a:buChar char="•"/>
            </a:pPr>
            <a:r>
              <a:rPr lang="en-US" sz="1400" b="1" dirty="0">
                <a:solidFill>
                  <a:srgbClr val="2C451B"/>
                </a:solidFill>
              </a:rPr>
              <a:t>161 Bernice Way</a:t>
            </a:r>
          </a:p>
          <a:p>
            <a:pPr marL="169863" lvl="1" indent="-169863">
              <a:buFont typeface="Arial" panose="020B0604020202020204" pitchFamily="34" charset="0"/>
              <a:buChar char="•"/>
            </a:pPr>
            <a:r>
              <a:rPr lang="en-US" sz="1400" b="1" dirty="0">
                <a:solidFill>
                  <a:srgbClr val="2C451B"/>
                </a:solidFill>
              </a:rPr>
              <a:t>210 Bernice Way</a:t>
            </a:r>
          </a:p>
          <a:p>
            <a:pPr marL="169863" lvl="1" indent="-169863">
              <a:buFont typeface="Arial" panose="020B0604020202020204" pitchFamily="34" charset="0"/>
              <a:buChar char="•"/>
            </a:pPr>
            <a:r>
              <a:rPr lang="en-US" sz="1400" b="1" dirty="0">
                <a:solidFill>
                  <a:srgbClr val="2C451B"/>
                </a:solidFill>
              </a:rPr>
              <a:t>614 </a:t>
            </a:r>
            <a:r>
              <a:rPr lang="en-US" sz="1400" b="1" dirty="0" err="1">
                <a:solidFill>
                  <a:srgbClr val="2C451B"/>
                </a:solidFill>
              </a:rPr>
              <a:t>JennLake</a:t>
            </a:r>
            <a:r>
              <a:rPr lang="en-US" sz="1400" b="1" dirty="0">
                <a:solidFill>
                  <a:srgbClr val="2C451B"/>
                </a:solidFill>
              </a:rPr>
              <a:t> Dr</a:t>
            </a:r>
          </a:p>
          <a:p>
            <a:pPr marL="169863" lvl="1" indent="-169863">
              <a:buFont typeface="Arial" panose="020B0604020202020204" pitchFamily="34" charset="0"/>
              <a:buChar char="•"/>
            </a:pPr>
            <a:r>
              <a:rPr lang="en-US" sz="1400" b="1" dirty="0">
                <a:solidFill>
                  <a:srgbClr val="2C451B"/>
                </a:solidFill>
              </a:rPr>
              <a:t>61 Bernice </a:t>
            </a:r>
          </a:p>
          <a:p>
            <a:pPr marL="169863" lvl="1" indent="-169863">
              <a:buFont typeface="Arial" panose="020B0604020202020204" pitchFamily="34" charset="0"/>
              <a:buChar char="•"/>
            </a:pPr>
            <a:r>
              <a:rPr lang="en-US" sz="1400" b="1" dirty="0">
                <a:solidFill>
                  <a:srgbClr val="2C451B"/>
                </a:solidFill>
              </a:rPr>
              <a:t>129 Clara Way </a:t>
            </a:r>
          </a:p>
          <a:p>
            <a:pPr marL="169863" lvl="1" indent="-169863">
              <a:buFont typeface="Arial" panose="020B0604020202020204" pitchFamily="34" charset="0"/>
              <a:buChar char="•"/>
            </a:pPr>
            <a:r>
              <a:rPr lang="en-US" sz="1400" b="1" dirty="0">
                <a:solidFill>
                  <a:srgbClr val="2C451B"/>
                </a:solidFill>
              </a:rPr>
              <a:t>184 Dixie Way </a:t>
            </a:r>
          </a:p>
          <a:p>
            <a:pPr marL="169863" lvl="1" indent="-169863">
              <a:buFont typeface="Arial" panose="020B0604020202020204" pitchFamily="34" charset="0"/>
              <a:buChar char="•"/>
            </a:pPr>
            <a:r>
              <a:rPr lang="en-US" sz="1400" b="1" dirty="0">
                <a:solidFill>
                  <a:srgbClr val="2C451B"/>
                </a:solidFill>
              </a:rPr>
              <a:t>185 Clara Way </a:t>
            </a:r>
          </a:p>
          <a:p>
            <a:pPr marL="169863" lvl="1" indent="-169863">
              <a:buFont typeface="Arial" panose="020B0604020202020204" pitchFamily="34" charset="0"/>
              <a:buChar char="•"/>
            </a:pPr>
            <a:r>
              <a:rPr lang="en-US" sz="1400" b="1" dirty="0">
                <a:solidFill>
                  <a:srgbClr val="2C451B"/>
                </a:solidFill>
              </a:rPr>
              <a:t>88 Jennings Loop</a:t>
            </a:r>
          </a:p>
          <a:p>
            <a:pPr marL="169863" lvl="1" indent="-169863">
              <a:buFont typeface="Arial" panose="020B0604020202020204" pitchFamily="34" charset="0"/>
              <a:buChar char="•"/>
            </a:pPr>
            <a:r>
              <a:rPr lang="en-US" sz="1400" b="1" dirty="0">
                <a:solidFill>
                  <a:schemeClr val="accent6">
                    <a:lumMod val="50000"/>
                  </a:schemeClr>
                </a:solidFill>
                <a:cs typeface="Arial" panose="020B0604020202020204" pitchFamily="34" charset="0"/>
              </a:rPr>
              <a:t>254 Dixie Way</a:t>
            </a:r>
          </a:p>
          <a:p>
            <a:pPr marL="169863" lvl="1" indent="-169863">
              <a:buFont typeface="Arial" panose="020B0604020202020204" pitchFamily="34" charset="0"/>
              <a:buChar char="•"/>
            </a:pPr>
            <a:r>
              <a:rPr lang="en-US" sz="1400" b="1" dirty="0">
                <a:solidFill>
                  <a:schemeClr val="accent6">
                    <a:lumMod val="50000"/>
                  </a:schemeClr>
                </a:solidFill>
                <a:cs typeface="Arial" panose="020B0604020202020204" pitchFamily="34" charset="0"/>
              </a:rPr>
              <a:t>158 Bernice Way </a:t>
            </a:r>
          </a:p>
          <a:p>
            <a:pPr marL="169863" lvl="1" indent="-169863">
              <a:buFont typeface="Arial" panose="020B0604020202020204" pitchFamily="34" charset="0"/>
              <a:buChar char="•"/>
            </a:pPr>
            <a:r>
              <a:rPr lang="en-US" sz="1400" b="1" dirty="0">
                <a:solidFill>
                  <a:schemeClr val="accent6">
                    <a:lumMod val="50000"/>
                  </a:schemeClr>
                </a:solidFill>
                <a:cs typeface="Arial" panose="020B0604020202020204" pitchFamily="34" charset="0"/>
              </a:rPr>
              <a:t>142 Dixie Way  </a:t>
            </a:r>
          </a:p>
          <a:p>
            <a:pPr marL="169863" lvl="1" indent="-169863">
              <a:buFont typeface="Arial" panose="020B0604020202020204" pitchFamily="34" charset="0"/>
              <a:buChar char="•"/>
            </a:pPr>
            <a:r>
              <a:rPr lang="en-US" sz="1400" b="1" dirty="0">
                <a:solidFill>
                  <a:schemeClr val="accent6">
                    <a:lumMod val="50000"/>
                  </a:schemeClr>
                </a:solidFill>
                <a:cs typeface="Arial" panose="020B0604020202020204" pitchFamily="34" charset="0"/>
              </a:rPr>
              <a:t>154 Dixie Way</a:t>
            </a:r>
          </a:p>
          <a:p>
            <a:pPr marL="169863" lvl="1" indent="-169863">
              <a:buFont typeface="Arial" panose="020B0604020202020204" pitchFamily="34" charset="0"/>
              <a:buChar char="•"/>
            </a:pPr>
            <a:r>
              <a:rPr lang="en-US" sz="1400" b="1" dirty="0">
                <a:solidFill>
                  <a:schemeClr val="accent6">
                    <a:lumMod val="50000"/>
                  </a:schemeClr>
                </a:solidFill>
                <a:cs typeface="Arial" panose="020B0604020202020204" pitchFamily="34" charset="0"/>
              </a:rPr>
              <a:t>246 Dixie Way </a:t>
            </a:r>
          </a:p>
        </p:txBody>
      </p:sp>
    </p:spTree>
    <p:extLst>
      <p:ext uri="{BB962C8B-B14F-4D97-AF65-F5344CB8AC3E}">
        <p14:creationId xmlns:p14="http://schemas.microsoft.com/office/powerpoint/2010/main" val="85694436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D58E11FA-470E-4E2D-8802-B82F6CABF82F}"/>
              </a:ext>
            </a:extLst>
          </p:cNvPr>
          <p:cNvSpPr>
            <a:spLocks noGrp="1"/>
          </p:cNvSpPr>
          <p:nvPr>
            <p:ph type="subTitle" idx="1"/>
          </p:nvPr>
        </p:nvSpPr>
        <p:spPr>
          <a:xfrm>
            <a:off x="155944" y="933449"/>
            <a:ext cx="6556744" cy="1973055"/>
          </a:xfrm>
        </p:spPr>
        <p:txBody>
          <a:bodyPr>
            <a:noAutofit/>
          </a:bodyPr>
          <a:lstStyle/>
          <a:p>
            <a:pPr marL="177800" indent="-177800" algn="l">
              <a:buFont typeface="Arial" panose="020B0604020202020204" pitchFamily="34" charset="0"/>
              <a:buChar char="•"/>
            </a:pPr>
            <a:r>
              <a:rPr lang="en-US" sz="1000" dirty="0">
                <a:solidFill>
                  <a:schemeClr val="accent6">
                    <a:lumMod val="50000"/>
                  </a:schemeClr>
                </a:solidFill>
              </a:rPr>
              <a:t>JennLake Meadows must approve applications </a:t>
            </a:r>
            <a:r>
              <a:rPr lang="en-US" sz="1000" b="1" u="sng" dirty="0">
                <a:solidFill>
                  <a:schemeClr val="accent6">
                    <a:lumMod val="50000"/>
                  </a:schemeClr>
                </a:solidFill>
              </a:rPr>
              <a:t>BEFORE</a:t>
            </a:r>
            <a:r>
              <a:rPr lang="en-US" sz="1000" dirty="0">
                <a:solidFill>
                  <a:schemeClr val="accent6">
                    <a:lumMod val="50000"/>
                  </a:schemeClr>
                </a:solidFill>
              </a:rPr>
              <a:t> you purchase a home. If you are interested in making an offer on a home, make sure you are approved to live at JLM. If you plan to remove the home from the property, notify the office for coordination.</a:t>
            </a:r>
          </a:p>
          <a:p>
            <a:pPr marL="177800" indent="-177800" algn="l">
              <a:buFont typeface="Arial" panose="020B0604020202020204" pitchFamily="34" charset="0"/>
              <a:buChar char="•"/>
            </a:pPr>
            <a:r>
              <a:rPr lang="en-US" sz="1000" dirty="0">
                <a:solidFill>
                  <a:schemeClr val="accent6">
                    <a:lumMod val="50000"/>
                  </a:schemeClr>
                </a:solidFill>
              </a:rPr>
              <a:t>Pre-sale inspection results are provided to sellers and published to the Interested Buyers list. Any items not completed prior to home closing will be transferred to the buyer at time of signing Lease Agreement.</a:t>
            </a:r>
          </a:p>
          <a:p>
            <a:pPr marL="177800" indent="-177800" algn="l">
              <a:buFont typeface="Arial" panose="020B0604020202020204" pitchFamily="34" charset="0"/>
              <a:buChar char="•"/>
            </a:pPr>
            <a:r>
              <a:rPr lang="en-US" sz="1000" dirty="0">
                <a:solidFill>
                  <a:schemeClr val="accent6">
                    <a:lumMod val="50000"/>
                  </a:schemeClr>
                </a:solidFill>
              </a:rPr>
              <a:t>All home closings must be done in the JennLake office. JennLake Meadows does not allow any rental properties and we do not allow Homeowner Financing. We allow up to two residents and two vehicles regardless of number of bedrooms. The primary resident must be an immediate family member of the owner. Residents may have one approved roommate.</a:t>
            </a:r>
          </a:p>
          <a:p>
            <a:pPr marL="177800" indent="-177800" algn="l">
              <a:buFont typeface="Arial" panose="020B0604020202020204" pitchFamily="34" charset="0"/>
              <a:buChar char="•"/>
            </a:pPr>
            <a:r>
              <a:rPr lang="en-US" sz="1000" dirty="0">
                <a:solidFill>
                  <a:schemeClr val="accent6">
                    <a:lumMod val="50000"/>
                  </a:schemeClr>
                </a:solidFill>
              </a:rPr>
              <a:t>The office has a JD Power MH Connect subscription and will provide the estimated value report for any home upon request at no charge (new or used). Please read the Age of Home policy which is available in the website Documents section.</a:t>
            </a:r>
          </a:p>
          <a:p>
            <a:pPr algn="l"/>
            <a:endParaRPr lang="en-US" sz="1200" dirty="0">
              <a:solidFill>
                <a:schemeClr val="accent6">
                  <a:lumMod val="50000"/>
                </a:schemeClr>
              </a:solidFill>
            </a:endParaRPr>
          </a:p>
          <a:p>
            <a:pPr marL="285750" indent="-285750" algn="l">
              <a:buFont typeface="Arial" panose="020B0604020202020204" pitchFamily="34" charset="0"/>
              <a:buChar char="•"/>
            </a:pPr>
            <a:endParaRPr lang="en-US" sz="1200" dirty="0">
              <a:solidFill>
                <a:schemeClr val="accent6">
                  <a:lumMod val="50000"/>
                </a:schemeClr>
              </a:solidFill>
            </a:endParaRPr>
          </a:p>
          <a:p>
            <a:pPr marL="285750" indent="-285750" algn="l">
              <a:buFont typeface="Arial" panose="020B0604020202020204" pitchFamily="34" charset="0"/>
              <a:buChar char="•"/>
            </a:pPr>
            <a:endParaRPr lang="en-US" sz="1200" dirty="0">
              <a:solidFill>
                <a:schemeClr val="accent6">
                  <a:lumMod val="50000"/>
                </a:schemeClr>
              </a:solidFill>
            </a:endParaRPr>
          </a:p>
        </p:txBody>
      </p:sp>
      <p:sp>
        <p:nvSpPr>
          <p:cNvPr id="9" name="Subtitle 2">
            <a:extLst>
              <a:ext uri="{FF2B5EF4-FFF2-40B4-BE49-F238E27FC236}">
                <a16:creationId xmlns:a16="http://schemas.microsoft.com/office/drawing/2014/main" id="{30E8686F-6C61-4395-9358-4F4081152338}"/>
              </a:ext>
            </a:extLst>
          </p:cNvPr>
          <p:cNvSpPr txBox="1">
            <a:spLocks/>
          </p:cNvSpPr>
          <p:nvPr/>
        </p:nvSpPr>
        <p:spPr>
          <a:xfrm>
            <a:off x="4925567" y="65107"/>
            <a:ext cx="1927451" cy="782052"/>
          </a:xfrm>
          <a:prstGeom prst="rect">
            <a:avLst/>
          </a:prstGeom>
        </p:spPr>
        <p:txBody>
          <a:bodyPr vert="horz" lIns="91440" tIns="45720" rIns="91440" bIns="45720" rtlCol="0">
            <a:noAutofit/>
          </a:bodyPr>
          <a:lstStyle>
            <a:lvl1pPr marL="0" indent="0" algn="ctr" defTabSz="685800" rtl="0" eaLnBrk="1" latinLnBrk="0" hangingPunct="1">
              <a:lnSpc>
                <a:spcPct val="90000"/>
              </a:lnSpc>
              <a:spcBef>
                <a:spcPts val="750"/>
              </a:spcBef>
              <a:buFont typeface="Arial" panose="020B0604020202020204" pitchFamily="34" charset="0"/>
              <a:buNone/>
              <a:defRPr sz="1800" kern="1200">
                <a:solidFill>
                  <a:schemeClr val="tx1"/>
                </a:solidFill>
                <a:latin typeface="+mn-lt"/>
                <a:ea typeface="+mn-ea"/>
                <a:cs typeface="+mn-cs"/>
              </a:defRPr>
            </a:lvl1pPr>
            <a:lvl2pPr marL="342900" indent="0" algn="ctr" defTabSz="685800" rtl="0" eaLnBrk="1" latinLnBrk="0" hangingPunct="1">
              <a:lnSpc>
                <a:spcPct val="90000"/>
              </a:lnSpc>
              <a:spcBef>
                <a:spcPts val="375"/>
              </a:spcBef>
              <a:buFont typeface="Arial" panose="020B0604020202020204" pitchFamily="34" charset="0"/>
              <a:buNone/>
              <a:defRPr sz="1500" kern="1200">
                <a:solidFill>
                  <a:schemeClr val="tx1"/>
                </a:solidFill>
                <a:latin typeface="+mn-lt"/>
                <a:ea typeface="+mn-ea"/>
                <a:cs typeface="+mn-cs"/>
              </a:defRPr>
            </a:lvl2pPr>
            <a:lvl3pPr marL="685800" indent="0" algn="ctr" defTabSz="685800" rtl="0" eaLnBrk="1" latinLnBrk="0" hangingPunct="1">
              <a:lnSpc>
                <a:spcPct val="90000"/>
              </a:lnSpc>
              <a:spcBef>
                <a:spcPts val="375"/>
              </a:spcBef>
              <a:buFont typeface="Arial" panose="020B0604020202020204" pitchFamily="34" charset="0"/>
              <a:buNone/>
              <a:defRPr sz="1350" kern="1200">
                <a:solidFill>
                  <a:schemeClr val="tx1"/>
                </a:solidFill>
                <a:latin typeface="+mn-lt"/>
                <a:ea typeface="+mn-ea"/>
                <a:cs typeface="+mn-cs"/>
              </a:defRPr>
            </a:lvl3pPr>
            <a:lvl4pPr marL="10287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4pPr>
            <a:lvl5pPr marL="13716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5pPr>
            <a:lvl6pPr marL="17145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6pPr>
            <a:lvl7pPr marL="20574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7pPr>
            <a:lvl8pPr marL="24003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8pPr>
            <a:lvl9pPr marL="27432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9pPr>
          </a:lstStyle>
          <a:p>
            <a:pPr>
              <a:lnSpc>
                <a:spcPct val="100000"/>
              </a:lnSpc>
              <a:spcBef>
                <a:spcPts val="0"/>
              </a:spcBef>
            </a:pPr>
            <a:r>
              <a:rPr lang="en-US" sz="1050" b="1" dirty="0">
                <a:solidFill>
                  <a:srgbClr val="2C451B"/>
                </a:solidFill>
              </a:rPr>
              <a:t>185 JennLake Drive</a:t>
            </a:r>
          </a:p>
          <a:p>
            <a:pPr>
              <a:lnSpc>
                <a:spcPct val="100000"/>
              </a:lnSpc>
              <a:spcBef>
                <a:spcPts val="0"/>
              </a:spcBef>
            </a:pPr>
            <a:r>
              <a:rPr lang="en-US" sz="1050" b="1" dirty="0">
                <a:solidFill>
                  <a:srgbClr val="2C451B"/>
                </a:solidFill>
              </a:rPr>
              <a:t>Starkville, MS 39759</a:t>
            </a:r>
          </a:p>
          <a:p>
            <a:pPr>
              <a:lnSpc>
                <a:spcPct val="100000"/>
              </a:lnSpc>
              <a:spcBef>
                <a:spcPts val="0"/>
              </a:spcBef>
            </a:pPr>
            <a:r>
              <a:rPr lang="en-US" sz="1050" b="1" dirty="0">
                <a:solidFill>
                  <a:srgbClr val="2C451B"/>
                </a:solidFill>
              </a:rPr>
              <a:t>Office: 662-324-1001</a:t>
            </a:r>
          </a:p>
          <a:p>
            <a:pPr>
              <a:lnSpc>
                <a:spcPct val="100000"/>
              </a:lnSpc>
              <a:spcBef>
                <a:spcPts val="0"/>
              </a:spcBef>
            </a:pPr>
            <a:r>
              <a:rPr lang="en-US" sz="1050" b="1" dirty="0">
                <a:solidFill>
                  <a:srgbClr val="2C451B"/>
                </a:solidFill>
              </a:rPr>
              <a:t>Mobile: 404-796-4152</a:t>
            </a:r>
          </a:p>
          <a:p>
            <a:pPr>
              <a:lnSpc>
                <a:spcPct val="100000"/>
              </a:lnSpc>
              <a:spcBef>
                <a:spcPts val="0"/>
              </a:spcBef>
            </a:pPr>
            <a:r>
              <a:rPr lang="en-US" sz="1050" b="1" dirty="0">
                <a:solidFill>
                  <a:srgbClr val="2C451B"/>
                </a:solidFill>
                <a:hlinkClick r:id="rId3"/>
              </a:rPr>
              <a:t>jennlake662@gmail.com</a:t>
            </a:r>
            <a:endParaRPr lang="en-US" sz="1050" b="1" dirty="0">
              <a:solidFill>
                <a:srgbClr val="2C451B"/>
              </a:solidFill>
            </a:endParaRPr>
          </a:p>
          <a:p>
            <a:pPr marL="285750" indent="-285750">
              <a:lnSpc>
                <a:spcPct val="100000"/>
              </a:lnSpc>
              <a:spcBef>
                <a:spcPts val="0"/>
              </a:spcBef>
              <a:buFont typeface="Arial" panose="020B0604020202020204" pitchFamily="34" charset="0"/>
              <a:buChar char="•"/>
            </a:pPr>
            <a:endParaRPr lang="en-US" sz="1050" b="1" dirty="0">
              <a:solidFill>
                <a:srgbClr val="2C451B"/>
              </a:solidFill>
            </a:endParaRPr>
          </a:p>
        </p:txBody>
      </p:sp>
      <p:sp>
        <p:nvSpPr>
          <p:cNvPr id="11" name="Subtitle 2">
            <a:extLst>
              <a:ext uri="{FF2B5EF4-FFF2-40B4-BE49-F238E27FC236}">
                <a16:creationId xmlns:a16="http://schemas.microsoft.com/office/drawing/2014/main" id="{31BD5FB6-48F7-4D05-BD6F-4A4DEFD4593B}"/>
              </a:ext>
            </a:extLst>
          </p:cNvPr>
          <p:cNvSpPr txBox="1">
            <a:spLocks/>
          </p:cNvSpPr>
          <p:nvPr/>
        </p:nvSpPr>
        <p:spPr>
          <a:xfrm>
            <a:off x="2345366" y="321723"/>
            <a:ext cx="2439834" cy="268820"/>
          </a:xfrm>
          <a:prstGeom prst="rect">
            <a:avLst/>
          </a:prstGeom>
        </p:spPr>
        <p:txBody>
          <a:bodyPr vert="horz" lIns="91440" tIns="45720" rIns="91440" bIns="45720" rtlCol="0">
            <a:noAutofit/>
          </a:bodyPr>
          <a:lstStyle>
            <a:lvl1pPr marL="0" indent="0" algn="ctr" defTabSz="685800" rtl="0" eaLnBrk="1" latinLnBrk="0" hangingPunct="1">
              <a:lnSpc>
                <a:spcPct val="90000"/>
              </a:lnSpc>
              <a:spcBef>
                <a:spcPts val="750"/>
              </a:spcBef>
              <a:buFont typeface="Arial" panose="020B0604020202020204" pitchFamily="34" charset="0"/>
              <a:buNone/>
              <a:defRPr sz="1800" kern="1200">
                <a:solidFill>
                  <a:schemeClr val="tx1"/>
                </a:solidFill>
                <a:latin typeface="+mn-lt"/>
                <a:ea typeface="+mn-ea"/>
                <a:cs typeface="+mn-cs"/>
              </a:defRPr>
            </a:lvl1pPr>
            <a:lvl2pPr marL="342900" indent="0" algn="ctr" defTabSz="685800" rtl="0" eaLnBrk="1" latinLnBrk="0" hangingPunct="1">
              <a:lnSpc>
                <a:spcPct val="90000"/>
              </a:lnSpc>
              <a:spcBef>
                <a:spcPts val="375"/>
              </a:spcBef>
              <a:buFont typeface="Arial" panose="020B0604020202020204" pitchFamily="34" charset="0"/>
              <a:buNone/>
              <a:defRPr sz="1500" kern="1200">
                <a:solidFill>
                  <a:schemeClr val="tx1"/>
                </a:solidFill>
                <a:latin typeface="+mn-lt"/>
                <a:ea typeface="+mn-ea"/>
                <a:cs typeface="+mn-cs"/>
              </a:defRPr>
            </a:lvl2pPr>
            <a:lvl3pPr marL="685800" indent="0" algn="ctr" defTabSz="685800" rtl="0" eaLnBrk="1" latinLnBrk="0" hangingPunct="1">
              <a:lnSpc>
                <a:spcPct val="90000"/>
              </a:lnSpc>
              <a:spcBef>
                <a:spcPts val="375"/>
              </a:spcBef>
              <a:buFont typeface="Arial" panose="020B0604020202020204" pitchFamily="34" charset="0"/>
              <a:buNone/>
              <a:defRPr sz="1350" kern="1200">
                <a:solidFill>
                  <a:schemeClr val="tx1"/>
                </a:solidFill>
                <a:latin typeface="+mn-lt"/>
                <a:ea typeface="+mn-ea"/>
                <a:cs typeface="+mn-cs"/>
              </a:defRPr>
            </a:lvl3pPr>
            <a:lvl4pPr marL="10287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4pPr>
            <a:lvl5pPr marL="13716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5pPr>
            <a:lvl6pPr marL="17145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6pPr>
            <a:lvl7pPr marL="20574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7pPr>
            <a:lvl8pPr marL="24003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8pPr>
            <a:lvl9pPr marL="27432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9pPr>
          </a:lstStyle>
          <a:p>
            <a:pPr>
              <a:lnSpc>
                <a:spcPct val="100000"/>
              </a:lnSpc>
              <a:spcBef>
                <a:spcPts val="0"/>
              </a:spcBef>
            </a:pPr>
            <a:r>
              <a:rPr lang="en-US" sz="1050" b="1" dirty="0">
                <a:solidFill>
                  <a:srgbClr val="2C451B"/>
                </a:solidFill>
              </a:rPr>
              <a:t>Date Listed</a:t>
            </a:r>
            <a:r>
              <a:rPr lang="en-US" sz="1050" b="1">
                <a:solidFill>
                  <a:srgbClr val="2C451B"/>
                </a:solidFill>
              </a:rPr>
              <a:t>: 12/03/2025</a:t>
            </a:r>
            <a:endParaRPr lang="en-US" sz="1050" b="1" dirty="0">
              <a:solidFill>
                <a:srgbClr val="2C451B"/>
              </a:solidFill>
            </a:endParaRPr>
          </a:p>
          <a:p>
            <a:pPr marL="285750" indent="-285750">
              <a:lnSpc>
                <a:spcPct val="100000"/>
              </a:lnSpc>
              <a:spcBef>
                <a:spcPts val="0"/>
              </a:spcBef>
              <a:buFont typeface="Arial" panose="020B0604020202020204" pitchFamily="34" charset="0"/>
              <a:buChar char="•"/>
            </a:pPr>
            <a:endParaRPr lang="en-US" sz="1050" b="1" dirty="0">
              <a:solidFill>
                <a:srgbClr val="2C451B"/>
              </a:solidFill>
            </a:endParaRPr>
          </a:p>
        </p:txBody>
      </p:sp>
      <p:pic>
        <p:nvPicPr>
          <p:cNvPr id="5" name="Picture 4">
            <a:extLst>
              <a:ext uri="{FF2B5EF4-FFF2-40B4-BE49-F238E27FC236}">
                <a16:creationId xmlns:a16="http://schemas.microsoft.com/office/drawing/2014/main" id="{FBAA6428-7792-4703-B067-F6ED2BBC7EA3}"/>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4443" y="140226"/>
            <a:ext cx="2130556" cy="618745"/>
          </a:xfrm>
          <a:prstGeom prst="rect">
            <a:avLst/>
          </a:prstGeom>
        </p:spPr>
      </p:pic>
      <p:sp>
        <p:nvSpPr>
          <p:cNvPr id="4" name="Title 1">
            <a:extLst>
              <a:ext uri="{FF2B5EF4-FFF2-40B4-BE49-F238E27FC236}">
                <a16:creationId xmlns:a16="http://schemas.microsoft.com/office/drawing/2014/main" id="{A17DE436-AD02-83A1-B35B-214A307EEA2A}"/>
              </a:ext>
            </a:extLst>
          </p:cNvPr>
          <p:cNvSpPr txBox="1">
            <a:spLocks/>
          </p:cNvSpPr>
          <p:nvPr/>
        </p:nvSpPr>
        <p:spPr>
          <a:xfrm>
            <a:off x="652032" y="638223"/>
            <a:ext cx="5829300" cy="268820"/>
          </a:xfrm>
          <a:prstGeom prst="rect">
            <a:avLst/>
          </a:prstGeom>
        </p:spPr>
        <p:txBody>
          <a:bodyPr vert="horz" lIns="91440" tIns="45720" rIns="91440" bIns="45720" rtlCol="0" anchor="t">
            <a:noAutofit/>
          </a:bodyPr>
          <a:lstStyle>
            <a:lvl1pPr algn="ctr" defTabSz="685800" rtl="0" eaLnBrk="1" latinLnBrk="0" hangingPunct="1">
              <a:lnSpc>
                <a:spcPct val="90000"/>
              </a:lnSpc>
              <a:spcBef>
                <a:spcPct val="0"/>
              </a:spcBef>
              <a:buNone/>
              <a:defRPr sz="4500" kern="1200">
                <a:solidFill>
                  <a:schemeClr val="tx1"/>
                </a:solidFill>
                <a:latin typeface="+mj-lt"/>
                <a:ea typeface="+mj-ea"/>
                <a:cs typeface="+mj-cs"/>
              </a:defRPr>
            </a:lvl1pPr>
          </a:lstStyle>
          <a:p>
            <a:r>
              <a:rPr lang="en-US" sz="2400" b="1" dirty="0">
                <a:solidFill>
                  <a:srgbClr val="2C451B"/>
                </a:solidFill>
                <a:latin typeface="+mn-lt"/>
                <a:cs typeface="Arial" panose="020B0604020202020204" pitchFamily="34" charset="0"/>
              </a:rPr>
              <a:t>Used Home for Sale</a:t>
            </a:r>
          </a:p>
        </p:txBody>
      </p:sp>
      <p:graphicFrame>
        <p:nvGraphicFramePr>
          <p:cNvPr id="2" name="Table 1">
            <a:extLst>
              <a:ext uri="{FF2B5EF4-FFF2-40B4-BE49-F238E27FC236}">
                <a16:creationId xmlns:a16="http://schemas.microsoft.com/office/drawing/2014/main" id="{750E9D91-F088-E8D2-2FA7-483EE4A26498}"/>
              </a:ext>
            </a:extLst>
          </p:cNvPr>
          <p:cNvGraphicFramePr>
            <a:graphicFrameLocks noGrp="1"/>
          </p:cNvGraphicFramePr>
          <p:nvPr>
            <p:extLst>
              <p:ext uri="{D42A27DB-BD31-4B8C-83A1-F6EECF244321}">
                <p14:modId xmlns:p14="http://schemas.microsoft.com/office/powerpoint/2010/main" val="3684769899"/>
              </p:ext>
            </p:extLst>
          </p:nvPr>
        </p:nvGraphicFramePr>
        <p:xfrm>
          <a:off x="155944" y="2932910"/>
          <a:ext cx="6598387" cy="6211090"/>
        </p:xfrm>
        <a:graphic>
          <a:graphicData uri="http://schemas.openxmlformats.org/drawingml/2006/table">
            <a:tbl>
              <a:tblPr firstRow="1" bandRow="1">
                <a:tableStyleId>{93296810-A885-4BE3-A3E7-6D5BEEA58F35}</a:tableStyleId>
              </a:tblPr>
              <a:tblGrid>
                <a:gridCol w="1778812">
                  <a:extLst>
                    <a:ext uri="{9D8B030D-6E8A-4147-A177-3AD203B41FA5}">
                      <a16:colId xmlns:a16="http://schemas.microsoft.com/office/drawing/2014/main" val="2067313853"/>
                    </a:ext>
                  </a:extLst>
                </a:gridCol>
                <a:gridCol w="1157504">
                  <a:extLst>
                    <a:ext uri="{9D8B030D-6E8A-4147-A177-3AD203B41FA5}">
                      <a16:colId xmlns:a16="http://schemas.microsoft.com/office/drawing/2014/main" val="3838584133"/>
                    </a:ext>
                  </a:extLst>
                </a:gridCol>
                <a:gridCol w="2852019">
                  <a:extLst>
                    <a:ext uri="{9D8B030D-6E8A-4147-A177-3AD203B41FA5}">
                      <a16:colId xmlns:a16="http://schemas.microsoft.com/office/drawing/2014/main" val="2576815655"/>
                    </a:ext>
                  </a:extLst>
                </a:gridCol>
                <a:gridCol w="810052">
                  <a:extLst>
                    <a:ext uri="{9D8B030D-6E8A-4147-A177-3AD203B41FA5}">
                      <a16:colId xmlns:a16="http://schemas.microsoft.com/office/drawing/2014/main" val="263370199"/>
                    </a:ext>
                  </a:extLst>
                </a:gridCol>
              </a:tblGrid>
              <a:tr h="297606">
                <a:tc>
                  <a:txBody>
                    <a:bodyPr/>
                    <a:lstStyle/>
                    <a:p>
                      <a:pPr algn="ctr"/>
                      <a:r>
                        <a:rPr lang="en-US" sz="1400" dirty="0">
                          <a:solidFill>
                            <a:schemeClr val="bg1"/>
                          </a:solidFill>
                        </a:rPr>
                        <a:t>Address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gridSpan="2">
                  <a:txBody>
                    <a:bodyPr/>
                    <a:lstStyle/>
                    <a:p>
                      <a:pPr algn="ctr"/>
                      <a:r>
                        <a:rPr lang="en-US" sz="1400" dirty="0">
                          <a:solidFill>
                            <a:schemeClr val="bg1"/>
                          </a:solidFill>
                        </a:rPr>
                        <a:t>Home Info</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hMerge="1">
                  <a:txBody>
                    <a:bodyPr/>
                    <a:lstStyle/>
                    <a:p>
                      <a:endParaRPr lang="en-US"/>
                    </a:p>
                  </a:txBody>
                  <a:tcPr/>
                </a:tc>
                <a:tc>
                  <a:txBody>
                    <a:bodyPr/>
                    <a:lstStyle/>
                    <a:p>
                      <a:pPr algn="ctr"/>
                      <a:r>
                        <a:rPr lang="en-US" sz="1400" dirty="0"/>
                        <a:t>Price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extLst>
                  <a:ext uri="{0D108BD9-81ED-4DB2-BD59-A6C34878D82A}">
                    <a16:rowId xmlns:a16="http://schemas.microsoft.com/office/drawing/2014/main" val="2377370540"/>
                  </a:ext>
                </a:extLst>
              </a:tr>
              <a:tr h="286145">
                <a:tc rowSpan="2">
                  <a:txBody>
                    <a:bodyPr/>
                    <a:lstStyle/>
                    <a:p>
                      <a:pPr algn="ctr"/>
                      <a:r>
                        <a:rPr lang="en-US" sz="1200" b="1" dirty="0"/>
                        <a:t>51 Bernice Way </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lang="en-US" sz="1200" b="1" dirty="0"/>
                        <a:t>Year:</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sz="1200" b="0" dirty="0"/>
                        <a:t>1999</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rowSpan="6">
                  <a:txBody>
                    <a:bodyPr/>
                    <a:lstStyle/>
                    <a:p>
                      <a:pPr algn="ctr"/>
                      <a:r>
                        <a:rPr lang="en-US" sz="1200" b="1" dirty="0"/>
                        <a:t>$37,500</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517172962"/>
                  </a:ext>
                </a:extLst>
              </a:tr>
              <a:tr h="286145">
                <a:tc vMerge="1">
                  <a:txBody>
                    <a:bodyPr/>
                    <a:lstStyle/>
                    <a:p>
                      <a:endParaRPr lang="en-US"/>
                    </a:p>
                  </a:txBody>
                  <a:tcPr/>
                </a:tc>
                <a:tc>
                  <a:txBody>
                    <a:bodyPr/>
                    <a:lstStyle/>
                    <a:p>
                      <a:pPr algn="r"/>
                      <a:r>
                        <a:rPr lang="en-US" sz="1200" b="1" dirty="0"/>
                        <a:t>Size: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r>
                        <a:rPr lang="en-US" sz="1200" b="0" dirty="0"/>
                        <a:t>16 x 80</a:t>
                      </a:r>
                      <a:r>
                        <a:rPr lang="en-US" sz="1200" b="0" baseline="0" dirty="0"/>
                        <a:t> 3BD/2BA</a:t>
                      </a:r>
                      <a:endParaRPr lang="en-US" sz="1200" b="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endParaRPr lang="en-US"/>
                    </a:p>
                  </a:txBody>
                  <a:tcPr/>
                </a:tc>
                <a:extLst>
                  <a:ext uri="{0D108BD9-81ED-4DB2-BD59-A6C34878D82A}">
                    <a16:rowId xmlns:a16="http://schemas.microsoft.com/office/drawing/2014/main" val="1963947510"/>
                  </a:ext>
                </a:extLst>
              </a:tr>
              <a:tr h="297606">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400" b="1" dirty="0">
                          <a:solidFill>
                            <a:schemeClr val="bg1"/>
                          </a:solidFill>
                        </a:rPr>
                        <a:t>Seller Info</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0" marR="0" lvl="0" indent="0" algn="r" defTabSz="685800" rtl="0" eaLnBrk="1" fontAlgn="auto" latinLnBrk="0" hangingPunct="1">
                        <a:lnSpc>
                          <a:spcPct val="100000"/>
                        </a:lnSpc>
                        <a:spcBef>
                          <a:spcPts val="0"/>
                        </a:spcBef>
                        <a:spcAft>
                          <a:spcPts val="0"/>
                        </a:spcAft>
                        <a:buClrTx/>
                        <a:buSzTx/>
                        <a:buFontTx/>
                        <a:buNone/>
                        <a:tabLst/>
                        <a:defRPr/>
                      </a:pPr>
                      <a:r>
                        <a:rPr lang="en-US" sz="1200" b="1" dirty="0" err="1"/>
                        <a:t>Mfr</a:t>
                      </a:r>
                      <a:r>
                        <a:rPr lang="en-US" sz="1200" b="1" dirty="0"/>
                        <a:t>/Model:</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sz="1200" b="0" dirty="0" err="1"/>
                        <a:t>Waverlee</a:t>
                      </a:r>
                      <a:endParaRPr lang="en-US" sz="1200" b="0" kern="1200" dirty="0">
                        <a:solidFill>
                          <a:schemeClr val="dk1"/>
                        </a:solidFill>
                        <a:latin typeface="+mn-lt"/>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endParaRPr lang="en-US" sz="12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756351170"/>
                  </a:ext>
                </a:extLst>
              </a:tr>
              <a:tr h="1696357">
                <a:tc rowSpan="3">
                  <a:txBody>
                    <a:bodyPr/>
                    <a:lstStyle/>
                    <a:p>
                      <a:pPr algn="l"/>
                      <a:r>
                        <a:rPr lang="en-US" sz="1200" b="1" kern="1200" dirty="0">
                          <a:solidFill>
                            <a:schemeClr val="dk1"/>
                          </a:solidFill>
                          <a:effectLst/>
                          <a:latin typeface="+mn-lt"/>
                          <a:ea typeface="+mn-ea"/>
                          <a:cs typeface="+mn-cs"/>
                        </a:rPr>
                        <a:t>Christy Rollins </a:t>
                      </a:r>
                    </a:p>
                    <a:p>
                      <a:pPr algn="l"/>
                      <a:r>
                        <a:rPr lang="en-US" sz="1200" b="1" kern="1200" dirty="0">
                          <a:solidFill>
                            <a:schemeClr val="dk1"/>
                          </a:solidFill>
                          <a:effectLst/>
                          <a:latin typeface="+mn-lt"/>
                          <a:ea typeface="+mn-ea"/>
                          <a:cs typeface="+mn-cs"/>
                        </a:rPr>
                        <a:t>662-665-2179 </a:t>
                      </a:r>
                    </a:p>
                    <a:p>
                      <a:pPr algn="l"/>
                      <a:endParaRPr lang="en-US" sz="1200" b="1" kern="1200" dirty="0">
                        <a:solidFill>
                          <a:schemeClr val="dk1"/>
                        </a:solidFill>
                        <a:effectLst/>
                        <a:latin typeface="+mn-lt"/>
                        <a:ea typeface="+mn-ea"/>
                        <a:cs typeface="+mn-cs"/>
                      </a:endParaRPr>
                    </a:p>
                    <a:p>
                      <a:pPr algn="l"/>
                      <a:r>
                        <a:rPr lang="en-US" sz="1200" b="1" kern="1200" dirty="0">
                          <a:solidFill>
                            <a:schemeClr val="dk1"/>
                          </a:solidFill>
                          <a:effectLst/>
                          <a:latin typeface="+mn-lt"/>
                          <a:ea typeface="+mn-ea"/>
                          <a:cs typeface="+mn-cs"/>
                        </a:rPr>
                        <a:t>Rodney Rollins </a:t>
                      </a:r>
                    </a:p>
                    <a:p>
                      <a:pPr algn="l"/>
                      <a:r>
                        <a:rPr lang="en-US" sz="1200" b="1" kern="1200" dirty="0">
                          <a:solidFill>
                            <a:schemeClr val="dk1"/>
                          </a:solidFill>
                          <a:effectLst/>
                          <a:latin typeface="+mn-lt"/>
                          <a:ea typeface="+mn-ea"/>
                          <a:cs typeface="+mn-cs"/>
                        </a:rPr>
                        <a:t>662-791-1611</a:t>
                      </a:r>
                      <a:endParaRPr lang="en-US" sz="1200" b="1" dirty="0">
                        <a:solidFill>
                          <a:schemeClr val="tx1"/>
                        </a:solidFill>
                      </a:endParaRPr>
                    </a:p>
                    <a:p>
                      <a:pPr algn="l"/>
                      <a:endParaRPr lang="en-US" sz="1200" b="1" dirty="0">
                        <a:solidFill>
                          <a:schemeClr val="tx1"/>
                        </a:solidFill>
                      </a:endParaRPr>
                    </a:p>
                    <a:p>
                      <a:pPr algn="l"/>
                      <a:endParaRPr lang="en-US" sz="1200" b="1" dirty="0">
                        <a:solidFill>
                          <a:schemeClr val="tx1"/>
                        </a:solidFill>
                      </a:endParaRPr>
                    </a:p>
                    <a:p>
                      <a:pPr algn="l"/>
                      <a:endParaRPr lang="en-US" sz="1200" b="1"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r>
                        <a:rPr lang="en-US" sz="1200" b="1" dirty="0"/>
                        <a:t>Features: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marL="171450" indent="-171450">
                        <a:buFont typeface="Arial" panose="020B0604020202020204" pitchFamily="34" charset="0"/>
                        <a:buChar char="•"/>
                      </a:pPr>
                      <a:r>
                        <a:rPr lang="en-US" sz="1200" kern="1200" dirty="0">
                          <a:solidFill>
                            <a:schemeClr val="dk1"/>
                          </a:solidFill>
                          <a:effectLst/>
                          <a:latin typeface="+mn-lt"/>
                          <a:ea typeface="+mn-ea"/>
                          <a:cs typeface="+mn-cs"/>
                        </a:rPr>
                        <a:t>All appliances included - gas stove, dishwasher, refrigerator, washer &amp; dryer</a:t>
                      </a:r>
                    </a:p>
                    <a:p>
                      <a:pPr marL="171450" indent="-171450">
                        <a:buFont typeface="Arial" panose="020B0604020202020204" pitchFamily="34" charset="0"/>
                        <a:buChar char="•"/>
                      </a:pPr>
                      <a:r>
                        <a:rPr lang="en-US" sz="1200" kern="1200" dirty="0">
                          <a:solidFill>
                            <a:schemeClr val="dk1"/>
                          </a:solidFill>
                          <a:effectLst/>
                          <a:latin typeface="+mn-lt"/>
                          <a:ea typeface="+mn-ea"/>
                          <a:cs typeface="+mn-cs"/>
                        </a:rPr>
                        <a:t>Master bath has large shower and garden tub</a:t>
                      </a:r>
                    </a:p>
                    <a:p>
                      <a:pPr marL="171450" indent="-171450">
                        <a:buFont typeface="Arial" panose="020B0604020202020204" pitchFamily="34" charset="0"/>
                        <a:buChar char="•"/>
                      </a:pPr>
                      <a:r>
                        <a:rPr lang="en-US" sz="1200" kern="1200" dirty="0">
                          <a:solidFill>
                            <a:schemeClr val="dk1"/>
                          </a:solidFill>
                          <a:effectLst/>
                          <a:latin typeface="+mn-lt"/>
                          <a:ea typeface="+mn-ea"/>
                          <a:cs typeface="+mn-cs"/>
                        </a:rPr>
                        <a:t>Large covered front &amp; back porches</a:t>
                      </a:r>
                    </a:p>
                    <a:p>
                      <a:pPr marL="171450" indent="-171450">
                        <a:buFont typeface="Arial" panose="020B0604020202020204" pitchFamily="34" charset="0"/>
                        <a:buChar char="•"/>
                      </a:pPr>
                      <a:r>
                        <a:rPr lang="en-US" sz="1200" kern="1200" dirty="0">
                          <a:solidFill>
                            <a:schemeClr val="dk1"/>
                          </a:solidFill>
                          <a:effectLst/>
                          <a:latin typeface="+mn-lt"/>
                          <a:ea typeface="+mn-ea"/>
                          <a:cs typeface="+mn-cs"/>
                        </a:rPr>
                        <a:t>Fenced in front yard</a:t>
                      </a:r>
                    </a:p>
                    <a:p>
                      <a:pPr marL="171450" indent="-171450">
                        <a:buFont typeface="Arial" panose="020B0604020202020204" pitchFamily="34" charset="0"/>
                        <a:buChar char="•"/>
                      </a:pPr>
                      <a:r>
                        <a:rPr lang="en-US" sz="1200" kern="1200" dirty="0">
                          <a:solidFill>
                            <a:schemeClr val="dk1"/>
                          </a:solidFill>
                          <a:effectLst/>
                          <a:latin typeface="+mn-lt"/>
                          <a:ea typeface="+mn-ea"/>
                          <a:cs typeface="+mn-cs"/>
                        </a:rPr>
                        <a:t>10'x16' double door metal storage building with electricity and built in tool benches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endParaRPr lang="en-US"/>
                    </a:p>
                  </a:txBody>
                  <a:tcPr/>
                </a:tc>
                <a:extLst>
                  <a:ext uri="{0D108BD9-81ED-4DB2-BD59-A6C34878D82A}">
                    <a16:rowId xmlns:a16="http://schemas.microsoft.com/office/drawing/2014/main" val="1688083148"/>
                  </a:ext>
                </a:extLst>
              </a:tr>
              <a:tr h="2053485">
                <a:tc vMerge="1">
                  <a:txBody>
                    <a:bodyPr/>
                    <a:lstStyle/>
                    <a:p>
                      <a:pPr algn="ctr"/>
                      <a:endParaRPr lang="en-US" sz="12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lang="en-US" sz="1200" b="1" dirty="0"/>
                        <a:t>Maintenance / Upgrades: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marL="171450" indent="-171450">
                        <a:buFont typeface="Arial" panose="020B0604020202020204" pitchFamily="34" charset="0"/>
                        <a:buChar char="•"/>
                      </a:pPr>
                      <a:r>
                        <a:rPr lang="en-US" sz="1200" kern="1200" dirty="0">
                          <a:solidFill>
                            <a:schemeClr val="dk1"/>
                          </a:solidFill>
                          <a:effectLst/>
                          <a:latin typeface="+mn-lt"/>
                          <a:ea typeface="+mn-ea"/>
                          <a:cs typeface="+mn-cs"/>
                        </a:rPr>
                        <a:t>Installed new laminate flooring in entire home, professionally painted every room, new kitchen cabinets, new kitchen sink &amp; faucet (10/2025).</a:t>
                      </a:r>
                    </a:p>
                    <a:p>
                      <a:pPr marL="171450" indent="-171450">
                        <a:buFont typeface="Arial" panose="020B0604020202020204" pitchFamily="34" charset="0"/>
                        <a:buChar char="•"/>
                      </a:pPr>
                      <a:r>
                        <a:rPr lang="en-US" sz="1200" kern="1200" dirty="0">
                          <a:solidFill>
                            <a:schemeClr val="dk1"/>
                          </a:solidFill>
                          <a:effectLst/>
                          <a:latin typeface="+mn-lt"/>
                          <a:ea typeface="+mn-ea"/>
                          <a:cs typeface="+mn-cs"/>
                        </a:rPr>
                        <a:t>Professionally painted outside of home, same company also applied elastomeric roof coating (05/2024).</a:t>
                      </a:r>
                    </a:p>
                    <a:p>
                      <a:pPr marL="171450" indent="-171450">
                        <a:buFont typeface="Arial" panose="020B0604020202020204" pitchFamily="34" charset="0"/>
                        <a:buChar char="•"/>
                      </a:pPr>
                      <a:r>
                        <a:rPr lang="en-US" sz="1200" kern="1200" dirty="0">
                          <a:solidFill>
                            <a:schemeClr val="dk1"/>
                          </a:solidFill>
                          <a:effectLst/>
                          <a:latin typeface="+mn-lt"/>
                          <a:ea typeface="+mn-ea"/>
                          <a:cs typeface="+mn-cs"/>
                        </a:rPr>
                        <a:t>New gravel and crossties put around the sidewalk and flower beds (2024).</a:t>
                      </a:r>
                    </a:p>
                    <a:p>
                      <a:pPr marL="171450" indent="-171450">
                        <a:buFont typeface="Arial" panose="020B0604020202020204" pitchFamily="34" charset="0"/>
                        <a:buChar char="•"/>
                      </a:pPr>
                      <a:r>
                        <a:rPr lang="en-US" sz="1200" kern="1200" dirty="0">
                          <a:solidFill>
                            <a:schemeClr val="dk1"/>
                          </a:solidFill>
                          <a:effectLst/>
                          <a:latin typeface="+mn-lt"/>
                          <a:ea typeface="+mn-ea"/>
                          <a:cs typeface="+mn-cs"/>
                        </a:rPr>
                        <a:t>Installed new large shower and new vanity in master bath (2018).</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endParaRPr lang="en-US" sz="12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664801161"/>
                  </a:ext>
                </a:extLst>
              </a:tr>
              <a:tr h="1160665">
                <a:tc vMerge="1">
                  <a:txBody>
                    <a:bodyPr/>
                    <a:lstStyle/>
                    <a:p>
                      <a:pPr algn="ctr"/>
                      <a:endParaRPr lang="en-US" sz="12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lang="en-US" sz="1200" b="1" dirty="0"/>
                        <a:t>Other Info:</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marL="171450" marR="0" lvl="0" indent="-171450" algn="l" defTabSz="6858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kern="1200" dirty="0">
                          <a:solidFill>
                            <a:schemeClr val="dk1"/>
                          </a:solidFill>
                          <a:effectLst/>
                          <a:latin typeface="+mn-lt"/>
                          <a:ea typeface="+mn-ea"/>
                          <a:cs typeface="+mn-cs"/>
                        </a:rPr>
                        <a:t>Well maintained, available to now, ready to move in. </a:t>
                      </a:r>
                    </a:p>
                    <a:p>
                      <a:pPr marL="171450" marR="0" lvl="0" indent="-171450" algn="l" defTabSz="6858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kern="1200" dirty="0">
                          <a:solidFill>
                            <a:schemeClr val="dk1"/>
                          </a:solidFill>
                          <a:effectLst/>
                          <a:latin typeface="+mn-lt"/>
                          <a:ea typeface="+mn-ea"/>
                          <a:cs typeface="+mn-cs"/>
                        </a:rPr>
                        <a:t>We have had contract with Northeast Exterminating to treat/spray every 3 months. They have been doing this for several years.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endParaRPr lang="en-US" sz="12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641247033"/>
                  </a:ext>
                </a:extLst>
              </a:tr>
            </a:tbl>
          </a:graphicData>
        </a:graphic>
      </p:graphicFrame>
    </p:spTree>
    <p:extLst>
      <p:ext uri="{BB962C8B-B14F-4D97-AF65-F5344CB8AC3E}">
        <p14:creationId xmlns:p14="http://schemas.microsoft.com/office/powerpoint/2010/main" val="731429165"/>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25051</TotalTime>
  <Words>533</Words>
  <Application>Microsoft Office PowerPoint</Application>
  <PresentationFormat>On-screen Show (4:3)</PresentationFormat>
  <Paragraphs>84</Paragraphs>
  <Slides>2</Slides>
  <Notes>2</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vt:i4>
      </vt:variant>
    </vt:vector>
  </HeadingPairs>
  <TitlesOfParts>
    <vt:vector size="6" baseType="lpstr">
      <vt:lpstr>Arial</vt:lpstr>
      <vt:lpstr>Calibri</vt:lpstr>
      <vt:lpstr>Calibri Light</vt:lpstr>
      <vt:lpstr>Office Theme</vt:lpstr>
      <vt:lpstr>2025 Used Homes and Available Lots</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Dori J Hale</dc:creator>
  <cp:keywords>Forms</cp:keywords>
  <cp:lastModifiedBy>Dori Hale</cp:lastModifiedBy>
  <cp:revision>117</cp:revision>
  <cp:lastPrinted>2024-12-20T16:28:06Z</cp:lastPrinted>
  <dcterms:created xsi:type="dcterms:W3CDTF">2017-07-26T21:02:01Z</dcterms:created>
  <dcterms:modified xsi:type="dcterms:W3CDTF">2025-12-03T17:43:09Z</dcterms:modified>
</cp:coreProperties>
</file>