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83" d="100"/>
          <a:sy n="83" d="100"/>
        </p:scale>
        <p:origin x="3054" y="138"/>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modSld">
      <pc:chgData name="Dori Hale" userId="14c1f408-cf59-45a1-9f78-52634d255e35" providerId="ADAL" clId="{975657A5-1D2A-49B2-BF59-57DB7D9FA65B}" dt="2026-01-20T16:28:51.612" v="287" actId="20577"/>
      <pc:docMkLst>
        <pc:docMk/>
      </pc:docMkLst>
      <pc:sldChg chg="modSp mod">
        <pc:chgData name="Dori Hale" userId="14c1f408-cf59-45a1-9f78-52634d255e35" providerId="ADAL" clId="{975657A5-1D2A-49B2-BF59-57DB7D9FA65B}" dt="2026-01-20T16:28:51.612" v="287" actId="20577"/>
        <pc:sldMkLst>
          <pc:docMk/>
          <pc:sldMk cId="1267979733" sldId="291"/>
        </pc:sldMkLst>
        <pc:spChg chg="mod">
          <ac:chgData name="Dori Hale" userId="14c1f408-cf59-45a1-9f78-52634d255e35" providerId="ADAL" clId="{975657A5-1D2A-49B2-BF59-57DB7D9FA65B}" dt="2026-01-20T16:28:51.612" v="287" actId="20577"/>
          <ac:spMkLst>
            <pc:docMk/>
            <pc:sldMk cId="1267979733" sldId="291"/>
            <ac:spMk id="11" creationId="{31BD5FB6-48F7-4D05-BD6F-4A4DEFD4593B}"/>
          </ac:spMkLst>
        </pc:spChg>
        <pc:graphicFrameChg chg="mod modGraphic">
          <ac:chgData name="Dori Hale" userId="14c1f408-cf59-45a1-9f78-52634d255e35" providerId="ADAL" clId="{975657A5-1D2A-49B2-BF59-57DB7D9FA65B}" dt="2026-01-20T16:28:44.561" v="283" actId="20577"/>
          <ac:graphicFrameMkLst>
            <pc:docMk/>
            <pc:sldMk cId="1267979733" sldId="291"/>
            <ac:graphicFrameMk id="20" creationId="{9847880B-2FD9-42FB-B0CC-1EABEC1A418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163" cy="469900"/>
          </a:xfrm>
          <a:prstGeom prst="rect">
            <a:avLst/>
          </a:prstGeom>
        </p:spPr>
        <p:txBody>
          <a:bodyPr vert="horz" lIns="91430" tIns="45715" rIns="91430" bIns="45715" rtlCol="0"/>
          <a:lstStyle>
            <a:lvl1pPr algn="l">
              <a:defRPr sz="1200"/>
            </a:lvl1pPr>
          </a:lstStyle>
          <a:p>
            <a:endParaRPr lang="en-US" dirty="0"/>
          </a:p>
        </p:txBody>
      </p:sp>
      <p:sp>
        <p:nvSpPr>
          <p:cNvPr id="3" name="Date Placeholder 2"/>
          <p:cNvSpPr>
            <a:spLocks noGrp="1"/>
          </p:cNvSpPr>
          <p:nvPr>
            <p:ph type="dt" idx="1"/>
          </p:nvPr>
        </p:nvSpPr>
        <p:spPr>
          <a:xfrm>
            <a:off x="4022726" y="1"/>
            <a:ext cx="3078163" cy="469900"/>
          </a:xfrm>
          <a:prstGeom prst="rect">
            <a:avLst/>
          </a:prstGeom>
        </p:spPr>
        <p:txBody>
          <a:bodyPr vert="horz" lIns="91430" tIns="45715" rIns="91430" bIns="45715" rtlCol="0"/>
          <a:lstStyle>
            <a:lvl1pPr algn="r">
              <a:defRPr sz="1200"/>
            </a:lvl1pPr>
          </a:lstStyle>
          <a:p>
            <a:fld id="{125C1899-3986-4491-B33A-C5BA2F72B086}" type="datetimeFigureOut">
              <a:rPr lang="en-US" smtClean="0"/>
              <a:t>1/20/2026</a:t>
            </a:fld>
            <a:endParaRPr lang="en-US" dirty="0"/>
          </a:p>
        </p:txBody>
      </p:sp>
      <p:sp>
        <p:nvSpPr>
          <p:cNvPr id="4" name="Slide Image Placeholder 3"/>
          <p:cNvSpPr>
            <a:spLocks noGrp="1" noRot="1" noChangeAspect="1"/>
          </p:cNvSpPr>
          <p:nvPr>
            <p:ph type="sldImg" idx="2"/>
          </p:nvPr>
        </p:nvSpPr>
        <p:spPr>
          <a:xfrm>
            <a:off x="2362200" y="1173163"/>
            <a:ext cx="2378075" cy="3168650"/>
          </a:xfrm>
          <a:prstGeom prst="rect">
            <a:avLst/>
          </a:prstGeom>
          <a:noFill/>
          <a:ln w="12700">
            <a:solidFill>
              <a:prstClr val="black"/>
            </a:solidFill>
          </a:ln>
        </p:spPr>
        <p:txBody>
          <a:bodyPr vert="horz" lIns="91430" tIns="45715" rIns="91430" bIns="45715" rtlCol="0" anchor="ctr"/>
          <a:lstStyle/>
          <a:p>
            <a:endParaRPr lang="en-US" dirty="0"/>
          </a:p>
        </p:txBody>
      </p:sp>
      <p:sp>
        <p:nvSpPr>
          <p:cNvPr id="5" name="Notes Placeholder 4"/>
          <p:cNvSpPr>
            <a:spLocks noGrp="1"/>
          </p:cNvSpPr>
          <p:nvPr>
            <p:ph type="body" sz="quarter" idx="3"/>
          </p:nvPr>
        </p:nvSpPr>
        <p:spPr>
          <a:xfrm>
            <a:off x="709613" y="4518026"/>
            <a:ext cx="5683250" cy="3697288"/>
          </a:xfrm>
          <a:prstGeom prst="rect">
            <a:avLst/>
          </a:prstGeom>
        </p:spPr>
        <p:txBody>
          <a:bodyPr vert="horz" lIns="91430" tIns="45715" rIns="91430"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8575"/>
            <a:ext cx="3078163" cy="469900"/>
          </a:xfrm>
          <a:prstGeom prst="rect">
            <a:avLst/>
          </a:prstGeom>
        </p:spPr>
        <p:txBody>
          <a:bodyPr vert="horz" lIns="91430" tIns="45715" rIns="91430" bIns="457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6" y="8918575"/>
            <a:ext cx="3078163" cy="469900"/>
          </a:xfrm>
          <a:prstGeom prst="rect">
            <a:avLst/>
          </a:prstGeom>
        </p:spPr>
        <p:txBody>
          <a:bodyPr vert="horz" lIns="91430" tIns="45715" rIns="91430" bIns="45715"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2025" y="704850"/>
            <a:ext cx="2640013" cy="3519488"/>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1/20/2026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a:solidFill>
                  <a:srgbClr val="2C451B"/>
                </a:solidFill>
              </a:rPr>
              <a:t>1/20/2026</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4171934088"/>
              </p:ext>
            </p:extLst>
          </p:nvPr>
        </p:nvGraphicFramePr>
        <p:xfrm>
          <a:off x="178329" y="2690037"/>
          <a:ext cx="6425141" cy="172212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222630">
                <a:tc>
                  <a:txBody>
                    <a:bodyPr/>
                    <a:lstStyle/>
                    <a:p>
                      <a:pPr algn="ctr"/>
                      <a:r>
                        <a:rPr lang="en-US" sz="1100" b="1" dirty="0"/>
                        <a:t> 51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Add hand railing to front and back porch</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weeds for porches</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fencing behind home</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satellite dish pole</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Repair latch in front porch gate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1686203"/>
                  </a:ext>
                </a:extLst>
              </a:tr>
              <a:tr h="222630">
                <a:tc>
                  <a:txBody>
                    <a:bodyPr/>
                    <a:lstStyle/>
                    <a:p>
                      <a:pPr algn="ctr"/>
                      <a:r>
                        <a:rPr lang="en-US" sz="1100" b="1" dirty="0"/>
                        <a:t>92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90287630"/>
                  </a:ext>
                </a:extLst>
              </a:tr>
              <a:tr h="222630">
                <a:tc>
                  <a:txBody>
                    <a:bodyPr/>
                    <a:lstStyle/>
                    <a:p>
                      <a:pPr algn="ctr"/>
                      <a:r>
                        <a:rPr lang="en-US" sz="1100" b="1" dirty="0"/>
                        <a:t>169 Clara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fire pit (Not allowed on JLM property)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7689429"/>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24706</TotalTime>
  <Words>204</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102</cp:revision>
  <cp:lastPrinted>2024-03-27T21:06:06Z</cp:lastPrinted>
  <dcterms:created xsi:type="dcterms:W3CDTF">2017-07-26T21:02:01Z</dcterms:created>
  <dcterms:modified xsi:type="dcterms:W3CDTF">2026-01-20T16:28:56Z</dcterms:modified>
</cp:coreProperties>
</file>