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88" r:id="rId2"/>
  </p:sldIdLst>
  <p:sldSz cx="6858000" cy="9144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72" userDrawn="1">
          <p15:clr>
            <a:srgbClr val="A4A3A4"/>
          </p15:clr>
        </p15:guide>
        <p15:guide id="3" orient="horz" pos="5688" userDrawn="1">
          <p15:clr>
            <a:srgbClr val="A4A3A4"/>
          </p15:clr>
        </p15:guide>
        <p15:guide id="4" orient="horz" pos="24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763D34-3E1C-48A2-BAA9-4D805D8CB33C}" v="5" dt="2025-11-07T17:55:26.7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327" autoAdjust="0"/>
  </p:normalViewPr>
  <p:slideViewPr>
    <p:cSldViewPr snapToGrid="0" showGuides="1">
      <p:cViewPr varScale="1">
        <p:scale>
          <a:sx n="83" d="100"/>
          <a:sy n="83" d="100"/>
        </p:scale>
        <p:origin x="3054" y="108"/>
      </p:cViewPr>
      <p:guideLst>
        <p:guide orient="horz" pos="2208"/>
        <p:guide pos="72"/>
        <p:guide orient="horz" pos="5688"/>
        <p:guide orient="horz" pos="24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 Hale" userId="14c1f408-cf59-45a1-9f78-52634d255e35" providerId="ADAL" clId="{975657A5-1D2A-49B2-BF59-57DB7D9FA65B}"/>
    <pc:docChg chg="custSel addSld delSld modSld">
      <pc:chgData name="Dori Hale" userId="14c1f408-cf59-45a1-9f78-52634d255e35" providerId="ADAL" clId="{975657A5-1D2A-49B2-BF59-57DB7D9FA65B}" dt="2025-11-07T17:55:51.550" v="227" actId="2696"/>
      <pc:docMkLst>
        <pc:docMk/>
      </pc:docMkLst>
      <pc:sldChg chg="modSp mod">
        <pc:chgData name="Dori Hale" userId="14c1f408-cf59-45a1-9f78-52634d255e35" providerId="ADAL" clId="{975657A5-1D2A-49B2-BF59-57DB7D9FA65B}" dt="2025-11-07T17:55:41.877" v="226" actId="20577"/>
        <pc:sldMkLst>
          <pc:docMk/>
          <pc:sldMk cId="856944360" sldId="288"/>
        </pc:sldMkLst>
        <pc:spChg chg="mod">
          <ac:chgData name="Dori Hale" userId="14c1f408-cf59-45a1-9f78-52634d255e35" providerId="ADAL" clId="{975657A5-1D2A-49B2-BF59-57DB7D9FA65B}" dt="2025-11-07T17:55:26.786" v="186"/>
          <ac:spMkLst>
            <pc:docMk/>
            <pc:sldMk cId="856944360" sldId="288"/>
            <ac:spMk id="7" creationId="{0D936F90-A060-82B1-9F94-28CAFBA2B65E}"/>
          </ac:spMkLst>
        </pc:spChg>
        <pc:spChg chg="mod">
          <ac:chgData name="Dori Hale" userId="14c1f408-cf59-45a1-9f78-52634d255e35" providerId="ADAL" clId="{975657A5-1D2A-49B2-BF59-57DB7D9FA65B}" dt="2025-10-14T15:16:23.364" v="184" actId="20577"/>
          <ac:spMkLst>
            <pc:docMk/>
            <pc:sldMk cId="856944360" sldId="288"/>
            <ac:spMk id="10" creationId="{9CC7DA70-8D05-10FC-C880-84E656CB369D}"/>
          </ac:spMkLst>
        </pc:spChg>
        <pc:spChg chg="mod">
          <ac:chgData name="Dori Hale" userId="14c1f408-cf59-45a1-9f78-52634d255e35" providerId="ADAL" clId="{975657A5-1D2A-49B2-BF59-57DB7D9FA65B}" dt="2025-11-07T17:55:41.877" v="226" actId="20577"/>
          <ac:spMkLst>
            <pc:docMk/>
            <pc:sldMk cId="856944360" sldId="288"/>
            <ac:spMk id="15" creationId="{F7E96BA2-B44A-48B6-90AE-632DCAD06148}"/>
          </ac:spMkLst>
        </pc:spChg>
      </pc:sldChg>
      <pc:sldChg chg="del">
        <pc:chgData name="Dori Hale" userId="14c1f408-cf59-45a1-9f78-52634d255e35" providerId="ADAL" clId="{975657A5-1D2A-49B2-BF59-57DB7D9FA65B}" dt="2025-11-07T17:55:51.550" v="227" actId="2696"/>
        <pc:sldMkLst>
          <pc:docMk/>
          <pc:sldMk cId="1255430304" sldId="32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8163" cy="469900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7" y="1"/>
            <a:ext cx="3078163" cy="469900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fld id="{125C1899-3986-4491-B33A-C5BA2F72B086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3788" y="1173163"/>
            <a:ext cx="237490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8" rIns="91417" bIns="457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6"/>
            <a:ext cx="5683250" cy="3697288"/>
          </a:xfrm>
          <a:prstGeom prst="rect">
            <a:avLst/>
          </a:prstGeom>
        </p:spPr>
        <p:txBody>
          <a:bodyPr vert="horz" lIns="91417" tIns="45708" rIns="91417" bIns="457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918576"/>
            <a:ext cx="3078163" cy="469900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7" y="8918576"/>
            <a:ext cx="3078163" cy="469900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D427A0FE-424F-4273-AE23-CACEF1CF0A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84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3613" y="704850"/>
            <a:ext cx="2636837" cy="3519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815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22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20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95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48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1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8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65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75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42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46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49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A0D81-0A4B-44A8-A46A-00BAEC508813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7DA4B-B80E-480C-B1F1-A8E50D07C9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7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nnlake662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B15C7-4440-409A-B35C-610EBEC75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033758"/>
            <a:ext cx="5829300" cy="573666"/>
          </a:xfrm>
        </p:spPr>
        <p:txBody>
          <a:bodyPr anchor="t">
            <a:normAutofit/>
          </a:bodyPr>
          <a:lstStyle/>
          <a:p>
            <a:r>
              <a:rPr lang="en-US" sz="2400" b="1" dirty="0">
                <a:solidFill>
                  <a:srgbClr val="2C451B"/>
                </a:solidFill>
                <a:latin typeface="+mn-lt"/>
                <a:cs typeface="Arial" panose="020B0604020202020204" pitchFamily="34" charset="0"/>
              </a:rPr>
              <a:t>2025 Used Homes and Available Lots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30E8686F-6C61-4395-9358-4F4081152338}"/>
              </a:ext>
            </a:extLst>
          </p:cNvPr>
          <p:cNvSpPr txBox="1">
            <a:spLocks/>
          </p:cNvSpPr>
          <p:nvPr/>
        </p:nvSpPr>
        <p:spPr>
          <a:xfrm>
            <a:off x="4925567" y="65107"/>
            <a:ext cx="1927451" cy="782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50" b="1" dirty="0">
                <a:solidFill>
                  <a:srgbClr val="2C451B"/>
                </a:solidFill>
              </a:rPr>
              <a:t>185 JennLake Drive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50" b="1" dirty="0">
                <a:solidFill>
                  <a:srgbClr val="2C451B"/>
                </a:solidFill>
              </a:rPr>
              <a:t>Starkville, MS 39759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50" b="1" dirty="0">
                <a:solidFill>
                  <a:srgbClr val="2C451B"/>
                </a:solidFill>
              </a:rPr>
              <a:t>Office: 662-324-1001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50" b="1" dirty="0">
                <a:solidFill>
                  <a:srgbClr val="2C451B"/>
                </a:solidFill>
              </a:rPr>
              <a:t>Mobile: 404-796-4152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50" b="1" dirty="0">
                <a:solidFill>
                  <a:srgbClr val="2C451B"/>
                </a:solidFill>
                <a:hlinkClick r:id="rId3"/>
              </a:rPr>
              <a:t>jennlake662@gmail.com</a:t>
            </a:r>
            <a:endParaRPr lang="en-US" sz="1050" b="1" dirty="0">
              <a:solidFill>
                <a:srgbClr val="2C451B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050" b="1" dirty="0">
              <a:solidFill>
                <a:srgbClr val="2C451B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AA6428-7792-4703-B067-F6ED2BBC7E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3" y="140226"/>
            <a:ext cx="2130556" cy="618745"/>
          </a:xfrm>
          <a:prstGeom prst="rect">
            <a:avLst/>
          </a:prstGeom>
        </p:spPr>
      </p:pic>
      <p:sp>
        <p:nvSpPr>
          <p:cNvPr id="15" name="Subtitle 2">
            <a:extLst>
              <a:ext uri="{FF2B5EF4-FFF2-40B4-BE49-F238E27FC236}">
                <a16:creationId xmlns:a16="http://schemas.microsoft.com/office/drawing/2014/main" id="{F7E96BA2-B44A-48B6-90AE-632DCAD06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359" y="2106968"/>
            <a:ext cx="5254334" cy="1285047"/>
          </a:xfrm>
        </p:spPr>
        <p:txBody>
          <a:bodyPr>
            <a:noAutofit/>
          </a:bodyPr>
          <a:lstStyle/>
          <a:p>
            <a:pPr marL="171450" lvl="1" indent="-171450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No current homes for sale </a:t>
            </a:r>
          </a:p>
          <a:p>
            <a:pPr marL="0" lvl="1" algn="l"/>
            <a:endParaRPr lang="en-US" sz="14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171450" lvl="1" indent="-171450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lvl="1" algn="l"/>
            <a:endParaRPr lang="en-US" sz="14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lvl="1" algn="l"/>
            <a:endParaRPr lang="en-US" sz="1800" b="1" u="sng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lvl="1" algn="l"/>
            <a:endParaRPr lang="en-US" sz="2000" u="sng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BF2189E1-E91D-4778-B40A-CDC853D92E81}"/>
              </a:ext>
            </a:extLst>
          </p:cNvPr>
          <p:cNvSpPr txBox="1">
            <a:spLocks/>
          </p:cNvSpPr>
          <p:nvPr/>
        </p:nvSpPr>
        <p:spPr>
          <a:xfrm>
            <a:off x="726359" y="1773623"/>
            <a:ext cx="2779761" cy="31785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u="sng" dirty="0">
                <a:solidFill>
                  <a:srgbClr val="2C451B"/>
                </a:solidFill>
                <a:latin typeface="+mn-lt"/>
                <a:cs typeface="Arial" panose="020B0604020202020204" pitchFamily="34" charset="0"/>
              </a:rPr>
              <a:t>USED Homes for Sale: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9A094CD-C666-9F41-7FE2-6731A915A556}"/>
              </a:ext>
            </a:extLst>
          </p:cNvPr>
          <p:cNvSpPr txBox="1">
            <a:spLocks noChangeAspect="1"/>
          </p:cNvSpPr>
          <p:nvPr/>
        </p:nvSpPr>
        <p:spPr>
          <a:xfrm>
            <a:off x="726359" y="3904982"/>
            <a:ext cx="5254334" cy="3178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u="sng" dirty="0">
                <a:solidFill>
                  <a:srgbClr val="2C451B"/>
                </a:solidFill>
                <a:latin typeface="+mn-lt"/>
                <a:cs typeface="Arial" panose="020B0604020202020204" pitchFamily="34" charset="0"/>
              </a:rPr>
              <a:t>EMPTY Lots Available for New Home Installations: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1022A8E-D8DD-A3B1-42C9-1A3F12F79BA5}"/>
              </a:ext>
            </a:extLst>
          </p:cNvPr>
          <p:cNvSpPr txBox="1">
            <a:spLocks/>
          </p:cNvSpPr>
          <p:nvPr/>
        </p:nvSpPr>
        <p:spPr>
          <a:xfrm>
            <a:off x="752855" y="4274984"/>
            <a:ext cx="5254334" cy="703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There are currently no empty lots available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5BD45CD-D67C-8C83-1E5F-ED8570DAC3DC}"/>
              </a:ext>
            </a:extLst>
          </p:cNvPr>
          <p:cNvSpPr txBox="1">
            <a:spLocks noChangeAspect="1"/>
          </p:cNvSpPr>
          <p:nvPr/>
        </p:nvSpPr>
        <p:spPr>
          <a:xfrm>
            <a:off x="726359" y="4921163"/>
            <a:ext cx="5254334" cy="3178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u="sng" dirty="0">
                <a:solidFill>
                  <a:srgbClr val="2C451B"/>
                </a:solidFill>
                <a:latin typeface="+mn-lt"/>
                <a:cs typeface="Arial" panose="020B0604020202020204" pitchFamily="34" charset="0"/>
              </a:rPr>
              <a:t>Homes SOLD in 2025: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CC7DA70-8D05-10FC-C880-84E656CB369D}"/>
              </a:ext>
            </a:extLst>
          </p:cNvPr>
          <p:cNvSpPr txBox="1">
            <a:spLocks/>
          </p:cNvSpPr>
          <p:nvPr/>
        </p:nvSpPr>
        <p:spPr>
          <a:xfrm>
            <a:off x="752855" y="5239019"/>
            <a:ext cx="2447545" cy="27229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52 Bernice Way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108 Bernice Way 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166 Bernice 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517 JennLake Dr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554 JennLake Dr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248 Bernice Way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135 Dixie Way 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470 JennLake Dr 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199 Bernice Way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78 Jennings Loop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44 Bernice Way  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2C451B"/>
              </a:solidFill>
            </a:endParaRPr>
          </a:p>
          <a:p>
            <a:pPr marL="169863" lvl="1" indent="-169863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2C451B"/>
              </a:solidFill>
            </a:endParaRPr>
          </a:p>
          <a:p>
            <a:pPr marL="169863" lvl="1" indent="-169863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2C451B"/>
              </a:solidFill>
            </a:endParaRPr>
          </a:p>
          <a:p>
            <a:pPr marL="169863" lvl="1" indent="-169863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169863" lvl="1" indent="-169863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4E5C25F-0D55-A353-1450-4AE495252978}"/>
              </a:ext>
            </a:extLst>
          </p:cNvPr>
          <p:cNvSpPr txBox="1">
            <a:spLocks/>
          </p:cNvSpPr>
          <p:nvPr/>
        </p:nvSpPr>
        <p:spPr>
          <a:xfrm>
            <a:off x="3657600" y="5802792"/>
            <a:ext cx="2447545" cy="2468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9863" lvl="1" indent="-169863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lvl="1" algn="l"/>
            <a:endParaRPr lang="en-US" sz="1400" b="1" dirty="0">
              <a:solidFill>
                <a:schemeClr val="accent6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36F90-A060-82B1-9F94-28CAFBA2B65E}"/>
              </a:ext>
            </a:extLst>
          </p:cNvPr>
          <p:cNvSpPr txBox="1"/>
          <p:nvPr/>
        </p:nvSpPr>
        <p:spPr>
          <a:xfrm>
            <a:off x="3073078" y="5239019"/>
            <a:ext cx="1638782" cy="38779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161 Bernice Way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210 Bernice Way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614 JennLake Dr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61 Bernice 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129 Clara Way 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184 Dixie Way 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185 Clara Way </a:t>
            </a:r>
          </a:p>
          <a:p>
            <a:pPr marL="169863" lvl="1" indent="-169863" algn="l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2C451B"/>
                </a:solidFill>
              </a:rPr>
              <a:t>88 Jennings Loop</a:t>
            </a:r>
          </a:p>
          <a:p>
            <a:pPr marL="169863" lvl="1" indent="-169863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254 Dixie Way</a:t>
            </a:r>
          </a:p>
          <a:p>
            <a:pPr marL="169863" lvl="1" indent="-169863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158 Bernice Way </a:t>
            </a:r>
          </a:p>
          <a:p>
            <a:pPr marL="169863" lvl="1" indent="-169863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142 Dixie Way  </a:t>
            </a:r>
          </a:p>
          <a:p>
            <a:pPr marL="169863" lvl="1" indent="-169863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154 Dixie Way</a:t>
            </a:r>
          </a:p>
          <a:p>
            <a:pPr marL="169863" lvl="1" indent="-169863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246 Dixie Way </a:t>
            </a:r>
          </a:p>
          <a:p>
            <a:pPr marL="169863" lvl="1" indent="-169863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169863" lvl="1" indent="-169863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169863" lvl="1" indent="-169863" algn="l">
              <a:buFont typeface="Arial" panose="020B0604020202020204" pitchFamily="34" charset="0"/>
              <a:buChar char="•"/>
            </a:pPr>
            <a:endParaRPr lang="en-US" sz="1800" b="1" dirty="0">
              <a:solidFill>
                <a:srgbClr val="2C451B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44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25123</TotalTime>
  <Words>124</Words>
  <Application>Microsoft Office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2025 Used Homes and Available Lots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J Hale</dc:creator>
  <cp:keywords>Forms</cp:keywords>
  <cp:lastModifiedBy>Dori Hale</cp:lastModifiedBy>
  <cp:revision>117</cp:revision>
  <cp:lastPrinted>2024-12-20T16:28:06Z</cp:lastPrinted>
  <dcterms:created xsi:type="dcterms:W3CDTF">2017-07-26T21:02:01Z</dcterms:created>
  <dcterms:modified xsi:type="dcterms:W3CDTF">2025-11-07T17:55:57Z</dcterms:modified>
</cp:coreProperties>
</file>