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75E04A-F1CE-4195-8E9C-BBAD695BD34F}" v="1" dt="2026-05-18T15:09:56.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pc:chgData name="Dori Hale" userId="14c1f408-cf59-45a1-9f78-52634d255e35" providerId="ADAL" clId="{975657A5-1D2A-49B2-BF59-57DB7D9FA65B}" dt="2026-05-18T15:11:28.624" v="406" actId="20577"/>
      <pc:docMkLst>
        <pc:docMk/>
      </pc:docMkLst>
      <pc:sldChg chg="modSp mod">
        <pc:chgData name="Dori Hale" userId="14c1f408-cf59-45a1-9f78-52634d255e35" providerId="ADAL" clId="{975657A5-1D2A-49B2-BF59-57DB7D9FA65B}" dt="2026-05-18T15:11:28.624" v="406" actId="20577"/>
        <pc:sldMkLst>
          <pc:docMk/>
          <pc:sldMk cId="1267979733" sldId="291"/>
        </pc:sldMkLst>
        <pc:spChg chg="mod">
          <ac:chgData name="Dori Hale" userId="14c1f408-cf59-45a1-9f78-52634d255e35" providerId="ADAL" clId="{975657A5-1D2A-49B2-BF59-57DB7D9FA65B}" dt="2026-05-18T15:11:28.624" v="406"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5-18T15:10:58.960" v="404"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1283" cy="469105"/>
          </a:xfrm>
          <a:prstGeom prst="rect">
            <a:avLst/>
          </a:prstGeom>
        </p:spPr>
        <p:txBody>
          <a:bodyPr vert="horz" lIns="91247" tIns="45624" rIns="91247" bIns="45624" rtlCol="0"/>
          <a:lstStyle>
            <a:lvl1pPr algn="l">
              <a:defRPr sz="1200"/>
            </a:lvl1pPr>
          </a:lstStyle>
          <a:p>
            <a:endParaRPr lang="en-US" dirty="0"/>
          </a:p>
        </p:txBody>
      </p:sp>
      <p:sp>
        <p:nvSpPr>
          <p:cNvPr id="3" name="Date Placeholder 2"/>
          <p:cNvSpPr>
            <a:spLocks noGrp="1"/>
          </p:cNvSpPr>
          <p:nvPr>
            <p:ph type="dt" idx="1"/>
          </p:nvPr>
        </p:nvSpPr>
        <p:spPr>
          <a:xfrm>
            <a:off x="4013735" y="1"/>
            <a:ext cx="3071283" cy="469105"/>
          </a:xfrm>
          <a:prstGeom prst="rect">
            <a:avLst/>
          </a:prstGeom>
        </p:spPr>
        <p:txBody>
          <a:bodyPr vert="horz" lIns="91247" tIns="45624" rIns="91247" bIns="45624" rtlCol="0"/>
          <a:lstStyle>
            <a:lvl1pPr algn="r">
              <a:defRPr sz="1200"/>
            </a:lvl1pPr>
          </a:lstStyle>
          <a:p>
            <a:fld id="{125C1899-3986-4491-B33A-C5BA2F72B086}" type="datetimeFigureOut">
              <a:rPr lang="en-US" smtClean="0"/>
              <a:t>5/18/2026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47" tIns="45624" rIns="91247" bIns="45624"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47" tIns="45624" rIns="91247" bIns="456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03495"/>
            <a:ext cx="3071283" cy="469105"/>
          </a:xfrm>
          <a:prstGeom prst="rect">
            <a:avLst/>
          </a:prstGeom>
        </p:spPr>
        <p:txBody>
          <a:bodyPr vert="horz" lIns="91247" tIns="45624" rIns="91247" bIns="456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5" y="8903495"/>
            <a:ext cx="3071283" cy="469105"/>
          </a:xfrm>
          <a:prstGeom prst="rect">
            <a:avLst/>
          </a:prstGeom>
        </p:spPr>
        <p:txBody>
          <a:bodyPr vert="horz" lIns="91247" tIns="45624" rIns="91247" bIns="45624"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5/18/2026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5/18/2026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5/18/2026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4064013172"/>
              </p:ext>
            </p:extLst>
          </p:nvPr>
        </p:nvGraphicFramePr>
        <p:xfrm>
          <a:off x="212343" y="2620589"/>
          <a:ext cx="6425141" cy="291084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180597">
                <a:tc>
                  <a:txBody>
                    <a:bodyPr/>
                    <a:lstStyle/>
                    <a:p>
                      <a:pPr algn="ctr"/>
                      <a:r>
                        <a:rPr lang="en-US" sz="1100" b="1" dirty="0"/>
                        <a:t>52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8791801"/>
                  </a:ext>
                </a:extLst>
              </a:tr>
              <a:tr h="232571">
                <a:tc>
                  <a:txBody>
                    <a:bodyPr/>
                    <a:lstStyle/>
                    <a:p>
                      <a:pPr algn="ctr"/>
                      <a:r>
                        <a:rPr lang="en-US" sz="1100" b="1" dirty="0"/>
                        <a:t>100 Jennings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3056588"/>
                  </a:ext>
                </a:extLst>
              </a:tr>
              <a:tr h="232571">
                <a:tc>
                  <a:txBody>
                    <a:bodyPr/>
                    <a:lstStyle/>
                    <a:p>
                      <a:pPr algn="ctr"/>
                      <a:r>
                        <a:rPr lang="en-US" sz="1100" b="1" dirty="0"/>
                        <a:t>128 Dixie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5202206"/>
                  </a:ext>
                </a:extLst>
              </a:tr>
              <a:tr h="232571">
                <a:tc>
                  <a:txBody>
                    <a:bodyPr/>
                    <a:lstStyle/>
                    <a:p>
                      <a:pPr algn="ctr"/>
                      <a:r>
                        <a:rPr lang="en-US" sz="1100" b="1" dirty="0"/>
                        <a:t>142 Dixie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Pressure wash skirting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9263144"/>
                  </a:ext>
                </a:extLst>
              </a:tr>
              <a:tr h="232571">
                <a:tc>
                  <a:txBody>
                    <a:bodyPr/>
                    <a:lstStyle/>
                    <a:p>
                      <a:pPr algn="ctr"/>
                      <a:r>
                        <a:rPr lang="en-US" sz="1100" b="1" dirty="0"/>
                        <a:t>150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railing to front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roof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flashing to front porch roof (have roofer do it)</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Trim branches off roof</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steps on back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Remove internet box and pole</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up orange cables</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Get plumber to check on gas heater pilot lights, and install end caps on unused gas fittings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8939351"/>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24807</TotalTime>
  <Words>235</Words>
  <Application>Microsoft Office PowerPoint</Application>
  <PresentationFormat>On-screen Show (4:3)</PresentationFormat>
  <Paragraphs>29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108</cp:revision>
  <cp:lastPrinted>2026-04-08T15:46:11Z</cp:lastPrinted>
  <dcterms:created xsi:type="dcterms:W3CDTF">2017-07-26T21:02:01Z</dcterms:created>
  <dcterms:modified xsi:type="dcterms:W3CDTF">2026-05-18T15:11:39Z</dcterms:modified>
</cp:coreProperties>
</file>