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" userDrawn="1">
          <p15:clr>
            <a:srgbClr val="A4A3A4"/>
          </p15:clr>
        </p15:guide>
        <p15:guide id="2" pos="2122" userDrawn="1">
          <p15:clr>
            <a:srgbClr val="A4A3A4"/>
          </p15:clr>
        </p15:guide>
        <p15:guide id="3" pos="4128" userDrawn="1">
          <p15:clr>
            <a:srgbClr val="A4A3A4"/>
          </p15:clr>
        </p15:guide>
        <p15:guide id="4" pos="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60"/>
    <a:srgbClr val="2C4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571" autoAdjust="0"/>
  </p:normalViewPr>
  <p:slideViewPr>
    <p:cSldViewPr snapToGrid="0" showGuides="1">
      <p:cViewPr varScale="1">
        <p:scale>
          <a:sx n="68" d="100"/>
          <a:sy n="68" d="100"/>
        </p:scale>
        <p:origin x="2395" y="67"/>
      </p:cViewPr>
      <p:guideLst>
        <p:guide orient="horz" pos="240"/>
        <p:guide pos="2122"/>
        <p:guide pos="4128"/>
        <p:guide pos="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i Hale" userId="14c1f408-cf59-45a1-9f78-52634d255e35" providerId="ADAL" clId="{8A0E75AA-D37E-49A0-AB27-0F3BD10A1F4E}"/>
    <pc:docChg chg="modSld">
      <pc:chgData name="Dori Hale" userId="14c1f408-cf59-45a1-9f78-52634d255e35" providerId="ADAL" clId="{8A0E75AA-D37E-49A0-AB27-0F3BD10A1F4E}" dt="2025-08-05T15:28:48.153" v="8" actId="20577"/>
      <pc:docMkLst>
        <pc:docMk/>
      </pc:docMkLst>
      <pc:sldChg chg="modSp mod">
        <pc:chgData name="Dori Hale" userId="14c1f408-cf59-45a1-9f78-52634d255e35" providerId="ADAL" clId="{8A0E75AA-D37E-49A0-AB27-0F3BD10A1F4E}" dt="2025-08-05T15:28:48.153" v="8" actId="20577"/>
        <pc:sldMkLst>
          <pc:docMk/>
          <pc:sldMk cId="422365956" sldId="256"/>
        </pc:sldMkLst>
        <pc:spChg chg="mod">
          <ac:chgData name="Dori Hale" userId="14c1f408-cf59-45a1-9f78-52634d255e35" providerId="ADAL" clId="{8A0E75AA-D37E-49A0-AB27-0F3BD10A1F4E}" dt="2025-08-05T15:28:48.153" v="8" actId="20577"/>
          <ac:spMkLst>
            <pc:docMk/>
            <pc:sldMk cId="422365956" sldId="256"/>
            <ac:spMk id="10" creationId="{E7CB829E-265C-477E-8BBD-AD31B06B29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2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0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5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8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1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5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5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2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9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A0D81-0A4B-44A8-A46A-00BAEC50881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7DA4B-B80E-480C-B1F1-A8E50D07C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7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ennlake662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8C50BBC-BA56-4954-8734-6048ED244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7983" y="185305"/>
            <a:ext cx="2514600" cy="573666"/>
          </a:xfrm>
        </p:spPr>
        <p:txBody>
          <a:bodyPr anchor="t">
            <a:noAutofit/>
          </a:bodyPr>
          <a:lstStyle/>
          <a:p>
            <a:r>
              <a:rPr lang="en-US" sz="2400" b="1" dirty="0">
                <a:solidFill>
                  <a:srgbClr val="2C451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 Residential Mowing Policy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38E1169-8B6F-4504-ABDE-C664C8C48E99}"/>
              </a:ext>
            </a:extLst>
          </p:cNvPr>
          <p:cNvSpPr txBox="1">
            <a:spLocks/>
          </p:cNvSpPr>
          <p:nvPr/>
        </p:nvSpPr>
        <p:spPr>
          <a:xfrm>
            <a:off x="4925567" y="65107"/>
            <a:ext cx="1927451" cy="782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C451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185 JennLake Drive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C451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Office: 662-324-1001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C451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Mobile: 404-796-4152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2C451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jennlake662@gmail.com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2C451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2C451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306AF0-3289-429E-814A-331331A53E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06" y="185305"/>
            <a:ext cx="1468607" cy="426505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E7CB829E-265C-477E-8BBD-AD31B06B2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350" y="1076024"/>
            <a:ext cx="6038850" cy="3791251"/>
          </a:xfrm>
        </p:spPr>
        <p:txBody>
          <a:bodyPr>
            <a:noAutofit/>
          </a:bodyPr>
          <a:lstStyle/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Property Management is responsible to ensure all homeowners maintain yards properly in order to protect everyone’s investment and ensure community standards are maintained.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This season, JennLake will only provide one warning  before assessing a penalty and servicing the yard for you.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Additionally, we are tracking the total number of fails. Once a lot has had three total 1</a:t>
            </a:r>
            <a:r>
              <a:rPr lang="en-US" sz="1400" b="1" baseline="30000" dirty="0">
                <a:solidFill>
                  <a:schemeClr val="accent6">
                    <a:lumMod val="50000"/>
                  </a:schemeClr>
                </a:solidFill>
              </a:rPr>
              <a:t>st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 fails, it will no longer receive any warnings. All subsequent fails will automatically trigger JLM servicing the yard and being invoiced.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ALL YARDS MUST BE MAINTAINED “FROM ROAD TO DITCH” INCLUDING AROUND STRUCTURES SUCH AS UTILITY BOXES, BOTH SIDES OF FENCES, TREES, DRIVEWAYS, WALKWAYS, PLANTERS, SHEDS, ETC.</a:t>
            </a:r>
          </a:p>
          <a:p>
            <a:pPr marL="520700" lvl="1" indent="-177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Weed-eating and/or chemical application such as Roundup is required to ensure 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     a “neat and finished” appearance around structures. If applying chemicals, re-apply 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     as needed throughout the season.</a:t>
            </a:r>
          </a:p>
          <a:p>
            <a:pPr marL="520700" lvl="1" indent="-1778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All homeowners must either maintain their yard themselves with their own equipment or make arrangements independently. 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Inspections will typically take place on Monday.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Inspection results will be published via the private Facebook group and posted on the office door.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7BED6B-503D-4FD8-BC94-82DE75AD0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82859"/>
              </p:ext>
            </p:extLst>
          </p:nvPr>
        </p:nvGraphicFramePr>
        <p:xfrm>
          <a:off x="514350" y="5331489"/>
          <a:ext cx="5829300" cy="3418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9050">
                  <a:extLst>
                    <a:ext uri="{9D8B030D-6E8A-4147-A177-3AD203B41FA5}">
                      <a16:colId xmlns:a16="http://schemas.microsoft.com/office/drawing/2014/main" val="26732467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247750836"/>
                    </a:ext>
                  </a:extLst>
                </a:gridCol>
                <a:gridCol w="1093656">
                  <a:extLst>
                    <a:ext uri="{9D8B030D-6E8A-4147-A177-3AD203B41FA5}">
                      <a16:colId xmlns:a16="http://schemas.microsoft.com/office/drawing/2014/main" val="3092187388"/>
                    </a:ext>
                  </a:extLst>
                </a:gridCol>
                <a:gridCol w="1389194">
                  <a:extLst>
                    <a:ext uri="{9D8B030D-6E8A-4147-A177-3AD203B41FA5}">
                      <a16:colId xmlns:a16="http://schemas.microsoft.com/office/drawing/2014/main" val="166836017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RESIDENTIAL MOWING PENALTY PROCESS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784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1st Fail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$0 penalty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YELLOW </a:t>
                      </a:r>
                    </a:p>
                    <a:p>
                      <a:pPr algn="ctr"/>
                      <a:r>
                        <a:rPr lang="en-US" sz="1400" b="1" dirty="0"/>
                        <a:t>on 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Warning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232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2nd Consecutive Fail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$70 penalty </a:t>
                      </a:r>
                    </a:p>
                    <a:p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Due before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day of following  month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RED </a:t>
                      </a:r>
                    </a:p>
                    <a:p>
                      <a:pPr algn="ctr"/>
                      <a:r>
                        <a:rPr lang="en-US" sz="1400" b="1" dirty="0"/>
                        <a:t>on 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0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JLM will service yard, reset inspection status, and invoice penalty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9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&gt; 3 1</a:t>
                      </a:r>
                      <a:r>
                        <a:rPr lang="en-US" sz="1400" b="1" baseline="30000" dirty="0"/>
                        <a:t>st</a:t>
                      </a:r>
                      <a:r>
                        <a:rPr lang="en-US" sz="1400" b="1" dirty="0"/>
                        <a:t> Fails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$70 penalty </a:t>
                      </a:r>
                      <a:r>
                        <a:rPr lang="en-US" sz="1400" dirty="0"/>
                        <a:t>every time fail, with no more warnings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RED </a:t>
                      </a:r>
                    </a:p>
                    <a:p>
                      <a:pPr algn="ctr"/>
                      <a:r>
                        <a:rPr lang="en-US" sz="1400" b="1" dirty="0"/>
                        <a:t>on 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0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more warnings; JLM will service yard and invoice penalty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861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6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</TotalTime>
  <Words>289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2024 Residential Mowing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Dori J Hale</dc:creator>
  <cp:keywords>Forms</cp:keywords>
  <cp:lastModifiedBy>Dori Hale</cp:lastModifiedBy>
  <cp:revision>41</cp:revision>
  <cp:lastPrinted>2019-04-02T16:01:45Z</cp:lastPrinted>
  <dcterms:created xsi:type="dcterms:W3CDTF">2017-07-26T21:02:01Z</dcterms:created>
  <dcterms:modified xsi:type="dcterms:W3CDTF">2025-08-05T15:28:55Z</dcterms:modified>
</cp:coreProperties>
</file>