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88" r:id="rId2"/>
    <p:sldId id="321" r:id="rId3"/>
    <p:sldId id="307" r:id="rId4"/>
    <p:sldId id="320" r:id="rId5"/>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63D34-3E1C-48A2-BAA9-4D805D8CB33C}" v="2" dt="2025-09-03T17:49:10.0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327" autoAdjust="0"/>
  </p:normalViewPr>
  <p:slideViewPr>
    <p:cSldViewPr snapToGrid="0" showGuides="1">
      <p:cViewPr varScale="1">
        <p:scale>
          <a:sx n="83" d="100"/>
          <a:sy n="83" d="100"/>
        </p:scale>
        <p:origin x="3054" y="108"/>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14c1f408-cf59-45a1-9f78-52634d255e35" providerId="ADAL" clId="{975657A5-1D2A-49B2-BF59-57DB7D9FA65B}"/>
    <pc:docChg chg="custSel addSld delSld modSld">
      <pc:chgData name="Dori Hale" userId="14c1f408-cf59-45a1-9f78-52634d255e35" providerId="ADAL" clId="{975657A5-1D2A-49B2-BF59-57DB7D9FA65B}" dt="2025-09-17T16:19:56.546" v="173" actId="2696"/>
      <pc:docMkLst>
        <pc:docMk/>
      </pc:docMkLst>
      <pc:sldChg chg="modSp mod">
        <pc:chgData name="Dori Hale" userId="14c1f408-cf59-45a1-9f78-52634d255e35" providerId="ADAL" clId="{975657A5-1D2A-49B2-BF59-57DB7D9FA65B}" dt="2025-09-17T16:16:16.596" v="172" actId="20577"/>
        <pc:sldMkLst>
          <pc:docMk/>
          <pc:sldMk cId="856944360" sldId="288"/>
        </pc:sldMkLst>
        <pc:spChg chg="mod">
          <ac:chgData name="Dori Hale" userId="14c1f408-cf59-45a1-9f78-52634d255e35" providerId="ADAL" clId="{975657A5-1D2A-49B2-BF59-57DB7D9FA65B}" dt="2025-09-17T16:16:16.596" v="172" actId="20577"/>
          <ac:spMkLst>
            <pc:docMk/>
            <pc:sldMk cId="856944360" sldId="288"/>
            <ac:spMk id="15" creationId="{F7E96BA2-B44A-48B6-90AE-632DCAD06148}"/>
          </ac:spMkLst>
        </pc:spChg>
      </pc:sldChg>
      <pc:sldChg chg="del">
        <pc:chgData name="Dori Hale" userId="14c1f408-cf59-45a1-9f78-52634d255e35" providerId="ADAL" clId="{975657A5-1D2A-49B2-BF59-57DB7D9FA65B}" dt="2025-09-17T16:19:56.546" v="173" actId="2696"/>
        <pc:sldMkLst>
          <pc:docMk/>
          <pc:sldMk cId="2448061617" sldId="308"/>
        </pc:sldMkLst>
      </pc:sldChg>
      <pc:sldChg chg="modSp add mod">
        <pc:chgData name="Dori Hale" userId="14c1f408-cf59-45a1-9f78-52634d255e35" providerId="ADAL" clId="{975657A5-1D2A-49B2-BF59-57DB7D9FA65B}" dt="2025-08-20T15:37:11.097" v="171" actId="20577"/>
        <pc:sldMkLst>
          <pc:docMk/>
          <pc:sldMk cId="374364697" sldId="321"/>
        </pc:sldMkLst>
        <pc:spChg chg="mod">
          <ac:chgData name="Dori Hale" userId="14c1f408-cf59-45a1-9f78-52634d255e35" providerId="ADAL" clId="{975657A5-1D2A-49B2-BF59-57DB7D9FA65B}" dt="2025-08-20T15:15:36.049" v="102" actId="20577"/>
          <ac:spMkLst>
            <pc:docMk/>
            <pc:sldMk cId="374364697" sldId="321"/>
            <ac:spMk id="11" creationId="{B4037107-6E2F-75AB-C78F-18353C1545ED}"/>
          </ac:spMkLst>
        </pc:spChg>
        <pc:graphicFrameChg chg="mod modGraphic">
          <ac:chgData name="Dori Hale" userId="14c1f408-cf59-45a1-9f78-52634d255e35" providerId="ADAL" clId="{975657A5-1D2A-49B2-BF59-57DB7D9FA65B}" dt="2025-08-20T15:37:11.097" v="171" actId="20577"/>
          <ac:graphicFrameMkLst>
            <pc:docMk/>
            <pc:sldMk cId="374364697" sldId="321"/>
            <ac:graphicFrameMk id="2" creationId="{499A7607-8A7E-892E-5EC3-38C43A4517C1}"/>
          </ac:graphicFrameMkLst>
        </pc:graphicFrameChg>
      </pc:sldChg>
    </pc:docChg>
  </pc:docChgLst>
  <pc:docChgLst>
    <pc:chgData name="Dori Hale" userId="14c1f408-cf59-45a1-9f78-52634d255e35" providerId="ADAL" clId="{39763D34-3E1C-48A2-BAA9-4D805D8CB33C}"/>
    <pc:docChg chg="delSld modSld">
      <pc:chgData name="Dori Hale" userId="14c1f408-cf59-45a1-9f78-52634d255e35" providerId="ADAL" clId="{39763D34-3E1C-48A2-BAA9-4D805D8CB33C}" dt="2025-09-03T18:26:07.192" v="5" actId="20577"/>
      <pc:docMkLst>
        <pc:docMk/>
      </pc:docMkLst>
      <pc:sldChg chg="modSp mod">
        <pc:chgData name="Dori Hale" userId="14c1f408-cf59-45a1-9f78-52634d255e35" providerId="ADAL" clId="{39763D34-3E1C-48A2-BAA9-4D805D8CB33C}" dt="2025-09-03T18:26:07.192" v="5" actId="20577"/>
        <pc:sldMkLst>
          <pc:docMk/>
          <pc:sldMk cId="856944360" sldId="288"/>
        </pc:sldMkLst>
        <pc:spChg chg="mod">
          <ac:chgData name="Dori Hale" userId="14c1f408-cf59-45a1-9f78-52634d255e35" providerId="ADAL" clId="{39763D34-3E1C-48A2-BAA9-4D805D8CB33C}" dt="2025-08-27T16:26:57.002" v="2"/>
          <ac:spMkLst>
            <pc:docMk/>
            <pc:sldMk cId="856944360" sldId="288"/>
            <ac:spMk id="7" creationId="{0D936F90-A060-82B1-9F94-28CAFBA2B65E}"/>
          </ac:spMkLst>
        </pc:spChg>
        <pc:spChg chg="mod">
          <ac:chgData name="Dori Hale" userId="14c1f408-cf59-45a1-9f78-52634d255e35" providerId="ADAL" clId="{39763D34-3E1C-48A2-BAA9-4D805D8CB33C}" dt="2025-09-03T18:26:07.192" v="5" actId="20577"/>
          <ac:spMkLst>
            <pc:docMk/>
            <pc:sldMk cId="856944360" sldId="288"/>
            <ac:spMk id="15" creationId="{F7E96BA2-B44A-48B6-90AE-632DCAD06148}"/>
          </ac:spMkLst>
        </pc:spChg>
      </pc:sldChg>
      <pc:sldChg chg="del">
        <pc:chgData name="Dori Hale" userId="14c1f408-cf59-45a1-9f78-52634d255e35" providerId="ADAL" clId="{39763D34-3E1C-48A2-BAA9-4D805D8CB33C}" dt="2025-09-03T18:26:03.515" v="4" actId="2696"/>
        <pc:sldMkLst>
          <pc:docMk/>
          <pc:sldMk cId="731429165" sldId="318"/>
        </pc:sldMkLst>
      </pc:sldChg>
      <pc:sldChg chg="del">
        <pc:chgData name="Dori Hale" userId="14c1f408-cf59-45a1-9f78-52634d255e35" providerId="ADAL" clId="{39763D34-3E1C-48A2-BAA9-4D805D8CB33C}" dt="2025-08-27T16:27:06.722" v="3" actId="2696"/>
        <pc:sldMkLst>
          <pc:docMk/>
          <pc:sldMk cId="3810348701" sldId="319"/>
        </pc:sldMkLst>
      </pc:sldChg>
    </pc:docChg>
  </pc:docChgLst>
  <pc:docChgLst>
    <pc:chgData name="Dori Hale" userId="082067c45480d47b" providerId="LiveId" clId="{F37E36DA-BE28-4C11-BCF0-26BF3A0DACEF}"/>
    <pc:docChg chg="delSld modSld">
      <pc:chgData name="Dori Hale" userId="082067c45480d47b" providerId="LiveId" clId="{F37E36DA-BE28-4C11-BCF0-26BF3A0DACEF}" dt="2025-06-23T15:10:19.658" v="11" actId="20577"/>
      <pc:docMkLst>
        <pc:docMk/>
      </pc:docMkLst>
      <pc:sldChg chg="modSp mod">
        <pc:chgData name="Dori Hale" userId="082067c45480d47b" providerId="LiveId" clId="{F37E36DA-BE28-4C11-BCF0-26BF3A0DACEF}" dt="2025-06-20T17:18:13.746" v="4" actId="20577"/>
        <pc:sldMkLst>
          <pc:docMk/>
          <pc:sldMk cId="856944360" sldId="288"/>
        </pc:sldMkLst>
      </pc:sldChg>
      <pc:sldChg chg="modSp mod">
        <pc:chgData name="Dori Hale" userId="082067c45480d47b" providerId="LiveId" clId="{F37E36DA-BE28-4C11-BCF0-26BF3A0DACEF}" dt="2025-06-23T15:10:19.658" v="11" actId="20577"/>
        <pc:sldMkLst>
          <pc:docMk/>
          <pc:sldMk cId="510999652" sldId="307"/>
        </pc:sldMkLst>
      </pc:sldChg>
      <pc:sldChg chg="del">
        <pc:chgData name="Dori Hale" userId="082067c45480d47b" providerId="LiveId" clId="{F37E36DA-BE28-4C11-BCF0-26BF3A0DACEF}" dt="2025-06-20T17:18:21.228" v="5" actId="2696"/>
        <pc:sldMkLst>
          <pc:docMk/>
          <pc:sldMk cId="1490620825" sldId="316"/>
        </pc:sldMkLst>
      </pc:sldChg>
    </pc:docChg>
  </pc:docChgLst>
  <pc:docChgLst>
    <pc:chgData name="Dori Hale" userId="14c1f408-cf59-45a1-9f78-52634d255e35" providerId="ADAL" clId="{4798CCD4-85BE-4137-9E7A-B61ECFC2CA0D}"/>
    <pc:docChg chg="custSel addSld delSld modSld">
      <pc:chgData name="Dori Hale" userId="14c1f408-cf59-45a1-9f78-52634d255e35" providerId="ADAL" clId="{4798CCD4-85BE-4137-9E7A-B61ECFC2CA0D}" dt="2025-07-28T16:26:35.166" v="455" actId="20577"/>
      <pc:docMkLst>
        <pc:docMk/>
      </pc:docMkLst>
      <pc:sldChg chg="modSp mod">
        <pc:chgData name="Dori Hale" userId="14c1f408-cf59-45a1-9f78-52634d255e35" providerId="ADAL" clId="{4798CCD4-85BE-4137-9E7A-B61ECFC2CA0D}" dt="2025-07-17T16:58:56.434" v="451" actId="20577"/>
        <pc:sldMkLst>
          <pc:docMk/>
          <pc:sldMk cId="856944360" sldId="288"/>
        </pc:sldMkLst>
      </pc:sldChg>
      <pc:sldChg chg="modSp mod">
        <pc:chgData name="Dori Hale" userId="14c1f408-cf59-45a1-9f78-52634d255e35" providerId="ADAL" clId="{4798CCD4-85BE-4137-9E7A-B61ECFC2CA0D}" dt="2025-07-11T15:41:42.039" v="408" actId="20577"/>
        <pc:sldMkLst>
          <pc:docMk/>
          <pc:sldMk cId="510999652" sldId="307"/>
        </pc:sldMkLst>
      </pc:sldChg>
      <pc:sldChg chg="modSp mod">
        <pc:chgData name="Dori Hale" userId="14c1f408-cf59-45a1-9f78-52634d255e35" providerId="ADAL" clId="{4798CCD4-85BE-4137-9E7A-B61ECFC2CA0D}" dt="2025-07-28T16:26:35.166" v="455" actId="20577"/>
        <pc:sldMkLst>
          <pc:docMk/>
          <pc:sldMk cId="2448061617" sldId="308"/>
        </pc:sldMkLst>
      </pc:sldChg>
      <pc:sldChg chg="modSp add mod">
        <pc:chgData name="Dori Hale" userId="14c1f408-cf59-45a1-9f78-52634d255e35" providerId="ADAL" clId="{4798CCD4-85BE-4137-9E7A-B61ECFC2CA0D}" dt="2025-07-17T16:58:35.590" v="436" actId="20577"/>
        <pc:sldMkLst>
          <pc:docMk/>
          <pc:sldMk cId="1255430304" sldId="320"/>
        </pc:sldMkLst>
      </pc:sldChg>
      <pc:sldChg chg="modSp add del mod">
        <pc:chgData name="Dori Hale" userId="14c1f408-cf59-45a1-9f78-52634d255e35" providerId="ADAL" clId="{4798CCD4-85BE-4137-9E7A-B61ECFC2CA0D}" dt="2025-07-07T16:06:25.759" v="387" actId="2696"/>
        <pc:sldMkLst>
          <pc:docMk/>
          <pc:sldMk cId="1455522151" sldId="32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9/17/2025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E0B06-EB39-7E1C-ECA2-7E370E9DD7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2338E0-D7BF-53CC-C66E-A0A80C65B5EB}"/>
              </a:ext>
            </a:extLst>
          </p:cNvPr>
          <p:cNvSpPr>
            <a:spLocks noGrp="1" noRot="1" noChangeAspect="1"/>
          </p:cNvSpPr>
          <p:nvPr>
            <p:ph type="sldImg"/>
          </p:nvPr>
        </p:nvSpPr>
        <p:spPr>
          <a:xfrm>
            <a:off x="2233613" y="704850"/>
            <a:ext cx="2636837" cy="3519488"/>
          </a:xfrm>
        </p:spPr>
      </p:sp>
      <p:sp>
        <p:nvSpPr>
          <p:cNvPr id="3" name="Notes Placeholder 2">
            <a:extLst>
              <a:ext uri="{FF2B5EF4-FFF2-40B4-BE49-F238E27FC236}">
                <a16:creationId xmlns:a16="http://schemas.microsoft.com/office/drawing/2014/main" id="{7AFF5295-ACD5-BFC6-BCF1-C6F480EBAD8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5303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F6803-DFFC-6CF0-A042-174B5360AC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118285-081B-6B4C-560F-C663C229C169}"/>
              </a:ext>
            </a:extLst>
          </p:cNvPr>
          <p:cNvSpPr>
            <a:spLocks noGrp="1" noRot="1" noChangeAspect="1"/>
          </p:cNvSpPr>
          <p:nvPr>
            <p:ph type="sldImg"/>
          </p:nvPr>
        </p:nvSpPr>
        <p:spPr>
          <a:xfrm>
            <a:off x="2233613" y="704850"/>
            <a:ext cx="2636837" cy="3519488"/>
          </a:xfrm>
        </p:spPr>
      </p:sp>
      <p:sp>
        <p:nvSpPr>
          <p:cNvPr id="3" name="Notes Placeholder 2">
            <a:extLst>
              <a:ext uri="{FF2B5EF4-FFF2-40B4-BE49-F238E27FC236}">
                <a16:creationId xmlns:a16="http://schemas.microsoft.com/office/drawing/2014/main" id="{CB5FF980-BC63-C5CC-9701-67349897E31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817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9/17/2025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2228loves2211@att.net"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44 Bernice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246 Dixie Way </a:t>
            </a:r>
          </a:p>
          <a:p>
            <a:pPr marL="0" lvl="1" algn="l"/>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Bernice Way</a:t>
            </a:r>
          </a:p>
          <a:p>
            <a:pPr marL="169863" lvl="1" indent="-169863" algn="l">
              <a:buFont typeface="Arial" panose="020B0604020202020204" pitchFamily="34" charset="0"/>
              <a:buChar char="•"/>
            </a:pPr>
            <a:r>
              <a:rPr lang="en-US" sz="1400" b="1" dirty="0">
                <a:solidFill>
                  <a:srgbClr val="2C451B"/>
                </a:solidFill>
              </a:rPr>
              <a:t>78 Jennings Loop </a:t>
            </a: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38782" cy="3231654"/>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 </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69863" lvl="1" indent="-169863">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B320D-C3BC-521E-C2FE-01C8435E647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E37ECE2-B75E-CDAA-325C-5F28B82ED2DC}"/>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ADB4581D-5E79-0271-7F3F-81FDF6025399}"/>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B4037107-6E2F-75AB-C78F-18353C1545ED}"/>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8/20/2025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D4808A19-969C-D2BF-001D-B7FDCA74B1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084340FB-F9FD-9D3E-9C16-DAC24FD54837}"/>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499A7607-8A7E-892E-5EC3-38C43A4517C1}"/>
              </a:ext>
            </a:extLst>
          </p:cNvPr>
          <p:cNvGraphicFramePr>
            <a:graphicFrameLocks noGrp="1"/>
          </p:cNvGraphicFramePr>
          <p:nvPr>
            <p:extLst>
              <p:ext uri="{D42A27DB-BD31-4B8C-83A1-F6EECF244321}">
                <p14:modId xmlns:p14="http://schemas.microsoft.com/office/powerpoint/2010/main" val="3783421479"/>
              </p:ext>
            </p:extLst>
          </p:nvPr>
        </p:nvGraphicFramePr>
        <p:xfrm>
          <a:off x="114301" y="3519376"/>
          <a:ext cx="6556744" cy="5428480"/>
        </p:xfrm>
        <a:graphic>
          <a:graphicData uri="http://schemas.openxmlformats.org/drawingml/2006/table">
            <a:tbl>
              <a:tblPr firstRow="1" bandRow="1">
                <a:tableStyleId>{93296810-A885-4BE3-A3E7-6D5BEEA58F35}</a:tableStyleId>
              </a:tblPr>
              <a:tblGrid>
                <a:gridCol w="1427420">
                  <a:extLst>
                    <a:ext uri="{9D8B030D-6E8A-4147-A177-3AD203B41FA5}">
                      <a16:colId xmlns:a16="http://schemas.microsoft.com/office/drawing/2014/main" val="2067313853"/>
                    </a:ext>
                  </a:extLst>
                </a:gridCol>
                <a:gridCol w="1679536">
                  <a:extLst>
                    <a:ext uri="{9D8B030D-6E8A-4147-A177-3AD203B41FA5}">
                      <a16:colId xmlns:a16="http://schemas.microsoft.com/office/drawing/2014/main" val="3838584133"/>
                    </a:ext>
                  </a:extLst>
                </a:gridCol>
                <a:gridCol w="2686692">
                  <a:extLst>
                    <a:ext uri="{9D8B030D-6E8A-4147-A177-3AD203B41FA5}">
                      <a16:colId xmlns:a16="http://schemas.microsoft.com/office/drawing/2014/main" val="2576815655"/>
                    </a:ext>
                  </a:extLst>
                </a:gridCol>
                <a:gridCol w="763096">
                  <a:extLst>
                    <a:ext uri="{9D8B030D-6E8A-4147-A177-3AD203B41FA5}">
                      <a16:colId xmlns:a16="http://schemas.microsoft.com/office/drawing/2014/main" val="263370199"/>
                    </a:ext>
                  </a:extLst>
                </a:gridCol>
              </a:tblGrid>
              <a:tr h="505607">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41612">
                <a:tc rowSpan="2">
                  <a:txBody>
                    <a:bodyPr/>
                    <a:lstStyle/>
                    <a:p>
                      <a:pPr algn="ctr"/>
                      <a:r>
                        <a:rPr lang="en-US" sz="1200" b="0" dirty="0">
                          <a:latin typeface="+mn-lt"/>
                        </a:rPr>
                        <a:t>44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Year:</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latin typeface="+mn-lt"/>
                        </a:rPr>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0" dirty="0">
                          <a:latin typeface="+mn-lt"/>
                        </a:rPr>
                        <a:t>$21,500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41612">
                <a:tc vMerge="1">
                  <a:txBody>
                    <a:bodyPr/>
                    <a:lstStyle/>
                    <a:p>
                      <a:endParaRPr lang="en-US"/>
                    </a:p>
                  </a:txBody>
                  <a:tcPr/>
                </a:tc>
                <a:tc>
                  <a:txBody>
                    <a:bodyPr/>
                    <a:lstStyle/>
                    <a:p>
                      <a:pPr algn="r"/>
                      <a:r>
                        <a:rPr lang="en-US" sz="1200" b="0">
                          <a:latin typeface="+mn-lt"/>
                        </a:rPr>
                        <a:t>Size:</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a:latin typeface="+mn-lt"/>
                        </a:rPr>
                        <a:t>16 x 76</a:t>
                      </a:r>
                      <a:r>
                        <a:rPr lang="en-US" sz="1200" b="0" baseline="0">
                          <a:latin typeface="+mn-lt"/>
                        </a:rPr>
                        <a:t> 3BD/2BA</a:t>
                      </a:r>
                      <a:endParaRPr lang="en-US" sz="1200" b="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16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a:solidFill>
                            <a:schemeClr val="bg1"/>
                          </a:solidFill>
                          <a:latin typeface="+mn-lt"/>
                        </a:rPr>
                        <a:t>Seller Info</a:t>
                      </a:r>
                      <a:endParaRPr lang="en-US" sz="1200" b="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0" dirty="0" err="1">
                          <a:latin typeface="+mn-lt"/>
                        </a:rPr>
                        <a:t>Mfr</a:t>
                      </a:r>
                      <a:r>
                        <a:rPr lang="en-US" sz="1200" b="0" dirty="0">
                          <a:latin typeface="+mn-lt"/>
                        </a:rPr>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latin typeface="+mn-lt"/>
                        </a:rPr>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182292">
                <a:tc rowSpan="3">
                  <a:txBody>
                    <a:bodyPr/>
                    <a:lstStyle/>
                    <a:p>
                      <a:r>
                        <a:rPr lang="en-US" sz="1200" b="0" i="0" u="none" strike="noStrike" kern="1200" baseline="0" dirty="0">
                          <a:solidFill>
                            <a:schemeClr val="dk1"/>
                          </a:solidFill>
                          <a:latin typeface="+mn-lt"/>
                          <a:ea typeface="+mn-ea"/>
                          <a:cs typeface="+mn-cs"/>
                        </a:rPr>
                        <a:t>Tammy Turo</a:t>
                      </a:r>
                    </a:p>
                    <a:p>
                      <a:r>
                        <a:rPr lang="en-US" sz="1200" b="0" i="0" u="none" strike="noStrike" kern="1200" baseline="0" dirty="0">
                          <a:solidFill>
                            <a:schemeClr val="dk1"/>
                          </a:solidFill>
                          <a:latin typeface="+mn-lt"/>
                          <a:ea typeface="+mn-ea"/>
                          <a:cs typeface="+mn-cs"/>
                        </a:rPr>
                        <a:t>850-454-8086</a:t>
                      </a:r>
                    </a:p>
                    <a:p>
                      <a:endParaRPr lang="en-US" sz="1200" b="0" i="0" u="none" strike="noStrike" kern="1200" baseline="0" dirty="0">
                        <a:solidFill>
                          <a:schemeClr val="dk1"/>
                        </a:solidFill>
                        <a:latin typeface="+mn-lt"/>
                        <a:ea typeface="+mn-ea"/>
                        <a:cs typeface="+mn-cs"/>
                      </a:endParaRPr>
                    </a:p>
                    <a:p>
                      <a:r>
                        <a:rPr lang="en-US" sz="1200" b="0" i="0" u="none" strike="noStrike" kern="1200" baseline="0" dirty="0">
                          <a:solidFill>
                            <a:schemeClr val="dk1"/>
                          </a:solidFill>
                          <a:latin typeface="+mn-lt"/>
                          <a:ea typeface="+mn-ea"/>
                          <a:cs typeface="+mn-cs"/>
                        </a:rPr>
                        <a:t>Steve Turo</a:t>
                      </a:r>
                    </a:p>
                    <a:p>
                      <a:r>
                        <a:rPr lang="en-US" sz="1200" b="0" i="0" u="none" strike="noStrike" kern="1200" baseline="0" dirty="0">
                          <a:solidFill>
                            <a:schemeClr val="dk1"/>
                          </a:solidFill>
                          <a:latin typeface="+mn-lt"/>
                          <a:ea typeface="+mn-ea"/>
                          <a:cs typeface="+mn-cs"/>
                        </a:rPr>
                        <a:t>850-554-5889</a:t>
                      </a:r>
                    </a:p>
                    <a:p>
                      <a:r>
                        <a:rPr lang="en-US" sz="1200" b="0" i="0" u="none" strike="noStrike" kern="1200" baseline="0" dirty="0">
                          <a:solidFill>
                            <a:schemeClr val="dk1"/>
                          </a:solidFill>
                          <a:latin typeface="+mn-lt"/>
                          <a:ea typeface="+mn-ea"/>
                          <a:cs typeface="+mn-cs"/>
                        </a:rPr>
                        <a:t>stturo@gmail.com</a:t>
                      </a:r>
                    </a:p>
                    <a:p>
                      <a:endParaRPr lang="en-US" sz="1200" b="0" i="0" u="none" strike="noStrike" kern="1200" baseline="0" dirty="0">
                        <a:solidFill>
                          <a:schemeClr val="dk1"/>
                        </a:solidFill>
                        <a:latin typeface="+mn-lt"/>
                        <a:ea typeface="+mn-ea"/>
                        <a:cs typeface="+mn-cs"/>
                      </a:endParaRPr>
                    </a:p>
                    <a:p>
                      <a:r>
                        <a:rPr lang="en-US" sz="1200" b="0" i="0" u="none" strike="noStrike" kern="1200" baseline="0" dirty="0">
                          <a:solidFill>
                            <a:schemeClr val="dk1"/>
                          </a:solidFill>
                          <a:latin typeface="+mn-lt"/>
                          <a:ea typeface="+mn-ea"/>
                          <a:cs typeface="+mn-cs"/>
                        </a:rPr>
                        <a:t>I can email/text a</a:t>
                      </a:r>
                    </a:p>
                    <a:p>
                      <a:r>
                        <a:rPr lang="en-US" sz="1200" b="0" i="0" u="none" strike="noStrike" kern="1200" baseline="0" dirty="0">
                          <a:solidFill>
                            <a:schemeClr val="dk1"/>
                          </a:solidFill>
                          <a:latin typeface="+mn-lt"/>
                          <a:ea typeface="+mn-ea"/>
                          <a:cs typeface="+mn-cs"/>
                        </a:rPr>
                        <a:t>video walk thru of</a:t>
                      </a:r>
                    </a:p>
                    <a:p>
                      <a:r>
                        <a:rPr lang="en-US" sz="1200" b="0" i="0" u="none" strike="noStrike" kern="1200" baseline="0" dirty="0">
                          <a:solidFill>
                            <a:schemeClr val="dk1"/>
                          </a:solidFill>
                          <a:latin typeface="+mn-lt"/>
                          <a:ea typeface="+mn-ea"/>
                          <a:cs typeface="+mn-cs"/>
                        </a:rPr>
                        <a:t>the trailer upon</a:t>
                      </a:r>
                    </a:p>
                    <a:p>
                      <a:r>
                        <a:rPr lang="en-US" sz="1200" b="0" i="0" u="none" strike="noStrike" kern="1200" baseline="0" dirty="0">
                          <a:solidFill>
                            <a:schemeClr val="dk1"/>
                          </a:solidFill>
                          <a:latin typeface="+mn-lt"/>
                          <a:ea typeface="+mn-ea"/>
                          <a:cs typeface="+mn-cs"/>
                        </a:rPr>
                        <a:t>request</a:t>
                      </a:r>
                      <a:endParaRPr lang="en-US"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0" dirty="0">
                          <a:latin typeface="+mn-lt"/>
                        </a:rPr>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Walk-in master closet</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Covered and shaded front porch</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Covered back porch with spacious fenced in backyard</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Lockable storage shed with mower included</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709905">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Maintenance / Upgrades:</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Roof cool sealed 2024 (extra cool</a:t>
                      </a:r>
                    </a:p>
                    <a:p>
                      <a:pPr marL="0" indent="0">
                        <a:buFont typeface="Arial" panose="020B0604020202020204" pitchFamily="34" charset="0"/>
                        <a:buNone/>
                      </a:pPr>
                      <a:r>
                        <a:rPr lang="en-US" sz="1200" b="0" i="0" u="none" strike="noStrike" kern="1200" baseline="0" dirty="0">
                          <a:solidFill>
                            <a:schemeClr val="dk1"/>
                          </a:solidFill>
                          <a:latin typeface="+mn-lt"/>
                          <a:ea typeface="+mn-ea"/>
                          <a:cs typeface="+mn-cs"/>
                        </a:rPr>
                        <a:t>seal for future use)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88026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Other Info:</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All appliances (including washer and dryer) stay with trailer</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Home is move in ready</a:t>
                      </a:r>
                    </a:p>
                    <a:p>
                      <a:pPr marL="171450" indent="-171450">
                        <a:buFont typeface="Arial" panose="020B0604020202020204" pitchFamily="34" charset="0"/>
                        <a:buChar char="•"/>
                      </a:pPr>
                      <a:r>
                        <a:rPr lang="en-US" sz="1200" b="0" i="0" u="none" strike="noStrike" kern="1200" baseline="0" dirty="0">
                          <a:solidFill>
                            <a:schemeClr val="dk1"/>
                          </a:solidFill>
                          <a:highlight>
                            <a:srgbClr val="FFFF00"/>
                          </a:highlight>
                          <a:latin typeface="+mn-lt"/>
                          <a:ea typeface="+mn-ea"/>
                          <a:cs typeface="+mn-cs"/>
                        </a:rPr>
                        <a:t>Home must be removed from JLM in 4 years</a:t>
                      </a:r>
                      <a:endParaRPr lang="en-US" sz="1200" b="0" kern="1200" dirty="0">
                        <a:solidFill>
                          <a:schemeClr val="dk1"/>
                        </a:solidFill>
                        <a:highlight>
                          <a:srgbClr val="FFFF00"/>
                        </a:highligh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7436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817281833"/>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$85,000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C6F53-2F97-91D2-9C87-41AD0AED5C7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0D1C6AB-BCDB-4C78-E590-82D9185F7F5D}"/>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5F40AE8C-9B1C-F89A-B4ED-E6F92E473AC2}"/>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BC3C23DB-E9DB-D352-0EAB-59E22AFB2790}"/>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7/17/2025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982ADF2D-4F1F-5282-2860-9BFBB15F1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9C9B84A-61BD-401B-BEF8-460EF2246B6C}"/>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D2B99289-B3BD-3FD8-CB5E-EB8F806B6C20}"/>
              </a:ext>
            </a:extLst>
          </p:cNvPr>
          <p:cNvGraphicFramePr>
            <a:graphicFrameLocks noGrp="1"/>
          </p:cNvGraphicFramePr>
          <p:nvPr>
            <p:extLst>
              <p:ext uri="{D42A27DB-BD31-4B8C-83A1-F6EECF244321}">
                <p14:modId xmlns:p14="http://schemas.microsoft.com/office/powerpoint/2010/main" val="480836729"/>
              </p:ext>
            </p:extLst>
          </p:nvPr>
        </p:nvGraphicFramePr>
        <p:xfrm>
          <a:off x="150471" y="3519860"/>
          <a:ext cx="6562217" cy="5446084"/>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marL="0" marR="0" lvl="0" indent="0" algn="ctr" rtl="0">
                        <a:spcBef>
                          <a:spcPts val="0"/>
                        </a:spcBef>
                        <a:spcAft>
                          <a:spcPts val="0"/>
                        </a:spcAft>
                        <a:buNone/>
                      </a:pPr>
                      <a:r>
                        <a:rPr lang="en-US" sz="1200" b="1" dirty="0"/>
                        <a:t>246 Dixie Way</a:t>
                      </a:r>
                      <a:endParaRPr sz="1200" b="1" u="none" strike="noStrike" cap="none"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u="none" strike="noStrike" cap="none"/>
                        <a:t>Year:</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2022</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marL="0" marR="0" lvl="0" indent="0" algn="l" rtl="0">
                        <a:spcBef>
                          <a:spcPts val="0"/>
                        </a:spcBef>
                        <a:spcAft>
                          <a:spcPts val="0"/>
                        </a:spcAft>
                        <a:buNone/>
                      </a:pPr>
                      <a:r>
                        <a:rPr lang="en-US" sz="1200" b="1"/>
                        <a:t>$86,000</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marL="0" marR="0" lvl="0" indent="0" algn="r" rtl="0">
                        <a:spcBef>
                          <a:spcPts val="0"/>
                        </a:spcBef>
                        <a:spcAft>
                          <a:spcPts val="0"/>
                        </a:spcAft>
                        <a:buNone/>
                      </a:pPr>
                      <a:r>
                        <a:rPr lang="en-US" sz="1200" b="1"/>
                        <a:t>Size:</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dirty="0"/>
                        <a:t>16 x 76 3BD/2BA</a:t>
                      </a:r>
                      <a:endParaRPr sz="1200" b="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rtl="0">
                        <a:lnSpc>
                          <a:spcPct val="100000"/>
                        </a:lnSpc>
                        <a:spcBef>
                          <a:spcPts val="0"/>
                        </a:spcBef>
                        <a:spcAft>
                          <a:spcPts val="0"/>
                        </a:spcAft>
                        <a:buClr>
                          <a:schemeClr val="lt1"/>
                        </a:buClr>
                        <a:buSzPts val="1400"/>
                        <a:buFont typeface="Calibri"/>
                        <a:buNone/>
                      </a:pPr>
                      <a:r>
                        <a:rPr lang="en-US" sz="1200" b="1" dirty="0">
                          <a:solidFill>
                            <a:schemeClr val="lt1"/>
                          </a:solidFill>
                        </a:rPr>
                        <a:t>Seller Info</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rtl="0">
                        <a:lnSpc>
                          <a:spcPct val="100000"/>
                        </a:lnSpc>
                        <a:spcBef>
                          <a:spcPts val="0"/>
                        </a:spcBef>
                        <a:spcAft>
                          <a:spcPts val="0"/>
                        </a:spcAft>
                        <a:buClr>
                          <a:schemeClr val="dk1"/>
                        </a:buClr>
                        <a:buSzPts val="1200"/>
                        <a:buFont typeface="Calibri"/>
                        <a:buNone/>
                      </a:pPr>
                      <a:r>
                        <a:rPr lang="en-US" sz="1200" b="1"/>
                        <a:t>Mfr/Model:</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Hamilton Home (Hodges)</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3">
                  <a:txBody>
                    <a:bodyPr/>
                    <a:lstStyle/>
                    <a:p>
                      <a:pPr marL="0" marR="0" lvl="0" indent="0" algn="l" rtl="0">
                        <a:spcBef>
                          <a:spcPts val="0"/>
                        </a:spcBef>
                        <a:spcAft>
                          <a:spcPts val="0"/>
                        </a:spcAft>
                        <a:buNone/>
                      </a:pPr>
                      <a:r>
                        <a:rPr lang="en-US" sz="1200" b="1" dirty="0"/>
                        <a:t>Lynette Windham</a:t>
                      </a:r>
                      <a:endParaRPr sz="1200" b="1" dirty="0"/>
                    </a:p>
                    <a:p>
                      <a:pPr marL="0" marR="0" lvl="0" indent="0" algn="l" rtl="0">
                        <a:spcBef>
                          <a:spcPts val="0"/>
                        </a:spcBef>
                        <a:spcAft>
                          <a:spcPts val="0"/>
                        </a:spcAft>
                        <a:buNone/>
                      </a:pPr>
                      <a:r>
                        <a:rPr lang="en-US" sz="1200" dirty="0"/>
                        <a:t>(601)-928-8896</a:t>
                      </a:r>
                      <a:endParaRPr sz="1200" dirty="0"/>
                    </a:p>
                    <a:p>
                      <a:pPr marL="0" marR="0" lvl="0" indent="0" algn="l" rtl="0">
                        <a:spcBef>
                          <a:spcPts val="0"/>
                        </a:spcBef>
                        <a:spcAft>
                          <a:spcPts val="0"/>
                        </a:spcAft>
                        <a:buNone/>
                      </a:pPr>
                      <a:r>
                        <a:rPr lang="en-US" sz="1200" u="sng" dirty="0">
                          <a:solidFill>
                            <a:schemeClr val="hlink"/>
                          </a:solidFill>
                          <a:hlinkClick r:id="rId5"/>
                        </a:rPr>
                        <a:t>2228loves2211@att.net</a:t>
                      </a:r>
                      <a:r>
                        <a:rPr lang="en-US" sz="1200" dirty="0"/>
                        <a:t>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b="1" dirty="0"/>
                        <a:t>Kurtis Windham</a:t>
                      </a:r>
                      <a:endParaRPr sz="1200" b="1" dirty="0"/>
                    </a:p>
                    <a:p>
                      <a:pPr marL="0" marR="0" lvl="0" indent="0" algn="l" rtl="0">
                        <a:spcBef>
                          <a:spcPts val="0"/>
                        </a:spcBef>
                        <a:spcAft>
                          <a:spcPts val="0"/>
                        </a:spcAft>
                        <a:buNone/>
                      </a:pPr>
                      <a:r>
                        <a:rPr lang="en-US" sz="1200" dirty="0"/>
                        <a:t>(228)-669-9293</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rtl="0">
                        <a:spcBef>
                          <a:spcPts val="0"/>
                        </a:spcBef>
                        <a:spcAft>
                          <a:spcPts val="0"/>
                        </a:spcAft>
                        <a:buNone/>
                      </a:pPr>
                      <a:r>
                        <a:rPr lang="en-US" sz="1200" b="1" dirty="0"/>
                        <a:t>Features:</a:t>
                      </a:r>
                      <a:endParaRPr sz="1200"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Open floor plan</a:t>
                      </a:r>
                      <a:endParaRPr sz="1200" dirty="0"/>
                    </a:p>
                    <a:p>
                      <a:pPr marL="457200" marR="0" lvl="0" indent="-304800" algn="l" rtl="0">
                        <a:spcBef>
                          <a:spcPts val="0"/>
                        </a:spcBef>
                        <a:spcAft>
                          <a:spcPts val="0"/>
                        </a:spcAft>
                        <a:buSzPts val="1200"/>
                        <a:buChar char="●"/>
                      </a:pPr>
                      <a:r>
                        <a:rPr lang="en-US" sz="1200" dirty="0"/>
                        <a:t>Rustic wood laminate floor throughout entire house</a:t>
                      </a:r>
                      <a:endParaRPr sz="1200" dirty="0"/>
                    </a:p>
                    <a:p>
                      <a:pPr marL="457200" marR="0" lvl="0" indent="-304800" algn="l" rtl="0">
                        <a:spcBef>
                          <a:spcPts val="0"/>
                        </a:spcBef>
                        <a:spcAft>
                          <a:spcPts val="0"/>
                        </a:spcAft>
                        <a:buSzPts val="1200"/>
                        <a:buChar char="●"/>
                      </a:pPr>
                      <a:r>
                        <a:rPr lang="en-US" sz="1200" dirty="0"/>
                        <a:t>Faux marble countertops</a:t>
                      </a:r>
                      <a:endParaRPr sz="1200" dirty="0"/>
                    </a:p>
                    <a:p>
                      <a:pPr marL="457200" marR="0" lvl="0" indent="-304800" algn="l" rtl="0">
                        <a:spcBef>
                          <a:spcPts val="0"/>
                        </a:spcBef>
                        <a:spcAft>
                          <a:spcPts val="0"/>
                        </a:spcAft>
                        <a:buSzPts val="1200"/>
                        <a:buChar char="●"/>
                      </a:pPr>
                      <a:r>
                        <a:rPr lang="en-US" sz="1200" dirty="0"/>
                        <a:t>Porcelain sinks in each bathroom</a:t>
                      </a:r>
                      <a:endParaRPr sz="1200" dirty="0"/>
                    </a:p>
                    <a:p>
                      <a:pPr marL="457200" marR="0" lvl="0" indent="-304800" algn="l" rtl="0">
                        <a:spcBef>
                          <a:spcPts val="0"/>
                        </a:spcBef>
                        <a:spcAft>
                          <a:spcPts val="0"/>
                        </a:spcAft>
                        <a:buSzPts val="1200"/>
                        <a:buChar char="●"/>
                      </a:pPr>
                      <a:r>
                        <a:rPr lang="en-US" sz="1200" dirty="0"/>
                        <a:t>Master bedroom with large soaking tub, separate shower, and spacious walk-in closet</a:t>
                      </a:r>
                      <a:endParaRPr sz="1200" dirty="0"/>
                    </a:p>
                    <a:p>
                      <a:pPr marL="457200" marR="0" lvl="0" indent="-304800" algn="l" rtl="0">
                        <a:spcBef>
                          <a:spcPts val="0"/>
                        </a:spcBef>
                        <a:spcAft>
                          <a:spcPts val="0"/>
                        </a:spcAft>
                        <a:buSzPts val="1200"/>
                        <a:buChar char="●"/>
                      </a:pPr>
                      <a:r>
                        <a:rPr lang="en-US" sz="1200" dirty="0"/>
                        <a:t>Large covered front deck (6’ x 12’)</a:t>
                      </a:r>
                      <a:endParaRPr sz="1200" dirty="0"/>
                    </a:p>
                    <a:p>
                      <a:pPr marL="457200" marR="0" lvl="0" indent="-304800" algn="l" rtl="0">
                        <a:spcBef>
                          <a:spcPts val="0"/>
                        </a:spcBef>
                        <a:spcAft>
                          <a:spcPts val="0"/>
                        </a:spcAft>
                        <a:buSzPts val="1200"/>
                        <a:buChar char="●"/>
                      </a:pPr>
                      <a:r>
                        <a:rPr lang="en-US" sz="1200" dirty="0"/>
                        <a:t>Large covered back deck (6’ x 12’) with built in storage underneath</a:t>
                      </a:r>
                      <a:endParaRPr sz="1200" dirty="0"/>
                    </a:p>
                    <a:p>
                      <a:pPr marL="457200" marR="0" lvl="0" indent="-304800" algn="l" rtl="0">
                        <a:spcBef>
                          <a:spcPts val="0"/>
                        </a:spcBef>
                        <a:spcAft>
                          <a:spcPts val="0"/>
                        </a:spcAft>
                        <a:buSzPts val="1200"/>
                        <a:buChar char="●"/>
                      </a:pPr>
                      <a:r>
                        <a:rPr lang="en-US" sz="1200" dirty="0"/>
                        <a:t>Extra large chain length fenced in backyard (60’ x 50’)</a:t>
                      </a:r>
                      <a:endParaRPr sz="1200" dirty="0"/>
                    </a:p>
                    <a:p>
                      <a:pPr marL="457200" marR="0" lvl="0" indent="-304800" algn="l" rtl="0">
                        <a:spcBef>
                          <a:spcPts val="0"/>
                        </a:spcBef>
                        <a:spcAft>
                          <a:spcPts val="0"/>
                        </a:spcAft>
                        <a:buSzPts val="1200"/>
                        <a:buChar char="●"/>
                      </a:pPr>
                      <a:r>
                        <a:rPr lang="en-US" sz="1200" dirty="0"/>
                        <a:t>Whole house water cut-off</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Maintenance / Upgrades:</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lnSpc>
                          <a:spcPct val="100000"/>
                        </a:lnSpc>
                        <a:spcBef>
                          <a:spcPts val="0"/>
                        </a:spcBef>
                        <a:spcAft>
                          <a:spcPts val="0"/>
                        </a:spcAft>
                        <a:buSzPts val="1200"/>
                        <a:buChar char="●"/>
                      </a:pPr>
                      <a:r>
                        <a:rPr lang="en-US" sz="1200" dirty="0"/>
                        <a:t>Decks resealed (June 2025)</a:t>
                      </a:r>
                      <a:endParaRPr sz="1200" dirty="0"/>
                    </a:p>
                    <a:p>
                      <a:pPr marL="457200" marR="0" lvl="0" indent="-304800" algn="l" rtl="0">
                        <a:lnSpc>
                          <a:spcPct val="100000"/>
                        </a:lnSpc>
                        <a:spcBef>
                          <a:spcPts val="0"/>
                        </a:spcBef>
                        <a:spcAft>
                          <a:spcPts val="0"/>
                        </a:spcAft>
                        <a:buSzPts val="1200"/>
                        <a:buChar char="●"/>
                      </a:pPr>
                      <a:r>
                        <a:rPr lang="en-US" sz="1200" dirty="0"/>
                        <a:t>Rock landscaping around home</a:t>
                      </a:r>
                      <a:endParaRPr sz="1200" dirty="0"/>
                    </a:p>
                    <a:p>
                      <a:pPr marL="457200" marR="0" lvl="0" indent="-304800" algn="l" rtl="0">
                        <a:lnSpc>
                          <a:spcPct val="100000"/>
                        </a:lnSpc>
                        <a:spcBef>
                          <a:spcPts val="0"/>
                        </a:spcBef>
                        <a:spcAft>
                          <a:spcPts val="0"/>
                        </a:spcAft>
                        <a:buSzPts val="1200"/>
                        <a:buChar char="●"/>
                      </a:pPr>
                      <a:r>
                        <a:rPr lang="en-US" sz="1200" dirty="0"/>
                        <a:t>Reinforced tie downs at install</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Other Info:</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Fairly new reclining couch included (great condition)</a:t>
                      </a:r>
                      <a:endParaRPr sz="1200" dirty="0"/>
                    </a:p>
                    <a:p>
                      <a:pPr marL="457200" marR="0" lvl="0" indent="-304800" algn="l" rtl="0">
                        <a:spcBef>
                          <a:spcPts val="0"/>
                        </a:spcBef>
                        <a:spcAft>
                          <a:spcPts val="0"/>
                        </a:spcAft>
                        <a:buSzPts val="1200"/>
                        <a:buChar char="●"/>
                      </a:pPr>
                      <a:r>
                        <a:rPr lang="en-US" sz="1200" dirty="0"/>
                        <a:t>Dog igloo included</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12554303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25123</TotalTime>
  <Words>1264</Words>
  <Application>Microsoft Office PowerPoint</Application>
  <PresentationFormat>On-screen Show (4:3)</PresentationFormat>
  <Paragraphs>187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2025 Used Homes and Available Lots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117</cp:revision>
  <cp:lastPrinted>2024-12-20T16:28:06Z</cp:lastPrinted>
  <dcterms:created xsi:type="dcterms:W3CDTF">2017-07-26T21:02:01Z</dcterms:created>
  <dcterms:modified xsi:type="dcterms:W3CDTF">2025-09-17T16:20:07Z</dcterms:modified>
</cp:coreProperties>
</file>