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modSld">
      <pc:chgData name="Dori Hale" userId="14c1f408-cf59-45a1-9f78-52634d255e35" providerId="ADAL" clId="{975657A5-1D2A-49B2-BF59-57DB7D9FA65B}" dt="2026-02-10T17:06:04.452" v="603" actId="20577"/>
      <pc:docMkLst>
        <pc:docMk/>
      </pc:docMkLst>
      <pc:sldChg chg="modSp mod">
        <pc:chgData name="Dori Hale" userId="14c1f408-cf59-45a1-9f78-52634d255e35" providerId="ADAL" clId="{975657A5-1D2A-49B2-BF59-57DB7D9FA65B}" dt="2026-02-10T17:06:04.452" v="603" actId="20577"/>
        <pc:sldMkLst>
          <pc:docMk/>
          <pc:sldMk cId="1267979733" sldId="291"/>
        </pc:sldMkLst>
        <pc:spChg chg="mod">
          <ac:chgData name="Dori Hale" userId="14c1f408-cf59-45a1-9f78-52634d255e35" providerId="ADAL" clId="{975657A5-1D2A-49B2-BF59-57DB7D9FA65B}" dt="2026-02-10T17:06:04.452" v="603" actId="20577"/>
          <ac:spMkLst>
            <pc:docMk/>
            <pc:sldMk cId="1267979733" sldId="291"/>
            <ac:spMk id="11" creationId="{31BD5FB6-48F7-4D05-BD6F-4A4DEFD4593B}"/>
          </ac:spMkLst>
        </pc:spChg>
        <pc:graphicFrameChg chg="modGraphic">
          <ac:chgData name="Dori Hale" userId="14c1f408-cf59-45a1-9f78-52634d255e35" providerId="ADAL" clId="{975657A5-1D2A-49B2-BF59-57DB7D9FA65B}" dt="2026-02-10T17:05:58.273" v="599"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2/10/2026</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2/10/2026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a:solidFill>
                  <a:srgbClr val="2C451B"/>
                </a:solidFill>
              </a:rPr>
              <a:t>2/10/2026</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2375980479"/>
              </p:ext>
            </p:extLst>
          </p:nvPr>
        </p:nvGraphicFramePr>
        <p:xfrm>
          <a:off x="178329" y="2690037"/>
          <a:ext cx="6425141" cy="367284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14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Fix skirting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handrail to back porch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light cover to back porch lights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0581593"/>
                  </a:ext>
                </a:extLst>
              </a:tr>
              <a:tr h="222630">
                <a:tc>
                  <a:txBody>
                    <a:bodyPr/>
                    <a:lstStyle/>
                    <a:p>
                      <a:pPr algn="ctr"/>
                      <a:r>
                        <a:rPr lang="en-US" sz="1100" b="1" dirty="0"/>
                        <a:t>41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bushes growing through fence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9750076"/>
                  </a:ext>
                </a:extLst>
              </a:tr>
              <a:tr h="222630">
                <a:tc>
                  <a:txBody>
                    <a:bodyPr/>
                    <a:lstStyle/>
                    <a:p>
                      <a:pPr algn="ctr"/>
                      <a:r>
                        <a:rPr lang="en-US" sz="1100" b="1" dirty="0"/>
                        <a:t> 51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Add hand railing to front and back porch</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weeds for porches</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fencing behind home</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satellite dish pole</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Repair latch in front porch gate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1686203"/>
                  </a:ext>
                </a:extLst>
              </a:tr>
              <a:tr h="222630">
                <a:tc>
                  <a:txBody>
                    <a:bodyPr/>
                    <a:lstStyle/>
                    <a:p>
                      <a:pPr algn="ctr"/>
                      <a:r>
                        <a:rPr lang="en-US" sz="1100" b="1" dirty="0"/>
                        <a:t>49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front deck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rotten flooring facia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front door frame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overgrowth on/behind back fence (should be cut back 6ft from fence)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skirting from under back deck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skirting to deck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2154179"/>
                  </a:ext>
                </a:extLst>
              </a:tr>
              <a:tr h="222630">
                <a:tc>
                  <a:txBody>
                    <a:bodyPr/>
                    <a:lstStyle/>
                    <a:p>
                      <a:pPr algn="ctr"/>
                      <a:r>
                        <a:rPr lang="en-US" sz="1100" b="1" dirty="0"/>
                        <a:t>92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287630"/>
                  </a:ext>
                </a:extLst>
              </a:tr>
              <a:tr h="222630">
                <a:tc>
                  <a:txBody>
                    <a:bodyPr/>
                    <a:lstStyle/>
                    <a:p>
                      <a:pPr algn="ctr"/>
                      <a:r>
                        <a:rPr lang="en-US" sz="1100" b="1" dirty="0"/>
                        <a:t>169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fire pit (Not allowed on JLM property)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7689429"/>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24709</TotalTime>
  <Words>266</Words>
  <Application>Microsoft Office PowerPoint</Application>
  <PresentationFormat>On-screen Show (4:3)</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103</cp:revision>
  <cp:lastPrinted>2024-03-27T21:06:06Z</cp:lastPrinted>
  <dcterms:created xsi:type="dcterms:W3CDTF">2017-07-26T21:02:01Z</dcterms:created>
  <dcterms:modified xsi:type="dcterms:W3CDTF">2026-02-10T17:06:06Z</dcterms:modified>
</cp:coreProperties>
</file>