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91" r:id="rId2"/>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44" userDrawn="1">
          <p15:clr>
            <a:srgbClr val="A4A3A4"/>
          </p15:clr>
        </p15:guide>
        <p15:guide id="2" pos="21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513E23-3F65-4935-8AC5-680429ABDD17}" v="42" dt="2025-03-17T16:17:07.8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400" autoAdjust="0"/>
  </p:normalViewPr>
  <p:slideViewPr>
    <p:cSldViewPr snapToGrid="0" showGuides="1">
      <p:cViewPr varScale="1">
        <p:scale>
          <a:sx n="83" d="100"/>
          <a:sy n="83" d="100"/>
        </p:scale>
        <p:origin x="2970" y="102"/>
      </p:cViewPr>
      <p:guideLst>
        <p:guide orient="horz" pos="4344"/>
        <p:guide pos="2136"/>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082067c45480d47b" providerId="LiveId" clId="{D9513E23-3F65-4935-8AC5-680429ABDD17}"/>
    <pc:docChg chg="undo redo custSel addSld delSld modSld">
      <pc:chgData name="Dori Hale" userId="082067c45480d47b" providerId="LiveId" clId="{D9513E23-3F65-4935-8AC5-680429ABDD17}" dt="2025-03-24T18:43:41.409" v="1238" actId="2164"/>
      <pc:docMkLst>
        <pc:docMk/>
      </pc:docMkLst>
      <pc:sldChg chg="modSp mod">
        <pc:chgData name="Dori Hale" userId="082067c45480d47b" providerId="LiveId" clId="{D9513E23-3F65-4935-8AC5-680429ABDD17}" dt="2025-03-24T18:43:41.409" v="1238" actId="2164"/>
        <pc:sldMkLst>
          <pc:docMk/>
          <pc:sldMk cId="1267979733" sldId="291"/>
        </pc:sldMkLst>
        <pc:spChg chg="mod">
          <ac:chgData name="Dori Hale" userId="082067c45480d47b" providerId="LiveId" clId="{D9513E23-3F65-4935-8AC5-680429ABDD17}" dt="2025-03-06T20:13:30.642" v="1185" actId="1076"/>
          <ac:spMkLst>
            <pc:docMk/>
            <pc:sldMk cId="1267979733" sldId="291"/>
            <ac:spMk id="2" creationId="{85CB15C7-4440-409A-B35C-610EBEC757D8}"/>
          </ac:spMkLst>
        </pc:spChg>
        <pc:spChg chg="mod">
          <ac:chgData name="Dori Hale" userId="082067c45480d47b" providerId="LiveId" clId="{D9513E23-3F65-4935-8AC5-680429ABDD17}" dt="2025-03-17T16:17:19.455" v="1236" actId="20577"/>
          <ac:spMkLst>
            <pc:docMk/>
            <pc:sldMk cId="1267979733" sldId="291"/>
            <ac:spMk id="11" creationId="{31BD5FB6-48F7-4D05-BD6F-4A4DEFD4593B}"/>
          </ac:spMkLst>
        </pc:spChg>
        <pc:spChg chg="mod">
          <ac:chgData name="Dori Hale" userId="082067c45480d47b" providerId="LiveId" clId="{D9513E23-3F65-4935-8AC5-680429ABDD17}" dt="2025-03-06T20:13:35.517" v="1186" actId="1076"/>
          <ac:spMkLst>
            <pc:docMk/>
            <pc:sldMk cId="1267979733" sldId="291"/>
            <ac:spMk id="17" creationId="{BF2189E1-E91D-4778-B40A-CDC853D92E81}"/>
          </ac:spMkLst>
        </pc:spChg>
        <pc:graphicFrameChg chg="mod modGraphic">
          <ac:chgData name="Dori Hale" userId="082067c45480d47b" providerId="LiveId" clId="{D9513E23-3F65-4935-8AC5-680429ABDD17}" dt="2025-03-24T18:43:41.409" v="1238" actId="2164"/>
          <ac:graphicFrameMkLst>
            <pc:docMk/>
            <pc:sldMk cId="1267979733" sldId="291"/>
            <ac:graphicFrameMk id="20" creationId="{9847880B-2FD9-42FB-B0CC-1EABEC1A4184}"/>
          </ac:graphicFrameMkLst>
        </pc:graphicFrameChg>
      </pc:sldChg>
      <pc:sldChg chg="modSp add del mod">
        <pc:chgData name="Dori Hale" userId="082067c45480d47b" providerId="LiveId" clId="{D9513E23-3F65-4935-8AC5-680429ABDD17}" dt="2025-03-06T20:12:42.079" v="1178" actId="2696"/>
        <pc:sldMkLst>
          <pc:docMk/>
          <pc:sldMk cId="1866460379" sldId="292"/>
        </pc:sldMkLst>
        <pc:spChg chg="mod">
          <ac:chgData name="Dori Hale" userId="082067c45480d47b" providerId="LiveId" clId="{D9513E23-3F65-4935-8AC5-680429ABDD17}" dt="2025-03-06T19:41:14.947" v="2" actId="5793"/>
          <ac:spMkLst>
            <pc:docMk/>
            <pc:sldMk cId="1866460379" sldId="292"/>
            <ac:spMk id="17" creationId="{BF2189E1-E91D-4778-B40A-CDC853D92E81}"/>
          </ac:spMkLst>
        </pc:spChg>
        <pc:graphicFrameChg chg="mod modGraphic">
          <ac:chgData name="Dori Hale" userId="082067c45480d47b" providerId="LiveId" clId="{D9513E23-3F65-4935-8AC5-680429ABDD17}" dt="2025-03-06T20:06:14.181" v="1008" actId="20577"/>
          <ac:graphicFrameMkLst>
            <pc:docMk/>
            <pc:sldMk cId="1866460379" sldId="292"/>
            <ac:graphicFrameMk id="20" creationId="{9847880B-2FD9-42FB-B0CC-1EABEC1A4184}"/>
          </ac:graphicFrameMkLst>
        </pc:graphicFrameChg>
      </pc:sldChg>
      <pc:sldChg chg="modSp add del mod">
        <pc:chgData name="Dori Hale" userId="082067c45480d47b" providerId="LiveId" clId="{D9513E23-3F65-4935-8AC5-680429ABDD17}" dt="2025-03-17T16:17:50.904" v="1237" actId="2696"/>
        <pc:sldMkLst>
          <pc:docMk/>
          <pc:sldMk cId="1352862519" sldId="293"/>
        </pc:sldMkLst>
        <pc:spChg chg="mod">
          <ac:chgData name="Dori Hale" userId="082067c45480d47b" providerId="LiveId" clId="{D9513E23-3F65-4935-8AC5-680429ABDD17}" dt="2025-03-06T20:14:04.956" v="1204" actId="20577"/>
          <ac:spMkLst>
            <pc:docMk/>
            <pc:sldMk cId="1352862519" sldId="293"/>
            <ac:spMk id="11" creationId="{31BD5FB6-48F7-4D05-BD6F-4A4DEFD4593B}"/>
          </ac:spMkLst>
        </pc:spChg>
        <pc:graphicFrameChg chg="mod modGraphic">
          <ac:chgData name="Dori Hale" userId="082067c45480d47b" providerId="LiveId" clId="{D9513E23-3F65-4935-8AC5-680429ABDD17}" dt="2025-03-17T16:16:55.209" v="1228" actId="2164"/>
          <ac:graphicFrameMkLst>
            <pc:docMk/>
            <pc:sldMk cId="1352862519" sldId="293"/>
            <ac:graphicFrameMk id="20" creationId="{9847880B-2FD9-42FB-B0CC-1EABEC1A4184}"/>
          </ac:graphicFrameMkLst>
        </pc:graphicFrameChg>
      </pc:sldChg>
    </pc:docChg>
  </pc:docChgLst>
  <pc:docChgLst>
    <pc:chgData name="Dori Hale" userId="082067c45480d47b" providerId="LiveId" clId="{6D61195E-1DF4-459F-BF1A-84D12198F55D}"/>
    <pc:docChg chg="undo custSel addSld delSld modSld">
      <pc:chgData name="Dori Hale" userId="082067c45480d47b" providerId="LiveId" clId="{6D61195E-1DF4-459F-BF1A-84D12198F55D}" dt="2025-02-12T17:11:10.641" v="1644" actId="33524"/>
      <pc:docMkLst>
        <pc:docMk/>
      </pc:docMkLst>
      <pc:sldChg chg="modSp del mod">
        <pc:chgData name="Dori Hale" userId="082067c45480d47b" providerId="LiveId" clId="{6D61195E-1DF4-459F-BF1A-84D12198F55D}" dt="2025-02-12T16:56:13.477" v="1612" actId="2696"/>
        <pc:sldMkLst>
          <pc:docMk/>
          <pc:sldMk cId="1302834690" sldId="290"/>
        </pc:sldMkLst>
        <pc:spChg chg="mod">
          <ac:chgData name="Dori Hale" userId="082067c45480d47b" providerId="LiveId" clId="{6D61195E-1DF4-459F-BF1A-84D12198F55D}" dt="2025-02-07T17:32:28.704" v="1269" actId="20577"/>
          <ac:spMkLst>
            <pc:docMk/>
            <pc:sldMk cId="1302834690" sldId="290"/>
            <ac:spMk id="11" creationId="{31BD5FB6-48F7-4D05-BD6F-4A4DEFD4593B}"/>
          </ac:spMkLst>
        </pc:spChg>
        <pc:spChg chg="mod">
          <ac:chgData name="Dori Hale" userId="082067c45480d47b" providerId="LiveId" clId="{6D61195E-1DF4-459F-BF1A-84D12198F55D}" dt="2025-02-07T17:31:26.976" v="1235" actId="255"/>
          <ac:spMkLst>
            <pc:docMk/>
            <pc:sldMk cId="1302834690" sldId="290"/>
            <ac:spMk id="17" creationId="{BF2189E1-E91D-4778-B40A-CDC853D92E81}"/>
          </ac:spMkLst>
        </pc:spChg>
        <pc:graphicFrameChg chg="mod modGraphic">
          <ac:chgData name="Dori Hale" userId="082067c45480d47b" providerId="LiveId" clId="{6D61195E-1DF4-459F-BF1A-84D12198F55D}" dt="2025-02-07T17:32:38.623" v="1271" actId="1076"/>
          <ac:graphicFrameMkLst>
            <pc:docMk/>
            <pc:sldMk cId="1302834690" sldId="290"/>
            <ac:graphicFrameMk id="20" creationId="{9847880B-2FD9-42FB-B0CC-1EABEC1A4184}"/>
          </ac:graphicFrameMkLst>
        </pc:graphicFrameChg>
      </pc:sldChg>
      <pc:sldChg chg="modSp add mod">
        <pc:chgData name="Dori Hale" userId="082067c45480d47b" providerId="LiveId" clId="{6D61195E-1DF4-459F-BF1A-84D12198F55D}" dt="2025-02-12T17:11:10.641" v="1644" actId="33524"/>
        <pc:sldMkLst>
          <pc:docMk/>
          <pc:sldMk cId="1267979733" sldId="291"/>
        </pc:sldMkLst>
        <pc:spChg chg="mod">
          <ac:chgData name="Dori Hale" userId="082067c45480d47b" providerId="LiveId" clId="{6D61195E-1DF4-459F-BF1A-84D12198F55D}" dt="2025-02-12T16:55:04.367" v="1611" actId="20577"/>
          <ac:spMkLst>
            <pc:docMk/>
            <pc:sldMk cId="1267979733" sldId="291"/>
            <ac:spMk id="11" creationId="{31BD5FB6-48F7-4D05-BD6F-4A4DEFD4593B}"/>
          </ac:spMkLst>
        </pc:spChg>
        <pc:graphicFrameChg chg="mod modGraphic">
          <ac:chgData name="Dori Hale" userId="082067c45480d47b" providerId="LiveId" clId="{6D61195E-1DF4-459F-BF1A-84D12198F55D}" dt="2025-02-12T17:11:10.641" v="1644" actId="33524"/>
          <ac:graphicFrameMkLst>
            <pc:docMk/>
            <pc:sldMk cId="1267979733" sldId="291"/>
            <ac:graphicFrameMk id="20" creationId="{9847880B-2FD9-42FB-B0CC-1EABEC1A4184}"/>
          </ac:graphicFrameMkLst>
        </pc:graphicFrameChg>
      </pc:sldChg>
    </pc:docChg>
  </pc:docChgLst>
  <pc:docChgLst>
    <pc:chgData name="Dori Hale" userId="082067c45480d47b" providerId="LiveId" clId="{4B0D03AB-87C9-49BF-A253-03B3E0A604DB}"/>
    <pc:docChg chg="modSld">
      <pc:chgData name="Dori Hale" userId="082067c45480d47b" providerId="LiveId" clId="{4B0D03AB-87C9-49BF-A253-03B3E0A604DB}" dt="2024-12-20T16:36:12.023" v="103" actId="20577"/>
      <pc:docMkLst>
        <pc:docMk/>
      </pc:docMkLst>
      <pc:sldChg chg="modSp mod">
        <pc:chgData name="Dori Hale" userId="082067c45480d47b" providerId="LiveId" clId="{4B0D03AB-87C9-49BF-A253-03B3E0A604DB}" dt="2024-12-20T16:36:12.023" v="103" actId="20577"/>
        <pc:sldMkLst>
          <pc:docMk/>
          <pc:sldMk cId="1302834690" sldId="290"/>
        </pc:sldMkLst>
        <pc:graphicFrameChg chg="modGraphic">
          <ac:chgData name="Dori Hale" userId="082067c45480d47b" providerId="LiveId" clId="{4B0D03AB-87C9-49BF-A253-03B3E0A604DB}" dt="2024-12-20T16:36:12.023" v="103" actId="20577"/>
          <ac:graphicFrameMkLst>
            <pc:docMk/>
            <pc:sldMk cId="1302834690" sldId="290"/>
            <ac:graphicFrameMk id="20" creationId="{9847880B-2FD9-42FB-B0CC-1EABEC1A4184}"/>
          </ac:graphicFrameMkLst>
        </pc:graphicFrameChg>
      </pc:sldChg>
    </pc:docChg>
  </pc:docChgLst>
  <pc:docChgLst>
    <pc:chgData name="Dori Hale" userId="082067c45480d47b" providerId="LiveId" clId="{975A18B9-2316-4CA0-9F24-69B06AA92ED9}"/>
    <pc:docChg chg="modSld">
      <pc:chgData name="Dori Hale" userId="082067c45480d47b" providerId="LiveId" clId="{975A18B9-2316-4CA0-9F24-69B06AA92ED9}" dt="2025-01-13T17:00:44.359" v="0" actId="2164"/>
      <pc:docMkLst>
        <pc:docMk/>
      </pc:docMkLst>
      <pc:sldChg chg="modSp mod">
        <pc:chgData name="Dori Hale" userId="082067c45480d47b" providerId="LiveId" clId="{975A18B9-2316-4CA0-9F24-69B06AA92ED9}" dt="2025-01-13T17:00:44.359" v="0" actId="2164"/>
        <pc:sldMkLst>
          <pc:docMk/>
          <pc:sldMk cId="1302834690" sldId="290"/>
        </pc:sldMkLst>
        <pc:graphicFrameChg chg="modGraphic">
          <ac:chgData name="Dori Hale" userId="082067c45480d47b" providerId="LiveId" clId="{975A18B9-2316-4CA0-9F24-69B06AA92ED9}" dt="2025-01-13T17:00:44.359" v="0" actId="2164"/>
          <ac:graphicFrameMkLst>
            <pc:docMk/>
            <pc:sldMk cId="1302834690" sldId="290"/>
            <ac:graphicFrameMk id="20" creationId="{9847880B-2FD9-42FB-B0CC-1EABEC1A418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63" cy="4699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idx="1"/>
          </p:nvPr>
        </p:nvSpPr>
        <p:spPr>
          <a:xfrm>
            <a:off x="4022726" y="1"/>
            <a:ext cx="3078163" cy="469900"/>
          </a:xfrm>
          <a:prstGeom prst="rect">
            <a:avLst/>
          </a:prstGeom>
        </p:spPr>
        <p:txBody>
          <a:bodyPr vert="horz" lIns="91430" tIns="45715" rIns="91430" bIns="45715" rtlCol="0"/>
          <a:lstStyle>
            <a:lvl1pPr algn="r">
              <a:defRPr sz="1200"/>
            </a:lvl1pPr>
          </a:lstStyle>
          <a:p>
            <a:fld id="{125C1899-3986-4491-B33A-C5BA2F72B086}" type="datetimeFigureOut">
              <a:rPr lang="en-US" smtClean="0"/>
              <a:t>3/24/2025</a:t>
            </a:fld>
            <a:endParaRPr lang="en-US" dirty="0"/>
          </a:p>
        </p:txBody>
      </p:sp>
      <p:sp>
        <p:nvSpPr>
          <p:cNvPr id="4" name="Slide Image Placeholder 3"/>
          <p:cNvSpPr>
            <a:spLocks noGrp="1" noRot="1" noChangeAspect="1"/>
          </p:cNvSpPr>
          <p:nvPr>
            <p:ph type="sldImg" idx="2"/>
          </p:nvPr>
        </p:nvSpPr>
        <p:spPr>
          <a:xfrm>
            <a:off x="2362200" y="1173163"/>
            <a:ext cx="2378075" cy="3168650"/>
          </a:xfrm>
          <a:prstGeom prst="rect">
            <a:avLst/>
          </a:prstGeom>
          <a:noFill/>
          <a:ln w="12700">
            <a:solidFill>
              <a:prstClr val="black"/>
            </a:solidFill>
          </a:ln>
        </p:spPr>
        <p:txBody>
          <a:bodyPr vert="horz" lIns="91430" tIns="45715" rIns="91430" bIns="45715"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30" tIns="45715" rIns="91430"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30" tIns="45715" rIns="91430" bIns="45715"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2025" y="704850"/>
            <a:ext cx="2640013"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6475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3/24/2025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0264" y="829056"/>
            <a:ext cx="5829300" cy="361483"/>
          </a:xfrm>
        </p:spPr>
        <p:txBody>
          <a:bodyPr anchor="t">
            <a:noAutofit/>
          </a:bodyPr>
          <a:lstStyle/>
          <a:p>
            <a:r>
              <a:rPr lang="en-US" sz="2400" b="1" dirty="0">
                <a:solidFill>
                  <a:srgbClr val="2C451B"/>
                </a:solidFill>
                <a:latin typeface="Calibri (Body)"/>
              </a:rPr>
              <a:t>JennLake Selling Home Lot Inspections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204999" y="380589"/>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03/17/2025</a:t>
            </a:r>
          </a:p>
          <a:p>
            <a:pPr marL="285750" indent="-285750">
              <a:lnSpc>
                <a:spcPct val="100000"/>
              </a:lnSpc>
              <a:spcBef>
                <a:spcPts val="0"/>
              </a:spcBef>
              <a:buFont typeface="Arial" panose="020B0604020202020204" pitchFamily="34" charset="0"/>
              <a:buChar char="•"/>
            </a:pPr>
            <a:endParaRPr lang="en-US" sz="160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7" name="Title 1">
            <a:extLst>
              <a:ext uri="{FF2B5EF4-FFF2-40B4-BE49-F238E27FC236}">
                <a16:creationId xmlns:a16="http://schemas.microsoft.com/office/drawing/2014/main" id="{BF2189E1-E91D-4778-B40A-CDC853D92E81}"/>
              </a:ext>
            </a:extLst>
          </p:cNvPr>
          <p:cNvSpPr txBox="1">
            <a:spLocks/>
          </p:cNvSpPr>
          <p:nvPr/>
        </p:nvSpPr>
        <p:spPr>
          <a:xfrm>
            <a:off x="510264" y="1186030"/>
            <a:ext cx="5829300" cy="2032094"/>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JennLake Meadows is not responsible for assessing the structural integrity or condition of any home. However, if we believe a home has deteriorated to a condition beyond its value to be repaired or renovated, we may choose to not re-new the lease and require the removal of the home from the property.</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Major issues and safety issues must be resolved within timelines and will be documented in the Lease Agreement with new owners if unresolved at home closing in the office.</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The office has a JD Power MH Connect subscription and will provide the estimated value report for any home upon request at no charge (new or used). Please read the Age of Home policy which is available in the website Documents section.</a:t>
            </a:r>
          </a:p>
        </p:txBody>
      </p:sp>
      <p:graphicFrame>
        <p:nvGraphicFramePr>
          <p:cNvPr id="20" name="Table 19">
            <a:extLst>
              <a:ext uri="{FF2B5EF4-FFF2-40B4-BE49-F238E27FC236}">
                <a16:creationId xmlns:a16="http://schemas.microsoft.com/office/drawing/2014/main" id="{9847880B-2FD9-42FB-B0CC-1EABEC1A4184}"/>
              </a:ext>
            </a:extLst>
          </p:cNvPr>
          <p:cNvGraphicFramePr>
            <a:graphicFrameLocks noGrp="1"/>
          </p:cNvGraphicFramePr>
          <p:nvPr>
            <p:extLst>
              <p:ext uri="{D42A27DB-BD31-4B8C-83A1-F6EECF244321}">
                <p14:modId xmlns:p14="http://schemas.microsoft.com/office/powerpoint/2010/main" val="3595381213"/>
              </p:ext>
            </p:extLst>
          </p:nvPr>
        </p:nvGraphicFramePr>
        <p:xfrm>
          <a:off x="178329" y="2690037"/>
          <a:ext cx="6425141" cy="5327553"/>
        </p:xfrm>
        <a:graphic>
          <a:graphicData uri="http://schemas.openxmlformats.org/drawingml/2006/table">
            <a:tbl>
              <a:tblPr firstRow="1" bandRow="1">
                <a:tableStyleId>{93296810-A885-4BE3-A3E7-6D5BEEA58F35}</a:tableStyleId>
              </a:tblPr>
              <a:tblGrid>
                <a:gridCol w="948283">
                  <a:extLst>
                    <a:ext uri="{9D8B030D-6E8A-4147-A177-3AD203B41FA5}">
                      <a16:colId xmlns:a16="http://schemas.microsoft.com/office/drawing/2014/main" val="3838584133"/>
                    </a:ext>
                  </a:extLst>
                </a:gridCol>
                <a:gridCol w="5476858">
                  <a:extLst>
                    <a:ext uri="{9D8B030D-6E8A-4147-A177-3AD203B41FA5}">
                      <a16:colId xmlns:a16="http://schemas.microsoft.com/office/drawing/2014/main" val="2576815655"/>
                    </a:ext>
                  </a:extLst>
                </a:gridCol>
              </a:tblGrid>
              <a:tr h="0">
                <a:tc>
                  <a:txBody>
                    <a:bodyPr/>
                    <a:lstStyle/>
                    <a:p>
                      <a:pPr algn="ctr"/>
                      <a:r>
                        <a:rPr lang="en-US" sz="1200" b="1" dirty="0"/>
                        <a:t>LOT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sz="1200" b="1" dirty="0"/>
                        <a:t>INSPECTION RESULTS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82150509"/>
                  </a:ext>
                </a:extLst>
              </a:tr>
              <a:tr h="767119">
                <a:tc>
                  <a:txBody>
                    <a:bodyPr/>
                    <a:lstStyle/>
                    <a:p>
                      <a:pPr algn="ctr"/>
                      <a:r>
                        <a:rPr lang="en-US" sz="1100" b="1" dirty="0"/>
                        <a:t>61 Bernice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Add railing to back steps</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Raised garden beds need to be removed or agreed to be maintained by new owner</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Add a light cover on back porch</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Kayak stand needs to be removed</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Trim bushes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8262519"/>
                  </a:ext>
                </a:extLst>
              </a:tr>
              <a:tr h="490453">
                <a:tc>
                  <a:txBody>
                    <a:bodyPr/>
                    <a:lstStyle/>
                    <a:p>
                      <a:pPr algn="ctr"/>
                      <a:r>
                        <a:rPr lang="en-US" sz="1100" b="1" dirty="0"/>
                        <a:t>135 Dixie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Reattach lattice to deck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Add light bulb cover top outside light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Tuck cab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40477"/>
                  </a:ext>
                </a:extLst>
              </a:tr>
              <a:tr h="222630">
                <a:tc>
                  <a:txBody>
                    <a:bodyPr/>
                    <a:lstStyle/>
                    <a:p>
                      <a:pPr algn="ctr"/>
                      <a:r>
                        <a:rPr lang="en-US" sz="1100" b="1" dirty="0"/>
                        <a:t>154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744151"/>
                  </a:ext>
                </a:extLst>
              </a:tr>
              <a:tr h="490453">
                <a:tc>
                  <a:txBody>
                    <a:bodyPr/>
                    <a:lstStyle/>
                    <a:p>
                      <a:pPr algn="ctr"/>
                      <a:r>
                        <a:rPr lang="en-US" sz="1100" b="1" dirty="0"/>
                        <a:t>161 Bernice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Trim back trees/shrubs that are rubbing against home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Clean dirty spots of skirting</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Fix crawlspace door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0974808"/>
                  </a:ext>
                </a:extLst>
              </a:tr>
              <a:tr h="0">
                <a:tc>
                  <a:txBody>
                    <a:bodyPr/>
                    <a:lstStyle/>
                    <a:p>
                      <a:pPr algn="ctr"/>
                      <a:r>
                        <a:rPr lang="en-US" sz="1100" b="1" dirty="0"/>
                        <a:t>184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99186016"/>
                  </a:ext>
                </a:extLst>
              </a:tr>
              <a:tr h="450690">
                <a:tc>
                  <a:txBody>
                    <a:bodyPr/>
                    <a:lstStyle/>
                    <a:p>
                      <a:pPr algn="ctr"/>
                      <a:r>
                        <a:rPr lang="en-US" sz="1100" b="1" dirty="0"/>
                        <a:t>210 Bernice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Trim bushes </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Trim branches over roof</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Pressure wash home</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Finish painting back deck </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Remove antenna if not using </a:t>
                      </a:r>
                    </a:p>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Remove rotted landscape timbers around home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622411"/>
                  </a:ext>
                </a:extLst>
              </a:tr>
              <a:tr h="450690">
                <a:tc>
                  <a:txBody>
                    <a:bodyPr/>
                    <a:lstStyle/>
                    <a:p>
                      <a:pPr algn="ctr"/>
                      <a:r>
                        <a:rPr lang="en-US" sz="1100" b="1" dirty="0"/>
                        <a:t>254 Dixie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Remove stickers off windows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Clean skirting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8420104"/>
                  </a:ext>
                </a:extLst>
              </a:tr>
              <a:tr h="450690">
                <a:tc>
                  <a:txBody>
                    <a:bodyPr/>
                    <a:lstStyle/>
                    <a:p>
                      <a:pPr algn="ctr"/>
                      <a:r>
                        <a:rPr lang="en-US" sz="1100" b="1" dirty="0"/>
                        <a:t>554 JLD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kern="1200" dirty="0">
                          <a:solidFill>
                            <a:schemeClr val="dk1"/>
                          </a:solidFill>
                          <a:effectLst/>
                          <a:latin typeface="+mn-lt"/>
                          <a:ea typeface="+mn-ea"/>
                          <a:cs typeface="+mn-cs"/>
                        </a:rPr>
                        <a:t>Remove phone box on side of home if not in use</a:t>
                      </a:r>
                    </a:p>
                    <a:p>
                      <a:pPr marL="171450" indent="-171450">
                        <a:buFont typeface="Arial" panose="020B0604020202020204" pitchFamily="34" charset="0"/>
                        <a:buChar char="•"/>
                      </a:pPr>
                      <a:r>
                        <a:rPr lang="en-US" sz="1100" kern="1200" dirty="0">
                          <a:solidFill>
                            <a:schemeClr val="dk1"/>
                          </a:solidFill>
                          <a:effectLst/>
                          <a:latin typeface="+mn-lt"/>
                          <a:ea typeface="+mn-ea"/>
                          <a:cs typeface="+mn-cs"/>
                        </a:rPr>
                        <a:t>Pop skirting back into place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Remove satellite dish; the pole can stay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4060958"/>
                  </a:ext>
                </a:extLst>
              </a:tr>
              <a:tr h="274383">
                <a:tc>
                  <a:txBody>
                    <a:bodyPr/>
                    <a:lstStyle/>
                    <a:p>
                      <a:pPr algn="ctr"/>
                      <a:r>
                        <a:rPr lang="en-US" sz="1100" b="1" dirty="0"/>
                        <a:t>636 JLD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Pick up branches in back yard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09206167"/>
                  </a:ext>
                </a:extLst>
              </a:tr>
            </a:tbl>
          </a:graphicData>
        </a:graphic>
      </p:graphicFrame>
    </p:spTree>
    <p:extLst>
      <p:ext uri="{BB962C8B-B14F-4D97-AF65-F5344CB8AC3E}">
        <p14:creationId xmlns:p14="http://schemas.microsoft.com/office/powerpoint/2010/main" val="1267979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24318</TotalTime>
  <Words>308</Words>
  <Application>Microsoft Office PowerPoint</Application>
  <PresentationFormat>On-screen Show (4:3)</PresentationFormat>
  <Paragraphs>46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(Body)</vt:lpstr>
      <vt:lpstr>Calibri Light</vt:lpstr>
      <vt:lpstr>Office Theme</vt:lpstr>
      <vt:lpstr>JennLake Selling Home Lot Inspections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99</cp:revision>
  <cp:lastPrinted>2024-03-27T21:06:06Z</cp:lastPrinted>
  <dcterms:created xsi:type="dcterms:W3CDTF">2017-07-26T21:02:01Z</dcterms:created>
  <dcterms:modified xsi:type="dcterms:W3CDTF">2025-03-24T18:43:50Z</dcterms:modified>
</cp:coreProperties>
</file>