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5-11-07T17:56:28.693" v="46" actId="20577"/>
      <pc:docMkLst>
        <pc:docMk/>
      </pc:docMkLst>
      <pc:sldChg chg="modSp mod">
        <pc:chgData name="Dori Hale" userId="14c1f408-cf59-45a1-9f78-52634d255e35" providerId="ADAL" clId="{975657A5-1D2A-49B2-BF59-57DB7D9FA65B}" dt="2025-11-07T17:56:28.693" v="46" actId="20577"/>
        <pc:sldMkLst>
          <pc:docMk/>
          <pc:sldMk cId="1267979733" sldId="291"/>
        </pc:sldMkLst>
        <pc:spChg chg="mod">
          <ac:chgData name="Dori Hale" userId="14c1f408-cf59-45a1-9f78-52634d255e35" providerId="ADAL" clId="{975657A5-1D2A-49B2-BF59-57DB7D9FA65B}" dt="2025-11-07T17:56:28.693" v="46" actId="20577"/>
          <ac:spMkLst>
            <pc:docMk/>
            <pc:sldMk cId="1267979733" sldId="291"/>
            <ac:spMk id="11" creationId="{31BD5FB6-48F7-4D05-BD6F-4A4DEFD4593B}"/>
          </ac:spMkLst>
        </pc:spChg>
        <pc:graphicFrameChg chg="modGraphic">
          <ac:chgData name="Dori Hale" userId="14c1f408-cf59-45a1-9f78-52634d255e35" providerId="ADAL" clId="{975657A5-1D2A-49B2-BF59-57DB7D9FA65B}" dt="2025-11-07T17:56:23.294" v="36"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11/7/2025</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11/7/2025</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11/07/2025</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1008115791"/>
              </p:ext>
            </p:extLst>
          </p:nvPr>
        </p:nvGraphicFramePr>
        <p:xfrm>
          <a:off x="178329" y="2690037"/>
          <a:ext cx="6425141" cy="53340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current homes for sale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686203"/>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24703</TotalTime>
  <Words>164</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102</cp:revision>
  <cp:lastPrinted>2024-03-27T21:06:06Z</cp:lastPrinted>
  <dcterms:created xsi:type="dcterms:W3CDTF">2017-07-26T21:02:01Z</dcterms:created>
  <dcterms:modified xsi:type="dcterms:W3CDTF">2025-11-07T17:56:35Z</dcterms:modified>
</cp:coreProperties>
</file>