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1"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44" userDrawn="1">
          <p15:clr>
            <a:srgbClr val="A4A3A4"/>
          </p15:clr>
        </p15:guide>
        <p15:guide id="2" pos="2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DFBC72-6A7A-4241-B00A-0C38CF418DDD}" v="1" dt="2025-07-17T17:22:42.2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00" autoAdjust="0"/>
  </p:normalViewPr>
  <p:slideViewPr>
    <p:cSldViewPr snapToGrid="0" showGuides="1">
      <p:cViewPr varScale="1">
        <p:scale>
          <a:sx n="83" d="100"/>
          <a:sy n="83" d="100"/>
        </p:scale>
        <p:origin x="3054" y="108"/>
      </p:cViewPr>
      <p:guideLst>
        <p:guide orient="horz" pos="4344"/>
        <p:guide pos="2136"/>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14c1f408-cf59-45a1-9f78-52634d255e35" providerId="ADAL" clId="{5BDFBC72-6A7A-4241-B00A-0C38CF418DDD}"/>
    <pc:docChg chg="modSld">
      <pc:chgData name="Dori Hale" userId="14c1f408-cf59-45a1-9f78-52634d255e35" providerId="ADAL" clId="{5BDFBC72-6A7A-4241-B00A-0C38CF418DDD}" dt="2025-07-17T17:22:45.072" v="18" actId="20577"/>
      <pc:docMkLst>
        <pc:docMk/>
      </pc:docMkLst>
      <pc:sldChg chg="modSp mod">
        <pc:chgData name="Dori Hale" userId="14c1f408-cf59-45a1-9f78-52634d255e35" providerId="ADAL" clId="{5BDFBC72-6A7A-4241-B00A-0C38CF418DDD}" dt="2025-07-17T17:22:45.072" v="18" actId="20577"/>
        <pc:sldMkLst>
          <pc:docMk/>
          <pc:sldMk cId="1267979733" sldId="291"/>
        </pc:sldMkLst>
        <pc:spChg chg="mod">
          <ac:chgData name="Dori Hale" userId="14c1f408-cf59-45a1-9f78-52634d255e35" providerId="ADAL" clId="{5BDFBC72-6A7A-4241-B00A-0C38CF418DDD}" dt="2025-07-17T17:09:03.364" v="13" actId="20577"/>
          <ac:spMkLst>
            <pc:docMk/>
            <pc:sldMk cId="1267979733" sldId="291"/>
            <ac:spMk id="11" creationId="{31BD5FB6-48F7-4D05-BD6F-4A4DEFD4593B}"/>
          </ac:spMkLst>
        </pc:spChg>
        <pc:graphicFrameChg chg="mod modGraphic">
          <ac:chgData name="Dori Hale" userId="14c1f408-cf59-45a1-9f78-52634d255e35" providerId="ADAL" clId="{5BDFBC72-6A7A-4241-B00A-0C38CF418DDD}" dt="2025-07-17T17:22:45.072" v="18" actId="20577"/>
          <ac:graphicFrameMkLst>
            <pc:docMk/>
            <pc:sldMk cId="1267979733" sldId="291"/>
            <ac:graphicFrameMk id="20" creationId="{9847880B-2FD9-42FB-B0CC-1EABEC1A41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7/17/2025</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647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7/17/2025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0264" y="829056"/>
            <a:ext cx="5829300" cy="361483"/>
          </a:xfrm>
        </p:spPr>
        <p:txBody>
          <a:bodyPr anchor="t">
            <a:noAutofit/>
          </a:bodyPr>
          <a:lstStyle/>
          <a:p>
            <a:r>
              <a:rPr lang="en-US" sz="2400" b="1" dirty="0">
                <a:solidFill>
                  <a:srgbClr val="2C451B"/>
                </a:solidFill>
                <a:latin typeface="Calibri (Body)"/>
              </a:rPr>
              <a:t>JennLake Selling Home Lot Inspections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204999" y="380589"/>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07/17/2025</a:t>
            </a:r>
          </a:p>
          <a:p>
            <a:pPr marL="285750" indent="-285750">
              <a:lnSpc>
                <a:spcPct val="100000"/>
              </a:lnSpc>
              <a:spcBef>
                <a:spcPts val="0"/>
              </a:spcBef>
              <a:buFont typeface="Arial" panose="020B0604020202020204" pitchFamily="34" charset="0"/>
              <a:buChar char="•"/>
            </a:pPr>
            <a:endParaRPr lang="en-US" sz="160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7" name="Title 1">
            <a:extLst>
              <a:ext uri="{FF2B5EF4-FFF2-40B4-BE49-F238E27FC236}">
                <a16:creationId xmlns:a16="http://schemas.microsoft.com/office/drawing/2014/main" id="{BF2189E1-E91D-4778-B40A-CDC853D92E81}"/>
              </a:ext>
            </a:extLst>
          </p:cNvPr>
          <p:cNvSpPr txBox="1">
            <a:spLocks/>
          </p:cNvSpPr>
          <p:nvPr/>
        </p:nvSpPr>
        <p:spPr>
          <a:xfrm>
            <a:off x="510264" y="1186030"/>
            <a:ext cx="5829300" cy="2032094"/>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JennLake Meadows is not responsible for assessing the structural integrity or condition of any home. However, if we believe a home has deteriorated to a condition beyond its value to be repaired or renovated, we may choose to not re-new the lease and require the removal of the home from the property.</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Major issues and safety issues must be resolved within timelines and will be documented in the Lease Agreement with new owners if unresolved at home closing in the office.</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The office has a JD Power MH Connect subscription and will provide the estimated value report for any home upon request at no charge (new or used). Please read the Age of Home policy which is available in the website Documents section.</a:t>
            </a:r>
          </a:p>
        </p:txBody>
      </p:sp>
      <p:graphicFrame>
        <p:nvGraphicFramePr>
          <p:cNvPr id="20" name="Table 19">
            <a:extLst>
              <a:ext uri="{FF2B5EF4-FFF2-40B4-BE49-F238E27FC236}">
                <a16:creationId xmlns:a16="http://schemas.microsoft.com/office/drawing/2014/main" id="{9847880B-2FD9-42FB-B0CC-1EABEC1A4184}"/>
              </a:ext>
            </a:extLst>
          </p:cNvPr>
          <p:cNvGraphicFramePr>
            <a:graphicFrameLocks noGrp="1"/>
          </p:cNvGraphicFramePr>
          <p:nvPr>
            <p:extLst>
              <p:ext uri="{D42A27DB-BD31-4B8C-83A1-F6EECF244321}">
                <p14:modId xmlns:p14="http://schemas.microsoft.com/office/powerpoint/2010/main" val="708086122"/>
              </p:ext>
            </p:extLst>
          </p:nvPr>
        </p:nvGraphicFramePr>
        <p:xfrm>
          <a:off x="178329" y="2690037"/>
          <a:ext cx="6425141" cy="3916680"/>
        </p:xfrm>
        <a:graphic>
          <a:graphicData uri="http://schemas.openxmlformats.org/drawingml/2006/table">
            <a:tbl>
              <a:tblPr firstRow="1" bandRow="1">
                <a:tableStyleId>{93296810-A885-4BE3-A3E7-6D5BEEA58F35}</a:tableStyleId>
              </a:tblPr>
              <a:tblGrid>
                <a:gridCol w="948283">
                  <a:extLst>
                    <a:ext uri="{9D8B030D-6E8A-4147-A177-3AD203B41FA5}">
                      <a16:colId xmlns:a16="http://schemas.microsoft.com/office/drawing/2014/main" val="3838584133"/>
                    </a:ext>
                  </a:extLst>
                </a:gridCol>
                <a:gridCol w="5476858">
                  <a:extLst>
                    <a:ext uri="{9D8B030D-6E8A-4147-A177-3AD203B41FA5}">
                      <a16:colId xmlns:a16="http://schemas.microsoft.com/office/drawing/2014/main" val="2576815655"/>
                    </a:ext>
                  </a:extLst>
                </a:gridCol>
              </a:tblGrid>
              <a:tr h="0">
                <a:tc>
                  <a:txBody>
                    <a:bodyPr/>
                    <a:lstStyle/>
                    <a:p>
                      <a:pPr algn="ctr"/>
                      <a:r>
                        <a:rPr lang="en-US" sz="1200" b="1" dirty="0"/>
                        <a:t>LOT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sz="1200" b="1" dirty="0"/>
                        <a:t>INSPECTION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82150509"/>
                  </a:ext>
                </a:extLst>
              </a:tr>
              <a:tr h="222630">
                <a:tc>
                  <a:txBody>
                    <a:bodyPr/>
                    <a:lstStyle/>
                    <a:p>
                      <a:pPr algn="ctr"/>
                      <a:r>
                        <a:rPr lang="en-US" sz="1100" b="1" dirty="0"/>
                        <a:t>32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trees over roof</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bushes back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Pressure wash home and deck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Cool seal roof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all items in yard (Be sure to take satellite dish to the dump and not our dumpsters)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Clean 5 feet behind fence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rotted timbers around front of home and walkaways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Needs outside light covers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deck (right side of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chicken wire around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broken window on right side of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weeds growing on the side of the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door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250162"/>
                  </a:ext>
                </a:extLst>
              </a:tr>
              <a:tr h="222630">
                <a:tc>
                  <a:txBody>
                    <a:bodyPr/>
                    <a:lstStyle/>
                    <a:p>
                      <a:pPr algn="ctr"/>
                      <a:r>
                        <a:rPr lang="en-US" sz="1100" b="1" dirty="0"/>
                        <a:t>142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Add outside light cover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Remove weed growing in lattice on front porch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0120169"/>
                  </a:ext>
                </a:extLst>
              </a:tr>
              <a:tr h="222630">
                <a:tc>
                  <a:txBody>
                    <a:bodyPr/>
                    <a:lstStyle/>
                    <a:p>
                      <a:pPr algn="ctr"/>
                      <a:r>
                        <a:rPr lang="en-US" sz="1100" b="1" dirty="0"/>
                        <a:t>154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44151"/>
                  </a:ext>
                </a:extLst>
              </a:tr>
              <a:tr h="222630">
                <a:tc>
                  <a:txBody>
                    <a:bodyPr/>
                    <a:lstStyle/>
                    <a:p>
                      <a:pPr algn="ctr"/>
                      <a:r>
                        <a:rPr lang="en-US" sz="1100" b="1" dirty="0"/>
                        <a:t>246 Dixie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1686203"/>
                  </a:ext>
                </a:extLst>
              </a:tr>
              <a:tr h="147111">
                <a:tc>
                  <a:txBody>
                    <a:bodyPr/>
                    <a:lstStyle/>
                    <a:p>
                      <a:pPr algn="ctr"/>
                      <a:r>
                        <a:rPr lang="en-US" sz="1100" b="1" dirty="0"/>
                        <a:t>636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Pick up branches in back yard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194529"/>
                  </a:ext>
                </a:extLst>
              </a:tr>
            </a:tbl>
          </a:graphicData>
        </a:graphic>
      </p:graphicFrame>
    </p:spTree>
    <p:extLst>
      <p:ext uri="{BB962C8B-B14F-4D97-AF65-F5344CB8AC3E}">
        <p14:creationId xmlns:p14="http://schemas.microsoft.com/office/powerpoint/2010/main" val="1267979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24661</TotalTime>
  <Words>279</Words>
  <Application>Microsoft Office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(Body)</vt:lpstr>
      <vt:lpstr>Calibri Light</vt:lpstr>
      <vt:lpstr>Office Theme</vt:lpstr>
      <vt:lpstr>JennLake Selling Home Lot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101</cp:revision>
  <cp:lastPrinted>2024-03-27T21:06:06Z</cp:lastPrinted>
  <dcterms:created xsi:type="dcterms:W3CDTF">2017-07-26T21:02:01Z</dcterms:created>
  <dcterms:modified xsi:type="dcterms:W3CDTF">2025-07-17T17:22:47Z</dcterms:modified>
</cp:coreProperties>
</file>