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6" r:id="rId2"/>
    <p:sldId id="426" r:id="rId3"/>
    <p:sldId id="416" r:id="rId4"/>
    <p:sldId id="428" r:id="rId5"/>
    <p:sldId id="429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16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6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6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47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30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132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775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11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1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31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0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2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7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4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1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2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2A0A37-FF4C-4275-977E-4D270F2BC8D4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5D43A4-EF26-429F-8BD0-192BCF4FD8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29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0.gif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gi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67CB91-5DCD-97C0-8197-D8D852AC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play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CEF1C2-A5E6-C3BD-1326-6F04C541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Tell students a zombie is coming and they must choose one of the places to hide. </a:t>
            </a:r>
          </a:p>
          <a:p>
            <a:r>
              <a:rPr lang="en-GB" dirty="0"/>
              <a:t>Once students have all picked a location play through the PowerPoint and talk about where the zombie goes each time</a:t>
            </a:r>
          </a:p>
          <a:p>
            <a:r>
              <a:rPr lang="en-GB" dirty="0"/>
              <a:t>Eliminate students that are caught by the zombie until you have your final survivors</a:t>
            </a:r>
          </a:p>
        </p:txBody>
      </p:sp>
    </p:spTree>
    <p:extLst>
      <p:ext uri="{BB962C8B-B14F-4D97-AF65-F5344CB8AC3E}">
        <p14:creationId xmlns:p14="http://schemas.microsoft.com/office/powerpoint/2010/main" val="165560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173D37-4F60-2ABF-FB2C-A360762388B3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C90A6045-19E6-AD8A-658F-8790B60E8FC9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F0D3BE31-590E-69E7-5B53-9743DBB5F493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A4A83263-4314-4F22-AF21-8594B4CA4D21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8D354EAD-21FF-2ACC-ABAC-1D64F03E5D23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6DE4BBBC-DC11-0B74-CAC2-2CB2C54FD20E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AF380306-5522-9357-D123-F538CBCEABD0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ED7ED02E-7556-BD49-9E18-34FCD4DF1030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48" y="3178225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查看源图像">
            <a:extLst>
              <a:ext uri="{FF2B5EF4-FFF2-40B4-BE49-F238E27FC236}">
                <a16:creationId xmlns:a16="http://schemas.microsoft.com/office/drawing/2014/main" id="{911A8B99-0FA3-879D-2DD3-7DD968F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04" y="312000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7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FD73FD-36F4-5C56-D3D3-4D3DCF1AC205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A9B7ABF0-7212-1563-4060-011D83149BA1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C0481C3A-03C9-46E5-2596-72294886D319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75160051-1DED-05C7-D700-4B517B36B4DC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45CB3C12-BB37-9A2C-D787-ED75CFD8C35C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BC595D10-4A54-A390-E2C9-A9A5908B8CAA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E7CC65E1-9C10-7D79-3A10-F2D7CE6B26E7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7F96E40D-22BE-7448-5129-EDC099D559EE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48" y="3178225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查看源图像">
            <a:extLst>
              <a:ext uri="{FF2B5EF4-FFF2-40B4-BE49-F238E27FC236}">
                <a16:creationId xmlns:a16="http://schemas.microsoft.com/office/drawing/2014/main" id="{911A8B99-0FA3-879D-2DD3-7DD968F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04" y="312000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3681 L 0.00026 0.03681 C -0.00521 0.03774 -0.01055 0.0382 -0.01601 0.03936 C -0.01823 0.04005 -0.02044 0.04121 -0.02265 0.04213 C -0.03073 0.04514 -0.02838 0.04422 -0.03581 0.04607 C -0.0375 0.04676 -0.03932 0.04769 -0.04101 0.04862 C -0.04245 0.04931 -0.04388 0.0507 -0.04544 0.05116 C -0.05026 0.05324 -0.06172 0.05348 -0.06445 0.05394 L -0.0931 0.05255 C -0.09492 0.05232 -0.09661 0.05209 -0.09831 0.05116 C -0.09922 0.0507 -0.10091 0.04561 -0.1013 0.04468 C -0.10651 0.00996 -0.10521 0.0257 -0.10638 -0.00231 C -0.10586 -0.03912 -0.1056 -0.07569 -0.10495 -0.11226 C -0.10482 -0.11759 -0.10443 -0.12268 -0.10417 -0.12801 C -0.1039 -0.13657 -0.10364 -0.14537 -0.10338 -0.15416 C -0.1039 -0.17291 -0.1043 -0.19166 -0.10495 -0.21041 C -0.10495 -0.21273 -0.10625 -0.21666 -0.10716 -0.21828 C -0.10898 -0.22176 -0.11055 -0.22638 -0.11302 -0.2287 C -0.11719 -0.2324 -0.11497 -0.23055 -0.11966 -0.23379 L -0.1431 -0.23263 C -0.14557 -0.2324 -0.14805 -0.23148 -0.15052 -0.23125 C -0.15612 -0.23078 -0.16172 -0.23032 -0.16745 -0.23009 C -0.17305 -0.23078 -0.17656 -0.23148 -0.18216 -0.23263 C -0.18385 -0.23287 -0.18555 -0.23356 -0.18724 -0.23379 C -0.20742 -0.24583 -0.17617 -0.22777 -0.20417 -0.24166 C -0.2069 -0.24305 -0.2095 -0.24513 -0.21224 -0.24699 C -0.21367 -0.24907 -0.2151 -0.25138 -0.21667 -0.25347 C -0.21862 -0.25625 -0.2207 -0.25856 -0.22252 -0.26134 C -0.22357 -0.26296 -0.22448 -0.26481 -0.22552 -0.26666 C -0.22578 -0.26782 -0.22604 -0.26921 -0.22617 -0.2706 C -0.22643 -0.27222 -0.2263 -0.2743 -0.22695 -0.27569 C -0.22747 -0.27685 -0.22838 -0.27662 -0.22917 -0.27708 L -0.22982 -0.28217 L -0.22982 -0.28217 " pathEditMode="relative" ptsTypes="AAAAAAAAAAAAAAAAAAAAAAAAAAAAAAAA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F680549-923B-85B2-AAD2-6CD288513863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7A7217C1-AEBD-BD67-4A23-53DE31D04E49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14E0BAA1-65C5-DA64-D3B8-D15D17D3E7D0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BC6721F9-6D58-9BFF-22C7-ED9938764A5D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F27DA693-238D-24A2-FD5A-9E6CCE9BDE8A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44865A30-B952-5AD8-BF58-F4AB954568D1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94E3C883-5886-32CA-1AFA-C228FDFE3BBE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CE56CA43-D3F4-A6DF-E641-4C035F5697E0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38" y="1082563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查看源图像">
            <a:extLst>
              <a:ext uri="{FF2B5EF4-FFF2-40B4-BE49-F238E27FC236}">
                <a16:creationId xmlns:a16="http://schemas.microsoft.com/office/drawing/2014/main" id="{911A8B99-0FA3-879D-2DD3-7DD968F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04" y="312000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查看源图像">
            <a:extLst>
              <a:ext uri="{FF2B5EF4-FFF2-40B4-BE49-F238E27FC236}">
                <a16:creationId xmlns:a16="http://schemas.microsoft.com/office/drawing/2014/main" id="{104CF55E-C95D-25C3-3050-62A6139A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5" y="93955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F417AB1-9406-12BF-ABF9-0C6D68E7B992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50288959-8203-4A31-9D6C-259F40DC170B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1497F3B7-6E73-AFDA-4A8F-F4ECD073563A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72A568A0-07E2-030E-EE4B-BA8311BCEC1C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6E4244B4-6384-AB7A-C5F6-C0CE463C13EA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F70FC4A4-4E1B-E78D-3832-D3B22CB69EB0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9A367EC4-75C8-9EED-D0FE-405BDD85DE63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E1C0F690-A8F7-1557-AA02-494B27190D01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38" y="1082563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查看源图像">
            <a:extLst>
              <a:ext uri="{FF2B5EF4-FFF2-40B4-BE49-F238E27FC236}">
                <a16:creationId xmlns:a16="http://schemas.microsoft.com/office/drawing/2014/main" id="{911A8B99-0FA3-879D-2DD3-7DD968F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04" y="312000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查看源图像">
            <a:extLst>
              <a:ext uri="{FF2B5EF4-FFF2-40B4-BE49-F238E27FC236}">
                <a16:creationId xmlns:a16="http://schemas.microsoft.com/office/drawing/2014/main" id="{104CF55E-C95D-25C3-3050-62A6139A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5" y="93955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8 0.04305 L 0.00808 0.04305 C -0.03932 0.04977 0.02982 0.04051 -0.05677 0.04676 C -0.05924 0.04699 -0.06158 0.04884 -0.06406 0.04954 C -0.06653 0.05023 -0.06901 0.05023 -0.07135 0.05069 C -0.08398 0.05324 -0.06979 0.05116 -0.08828 0.05347 C -0.09049 0.05463 -0.0927 0.05648 -0.09492 0.05741 C -0.09935 0.05903 -0.10377 0.05972 -0.1082 0.06134 C -0.11015 0.0618 -0.11211 0.06296 -0.11406 0.06389 C -0.11432 0.06551 -0.11445 0.06736 -0.11484 0.06898 C -0.11588 0.07477 -0.11744 0.08032 -0.11849 0.08611 C -0.1194 0.09167 -0.11992 0.09745 -0.1207 0.10301 C -0.12226 0.13125 -0.12005 0.09954 -0.12435 0.1331 C -0.12513 0.13866 -0.125 0.14467 -0.12578 0.15023 C -0.12669 0.15555 -0.1289 0.16018 -0.12955 0.16574 C -0.1306 0.175 -0.12981 0.17014 -0.13177 0.18009 C -0.13125 0.19768 -0.13086 0.21504 -0.1302 0.23241 C -0.13007 0.23565 -0.12968 0.23866 -0.12955 0.24167 C -0.12903 0.24954 -0.12851 0.25741 -0.12799 0.26528 L -0.12734 0.27685 C -0.12773 0.30185 -0.12799 0.32662 -0.12877 0.35139 C -0.1289 0.35625 -0.1302 0.36088 -0.1302 0.36574 C -0.1302 0.40324 -0.12942 0.44074 -0.12877 0.47824 C -0.12851 0.49467 -0.12877 0.49074 -0.12578 0.50301 C -0.12565 0.50602 -0.12539 0.50926 -0.12513 0.51227 C -0.12461 0.51736 -0.12356 0.52268 -0.12356 0.52801 C -0.12382 0.5419 -0.12382 0.55625 -0.12578 0.56967 C -0.12851 0.58704 -0.13307 0.60324 -0.13763 0.61944 C -0.13828 0.62199 -0.13893 0.62477 -0.13984 0.62731 C -0.14062 0.62963 -0.14192 0.63148 -0.1427 0.63379 C -0.14336 0.63542 -0.14362 0.63727 -0.14427 0.63912 C -0.14492 0.64097 -0.14726 0.64676 -0.14791 0.64815 C -0.14856 0.64954 -0.14922 0.65092 -0.15013 0.65208 C -0.15507 0.65833 -0.16953 0.66875 -0.17148 0.67037 C -0.17343 0.67199 -0.17526 0.67454 -0.17734 0.67569 C -0.20143 0.6875 -0.19127 0.68495 -0.20742 0.6875 C -0.21575 0.68704 -0.22422 0.68727 -0.23242 0.68611 C -0.23333 0.68588 -0.23385 0.68403 -0.23463 0.68356 C -0.23854 0.68009 -0.24244 0.67731 -0.24648 0.6743 C -0.25573 0.66759 -0.25325 0.66875 -0.25963 0.66643 C -0.26302 0.65764 -0.2608 0.66435 -0.26406 0.6456 C -0.26432 0.64421 -0.26432 0.64259 -0.26484 0.64167 L -0.26705 0.63773 C -0.26783 0.63333 -0.2677 0.63518 -0.2677 0.63241 L -0.2677 0.63241 " pathEditMode="relative" ptsTypes="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6C2573D-7478-6CB0-A9AF-0148B6B7807E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F078E636-027F-FD52-7C2F-3FBF9659D84C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9FBE0BCE-199F-5E2A-7F2A-9863E2E77A02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9533FF49-88CD-0DCE-EDC9-0F50F99AE2A1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51B2CF6C-4C4D-1F53-BB1E-4440237E77DD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9C2F23D1-D62C-84D2-1EBF-DFFEF42C034F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5C97764C-E3D1-7717-FE30-9AE4DCA31C8B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30B5F04F-D85B-CA6C-AAB2-F2F9A33A9057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868" y="5295375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查看源图像">
            <a:extLst>
              <a:ext uri="{FF2B5EF4-FFF2-40B4-BE49-F238E27FC236}">
                <a16:creationId xmlns:a16="http://schemas.microsoft.com/office/drawing/2014/main" id="{911A8B99-0FA3-879D-2DD3-7DD968F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04" y="312000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查看源图像">
            <a:extLst>
              <a:ext uri="{FF2B5EF4-FFF2-40B4-BE49-F238E27FC236}">
                <a16:creationId xmlns:a16="http://schemas.microsoft.com/office/drawing/2014/main" id="{104CF55E-C95D-25C3-3050-62A6139A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5" y="93955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查看源图像">
            <a:extLst>
              <a:ext uri="{FF2B5EF4-FFF2-40B4-BE49-F238E27FC236}">
                <a16:creationId xmlns:a16="http://schemas.microsoft.com/office/drawing/2014/main" id="{A3CFC370-5B3E-10A9-E3B7-E0D5BBEB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12" y="5073035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1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1403F06-8358-9CD1-4843-E550B32DF16D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A78E1239-A7C4-B867-883A-A1706ED503B9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261B7CDB-AD14-AF82-B039-46F6981FDCCD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8198E1EF-EE7E-CA00-1801-461B1532DB5E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4F3F6D5B-38B5-C393-8E50-B0CF15559670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201A5E9E-BA95-CD09-3CCA-67720713F149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7D0BBF51-AA5D-20FE-B1EF-9F3FB4DDDF94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307EB340-F504-2385-D0A8-51020659523A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查看源图像">
            <a:extLst>
              <a:ext uri="{FF2B5EF4-FFF2-40B4-BE49-F238E27FC236}">
                <a16:creationId xmlns:a16="http://schemas.microsoft.com/office/drawing/2014/main" id="{911A8B99-0FA3-879D-2DD3-7DD968F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04" y="312000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查看源图像">
            <a:extLst>
              <a:ext uri="{FF2B5EF4-FFF2-40B4-BE49-F238E27FC236}">
                <a16:creationId xmlns:a16="http://schemas.microsoft.com/office/drawing/2014/main" id="{104CF55E-C95D-25C3-3050-62A6139A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5" y="93955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查看源图像">
            <a:extLst>
              <a:ext uri="{FF2B5EF4-FFF2-40B4-BE49-F238E27FC236}">
                <a16:creationId xmlns:a16="http://schemas.microsoft.com/office/drawing/2014/main" id="{A3CFC370-5B3E-10A9-E3B7-E0D5BBEB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12" y="5073035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868" y="5295375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7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5347 L -0.00794 0.05347 L 0.02136 0.05741 C 0.02956 0.05857 0.0375 0.06065 0.04571 0.06134 C 0.07709 0.06435 0.1155 0.06458 0.14636 0.06528 C 0.14909 0.06482 0.15313 0.06806 0.15456 0.06389 C 0.15691 0.05694 0.15508 0.04745 0.15521 0.03912 C 0.15651 -0.03704 0.15482 0.00046 0.15664 -0.03681 C 0.1556 -0.11875 0.1573 -0.06898 0.15521 -0.10208 C 0.15417 -0.11921 0.15534 -0.11018 0.153 -0.12431 C 0.15274 -0.12778 0.15222 -0.13125 0.15235 -0.13472 C 0.15248 -0.14398 0.153 -0.15301 0.15378 -0.16227 C 0.15391 -0.16458 0.15482 -0.16643 0.15521 -0.16875 C 0.1573 -0.1794 0.15443 -0.16852 0.15743 -0.17917 C 0.15782 -0.18218 0.15834 -0.18727 0.15964 -0.18958 C 0.16094 -0.1919 0.16263 -0.19306 0.16407 -0.19491 C 0.17253 -0.20625 0.16107 -0.19167 0.18243 -0.21065 C 0.18816 -0.21574 0.19532 -0.22268 0.20157 -0.22361 C 0.21185 -0.22523 0.20691 -0.22431 0.21628 -0.22616 C 0.23269 -0.23495 0.22592 -0.23287 0.23607 -0.23542 C 0.24844 -0.2463 0.23008 -0.23032 0.24792 -0.24444 C 0.2668 -0.25972 0.24948 -0.24583 0.25743 -0.2537 C 0.25886 -0.25509 0.26042 -0.25625 0.26185 -0.25764 C 0.26263 -0.25903 0.26329 -0.26042 0.26407 -0.26157 C 0.26706 -0.26597 0.26563 -0.26204 0.26706 -0.26667 L 0.26706 -0.26667 " pathEditMode="relative" ptsTypes="AAAAAAAAAAAAAAAAAAAAAAAA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BEAA44-B392-A3F0-A1BE-9D93BF995D58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3182F346-2E8F-52F5-AA81-CC0C01355B41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A8213060-F43B-67C5-C280-F962834B4D54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FFCE932B-DBD0-038A-B66F-EE610A52DC91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CBD21B44-C8E2-2061-64EC-07948E1D9098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9C6F6127-6E8A-A13B-157D-22215F7E846F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245434D2-CD9D-6B44-26B6-111748764228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FD2B1DF1-CF4E-5D5F-D8C3-CEDC71116193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查看源图像">
            <a:extLst>
              <a:ext uri="{FF2B5EF4-FFF2-40B4-BE49-F238E27FC236}">
                <a16:creationId xmlns:a16="http://schemas.microsoft.com/office/drawing/2014/main" id="{911A8B99-0FA3-879D-2DD3-7DD968F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04" y="312000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查看源图像">
            <a:extLst>
              <a:ext uri="{FF2B5EF4-FFF2-40B4-BE49-F238E27FC236}">
                <a16:creationId xmlns:a16="http://schemas.microsoft.com/office/drawing/2014/main" id="{104CF55E-C95D-25C3-3050-62A6139A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5" y="93955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查看源图像">
            <a:extLst>
              <a:ext uri="{FF2B5EF4-FFF2-40B4-BE49-F238E27FC236}">
                <a16:creationId xmlns:a16="http://schemas.microsoft.com/office/drawing/2014/main" id="{A3CFC370-5B3E-10A9-E3B7-E0D5BBEB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12" y="5073035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4076" y="3258548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查看源图像">
            <a:extLst>
              <a:ext uri="{FF2B5EF4-FFF2-40B4-BE49-F238E27FC236}">
                <a16:creationId xmlns:a16="http://schemas.microsoft.com/office/drawing/2014/main" id="{89A4C462-A627-274C-A48A-1E982282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7" y="303434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5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342D4-6297-609D-BD20-EF080A2445F0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5342B973-B062-A419-01B2-702DCEC26A74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D2CB88C9-7346-3278-85E9-C6F971DB9739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45AB9553-3551-0149-3371-AF97E408382A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4508620B-CD8A-4BF3-0CDA-070BACB4696D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C7EE9E5F-42E6-9555-EB31-0F03A3E86DEE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B6BD7F50-67E9-8630-4A28-ADDF897B5EDE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A59435C5-49D8-9AF2-B4AF-21980698E422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查看源图像">
            <a:extLst>
              <a:ext uri="{FF2B5EF4-FFF2-40B4-BE49-F238E27FC236}">
                <a16:creationId xmlns:a16="http://schemas.microsoft.com/office/drawing/2014/main" id="{911A8B99-0FA3-879D-2DD3-7DD968F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04" y="312000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查看源图像">
            <a:extLst>
              <a:ext uri="{FF2B5EF4-FFF2-40B4-BE49-F238E27FC236}">
                <a16:creationId xmlns:a16="http://schemas.microsoft.com/office/drawing/2014/main" id="{104CF55E-C95D-25C3-3050-62A6139A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5" y="93955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查看源图像">
            <a:extLst>
              <a:ext uri="{FF2B5EF4-FFF2-40B4-BE49-F238E27FC236}">
                <a16:creationId xmlns:a16="http://schemas.microsoft.com/office/drawing/2014/main" id="{A3CFC370-5B3E-10A9-E3B7-E0D5BBEB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12" y="5073035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查看源图像">
            <a:extLst>
              <a:ext uri="{FF2B5EF4-FFF2-40B4-BE49-F238E27FC236}">
                <a16:creationId xmlns:a16="http://schemas.microsoft.com/office/drawing/2014/main" id="{89A4C462-A627-274C-A48A-1E982282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7" y="303434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4076" y="3258548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48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4583 L -0.00794 0.04583 C -0.00208 0.05139 0.00352 0.0581 0.00964 0.06273 C 0.01237 0.06505 0.01549 0.06528 0.01849 0.06667 C 0.02943 0.07176 0.01693 0.0669 0.03164 0.07199 C 0.03346 0.07268 0.04167 0.07569 0.04414 0.07593 C 0.06107 0.07662 0.07799 0.07685 0.09492 0.07731 C 0.10469 0.07685 0.11458 0.07685 0.12435 0.07593 C 0.12682 0.07569 0.1293 0.07477 0.13164 0.07338 C 0.13242 0.07292 0.13255 0.0713 0.1332 0.0706 C 0.13437 0.06921 0.13568 0.06829 0.13685 0.06667 C 0.13906 0.06366 0.14245 0.05486 0.14349 0.05231 C 0.14648 0.04514 0.14505 0.04907 0.14792 0.04051 C 0.14818 0.03889 0.14818 0.03704 0.14857 0.03542 C 0.14896 0.03403 0.14961 0.03287 0.15013 0.03148 C 0.15065 0.02986 0.15117 0.02801 0.15156 0.02616 C 0.15234 0.02245 0.15273 0.01528 0.15299 0.01181 C 0.15391 -0.01019 0.15456 -0.02407 0.15456 -0.04838 C 0.15456 -0.05324 0.15326 -0.09005 0.15299 -0.09676 C 0.15312 -0.09977 0.15404 -0.17176 0.15521 -0.17778 C 0.15599 -0.18125 0.15677 -0.18472 0.15742 -0.18819 C 0.15794 -0.1912 0.1582 -0.19444 0.15885 -0.19722 C 0.15937 -0.19954 0.16315 -0.21296 0.16484 -0.2169 C 0.16693 -0.22176 0.16849 -0.22801 0.17135 -0.23125 C 0.17656 -0.23704 0.17995 -0.24144 0.18607 -0.24444 C 0.19167 -0.24699 0.20299 -0.24954 0.20299 -0.24954 L 0.23984 -0.24699 C 0.24336 -0.24676 0.24661 -0.24421 0.25013 -0.24306 C 0.25208 -0.24236 0.25404 -0.24213 0.25599 -0.24167 L 0.26107 -0.24051 C 0.27474 -0.23657 0.2651 -0.23889 0.27578 -0.23657 C 0.27747 -0.23565 0.27917 -0.23449 0.28099 -0.2338 C 0.28294 -0.23333 0.2849 -0.2331 0.28685 -0.23264 C 0.30651 -0.22847 0.29375 -0.23102 0.31406 -0.2287 C 0.31719 -0.22824 0.32044 -0.22778 0.32357 -0.22732 L 0.33607 -0.22616 L 0.36992 -0.22732 C 0.37461 -0.22755 0.3793 -0.22824 0.38385 -0.2287 C 0.38802 -0.22917 0.39219 -0.22986 0.39635 -0.23009 L 0.46549 -0.23264 C 0.46914 -0.2331 0.47292 -0.23287 0.47656 -0.2338 C 0.4793 -0.23472 0.4819 -0.23681 0.48464 -0.23773 C 0.48685 -0.23866 0.48906 -0.23866 0.49128 -0.23912 C 0.49401 -0.2412 0.49661 -0.24375 0.49935 -0.2456 C 0.50169 -0.24722 0.50443 -0.24745 0.50664 -0.24954 C 0.50885 -0.25162 0.51081 -0.25463 0.51263 -0.25741 C 0.51667 -0.26389 0.52005 -0.27107 0.52357 -0.27824 C 0.52409 -0.28056 0.52461 -0.28264 0.52513 -0.28495 C 0.52604 -0.28935 0.52578 -0.29097 0.52799 -0.29537 C 0.52878 -0.29699 0.52995 -0.29792 0.53099 -0.29931 C 0.53346 -0.30579 0.53177 -0.30208 0.53607 -0.30972 C 0.53711 -0.31157 0.53776 -0.31389 0.53906 -0.31505 C 0.53971 -0.31551 0.54362 -0.31875 0.54414 -0.32014 C 0.54453 -0.32083 0.54414 -0.32199 0.54414 -0.32269 L 0.54414 -0.32269 " pathEditMode="relative" ptsTypes="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7830173-BDA5-0ABD-B32D-4B59E99FD963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678A0795-7677-AE65-8533-CDE29B9918B6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8D682E12-E59D-1294-B83A-B9338F9CB679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8470D923-6B14-8B99-38FF-3F9CD3E13E0A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87DF6D55-7C96-6E80-64F0-B1FF926FA434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847142ED-335E-5ECC-64C8-F8431F392A79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1B1A114F-DFE8-7465-606C-4F9651D23EF9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84E4DC37-4BC9-981C-00EF-E7F6EBD994D1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查看源图像">
            <a:extLst>
              <a:ext uri="{FF2B5EF4-FFF2-40B4-BE49-F238E27FC236}">
                <a16:creationId xmlns:a16="http://schemas.microsoft.com/office/drawing/2014/main" id="{911A8B99-0FA3-879D-2DD3-7DD968F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04" y="312000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查看源图像">
            <a:extLst>
              <a:ext uri="{FF2B5EF4-FFF2-40B4-BE49-F238E27FC236}">
                <a16:creationId xmlns:a16="http://schemas.microsoft.com/office/drawing/2014/main" id="{104CF55E-C95D-25C3-3050-62A6139A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5" y="93955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查看源图像">
            <a:extLst>
              <a:ext uri="{FF2B5EF4-FFF2-40B4-BE49-F238E27FC236}">
                <a16:creationId xmlns:a16="http://schemas.microsoft.com/office/drawing/2014/main" id="{A3CFC370-5B3E-10A9-E3B7-E0D5BBEB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12" y="5073035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查看源图像">
            <a:extLst>
              <a:ext uri="{FF2B5EF4-FFF2-40B4-BE49-F238E27FC236}">
                <a16:creationId xmlns:a16="http://schemas.microsoft.com/office/drawing/2014/main" id="{89A4C462-A627-274C-A48A-1E982282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7" y="303434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068" y="956894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查看源图像">
            <a:extLst>
              <a:ext uri="{FF2B5EF4-FFF2-40B4-BE49-F238E27FC236}">
                <a16:creationId xmlns:a16="http://schemas.microsoft.com/office/drawing/2014/main" id="{D04AAE52-5568-3886-D219-5441D6AC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178" y="71608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50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1A2CA13-BA99-D841-EE56-21C2A97393C1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F31D96F8-F824-2986-E62C-13A62B1BFBCB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FB401B6C-5B49-7046-BBE7-E8F69D51F05E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D43E1CA2-FECF-0122-64AA-AF844DD0083E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02F4DA23-2384-CE0F-FA5B-0306B60FADF5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0ECFF854-4A7E-D82C-8371-4DBFE1C484F2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BF287897-BBB3-FE29-D101-9FE0E47D4E7E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AF07585E-B97D-C2DB-45E5-52DE439D5461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查看源图像">
            <a:extLst>
              <a:ext uri="{FF2B5EF4-FFF2-40B4-BE49-F238E27FC236}">
                <a16:creationId xmlns:a16="http://schemas.microsoft.com/office/drawing/2014/main" id="{911A8B99-0FA3-879D-2DD3-7DD968F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04" y="312000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查看源图像">
            <a:extLst>
              <a:ext uri="{FF2B5EF4-FFF2-40B4-BE49-F238E27FC236}">
                <a16:creationId xmlns:a16="http://schemas.microsoft.com/office/drawing/2014/main" id="{104CF55E-C95D-25C3-3050-62A6139A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5" y="93955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查看源图像">
            <a:extLst>
              <a:ext uri="{FF2B5EF4-FFF2-40B4-BE49-F238E27FC236}">
                <a16:creationId xmlns:a16="http://schemas.microsoft.com/office/drawing/2014/main" id="{A3CFC370-5B3E-10A9-E3B7-E0D5BBEB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12" y="5073035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查看源图像">
            <a:extLst>
              <a:ext uri="{FF2B5EF4-FFF2-40B4-BE49-F238E27FC236}">
                <a16:creationId xmlns:a16="http://schemas.microsoft.com/office/drawing/2014/main" id="{89A4C462-A627-274C-A48A-1E982282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7" y="303434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068" y="956894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查看源图像">
            <a:extLst>
              <a:ext uri="{FF2B5EF4-FFF2-40B4-BE49-F238E27FC236}">
                <a16:creationId xmlns:a16="http://schemas.microsoft.com/office/drawing/2014/main" id="{D04AAE52-5568-3886-D219-5441D6AC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178" y="71608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0.03982 L 0.01393 0.03982 L -0.02188 0.03496 C -0.02813 0.03403 -0.03438 0.03195 -0.04063 0.03195 L -0.09948 0.03333 C -0.10208 0.03426 -0.10833 0.03634 -0.11029 0.0382 C -0.11224 0.04005 -0.11901 0.04931 -0.12096 0.05417 C -0.12175 0.05602 -0.12214 0.05833 -0.12279 0.06042 C -0.12956 0.08148 -0.12682 0.06921 -0.12995 0.08588 C -0.13047 0.09421 -0.13099 0.10278 -0.13164 0.11111 C -0.13229 0.11783 -0.13438 0.13449 -0.13529 0.14144 C -0.13503 0.18056 -0.13516 0.21968 -0.13438 0.2588 C -0.13425 0.26412 -0.13294 0.26945 -0.13255 0.27477 C -0.13203 0.28426 -0.13216 0.29375 -0.13164 0.30324 C -0.13099 0.31806 -0.12982 0.33287 -0.12904 0.34769 C -0.12865 0.35533 -0.12604 0.39792 -0.12539 0.41435 C -0.12422 0.44769 -0.12422 0.46458 -0.1237 0.50162 C -0.12396 0.53658 -0.12409 0.57153 -0.12461 0.60648 C -0.12474 0.61759 -0.125 0.62871 -0.12539 0.63982 C -0.12565 0.64468 -0.12565 0.64954 -0.1263 0.65417 C -0.12682 0.65741 -0.12826 0.66042 -0.12904 0.66366 C -0.13008 0.66783 -0.13047 0.67222 -0.13164 0.67639 C -0.13477 0.68634 -0.13516 0.68287 -0.13971 0.68889 C -0.14076 0.69028 -0.14128 0.69259 -0.14245 0.69375 C -0.14375 0.69537 -0.14544 0.6956 -0.14688 0.69699 C -0.14818 0.69815 -0.14909 0.70046 -0.15039 0.70162 C -0.15208 0.70324 -0.15404 0.70394 -0.15586 0.70486 C -0.1625 0.7081 -0.17917 0.70949 -0.18086 0.70972 C -0.2237 0.71111 -0.26654 0.71065 -0.30938 0.71134 C -0.31771 0.71065 -0.32617 0.71134 -0.33438 0.70972 C -0.33633 0.70926 -0.33776 0.70556 -0.33971 0.70486 C -0.3444 0.70347 -0.34922 0.70371 -0.35404 0.70324 L -0.37643 0.70162 C -0.3793 0.70116 -0.38242 0.70116 -0.38529 0.7 C -0.38711 0.69954 -0.3888 0.69792 -0.39063 0.69699 C -0.39388 0.69514 -0.39727 0.69398 -0.40052 0.69213 C -0.40195 0.69144 -0.40872 0.6875 -0.41029 0.68588 C -0.41159 0.68449 -0.4125 0.68218 -0.41393 0.68102 C -0.41784 0.67755 -0.42031 0.67778 -0.42461 0.67639 C -0.42578 0.67593 -0.42695 0.67523 -0.42813 0.67477 C -0.43372 0.66806 -0.42774 0.67408 -0.43802 0.66991 C -0.43958 0.66921 -0.44102 0.66783 -0.44245 0.66667 C -0.44336 0.66621 -0.44427 0.66574 -0.44518 0.66528 C -0.44635 0.66435 -0.44766 0.66343 -0.4487 0.66204 C -0.45443 0.65509 -0.44414 0.66273 -0.45495 0.65417 C -0.45612 0.65324 -0.45729 0.65301 -0.45846 0.65255 C -0.46419 0.64236 -0.45794 0.65324 -0.46471 0.64306 C -0.46537 0.6419 -0.46576 0.64051 -0.46654 0.63982 C -0.46849 0.6382 -0.4694 0.6382 -0.47096 0.6382 L -0.47096 0.6382 " pathEditMode="relative" ptsTypes="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860D-AF9A-7D33-7106-7A1A9F42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32D77-6C49-9DE5-93CE-C294D9B3B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Plants vs. Zombies (PC, 2009) Video Game Music Review">
            <a:extLst>
              <a:ext uri="{FF2B5EF4-FFF2-40B4-BE49-F238E27FC236}">
                <a16:creationId xmlns:a16="http://schemas.microsoft.com/office/drawing/2014/main" id="{52250005-1099-D498-73EC-E056F3C1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44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FB14EF3-C9BD-08B5-3D09-CF17BBCD3DD6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8A9501EB-23C5-3AB5-D880-1F3858CCB8A7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9047F507-1E5F-1ED6-FCF9-7AB4669D331A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076D71AF-67D2-9144-23D0-3AAA7CF8D293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98626BC1-E1BD-7662-2524-02E9001B4B53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B1E9FAE0-3673-A258-1C4C-91F320290242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4065A725-947E-505F-0ED5-3DC3F8186379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F767C1BD-5049-EF1F-AE92-A954A72C18EE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查看源图像">
            <a:extLst>
              <a:ext uri="{FF2B5EF4-FFF2-40B4-BE49-F238E27FC236}">
                <a16:creationId xmlns:a16="http://schemas.microsoft.com/office/drawing/2014/main" id="{911A8B99-0FA3-879D-2DD3-7DD968FA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04" y="312000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查看源图像">
            <a:extLst>
              <a:ext uri="{FF2B5EF4-FFF2-40B4-BE49-F238E27FC236}">
                <a16:creationId xmlns:a16="http://schemas.microsoft.com/office/drawing/2014/main" id="{104CF55E-C95D-25C3-3050-62A6139A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65" y="93955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查看源图像">
            <a:extLst>
              <a:ext uri="{FF2B5EF4-FFF2-40B4-BE49-F238E27FC236}">
                <a16:creationId xmlns:a16="http://schemas.microsoft.com/office/drawing/2014/main" id="{A3CFC370-5B3E-10A9-E3B7-E0D5BBEB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12" y="5073035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查看源图像">
            <a:extLst>
              <a:ext uri="{FF2B5EF4-FFF2-40B4-BE49-F238E27FC236}">
                <a16:creationId xmlns:a16="http://schemas.microsoft.com/office/drawing/2014/main" id="{89A4C462-A627-274C-A48A-1E982282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7" y="3034341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82" y="5222369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查看源图像">
            <a:extLst>
              <a:ext uri="{FF2B5EF4-FFF2-40B4-BE49-F238E27FC236}">
                <a16:creationId xmlns:a16="http://schemas.microsoft.com/office/drawing/2014/main" id="{D04AAE52-5568-3886-D219-5441D6AC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178" y="716088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查看源图像">
            <a:extLst>
              <a:ext uri="{FF2B5EF4-FFF2-40B4-BE49-F238E27FC236}">
                <a16:creationId xmlns:a16="http://schemas.microsoft.com/office/drawing/2014/main" id="{C0DE49B7-1015-97F5-22A6-5750C77FA8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10" y="3968463"/>
            <a:ext cx="2814227" cy="281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2BD7-0A72-845B-66A7-89AE41A6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4C8B0-6301-ED48-7704-AF3A57CA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Plants Vs Zombies Wallpapers - Wallpaper Cave">
            <a:extLst>
              <a:ext uri="{FF2B5EF4-FFF2-40B4-BE49-F238E27FC236}">
                <a16:creationId xmlns:a16="http://schemas.microsoft.com/office/drawing/2014/main" id="{3B8622C7-E126-28D9-F83A-9797308B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31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4CE6F46-92C2-3E6F-80A2-23949C7F144C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1AB0185E-9379-AC5C-AEC9-9A8BC11FFDE7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6258B3C-B7BC-0678-FBB9-A0EE0FAA06FE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331A099-E293-CC4B-2BAC-590BC7032843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7102600-4F08-3BD0-75BF-971E615395A3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0B4A1600-4020-639B-9041-8CED74A46E90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7DFF72F9-A4BC-397D-1EF5-8DBB7F14D7D5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3FEF0926-4367-245B-80B0-CF4E4688B499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3695" y="1280440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0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0.04537 L -0.0086 0.04537 C -0.00378 0.04584 0.00117 0.04561 0.00599 0.04653 C 0.00911 0.04723 0.01185 0.04977 0.01484 0.05047 C 0.02044 0.05209 0.03177 0.05324 0.03177 0.05324 C 0.03502 0.05486 0.04049 0.05764 0.04349 0.05834 C 0.05208 0.06019 0.08554 0.06088 0.08619 0.06111 L 0.2082 0.05834 C 0.21093 0.05811 0.21354 0.05602 0.21627 0.05579 C 0.22786 0.0544 0.23932 0.05394 0.25091 0.05324 C 0.25703 0.05278 0.26315 0.05209 0.26927 0.05186 L 0.35013 0.04931 L 0.35755 0.04792 C 0.35976 0.04746 0.36198 0.04699 0.36419 0.04653 C 0.3681 0.04607 0.372 0.04584 0.37591 0.04537 C 0.37812 0.04445 0.38033 0.04329 0.38255 0.04283 C 0.38515 0.0419 0.38802 0.0426 0.39062 0.04144 C 0.39296 0.04028 0.39492 0.03774 0.39726 0.03611 C 0.39843 0.03542 0.39974 0.03542 0.40091 0.03496 C 0.40169 0.03449 0.40234 0.03403 0.40312 0.03357 C 0.40794 0.025 0.40286 0.03473 0.40677 0.02454 C 0.40716 0.02338 0.40781 0.02292 0.4082 0.02176 C 0.40885 0.02014 0.40924 0.01829 0.40976 0.01667 C 0.41015 0.0132 0.41067 0.00973 0.41119 0.00625 C 0.41185 0.00186 0.41302 -0.00231 0.41341 -0.00694 C 0.41393 -0.0125 0.41367 -0.01828 0.41419 -0.02384 C 0.41523 -0.03865 0.41484 -0.01458 0.41484 -0.03287 L 0.41484 -0.03032 L 0.41484 -0.02777 " pathEditMode="relative" ptsTypes="AAAAAAAAAAAAAAAAAAAAAAAAAAA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46DD6B-2F89-1989-2791-FF784A5FCF57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466C6113-742E-2402-2FDB-48D1B9EA3965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1CA9AE8-A834-C977-EAA1-5982F6DE2A2D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946286A-ED63-D3C2-785D-6FFBED6D75EB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A07CCC6F-1527-EA71-E97D-0517D490F37D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A98DECED-F6F6-77E8-D27C-FDFA115AFCC1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F3866ED2-5BB5-0213-B223-9BFB343DD335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E2D294E6-1154-8E3F-FFA5-54C213629A1A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9170" y="944590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1 0.02662 L -0.00821 0.02662 C 0.0138 0.02963 -0.01354 0.02662 0.01601 0.02662 C 0.02708 0.02662 0.03802 0.02731 0.04909 0.02778 C 0.04935 0.02778 0.06732 0.03009 0.07265 0.03171 C 0.07669 0.0331 0.08021 0.03542 0.08437 0.03565 C 0.09349 0.03634 0.10247 0.03657 0.11159 0.03704 C 0.11432 0.03819 0.11692 0.03981 0.11966 0.04097 C 0.12109 0.04143 0.12265 0.04143 0.12409 0.04213 C 0.1306 0.0456 0.12435 0.04329 0.12851 0.04745 C 0.12968 0.04861 0.13099 0.04907 0.13216 0.05 C 0.13268 0.05139 0.13294 0.05301 0.13359 0.05393 C 0.13424 0.05486 0.13515 0.05463 0.1358 0.05532 C 0.13789 0.05764 0.13984 0.06042 0.14179 0.06319 L 0.14179 0.06319 C 0.14388 0.06875 0.14245 0.06597 0.14609 0.07083 C 0.14804 0.0787 0.14909 0.08194 0.14987 0.09051 C 0.15 0.09259 0.15078 0.10324 0.1513 0.10625 C 0.15169 0.1081 0.15234 0.10972 0.15273 0.11134 C 0.15312 0.11319 0.15299 0.11505 0.15351 0.11667 C 0.15677 0.12616 0.15846 0.12546 0.16015 0.13356 C 0.16041 0.13542 0.16054 0.13727 0.1608 0.13889 C 0.16172 0.14421 0.1625 0.14676 0.16302 0.15185 C 0.16341 0.15509 0.16354 0.1581 0.1638 0.16111 C 0.16406 0.16319 0.16432 0.16551 0.16458 0.16759 C 0.16484 0.19074 0.16484 0.21389 0.16523 0.23681 C 0.16536 0.24005 0.16588 0.24306 0.16601 0.24606 C 0.1664 0.25787 0.1664 0.26968 0.16679 0.28125 C 0.16732 0.30162 0.16718 0.29444 0.16823 0.31018 C 0.16901 0.32361 0.16849 0.32199 0.17044 0.33495 C 0.17109 0.33935 0.17187 0.34352 0.17265 0.34792 C 0.17448 0.36018 0.17409 0.36227 0.17773 0.37546 C 0.17903 0.37986 0.17968 0.38472 0.18151 0.38843 C 0.18659 0.4 0.18372 0.39421 0.19323 0.4081 C 0.19648 0.41296 0.19531 0.41157 0.19909 0.41343 C 0.20299 0.41296 0.2069 0.41296 0.2108 0.41204 C 0.21263 0.41157 0.21432 0.41018 0.21601 0.40949 C 0.21823 0.40833 0.22044 0.40764 0.22265 0.40671 C 0.22799 0.39954 0.22304 0.40532 0.22851 0.40162 C 0.22955 0.40093 0.23047 0.4 0.23151 0.39884 C 0.23216 0.39815 0.23281 0.39699 0.23359 0.3963 C 0.23463 0.3956 0.23567 0.3956 0.23659 0.39491 C 0.24349 0.39051 0.23554 0.39468 0.24245 0.38843 C 0.24336 0.38773 0.2444 0.3875 0.24544 0.38727 C 0.24961 0.38218 0.24896 0.38333 0.25429 0.37268 C 0.25989 0.36134 0.25989 0.36227 0.26458 0.35069 C 0.26562 0.34792 0.26666 0.3456 0.26745 0.34282 C 0.27057 0.33264 0.26732 0.33912 0.27044 0.33356 L 0.27122 0.32847 L 0.27122 0.33102 " pathEditMode="relative" ptsTypes="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F7A1-F13A-7DFD-0A2E-C118BC5162E3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2C9F0F92-24A3-1259-A4C3-43DE735AEF28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6BC382D-8E6C-CA7F-5D57-794DCD34FEC2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9293978-505C-8192-76C5-6D045DF9E554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A3BB292E-0B65-64BF-6ED2-271DB912A57C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891E7876-698F-BED9-E567-CAD56BBBABAE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EE8482E6-4ACE-CF5E-C850-A99028C0D943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610A0B81-16A4-84A3-C521-D6FA03FCA115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899" y="3105454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4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3032 L 0.00937 0.03055 C -0.0056 0.02939 -0.02057 0.02939 -0.03555 0.02754 C -0.0405 0.02708 -0.05026 0.02384 -0.05026 0.02407 C -0.05912 0.02407 -0.06784 0.02407 -0.07669 0.025 C -0.07943 0.02523 -0.08203 0.02685 -0.08477 0.02754 C -0.08672 0.02824 -0.08867 0.02847 -0.09063 0.02893 C -0.09141 0.02939 -0.09219 0.02963 -0.09284 0.03032 C -0.09388 0.03101 -0.09479 0.03217 -0.09584 0.03287 C -0.09675 0.03356 -0.09779 0.03379 -0.09883 0.03426 C -0.09948 0.03495 -0.10026 0.03564 -0.10091 0.0368 C -0.10222 0.03888 -0.10352 0.04097 -0.10469 0.04328 C -0.10677 0.04791 -0.10938 0.05648 -0.11055 0.06157 C -0.1112 0.06458 -0.11159 0.06759 -0.11198 0.07083 C -0.11263 0.07476 -0.1138 0.08287 -0.11419 0.08773 C -0.11446 0.0912 -0.11472 0.09467 -0.11498 0.09814 C -0.11472 0.10694 -0.11472 0.11574 -0.11419 0.1243 C -0.11393 0.12824 -0.11328 0.13217 -0.11276 0.13611 C -0.10847 0.16481 -0.11081 0.14513 -0.10912 0.16088 C -0.10925 0.17523 -0.10951 0.18958 -0.10977 0.20393 C -0.1099 0.20972 -0.1099 0.21551 -0.11055 0.22106 C -0.11094 0.22476 -0.11198 0.22801 -0.11276 0.23148 C -0.11354 0.23912 -0.1155 0.2574 -0.11563 0.26412 C -0.11628 0.28426 -0.1155 0.30416 -0.11641 0.3243 C -0.11654 0.32615 -0.12097 0.33634 -0.12162 0.33726 C -0.12279 0.33912 -0.12448 0.34004 -0.12591 0.3412 C -0.13555 0.34907 -0.12656 0.34166 -0.13633 0.34768 C -0.14531 0.35347 -0.1375 0.35069 -0.14662 0.35301 C -0.14779 0.35393 -0.14896 0.35509 -0.15026 0.35555 C -0.15117 0.35601 -0.16367 0.3581 -0.16419 0.35833 C -0.16849 0.35972 -0.17448 0.36226 -0.17891 0.36203 C -0.1944 0.36157 -0.19974 0.36041 -0.21198 0.35833 C -0.22448 0.35162 -0.21432 0.35717 -0.22526 0.35046 C -0.23021 0.34722 -0.23034 0.34814 -0.23555 0.34259 C -0.23737 0.34051 -0.23893 0.33819 -0.24063 0.33611 C -0.24258 0.33032 -0.24427 0.32615 -0.24505 0.31898 C -0.24571 0.31342 -0.24557 0.30763 -0.24584 0.30208 L -0.24649 0.25115 L -0.24649 0.25138 " pathEditMode="relative" rAng="0" ptsTypes="AAAAAAAAAAAAAAAAAAAAAAAAAAAAAAAAAAAAA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844677-32B9-CD69-4733-CE341FC398A6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007D06A-386E-7C6E-2070-021A44F5FE7B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319903A7-B489-CE74-C1CE-D29A82E4C5F5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805CE633-2C3A-376B-8B9F-56080770AB6E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0E85D89D-E8EA-C6D5-91E4-E2E1F58DDE05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B75369BD-E26C-D26D-16B4-6EB8B90E4DA7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23BD033-0D69-6144-358F-52D4BFBF8CE4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40B5121F-A975-E5BD-5C55-5F5957D1AFD5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68" y="4861784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3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554D46-CDB1-0EF2-C2D0-5D7A33AC6F76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839C2DFF-D2BE-154D-B709-3AE083F7CFEE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CAD02B20-A90B-8444-0C47-ED4821F2210B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BFAE3D97-E4AD-D681-555B-92D927337497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475D4A84-2D42-EE23-33CE-915C89D4C729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378E717B-A903-5910-58FE-93ED0B0AA380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2290A6A5-0D8C-4D4E-9A21-98BCFA63F840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6DA350A7-23A2-329D-D006-43D8B6A4CF8E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5368" y="4861784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117 0.01459 0.00273 0.0294 0.00364 0.04422 C 0.00377 0.04769 0.0039 0.08125 0.00508 0.09259 C 0.0056 0.09792 0.00638 0.10324 0.00729 0.10834 C 0.00807 0.11227 0.00872 0.11667 0.01028 0.12014 C 0.01198 0.12384 0.01432 0.12732 0.01679 0.12917 C 0.01862 0.13056 0.02018 0.13218 0.022 0.1331 C 0.03112 0.1375 0.03398 0.13704 0.04336 0.13843 C 0.04544 0.13912 0.0539 0.14236 0.05651 0.14213 C 0.06146 0.1419 0.06627 0.14051 0.07122 0.13959 C 0.07448 0.13912 0.0776 0.13866 0.08086 0.13843 C 0.09349 0.13449 0.08672 0.13634 0.10143 0.1331 C 0.10338 0.13264 0.10534 0.13195 0.10729 0.13172 C 0.12643 0.13033 0.1181 0.13125 0.13229 0.12917 C 0.15846 0.13102 0.15221 0.13125 0.18737 0.12917 C 0.18971 0.12894 0.19518 0.12732 0.19765 0.12662 C 0.19896 0.1257 0.20013 0.12454 0.2013 0.12384 C 0.20325 0.12292 0.20729 0.1213 0.20729 0.12153 C 0.2082 0.12014 0.20911 0.11852 0.21015 0.11736 C 0.21315 0.11435 0.21484 0.11459 0.21823 0.11343 C 0.21927 0.11273 0.22018 0.11158 0.22122 0.11088 C 0.22187 0.11042 0.22278 0.11042 0.22344 0.10949 C 0.22877 0.10324 0.22226 0.10764 0.22851 0.10301 C 0.22995 0.10209 0.23294 0.10047 0.23294 0.1007 C 0.24166 0.08496 0.22643 0.11227 0.23815 0.09005 C 0.24023 0.08588 0.24258 0.08218 0.24466 0.07824 C 0.2457 0.07639 0.24661 0.07454 0.24765 0.07292 C 0.2487 0.07176 0.24974 0.0706 0.25065 0.06922 C 0.25065 0.06945 0.25429 0.0625 0.25508 0.06134 L 0.25508 0.06158 " pathEditMode="relative" rAng="0" ptsTypes="AAAAAAAAAAAAAAAAAAAAAAAAAAAAA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7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9E01B2-BCCA-5E80-0F8A-8254FA0BCCF4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0DFC2E9F-501B-7A1F-A674-C3EFF45489D3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54EA4B8E-2848-6C83-29C6-582D76EF8B88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30DB722B-B44F-FA74-64F0-7E256AC65574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09240E31-76C7-CE0B-0B5E-1755F76F1BA2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D3530D31-CF31-F94B-1F76-8862DDC61949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0EF56323-41C4-93A7-7B0F-E7EA531EAC6D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69F818C1-B49E-87BE-7F59-6293BF665DC0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899" y="5263899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1F7F2E-5EDF-EDC3-BD4A-6BDF50E776E4}"/>
              </a:ext>
            </a:extLst>
          </p:cNvPr>
          <p:cNvSpPr/>
          <p:nvPr/>
        </p:nvSpPr>
        <p:spPr>
          <a:xfrm>
            <a:off x="1" y="8743"/>
            <a:ext cx="12191999" cy="6837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745CC921-6786-3546-6219-1BF9D29041BE}"/>
              </a:ext>
            </a:extLst>
          </p:cNvPr>
          <p:cNvSpPr/>
          <p:nvPr/>
        </p:nvSpPr>
        <p:spPr>
          <a:xfrm>
            <a:off x="2524142" y="0"/>
            <a:ext cx="477909" cy="68580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29B854FA-79A9-FC20-6C20-94F83B681F8A}"/>
              </a:ext>
            </a:extLst>
          </p:cNvPr>
          <p:cNvSpPr/>
          <p:nvPr/>
        </p:nvSpPr>
        <p:spPr>
          <a:xfrm rot="5400000">
            <a:off x="5949243" y="-3051009"/>
            <a:ext cx="477909" cy="6597411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38B88023-E630-515C-91AA-140E4D0256F5}"/>
              </a:ext>
            </a:extLst>
          </p:cNvPr>
          <p:cNvSpPr/>
          <p:nvPr/>
        </p:nvSpPr>
        <p:spPr>
          <a:xfrm rot="5400000">
            <a:off x="7301791" y="-2349099"/>
            <a:ext cx="477909" cy="9302508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8AE63D16-9AB5-1C6C-A5B0-E91037DC93B5}"/>
              </a:ext>
            </a:extLst>
          </p:cNvPr>
          <p:cNvSpPr/>
          <p:nvPr/>
        </p:nvSpPr>
        <p:spPr>
          <a:xfrm rot="5400000">
            <a:off x="5857047" y="-1684613"/>
            <a:ext cx="477909" cy="1219200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67015D70-7E7E-29B0-DEBC-85E8DBDE06C6}"/>
              </a:ext>
            </a:extLst>
          </p:cNvPr>
          <p:cNvSpPr/>
          <p:nvPr/>
        </p:nvSpPr>
        <p:spPr>
          <a:xfrm rot="5400000">
            <a:off x="4486930" y="1822137"/>
            <a:ext cx="477909" cy="9451766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Diagonal Corners Rounded 17">
            <a:extLst>
              <a:ext uri="{FF2B5EF4-FFF2-40B4-BE49-F238E27FC236}">
                <a16:creationId xmlns:a16="http://schemas.microsoft.com/office/drawing/2014/main" id="{8E8586BA-878A-1F65-46FD-4C864E970F0C}"/>
              </a:ext>
            </a:extLst>
          </p:cNvPr>
          <p:cNvSpPr/>
          <p:nvPr/>
        </p:nvSpPr>
        <p:spPr>
          <a:xfrm>
            <a:off x="5735126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A455EC33-77B8-47D2-2200-7DCAEC8F0FF4}"/>
              </a:ext>
            </a:extLst>
          </p:cNvPr>
          <p:cNvSpPr/>
          <p:nvPr/>
        </p:nvSpPr>
        <p:spPr>
          <a:xfrm>
            <a:off x="8973858" y="11643"/>
            <a:ext cx="477909" cy="687462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4 Imagen">
            <a:extLst>
              <a:ext uri="{FF2B5EF4-FFF2-40B4-BE49-F238E27FC236}">
                <a16:creationId xmlns:a16="http://schemas.microsoft.com/office/drawing/2014/main" id="{E7443376-3724-4239-9347-DC1A5895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4900" y="2642547"/>
            <a:ext cx="2207036" cy="15139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查看源图像">
            <a:extLst>
              <a:ext uri="{FF2B5EF4-FFF2-40B4-BE49-F238E27FC236}">
                <a16:creationId xmlns:a16="http://schemas.microsoft.com/office/drawing/2014/main" id="{0C9CAACA-2658-40B6-975A-AD686AC4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1" y="2711978"/>
            <a:ext cx="1987285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590845F1-6ECA-4283-9B84-FBA43D78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23" y="4930469"/>
            <a:ext cx="2318336" cy="192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查看源图像">
            <a:extLst>
              <a:ext uri="{FF2B5EF4-FFF2-40B4-BE49-F238E27FC236}">
                <a16:creationId xmlns:a16="http://schemas.microsoft.com/office/drawing/2014/main" id="{B294B550-3FA4-45FB-872D-96147E314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93" y="2759812"/>
            <a:ext cx="2207036" cy="166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源图像">
            <a:extLst>
              <a:ext uri="{FF2B5EF4-FFF2-40B4-BE49-F238E27FC236}">
                <a16:creationId xmlns:a16="http://schemas.microsoft.com/office/drawing/2014/main" id="{FAD0F07C-61E2-4E2B-A92A-7755CF324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63" y="4755094"/>
            <a:ext cx="1523797" cy="15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查看源图像">
            <a:extLst>
              <a:ext uri="{FF2B5EF4-FFF2-40B4-BE49-F238E27FC236}">
                <a16:creationId xmlns:a16="http://schemas.microsoft.com/office/drawing/2014/main" id="{F7489184-1F67-4405-BF2B-F7FE421D1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8" y="4669619"/>
            <a:ext cx="1707611" cy="159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查看源图像">
            <a:extLst>
              <a:ext uri="{FF2B5EF4-FFF2-40B4-BE49-F238E27FC236}">
                <a16:creationId xmlns:a16="http://schemas.microsoft.com/office/drawing/2014/main" id="{409D54CD-D084-73B7-23FB-34960905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9" y="715524"/>
            <a:ext cx="2457045" cy="13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re Station Clip Art at Clker.com - vector clip art online, royalty free &amp; public domain">
            <a:extLst>
              <a:ext uri="{FF2B5EF4-FFF2-40B4-BE49-F238E27FC236}">
                <a16:creationId xmlns:a16="http://schemas.microsoft.com/office/drawing/2014/main" id="{487D72BE-6EE5-EC1C-2F61-35424E5F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3" y="374962"/>
            <a:ext cx="2161768" cy="18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wimming Pool PNG Clip Art - Best WEB Clipart">
            <a:extLst>
              <a:ext uri="{FF2B5EF4-FFF2-40B4-BE49-F238E27FC236}">
                <a16:creationId xmlns:a16="http://schemas.microsoft.com/office/drawing/2014/main" id="{E326EE2E-E83B-01C3-27A9-44C8FFB3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98" y="4879213"/>
            <a:ext cx="2207036" cy="12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lice clipart police station, Police police station Transparent FREE for download on ...">
            <a:extLst>
              <a:ext uri="{FF2B5EF4-FFF2-40B4-BE49-F238E27FC236}">
                <a16:creationId xmlns:a16="http://schemas.microsoft.com/office/drawing/2014/main" id="{A54B86E9-215B-5E69-72D1-95EF5953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72" y="-362752"/>
            <a:ext cx="2903861" cy="2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查看源图像">
            <a:extLst>
              <a:ext uri="{FF2B5EF4-FFF2-40B4-BE49-F238E27FC236}">
                <a16:creationId xmlns:a16="http://schemas.microsoft.com/office/drawing/2014/main" id="{6F93CC62-6270-72F5-545D-8D633A74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16" y="90114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查看源图像">
            <a:extLst>
              <a:ext uri="{FF2B5EF4-FFF2-40B4-BE49-F238E27FC236}">
                <a16:creationId xmlns:a16="http://schemas.microsoft.com/office/drawing/2014/main" id="{611FCAB9-D487-743D-6B01-299C9B58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345" y="3111036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查看源图像">
            <a:extLst>
              <a:ext uri="{FF2B5EF4-FFF2-40B4-BE49-F238E27FC236}">
                <a16:creationId xmlns:a16="http://schemas.microsoft.com/office/drawing/2014/main" id="{6DD7BB8F-C6F0-EAAC-28C4-B39FDB2A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66" y="48617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查看源图像">
            <a:extLst>
              <a:ext uri="{FF2B5EF4-FFF2-40B4-BE49-F238E27FC236}">
                <a16:creationId xmlns:a16="http://schemas.microsoft.com/office/drawing/2014/main" id="{D7B10F1E-7F1C-4D6C-A29B-453D9A47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899" y="5263899"/>
            <a:ext cx="840446" cy="126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查看源图像">
            <a:extLst>
              <a:ext uri="{FF2B5EF4-FFF2-40B4-BE49-F238E27FC236}">
                <a16:creationId xmlns:a16="http://schemas.microsoft.com/office/drawing/2014/main" id="{4D702C7C-3C7E-30C2-9524-0CCC77502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75" y="5416084"/>
            <a:ext cx="1053114" cy="12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153 L 0.00208 0.02153 L -0.06862 0.02407 C -0.07005 0.02431 -0.07149 0.02593 -0.07292 0.02685 C -0.075 0.02801 -0.07682 0.0294 -0.07891 0.03079 C -0.08151 0.03218 -0.08425 0.03333 -0.08698 0.03472 C -0.09089 0.03426 -0.09492 0.03495 -0.0987 0.03333 C -0.1 0.03264 -0.10091 0.03009 -0.10169 0.02801 C -0.10365 0.02269 -0.10508 0.01667 -0.10677 0.01111 C -0.10912 -0.02176 -0.10873 -0.00486 -0.10677 -0.04907 C -0.10664 -0.05347 -0.10625 -0.05787 -0.10612 -0.06204 C -0.10586 -0.0669 -0.10586 -0.07176 -0.10534 -0.07662 C -0.10469 -0.08194 -0.10339 -0.08704 -0.10235 -0.09213 C -0.10222 -0.09421 -0.10091 -0.11296 -0.10091 -0.11435 C -0.10196 -0.21551 -0.10078 -0.15116 -0.10313 -0.18634 C -0.10404 -0.20069 -0.10274 -0.19653 -0.10612 -0.20718 C -0.10625 -0.20787 -0.10821 -0.21343 -0.10899 -0.21389 C -0.11888 -0.21852 -0.12214 -0.21736 -0.13177 -0.21898 C -0.13373 -0.21944 -0.13568 -0.21991 -0.13763 -0.22037 C -0.14063 -0.22106 -0.14349 -0.22268 -0.14649 -0.22292 C -0.16224 -0.22407 -0.17787 -0.22384 -0.19362 -0.2243 C -0.19505 -0.22477 -0.21055 -0.22917 -0.21563 -0.23218 C -0.23086 -0.2412 -0.22292 -0.23657 -0.23177 -0.24375 C -0.23347 -0.24514 -0.23529 -0.24606 -0.23698 -0.24768 C -0.23854 -0.24954 -0.23972 -0.25231 -0.24141 -0.2544 C -0.24206 -0.25509 -0.24284 -0.25509 -0.24362 -0.25555 C -0.24466 -0.25671 -0.24792 -0.26111 -0.2487 -0.26227 C -0.25196 -0.2662 -0.24987 -0.26296 -0.25235 -0.26736 C -0.25326 -0.27176 -0.25287 -0.27199 -0.25534 -0.27523 C -0.25547 -0.27546 -0.25586 -0.27523 -0.25599 -0.27523 L -0.25599 -0.27523 " pathEditMode="relative" ptsTypes="AAAAAAAAAAAAAAAAAAAAAAAAAAAAAA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54</Words>
  <Application>Microsoft Office PowerPoint</Application>
  <PresentationFormat>Widescreen</PresentationFormat>
  <Paragraphs>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How to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play</dc:title>
  <dc:creator>Oliver Pearce</dc:creator>
  <cp:lastModifiedBy>Oliver Pearce</cp:lastModifiedBy>
  <cp:revision>3</cp:revision>
  <dcterms:created xsi:type="dcterms:W3CDTF">2023-04-13T12:39:40Z</dcterms:created>
  <dcterms:modified xsi:type="dcterms:W3CDTF">2023-04-13T12:58:53Z</dcterms:modified>
</cp:coreProperties>
</file>