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88" r:id="rId2"/>
    <p:sldId id="387" r:id="rId3"/>
    <p:sldId id="372" r:id="rId4"/>
    <p:sldId id="373" r:id="rId5"/>
    <p:sldId id="374" r:id="rId6"/>
    <p:sldId id="375" r:id="rId7"/>
    <p:sldId id="376" r:id="rId8"/>
    <p:sldId id="377" r:id="rId9"/>
    <p:sldId id="378" r:id="rId10"/>
    <p:sldId id="380" r:id="rId11"/>
    <p:sldId id="379" r:id="rId12"/>
    <p:sldId id="381" r:id="rId13"/>
    <p:sldId id="382" r:id="rId14"/>
    <p:sldId id="383" r:id="rId15"/>
    <p:sldId id="384" r:id="rId16"/>
    <p:sldId id="364" r:id="rId17"/>
    <p:sldId id="389" r:id="rId18"/>
    <p:sldId id="390" r:id="rId19"/>
    <p:sldId id="391" r:id="rId20"/>
    <p:sldId id="394" r:id="rId21"/>
    <p:sldId id="39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320A12-ACCB-4524-AB0C-0C4CB43294AD}" v="8" dt="2023-02-28T06:06:15.7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8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ng" userId="31dea01cdac30b49" providerId="LiveId" clId="{90320A12-ACCB-4524-AB0C-0C4CB43294AD}"/>
    <pc:docChg chg="undo custSel addSld delSld modSld sldOrd">
      <pc:chgData name="Song" userId="31dea01cdac30b49" providerId="LiveId" clId="{90320A12-ACCB-4524-AB0C-0C4CB43294AD}" dt="2023-02-28T15:53:41.830" v="800" actId="20577"/>
      <pc:docMkLst>
        <pc:docMk/>
      </pc:docMkLst>
      <pc:sldChg chg="add del">
        <pc:chgData name="Song" userId="31dea01cdac30b49" providerId="LiveId" clId="{90320A12-ACCB-4524-AB0C-0C4CB43294AD}" dt="2023-02-28T06:02:50.967" v="43" actId="47"/>
        <pc:sldMkLst>
          <pc:docMk/>
          <pc:sldMk cId="2394651546" sldId="349"/>
        </pc:sldMkLst>
      </pc:sldChg>
      <pc:sldChg chg="delSp modSp mod">
        <pc:chgData name="Song" userId="31dea01cdac30b49" providerId="LiveId" clId="{90320A12-ACCB-4524-AB0C-0C4CB43294AD}" dt="2023-02-28T15:49:46.698" v="754" actId="1076"/>
        <pc:sldMkLst>
          <pc:docMk/>
          <pc:sldMk cId="1684331967" sldId="372"/>
        </pc:sldMkLst>
        <pc:spChg chg="del mod">
          <ac:chgData name="Song" userId="31dea01cdac30b49" providerId="LiveId" clId="{90320A12-ACCB-4524-AB0C-0C4CB43294AD}" dt="2023-02-28T15:49:31.268" v="746" actId="478"/>
          <ac:spMkLst>
            <pc:docMk/>
            <pc:sldMk cId="1684331967" sldId="372"/>
            <ac:spMk id="6" creationId="{00000000-0000-0000-0000-000000000000}"/>
          </ac:spMkLst>
        </pc:spChg>
        <pc:spChg chg="del">
          <ac:chgData name="Song" userId="31dea01cdac30b49" providerId="LiveId" clId="{90320A12-ACCB-4524-AB0C-0C4CB43294AD}" dt="2023-02-28T15:49:26.795" v="744" actId="478"/>
          <ac:spMkLst>
            <pc:docMk/>
            <pc:sldMk cId="1684331967" sldId="372"/>
            <ac:spMk id="5130" creationId="{00000000-0000-0000-0000-000000000000}"/>
          </ac:spMkLst>
        </pc:spChg>
        <pc:spChg chg="mod">
          <ac:chgData name="Song" userId="31dea01cdac30b49" providerId="LiveId" clId="{90320A12-ACCB-4524-AB0C-0C4CB43294AD}" dt="2023-02-28T15:49:46.698" v="754" actId="1076"/>
          <ac:spMkLst>
            <pc:docMk/>
            <pc:sldMk cId="1684331967" sldId="372"/>
            <ac:spMk id="5131" creationId="{00000000-0000-0000-0000-000000000000}"/>
          </ac:spMkLst>
        </pc:spChg>
        <pc:picChg chg="mod">
          <ac:chgData name="Song" userId="31dea01cdac30b49" providerId="LiveId" clId="{90320A12-ACCB-4524-AB0C-0C4CB43294AD}" dt="2023-02-28T15:49:40.377" v="750" actId="1076"/>
          <ac:picMkLst>
            <pc:docMk/>
            <pc:sldMk cId="1684331967" sldId="372"/>
            <ac:picMk id="3" creationId="{00000000-0000-0000-0000-000000000000}"/>
          </ac:picMkLst>
        </pc:picChg>
        <pc:picChg chg="mod">
          <ac:chgData name="Song" userId="31dea01cdac30b49" providerId="LiveId" clId="{90320A12-ACCB-4524-AB0C-0C4CB43294AD}" dt="2023-02-28T15:49:42.017" v="752" actId="1076"/>
          <ac:picMkLst>
            <pc:docMk/>
            <pc:sldMk cId="1684331967" sldId="372"/>
            <ac:picMk id="5" creationId="{00000000-0000-0000-0000-000000000000}"/>
          </ac:picMkLst>
        </pc:picChg>
        <pc:picChg chg="mod">
          <ac:chgData name="Song" userId="31dea01cdac30b49" providerId="LiveId" clId="{90320A12-ACCB-4524-AB0C-0C4CB43294AD}" dt="2023-02-28T15:49:41.155" v="751" actId="1076"/>
          <ac:picMkLst>
            <pc:docMk/>
            <pc:sldMk cId="1684331967" sldId="372"/>
            <ac:picMk id="7" creationId="{00000000-0000-0000-0000-000000000000}"/>
          </ac:picMkLst>
        </pc:picChg>
        <pc:picChg chg="mod">
          <ac:chgData name="Song" userId="31dea01cdac30b49" providerId="LiveId" clId="{90320A12-ACCB-4524-AB0C-0C4CB43294AD}" dt="2023-02-28T15:49:43.001" v="753" actId="1076"/>
          <ac:picMkLst>
            <pc:docMk/>
            <pc:sldMk cId="1684331967" sldId="372"/>
            <ac:picMk id="33794" creationId="{00000000-0000-0000-0000-000000000000}"/>
          </ac:picMkLst>
        </pc:picChg>
      </pc:sldChg>
      <pc:sldChg chg="modSp mod">
        <pc:chgData name="Song" userId="31dea01cdac30b49" providerId="LiveId" clId="{90320A12-ACCB-4524-AB0C-0C4CB43294AD}" dt="2023-02-28T15:49:50.578" v="755" actId="207"/>
        <pc:sldMkLst>
          <pc:docMk/>
          <pc:sldMk cId="2865591460" sldId="373"/>
        </pc:sldMkLst>
        <pc:spChg chg="mod">
          <ac:chgData name="Song" userId="31dea01cdac30b49" providerId="LiveId" clId="{90320A12-ACCB-4524-AB0C-0C4CB43294AD}" dt="2023-02-28T15:49:50.578" v="755" actId="207"/>
          <ac:spMkLst>
            <pc:docMk/>
            <pc:sldMk cId="2865591460" sldId="373"/>
            <ac:spMk id="3" creationId="{00000000-0000-0000-0000-000000000000}"/>
          </ac:spMkLst>
        </pc:spChg>
      </pc:sldChg>
      <pc:sldChg chg="modSp mod">
        <pc:chgData name="Song" userId="31dea01cdac30b49" providerId="LiveId" clId="{90320A12-ACCB-4524-AB0C-0C4CB43294AD}" dt="2023-02-28T15:49:57.002" v="756" actId="207"/>
        <pc:sldMkLst>
          <pc:docMk/>
          <pc:sldMk cId="2464781357" sldId="374"/>
        </pc:sldMkLst>
        <pc:spChg chg="mod">
          <ac:chgData name="Song" userId="31dea01cdac30b49" providerId="LiveId" clId="{90320A12-ACCB-4524-AB0C-0C4CB43294AD}" dt="2023-02-28T15:49:57.002" v="756" actId="207"/>
          <ac:spMkLst>
            <pc:docMk/>
            <pc:sldMk cId="2464781357" sldId="374"/>
            <ac:spMk id="5" creationId="{00000000-0000-0000-0000-000000000000}"/>
          </ac:spMkLst>
        </pc:spChg>
      </pc:sldChg>
      <pc:sldChg chg="modSp mod">
        <pc:chgData name="Song" userId="31dea01cdac30b49" providerId="LiveId" clId="{90320A12-ACCB-4524-AB0C-0C4CB43294AD}" dt="2023-02-28T15:50:02.266" v="757" actId="207"/>
        <pc:sldMkLst>
          <pc:docMk/>
          <pc:sldMk cId="1186556030" sldId="375"/>
        </pc:sldMkLst>
        <pc:spChg chg="mod">
          <ac:chgData name="Song" userId="31dea01cdac30b49" providerId="LiveId" clId="{90320A12-ACCB-4524-AB0C-0C4CB43294AD}" dt="2023-02-28T15:50:02.266" v="757" actId="207"/>
          <ac:spMkLst>
            <pc:docMk/>
            <pc:sldMk cId="1186556030" sldId="375"/>
            <ac:spMk id="5" creationId="{00000000-0000-0000-0000-000000000000}"/>
          </ac:spMkLst>
        </pc:spChg>
      </pc:sldChg>
      <pc:sldChg chg="modSp mod">
        <pc:chgData name="Song" userId="31dea01cdac30b49" providerId="LiveId" clId="{90320A12-ACCB-4524-AB0C-0C4CB43294AD}" dt="2023-02-28T15:50:08.067" v="758" actId="207"/>
        <pc:sldMkLst>
          <pc:docMk/>
          <pc:sldMk cId="2019556" sldId="376"/>
        </pc:sldMkLst>
        <pc:spChg chg="mod">
          <ac:chgData name="Song" userId="31dea01cdac30b49" providerId="LiveId" clId="{90320A12-ACCB-4524-AB0C-0C4CB43294AD}" dt="2023-02-28T15:50:08.067" v="758" actId="207"/>
          <ac:spMkLst>
            <pc:docMk/>
            <pc:sldMk cId="2019556" sldId="376"/>
            <ac:spMk id="35857" creationId="{00000000-0000-0000-0000-000000000000}"/>
          </ac:spMkLst>
        </pc:spChg>
      </pc:sldChg>
      <pc:sldChg chg="modSp mod">
        <pc:chgData name="Song" userId="31dea01cdac30b49" providerId="LiveId" clId="{90320A12-ACCB-4524-AB0C-0C4CB43294AD}" dt="2023-02-28T15:50:17.242" v="759" actId="207"/>
        <pc:sldMkLst>
          <pc:docMk/>
          <pc:sldMk cId="1190183550" sldId="377"/>
        </pc:sldMkLst>
        <pc:spChg chg="mod">
          <ac:chgData name="Song" userId="31dea01cdac30b49" providerId="LiveId" clId="{90320A12-ACCB-4524-AB0C-0C4CB43294AD}" dt="2023-02-28T15:50:17.242" v="759" actId="207"/>
          <ac:spMkLst>
            <pc:docMk/>
            <pc:sldMk cId="1190183550" sldId="377"/>
            <ac:spMk id="20" creationId="{00000000-0000-0000-0000-000000000000}"/>
          </ac:spMkLst>
        </pc:spChg>
      </pc:sldChg>
      <pc:sldChg chg="modSp mod">
        <pc:chgData name="Song" userId="31dea01cdac30b49" providerId="LiveId" clId="{90320A12-ACCB-4524-AB0C-0C4CB43294AD}" dt="2023-02-28T15:50:25.034" v="760" actId="207"/>
        <pc:sldMkLst>
          <pc:docMk/>
          <pc:sldMk cId="1530866521" sldId="378"/>
        </pc:sldMkLst>
        <pc:spChg chg="mod">
          <ac:chgData name="Song" userId="31dea01cdac30b49" providerId="LiveId" clId="{90320A12-ACCB-4524-AB0C-0C4CB43294AD}" dt="2023-02-28T15:33:33.346" v="353" actId="1076"/>
          <ac:spMkLst>
            <pc:docMk/>
            <pc:sldMk cId="1530866521" sldId="378"/>
            <ac:spMk id="2" creationId="{00000000-0000-0000-0000-000000000000}"/>
          </ac:spMkLst>
        </pc:spChg>
        <pc:spChg chg="mod">
          <ac:chgData name="Song" userId="31dea01cdac30b49" providerId="LiveId" clId="{90320A12-ACCB-4524-AB0C-0C4CB43294AD}" dt="2023-02-28T15:50:25.034" v="760" actId="207"/>
          <ac:spMkLst>
            <pc:docMk/>
            <pc:sldMk cId="1530866521" sldId="378"/>
            <ac:spMk id="27" creationId="{00000000-0000-0000-0000-000000000000}"/>
          </ac:spMkLst>
        </pc:spChg>
        <pc:picChg chg="mod">
          <ac:chgData name="Song" userId="31dea01cdac30b49" providerId="LiveId" clId="{90320A12-ACCB-4524-AB0C-0C4CB43294AD}" dt="2023-02-28T15:33:35.209" v="354" actId="1076"/>
          <ac:picMkLst>
            <pc:docMk/>
            <pc:sldMk cId="1530866521" sldId="378"/>
            <ac:picMk id="46" creationId="{00000000-0000-0000-0000-000000000000}"/>
          </ac:picMkLst>
        </pc:picChg>
        <pc:picChg chg="mod">
          <ac:chgData name="Song" userId="31dea01cdac30b49" providerId="LiveId" clId="{90320A12-ACCB-4524-AB0C-0C4CB43294AD}" dt="2023-02-28T15:33:31.224" v="352" actId="1076"/>
          <ac:picMkLst>
            <pc:docMk/>
            <pc:sldMk cId="1530866521" sldId="378"/>
            <ac:picMk id="15362" creationId="{00000000-0000-0000-0000-000000000000}"/>
          </ac:picMkLst>
        </pc:picChg>
      </pc:sldChg>
      <pc:sldChg chg="modSp mod">
        <pc:chgData name="Song" userId="31dea01cdac30b49" providerId="LiveId" clId="{90320A12-ACCB-4524-AB0C-0C4CB43294AD}" dt="2023-02-28T15:33:55.076" v="355" actId="208"/>
        <pc:sldMkLst>
          <pc:docMk/>
          <pc:sldMk cId="940513111" sldId="379"/>
        </pc:sldMkLst>
        <pc:spChg chg="mod">
          <ac:chgData name="Song" userId="31dea01cdac30b49" providerId="LiveId" clId="{90320A12-ACCB-4524-AB0C-0C4CB43294AD}" dt="2023-02-28T15:33:55.076" v="355" actId="208"/>
          <ac:spMkLst>
            <pc:docMk/>
            <pc:sldMk cId="940513111" sldId="379"/>
            <ac:spMk id="40" creationId="{00000000-0000-0000-0000-000000000000}"/>
          </ac:spMkLst>
        </pc:spChg>
        <pc:spChg chg="mod">
          <ac:chgData name="Song" userId="31dea01cdac30b49" providerId="LiveId" clId="{90320A12-ACCB-4524-AB0C-0C4CB43294AD}" dt="2023-02-28T15:33:55.076" v="355" actId="208"/>
          <ac:spMkLst>
            <pc:docMk/>
            <pc:sldMk cId="940513111" sldId="379"/>
            <ac:spMk id="43" creationId="{00000000-0000-0000-0000-000000000000}"/>
          </ac:spMkLst>
        </pc:spChg>
        <pc:spChg chg="mod">
          <ac:chgData name="Song" userId="31dea01cdac30b49" providerId="LiveId" clId="{90320A12-ACCB-4524-AB0C-0C4CB43294AD}" dt="2023-02-28T15:33:55.076" v="355" actId="208"/>
          <ac:spMkLst>
            <pc:docMk/>
            <pc:sldMk cId="940513111" sldId="379"/>
            <ac:spMk id="44" creationId="{00000000-0000-0000-0000-000000000000}"/>
          </ac:spMkLst>
        </pc:spChg>
        <pc:spChg chg="mod">
          <ac:chgData name="Song" userId="31dea01cdac30b49" providerId="LiveId" clId="{90320A12-ACCB-4524-AB0C-0C4CB43294AD}" dt="2023-02-28T15:33:55.076" v="355" actId="208"/>
          <ac:spMkLst>
            <pc:docMk/>
            <pc:sldMk cId="940513111" sldId="379"/>
            <ac:spMk id="45" creationId="{00000000-0000-0000-0000-000000000000}"/>
          </ac:spMkLst>
        </pc:spChg>
        <pc:spChg chg="mod">
          <ac:chgData name="Song" userId="31dea01cdac30b49" providerId="LiveId" clId="{90320A12-ACCB-4524-AB0C-0C4CB43294AD}" dt="2023-02-28T15:33:55.076" v="355" actId="208"/>
          <ac:spMkLst>
            <pc:docMk/>
            <pc:sldMk cId="940513111" sldId="379"/>
            <ac:spMk id="46" creationId="{00000000-0000-0000-0000-000000000000}"/>
          </ac:spMkLst>
        </pc:spChg>
        <pc:spChg chg="mod">
          <ac:chgData name="Song" userId="31dea01cdac30b49" providerId="LiveId" clId="{90320A12-ACCB-4524-AB0C-0C4CB43294AD}" dt="2023-02-28T15:33:55.076" v="355" actId="208"/>
          <ac:spMkLst>
            <pc:docMk/>
            <pc:sldMk cId="940513111" sldId="379"/>
            <ac:spMk id="47" creationId="{00000000-0000-0000-0000-000000000000}"/>
          </ac:spMkLst>
        </pc:spChg>
        <pc:spChg chg="mod">
          <ac:chgData name="Song" userId="31dea01cdac30b49" providerId="LiveId" clId="{90320A12-ACCB-4524-AB0C-0C4CB43294AD}" dt="2023-02-28T15:33:55.076" v="355" actId="208"/>
          <ac:spMkLst>
            <pc:docMk/>
            <pc:sldMk cId="940513111" sldId="379"/>
            <ac:spMk id="319" creationId="{00000000-0000-0000-0000-000000000000}"/>
          </ac:spMkLst>
        </pc:spChg>
        <pc:spChg chg="mod">
          <ac:chgData name="Song" userId="31dea01cdac30b49" providerId="LiveId" clId="{90320A12-ACCB-4524-AB0C-0C4CB43294AD}" dt="2023-02-28T15:33:55.076" v="355" actId="208"/>
          <ac:spMkLst>
            <pc:docMk/>
            <pc:sldMk cId="940513111" sldId="379"/>
            <ac:spMk id="320" creationId="{00000000-0000-0000-0000-000000000000}"/>
          </ac:spMkLst>
        </pc:spChg>
        <pc:spChg chg="mod">
          <ac:chgData name="Song" userId="31dea01cdac30b49" providerId="LiveId" clId="{90320A12-ACCB-4524-AB0C-0C4CB43294AD}" dt="2023-02-28T15:33:55.076" v="355" actId="208"/>
          <ac:spMkLst>
            <pc:docMk/>
            <pc:sldMk cId="940513111" sldId="379"/>
            <ac:spMk id="322" creationId="{00000000-0000-0000-0000-000000000000}"/>
          </ac:spMkLst>
        </pc:spChg>
        <pc:cxnChg chg="mod">
          <ac:chgData name="Song" userId="31dea01cdac30b49" providerId="LiveId" clId="{90320A12-ACCB-4524-AB0C-0C4CB43294AD}" dt="2023-02-28T15:33:55.076" v="355" actId="208"/>
          <ac:cxnSpMkLst>
            <pc:docMk/>
            <pc:sldMk cId="940513111" sldId="379"/>
            <ac:cxnSpMk id="49" creationId="{00000000-0000-0000-0000-000000000000}"/>
          </ac:cxnSpMkLst>
        </pc:cxnChg>
        <pc:cxnChg chg="mod">
          <ac:chgData name="Song" userId="31dea01cdac30b49" providerId="LiveId" clId="{90320A12-ACCB-4524-AB0C-0C4CB43294AD}" dt="2023-02-28T15:33:55.076" v="355" actId="208"/>
          <ac:cxnSpMkLst>
            <pc:docMk/>
            <pc:sldMk cId="940513111" sldId="379"/>
            <ac:cxnSpMk id="58" creationId="{00000000-0000-0000-0000-000000000000}"/>
          </ac:cxnSpMkLst>
        </pc:cxnChg>
      </pc:sldChg>
      <pc:sldChg chg="modSp mod ord">
        <pc:chgData name="Song" userId="31dea01cdac30b49" providerId="LiveId" clId="{90320A12-ACCB-4524-AB0C-0C4CB43294AD}" dt="2023-02-28T15:50:29.362" v="761" actId="207"/>
        <pc:sldMkLst>
          <pc:docMk/>
          <pc:sldMk cId="3845035404" sldId="380"/>
        </pc:sldMkLst>
        <pc:spChg chg="mod">
          <ac:chgData name="Song" userId="31dea01cdac30b49" providerId="LiveId" clId="{90320A12-ACCB-4524-AB0C-0C4CB43294AD}" dt="2023-02-28T15:50:29.362" v="761" actId="207"/>
          <ac:spMkLst>
            <pc:docMk/>
            <pc:sldMk cId="3845035404" sldId="380"/>
            <ac:spMk id="316" creationId="{00000000-0000-0000-0000-000000000000}"/>
          </ac:spMkLst>
        </pc:spChg>
      </pc:sldChg>
      <pc:sldChg chg="modSp mod">
        <pc:chgData name="Song" userId="31dea01cdac30b49" providerId="LiveId" clId="{90320A12-ACCB-4524-AB0C-0C4CB43294AD}" dt="2023-02-28T15:34:50.491" v="374" actId="1076"/>
        <pc:sldMkLst>
          <pc:docMk/>
          <pc:sldMk cId="3195890770" sldId="383"/>
        </pc:sldMkLst>
        <pc:spChg chg="mod">
          <ac:chgData name="Song" userId="31dea01cdac30b49" providerId="LiveId" clId="{90320A12-ACCB-4524-AB0C-0C4CB43294AD}" dt="2023-02-28T15:34:46.865" v="373" actId="1036"/>
          <ac:spMkLst>
            <pc:docMk/>
            <pc:sldMk cId="3195890770" sldId="383"/>
            <ac:spMk id="10" creationId="{00000000-0000-0000-0000-000000000000}"/>
          </ac:spMkLst>
        </pc:spChg>
        <pc:spChg chg="mod">
          <ac:chgData name="Song" userId="31dea01cdac30b49" providerId="LiveId" clId="{90320A12-ACCB-4524-AB0C-0C4CB43294AD}" dt="2023-02-28T15:34:46.865" v="373" actId="1036"/>
          <ac:spMkLst>
            <pc:docMk/>
            <pc:sldMk cId="3195890770" sldId="383"/>
            <ac:spMk id="12" creationId="{00000000-0000-0000-0000-000000000000}"/>
          </ac:spMkLst>
        </pc:spChg>
        <pc:spChg chg="mod">
          <ac:chgData name="Song" userId="31dea01cdac30b49" providerId="LiveId" clId="{90320A12-ACCB-4524-AB0C-0C4CB43294AD}" dt="2023-02-28T15:34:46.865" v="373" actId="1036"/>
          <ac:spMkLst>
            <pc:docMk/>
            <pc:sldMk cId="3195890770" sldId="383"/>
            <ac:spMk id="13" creationId="{00000000-0000-0000-0000-000000000000}"/>
          </ac:spMkLst>
        </pc:spChg>
        <pc:spChg chg="mod">
          <ac:chgData name="Song" userId="31dea01cdac30b49" providerId="LiveId" clId="{90320A12-ACCB-4524-AB0C-0C4CB43294AD}" dt="2023-02-28T15:34:46.865" v="373" actId="1036"/>
          <ac:spMkLst>
            <pc:docMk/>
            <pc:sldMk cId="3195890770" sldId="383"/>
            <ac:spMk id="15" creationId="{00000000-0000-0000-0000-000000000000}"/>
          </ac:spMkLst>
        </pc:spChg>
        <pc:spChg chg="mod">
          <ac:chgData name="Song" userId="31dea01cdac30b49" providerId="LiveId" clId="{90320A12-ACCB-4524-AB0C-0C4CB43294AD}" dt="2023-02-28T15:34:46.865" v="373" actId="1036"/>
          <ac:spMkLst>
            <pc:docMk/>
            <pc:sldMk cId="3195890770" sldId="383"/>
            <ac:spMk id="21" creationId="{00000000-0000-0000-0000-000000000000}"/>
          </ac:spMkLst>
        </pc:spChg>
        <pc:spChg chg="mod">
          <ac:chgData name="Song" userId="31dea01cdac30b49" providerId="LiveId" clId="{90320A12-ACCB-4524-AB0C-0C4CB43294AD}" dt="2023-02-28T15:34:46.865" v="373" actId="1036"/>
          <ac:spMkLst>
            <pc:docMk/>
            <pc:sldMk cId="3195890770" sldId="383"/>
            <ac:spMk id="22" creationId="{00000000-0000-0000-0000-000000000000}"/>
          </ac:spMkLst>
        </pc:spChg>
        <pc:spChg chg="mod">
          <ac:chgData name="Song" userId="31dea01cdac30b49" providerId="LiveId" clId="{90320A12-ACCB-4524-AB0C-0C4CB43294AD}" dt="2023-02-28T15:34:46.865" v="373" actId="1036"/>
          <ac:spMkLst>
            <pc:docMk/>
            <pc:sldMk cId="3195890770" sldId="383"/>
            <ac:spMk id="23" creationId="{00000000-0000-0000-0000-000000000000}"/>
          </ac:spMkLst>
        </pc:spChg>
        <pc:spChg chg="mod">
          <ac:chgData name="Song" userId="31dea01cdac30b49" providerId="LiveId" clId="{90320A12-ACCB-4524-AB0C-0C4CB43294AD}" dt="2023-02-28T15:34:46.865" v="373" actId="1036"/>
          <ac:spMkLst>
            <pc:docMk/>
            <pc:sldMk cId="3195890770" sldId="383"/>
            <ac:spMk id="25" creationId="{00000000-0000-0000-0000-000000000000}"/>
          </ac:spMkLst>
        </pc:spChg>
        <pc:spChg chg="mod">
          <ac:chgData name="Song" userId="31dea01cdac30b49" providerId="LiveId" clId="{90320A12-ACCB-4524-AB0C-0C4CB43294AD}" dt="2023-02-28T15:34:46.865" v="373" actId="1036"/>
          <ac:spMkLst>
            <pc:docMk/>
            <pc:sldMk cId="3195890770" sldId="383"/>
            <ac:spMk id="27" creationId="{00000000-0000-0000-0000-000000000000}"/>
          </ac:spMkLst>
        </pc:spChg>
        <pc:spChg chg="mod">
          <ac:chgData name="Song" userId="31dea01cdac30b49" providerId="LiveId" clId="{90320A12-ACCB-4524-AB0C-0C4CB43294AD}" dt="2023-02-28T15:34:46.865" v="373" actId="1036"/>
          <ac:spMkLst>
            <pc:docMk/>
            <pc:sldMk cId="3195890770" sldId="383"/>
            <ac:spMk id="33" creationId="{00000000-0000-0000-0000-000000000000}"/>
          </ac:spMkLst>
        </pc:spChg>
        <pc:spChg chg="mod">
          <ac:chgData name="Song" userId="31dea01cdac30b49" providerId="LiveId" clId="{90320A12-ACCB-4524-AB0C-0C4CB43294AD}" dt="2023-02-28T15:34:46.865" v="373" actId="1036"/>
          <ac:spMkLst>
            <pc:docMk/>
            <pc:sldMk cId="3195890770" sldId="383"/>
            <ac:spMk id="37" creationId="{00000000-0000-0000-0000-000000000000}"/>
          </ac:spMkLst>
        </pc:spChg>
        <pc:spChg chg="mod">
          <ac:chgData name="Song" userId="31dea01cdac30b49" providerId="LiveId" clId="{90320A12-ACCB-4524-AB0C-0C4CB43294AD}" dt="2023-02-28T15:34:46.865" v="373" actId="1036"/>
          <ac:spMkLst>
            <pc:docMk/>
            <pc:sldMk cId="3195890770" sldId="383"/>
            <ac:spMk id="42" creationId="{00000000-0000-0000-0000-000000000000}"/>
          </ac:spMkLst>
        </pc:spChg>
        <pc:spChg chg="mod">
          <ac:chgData name="Song" userId="31dea01cdac30b49" providerId="LiveId" clId="{90320A12-ACCB-4524-AB0C-0C4CB43294AD}" dt="2023-02-28T15:34:46.865" v="373" actId="1036"/>
          <ac:spMkLst>
            <pc:docMk/>
            <pc:sldMk cId="3195890770" sldId="383"/>
            <ac:spMk id="43" creationId="{00000000-0000-0000-0000-000000000000}"/>
          </ac:spMkLst>
        </pc:spChg>
        <pc:spChg chg="mod">
          <ac:chgData name="Song" userId="31dea01cdac30b49" providerId="LiveId" clId="{90320A12-ACCB-4524-AB0C-0C4CB43294AD}" dt="2023-02-28T15:34:50.491" v="374" actId="1076"/>
          <ac:spMkLst>
            <pc:docMk/>
            <pc:sldMk cId="3195890770" sldId="383"/>
            <ac:spMk id="46" creationId="{00000000-0000-0000-0000-000000000000}"/>
          </ac:spMkLst>
        </pc:spChg>
        <pc:spChg chg="mod">
          <ac:chgData name="Song" userId="31dea01cdac30b49" providerId="LiveId" clId="{90320A12-ACCB-4524-AB0C-0C4CB43294AD}" dt="2023-02-28T15:34:46.865" v="373" actId="1036"/>
          <ac:spMkLst>
            <pc:docMk/>
            <pc:sldMk cId="3195890770" sldId="383"/>
            <ac:spMk id="48" creationId="{00000000-0000-0000-0000-000000000000}"/>
          </ac:spMkLst>
        </pc:spChg>
        <pc:spChg chg="mod">
          <ac:chgData name="Song" userId="31dea01cdac30b49" providerId="LiveId" clId="{90320A12-ACCB-4524-AB0C-0C4CB43294AD}" dt="2023-02-28T15:34:46.865" v="373" actId="1036"/>
          <ac:spMkLst>
            <pc:docMk/>
            <pc:sldMk cId="3195890770" sldId="383"/>
            <ac:spMk id="59" creationId="{00000000-0000-0000-0000-000000000000}"/>
          </ac:spMkLst>
        </pc:spChg>
        <pc:spChg chg="mod">
          <ac:chgData name="Song" userId="31dea01cdac30b49" providerId="LiveId" clId="{90320A12-ACCB-4524-AB0C-0C4CB43294AD}" dt="2023-02-28T15:34:46.865" v="373" actId="1036"/>
          <ac:spMkLst>
            <pc:docMk/>
            <pc:sldMk cId="3195890770" sldId="383"/>
            <ac:spMk id="60" creationId="{00000000-0000-0000-0000-000000000000}"/>
          </ac:spMkLst>
        </pc:spChg>
        <pc:spChg chg="mod">
          <ac:chgData name="Song" userId="31dea01cdac30b49" providerId="LiveId" clId="{90320A12-ACCB-4524-AB0C-0C4CB43294AD}" dt="2023-02-28T15:34:46.865" v="373" actId="1036"/>
          <ac:spMkLst>
            <pc:docMk/>
            <pc:sldMk cId="3195890770" sldId="383"/>
            <ac:spMk id="89" creationId="{00000000-0000-0000-0000-000000000000}"/>
          </ac:spMkLst>
        </pc:spChg>
        <pc:spChg chg="mod">
          <ac:chgData name="Song" userId="31dea01cdac30b49" providerId="LiveId" clId="{90320A12-ACCB-4524-AB0C-0C4CB43294AD}" dt="2023-02-28T15:34:46.865" v="373" actId="1036"/>
          <ac:spMkLst>
            <pc:docMk/>
            <pc:sldMk cId="3195890770" sldId="383"/>
            <ac:spMk id="96" creationId="{00000000-0000-0000-0000-000000000000}"/>
          </ac:spMkLst>
        </pc:spChg>
        <pc:spChg chg="mod">
          <ac:chgData name="Song" userId="31dea01cdac30b49" providerId="LiveId" clId="{90320A12-ACCB-4524-AB0C-0C4CB43294AD}" dt="2023-02-28T15:34:46.865" v="373" actId="1036"/>
          <ac:spMkLst>
            <pc:docMk/>
            <pc:sldMk cId="3195890770" sldId="383"/>
            <ac:spMk id="105" creationId="{00000000-0000-0000-0000-000000000000}"/>
          </ac:spMkLst>
        </pc:spChg>
        <pc:spChg chg="mod">
          <ac:chgData name="Song" userId="31dea01cdac30b49" providerId="LiveId" clId="{90320A12-ACCB-4524-AB0C-0C4CB43294AD}" dt="2023-02-28T15:34:46.865" v="373" actId="1036"/>
          <ac:spMkLst>
            <pc:docMk/>
            <pc:sldMk cId="3195890770" sldId="383"/>
            <ac:spMk id="113" creationId="{00000000-0000-0000-0000-000000000000}"/>
          </ac:spMkLst>
        </pc:spChg>
        <pc:spChg chg="mod">
          <ac:chgData name="Song" userId="31dea01cdac30b49" providerId="LiveId" clId="{90320A12-ACCB-4524-AB0C-0C4CB43294AD}" dt="2023-02-28T15:34:46.865" v="373" actId="1036"/>
          <ac:spMkLst>
            <pc:docMk/>
            <pc:sldMk cId="3195890770" sldId="383"/>
            <ac:spMk id="119" creationId="{00000000-0000-0000-0000-000000000000}"/>
          </ac:spMkLst>
        </pc:spChg>
        <pc:spChg chg="mod">
          <ac:chgData name="Song" userId="31dea01cdac30b49" providerId="LiveId" clId="{90320A12-ACCB-4524-AB0C-0C4CB43294AD}" dt="2023-02-28T15:34:46.865" v="373" actId="1036"/>
          <ac:spMkLst>
            <pc:docMk/>
            <pc:sldMk cId="3195890770" sldId="383"/>
            <ac:spMk id="120" creationId="{00000000-0000-0000-0000-000000000000}"/>
          </ac:spMkLst>
        </pc:spChg>
        <pc:cxnChg chg="mod">
          <ac:chgData name="Song" userId="31dea01cdac30b49" providerId="LiveId" clId="{90320A12-ACCB-4524-AB0C-0C4CB43294AD}" dt="2023-02-28T15:34:46.865" v="373" actId="1036"/>
          <ac:cxnSpMkLst>
            <pc:docMk/>
            <pc:sldMk cId="3195890770" sldId="383"/>
            <ac:cxnSpMk id="6" creationId="{00000000-0000-0000-0000-000000000000}"/>
          </ac:cxnSpMkLst>
        </pc:cxnChg>
        <pc:cxnChg chg="mod">
          <ac:chgData name="Song" userId="31dea01cdac30b49" providerId="LiveId" clId="{90320A12-ACCB-4524-AB0C-0C4CB43294AD}" dt="2023-02-28T15:34:46.865" v="373" actId="1036"/>
          <ac:cxnSpMkLst>
            <pc:docMk/>
            <pc:sldMk cId="3195890770" sldId="383"/>
            <ac:cxnSpMk id="8" creationId="{00000000-0000-0000-0000-000000000000}"/>
          </ac:cxnSpMkLst>
        </pc:cxnChg>
        <pc:cxnChg chg="mod">
          <ac:chgData name="Song" userId="31dea01cdac30b49" providerId="LiveId" clId="{90320A12-ACCB-4524-AB0C-0C4CB43294AD}" dt="2023-02-28T15:34:46.865" v="373" actId="1036"/>
          <ac:cxnSpMkLst>
            <pc:docMk/>
            <pc:sldMk cId="3195890770" sldId="383"/>
            <ac:cxnSpMk id="24" creationId="{00000000-0000-0000-0000-000000000000}"/>
          </ac:cxnSpMkLst>
        </pc:cxnChg>
        <pc:cxnChg chg="mod">
          <ac:chgData name="Song" userId="31dea01cdac30b49" providerId="LiveId" clId="{90320A12-ACCB-4524-AB0C-0C4CB43294AD}" dt="2023-02-28T15:34:46.865" v="373" actId="1036"/>
          <ac:cxnSpMkLst>
            <pc:docMk/>
            <pc:sldMk cId="3195890770" sldId="383"/>
            <ac:cxnSpMk id="26" creationId="{00000000-0000-0000-0000-000000000000}"/>
          </ac:cxnSpMkLst>
        </pc:cxnChg>
        <pc:cxnChg chg="mod">
          <ac:chgData name="Song" userId="31dea01cdac30b49" providerId="LiveId" clId="{90320A12-ACCB-4524-AB0C-0C4CB43294AD}" dt="2023-02-28T15:34:46.865" v="373" actId="1036"/>
          <ac:cxnSpMkLst>
            <pc:docMk/>
            <pc:sldMk cId="3195890770" sldId="383"/>
            <ac:cxnSpMk id="30" creationId="{00000000-0000-0000-0000-000000000000}"/>
          </ac:cxnSpMkLst>
        </pc:cxnChg>
        <pc:cxnChg chg="mod">
          <ac:chgData name="Song" userId="31dea01cdac30b49" providerId="LiveId" clId="{90320A12-ACCB-4524-AB0C-0C4CB43294AD}" dt="2023-02-28T15:34:46.865" v="373" actId="1036"/>
          <ac:cxnSpMkLst>
            <pc:docMk/>
            <pc:sldMk cId="3195890770" sldId="383"/>
            <ac:cxnSpMk id="32" creationId="{00000000-0000-0000-0000-000000000000}"/>
          </ac:cxnSpMkLst>
        </pc:cxnChg>
        <pc:cxnChg chg="mod">
          <ac:chgData name="Song" userId="31dea01cdac30b49" providerId="LiveId" clId="{90320A12-ACCB-4524-AB0C-0C4CB43294AD}" dt="2023-02-28T15:34:46.865" v="373" actId="1036"/>
          <ac:cxnSpMkLst>
            <pc:docMk/>
            <pc:sldMk cId="3195890770" sldId="383"/>
            <ac:cxnSpMk id="38" creationId="{00000000-0000-0000-0000-000000000000}"/>
          </ac:cxnSpMkLst>
        </pc:cxnChg>
        <pc:cxnChg chg="mod">
          <ac:chgData name="Song" userId="31dea01cdac30b49" providerId="LiveId" clId="{90320A12-ACCB-4524-AB0C-0C4CB43294AD}" dt="2023-02-28T15:34:46.865" v="373" actId="1036"/>
          <ac:cxnSpMkLst>
            <pc:docMk/>
            <pc:sldMk cId="3195890770" sldId="383"/>
            <ac:cxnSpMk id="39" creationId="{00000000-0000-0000-0000-000000000000}"/>
          </ac:cxnSpMkLst>
        </pc:cxnChg>
        <pc:cxnChg chg="mod">
          <ac:chgData name="Song" userId="31dea01cdac30b49" providerId="LiveId" clId="{90320A12-ACCB-4524-AB0C-0C4CB43294AD}" dt="2023-02-28T15:34:46.865" v="373" actId="1036"/>
          <ac:cxnSpMkLst>
            <pc:docMk/>
            <pc:sldMk cId="3195890770" sldId="383"/>
            <ac:cxnSpMk id="40" creationId="{00000000-0000-0000-0000-000000000000}"/>
          </ac:cxnSpMkLst>
        </pc:cxnChg>
        <pc:cxnChg chg="mod">
          <ac:chgData name="Song" userId="31dea01cdac30b49" providerId="LiveId" clId="{90320A12-ACCB-4524-AB0C-0C4CB43294AD}" dt="2023-02-28T15:34:46.865" v="373" actId="1036"/>
          <ac:cxnSpMkLst>
            <pc:docMk/>
            <pc:sldMk cId="3195890770" sldId="383"/>
            <ac:cxnSpMk id="41" creationId="{00000000-0000-0000-0000-000000000000}"/>
          </ac:cxnSpMkLst>
        </pc:cxnChg>
        <pc:cxnChg chg="mod">
          <ac:chgData name="Song" userId="31dea01cdac30b49" providerId="LiveId" clId="{90320A12-ACCB-4524-AB0C-0C4CB43294AD}" dt="2023-02-28T15:34:46.865" v="373" actId="1036"/>
          <ac:cxnSpMkLst>
            <pc:docMk/>
            <pc:sldMk cId="3195890770" sldId="383"/>
            <ac:cxnSpMk id="45" creationId="{00000000-0000-0000-0000-000000000000}"/>
          </ac:cxnSpMkLst>
        </pc:cxnChg>
        <pc:cxnChg chg="mod">
          <ac:chgData name="Song" userId="31dea01cdac30b49" providerId="LiveId" clId="{90320A12-ACCB-4524-AB0C-0C4CB43294AD}" dt="2023-02-28T15:34:46.865" v="373" actId="1036"/>
          <ac:cxnSpMkLst>
            <pc:docMk/>
            <pc:sldMk cId="3195890770" sldId="383"/>
            <ac:cxnSpMk id="47" creationId="{00000000-0000-0000-0000-000000000000}"/>
          </ac:cxnSpMkLst>
        </pc:cxnChg>
        <pc:cxnChg chg="mod">
          <ac:chgData name="Song" userId="31dea01cdac30b49" providerId="LiveId" clId="{90320A12-ACCB-4524-AB0C-0C4CB43294AD}" dt="2023-02-28T15:34:46.865" v="373" actId="1036"/>
          <ac:cxnSpMkLst>
            <pc:docMk/>
            <pc:sldMk cId="3195890770" sldId="383"/>
            <ac:cxnSpMk id="93" creationId="{00000000-0000-0000-0000-000000000000}"/>
          </ac:cxnSpMkLst>
        </pc:cxnChg>
        <pc:cxnChg chg="mod">
          <ac:chgData name="Song" userId="31dea01cdac30b49" providerId="LiveId" clId="{90320A12-ACCB-4524-AB0C-0C4CB43294AD}" dt="2023-02-28T15:34:46.865" v="373" actId="1036"/>
          <ac:cxnSpMkLst>
            <pc:docMk/>
            <pc:sldMk cId="3195890770" sldId="383"/>
            <ac:cxnSpMk id="94" creationId="{00000000-0000-0000-0000-000000000000}"/>
          </ac:cxnSpMkLst>
        </pc:cxnChg>
        <pc:cxnChg chg="mod">
          <ac:chgData name="Song" userId="31dea01cdac30b49" providerId="LiveId" clId="{90320A12-ACCB-4524-AB0C-0C4CB43294AD}" dt="2023-02-28T15:34:46.865" v="373" actId="1036"/>
          <ac:cxnSpMkLst>
            <pc:docMk/>
            <pc:sldMk cId="3195890770" sldId="383"/>
            <ac:cxnSpMk id="95" creationId="{00000000-0000-0000-0000-000000000000}"/>
          </ac:cxnSpMkLst>
        </pc:cxnChg>
        <pc:cxnChg chg="mod">
          <ac:chgData name="Song" userId="31dea01cdac30b49" providerId="LiveId" clId="{90320A12-ACCB-4524-AB0C-0C4CB43294AD}" dt="2023-02-28T15:34:46.865" v="373" actId="1036"/>
          <ac:cxnSpMkLst>
            <pc:docMk/>
            <pc:sldMk cId="3195890770" sldId="383"/>
            <ac:cxnSpMk id="98" creationId="{00000000-0000-0000-0000-000000000000}"/>
          </ac:cxnSpMkLst>
        </pc:cxnChg>
        <pc:cxnChg chg="mod">
          <ac:chgData name="Song" userId="31dea01cdac30b49" providerId="LiveId" clId="{90320A12-ACCB-4524-AB0C-0C4CB43294AD}" dt="2023-02-28T15:34:46.865" v="373" actId="1036"/>
          <ac:cxnSpMkLst>
            <pc:docMk/>
            <pc:sldMk cId="3195890770" sldId="383"/>
            <ac:cxnSpMk id="102" creationId="{00000000-0000-0000-0000-000000000000}"/>
          </ac:cxnSpMkLst>
        </pc:cxnChg>
        <pc:cxnChg chg="mod">
          <ac:chgData name="Song" userId="31dea01cdac30b49" providerId="LiveId" clId="{90320A12-ACCB-4524-AB0C-0C4CB43294AD}" dt="2023-02-28T15:34:46.865" v="373" actId="1036"/>
          <ac:cxnSpMkLst>
            <pc:docMk/>
            <pc:sldMk cId="3195890770" sldId="383"/>
            <ac:cxnSpMk id="103" creationId="{00000000-0000-0000-0000-000000000000}"/>
          </ac:cxnSpMkLst>
        </pc:cxnChg>
        <pc:cxnChg chg="mod">
          <ac:chgData name="Song" userId="31dea01cdac30b49" providerId="LiveId" clId="{90320A12-ACCB-4524-AB0C-0C4CB43294AD}" dt="2023-02-28T15:34:46.865" v="373" actId="1036"/>
          <ac:cxnSpMkLst>
            <pc:docMk/>
            <pc:sldMk cId="3195890770" sldId="383"/>
            <ac:cxnSpMk id="106" creationId="{00000000-0000-0000-0000-000000000000}"/>
          </ac:cxnSpMkLst>
        </pc:cxnChg>
        <pc:cxnChg chg="mod">
          <ac:chgData name="Song" userId="31dea01cdac30b49" providerId="LiveId" clId="{90320A12-ACCB-4524-AB0C-0C4CB43294AD}" dt="2023-02-28T15:34:46.865" v="373" actId="1036"/>
          <ac:cxnSpMkLst>
            <pc:docMk/>
            <pc:sldMk cId="3195890770" sldId="383"/>
            <ac:cxnSpMk id="114" creationId="{00000000-0000-0000-0000-000000000000}"/>
          </ac:cxnSpMkLst>
        </pc:cxnChg>
        <pc:cxnChg chg="mod">
          <ac:chgData name="Song" userId="31dea01cdac30b49" providerId="LiveId" clId="{90320A12-ACCB-4524-AB0C-0C4CB43294AD}" dt="2023-02-28T15:34:46.865" v="373" actId="1036"/>
          <ac:cxnSpMkLst>
            <pc:docMk/>
            <pc:sldMk cId="3195890770" sldId="383"/>
            <ac:cxnSpMk id="118" creationId="{00000000-0000-0000-0000-000000000000}"/>
          </ac:cxnSpMkLst>
        </pc:cxnChg>
      </pc:sldChg>
      <pc:sldChg chg="modSp mod">
        <pc:chgData name="Song" userId="31dea01cdac30b49" providerId="LiveId" clId="{90320A12-ACCB-4524-AB0C-0C4CB43294AD}" dt="2023-02-28T15:32:19.922" v="340" actId="1076"/>
        <pc:sldMkLst>
          <pc:docMk/>
          <pc:sldMk cId="302237635" sldId="387"/>
        </pc:sldMkLst>
        <pc:picChg chg="mod">
          <ac:chgData name="Song" userId="31dea01cdac30b49" providerId="LiveId" clId="{90320A12-ACCB-4524-AB0C-0C4CB43294AD}" dt="2023-02-28T15:32:18.130" v="339" actId="14100"/>
          <ac:picMkLst>
            <pc:docMk/>
            <pc:sldMk cId="302237635" sldId="387"/>
            <ac:picMk id="7" creationId="{5F073357-A438-088C-DA40-A034E1A39B72}"/>
          </ac:picMkLst>
        </pc:picChg>
        <pc:picChg chg="mod">
          <ac:chgData name="Song" userId="31dea01cdac30b49" providerId="LiveId" clId="{90320A12-ACCB-4524-AB0C-0C4CB43294AD}" dt="2023-02-28T15:32:19.922" v="340" actId="1076"/>
          <ac:picMkLst>
            <pc:docMk/>
            <pc:sldMk cId="302237635" sldId="387"/>
            <ac:picMk id="15" creationId="{747DAA05-3254-9570-89CA-257AFECE09E5}"/>
          </ac:picMkLst>
        </pc:picChg>
      </pc:sldChg>
      <pc:sldChg chg="modSp mod">
        <pc:chgData name="Song" userId="31dea01cdac30b49" providerId="LiveId" clId="{90320A12-ACCB-4524-AB0C-0C4CB43294AD}" dt="2023-02-28T15:31:54.377" v="338" actId="20577"/>
        <pc:sldMkLst>
          <pc:docMk/>
          <pc:sldMk cId="2140585899" sldId="388"/>
        </pc:sldMkLst>
        <pc:spChg chg="mod">
          <ac:chgData name="Song" userId="31dea01cdac30b49" providerId="LiveId" clId="{90320A12-ACCB-4524-AB0C-0C4CB43294AD}" dt="2023-02-28T15:31:54.377" v="338" actId="20577"/>
          <ac:spMkLst>
            <pc:docMk/>
            <pc:sldMk cId="2140585899" sldId="388"/>
            <ac:spMk id="5" creationId="{E20FF145-37F8-65BF-7FC5-A00AF254D275}"/>
          </ac:spMkLst>
        </pc:spChg>
      </pc:sldChg>
      <pc:sldChg chg="addSp delSp modSp new mod">
        <pc:chgData name="Song" userId="31dea01cdac30b49" providerId="LiveId" clId="{90320A12-ACCB-4524-AB0C-0C4CB43294AD}" dt="2023-02-28T15:51:20.955" v="767" actId="207"/>
        <pc:sldMkLst>
          <pc:docMk/>
          <pc:sldMk cId="3459600243" sldId="390"/>
        </pc:sldMkLst>
        <pc:spChg chg="del">
          <ac:chgData name="Song" userId="31dea01cdac30b49" providerId="LiveId" clId="{90320A12-ACCB-4524-AB0C-0C4CB43294AD}" dt="2023-02-28T06:00:43.752" v="2" actId="478"/>
          <ac:spMkLst>
            <pc:docMk/>
            <pc:sldMk cId="3459600243" sldId="390"/>
            <ac:spMk id="2" creationId="{8782F2E4-236E-E154-89DD-32D0EDCE61B7}"/>
          </ac:spMkLst>
        </pc:spChg>
        <pc:spChg chg="del">
          <ac:chgData name="Song" userId="31dea01cdac30b49" providerId="LiveId" clId="{90320A12-ACCB-4524-AB0C-0C4CB43294AD}" dt="2023-02-28T06:00:42.042" v="1" actId="478"/>
          <ac:spMkLst>
            <pc:docMk/>
            <pc:sldMk cId="3459600243" sldId="390"/>
            <ac:spMk id="3" creationId="{E94A9F70-3987-E4FB-9F33-C59B5E6CADD3}"/>
          </ac:spMkLst>
        </pc:spChg>
        <pc:spChg chg="add mod">
          <ac:chgData name="Song" userId="31dea01cdac30b49" providerId="LiveId" clId="{90320A12-ACCB-4524-AB0C-0C4CB43294AD}" dt="2023-02-28T15:51:20.955" v="767" actId="207"/>
          <ac:spMkLst>
            <pc:docMk/>
            <pc:sldMk cId="3459600243" sldId="390"/>
            <ac:spMk id="4" creationId="{47DABCE2-CD03-5513-E865-F938D62214F5}"/>
          </ac:spMkLst>
        </pc:spChg>
        <pc:spChg chg="add del mod">
          <ac:chgData name="Song" userId="31dea01cdac30b49" providerId="LiveId" clId="{90320A12-ACCB-4524-AB0C-0C4CB43294AD}" dt="2023-02-28T06:01:02.819" v="26"/>
          <ac:spMkLst>
            <pc:docMk/>
            <pc:sldMk cId="3459600243" sldId="390"/>
            <ac:spMk id="5" creationId="{C9F5151C-4063-2692-2945-7B12F287F649}"/>
          </ac:spMkLst>
        </pc:spChg>
        <pc:picChg chg="add mod">
          <ac:chgData name="Song" userId="31dea01cdac30b49" providerId="LiveId" clId="{90320A12-ACCB-4524-AB0C-0C4CB43294AD}" dt="2023-02-28T06:01:22.930" v="32" actId="1076"/>
          <ac:picMkLst>
            <pc:docMk/>
            <pc:sldMk cId="3459600243" sldId="390"/>
            <ac:picMk id="7" creationId="{F5AF3214-DBED-4990-C82C-7F65B79F1EB3}"/>
          </ac:picMkLst>
        </pc:picChg>
      </pc:sldChg>
      <pc:sldChg chg="addSp delSp modSp new mod">
        <pc:chgData name="Song" userId="31dea01cdac30b49" providerId="LiveId" clId="{90320A12-ACCB-4524-AB0C-0C4CB43294AD}" dt="2023-02-28T15:53:41.830" v="800" actId="20577"/>
        <pc:sldMkLst>
          <pc:docMk/>
          <pc:sldMk cId="895490231" sldId="391"/>
        </pc:sldMkLst>
        <pc:spChg chg="del mod">
          <ac:chgData name="Song" userId="31dea01cdac30b49" providerId="LiveId" clId="{90320A12-ACCB-4524-AB0C-0C4CB43294AD}" dt="2023-02-28T06:02:33.240" v="40" actId="478"/>
          <ac:spMkLst>
            <pc:docMk/>
            <pc:sldMk cId="895490231" sldId="391"/>
            <ac:spMk id="2" creationId="{4E1EA7FB-9A5A-B6C6-91FF-F90381A9FEED}"/>
          </ac:spMkLst>
        </pc:spChg>
        <pc:spChg chg="del">
          <ac:chgData name="Song" userId="31dea01cdac30b49" providerId="LiveId" clId="{90320A12-ACCB-4524-AB0C-0C4CB43294AD}" dt="2023-02-28T06:02:33.240" v="40" actId="478"/>
          <ac:spMkLst>
            <pc:docMk/>
            <pc:sldMk cId="895490231" sldId="391"/>
            <ac:spMk id="3" creationId="{1D1186A8-2E59-ED5A-7CAC-AA95E4107841}"/>
          </ac:spMkLst>
        </pc:spChg>
        <pc:spChg chg="add mod">
          <ac:chgData name="Song" userId="31dea01cdac30b49" providerId="LiveId" clId="{90320A12-ACCB-4524-AB0C-0C4CB43294AD}" dt="2023-02-28T15:45:41.851" v="585" actId="1076"/>
          <ac:spMkLst>
            <pc:docMk/>
            <pc:sldMk cId="895490231" sldId="391"/>
            <ac:spMk id="3" creationId="{3CD70091-5188-C88B-11F8-A5F8B4D72695}"/>
          </ac:spMkLst>
        </pc:spChg>
        <pc:spChg chg="add mod">
          <ac:chgData name="Song" userId="31dea01cdac30b49" providerId="LiveId" clId="{90320A12-ACCB-4524-AB0C-0C4CB43294AD}" dt="2023-02-28T15:45:41.851" v="585" actId="1076"/>
          <ac:spMkLst>
            <pc:docMk/>
            <pc:sldMk cId="895490231" sldId="391"/>
            <ac:spMk id="4" creationId="{550E0670-0F32-2755-B7A1-1A74C7CA4BB8}"/>
          </ac:spMkLst>
        </pc:spChg>
        <pc:spChg chg="add del mod">
          <ac:chgData name="Song" userId="31dea01cdac30b49" providerId="LiveId" clId="{90320A12-ACCB-4524-AB0C-0C4CB43294AD}" dt="2023-02-28T06:02:46.430" v="42" actId="478"/>
          <ac:spMkLst>
            <pc:docMk/>
            <pc:sldMk cId="895490231" sldId="391"/>
            <ac:spMk id="5" creationId="{3CBF346C-68AD-0901-5B62-2B0CEE591D86}"/>
          </ac:spMkLst>
        </pc:spChg>
        <pc:spChg chg="add mod">
          <ac:chgData name="Song" userId="31dea01cdac30b49" providerId="LiveId" clId="{90320A12-ACCB-4524-AB0C-0C4CB43294AD}" dt="2023-02-28T15:53:41.830" v="800" actId="20577"/>
          <ac:spMkLst>
            <pc:docMk/>
            <pc:sldMk cId="895490231" sldId="391"/>
            <ac:spMk id="5" creationId="{DEDC6AF5-5555-B024-9AC2-477F805CD945}"/>
          </ac:spMkLst>
        </pc:spChg>
        <pc:spChg chg="add mod">
          <ac:chgData name="Song" userId="31dea01cdac30b49" providerId="LiveId" clId="{90320A12-ACCB-4524-AB0C-0C4CB43294AD}" dt="2023-02-28T15:45:41.851" v="585" actId="1076"/>
          <ac:spMkLst>
            <pc:docMk/>
            <pc:sldMk cId="895490231" sldId="391"/>
            <ac:spMk id="6" creationId="{030293DC-7A7B-3FC1-0F39-77220D2A6196}"/>
          </ac:spMkLst>
        </pc:spChg>
        <pc:spChg chg="add mod">
          <ac:chgData name="Song" userId="31dea01cdac30b49" providerId="LiveId" clId="{90320A12-ACCB-4524-AB0C-0C4CB43294AD}" dt="2023-02-28T15:48:45.341" v="740" actId="6549"/>
          <ac:spMkLst>
            <pc:docMk/>
            <pc:sldMk cId="895490231" sldId="391"/>
            <ac:spMk id="7" creationId="{7D806627-EBA1-F9ED-E7B6-383E0D167970}"/>
          </ac:spMkLst>
        </pc:spChg>
        <pc:picChg chg="add mod">
          <ac:chgData name="Song" userId="31dea01cdac30b49" providerId="LiveId" clId="{90320A12-ACCB-4524-AB0C-0C4CB43294AD}" dt="2023-02-28T15:45:41.851" v="585" actId="1076"/>
          <ac:picMkLst>
            <pc:docMk/>
            <pc:sldMk cId="895490231" sldId="391"/>
            <ac:picMk id="2" creationId="{9B1464F7-0614-7FB9-91FE-4295879DCD00}"/>
          </ac:picMkLst>
        </pc:picChg>
        <pc:picChg chg="add del mod">
          <ac:chgData name="Song" userId="31dea01cdac30b49" providerId="LiveId" clId="{90320A12-ACCB-4524-AB0C-0C4CB43294AD}" dt="2023-02-28T06:03:22.515" v="47" actId="478"/>
          <ac:picMkLst>
            <pc:docMk/>
            <pc:sldMk cId="895490231" sldId="391"/>
            <ac:picMk id="7" creationId="{ADFB560C-2915-69C5-F25B-D5EE1B7C6446}"/>
          </ac:picMkLst>
        </pc:picChg>
        <pc:picChg chg="add del mod">
          <ac:chgData name="Song" userId="31dea01cdac30b49" providerId="LiveId" clId="{90320A12-ACCB-4524-AB0C-0C4CB43294AD}" dt="2023-02-28T15:42:28.841" v="521" actId="21"/>
          <ac:picMkLst>
            <pc:docMk/>
            <pc:sldMk cId="895490231" sldId="391"/>
            <ac:picMk id="8" creationId="{03E721C5-6A1A-B4B7-F9FC-AC05ABA24C1A}"/>
          </ac:picMkLst>
        </pc:picChg>
        <pc:picChg chg="add del mod">
          <ac:chgData name="Song" userId="31dea01cdac30b49" providerId="LiveId" clId="{90320A12-ACCB-4524-AB0C-0C4CB43294AD}" dt="2023-02-28T15:42:28.841" v="521" actId="21"/>
          <ac:picMkLst>
            <pc:docMk/>
            <pc:sldMk cId="895490231" sldId="391"/>
            <ac:picMk id="9" creationId="{D75D53DD-B47D-9783-CB26-6891ED8DBA70}"/>
          </ac:picMkLst>
        </pc:picChg>
        <pc:picChg chg="add del mod">
          <ac:chgData name="Song" userId="31dea01cdac30b49" providerId="LiveId" clId="{90320A12-ACCB-4524-AB0C-0C4CB43294AD}" dt="2023-02-28T15:42:28.841" v="521" actId="21"/>
          <ac:picMkLst>
            <pc:docMk/>
            <pc:sldMk cId="895490231" sldId="391"/>
            <ac:picMk id="10" creationId="{5820D1E4-B5B0-76A3-7533-028987C16647}"/>
          </ac:picMkLst>
        </pc:picChg>
      </pc:sldChg>
      <pc:sldChg chg="delSp new del mod">
        <pc:chgData name="Song" userId="31dea01cdac30b49" providerId="LiveId" clId="{90320A12-ACCB-4524-AB0C-0C4CB43294AD}" dt="2023-02-28T06:03:24.787" v="48" actId="47"/>
        <pc:sldMkLst>
          <pc:docMk/>
          <pc:sldMk cId="2591466628" sldId="392"/>
        </pc:sldMkLst>
        <pc:spChg chg="del">
          <ac:chgData name="Song" userId="31dea01cdac30b49" providerId="LiveId" clId="{90320A12-ACCB-4524-AB0C-0C4CB43294AD}" dt="2023-02-28T06:03:17.650" v="46" actId="478"/>
          <ac:spMkLst>
            <pc:docMk/>
            <pc:sldMk cId="2591466628" sldId="392"/>
            <ac:spMk id="2" creationId="{5A16D7A3-9800-F39F-6025-598DAE192321}"/>
          </ac:spMkLst>
        </pc:spChg>
        <pc:spChg chg="del">
          <ac:chgData name="Song" userId="31dea01cdac30b49" providerId="LiveId" clId="{90320A12-ACCB-4524-AB0C-0C4CB43294AD}" dt="2023-02-28T06:03:15.475" v="45" actId="478"/>
          <ac:spMkLst>
            <pc:docMk/>
            <pc:sldMk cId="2591466628" sldId="392"/>
            <ac:spMk id="3" creationId="{6BF0FE1E-A48E-3712-23F6-6C5056D420C5}"/>
          </ac:spMkLst>
        </pc:spChg>
      </pc:sldChg>
      <pc:sldChg chg="addSp delSp modSp new mod">
        <pc:chgData name="Song" userId="31dea01cdac30b49" providerId="LiveId" clId="{90320A12-ACCB-4524-AB0C-0C4CB43294AD}" dt="2023-02-28T15:35:16.857" v="375" actId="1076"/>
        <pc:sldMkLst>
          <pc:docMk/>
          <pc:sldMk cId="2762933893" sldId="392"/>
        </pc:sldMkLst>
        <pc:spChg chg="del">
          <ac:chgData name="Song" userId="31dea01cdac30b49" providerId="LiveId" clId="{90320A12-ACCB-4524-AB0C-0C4CB43294AD}" dt="2023-02-28T06:03:35.783" v="51" actId="478"/>
          <ac:spMkLst>
            <pc:docMk/>
            <pc:sldMk cId="2762933893" sldId="392"/>
            <ac:spMk id="2" creationId="{A8880A3B-773C-C6E6-11B4-7E5FA7A36824}"/>
          </ac:spMkLst>
        </pc:spChg>
        <pc:spChg chg="del">
          <ac:chgData name="Song" userId="31dea01cdac30b49" providerId="LiveId" clId="{90320A12-ACCB-4524-AB0C-0C4CB43294AD}" dt="2023-02-28T06:03:32.701" v="50" actId="478"/>
          <ac:spMkLst>
            <pc:docMk/>
            <pc:sldMk cId="2762933893" sldId="392"/>
            <ac:spMk id="3" creationId="{D4ECDA40-70CD-3379-C804-2D653C3029EA}"/>
          </ac:spMkLst>
        </pc:spChg>
        <pc:picChg chg="add mod">
          <ac:chgData name="Song" userId="31dea01cdac30b49" providerId="LiveId" clId="{90320A12-ACCB-4524-AB0C-0C4CB43294AD}" dt="2023-02-28T15:35:16.857" v="375" actId="1076"/>
          <ac:picMkLst>
            <pc:docMk/>
            <pc:sldMk cId="2762933893" sldId="392"/>
            <ac:picMk id="5" creationId="{68742D8E-3B50-CFB5-753A-54EB99B89414}"/>
          </ac:picMkLst>
        </pc:picChg>
        <pc:picChg chg="add mod">
          <ac:chgData name="Song" userId="31dea01cdac30b49" providerId="LiveId" clId="{90320A12-ACCB-4524-AB0C-0C4CB43294AD}" dt="2023-02-28T06:06:15.766" v="60" actId="1076"/>
          <ac:picMkLst>
            <pc:docMk/>
            <pc:sldMk cId="2762933893" sldId="392"/>
            <ac:picMk id="1026" creationId="{FA695FB7-EFBB-55BF-F37D-2F6ABA585086}"/>
          </ac:picMkLst>
        </pc:picChg>
        <pc:picChg chg="add mod">
          <ac:chgData name="Song" userId="31dea01cdac30b49" providerId="LiveId" clId="{90320A12-ACCB-4524-AB0C-0C4CB43294AD}" dt="2023-02-28T15:28:19.427" v="139" actId="1076"/>
          <ac:picMkLst>
            <pc:docMk/>
            <pc:sldMk cId="2762933893" sldId="392"/>
            <ac:picMk id="1028" creationId="{908E1E17-D318-1CC5-AE38-F250AB064325}"/>
          </ac:picMkLst>
        </pc:picChg>
      </pc:sldChg>
      <pc:sldChg chg="addSp delSp modSp new del mod">
        <pc:chgData name="Song" userId="31dea01cdac30b49" providerId="LiveId" clId="{90320A12-ACCB-4524-AB0C-0C4CB43294AD}" dt="2023-02-28T15:45:30.127" v="583" actId="47"/>
        <pc:sldMkLst>
          <pc:docMk/>
          <pc:sldMk cId="241760421" sldId="393"/>
        </pc:sldMkLst>
        <pc:spChg chg="del">
          <ac:chgData name="Song" userId="31dea01cdac30b49" providerId="LiveId" clId="{90320A12-ACCB-4524-AB0C-0C4CB43294AD}" dt="2023-02-28T15:35:38.647" v="377" actId="478"/>
          <ac:spMkLst>
            <pc:docMk/>
            <pc:sldMk cId="241760421" sldId="393"/>
            <ac:spMk id="2" creationId="{BE6A75EF-E57F-3083-1B27-559BBFDC3386}"/>
          </ac:spMkLst>
        </pc:spChg>
        <pc:spChg chg="del">
          <ac:chgData name="Song" userId="31dea01cdac30b49" providerId="LiveId" clId="{90320A12-ACCB-4524-AB0C-0C4CB43294AD}" dt="2023-02-28T15:35:38.647" v="377" actId="478"/>
          <ac:spMkLst>
            <pc:docMk/>
            <pc:sldMk cId="241760421" sldId="393"/>
            <ac:spMk id="3" creationId="{78E53207-3D61-605D-A904-C34EF9C9282E}"/>
          </ac:spMkLst>
        </pc:spChg>
        <pc:picChg chg="add del mod">
          <ac:chgData name="Song" userId="31dea01cdac30b49" providerId="LiveId" clId="{90320A12-ACCB-4524-AB0C-0C4CB43294AD}" dt="2023-02-28T15:39:05.766" v="480" actId="21"/>
          <ac:picMkLst>
            <pc:docMk/>
            <pc:sldMk cId="241760421" sldId="393"/>
            <ac:picMk id="3" creationId="{8C4E64E0-665F-EA88-CD6F-E1376ED18CC3}"/>
          </ac:picMkLst>
        </pc:picChg>
      </pc:sldChg>
      <pc:sldChg chg="addSp delSp modSp new mod setBg">
        <pc:chgData name="Song" userId="31dea01cdac30b49" providerId="LiveId" clId="{90320A12-ACCB-4524-AB0C-0C4CB43294AD}" dt="2023-02-28T15:45:27.683" v="582" actId="1076"/>
        <pc:sldMkLst>
          <pc:docMk/>
          <pc:sldMk cId="717437414" sldId="394"/>
        </pc:sldMkLst>
        <pc:spChg chg="del">
          <ac:chgData name="Song" userId="31dea01cdac30b49" providerId="LiveId" clId="{90320A12-ACCB-4524-AB0C-0C4CB43294AD}" dt="2023-02-28T15:42:21.834" v="520" actId="478"/>
          <ac:spMkLst>
            <pc:docMk/>
            <pc:sldMk cId="717437414" sldId="394"/>
            <ac:spMk id="2" creationId="{B9F1B0DF-2339-13FE-389F-664D6A0EDC36}"/>
          </ac:spMkLst>
        </pc:spChg>
        <pc:spChg chg="del">
          <ac:chgData name="Song" userId="31dea01cdac30b49" providerId="LiveId" clId="{90320A12-ACCB-4524-AB0C-0C4CB43294AD}" dt="2023-02-28T15:42:21.834" v="520" actId="478"/>
          <ac:spMkLst>
            <pc:docMk/>
            <pc:sldMk cId="717437414" sldId="394"/>
            <ac:spMk id="3" creationId="{5EAF4B5E-FC52-A6AC-383E-5BA30F276D1A}"/>
          </ac:spMkLst>
        </pc:spChg>
        <pc:spChg chg="add del">
          <ac:chgData name="Song" userId="31dea01cdac30b49" providerId="LiveId" clId="{90320A12-ACCB-4524-AB0C-0C4CB43294AD}" dt="2023-02-28T15:43:59.273" v="541" actId="26606"/>
          <ac:spMkLst>
            <pc:docMk/>
            <pc:sldMk cId="717437414" sldId="394"/>
            <ac:spMk id="17" creationId="{E8DC6FCD-811B-436E-9FEE-FC957486CD7E}"/>
          </ac:spMkLst>
        </pc:spChg>
        <pc:spChg chg="add del">
          <ac:chgData name="Song" userId="31dea01cdac30b49" providerId="LiveId" clId="{90320A12-ACCB-4524-AB0C-0C4CB43294AD}" dt="2023-02-28T15:44:15.837" v="543" actId="26606"/>
          <ac:spMkLst>
            <pc:docMk/>
            <pc:sldMk cId="717437414" sldId="394"/>
            <ac:spMk id="19" creationId="{6C2997EE-0889-44C3-AC0D-18F26AC9AAAB}"/>
          </ac:spMkLst>
        </pc:spChg>
        <pc:spChg chg="add del">
          <ac:chgData name="Song" userId="31dea01cdac30b49" providerId="LiveId" clId="{90320A12-ACCB-4524-AB0C-0C4CB43294AD}" dt="2023-02-28T15:44:18.652" v="545" actId="26606"/>
          <ac:spMkLst>
            <pc:docMk/>
            <pc:sldMk cId="717437414" sldId="394"/>
            <ac:spMk id="21" creationId="{E8DC6FCD-811B-436E-9FEE-FC957486CD7E}"/>
          </ac:spMkLst>
        </pc:spChg>
        <pc:picChg chg="add del mod">
          <ac:chgData name="Song" userId="31dea01cdac30b49" providerId="LiveId" clId="{90320A12-ACCB-4524-AB0C-0C4CB43294AD}" dt="2023-02-28T15:43:50.200" v="538" actId="21"/>
          <ac:picMkLst>
            <pc:docMk/>
            <pc:sldMk cId="717437414" sldId="394"/>
            <ac:picMk id="4" creationId="{24BABD9B-5CDE-7EFD-8F58-5AFC7FDA3AA5}"/>
          </ac:picMkLst>
        </pc:picChg>
        <pc:picChg chg="add del mod">
          <ac:chgData name="Song" userId="31dea01cdac30b49" providerId="LiveId" clId="{90320A12-ACCB-4524-AB0C-0C4CB43294AD}" dt="2023-02-28T15:43:50.200" v="538" actId="21"/>
          <ac:picMkLst>
            <pc:docMk/>
            <pc:sldMk cId="717437414" sldId="394"/>
            <ac:picMk id="5" creationId="{F81B0636-0DF6-DB2D-0DCB-7F55DC824C6C}"/>
          </ac:picMkLst>
        </pc:picChg>
        <pc:picChg chg="add del mod">
          <ac:chgData name="Song" userId="31dea01cdac30b49" providerId="LiveId" clId="{90320A12-ACCB-4524-AB0C-0C4CB43294AD}" dt="2023-02-28T15:43:50.200" v="538" actId="21"/>
          <ac:picMkLst>
            <pc:docMk/>
            <pc:sldMk cId="717437414" sldId="394"/>
            <ac:picMk id="6" creationId="{B2E17C94-BD2C-FD1F-4429-FD7CB9DA6C15}"/>
          </ac:picMkLst>
        </pc:picChg>
        <pc:picChg chg="add del mod">
          <ac:chgData name="Song" userId="31dea01cdac30b49" providerId="LiveId" clId="{90320A12-ACCB-4524-AB0C-0C4CB43294AD}" dt="2023-02-28T15:43:50.200" v="538" actId="21"/>
          <ac:picMkLst>
            <pc:docMk/>
            <pc:sldMk cId="717437414" sldId="394"/>
            <ac:picMk id="8" creationId="{657AA3CA-88F6-EAD0-EFCD-0C4BD1623CDB}"/>
          </ac:picMkLst>
        </pc:picChg>
        <pc:picChg chg="add mod ord">
          <ac:chgData name="Song" userId="31dea01cdac30b49" providerId="LiveId" clId="{90320A12-ACCB-4524-AB0C-0C4CB43294AD}" dt="2023-02-28T15:45:21.065" v="578" actId="1076"/>
          <ac:picMkLst>
            <pc:docMk/>
            <pc:sldMk cId="717437414" sldId="394"/>
            <ac:picMk id="9" creationId="{A35B3C73-E260-8B3C-96A4-505231716887}"/>
          </ac:picMkLst>
        </pc:picChg>
        <pc:picChg chg="add mod ord">
          <ac:chgData name="Song" userId="31dea01cdac30b49" providerId="LiveId" clId="{90320A12-ACCB-4524-AB0C-0C4CB43294AD}" dt="2023-02-28T15:45:22.081" v="579" actId="1076"/>
          <ac:picMkLst>
            <pc:docMk/>
            <pc:sldMk cId="717437414" sldId="394"/>
            <ac:picMk id="10" creationId="{566DEFB8-E24D-EE90-3DBA-0604B6EA16C6}"/>
          </ac:picMkLst>
        </pc:picChg>
        <pc:picChg chg="add mod">
          <ac:chgData name="Song" userId="31dea01cdac30b49" providerId="LiveId" clId="{90320A12-ACCB-4524-AB0C-0C4CB43294AD}" dt="2023-02-28T15:45:20.097" v="577" actId="1076"/>
          <ac:picMkLst>
            <pc:docMk/>
            <pc:sldMk cId="717437414" sldId="394"/>
            <ac:picMk id="11" creationId="{CABD3031-AAE9-6520-410C-0CE3559BB139}"/>
          </ac:picMkLst>
        </pc:picChg>
        <pc:picChg chg="add mod ord">
          <ac:chgData name="Song" userId="31dea01cdac30b49" providerId="LiveId" clId="{90320A12-ACCB-4524-AB0C-0C4CB43294AD}" dt="2023-02-28T15:45:27.683" v="582" actId="1076"/>
          <ac:picMkLst>
            <pc:docMk/>
            <pc:sldMk cId="717437414" sldId="394"/>
            <ac:picMk id="12" creationId="{AFC3C605-FA69-394B-9A11-990377E4A873}"/>
          </ac:picMkLst>
        </pc:picChg>
        <pc:cxnChg chg="add del">
          <ac:chgData name="Song" userId="31dea01cdac30b49" providerId="LiveId" clId="{90320A12-ACCB-4524-AB0C-0C4CB43294AD}" dt="2023-02-28T15:44:29.290" v="550" actId="26606"/>
          <ac:cxnSpMkLst>
            <pc:docMk/>
            <pc:sldMk cId="717437414" sldId="394"/>
            <ac:cxnSpMk id="23" creationId="{91B6081D-D3E8-4209-B85B-EB1C655A6272}"/>
          </ac:cxnSpMkLst>
        </pc:cxnChg>
        <pc:cxnChg chg="add del">
          <ac:chgData name="Song" userId="31dea01cdac30b49" providerId="LiveId" clId="{90320A12-ACCB-4524-AB0C-0C4CB43294AD}" dt="2023-02-28T15:44:29.290" v="550" actId="26606"/>
          <ac:cxnSpMkLst>
            <pc:docMk/>
            <pc:sldMk cId="717437414" sldId="394"/>
            <ac:cxnSpMk id="24" creationId="{28CA55E4-1295-45C8-BA05-5A9E705B749A}"/>
          </ac:cxnSpMkLst>
        </pc:cxnChg>
        <pc:cxnChg chg="add del">
          <ac:chgData name="Song" userId="31dea01cdac30b49" providerId="LiveId" clId="{90320A12-ACCB-4524-AB0C-0C4CB43294AD}" dt="2023-02-28T15:44:29.290" v="550" actId="26606"/>
          <ac:cxnSpMkLst>
            <pc:docMk/>
            <pc:sldMk cId="717437414" sldId="394"/>
            <ac:cxnSpMk id="25" creationId="{08C5794E-A9A1-4A23-AF68-C79A7822334C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12B0E-D3F8-438A-9637-4FE8ADA6A650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0445C-AF97-4D1B-B116-2720A52CA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7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DCC96D-32B5-46C2-BD9B-A510D3B85AC5}" type="slidenum">
              <a:rPr lang="en-US" smtClean="0">
                <a:latin typeface="Arial" pitchFamily="34" charset="0"/>
              </a:rPr>
              <a:pPr/>
              <a:t>3</a:t>
            </a:fld>
            <a:endParaRPr lang="en-US" dirty="0">
              <a:latin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319" y="4343705"/>
            <a:ext cx="5033367" cy="4113891"/>
          </a:xfrm>
          <a:noFill/>
          <a:ln/>
        </p:spPr>
        <p:txBody>
          <a:bodyPr/>
          <a:lstStyle/>
          <a:p>
            <a:pPr eaLnBrk="1" hangingPunct="1"/>
            <a:endParaRPr lang="en-US" sz="9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A9A856-8417-434F-93A5-4EA9C56E0876}" type="slidenum">
              <a:rPr lang="en-US"/>
              <a:pPr/>
              <a:t>8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6551" eaLnBrk="0" hangingPunct="0">
              <a:defRPr sz="3100">
                <a:solidFill>
                  <a:schemeClr val="tx1"/>
                </a:solidFill>
                <a:latin typeface="Arial" pitchFamily="34" charset="0"/>
              </a:defRPr>
            </a:lvl1pPr>
            <a:lvl2pPr marL="735083" indent="-282724" defTabSz="956551" eaLnBrk="0" hangingPunct="0">
              <a:defRPr sz="3100">
                <a:solidFill>
                  <a:schemeClr val="tx1"/>
                </a:solidFill>
                <a:latin typeface="Arial" pitchFamily="34" charset="0"/>
              </a:defRPr>
            </a:lvl2pPr>
            <a:lvl3pPr marL="1130898" indent="-226180" defTabSz="956551" eaLnBrk="0" hangingPunct="0">
              <a:defRPr sz="3100">
                <a:solidFill>
                  <a:schemeClr val="tx1"/>
                </a:solidFill>
                <a:latin typeface="Arial" pitchFamily="34" charset="0"/>
              </a:defRPr>
            </a:lvl3pPr>
            <a:lvl4pPr marL="1583256" indent="-226180" defTabSz="956551" eaLnBrk="0" hangingPunct="0">
              <a:defRPr sz="3100">
                <a:solidFill>
                  <a:schemeClr val="tx1"/>
                </a:solidFill>
                <a:latin typeface="Arial" pitchFamily="34" charset="0"/>
              </a:defRPr>
            </a:lvl4pPr>
            <a:lvl5pPr marL="2035615" indent="-226180" defTabSz="956551" eaLnBrk="0" hangingPunct="0">
              <a:defRPr sz="3100">
                <a:solidFill>
                  <a:schemeClr val="tx1"/>
                </a:solidFill>
                <a:latin typeface="Arial" pitchFamily="34" charset="0"/>
              </a:defRPr>
            </a:lvl5pPr>
            <a:lvl6pPr marL="2487974" indent="-226180" defTabSz="956551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itchFamily="34" charset="0"/>
              </a:defRPr>
            </a:lvl6pPr>
            <a:lvl7pPr marL="2940333" indent="-226180" defTabSz="956551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itchFamily="34" charset="0"/>
              </a:defRPr>
            </a:lvl7pPr>
            <a:lvl8pPr marL="3392692" indent="-226180" defTabSz="956551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itchFamily="34" charset="0"/>
              </a:defRPr>
            </a:lvl8pPr>
            <a:lvl9pPr marL="3845051" indent="-226180" defTabSz="956551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DA974C4-1C4B-41FC-9F05-8F374EECFDEB}" type="slidenum">
              <a:rPr lang="en-US" sz="1300"/>
              <a:pPr eaLnBrk="1" hangingPunct="1"/>
              <a:t>16</a:t>
            </a:fld>
            <a:endParaRPr lang="en-US" sz="1300"/>
          </a:p>
        </p:txBody>
      </p:sp>
      <p:sp>
        <p:nvSpPr>
          <p:cNvPr id="410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5488"/>
            <a:ext cx="6376988" cy="3587750"/>
          </a:xfrm>
          <a:ln/>
        </p:spPr>
      </p:sp>
      <p:sp>
        <p:nvSpPr>
          <p:cNvPr id="410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40" y="4559302"/>
            <a:ext cx="5365750" cy="4322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2F822-A5A8-F7E7-E600-CE8C7F52C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B87C79-8D61-59F7-5C2B-0B9BA4231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8B66B-D43C-7236-EBFA-9532F612B0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066A7-659F-42A3-8732-A29A4C24CBDF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AFEC2-ABEA-B304-2780-AFB9CE51A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52E97-E020-A453-B742-C28057B5F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5C50-908B-4ABE-9D5E-067D041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88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26C99-A6E8-E736-2F22-CFA4F65A8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08FE1A-939A-9A7A-5020-73B51353C9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D6E8B-41D8-F866-6DCC-ED4915A01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066A7-659F-42A3-8732-A29A4C24CBDF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6ED00-42E8-0DA1-CF2D-9B9B9EF1D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F6B25-9A63-72B0-FD38-346C09E3E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5C50-908B-4ABE-9D5E-067D041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28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E72FAE-012F-6EC1-AF54-EC6BA61BDA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CED696-DE4E-AF85-DDAB-E07ADD003E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03002-4A56-F2B8-0086-E8011553B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066A7-659F-42A3-8732-A29A4C24CBDF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F2406-42D6-32B0-DFD6-E2837C8E8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07E1E-B634-52B6-A5C7-202ECFB98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5C50-908B-4ABE-9D5E-067D041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05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73737-9597-45D2-A126-0C6EF54C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61B26-4995-384B-0D83-3916DBC1E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DF517-6F73-5BA1-89ED-933EAFCCB9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066A7-659F-42A3-8732-A29A4C24CBDF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5AB32-4BD1-0418-CFAC-5B6D0FFFB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8045B-1D06-0A97-9D60-7FD7201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5C50-908B-4ABE-9D5E-067D041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63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A8A9C-ECE3-B4C6-2C7B-8C544F9C2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563A7-E112-4592-A9D4-6DB2FA071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B1F96-1AD9-FDD1-F820-03F3CF80E2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066A7-659F-42A3-8732-A29A4C24CBDF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F3348-4707-3E55-D374-95D18605A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F6E05-7BDB-D404-5E91-F1AB339F9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5C50-908B-4ABE-9D5E-067D041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92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CD0D0-E75B-B0A2-9B02-D75DE0025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1228C-E8BF-6330-02D9-379A7A0BC1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FE4247-76EF-32C7-7204-A6364D3AB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0BF1C2-363B-D5E6-EA5F-C9BA3A6D43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066A7-659F-42A3-8732-A29A4C24CBDF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C806F-583F-07EE-20F0-EDAE3A099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4533FD-8A9F-8039-CE30-E458609F3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5C50-908B-4ABE-9D5E-067D041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1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74247-5D4D-77A2-56FD-F2CA77FA7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05122-6548-5919-60B1-0B973C2E7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078226-E6C3-1BEA-3502-D07AE86FA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DD6EE5-4EC9-363C-5942-271356FE74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69A9EB-F1CF-9C8E-1DD7-7728F806F4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A264CB-14AB-8ABD-7149-6ECFB61E48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066A7-659F-42A3-8732-A29A4C24CBDF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71313C-7DBC-4A89-89C3-9ABD83D98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DA15BE-22B0-4B50-3194-C63D336A7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5C50-908B-4ABE-9D5E-067D041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32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A7C29-2D42-E39A-97E8-56F9ED16F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6E094A-14F0-0355-F5B1-C2758722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066A7-659F-42A3-8732-A29A4C24CBDF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295972-5A1D-B4A8-8854-B5E92362F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4FCE05-263C-477A-411E-7356A57E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5C50-908B-4ABE-9D5E-067D041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3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57497D-3CCD-9E99-4B75-F6F721C745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066A7-659F-42A3-8732-A29A4C24CBDF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BFCBD2-1041-A9F1-753F-3048FF549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30313-874C-F7C0-AC73-B24A62C8F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5C50-908B-4ABE-9D5E-067D041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9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767CA-796F-DEA4-A550-866B89D72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FC215-24E2-55D6-88B7-BC8C34F4F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F3E67-0BAB-22F6-870C-7BEE2D780B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01CC13-8876-ED0E-279D-CECC5F9FB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066A7-659F-42A3-8732-A29A4C24CBDF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FA667-1F9F-3732-AC94-132FE264B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377ED-7BB0-2F7A-4B3B-F3D8437A4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5C50-908B-4ABE-9D5E-067D041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56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D479-5164-9ED1-B48F-EA05C5CCD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E652E-EF2D-8D26-2620-2C13AE3509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3CAB9D-030D-33B3-92A9-1A8C2915CA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4507F3-5D6E-64D1-D04F-15A8415C9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066A7-659F-42A3-8732-A29A4C24CBDF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64780-A55C-C8A8-C997-E10F91796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6E0D9E-8FC7-C782-EACE-D60391F79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5C50-908B-4ABE-9D5E-067D041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3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3000"/>
                <a:satMod val="150000"/>
                <a:shade val="98000"/>
                <a:lumMod val="102000"/>
              </a:schemeClr>
            </a:gs>
            <a:gs pos="41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E19EB5-D666-6F96-0BFB-F873C023266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02795"/>
            <a:ext cx="12192000" cy="55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34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3743C0E4-BA76-1534-419E-78A62CA12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5080" y="146732"/>
            <a:ext cx="885507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800" dirty="0">
                <a:latin typeface="Arial Black" pitchFamily="34" charset="0"/>
              </a:rPr>
              <a:t>Who is </a:t>
            </a:r>
            <a:r>
              <a:rPr lang="en-US" sz="2800" dirty="0">
                <a:solidFill>
                  <a:srgbClr val="C00000"/>
                </a:solidFill>
                <a:latin typeface="Arial Black" pitchFamily="34" charset="0"/>
              </a:rPr>
              <a:t>www.ZoomAFM.com</a:t>
            </a:r>
            <a:r>
              <a:rPr lang="en-US" sz="2800" dirty="0">
                <a:latin typeface="Arial Black" pitchFamily="34" charset="0"/>
              </a:rPr>
              <a:t> ?</a:t>
            </a:r>
            <a:endParaRPr lang="en-US" sz="3200" i="1" dirty="0">
              <a:latin typeface="Arial Black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0FF145-37F8-65BF-7FC5-A00AF254D275}"/>
              </a:ext>
            </a:extLst>
          </p:cNvPr>
          <p:cNvSpPr txBox="1"/>
          <p:nvPr/>
        </p:nvSpPr>
        <p:spPr>
          <a:xfrm>
            <a:off x="1306285" y="920758"/>
            <a:ext cx="87847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Song Xu                   Application scientist of Agilent Technology Inc</a:t>
            </a:r>
          </a:p>
          <a:p>
            <a:r>
              <a:rPr lang="en-US" dirty="0"/>
              <a:t>Steve Raba              Service engineer of Agilent Technology Inc</a:t>
            </a:r>
          </a:p>
          <a:p>
            <a:r>
              <a:rPr lang="en-US" dirty="0"/>
              <a:t>XQ Tong                   Technical Manager of Agilent Technology</a:t>
            </a:r>
          </a:p>
          <a:p>
            <a:r>
              <a:rPr lang="en-US" dirty="0"/>
              <a:t>Gerald Kada            Application Scientist Germany</a:t>
            </a:r>
          </a:p>
          <a:p>
            <a:r>
              <a:rPr lang="en-US" dirty="0"/>
              <a:t>Louis Pacheco         Former Application Engineer France, Founder of </a:t>
            </a:r>
            <a:r>
              <a:rPr lang="en-US" dirty="0" err="1"/>
              <a:t>CSInstrument</a:t>
            </a:r>
            <a:endParaRPr lang="en-US" dirty="0"/>
          </a:p>
          <a:p>
            <a:endParaRPr lang="en-US" dirty="0"/>
          </a:p>
          <a:p>
            <a:r>
              <a:rPr lang="en-US" dirty="0"/>
              <a:t>…  …  … </a:t>
            </a:r>
            <a:r>
              <a:rPr lang="en-US" u="sng" dirty="0"/>
              <a:t>(there will be more to join us, from around the world)</a:t>
            </a: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45D2F527-4153-5B6A-BB05-B4D5C1089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5080" y="3149879"/>
            <a:ext cx="885507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800" dirty="0">
                <a:latin typeface="Arial Black" pitchFamily="34" charset="0"/>
              </a:rPr>
              <a:t>Why we are here ?</a:t>
            </a:r>
            <a:endParaRPr lang="en-US" sz="3200" i="1" dirty="0">
              <a:latin typeface="Arial Black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3EB06F-85C6-0A8C-0042-077CC3BB291F}"/>
              </a:ext>
            </a:extLst>
          </p:cNvPr>
          <p:cNvSpPr txBox="1"/>
          <p:nvPr/>
        </p:nvSpPr>
        <p:spPr>
          <a:xfrm>
            <a:off x="1306286" y="3805067"/>
            <a:ext cx="87847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FF0000"/>
                </a:solidFill>
              </a:rPr>
              <a:t>Keep your instrument running for 10 more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Molecular Imaging, Agilent and Keysight AFM users.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lectures and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Repair and maintenance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674499-BDEF-A25C-26E5-3E7BC0941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7447" y="1782417"/>
            <a:ext cx="1119230" cy="1380714"/>
          </a:xfrm>
          <a:prstGeom prst="rect">
            <a:avLst/>
          </a:prstGeom>
        </p:spPr>
      </p:pic>
      <p:pic>
        <p:nvPicPr>
          <p:cNvPr id="9" name="Picture 4" descr="5500AFM-monitor">
            <a:extLst>
              <a:ext uri="{FF2B5EF4-FFF2-40B4-BE49-F238E27FC236}">
                <a16:creationId xmlns:a16="http://schemas.microsoft.com/office/drawing/2014/main" id="{EB2AE3D3-6889-01DD-6F3D-06BBBD738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227" y="80471"/>
            <a:ext cx="1879450" cy="160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Ease of Use">
            <a:extLst>
              <a:ext uri="{FF2B5EF4-FFF2-40B4-BE49-F238E27FC236}">
                <a16:creationId xmlns:a16="http://schemas.microsoft.com/office/drawing/2014/main" id="{93E61CF6-E511-E15C-0568-EA6596751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0" b="22620"/>
          <a:stretch>
            <a:fillRect/>
          </a:stretch>
        </p:blipFill>
        <p:spPr bwMode="auto">
          <a:xfrm>
            <a:off x="10969203" y="3269148"/>
            <a:ext cx="1127474" cy="1137199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68E321-8EBD-7F8A-9775-554AB22B3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1057" y="4551500"/>
            <a:ext cx="2005620" cy="16192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521449-52AF-BBE1-51BB-7388F237733B}"/>
              </a:ext>
            </a:extLst>
          </p:cNvPr>
          <p:cNvSpPr txBox="1"/>
          <p:nvPr/>
        </p:nvSpPr>
        <p:spPr>
          <a:xfrm>
            <a:off x="1060174" y="5125910"/>
            <a:ext cx="8355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Our purpose:  we want to provide a consistent support with easy to find communication.  Welcome to ask questions or just have a chat, and please be prepared to introduce yourself and what you do with your instrument.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585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Rectangle 2"/>
          <p:cNvSpPr txBox="1">
            <a:spLocks noChangeArrowheads="1"/>
          </p:cNvSpPr>
          <p:nvPr/>
        </p:nvSpPr>
        <p:spPr>
          <a:xfrm>
            <a:off x="1905000" y="207818"/>
            <a:ext cx="8382001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When the tip interacts with sample 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5009813" y="1154417"/>
            <a:ext cx="1440180" cy="381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Arial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5428912" y="2132616"/>
            <a:ext cx="518160" cy="516340"/>
          </a:xfrm>
          <a:prstGeom prst="ellipse">
            <a:avLst/>
          </a:prstGeom>
          <a:gradFill flip="none" rotWithShape="1">
            <a:gsLst>
              <a:gs pos="30000">
                <a:schemeClr val="tx1">
                  <a:shade val="30000"/>
                  <a:satMod val="115000"/>
                  <a:lumMod val="86000"/>
                  <a:lumOff val="14000"/>
                </a:schemeClr>
              </a:gs>
              <a:gs pos="51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73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Arial" charset="0"/>
            </a:endParaRPr>
          </a:p>
        </p:txBody>
      </p:sp>
      <p:sp>
        <p:nvSpPr>
          <p:cNvPr id="43" name="Freeform 42"/>
          <p:cNvSpPr/>
          <p:nvPr/>
        </p:nvSpPr>
        <p:spPr bwMode="auto">
          <a:xfrm>
            <a:off x="5470823" y="1543037"/>
            <a:ext cx="0" cy="68580"/>
          </a:xfrm>
          <a:custGeom>
            <a:avLst/>
            <a:gdLst>
              <a:gd name="connsiteX0" fmla="*/ 0 w 0"/>
              <a:gd name="connsiteY0" fmla="*/ 0 h 68580"/>
              <a:gd name="connsiteX1" fmla="*/ 0 w 0"/>
              <a:gd name="connsiteY1" fmla="*/ 68580 h 68580"/>
              <a:gd name="connsiteX2" fmla="*/ 0 w 0"/>
              <a:gd name="connsiteY2" fmla="*/ 68580 h 68580"/>
              <a:gd name="connsiteX3" fmla="*/ 0 w 0"/>
              <a:gd name="connsiteY3" fmla="*/ 6858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h="68580">
                <a:moveTo>
                  <a:pt x="0" y="0"/>
                </a:moveTo>
                <a:lnTo>
                  <a:pt x="0" y="68580"/>
                </a:lnTo>
                <a:lnTo>
                  <a:pt x="0" y="68580"/>
                </a:lnTo>
                <a:lnTo>
                  <a:pt x="0" y="68580"/>
                </a:lnTo>
              </a:path>
            </a:pathLst>
          </a:cu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Arial" charset="0"/>
            </a:endParaRPr>
          </a:p>
        </p:txBody>
      </p:sp>
      <p:sp>
        <p:nvSpPr>
          <p:cNvPr id="44" name="Freeform 43"/>
          <p:cNvSpPr/>
          <p:nvPr/>
        </p:nvSpPr>
        <p:spPr bwMode="auto">
          <a:xfrm>
            <a:off x="5436533" y="1611617"/>
            <a:ext cx="129540" cy="68580"/>
          </a:xfrm>
          <a:custGeom>
            <a:avLst/>
            <a:gdLst>
              <a:gd name="connsiteX0" fmla="*/ 34290 w 129540"/>
              <a:gd name="connsiteY0" fmla="*/ 0 h 68580"/>
              <a:gd name="connsiteX1" fmla="*/ 129540 w 129540"/>
              <a:gd name="connsiteY1" fmla="*/ 19050 h 68580"/>
              <a:gd name="connsiteX2" fmla="*/ 0 w 129540"/>
              <a:gd name="connsiteY2" fmla="*/ 6858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540" h="68580">
                <a:moveTo>
                  <a:pt x="34290" y="0"/>
                </a:moveTo>
                <a:lnTo>
                  <a:pt x="129540" y="19050"/>
                </a:lnTo>
                <a:lnTo>
                  <a:pt x="0" y="68580"/>
                </a:lnTo>
              </a:path>
            </a:pathLst>
          </a:cu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Arial" charset="0"/>
            </a:endParaRPr>
          </a:p>
        </p:txBody>
      </p:sp>
      <p:sp>
        <p:nvSpPr>
          <p:cNvPr id="319" name="Freeform 318"/>
          <p:cNvSpPr/>
          <p:nvPr/>
        </p:nvSpPr>
        <p:spPr bwMode="auto">
          <a:xfrm>
            <a:off x="5436533" y="1684007"/>
            <a:ext cx="129540" cy="68580"/>
          </a:xfrm>
          <a:custGeom>
            <a:avLst/>
            <a:gdLst>
              <a:gd name="connsiteX0" fmla="*/ 34290 w 129540"/>
              <a:gd name="connsiteY0" fmla="*/ 0 h 68580"/>
              <a:gd name="connsiteX1" fmla="*/ 129540 w 129540"/>
              <a:gd name="connsiteY1" fmla="*/ 19050 h 68580"/>
              <a:gd name="connsiteX2" fmla="*/ 0 w 129540"/>
              <a:gd name="connsiteY2" fmla="*/ 6858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540" h="68580">
                <a:moveTo>
                  <a:pt x="34290" y="0"/>
                </a:moveTo>
                <a:lnTo>
                  <a:pt x="129540" y="19050"/>
                </a:lnTo>
                <a:lnTo>
                  <a:pt x="0" y="68580"/>
                </a:lnTo>
              </a:path>
            </a:pathLst>
          </a:cu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Arial" charset="0"/>
            </a:endParaRPr>
          </a:p>
        </p:txBody>
      </p:sp>
      <p:sp>
        <p:nvSpPr>
          <p:cNvPr id="320" name="Freeform 319"/>
          <p:cNvSpPr/>
          <p:nvPr/>
        </p:nvSpPr>
        <p:spPr bwMode="auto">
          <a:xfrm>
            <a:off x="5436533" y="1756397"/>
            <a:ext cx="129540" cy="68580"/>
          </a:xfrm>
          <a:custGeom>
            <a:avLst/>
            <a:gdLst>
              <a:gd name="connsiteX0" fmla="*/ 34290 w 129540"/>
              <a:gd name="connsiteY0" fmla="*/ 0 h 68580"/>
              <a:gd name="connsiteX1" fmla="*/ 129540 w 129540"/>
              <a:gd name="connsiteY1" fmla="*/ 19050 h 68580"/>
              <a:gd name="connsiteX2" fmla="*/ 0 w 129540"/>
              <a:gd name="connsiteY2" fmla="*/ 6858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540" h="68580">
                <a:moveTo>
                  <a:pt x="34290" y="0"/>
                </a:moveTo>
                <a:lnTo>
                  <a:pt x="129540" y="19050"/>
                </a:lnTo>
                <a:lnTo>
                  <a:pt x="0" y="68580"/>
                </a:lnTo>
              </a:path>
            </a:pathLst>
          </a:cu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Arial" charset="0"/>
            </a:endParaRPr>
          </a:p>
        </p:txBody>
      </p:sp>
      <p:sp>
        <p:nvSpPr>
          <p:cNvPr id="322" name="Freeform 321"/>
          <p:cNvSpPr/>
          <p:nvPr/>
        </p:nvSpPr>
        <p:spPr bwMode="auto">
          <a:xfrm>
            <a:off x="5436533" y="1828787"/>
            <a:ext cx="129540" cy="68580"/>
          </a:xfrm>
          <a:custGeom>
            <a:avLst/>
            <a:gdLst>
              <a:gd name="connsiteX0" fmla="*/ 34290 w 129540"/>
              <a:gd name="connsiteY0" fmla="*/ 0 h 68580"/>
              <a:gd name="connsiteX1" fmla="*/ 129540 w 129540"/>
              <a:gd name="connsiteY1" fmla="*/ 19050 h 68580"/>
              <a:gd name="connsiteX2" fmla="*/ 0 w 129540"/>
              <a:gd name="connsiteY2" fmla="*/ 6858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540" h="68580">
                <a:moveTo>
                  <a:pt x="34290" y="0"/>
                </a:moveTo>
                <a:lnTo>
                  <a:pt x="129540" y="19050"/>
                </a:lnTo>
                <a:lnTo>
                  <a:pt x="0" y="68580"/>
                </a:lnTo>
              </a:path>
            </a:pathLst>
          </a:cu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Arial" charset="0"/>
            </a:endParaRPr>
          </a:p>
        </p:txBody>
      </p:sp>
      <p:sp>
        <p:nvSpPr>
          <p:cNvPr id="45" name="Freeform 44"/>
          <p:cNvSpPr/>
          <p:nvPr/>
        </p:nvSpPr>
        <p:spPr bwMode="auto">
          <a:xfrm>
            <a:off x="5440343" y="1834502"/>
            <a:ext cx="434340" cy="190500"/>
          </a:xfrm>
          <a:custGeom>
            <a:avLst/>
            <a:gdLst>
              <a:gd name="connsiteX0" fmla="*/ 0 w 434340"/>
              <a:gd name="connsiteY0" fmla="*/ 64770 h 190500"/>
              <a:gd name="connsiteX1" fmla="*/ 66675 w 434340"/>
              <a:gd name="connsiteY1" fmla="*/ 62865 h 190500"/>
              <a:gd name="connsiteX2" fmla="*/ 68580 w 434340"/>
              <a:gd name="connsiteY2" fmla="*/ 190500 h 190500"/>
              <a:gd name="connsiteX3" fmla="*/ 434340 w 434340"/>
              <a:gd name="connsiteY3" fmla="*/ 190500 h 190500"/>
              <a:gd name="connsiteX4" fmla="*/ 434340 w 434340"/>
              <a:gd name="connsiteY4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340" h="190500">
                <a:moveTo>
                  <a:pt x="0" y="64770"/>
                </a:moveTo>
                <a:lnTo>
                  <a:pt x="66675" y="62865"/>
                </a:lnTo>
                <a:lnTo>
                  <a:pt x="68580" y="190500"/>
                </a:lnTo>
                <a:lnTo>
                  <a:pt x="434340" y="190500"/>
                </a:lnTo>
                <a:lnTo>
                  <a:pt x="434340" y="0"/>
                </a:lnTo>
              </a:path>
            </a:pathLst>
          </a:cu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Arial" charset="0"/>
            </a:endParaRPr>
          </a:p>
        </p:txBody>
      </p:sp>
      <p:sp>
        <p:nvSpPr>
          <p:cNvPr id="46" name="Freeform 45"/>
          <p:cNvSpPr/>
          <p:nvPr/>
        </p:nvSpPr>
        <p:spPr bwMode="auto">
          <a:xfrm>
            <a:off x="5783244" y="1767828"/>
            <a:ext cx="188595" cy="66675"/>
          </a:xfrm>
          <a:custGeom>
            <a:avLst/>
            <a:gdLst>
              <a:gd name="connsiteX0" fmla="*/ 0 w 213360"/>
              <a:gd name="connsiteY0" fmla="*/ 0 h 66675"/>
              <a:gd name="connsiteX1" fmla="*/ 0 w 213360"/>
              <a:gd name="connsiteY1" fmla="*/ 66675 h 66675"/>
              <a:gd name="connsiteX2" fmla="*/ 213360 w 213360"/>
              <a:gd name="connsiteY2" fmla="*/ 66675 h 66675"/>
              <a:gd name="connsiteX3" fmla="*/ 213360 w 213360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60" h="66675">
                <a:moveTo>
                  <a:pt x="0" y="0"/>
                </a:moveTo>
                <a:lnTo>
                  <a:pt x="0" y="66675"/>
                </a:lnTo>
                <a:lnTo>
                  <a:pt x="213360" y="66675"/>
                </a:lnTo>
                <a:lnTo>
                  <a:pt x="213360" y="0"/>
                </a:lnTo>
              </a:path>
            </a:pathLst>
          </a:cu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Arial" charset="0"/>
            </a:endParaRPr>
          </a:p>
        </p:txBody>
      </p:sp>
      <p:sp>
        <p:nvSpPr>
          <p:cNvPr id="47" name="Freeform 46"/>
          <p:cNvSpPr/>
          <p:nvPr/>
        </p:nvSpPr>
        <p:spPr bwMode="auto">
          <a:xfrm>
            <a:off x="5809913" y="1801164"/>
            <a:ext cx="135255" cy="0"/>
          </a:xfrm>
          <a:custGeom>
            <a:avLst/>
            <a:gdLst>
              <a:gd name="connsiteX0" fmla="*/ 0 w 135255"/>
              <a:gd name="connsiteY0" fmla="*/ 0 h 0"/>
              <a:gd name="connsiteX1" fmla="*/ 135255 w 135255"/>
              <a:gd name="connsiteY1" fmla="*/ 0 h 0"/>
              <a:gd name="connsiteX2" fmla="*/ 135255 w 135255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255">
                <a:moveTo>
                  <a:pt x="0" y="0"/>
                </a:moveTo>
                <a:lnTo>
                  <a:pt x="135255" y="0"/>
                </a:lnTo>
                <a:lnTo>
                  <a:pt x="135255" y="0"/>
                </a:lnTo>
              </a:path>
            </a:pathLst>
          </a:cu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Arial" charset="0"/>
            </a:endParaRPr>
          </a:p>
        </p:txBody>
      </p:sp>
      <p:cxnSp>
        <p:nvCxnSpPr>
          <p:cNvPr id="49" name="Straight Connector 48"/>
          <p:cNvCxnSpPr/>
          <p:nvPr/>
        </p:nvCxnSpPr>
        <p:spPr bwMode="auto">
          <a:xfrm flipV="1">
            <a:off x="5874683" y="1543038"/>
            <a:ext cx="0" cy="25812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>
            <a:endCxn id="41" idx="0"/>
          </p:cNvCxnSpPr>
          <p:nvPr/>
        </p:nvCxnSpPr>
        <p:spPr bwMode="auto">
          <a:xfrm>
            <a:off x="5687992" y="2025002"/>
            <a:ext cx="0" cy="10761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" name="Group 1"/>
          <p:cNvGrpSpPr/>
          <p:nvPr/>
        </p:nvGrpSpPr>
        <p:grpSpPr>
          <a:xfrm rot="10800000">
            <a:off x="4575005" y="2629637"/>
            <a:ext cx="2157383" cy="1543923"/>
            <a:chOff x="3576916" y="3655554"/>
            <a:chExt cx="1440180" cy="978199"/>
          </a:xfrm>
        </p:grpSpPr>
        <p:sp>
          <p:nvSpPr>
            <p:cNvPr id="74" name="Rectangle 73"/>
            <p:cNvSpPr/>
            <p:nvPr/>
          </p:nvSpPr>
          <p:spPr bwMode="auto">
            <a:xfrm>
              <a:off x="3576916" y="3655554"/>
              <a:ext cx="1440180" cy="381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Arial" charset="0"/>
              </a:endParaRPr>
            </a:p>
          </p:txBody>
        </p:sp>
        <p:sp>
          <p:nvSpPr>
            <p:cNvPr id="75" name="Freeform 74"/>
            <p:cNvSpPr/>
            <p:nvPr/>
          </p:nvSpPr>
          <p:spPr bwMode="auto">
            <a:xfrm>
              <a:off x="4037926" y="4044174"/>
              <a:ext cx="0" cy="68580"/>
            </a:xfrm>
            <a:custGeom>
              <a:avLst/>
              <a:gdLst>
                <a:gd name="connsiteX0" fmla="*/ 0 w 0"/>
                <a:gd name="connsiteY0" fmla="*/ 0 h 68580"/>
                <a:gd name="connsiteX1" fmla="*/ 0 w 0"/>
                <a:gd name="connsiteY1" fmla="*/ 68580 h 68580"/>
                <a:gd name="connsiteX2" fmla="*/ 0 w 0"/>
                <a:gd name="connsiteY2" fmla="*/ 68580 h 68580"/>
                <a:gd name="connsiteX3" fmla="*/ 0 w 0"/>
                <a:gd name="connsiteY3" fmla="*/ 68580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h="68580">
                  <a:moveTo>
                    <a:pt x="0" y="0"/>
                  </a:moveTo>
                  <a:lnTo>
                    <a:pt x="0" y="68580"/>
                  </a:lnTo>
                  <a:lnTo>
                    <a:pt x="0" y="68580"/>
                  </a:lnTo>
                  <a:lnTo>
                    <a:pt x="0" y="68580"/>
                  </a:lnTo>
                </a:path>
              </a:pathLst>
            </a:custGeom>
            <a:noFill/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Arial" charset="0"/>
              </a:endParaRPr>
            </a:p>
          </p:txBody>
        </p:sp>
        <p:sp>
          <p:nvSpPr>
            <p:cNvPr id="76" name="Freeform 75"/>
            <p:cNvSpPr/>
            <p:nvPr/>
          </p:nvSpPr>
          <p:spPr bwMode="auto">
            <a:xfrm>
              <a:off x="4003636" y="4112754"/>
              <a:ext cx="129540" cy="68580"/>
            </a:xfrm>
            <a:custGeom>
              <a:avLst/>
              <a:gdLst>
                <a:gd name="connsiteX0" fmla="*/ 34290 w 129540"/>
                <a:gd name="connsiteY0" fmla="*/ 0 h 68580"/>
                <a:gd name="connsiteX1" fmla="*/ 129540 w 129540"/>
                <a:gd name="connsiteY1" fmla="*/ 19050 h 68580"/>
                <a:gd name="connsiteX2" fmla="*/ 0 w 129540"/>
                <a:gd name="connsiteY2" fmla="*/ 68580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" h="68580">
                  <a:moveTo>
                    <a:pt x="34290" y="0"/>
                  </a:moveTo>
                  <a:lnTo>
                    <a:pt x="129540" y="19050"/>
                  </a:lnTo>
                  <a:lnTo>
                    <a:pt x="0" y="68580"/>
                  </a:lnTo>
                </a:path>
              </a:pathLst>
            </a:custGeom>
            <a:noFill/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Arial" charset="0"/>
              </a:endParaRPr>
            </a:p>
          </p:txBody>
        </p:sp>
        <p:sp>
          <p:nvSpPr>
            <p:cNvPr id="77" name="Freeform 76"/>
            <p:cNvSpPr/>
            <p:nvPr/>
          </p:nvSpPr>
          <p:spPr bwMode="auto">
            <a:xfrm>
              <a:off x="4003636" y="4185144"/>
              <a:ext cx="129540" cy="68580"/>
            </a:xfrm>
            <a:custGeom>
              <a:avLst/>
              <a:gdLst>
                <a:gd name="connsiteX0" fmla="*/ 34290 w 129540"/>
                <a:gd name="connsiteY0" fmla="*/ 0 h 68580"/>
                <a:gd name="connsiteX1" fmla="*/ 129540 w 129540"/>
                <a:gd name="connsiteY1" fmla="*/ 19050 h 68580"/>
                <a:gd name="connsiteX2" fmla="*/ 0 w 129540"/>
                <a:gd name="connsiteY2" fmla="*/ 68580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" h="68580">
                  <a:moveTo>
                    <a:pt x="34290" y="0"/>
                  </a:moveTo>
                  <a:lnTo>
                    <a:pt x="129540" y="19050"/>
                  </a:lnTo>
                  <a:lnTo>
                    <a:pt x="0" y="68580"/>
                  </a:lnTo>
                </a:path>
              </a:pathLst>
            </a:custGeom>
            <a:noFill/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Arial" charset="0"/>
              </a:endParaRPr>
            </a:p>
          </p:txBody>
        </p:sp>
        <p:sp>
          <p:nvSpPr>
            <p:cNvPr id="78" name="Freeform 77"/>
            <p:cNvSpPr/>
            <p:nvPr/>
          </p:nvSpPr>
          <p:spPr bwMode="auto">
            <a:xfrm>
              <a:off x="4003636" y="4257534"/>
              <a:ext cx="129540" cy="68580"/>
            </a:xfrm>
            <a:custGeom>
              <a:avLst/>
              <a:gdLst>
                <a:gd name="connsiteX0" fmla="*/ 34290 w 129540"/>
                <a:gd name="connsiteY0" fmla="*/ 0 h 68580"/>
                <a:gd name="connsiteX1" fmla="*/ 129540 w 129540"/>
                <a:gd name="connsiteY1" fmla="*/ 19050 h 68580"/>
                <a:gd name="connsiteX2" fmla="*/ 0 w 129540"/>
                <a:gd name="connsiteY2" fmla="*/ 68580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" h="68580">
                  <a:moveTo>
                    <a:pt x="34290" y="0"/>
                  </a:moveTo>
                  <a:lnTo>
                    <a:pt x="129540" y="19050"/>
                  </a:lnTo>
                  <a:lnTo>
                    <a:pt x="0" y="68580"/>
                  </a:lnTo>
                </a:path>
              </a:pathLst>
            </a:custGeom>
            <a:noFill/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Arial" charset="0"/>
              </a:endParaRPr>
            </a:p>
          </p:txBody>
        </p:sp>
        <p:sp>
          <p:nvSpPr>
            <p:cNvPr id="79" name="Freeform 78"/>
            <p:cNvSpPr/>
            <p:nvPr/>
          </p:nvSpPr>
          <p:spPr bwMode="auto">
            <a:xfrm>
              <a:off x="4003636" y="4329924"/>
              <a:ext cx="129540" cy="68580"/>
            </a:xfrm>
            <a:custGeom>
              <a:avLst/>
              <a:gdLst>
                <a:gd name="connsiteX0" fmla="*/ 34290 w 129540"/>
                <a:gd name="connsiteY0" fmla="*/ 0 h 68580"/>
                <a:gd name="connsiteX1" fmla="*/ 129540 w 129540"/>
                <a:gd name="connsiteY1" fmla="*/ 19050 h 68580"/>
                <a:gd name="connsiteX2" fmla="*/ 0 w 129540"/>
                <a:gd name="connsiteY2" fmla="*/ 68580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" h="68580">
                  <a:moveTo>
                    <a:pt x="34290" y="0"/>
                  </a:moveTo>
                  <a:lnTo>
                    <a:pt x="129540" y="19050"/>
                  </a:lnTo>
                  <a:lnTo>
                    <a:pt x="0" y="68580"/>
                  </a:lnTo>
                </a:path>
              </a:pathLst>
            </a:custGeom>
            <a:noFill/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Arial" charset="0"/>
              </a:endParaRPr>
            </a:p>
          </p:txBody>
        </p:sp>
        <p:sp>
          <p:nvSpPr>
            <p:cNvPr id="80" name="Freeform 79"/>
            <p:cNvSpPr/>
            <p:nvPr/>
          </p:nvSpPr>
          <p:spPr bwMode="auto">
            <a:xfrm>
              <a:off x="4007446" y="4335639"/>
              <a:ext cx="434340" cy="190500"/>
            </a:xfrm>
            <a:custGeom>
              <a:avLst/>
              <a:gdLst>
                <a:gd name="connsiteX0" fmla="*/ 0 w 434340"/>
                <a:gd name="connsiteY0" fmla="*/ 64770 h 190500"/>
                <a:gd name="connsiteX1" fmla="*/ 66675 w 434340"/>
                <a:gd name="connsiteY1" fmla="*/ 62865 h 190500"/>
                <a:gd name="connsiteX2" fmla="*/ 68580 w 434340"/>
                <a:gd name="connsiteY2" fmla="*/ 190500 h 190500"/>
                <a:gd name="connsiteX3" fmla="*/ 434340 w 434340"/>
                <a:gd name="connsiteY3" fmla="*/ 190500 h 190500"/>
                <a:gd name="connsiteX4" fmla="*/ 434340 w 434340"/>
                <a:gd name="connsiteY4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4340" h="190500">
                  <a:moveTo>
                    <a:pt x="0" y="64770"/>
                  </a:moveTo>
                  <a:lnTo>
                    <a:pt x="66675" y="62865"/>
                  </a:lnTo>
                  <a:lnTo>
                    <a:pt x="68580" y="190500"/>
                  </a:lnTo>
                  <a:lnTo>
                    <a:pt x="434340" y="190500"/>
                  </a:lnTo>
                  <a:lnTo>
                    <a:pt x="434340" y="0"/>
                  </a:lnTo>
                </a:path>
              </a:pathLst>
            </a:custGeom>
            <a:noFill/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Arial" charset="0"/>
              </a:endParaRPr>
            </a:p>
          </p:txBody>
        </p:sp>
        <p:sp>
          <p:nvSpPr>
            <p:cNvPr id="81" name="Freeform 80"/>
            <p:cNvSpPr/>
            <p:nvPr/>
          </p:nvSpPr>
          <p:spPr bwMode="auto">
            <a:xfrm>
              <a:off x="4350346" y="4268964"/>
              <a:ext cx="188595" cy="66675"/>
            </a:xfrm>
            <a:custGeom>
              <a:avLst/>
              <a:gdLst>
                <a:gd name="connsiteX0" fmla="*/ 0 w 213360"/>
                <a:gd name="connsiteY0" fmla="*/ 0 h 66675"/>
                <a:gd name="connsiteX1" fmla="*/ 0 w 213360"/>
                <a:gd name="connsiteY1" fmla="*/ 66675 h 66675"/>
                <a:gd name="connsiteX2" fmla="*/ 213360 w 213360"/>
                <a:gd name="connsiteY2" fmla="*/ 66675 h 66675"/>
                <a:gd name="connsiteX3" fmla="*/ 213360 w 213360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60" h="66675">
                  <a:moveTo>
                    <a:pt x="0" y="0"/>
                  </a:moveTo>
                  <a:lnTo>
                    <a:pt x="0" y="66675"/>
                  </a:lnTo>
                  <a:lnTo>
                    <a:pt x="213360" y="66675"/>
                  </a:lnTo>
                  <a:lnTo>
                    <a:pt x="213360" y="0"/>
                  </a:lnTo>
                </a:path>
              </a:pathLst>
            </a:custGeom>
            <a:noFill/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Arial" charset="0"/>
              </a:endParaRPr>
            </a:p>
          </p:txBody>
        </p:sp>
        <p:sp>
          <p:nvSpPr>
            <p:cNvPr id="82" name="Freeform 81"/>
            <p:cNvSpPr/>
            <p:nvPr/>
          </p:nvSpPr>
          <p:spPr bwMode="auto">
            <a:xfrm>
              <a:off x="4377015" y="4302301"/>
              <a:ext cx="135255" cy="0"/>
            </a:xfrm>
            <a:custGeom>
              <a:avLst/>
              <a:gdLst>
                <a:gd name="connsiteX0" fmla="*/ 0 w 135255"/>
                <a:gd name="connsiteY0" fmla="*/ 0 h 0"/>
                <a:gd name="connsiteX1" fmla="*/ 135255 w 135255"/>
                <a:gd name="connsiteY1" fmla="*/ 0 h 0"/>
                <a:gd name="connsiteX2" fmla="*/ 135255 w 135255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255">
                  <a:moveTo>
                    <a:pt x="0" y="0"/>
                  </a:moveTo>
                  <a:lnTo>
                    <a:pt x="135255" y="0"/>
                  </a:lnTo>
                  <a:lnTo>
                    <a:pt x="135255" y="0"/>
                  </a:lnTo>
                </a:path>
              </a:pathLst>
            </a:custGeom>
            <a:noFill/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Arial" charset="0"/>
              </a:endParaRPr>
            </a:p>
          </p:txBody>
        </p:sp>
        <p:cxnSp>
          <p:nvCxnSpPr>
            <p:cNvPr id="83" name="Straight Connector 82"/>
            <p:cNvCxnSpPr/>
            <p:nvPr/>
          </p:nvCxnSpPr>
          <p:spPr bwMode="auto">
            <a:xfrm flipV="1">
              <a:off x="4441786" y="4044174"/>
              <a:ext cx="0" cy="25812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>
              <a:off x="4255095" y="4526139"/>
              <a:ext cx="0" cy="10761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84503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>
            <a:off x="2042184" y="1211206"/>
            <a:ext cx="3962400" cy="2667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Oval 283"/>
          <p:cNvSpPr/>
          <p:nvPr/>
        </p:nvSpPr>
        <p:spPr>
          <a:xfrm>
            <a:off x="2797620" y="3201372"/>
            <a:ext cx="1622394" cy="44823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1161" y="3257400"/>
            <a:ext cx="753254" cy="298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6" name="Straight Connector 285"/>
          <p:cNvCxnSpPr/>
          <p:nvPr/>
        </p:nvCxnSpPr>
        <p:spPr>
          <a:xfrm rot="2619059">
            <a:off x="2657373" y="2908917"/>
            <a:ext cx="1234105" cy="1"/>
          </a:xfrm>
          <a:prstGeom prst="line">
            <a:avLst/>
          </a:prstGeom>
          <a:ln w="317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287"/>
          <p:cNvGrpSpPr/>
          <p:nvPr/>
        </p:nvGrpSpPr>
        <p:grpSpPr>
          <a:xfrm rot="21231533">
            <a:off x="3686505" y="3256672"/>
            <a:ext cx="215474" cy="104032"/>
            <a:chOff x="6977063" y="5010150"/>
            <a:chExt cx="283369" cy="141484"/>
          </a:xfrm>
        </p:grpSpPr>
        <p:sp>
          <p:nvSpPr>
            <p:cNvPr id="289" name="Isosceles Triangle 288"/>
            <p:cNvSpPr/>
            <p:nvPr/>
          </p:nvSpPr>
          <p:spPr>
            <a:xfrm rot="20820762" flipH="1" flipV="1">
              <a:off x="7028331" y="5105915"/>
              <a:ext cx="45719" cy="45719"/>
            </a:xfrm>
            <a:prstGeom prst="triangl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0" scaled="0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Freeform 289"/>
            <p:cNvSpPr/>
            <p:nvPr/>
          </p:nvSpPr>
          <p:spPr>
            <a:xfrm>
              <a:off x="6977063" y="5010150"/>
              <a:ext cx="283369" cy="116682"/>
            </a:xfrm>
            <a:custGeom>
              <a:avLst/>
              <a:gdLst>
                <a:gd name="connsiteX0" fmla="*/ 283369 w 283369"/>
                <a:gd name="connsiteY0" fmla="*/ 26194 h 116682"/>
                <a:gd name="connsiteX1" fmla="*/ 54769 w 283369"/>
                <a:gd name="connsiteY1" fmla="*/ 116682 h 116682"/>
                <a:gd name="connsiteX2" fmla="*/ 0 w 283369"/>
                <a:gd name="connsiteY2" fmla="*/ 92869 h 116682"/>
                <a:gd name="connsiteX3" fmla="*/ 226219 w 283369"/>
                <a:gd name="connsiteY3" fmla="*/ 0 h 116682"/>
                <a:gd name="connsiteX4" fmla="*/ 283369 w 283369"/>
                <a:gd name="connsiteY4" fmla="*/ 26194 h 11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369" h="116682">
                  <a:moveTo>
                    <a:pt x="283369" y="26194"/>
                  </a:moveTo>
                  <a:lnTo>
                    <a:pt x="54769" y="116682"/>
                  </a:lnTo>
                  <a:lnTo>
                    <a:pt x="0" y="92869"/>
                  </a:lnTo>
                  <a:lnTo>
                    <a:pt x="226219" y="0"/>
                  </a:lnTo>
                  <a:lnTo>
                    <a:pt x="283369" y="26194"/>
                  </a:lnTo>
                  <a:close/>
                </a:path>
              </a:pathLst>
            </a:cu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291"/>
          <p:cNvGrpSpPr/>
          <p:nvPr/>
        </p:nvGrpSpPr>
        <p:grpSpPr>
          <a:xfrm>
            <a:off x="3679262" y="3247917"/>
            <a:ext cx="215474" cy="104032"/>
            <a:chOff x="6977063" y="5010150"/>
            <a:chExt cx="283369" cy="141484"/>
          </a:xfrm>
        </p:grpSpPr>
        <p:sp>
          <p:nvSpPr>
            <p:cNvPr id="294" name="Isosceles Triangle 293"/>
            <p:cNvSpPr/>
            <p:nvPr/>
          </p:nvSpPr>
          <p:spPr>
            <a:xfrm rot="20820762" flipH="1" flipV="1">
              <a:off x="7028331" y="5105915"/>
              <a:ext cx="45719" cy="45719"/>
            </a:xfrm>
            <a:prstGeom prst="triangl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0" scaled="0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Freeform 297"/>
            <p:cNvSpPr/>
            <p:nvPr/>
          </p:nvSpPr>
          <p:spPr>
            <a:xfrm>
              <a:off x="6977063" y="5010150"/>
              <a:ext cx="283369" cy="116682"/>
            </a:xfrm>
            <a:custGeom>
              <a:avLst/>
              <a:gdLst>
                <a:gd name="connsiteX0" fmla="*/ 283369 w 283369"/>
                <a:gd name="connsiteY0" fmla="*/ 26194 h 116682"/>
                <a:gd name="connsiteX1" fmla="*/ 54769 w 283369"/>
                <a:gd name="connsiteY1" fmla="*/ 116682 h 116682"/>
                <a:gd name="connsiteX2" fmla="*/ 0 w 283369"/>
                <a:gd name="connsiteY2" fmla="*/ 92869 h 116682"/>
                <a:gd name="connsiteX3" fmla="*/ 226219 w 283369"/>
                <a:gd name="connsiteY3" fmla="*/ 0 h 116682"/>
                <a:gd name="connsiteX4" fmla="*/ 283369 w 283369"/>
                <a:gd name="connsiteY4" fmla="*/ 26194 h 11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369" h="116682">
                  <a:moveTo>
                    <a:pt x="283369" y="26194"/>
                  </a:moveTo>
                  <a:lnTo>
                    <a:pt x="54769" y="116682"/>
                  </a:lnTo>
                  <a:lnTo>
                    <a:pt x="0" y="92869"/>
                  </a:lnTo>
                  <a:lnTo>
                    <a:pt x="226219" y="0"/>
                  </a:lnTo>
                  <a:lnTo>
                    <a:pt x="283369" y="26194"/>
                  </a:lnTo>
                  <a:close/>
                </a:path>
              </a:pathLst>
            </a:cu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298"/>
          <p:cNvGrpSpPr/>
          <p:nvPr/>
        </p:nvGrpSpPr>
        <p:grpSpPr>
          <a:xfrm>
            <a:off x="3663138" y="2819671"/>
            <a:ext cx="1183598" cy="546288"/>
            <a:chOff x="2078829" y="5417343"/>
            <a:chExt cx="1556543" cy="742952"/>
          </a:xfrm>
        </p:grpSpPr>
        <p:sp>
          <p:nvSpPr>
            <p:cNvPr id="301" name="Freeform 300"/>
            <p:cNvSpPr/>
            <p:nvPr/>
          </p:nvSpPr>
          <p:spPr>
            <a:xfrm>
              <a:off x="2078829" y="5731670"/>
              <a:ext cx="1556543" cy="428625"/>
            </a:xfrm>
            <a:custGeom>
              <a:avLst/>
              <a:gdLst>
                <a:gd name="connsiteX0" fmla="*/ 1554956 w 1556543"/>
                <a:gd name="connsiteY0" fmla="*/ 59531 h 428625"/>
                <a:gd name="connsiteX1" fmla="*/ 571500 w 1556543"/>
                <a:gd name="connsiteY1" fmla="*/ 428625 h 428625"/>
                <a:gd name="connsiteX2" fmla="*/ 2381 w 1556543"/>
                <a:gd name="connsiteY2" fmla="*/ 190500 h 428625"/>
                <a:gd name="connsiteX3" fmla="*/ 0 w 1556543"/>
                <a:gd name="connsiteY3" fmla="*/ 130969 h 428625"/>
                <a:gd name="connsiteX4" fmla="*/ 571500 w 1556543"/>
                <a:gd name="connsiteY4" fmla="*/ 369094 h 428625"/>
                <a:gd name="connsiteX5" fmla="*/ 571500 w 1556543"/>
                <a:gd name="connsiteY5" fmla="*/ 426244 h 428625"/>
                <a:gd name="connsiteX6" fmla="*/ 571500 w 1556543"/>
                <a:gd name="connsiteY6" fmla="*/ 371475 h 428625"/>
                <a:gd name="connsiteX7" fmla="*/ 1554956 w 1556543"/>
                <a:gd name="connsiteY7" fmla="*/ 0 h 428625"/>
                <a:gd name="connsiteX8" fmla="*/ 1554956 w 1556543"/>
                <a:gd name="connsiteY8" fmla="*/ 59531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6543" h="428625">
                  <a:moveTo>
                    <a:pt x="1554956" y="59531"/>
                  </a:moveTo>
                  <a:lnTo>
                    <a:pt x="571500" y="428625"/>
                  </a:lnTo>
                  <a:lnTo>
                    <a:pt x="2381" y="190500"/>
                  </a:lnTo>
                  <a:cubicBezTo>
                    <a:pt x="1587" y="170656"/>
                    <a:pt x="794" y="150813"/>
                    <a:pt x="0" y="130969"/>
                  </a:cubicBezTo>
                  <a:lnTo>
                    <a:pt x="571500" y="369094"/>
                  </a:lnTo>
                  <a:lnTo>
                    <a:pt x="571500" y="426244"/>
                  </a:lnTo>
                  <a:lnTo>
                    <a:pt x="571500" y="371475"/>
                  </a:lnTo>
                  <a:lnTo>
                    <a:pt x="1554956" y="0"/>
                  </a:lnTo>
                  <a:cubicBezTo>
                    <a:pt x="1555750" y="18256"/>
                    <a:pt x="1556543" y="36513"/>
                    <a:pt x="1554956" y="59531"/>
                  </a:cubicBezTo>
                  <a:close/>
                </a:path>
              </a:pathLst>
            </a:cu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Freeform 307"/>
            <p:cNvSpPr/>
            <p:nvPr/>
          </p:nvSpPr>
          <p:spPr>
            <a:xfrm>
              <a:off x="2078829" y="5626893"/>
              <a:ext cx="1552575" cy="476250"/>
            </a:xfrm>
            <a:custGeom>
              <a:avLst/>
              <a:gdLst>
                <a:gd name="connsiteX0" fmla="*/ 1552575 w 1552575"/>
                <a:gd name="connsiteY0" fmla="*/ 102394 h 476250"/>
                <a:gd name="connsiteX1" fmla="*/ 569119 w 1552575"/>
                <a:gd name="connsiteY1" fmla="*/ 476250 h 476250"/>
                <a:gd name="connsiteX2" fmla="*/ 0 w 1552575"/>
                <a:gd name="connsiteY2" fmla="*/ 238125 h 476250"/>
                <a:gd name="connsiteX3" fmla="*/ 157163 w 1552575"/>
                <a:gd name="connsiteY3" fmla="*/ 116681 h 476250"/>
                <a:gd name="connsiteX4" fmla="*/ 635794 w 1552575"/>
                <a:gd name="connsiteY4" fmla="*/ 326231 h 476250"/>
                <a:gd name="connsiteX5" fmla="*/ 573882 w 1552575"/>
                <a:gd name="connsiteY5" fmla="*/ 466725 h 476250"/>
                <a:gd name="connsiteX6" fmla="*/ 635794 w 1552575"/>
                <a:gd name="connsiteY6" fmla="*/ 326231 h 476250"/>
                <a:gd name="connsiteX7" fmla="*/ 1471613 w 1552575"/>
                <a:gd name="connsiteY7" fmla="*/ 0 h 476250"/>
                <a:gd name="connsiteX8" fmla="*/ 1552575 w 1552575"/>
                <a:gd name="connsiteY8" fmla="*/ 102394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575" h="476250">
                  <a:moveTo>
                    <a:pt x="1552575" y="102394"/>
                  </a:moveTo>
                  <a:lnTo>
                    <a:pt x="569119" y="476250"/>
                  </a:lnTo>
                  <a:lnTo>
                    <a:pt x="0" y="238125"/>
                  </a:lnTo>
                  <a:lnTo>
                    <a:pt x="157163" y="116681"/>
                  </a:lnTo>
                  <a:lnTo>
                    <a:pt x="635794" y="326231"/>
                  </a:lnTo>
                  <a:lnTo>
                    <a:pt x="573882" y="466725"/>
                  </a:lnTo>
                  <a:lnTo>
                    <a:pt x="635794" y="326231"/>
                  </a:lnTo>
                  <a:lnTo>
                    <a:pt x="1471613" y="0"/>
                  </a:lnTo>
                  <a:lnTo>
                    <a:pt x="1552575" y="102394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Freeform 308"/>
            <p:cNvSpPr/>
            <p:nvPr/>
          </p:nvSpPr>
          <p:spPr>
            <a:xfrm>
              <a:off x="2233611" y="5417343"/>
              <a:ext cx="1316831" cy="535782"/>
            </a:xfrm>
            <a:custGeom>
              <a:avLst/>
              <a:gdLst>
                <a:gd name="connsiteX0" fmla="*/ 1316831 w 1316831"/>
                <a:gd name="connsiteY0" fmla="*/ 209550 h 535782"/>
                <a:gd name="connsiteX1" fmla="*/ 481012 w 1316831"/>
                <a:gd name="connsiteY1" fmla="*/ 535782 h 535782"/>
                <a:gd name="connsiteX2" fmla="*/ 0 w 1316831"/>
                <a:gd name="connsiteY2" fmla="*/ 330994 h 535782"/>
                <a:gd name="connsiteX3" fmla="*/ 842962 w 1316831"/>
                <a:gd name="connsiteY3" fmla="*/ 0 h 535782"/>
                <a:gd name="connsiteX4" fmla="*/ 1316831 w 1316831"/>
                <a:gd name="connsiteY4" fmla="*/ 209550 h 53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6831" h="535782">
                  <a:moveTo>
                    <a:pt x="1316831" y="209550"/>
                  </a:moveTo>
                  <a:lnTo>
                    <a:pt x="481012" y="535782"/>
                  </a:lnTo>
                  <a:lnTo>
                    <a:pt x="0" y="330994"/>
                  </a:lnTo>
                  <a:lnTo>
                    <a:pt x="842962" y="0"/>
                  </a:lnTo>
                  <a:lnTo>
                    <a:pt x="1316831" y="2095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310"/>
          <p:cNvGrpSpPr/>
          <p:nvPr/>
        </p:nvGrpSpPr>
        <p:grpSpPr>
          <a:xfrm>
            <a:off x="3492932" y="1744606"/>
            <a:ext cx="449055" cy="1568824"/>
            <a:chOff x="3962400" y="2438400"/>
            <a:chExt cx="971550" cy="3124200"/>
          </a:xfrm>
        </p:grpSpPr>
        <p:sp>
          <p:nvSpPr>
            <p:cNvPr id="312" name="Oval 311"/>
            <p:cNvSpPr/>
            <p:nvPr/>
          </p:nvSpPr>
          <p:spPr>
            <a:xfrm>
              <a:off x="4062415" y="3810000"/>
              <a:ext cx="766763" cy="16430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Moon 313"/>
            <p:cNvSpPr/>
            <p:nvPr/>
          </p:nvSpPr>
          <p:spPr>
            <a:xfrm rot="16200000">
              <a:off x="4396684" y="3561455"/>
              <a:ext cx="93463" cy="762000"/>
            </a:xfrm>
            <a:prstGeom prst="moon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83"/>
            <p:cNvGrpSpPr/>
            <p:nvPr/>
          </p:nvGrpSpPr>
          <p:grpSpPr>
            <a:xfrm>
              <a:off x="4368007" y="3186116"/>
              <a:ext cx="158749" cy="2376484"/>
              <a:chOff x="4368007" y="3186116"/>
              <a:chExt cx="158749" cy="2376484"/>
            </a:xfrm>
          </p:grpSpPr>
          <p:cxnSp>
            <p:nvCxnSpPr>
              <p:cNvPr id="337" name="Straight Connector 336"/>
              <p:cNvCxnSpPr/>
              <p:nvPr/>
            </p:nvCxnSpPr>
            <p:spPr>
              <a:xfrm rot="5400000">
                <a:off x="3259926" y="4374356"/>
                <a:ext cx="2376483" cy="4"/>
              </a:xfrm>
              <a:prstGeom prst="line">
                <a:avLst/>
              </a:prstGeom>
              <a:ln w="3175"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9" name="Isosceles Triangle 338"/>
              <p:cNvSpPr/>
              <p:nvPr/>
            </p:nvSpPr>
            <p:spPr>
              <a:xfrm>
                <a:off x="4371978" y="3200400"/>
                <a:ext cx="152400" cy="685800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Isosceles Triangle 339"/>
              <p:cNvSpPr/>
              <p:nvPr/>
            </p:nvSpPr>
            <p:spPr>
              <a:xfrm flipV="1">
                <a:off x="4371978" y="3886200"/>
                <a:ext cx="152400" cy="1676400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Freeform 340"/>
              <p:cNvSpPr/>
              <p:nvPr/>
            </p:nvSpPr>
            <p:spPr>
              <a:xfrm>
                <a:off x="4368007" y="3876675"/>
                <a:ext cx="158749" cy="66675"/>
              </a:xfrm>
              <a:custGeom>
                <a:avLst/>
                <a:gdLst>
                  <a:gd name="connsiteX0" fmla="*/ 3968 w 153987"/>
                  <a:gd name="connsiteY0" fmla="*/ 0 h 66675"/>
                  <a:gd name="connsiteX1" fmla="*/ 42068 w 153987"/>
                  <a:gd name="connsiteY1" fmla="*/ 7144 h 66675"/>
                  <a:gd name="connsiteX2" fmla="*/ 123031 w 153987"/>
                  <a:gd name="connsiteY2" fmla="*/ 7144 h 66675"/>
                  <a:gd name="connsiteX3" fmla="*/ 153987 w 153987"/>
                  <a:gd name="connsiteY3" fmla="*/ 0 h 66675"/>
                  <a:gd name="connsiteX4" fmla="*/ 153987 w 153987"/>
                  <a:gd name="connsiteY4" fmla="*/ 28575 h 66675"/>
                  <a:gd name="connsiteX5" fmla="*/ 153987 w 153987"/>
                  <a:gd name="connsiteY5" fmla="*/ 64294 h 66675"/>
                  <a:gd name="connsiteX6" fmla="*/ 70643 w 153987"/>
                  <a:gd name="connsiteY6" fmla="*/ 66675 h 66675"/>
                  <a:gd name="connsiteX7" fmla="*/ 1587 w 153987"/>
                  <a:gd name="connsiteY7" fmla="*/ 66675 h 66675"/>
                  <a:gd name="connsiteX8" fmla="*/ 3968 w 153987"/>
                  <a:gd name="connsiteY8" fmla="*/ 0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3987" h="66675">
                    <a:moveTo>
                      <a:pt x="3968" y="0"/>
                    </a:moveTo>
                    <a:lnTo>
                      <a:pt x="42068" y="7144"/>
                    </a:lnTo>
                    <a:lnTo>
                      <a:pt x="123031" y="7144"/>
                    </a:lnTo>
                    <a:lnTo>
                      <a:pt x="153987" y="0"/>
                    </a:lnTo>
                    <a:lnTo>
                      <a:pt x="153987" y="28575"/>
                    </a:lnTo>
                    <a:lnTo>
                      <a:pt x="153987" y="64294"/>
                    </a:lnTo>
                    <a:lnTo>
                      <a:pt x="70643" y="66675"/>
                    </a:lnTo>
                    <a:lnTo>
                      <a:pt x="1587" y="66675"/>
                    </a:lnTo>
                    <a:cubicBezTo>
                      <a:pt x="793" y="43656"/>
                      <a:pt x="0" y="20638"/>
                      <a:pt x="3968" y="0"/>
                    </a:cubicBezTo>
                    <a:close/>
                  </a:path>
                </a:pathLst>
              </a:custGeom>
              <a:solidFill>
                <a:srgbClr val="B9CDE5">
                  <a:alpha val="5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84"/>
            <p:cNvGrpSpPr/>
            <p:nvPr/>
          </p:nvGrpSpPr>
          <p:grpSpPr>
            <a:xfrm>
              <a:off x="3962400" y="2438400"/>
              <a:ext cx="971550" cy="990600"/>
              <a:chOff x="5410200" y="4267200"/>
              <a:chExt cx="971550" cy="990600"/>
            </a:xfrm>
          </p:grpSpPr>
          <p:sp>
            <p:nvSpPr>
              <p:cNvPr id="317" name="Oval 316"/>
              <p:cNvSpPr/>
              <p:nvPr/>
            </p:nvSpPr>
            <p:spPr>
              <a:xfrm>
                <a:off x="5486400" y="5029200"/>
                <a:ext cx="838200" cy="2286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  <a:alpha val="97000"/>
                    </a:schemeClr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0" scaled="1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Rectangle 317"/>
              <p:cNvSpPr/>
              <p:nvPr/>
            </p:nvSpPr>
            <p:spPr>
              <a:xfrm>
                <a:off x="5486398" y="4876800"/>
                <a:ext cx="838200" cy="261258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65000"/>
                      <a:lumOff val="35000"/>
                      <a:alpha val="97000"/>
                    </a:schemeClr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5414962" y="4762500"/>
                <a:ext cx="966787" cy="2286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  <a:alpha val="97000"/>
                    </a:schemeClr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0" scaled="1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5414966" y="4643438"/>
                <a:ext cx="966784" cy="242210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65000"/>
                      <a:lumOff val="35000"/>
                      <a:alpha val="97000"/>
                    </a:schemeClr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/>
              <p:cNvSpPr/>
              <p:nvPr/>
            </p:nvSpPr>
            <p:spPr>
              <a:xfrm>
                <a:off x="5410200" y="4538659"/>
                <a:ext cx="966787" cy="228600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Can 326"/>
              <p:cNvSpPr/>
              <p:nvPr/>
            </p:nvSpPr>
            <p:spPr>
              <a:xfrm flipH="1">
                <a:off x="5562600" y="4267200"/>
                <a:ext cx="45719" cy="381000"/>
              </a:xfrm>
              <a:prstGeom prst="can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Can 327"/>
              <p:cNvSpPr/>
              <p:nvPr/>
            </p:nvSpPr>
            <p:spPr>
              <a:xfrm flipH="1">
                <a:off x="5867400" y="4343400"/>
                <a:ext cx="45719" cy="381000"/>
              </a:xfrm>
              <a:prstGeom prst="can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Can 328"/>
              <p:cNvSpPr/>
              <p:nvPr/>
            </p:nvSpPr>
            <p:spPr>
              <a:xfrm flipH="1">
                <a:off x="6172200" y="4267200"/>
                <a:ext cx="45719" cy="381000"/>
              </a:xfrm>
              <a:prstGeom prst="can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2" name="Isosceles Triangle 341"/>
          <p:cNvSpPr/>
          <p:nvPr/>
        </p:nvSpPr>
        <p:spPr>
          <a:xfrm rot="18819059" flipV="1">
            <a:off x="3285491" y="2395841"/>
            <a:ext cx="68114" cy="1109388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Isosceles Triangle 342"/>
          <p:cNvSpPr/>
          <p:nvPr/>
        </p:nvSpPr>
        <p:spPr>
          <a:xfrm rot="19181316" flipV="1">
            <a:off x="3323514" y="2351926"/>
            <a:ext cx="68114" cy="1109388"/>
          </a:xfrm>
          <a:prstGeom prst="triangle">
            <a:avLst/>
          </a:prstGeom>
          <a:solidFill>
            <a:srgbClr val="C000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Isosceles Triangle 345"/>
          <p:cNvSpPr/>
          <p:nvPr/>
        </p:nvSpPr>
        <p:spPr>
          <a:xfrm rot="18464508" flipV="1">
            <a:off x="3243058" y="2435019"/>
            <a:ext cx="68114" cy="1109388"/>
          </a:xfrm>
          <a:prstGeom prst="triangle">
            <a:avLst/>
          </a:prstGeom>
          <a:solidFill>
            <a:srgbClr val="C0000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346"/>
          <p:cNvGrpSpPr/>
          <p:nvPr/>
        </p:nvGrpSpPr>
        <p:grpSpPr>
          <a:xfrm>
            <a:off x="2494622" y="2189166"/>
            <a:ext cx="545671" cy="705861"/>
            <a:chOff x="4721442" y="4414600"/>
            <a:chExt cx="717608" cy="959971"/>
          </a:xfrm>
        </p:grpSpPr>
        <p:sp>
          <p:nvSpPr>
            <p:cNvPr id="362" name="Oval 361"/>
            <p:cNvSpPr/>
            <p:nvPr/>
          </p:nvSpPr>
          <p:spPr>
            <a:xfrm rot="18819059">
              <a:off x="5019323" y="4954843"/>
              <a:ext cx="683338" cy="15611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  <a:alpha val="97000"/>
                  </a:schemeClr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16"/>
            <p:cNvGrpSpPr/>
            <p:nvPr/>
          </p:nvGrpSpPr>
          <p:grpSpPr>
            <a:xfrm>
              <a:off x="4721442" y="4414600"/>
              <a:ext cx="661521" cy="895827"/>
              <a:chOff x="4721442" y="4414600"/>
              <a:chExt cx="661521" cy="895827"/>
            </a:xfrm>
          </p:grpSpPr>
          <p:sp>
            <p:nvSpPr>
              <p:cNvPr id="376" name="Rectangle 375"/>
              <p:cNvSpPr/>
              <p:nvPr/>
            </p:nvSpPr>
            <p:spPr>
              <a:xfrm rot="18819059">
                <a:off x="4952084" y="4879548"/>
                <a:ext cx="683338" cy="178420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65000"/>
                      <a:lumOff val="35000"/>
                      <a:alpha val="97000"/>
                    </a:schemeClr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/>
              <p:cNvSpPr/>
              <p:nvPr/>
            </p:nvSpPr>
            <p:spPr>
              <a:xfrm rot="18819059">
                <a:off x="4831101" y="4833335"/>
                <a:ext cx="788168" cy="15611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  <a:alpha val="97000"/>
                    </a:schemeClr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0" scaled="1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Rectangle 382"/>
              <p:cNvSpPr/>
              <p:nvPr/>
            </p:nvSpPr>
            <p:spPr>
              <a:xfrm rot="18819059">
                <a:off x="4775633" y="4775768"/>
                <a:ext cx="788166" cy="165412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65000"/>
                      <a:lumOff val="35000"/>
                      <a:alpha val="97000"/>
                    </a:schemeClr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/>
              <p:cNvSpPr/>
              <p:nvPr/>
            </p:nvSpPr>
            <p:spPr>
              <a:xfrm rot="18819059">
                <a:off x="4717813" y="4730625"/>
                <a:ext cx="788168" cy="156117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Can 384"/>
              <p:cNvSpPr/>
              <p:nvPr/>
            </p:nvSpPr>
            <p:spPr>
              <a:xfrm rot="18819059" flipH="1">
                <a:off x="4832904" y="4725440"/>
                <a:ext cx="37272" cy="260195"/>
              </a:xfrm>
              <a:prstGeom prst="can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Can 385"/>
              <p:cNvSpPr/>
              <p:nvPr/>
            </p:nvSpPr>
            <p:spPr>
              <a:xfrm rot="18819059" flipH="1">
                <a:off x="4966218" y="4693072"/>
                <a:ext cx="37272" cy="260195"/>
              </a:xfrm>
              <a:prstGeom prst="can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Can 386"/>
              <p:cNvSpPr/>
              <p:nvPr/>
            </p:nvSpPr>
            <p:spPr>
              <a:xfrm rot="18819059" flipH="1">
                <a:off x="5175946" y="4430144"/>
                <a:ext cx="37272" cy="260195"/>
              </a:xfrm>
              <a:prstGeom prst="can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Can 387"/>
              <p:cNvSpPr/>
              <p:nvPr/>
            </p:nvSpPr>
            <p:spPr>
              <a:xfrm rot="18819059" flipH="1">
                <a:off x="5032892" y="4490668"/>
                <a:ext cx="37272" cy="260195"/>
              </a:xfrm>
              <a:prstGeom prst="can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89" name="Freeform 388"/>
          <p:cNvSpPr/>
          <p:nvPr/>
        </p:nvSpPr>
        <p:spPr>
          <a:xfrm>
            <a:off x="4018621" y="2769968"/>
            <a:ext cx="1335998" cy="359127"/>
          </a:xfrm>
          <a:custGeom>
            <a:avLst/>
            <a:gdLst>
              <a:gd name="connsiteX0" fmla="*/ 1554956 w 1556543"/>
              <a:gd name="connsiteY0" fmla="*/ 59531 h 428625"/>
              <a:gd name="connsiteX1" fmla="*/ 571500 w 1556543"/>
              <a:gd name="connsiteY1" fmla="*/ 428625 h 428625"/>
              <a:gd name="connsiteX2" fmla="*/ 2381 w 1556543"/>
              <a:gd name="connsiteY2" fmla="*/ 190500 h 428625"/>
              <a:gd name="connsiteX3" fmla="*/ 0 w 1556543"/>
              <a:gd name="connsiteY3" fmla="*/ 130969 h 428625"/>
              <a:gd name="connsiteX4" fmla="*/ 571500 w 1556543"/>
              <a:gd name="connsiteY4" fmla="*/ 369094 h 428625"/>
              <a:gd name="connsiteX5" fmla="*/ 571500 w 1556543"/>
              <a:gd name="connsiteY5" fmla="*/ 426244 h 428625"/>
              <a:gd name="connsiteX6" fmla="*/ 571500 w 1556543"/>
              <a:gd name="connsiteY6" fmla="*/ 371475 h 428625"/>
              <a:gd name="connsiteX7" fmla="*/ 1554956 w 1556543"/>
              <a:gd name="connsiteY7" fmla="*/ 0 h 428625"/>
              <a:gd name="connsiteX8" fmla="*/ 1554956 w 1556543"/>
              <a:gd name="connsiteY8" fmla="*/ 59531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6543" h="428625">
                <a:moveTo>
                  <a:pt x="1554956" y="59531"/>
                </a:moveTo>
                <a:lnTo>
                  <a:pt x="571500" y="428625"/>
                </a:lnTo>
                <a:lnTo>
                  <a:pt x="2381" y="190500"/>
                </a:lnTo>
                <a:cubicBezTo>
                  <a:pt x="1587" y="170656"/>
                  <a:pt x="794" y="150813"/>
                  <a:pt x="0" y="130969"/>
                </a:cubicBezTo>
                <a:lnTo>
                  <a:pt x="571500" y="369094"/>
                </a:lnTo>
                <a:lnTo>
                  <a:pt x="571500" y="426244"/>
                </a:lnTo>
                <a:lnTo>
                  <a:pt x="571500" y="371475"/>
                </a:lnTo>
                <a:lnTo>
                  <a:pt x="1554956" y="0"/>
                </a:lnTo>
                <a:cubicBezTo>
                  <a:pt x="1555750" y="18256"/>
                  <a:pt x="1556543" y="36513"/>
                  <a:pt x="1554956" y="59531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0" name="Straight Connector 389"/>
          <p:cNvCxnSpPr/>
          <p:nvPr/>
        </p:nvCxnSpPr>
        <p:spPr>
          <a:xfrm flipV="1">
            <a:off x="4018622" y="2578358"/>
            <a:ext cx="844111" cy="309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1" name="Freeform 390"/>
          <p:cNvSpPr/>
          <p:nvPr/>
        </p:nvSpPr>
        <p:spPr>
          <a:xfrm>
            <a:off x="4023385" y="2575663"/>
            <a:ext cx="1328737" cy="500063"/>
          </a:xfrm>
          <a:custGeom>
            <a:avLst/>
            <a:gdLst>
              <a:gd name="connsiteX0" fmla="*/ 485775 w 1328737"/>
              <a:gd name="connsiteY0" fmla="*/ 500063 h 500063"/>
              <a:gd name="connsiteX1" fmla="*/ 0 w 1328737"/>
              <a:gd name="connsiteY1" fmla="*/ 304800 h 500063"/>
              <a:gd name="connsiteX2" fmla="*/ 838200 w 1328737"/>
              <a:gd name="connsiteY2" fmla="*/ 0 h 500063"/>
              <a:gd name="connsiteX3" fmla="*/ 1328737 w 1328737"/>
              <a:gd name="connsiteY3" fmla="*/ 192882 h 500063"/>
              <a:gd name="connsiteX4" fmla="*/ 485775 w 1328737"/>
              <a:gd name="connsiteY4" fmla="*/ 500063 h 50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8737" h="500063">
                <a:moveTo>
                  <a:pt x="485775" y="500063"/>
                </a:moveTo>
                <a:lnTo>
                  <a:pt x="0" y="304800"/>
                </a:lnTo>
                <a:lnTo>
                  <a:pt x="838200" y="0"/>
                </a:lnTo>
                <a:lnTo>
                  <a:pt x="1328737" y="192882"/>
                </a:lnTo>
                <a:lnTo>
                  <a:pt x="485775" y="500063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5" name="Elbow Connector 394"/>
          <p:cNvCxnSpPr/>
          <p:nvPr/>
        </p:nvCxnSpPr>
        <p:spPr>
          <a:xfrm rot="5400000">
            <a:off x="4513921" y="2163706"/>
            <a:ext cx="685800" cy="6096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7" name="Oval 396"/>
          <p:cNvSpPr/>
          <p:nvPr/>
        </p:nvSpPr>
        <p:spPr>
          <a:xfrm>
            <a:off x="4980649" y="2061311"/>
            <a:ext cx="361944" cy="31670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Freeform 397"/>
          <p:cNvSpPr/>
          <p:nvPr/>
        </p:nvSpPr>
        <p:spPr>
          <a:xfrm>
            <a:off x="5013983" y="2168465"/>
            <a:ext cx="152400" cy="117867"/>
          </a:xfrm>
          <a:custGeom>
            <a:avLst/>
            <a:gdLst>
              <a:gd name="connsiteX0" fmla="*/ 0 w 228600"/>
              <a:gd name="connsiteY0" fmla="*/ 111918 h 196453"/>
              <a:gd name="connsiteX1" fmla="*/ 57150 w 228600"/>
              <a:gd name="connsiteY1" fmla="*/ 11906 h 196453"/>
              <a:gd name="connsiteX2" fmla="*/ 166688 w 228600"/>
              <a:gd name="connsiteY2" fmla="*/ 183356 h 196453"/>
              <a:gd name="connsiteX3" fmla="*/ 228600 w 228600"/>
              <a:gd name="connsiteY3" fmla="*/ 90487 h 19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196453">
                <a:moveTo>
                  <a:pt x="0" y="111918"/>
                </a:moveTo>
                <a:cubicBezTo>
                  <a:pt x="14684" y="55959"/>
                  <a:pt x="29369" y="0"/>
                  <a:pt x="57150" y="11906"/>
                </a:cubicBezTo>
                <a:cubicBezTo>
                  <a:pt x="84931" y="23812"/>
                  <a:pt x="138113" y="170259"/>
                  <a:pt x="166688" y="183356"/>
                </a:cubicBezTo>
                <a:cubicBezTo>
                  <a:pt x="195263" y="196453"/>
                  <a:pt x="211931" y="143470"/>
                  <a:pt x="228600" y="90487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Freeform 401"/>
          <p:cNvSpPr/>
          <p:nvPr/>
        </p:nvSpPr>
        <p:spPr>
          <a:xfrm>
            <a:off x="5164002" y="2170841"/>
            <a:ext cx="152400" cy="117867"/>
          </a:xfrm>
          <a:custGeom>
            <a:avLst/>
            <a:gdLst>
              <a:gd name="connsiteX0" fmla="*/ 0 w 228600"/>
              <a:gd name="connsiteY0" fmla="*/ 111918 h 196453"/>
              <a:gd name="connsiteX1" fmla="*/ 57150 w 228600"/>
              <a:gd name="connsiteY1" fmla="*/ 11906 h 196453"/>
              <a:gd name="connsiteX2" fmla="*/ 166688 w 228600"/>
              <a:gd name="connsiteY2" fmla="*/ 183356 h 196453"/>
              <a:gd name="connsiteX3" fmla="*/ 228600 w 228600"/>
              <a:gd name="connsiteY3" fmla="*/ 90487 h 19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196453">
                <a:moveTo>
                  <a:pt x="0" y="111918"/>
                </a:moveTo>
                <a:cubicBezTo>
                  <a:pt x="14684" y="55959"/>
                  <a:pt x="29369" y="0"/>
                  <a:pt x="57150" y="11906"/>
                </a:cubicBezTo>
                <a:cubicBezTo>
                  <a:pt x="84931" y="23812"/>
                  <a:pt x="138113" y="170259"/>
                  <a:pt x="166688" y="183356"/>
                </a:cubicBezTo>
                <a:cubicBezTo>
                  <a:pt x="195263" y="196453"/>
                  <a:pt x="211931" y="143470"/>
                  <a:pt x="228600" y="90487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7" name="Left-Right Arrow 406"/>
          <p:cNvSpPr/>
          <p:nvPr/>
        </p:nvSpPr>
        <p:spPr>
          <a:xfrm rot="1294981">
            <a:off x="4124783" y="3173331"/>
            <a:ext cx="811197" cy="120499"/>
          </a:xfrm>
          <a:prstGeom prst="leftRightArrow">
            <a:avLst/>
          </a:prstGeom>
          <a:solidFill>
            <a:schemeClr val="bg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" name="TextBox 408"/>
          <p:cNvSpPr txBox="1"/>
          <p:nvPr/>
        </p:nvSpPr>
        <p:spPr>
          <a:xfrm>
            <a:off x="4251984" y="2118462"/>
            <a:ext cx="1371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/>
              <a:t>Driving </a:t>
            </a:r>
            <a:endParaRPr lang="en-US" sz="900" dirty="0"/>
          </a:p>
        </p:txBody>
      </p:sp>
      <p:sp>
        <p:nvSpPr>
          <p:cNvPr id="411" name="TextBox 410"/>
          <p:cNvSpPr txBox="1"/>
          <p:nvPr/>
        </p:nvSpPr>
        <p:spPr>
          <a:xfrm>
            <a:off x="4632984" y="3337662"/>
            <a:ext cx="990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X </a:t>
            </a:r>
            <a:r>
              <a:rPr lang="en-US" altLang="ja-JP" sz="900" dirty="0"/>
              <a:t>scan</a:t>
            </a:r>
            <a:endParaRPr lang="en-US" sz="900" dirty="0"/>
          </a:p>
        </p:txBody>
      </p:sp>
      <p:sp>
        <p:nvSpPr>
          <p:cNvPr id="316" name="Rectangle 2"/>
          <p:cNvSpPr txBox="1">
            <a:spLocks noChangeArrowheads="1"/>
          </p:cNvSpPr>
          <p:nvPr/>
        </p:nvSpPr>
        <p:spPr>
          <a:xfrm>
            <a:off x="1905000" y="207818"/>
            <a:ext cx="8382001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AFM cantilever tip as driven harmonic oscillator 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7475220" y="1078217"/>
            <a:ext cx="1440180" cy="381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Arial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7894319" y="2056416"/>
            <a:ext cx="518160" cy="516340"/>
          </a:xfrm>
          <a:prstGeom prst="ellipse">
            <a:avLst/>
          </a:prstGeom>
          <a:gradFill flip="none" rotWithShape="1">
            <a:gsLst>
              <a:gs pos="30000">
                <a:schemeClr val="tx1">
                  <a:shade val="30000"/>
                  <a:satMod val="115000"/>
                  <a:lumMod val="86000"/>
                  <a:lumOff val="14000"/>
                </a:schemeClr>
              </a:gs>
              <a:gs pos="51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73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Arial" charset="0"/>
            </a:endParaRPr>
          </a:p>
        </p:txBody>
      </p:sp>
      <p:sp>
        <p:nvSpPr>
          <p:cNvPr id="43" name="Freeform 42"/>
          <p:cNvSpPr/>
          <p:nvPr/>
        </p:nvSpPr>
        <p:spPr bwMode="auto">
          <a:xfrm>
            <a:off x="7936230" y="1466837"/>
            <a:ext cx="0" cy="68580"/>
          </a:xfrm>
          <a:custGeom>
            <a:avLst/>
            <a:gdLst>
              <a:gd name="connsiteX0" fmla="*/ 0 w 0"/>
              <a:gd name="connsiteY0" fmla="*/ 0 h 68580"/>
              <a:gd name="connsiteX1" fmla="*/ 0 w 0"/>
              <a:gd name="connsiteY1" fmla="*/ 68580 h 68580"/>
              <a:gd name="connsiteX2" fmla="*/ 0 w 0"/>
              <a:gd name="connsiteY2" fmla="*/ 68580 h 68580"/>
              <a:gd name="connsiteX3" fmla="*/ 0 w 0"/>
              <a:gd name="connsiteY3" fmla="*/ 6858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h="68580">
                <a:moveTo>
                  <a:pt x="0" y="0"/>
                </a:moveTo>
                <a:lnTo>
                  <a:pt x="0" y="68580"/>
                </a:lnTo>
                <a:lnTo>
                  <a:pt x="0" y="68580"/>
                </a:lnTo>
                <a:lnTo>
                  <a:pt x="0" y="68580"/>
                </a:lnTo>
              </a:path>
            </a:pathLst>
          </a:cu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Arial" charset="0"/>
            </a:endParaRPr>
          </a:p>
        </p:txBody>
      </p:sp>
      <p:sp>
        <p:nvSpPr>
          <p:cNvPr id="44" name="Freeform 43"/>
          <p:cNvSpPr/>
          <p:nvPr/>
        </p:nvSpPr>
        <p:spPr bwMode="auto">
          <a:xfrm>
            <a:off x="7901940" y="1535417"/>
            <a:ext cx="129540" cy="68580"/>
          </a:xfrm>
          <a:custGeom>
            <a:avLst/>
            <a:gdLst>
              <a:gd name="connsiteX0" fmla="*/ 34290 w 129540"/>
              <a:gd name="connsiteY0" fmla="*/ 0 h 68580"/>
              <a:gd name="connsiteX1" fmla="*/ 129540 w 129540"/>
              <a:gd name="connsiteY1" fmla="*/ 19050 h 68580"/>
              <a:gd name="connsiteX2" fmla="*/ 0 w 129540"/>
              <a:gd name="connsiteY2" fmla="*/ 6858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540" h="68580">
                <a:moveTo>
                  <a:pt x="34290" y="0"/>
                </a:moveTo>
                <a:lnTo>
                  <a:pt x="129540" y="19050"/>
                </a:lnTo>
                <a:lnTo>
                  <a:pt x="0" y="68580"/>
                </a:lnTo>
              </a:path>
            </a:pathLst>
          </a:cu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Arial" charset="0"/>
            </a:endParaRPr>
          </a:p>
        </p:txBody>
      </p:sp>
      <p:sp>
        <p:nvSpPr>
          <p:cNvPr id="319" name="Freeform 318"/>
          <p:cNvSpPr/>
          <p:nvPr/>
        </p:nvSpPr>
        <p:spPr bwMode="auto">
          <a:xfrm>
            <a:off x="7901940" y="1607807"/>
            <a:ext cx="129540" cy="68580"/>
          </a:xfrm>
          <a:custGeom>
            <a:avLst/>
            <a:gdLst>
              <a:gd name="connsiteX0" fmla="*/ 34290 w 129540"/>
              <a:gd name="connsiteY0" fmla="*/ 0 h 68580"/>
              <a:gd name="connsiteX1" fmla="*/ 129540 w 129540"/>
              <a:gd name="connsiteY1" fmla="*/ 19050 h 68580"/>
              <a:gd name="connsiteX2" fmla="*/ 0 w 129540"/>
              <a:gd name="connsiteY2" fmla="*/ 6858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540" h="68580">
                <a:moveTo>
                  <a:pt x="34290" y="0"/>
                </a:moveTo>
                <a:lnTo>
                  <a:pt x="129540" y="19050"/>
                </a:lnTo>
                <a:lnTo>
                  <a:pt x="0" y="68580"/>
                </a:lnTo>
              </a:path>
            </a:pathLst>
          </a:cu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Arial" charset="0"/>
            </a:endParaRPr>
          </a:p>
        </p:txBody>
      </p:sp>
      <p:sp>
        <p:nvSpPr>
          <p:cNvPr id="320" name="Freeform 319"/>
          <p:cNvSpPr/>
          <p:nvPr/>
        </p:nvSpPr>
        <p:spPr bwMode="auto">
          <a:xfrm>
            <a:off x="7901940" y="1680197"/>
            <a:ext cx="129540" cy="68580"/>
          </a:xfrm>
          <a:custGeom>
            <a:avLst/>
            <a:gdLst>
              <a:gd name="connsiteX0" fmla="*/ 34290 w 129540"/>
              <a:gd name="connsiteY0" fmla="*/ 0 h 68580"/>
              <a:gd name="connsiteX1" fmla="*/ 129540 w 129540"/>
              <a:gd name="connsiteY1" fmla="*/ 19050 h 68580"/>
              <a:gd name="connsiteX2" fmla="*/ 0 w 129540"/>
              <a:gd name="connsiteY2" fmla="*/ 6858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540" h="68580">
                <a:moveTo>
                  <a:pt x="34290" y="0"/>
                </a:moveTo>
                <a:lnTo>
                  <a:pt x="129540" y="19050"/>
                </a:lnTo>
                <a:lnTo>
                  <a:pt x="0" y="68580"/>
                </a:lnTo>
              </a:path>
            </a:pathLst>
          </a:cu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Arial" charset="0"/>
            </a:endParaRPr>
          </a:p>
        </p:txBody>
      </p:sp>
      <p:sp>
        <p:nvSpPr>
          <p:cNvPr id="322" name="Freeform 321"/>
          <p:cNvSpPr/>
          <p:nvPr/>
        </p:nvSpPr>
        <p:spPr bwMode="auto">
          <a:xfrm>
            <a:off x="7901940" y="1752587"/>
            <a:ext cx="129540" cy="68580"/>
          </a:xfrm>
          <a:custGeom>
            <a:avLst/>
            <a:gdLst>
              <a:gd name="connsiteX0" fmla="*/ 34290 w 129540"/>
              <a:gd name="connsiteY0" fmla="*/ 0 h 68580"/>
              <a:gd name="connsiteX1" fmla="*/ 129540 w 129540"/>
              <a:gd name="connsiteY1" fmla="*/ 19050 h 68580"/>
              <a:gd name="connsiteX2" fmla="*/ 0 w 129540"/>
              <a:gd name="connsiteY2" fmla="*/ 6858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540" h="68580">
                <a:moveTo>
                  <a:pt x="34290" y="0"/>
                </a:moveTo>
                <a:lnTo>
                  <a:pt x="129540" y="19050"/>
                </a:lnTo>
                <a:lnTo>
                  <a:pt x="0" y="68580"/>
                </a:lnTo>
              </a:path>
            </a:pathLst>
          </a:cu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Arial" charset="0"/>
            </a:endParaRPr>
          </a:p>
        </p:txBody>
      </p:sp>
      <p:sp>
        <p:nvSpPr>
          <p:cNvPr id="45" name="Freeform 44"/>
          <p:cNvSpPr/>
          <p:nvPr/>
        </p:nvSpPr>
        <p:spPr bwMode="auto">
          <a:xfrm>
            <a:off x="7905750" y="1758302"/>
            <a:ext cx="434340" cy="190500"/>
          </a:xfrm>
          <a:custGeom>
            <a:avLst/>
            <a:gdLst>
              <a:gd name="connsiteX0" fmla="*/ 0 w 434340"/>
              <a:gd name="connsiteY0" fmla="*/ 64770 h 190500"/>
              <a:gd name="connsiteX1" fmla="*/ 66675 w 434340"/>
              <a:gd name="connsiteY1" fmla="*/ 62865 h 190500"/>
              <a:gd name="connsiteX2" fmla="*/ 68580 w 434340"/>
              <a:gd name="connsiteY2" fmla="*/ 190500 h 190500"/>
              <a:gd name="connsiteX3" fmla="*/ 434340 w 434340"/>
              <a:gd name="connsiteY3" fmla="*/ 190500 h 190500"/>
              <a:gd name="connsiteX4" fmla="*/ 434340 w 434340"/>
              <a:gd name="connsiteY4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340" h="190500">
                <a:moveTo>
                  <a:pt x="0" y="64770"/>
                </a:moveTo>
                <a:lnTo>
                  <a:pt x="66675" y="62865"/>
                </a:lnTo>
                <a:lnTo>
                  <a:pt x="68580" y="190500"/>
                </a:lnTo>
                <a:lnTo>
                  <a:pt x="434340" y="190500"/>
                </a:lnTo>
                <a:lnTo>
                  <a:pt x="434340" y="0"/>
                </a:lnTo>
              </a:path>
            </a:pathLst>
          </a:cu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Arial" charset="0"/>
            </a:endParaRPr>
          </a:p>
        </p:txBody>
      </p:sp>
      <p:sp>
        <p:nvSpPr>
          <p:cNvPr id="46" name="Freeform 45"/>
          <p:cNvSpPr/>
          <p:nvPr/>
        </p:nvSpPr>
        <p:spPr bwMode="auto">
          <a:xfrm>
            <a:off x="8248651" y="1691628"/>
            <a:ext cx="188595" cy="66675"/>
          </a:xfrm>
          <a:custGeom>
            <a:avLst/>
            <a:gdLst>
              <a:gd name="connsiteX0" fmla="*/ 0 w 213360"/>
              <a:gd name="connsiteY0" fmla="*/ 0 h 66675"/>
              <a:gd name="connsiteX1" fmla="*/ 0 w 213360"/>
              <a:gd name="connsiteY1" fmla="*/ 66675 h 66675"/>
              <a:gd name="connsiteX2" fmla="*/ 213360 w 213360"/>
              <a:gd name="connsiteY2" fmla="*/ 66675 h 66675"/>
              <a:gd name="connsiteX3" fmla="*/ 213360 w 213360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60" h="66675">
                <a:moveTo>
                  <a:pt x="0" y="0"/>
                </a:moveTo>
                <a:lnTo>
                  <a:pt x="0" y="66675"/>
                </a:lnTo>
                <a:lnTo>
                  <a:pt x="213360" y="66675"/>
                </a:lnTo>
                <a:lnTo>
                  <a:pt x="213360" y="0"/>
                </a:lnTo>
              </a:path>
            </a:pathLst>
          </a:cu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Arial" charset="0"/>
            </a:endParaRPr>
          </a:p>
        </p:txBody>
      </p:sp>
      <p:sp>
        <p:nvSpPr>
          <p:cNvPr id="47" name="Freeform 46"/>
          <p:cNvSpPr/>
          <p:nvPr/>
        </p:nvSpPr>
        <p:spPr bwMode="auto">
          <a:xfrm>
            <a:off x="8275320" y="1724964"/>
            <a:ext cx="135255" cy="0"/>
          </a:xfrm>
          <a:custGeom>
            <a:avLst/>
            <a:gdLst>
              <a:gd name="connsiteX0" fmla="*/ 0 w 135255"/>
              <a:gd name="connsiteY0" fmla="*/ 0 h 0"/>
              <a:gd name="connsiteX1" fmla="*/ 135255 w 135255"/>
              <a:gd name="connsiteY1" fmla="*/ 0 h 0"/>
              <a:gd name="connsiteX2" fmla="*/ 135255 w 135255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255">
                <a:moveTo>
                  <a:pt x="0" y="0"/>
                </a:moveTo>
                <a:lnTo>
                  <a:pt x="135255" y="0"/>
                </a:lnTo>
                <a:lnTo>
                  <a:pt x="135255" y="0"/>
                </a:lnTo>
              </a:path>
            </a:pathLst>
          </a:cu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Arial" charset="0"/>
            </a:endParaRPr>
          </a:p>
        </p:txBody>
      </p:sp>
      <p:cxnSp>
        <p:nvCxnSpPr>
          <p:cNvPr id="49" name="Straight Connector 48"/>
          <p:cNvCxnSpPr/>
          <p:nvPr/>
        </p:nvCxnSpPr>
        <p:spPr bwMode="auto">
          <a:xfrm flipV="1">
            <a:off x="8340090" y="1466838"/>
            <a:ext cx="0" cy="25812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>
            <a:endCxn id="41" idx="0"/>
          </p:cNvCxnSpPr>
          <p:nvPr/>
        </p:nvCxnSpPr>
        <p:spPr bwMode="auto">
          <a:xfrm>
            <a:off x="8153399" y="1948802"/>
            <a:ext cx="0" cy="10761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748" y="2949530"/>
            <a:ext cx="4407652" cy="31900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2064705" y="4753565"/>
                <a:ext cx="3558879" cy="656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𝝎</m:t>
                            </m:r>
                            <m:r>
                              <a:rPr lang="en-US" i="1" baseline="-25000">
                                <a:latin typeface="Cambria Math"/>
                                <a:ea typeface="Cambria Math"/>
                              </a:rPr>
                              <m:t>𝟎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en-US" b="1" i="1">
                                <a:latin typeface="Cambria Math"/>
                              </a:rPr>
                              <m:t>𝟐</m:t>
                            </m:r>
                          </m:den>
                        </m:f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1" i="1">
                                    <a:latin typeface="Cambria Math"/>
                                  </a:rPr>
                                  <m:t>𝒃</m:t>
                                </m:r>
                              </m:num>
                              <m:den>
                                <m:r>
                                  <a:rPr lang="en-US" b="1" i="1">
                                    <a:latin typeface="Cambria Math"/>
                                  </a:rPr>
                                  <m:t>𝒎</m:t>
                                </m:r>
                              </m:den>
                            </m:f>
                          </m:e>
                        </m:d>
                        <m:r>
                          <a:rPr lang="en-US" b="1" i="1" baseline="72000">
                            <a:latin typeface="Cambria Math"/>
                          </a:rPr>
                          <m:t>𝟐</m:t>
                        </m:r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4705" y="4753565"/>
                <a:ext cx="3558879" cy="6560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0" name="TextBox 329"/>
              <p:cNvSpPr txBox="1"/>
              <p:nvPr/>
            </p:nvSpPr>
            <p:spPr>
              <a:xfrm>
                <a:off x="2042183" y="4107180"/>
                <a:ext cx="2971800" cy="541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2"/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𝝎</m:t>
                    </m:r>
                    <m:r>
                      <a:rPr lang="en-US" sz="2000" b="1" i="1" baseline="-25000">
                        <a:latin typeface="Cambria Math"/>
                        <a:ea typeface="Cambria Math"/>
                      </a:rPr>
                      <m:t>𝟎</m:t>
                    </m:r>
                    <m:r>
                      <a:rPr lang="en-US" sz="2000" b="1" i="1">
                        <a:latin typeface="Cambria Math"/>
                        <a:ea typeface="Cambria Math"/>
                      </a:rPr>
                      <m:t>=( </m:t>
                    </m:r>
                    <m:f>
                      <m:fPr>
                        <m:ctrlPr>
                          <a:rPr lang="en-US" sz="2000" b="1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2000" b="1" i="1">
                            <a:latin typeface="Cambria Math"/>
                            <a:ea typeface="Cambria Math"/>
                          </a:rPr>
                          <m:t>𝒌</m:t>
                        </m:r>
                        <m:r>
                          <a:rPr lang="en-US" sz="2000" b="1" i="1" baseline="-25000">
                            <a:latin typeface="Cambria Math"/>
                            <a:ea typeface="Cambria Math"/>
                          </a:rPr>
                          <m:t>𝟎</m:t>
                        </m:r>
                      </m:num>
                      <m:den>
                        <m:r>
                          <a:rPr lang="en-US" sz="2000" b="1" i="1">
                            <a:latin typeface="Cambria Math"/>
                            <a:ea typeface="Cambria Math"/>
                          </a:rPr>
                          <m:t>𝒎</m:t>
                        </m:r>
                      </m:den>
                    </m:f>
                    <m:r>
                      <a:rPr lang="en-US" sz="2000" b="1" i="1">
                        <a:latin typeface="Cambria Math"/>
                        <a:ea typeface="Cambria Math"/>
                      </a:rPr>
                      <m:t> )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baseline="30000" dirty="0"/>
                  <a:t>½</a:t>
                </a:r>
                <a:r>
                  <a:rPr lang="en-US" sz="2000" dirty="0"/>
                  <a:t>,</a:t>
                </a:r>
              </a:p>
            </p:txBody>
          </p:sp>
        </mc:Choice>
        <mc:Fallback xmlns="">
          <p:sp>
            <p:nvSpPr>
              <p:cNvPr id="330" name="TextBox 3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183" y="4107180"/>
                <a:ext cx="2971800" cy="541623"/>
              </a:xfrm>
              <a:prstGeom prst="rect">
                <a:avLst/>
              </a:prstGeom>
              <a:blipFill>
                <a:blip r:embed="rId5"/>
                <a:stretch>
                  <a:fillRect b="-7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TextBox 127"/>
          <p:cNvSpPr txBox="1"/>
          <p:nvPr/>
        </p:nvSpPr>
        <p:spPr>
          <a:xfrm>
            <a:off x="7475221" y="1535418"/>
            <a:ext cx="22454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K</a:t>
            </a:r>
            <a:r>
              <a:rPr lang="en-US" sz="1600" i="1" baseline="-25000" dirty="0"/>
              <a:t>0</a:t>
            </a:r>
            <a:r>
              <a:rPr lang="en-US" sz="1600" i="1" dirty="0"/>
              <a:t>              b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          </a:t>
            </a:r>
            <a:r>
              <a:rPr lang="en-US" sz="1600" i="1" dirty="0"/>
              <a:t>m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0513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51144" y="198935"/>
            <a:ext cx="8724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What happen when tip interacts with sample</a:t>
            </a:r>
          </a:p>
        </p:txBody>
      </p:sp>
      <p:pic>
        <p:nvPicPr>
          <p:cNvPr id="52227" name="Picture 3" descr="C:\Users\songxu\Documents\aaaaa TALKS AND MATERIALS\Webcast\Physics and Math in AFM\ImageForArticle_3010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282" y="1078632"/>
            <a:ext cx="5785189" cy="448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238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oscillati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0" y="2743200"/>
            <a:ext cx="2286000" cy="518160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3482341"/>
            <a:ext cx="12192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6" name="Straight Connector 55"/>
          <p:cNvCxnSpPr/>
          <p:nvPr/>
        </p:nvCxnSpPr>
        <p:spPr>
          <a:xfrm rot="5400000">
            <a:off x="1599406" y="2454275"/>
            <a:ext cx="2820194" cy="794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057900" y="1196976"/>
            <a:ext cx="1412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Separation distance</a:t>
            </a:r>
          </a:p>
        </p:txBody>
      </p:sp>
      <p:cxnSp>
        <p:nvCxnSpPr>
          <p:cNvPr id="67" name="Straight Connector 66"/>
          <p:cNvCxnSpPr/>
          <p:nvPr/>
        </p:nvCxnSpPr>
        <p:spPr>
          <a:xfrm rot="5400000">
            <a:off x="6029426" y="1648078"/>
            <a:ext cx="514945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6286500" y="1519236"/>
            <a:ext cx="990600" cy="134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362701" y="1583687"/>
            <a:ext cx="10070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No interaction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3009900" y="1712592"/>
            <a:ext cx="3276600" cy="1343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rot="10800000">
            <a:off x="2552700" y="1271833"/>
            <a:ext cx="457200" cy="134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2324100" y="3633787"/>
            <a:ext cx="5181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rot="5400000" flipH="1" flipV="1">
            <a:off x="1180306" y="2644775"/>
            <a:ext cx="2286794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 rot="16200000">
            <a:off x="1184238" y="2542753"/>
            <a:ext cx="17947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Force  const  ( K = </a:t>
            </a:r>
            <a:r>
              <a:rPr lang="en-US" sz="1200" dirty="0" err="1"/>
              <a:t>df</a:t>
            </a:r>
            <a:r>
              <a:rPr lang="en-US" sz="1200" dirty="0"/>
              <a:t> / </a:t>
            </a:r>
            <a:r>
              <a:rPr lang="en-US" sz="1200" dirty="0" err="1"/>
              <a:t>ds</a:t>
            </a:r>
            <a:r>
              <a:rPr lang="en-US" sz="1200" dirty="0"/>
              <a:t> )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2324100" y="2719387"/>
            <a:ext cx="5029200" cy="1588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2628900" y="885120"/>
            <a:ext cx="22268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Repulsive region (contact / tapping)</a:t>
            </a:r>
          </a:p>
          <a:p>
            <a:r>
              <a:rPr lang="en-US" sz="1100" dirty="0"/>
              <a:t>Positive force gradient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390900" y="2035176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Attractive force region (non-contact) </a:t>
            </a:r>
          </a:p>
          <a:p>
            <a:pPr algn="ctr"/>
            <a:r>
              <a:rPr lang="en-US" sz="1100" dirty="0"/>
              <a:t>Negative force gradient </a:t>
            </a:r>
          </a:p>
        </p:txBody>
      </p:sp>
      <p:sp>
        <p:nvSpPr>
          <p:cNvPr id="85" name="Freeform 84"/>
          <p:cNvSpPr/>
          <p:nvPr/>
        </p:nvSpPr>
        <p:spPr>
          <a:xfrm>
            <a:off x="2743200" y="1438276"/>
            <a:ext cx="4051300" cy="1953683"/>
          </a:xfrm>
          <a:custGeom>
            <a:avLst/>
            <a:gdLst>
              <a:gd name="connsiteX0" fmla="*/ 4051300 w 4051300"/>
              <a:gd name="connsiteY0" fmla="*/ 1358900 h 1953683"/>
              <a:gd name="connsiteX1" fmla="*/ 3149600 w 4051300"/>
              <a:gd name="connsiteY1" fmla="*/ 1397000 h 1953683"/>
              <a:gd name="connsiteX2" fmla="*/ 1955800 w 4051300"/>
              <a:gd name="connsiteY2" fmla="*/ 1511300 h 1953683"/>
              <a:gd name="connsiteX3" fmla="*/ 1104900 w 4051300"/>
              <a:gd name="connsiteY3" fmla="*/ 1765300 h 1953683"/>
              <a:gd name="connsiteX4" fmla="*/ 698500 w 4051300"/>
              <a:gd name="connsiteY4" fmla="*/ 1943100 h 1953683"/>
              <a:gd name="connsiteX5" fmla="*/ 444500 w 4051300"/>
              <a:gd name="connsiteY5" fmla="*/ 1701800 h 1953683"/>
              <a:gd name="connsiteX6" fmla="*/ 241300 w 4051300"/>
              <a:gd name="connsiteY6" fmla="*/ 1193800 h 1953683"/>
              <a:gd name="connsiteX7" fmla="*/ 0 w 4051300"/>
              <a:gd name="connsiteY7" fmla="*/ 0 h 1953683"/>
              <a:gd name="connsiteX8" fmla="*/ 0 w 4051300"/>
              <a:gd name="connsiteY8" fmla="*/ 0 h 195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1300" h="1953683">
                <a:moveTo>
                  <a:pt x="4051300" y="1358900"/>
                </a:moveTo>
                <a:cubicBezTo>
                  <a:pt x="3775075" y="1365250"/>
                  <a:pt x="3498850" y="1371600"/>
                  <a:pt x="3149600" y="1397000"/>
                </a:cubicBezTo>
                <a:cubicBezTo>
                  <a:pt x="2800350" y="1422400"/>
                  <a:pt x="2296583" y="1449917"/>
                  <a:pt x="1955800" y="1511300"/>
                </a:cubicBezTo>
                <a:cubicBezTo>
                  <a:pt x="1615017" y="1572683"/>
                  <a:pt x="1314450" y="1693333"/>
                  <a:pt x="1104900" y="1765300"/>
                </a:cubicBezTo>
                <a:cubicBezTo>
                  <a:pt x="895350" y="1837267"/>
                  <a:pt x="808567" y="1953683"/>
                  <a:pt x="698500" y="1943100"/>
                </a:cubicBezTo>
                <a:cubicBezTo>
                  <a:pt x="588433" y="1932517"/>
                  <a:pt x="520700" y="1826683"/>
                  <a:pt x="444500" y="1701800"/>
                </a:cubicBezTo>
                <a:cubicBezTo>
                  <a:pt x="368300" y="1576917"/>
                  <a:pt x="315383" y="1477433"/>
                  <a:pt x="241300" y="1193800"/>
                </a:cubicBezTo>
                <a:cubicBezTo>
                  <a:pt x="167217" y="91016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/>
          <p:cNvCxnSpPr/>
          <p:nvPr/>
        </p:nvCxnSpPr>
        <p:spPr>
          <a:xfrm>
            <a:off x="6286500" y="2035175"/>
            <a:ext cx="838200" cy="1588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286500" y="2414587"/>
            <a:ext cx="838200" cy="1588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7277101" y="1882776"/>
            <a:ext cx="1869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Cantilever force </a:t>
            </a:r>
            <a:r>
              <a:rPr lang="en-US" sz="1200" dirty="0" err="1"/>
              <a:t>constance</a:t>
            </a:r>
            <a:r>
              <a:rPr lang="en-US" sz="1200" dirty="0"/>
              <a:t> </a:t>
            </a:r>
          </a:p>
          <a:p>
            <a:r>
              <a:rPr lang="en-US" sz="1200" dirty="0"/>
              <a:t> </a:t>
            </a:r>
          </a:p>
          <a:p>
            <a:r>
              <a:rPr lang="en-US" sz="1200" dirty="0"/>
              <a:t>Net force </a:t>
            </a:r>
            <a:r>
              <a:rPr lang="en-US" sz="1200" dirty="0" err="1"/>
              <a:t>constance</a:t>
            </a:r>
            <a:endParaRPr lang="en-US" sz="1200" dirty="0"/>
          </a:p>
        </p:txBody>
      </p:sp>
      <p:sp>
        <p:nvSpPr>
          <p:cNvPr id="89" name="TextBox 88"/>
          <p:cNvSpPr txBox="1"/>
          <p:nvPr/>
        </p:nvSpPr>
        <p:spPr>
          <a:xfrm>
            <a:off x="6057900" y="3324883"/>
            <a:ext cx="1412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Separation distance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3971926"/>
            <a:ext cx="4057650" cy="220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3" name="Straight Arrow Connector 92"/>
          <p:cNvCxnSpPr/>
          <p:nvPr/>
        </p:nvCxnSpPr>
        <p:spPr>
          <a:xfrm rot="10800000">
            <a:off x="4343400" y="3276600"/>
            <a:ext cx="9906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rot="5400000" flipH="1" flipV="1">
            <a:off x="1714500" y="3009900"/>
            <a:ext cx="18288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6953250" y="5248276"/>
            <a:ext cx="2598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100" dirty="0"/>
              <a:t>Attractive region: resonance f shift lower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/>
              <a:t>Repulsive region: resonance f shift higher</a:t>
            </a: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1732756" y="134005"/>
            <a:ext cx="8726766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tx2"/>
                </a:solidFill>
                <a:latin typeface="Arial Black" pitchFamily="34" charset="0"/>
              </a:rPr>
              <a:t>Resonance frequency affected by force gradient: a simple harmonic oscillator</a:t>
            </a:r>
          </a:p>
        </p:txBody>
      </p:sp>
      <p:sp>
        <p:nvSpPr>
          <p:cNvPr id="28" name="Freeform 27"/>
          <p:cNvSpPr/>
          <p:nvPr/>
        </p:nvSpPr>
        <p:spPr bwMode="auto">
          <a:xfrm>
            <a:off x="2781300" y="1666875"/>
            <a:ext cx="190500" cy="914400"/>
          </a:xfrm>
          <a:custGeom>
            <a:avLst/>
            <a:gdLst>
              <a:gd name="connsiteX0" fmla="*/ 190500 w 190500"/>
              <a:gd name="connsiteY0" fmla="*/ 914400 h 914400"/>
              <a:gd name="connsiteX1" fmla="*/ 95250 w 190500"/>
              <a:gd name="connsiteY1" fmla="*/ 466725 h 914400"/>
              <a:gd name="connsiteX2" fmla="*/ 0 w 190500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914400">
                <a:moveTo>
                  <a:pt x="190500" y="914400"/>
                </a:moveTo>
                <a:cubicBezTo>
                  <a:pt x="158750" y="766762"/>
                  <a:pt x="127000" y="619125"/>
                  <a:pt x="95250" y="466725"/>
                </a:cubicBezTo>
                <a:cubicBezTo>
                  <a:pt x="63500" y="314325"/>
                  <a:pt x="31750" y="157162"/>
                  <a:pt x="0" y="0"/>
                </a:cubicBezTo>
              </a:path>
            </a:pathLst>
          </a:cu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Arial" charset="0"/>
            </a:endParaRPr>
          </a:p>
        </p:txBody>
      </p:sp>
      <p:sp>
        <p:nvSpPr>
          <p:cNvPr id="30" name="Freeform 29"/>
          <p:cNvSpPr/>
          <p:nvPr/>
        </p:nvSpPr>
        <p:spPr bwMode="auto">
          <a:xfrm>
            <a:off x="3762375" y="2890838"/>
            <a:ext cx="1147762" cy="347662"/>
          </a:xfrm>
          <a:custGeom>
            <a:avLst/>
            <a:gdLst>
              <a:gd name="connsiteX0" fmla="*/ 0 w 1147762"/>
              <a:gd name="connsiteY0" fmla="*/ 347662 h 347662"/>
              <a:gd name="connsiteX1" fmla="*/ 419100 w 1147762"/>
              <a:gd name="connsiteY1" fmla="*/ 166687 h 347662"/>
              <a:gd name="connsiteX2" fmla="*/ 1028700 w 1147762"/>
              <a:gd name="connsiteY2" fmla="*/ 23812 h 347662"/>
              <a:gd name="connsiteX3" fmla="*/ 1133475 w 1147762"/>
              <a:gd name="connsiteY3" fmla="*/ 23812 h 347662"/>
              <a:gd name="connsiteX4" fmla="*/ 1133475 w 1147762"/>
              <a:gd name="connsiteY4" fmla="*/ 23812 h 347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762" h="347662">
                <a:moveTo>
                  <a:pt x="0" y="347662"/>
                </a:moveTo>
                <a:cubicBezTo>
                  <a:pt x="123825" y="284162"/>
                  <a:pt x="247650" y="220662"/>
                  <a:pt x="419100" y="166687"/>
                </a:cubicBezTo>
                <a:cubicBezTo>
                  <a:pt x="590550" y="112712"/>
                  <a:pt x="909638" y="47624"/>
                  <a:pt x="1028700" y="23812"/>
                </a:cubicBezTo>
                <a:cubicBezTo>
                  <a:pt x="1147762" y="0"/>
                  <a:pt x="1133475" y="23812"/>
                  <a:pt x="1133475" y="23812"/>
                </a:cubicBezTo>
                <a:lnTo>
                  <a:pt x="1133475" y="23812"/>
                </a:ln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261860" y="4328161"/>
                <a:ext cx="3197662" cy="541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2"/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𝝎</m:t>
                    </m:r>
                    <m:r>
                      <a:rPr lang="en-US" sz="2000" b="1" i="1" baseline="-25000">
                        <a:latin typeface="Cambria Math"/>
                        <a:ea typeface="Cambria Math"/>
                      </a:rPr>
                      <m:t>𝟎</m:t>
                    </m:r>
                    <m:r>
                      <a:rPr lang="en-US" sz="2000" b="1" i="1">
                        <a:latin typeface="Cambria Math"/>
                        <a:ea typeface="Cambria Math"/>
                      </a:rPr>
                      <m:t>=( </m:t>
                    </m:r>
                    <m:f>
                      <m:fPr>
                        <m:ctrlPr>
                          <a:rPr lang="en-US" sz="2000" b="1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2000" b="1" i="1">
                            <a:latin typeface="Cambria Math"/>
                            <a:ea typeface="Cambria Math"/>
                          </a:rPr>
                          <m:t>𝒌</m:t>
                        </m:r>
                      </m:num>
                      <m:den>
                        <m:r>
                          <a:rPr lang="en-US" sz="2000" b="1" i="1">
                            <a:latin typeface="Cambria Math"/>
                            <a:ea typeface="Cambria Math"/>
                          </a:rPr>
                          <m:t>𝒎</m:t>
                        </m:r>
                      </m:den>
                    </m:f>
                    <m:r>
                      <a:rPr lang="en-US" sz="2000" b="1" i="1">
                        <a:latin typeface="Cambria Math"/>
                        <a:ea typeface="Cambria Math"/>
                      </a:rPr>
                      <m:t> )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baseline="30000" dirty="0"/>
                  <a:t>½</a:t>
                </a:r>
                <a:r>
                  <a:rPr lang="en-US" sz="2000" dirty="0"/>
                  <a:t>,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1860" y="4328161"/>
                <a:ext cx="3197662" cy="541623"/>
              </a:xfrm>
              <a:prstGeom prst="rect">
                <a:avLst/>
              </a:prstGeom>
              <a:blipFill>
                <a:blip r:embed="rId5"/>
                <a:stretch>
                  <a:fillRect b="-7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2482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 rot="16200000">
            <a:off x="-121804" y="2023589"/>
            <a:ext cx="35686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Force (positive = force vector from sample surface toward tip)</a:t>
            </a:r>
          </a:p>
        </p:txBody>
      </p:sp>
      <p:sp>
        <p:nvSpPr>
          <p:cNvPr id="15" name="Rectangle 14"/>
          <p:cNvSpPr/>
          <p:nvPr/>
        </p:nvSpPr>
        <p:spPr>
          <a:xfrm rot="16200000">
            <a:off x="8681915" y="2530690"/>
            <a:ext cx="381000" cy="193357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8572375" y="2468777"/>
            <a:ext cx="533400" cy="426641"/>
          </a:xfrm>
          <a:custGeom>
            <a:avLst/>
            <a:gdLst>
              <a:gd name="connsiteX0" fmla="*/ 0 w 1359298"/>
              <a:gd name="connsiteY0" fmla="*/ 7541 h 1288654"/>
              <a:gd name="connsiteX1" fmla="*/ 1257300 w 1359298"/>
              <a:gd name="connsiteY1" fmla="*/ 5160 h 1288654"/>
              <a:gd name="connsiteX2" fmla="*/ 1257300 w 1359298"/>
              <a:gd name="connsiteY2" fmla="*/ 5160 h 1288654"/>
              <a:gd name="connsiteX3" fmla="*/ 1345407 w 1359298"/>
              <a:gd name="connsiteY3" fmla="*/ 5160 h 1288654"/>
              <a:gd name="connsiteX4" fmla="*/ 1340644 w 1359298"/>
              <a:gd name="connsiteY4" fmla="*/ 2779 h 1288654"/>
              <a:gd name="connsiteX5" fmla="*/ 1345407 w 1359298"/>
              <a:gd name="connsiteY5" fmla="*/ 397 h 1288654"/>
              <a:gd name="connsiteX6" fmla="*/ 1343025 w 1359298"/>
              <a:gd name="connsiteY6" fmla="*/ 5160 h 1288654"/>
              <a:gd name="connsiteX7" fmla="*/ 1340644 w 1359298"/>
              <a:gd name="connsiteY7" fmla="*/ 2779 h 1288654"/>
              <a:gd name="connsiteX8" fmla="*/ 1340644 w 1359298"/>
              <a:gd name="connsiteY8" fmla="*/ 2779 h 1288654"/>
              <a:gd name="connsiteX9" fmla="*/ 885825 w 1359298"/>
              <a:gd name="connsiteY9" fmla="*/ 1067197 h 1288654"/>
              <a:gd name="connsiteX10" fmla="*/ 664369 w 1359298"/>
              <a:gd name="connsiteY10" fmla="*/ 1281510 h 1288654"/>
              <a:gd name="connsiteX11" fmla="*/ 469107 w 1359298"/>
              <a:gd name="connsiteY11" fmla="*/ 1024335 h 1288654"/>
              <a:gd name="connsiteX12" fmla="*/ 323850 w 1359298"/>
              <a:gd name="connsiteY12" fmla="*/ 740966 h 1288654"/>
              <a:gd name="connsiteX13" fmla="*/ 0 w 1359298"/>
              <a:gd name="connsiteY13" fmla="*/ 7541 h 1288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59298" h="1288654">
                <a:moveTo>
                  <a:pt x="0" y="7541"/>
                </a:moveTo>
                <a:lnTo>
                  <a:pt x="1257300" y="5160"/>
                </a:lnTo>
                <a:lnTo>
                  <a:pt x="1257300" y="5160"/>
                </a:lnTo>
                <a:lnTo>
                  <a:pt x="1345407" y="5160"/>
                </a:lnTo>
                <a:cubicBezTo>
                  <a:pt x="1359298" y="4763"/>
                  <a:pt x="1340644" y="3573"/>
                  <a:pt x="1340644" y="2779"/>
                </a:cubicBezTo>
                <a:cubicBezTo>
                  <a:pt x="1340644" y="1985"/>
                  <a:pt x="1345010" y="0"/>
                  <a:pt x="1345407" y="397"/>
                </a:cubicBezTo>
                <a:cubicBezTo>
                  <a:pt x="1345804" y="794"/>
                  <a:pt x="1343819" y="4763"/>
                  <a:pt x="1343025" y="5160"/>
                </a:cubicBezTo>
                <a:cubicBezTo>
                  <a:pt x="1342231" y="5557"/>
                  <a:pt x="1340644" y="2779"/>
                  <a:pt x="1340644" y="2779"/>
                </a:cubicBezTo>
                <a:lnTo>
                  <a:pt x="1340644" y="2779"/>
                </a:lnTo>
                <a:cubicBezTo>
                  <a:pt x="1264841" y="180182"/>
                  <a:pt x="998537" y="854075"/>
                  <a:pt x="885825" y="1067197"/>
                </a:cubicBezTo>
                <a:cubicBezTo>
                  <a:pt x="773113" y="1280319"/>
                  <a:pt x="733822" y="1288654"/>
                  <a:pt x="664369" y="1281510"/>
                </a:cubicBezTo>
                <a:cubicBezTo>
                  <a:pt x="594916" y="1274366"/>
                  <a:pt x="525860" y="1114426"/>
                  <a:pt x="469107" y="1024335"/>
                </a:cubicBezTo>
                <a:cubicBezTo>
                  <a:pt x="412354" y="934244"/>
                  <a:pt x="403622" y="910035"/>
                  <a:pt x="323850" y="740966"/>
                </a:cubicBezTo>
                <a:cubicBezTo>
                  <a:pt x="244078" y="571897"/>
                  <a:pt x="117276" y="290909"/>
                  <a:pt x="0" y="7541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  <a:shade val="30000"/>
                  <a:satMod val="115000"/>
                  <a:alpha val="63000"/>
                </a:schemeClr>
              </a:gs>
              <a:gs pos="50000">
                <a:schemeClr val="tx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tx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9029575" y="2544976"/>
            <a:ext cx="6351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Tip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400" dirty="0"/>
          </a:p>
          <a:p>
            <a:r>
              <a:rPr lang="en-US" sz="1200" dirty="0"/>
              <a:t>sample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8724775" y="2897401"/>
            <a:ext cx="990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9143081" y="3116476"/>
            <a:ext cx="381000" cy="1588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364685" y="3002176"/>
            <a:ext cx="12650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Separation distance</a:t>
            </a:r>
          </a:p>
        </p:txBody>
      </p:sp>
      <p:cxnSp>
        <p:nvCxnSpPr>
          <p:cNvPr id="39" name="Straight Connector 38"/>
          <p:cNvCxnSpPr/>
          <p:nvPr/>
        </p:nvCxnSpPr>
        <p:spPr>
          <a:xfrm rot="16200000" flipH="1">
            <a:off x="1" y="3714408"/>
            <a:ext cx="5191125" cy="9525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534150" y="3649877"/>
            <a:ext cx="27074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AFM tip experience two different forces:</a:t>
            </a:r>
          </a:p>
          <a:p>
            <a:endParaRPr lang="en-US" sz="1200" dirty="0"/>
          </a:p>
          <a:p>
            <a:pPr>
              <a:buFont typeface="Arial" pitchFamily="34" charset="0"/>
              <a:buChar char="•"/>
            </a:pPr>
            <a:r>
              <a:rPr lang="en-US" sz="1200" dirty="0"/>
              <a:t>Force interaction from the sample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/>
              <a:t>Deflection force from cantilever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115175" y="1554376"/>
            <a:ext cx="1371600" cy="152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8581900" y="1709158"/>
            <a:ext cx="433388" cy="766763"/>
          </a:xfrm>
          <a:custGeom>
            <a:avLst/>
            <a:gdLst>
              <a:gd name="connsiteX0" fmla="*/ 233363 w 433388"/>
              <a:gd name="connsiteY0" fmla="*/ 0 h 766763"/>
              <a:gd name="connsiteX1" fmla="*/ 235744 w 433388"/>
              <a:gd name="connsiteY1" fmla="*/ 104775 h 766763"/>
              <a:gd name="connsiteX2" fmla="*/ 0 w 433388"/>
              <a:gd name="connsiteY2" fmla="*/ 157163 h 766763"/>
              <a:gd name="connsiteX3" fmla="*/ 433388 w 433388"/>
              <a:gd name="connsiteY3" fmla="*/ 202407 h 766763"/>
              <a:gd name="connsiteX4" fmla="*/ 11906 w 433388"/>
              <a:gd name="connsiteY4" fmla="*/ 326232 h 766763"/>
              <a:gd name="connsiteX5" fmla="*/ 428625 w 433388"/>
              <a:gd name="connsiteY5" fmla="*/ 366713 h 766763"/>
              <a:gd name="connsiteX6" fmla="*/ 11906 w 433388"/>
              <a:gd name="connsiteY6" fmla="*/ 504825 h 766763"/>
              <a:gd name="connsiteX7" fmla="*/ 416719 w 433388"/>
              <a:gd name="connsiteY7" fmla="*/ 535782 h 766763"/>
              <a:gd name="connsiteX8" fmla="*/ 214313 w 433388"/>
              <a:gd name="connsiteY8" fmla="*/ 554832 h 766763"/>
              <a:gd name="connsiteX9" fmla="*/ 216694 w 433388"/>
              <a:gd name="connsiteY9" fmla="*/ 766763 h 76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388" h="766763">
                <a:moveTo>
                  <a:pt x="233363" y="0"/>
                </a:moveTo>
                <a:cubicBezTo>
                  <a:pt x="234157" y="34925"/>
                  <a:pt x="234950" y="69850"/>
                  <a:pt x="235744" y="104775"/>
                </a:cubicBezTo>
                <a:lnTo>
                  <a:pt x="0" y="157163"/>
                </a:lnTo>
                <a:lnTo>
                  <a:pt x="433388" y="202407"/>
                </a:lnTo>
                <a:lnTo>
                  <a:pt x="11906" y="326232"/>
                </a:lnTo>
                <a:lnTo>
                  <a:pt x="428625" y="366713"/>
                </a:lnTo>
                <a:lnTo>
                  <a:pt x="11906" y="504825"/>
                </a:lnTo>
                <a:lnTo>
                  <a:pt x="416719" y="535782"/>
                </a:lnTo>
                <a:lnTo>
                  <a:pt x="214313" y="554832"/>
                </a:lnTo>
                <a:cubicBezTo>
                  <a:pt x="215107" y="625476"/>
                  <a:pt x="215900" y="696119"/>
                  <a:pt x="216694" y="766763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 rot="5400000">
            <a:off x="8485856" y="2973601"/>
            <a:ext cx="685800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3" idx="1"/>
          </p:cNvCxnSpPr>
          <p:nvPr/>
        </p:nvCxnSpPr>
        <p:spPr>
          <a:xfrm>
            <a:off x="8817645" y="1813932"/>
            <a:ext cx="11907" cy="883444"/>
          </a:xfrm>
          <a:prstGeom prst="straightConnector1">
            <a:avLst/>
          </a:prstGeom>
          <a:ln w="5715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8755733" y="2573551"/>
            <a:ext cx="152400" cy="152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05000" y="2893660"/>
            <a:ext cx="5181600" cy="13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120928" y="2691542"/>
            <a:ext cx="3568938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2057400" y="1789121"/>
            <a:ext cx="4343400" cy="2099397"/>
          </a:xfrm>
          <a:custGeom>
            <a:avLst/>
            <a:gdLst>
              <a:gd name="connsiteX0" fmla="*/ 3497580 w 3497580"/>
              <a:gd name="connsiteY0" fmla="*/ 1737360 h 3181350"/>
              <a:gd name="connsiteX1" fmla="*/ 2491740 w 3497580"/>
              <a:gd name="connsiteY1" fmla="*/ 1794510 h 3181350"/>
              <a:gd name="connsiteX2" fmla="*/ 1668780 w 3497580"/>
              <a:gd name="connsiteY2" fmla="*/ 1874520 h 3181350"/>
              <a:gd name="connsiteX3" fmla="*/ 1074420 w 3497580"/>
              <a:gd name="connsiteY3" fmla="*/ 2080260 h 3181350"/>
              <a:gd name="connsiteX4" fmla="*/ 754380 w 3497580"/>
              <a:gd name="connsiteY4" fmla="*/ 2354580 h 3181350"/>
              <a:gd name="connsiteX5" fmla="*/ 537210 w 3497580"/>
              <a:gd name="connsiteY5" fmla="*/ 2823210 h 3181350"/>
              <a:gd name="connsiteX6" fmla="*/ 434340 w 3497580"/>
              <a:gd name="connsiteY6" fmla="*/ 3143250 h 3181350"/>
              <a:gd name="connsiteX7" fmla="*/ 342900 w 3497580"/>
              <a:gd name="connsiteY7" fmla="*/ 3051810 h 3181350"/>
              <a:gd name="connsiteX8" fmla="*/ 205740 w 3497580"/>
              <a:gd name="connsiteY8" fmla="*/ 2457450 h 3181350"/>
              <a:gd name="connsiteX9" fmla="*/ 80010 w 3497580"/>
              <a:gd name="connsiteY9" fmla="*/ 1314450 h 3181350"/>
              <a:gd name="connsiteX10" fmla="*/ 0 w 3497580"/>
              <a:gd name="connsiteY10" fmla="*/ 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97580" h="3181350">
                <a:moveTo>
                  <a:pt x="3497580" y="1737360"/>
                </a:moveTo>
                <a:lnTo>
                  <a:pt x="2491740" y="1794510"/>
                </a:lnTo>
                <a:cubicBezTo>
                  <a:pt x="2186940" y="1817370"/>
                  <a:pt x="1905000" y="1826895"/>
                  <a:pt x="1668780" y="1874520"/>
                </a:cubicBezTo>
                <a:cubicBezTo>
                  <a:pt x="1432560" y="1922145"/>
                  <a:pt x="1226820" y="2000250"/>
                  <a:pt x="1074420" y="2080260"/>
                </a:cubicBezTo>
                <a:cubicBezTo>
                  <a:pt x="922020" y="2160270"/>
                  <a:pt x="843915" y="2230755"/>
                  <a:pt x="754380" y="2354580"/>
                </a:cubicBezTo>
                <a:cubicBezTo>
                  <a:pt x="664845" y="2478405"/>
                  <a:pt x="590550" y="2691765"/>
                  <a:pt x="537210" y="2823210"/>
                </a:cubicBezTo>
                <a:cubicBezTo>
                  <a:pt x="483870" y="2954655"/>
                  <a:pt x="466725" y="3105150"/>
                  <a:pt x="434340" y="3143250"/>
                </a:cubicBezTo>
                <a:cubicBezTo>
                  <a:pt x="401955" y="3181350"/>
                  <a:pt x="381000" y="3166110"/>
                  <a:pt x="342900" y="3051810"/>
                </a:cubicBezTo>
                <a:cubicBezTo>
                  <a:pt x="304800" y="2937510"/>
                  <a:pt x="249555" y="2747010"/>
                  <a:pt x="205740" y="2457450"/>
                </a:cubicBezTo>
                <a:cubicBezTo>
                  <a:pt x="161925" y="2167890"/>
                  <a:pt x="114300" y="1724025"/>
                  <a:pt x="80010" y="1314450"/>
                </a:cubicBezTo>
                <a:cubicBezTo>
                  <a:pt x="45720" y="904875"/>
                  <a:pt x="22860" y="452437"/>
                  <a:pt x="0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695950" y="2607277"/>
            <a:ext cx="1809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Separation distance</a:t>
            </a:r>
          </a:p>
        </p:txBody>
      </p:sp>
      <p:cxnSp>
        <p:nvCxnSpPr>
          <p:cNvPr id="30" name="Straight Connector 29"/>
          <p:cNvCxnSpPr/>
          <p:nvPr/>
        </p:nvCxnSpPr>
        <p:spPr>
          <a:xfrm rot="5400000">
            <a:off x="5610327" y="3677503"/>
            <a:ext cx="514945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867400" y="3548662"/>
            <a:ext cx="990600" cy="134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943601" y="3613114"/>
            <a:ext cx="10070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No interaction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2590800" y="3742018"/>
            <a:ext cx="3276600" cy="1343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10800000">
            <a:off x="2066925" y="1901163"/>
            <a:ext cx="457200" cy="134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838325" y="875044"/>
            <a:ext cx="4381502" cy="313129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Freeform 88"/>
          <p:cNvSpPr/>
          <p:nvPr/>
        </p:nvSpPr>
        <p:spPr>
          <a:xfrm>
            <a:off x="2105025" y="1101238"/>
            <a:ext cx="4166484" cy="2975121"/>
          </a:xfrm>
          <a:custGeom>
            <a:avLst/>
            <a:gdLst>
              <a:gd name="connsiteX0" fmla="*/ 4166484 w 4166484"/>
              <a:gd name="connsiteY0" fmla="*/ 4508390 h 4508390"/>
              <a:gd name="connsiteX1" fmla="*/ 3601941 w 4166484"/>
              <a:gd name="connsiteY1" fmla="*/ 4055166 h 4508390"/>
              <a:gd name="connsiteX2" fmla="*/ 2878372 w 4166484"/>
              <a:gd name="connsiteY2" fmla="*/ 3466769 h 4508390"/>
              <a:gd name="connsiteX3" fmla="*/ 2218414 w 4166484"/>
              <a:gd name="connsiteY3" fmla="*/ 2957886 h 4508390"/>
              <a:gd name="connsiteX4" fmla="*/ 1693628 w 4166484"/>
              <a:gd name="connsiteY4" fmla="*/ 2600077 h 4508390"/>
              <a:gd name="connsiteX5" fmla="*/ 1296063 w 4166484"/>
              <a:gd name="connsiteY5" fmla="*/ 2369489 h 4508390"/>
              <a:gd name="connsiteX6" fmla="*/ 993913 w 4166484"/>
              <a:gd name="connsiteY6" fmla="*/ 2313830 h 4508390"/>
              <a:gd name="connsiteX7" fmla="*/ 818985 w 4166484"/>
              <a:gd name="connsiteY7" fmla="*/ 2393343 h 4508390"/>
              <a:gd name="connsiteX8" fmla="*/ 644056 w 4166484"/>
              <a:gd name="connsiteY8" fmla="*/ 2600077 h 4508390"/>
              <a:gd name="connsiteX9" fmla="*/ 524786 w 4166484"/>
              <a:gd name="connsiteY9" fmla="*/ 2798859 h 4508390"/>
              <a:gd name="connsiteX10" fmla="*/ 492981 w 4166484"/>
              <a:gd name="connsiteY10" fmla="*/ 2806811 h 4508390"/>
              <a:gd name="connsiteX11" fmla="*/ 445273 w 4166484"/>
              <a:gd name="connsiteY11" fmla="*/ 2751152 h 4508390"/>
              <a:gd name="connsiteX12" fmla="*/ 341906 w 4166484"/>
              <a:gd name="connsiteY12" fmla="*/ 2449002 h 4508390"/>
              <a:gd name="connsiteX13" fmla="*/ 198783 w 4166484"/>
              <a:gd name="connsiteY13" fmla="*/ 1852654 h 4508390"/>
              <a:gd name="connsiteX14" fmla="*/ 79513 w 4166484"/>
              <a:gd name="connsiteY14" fmla="*/ 954157 h 4508390"/>
              <a:gd name="connsiteX15" fmla="*/ 0 w 4166484"/>
              <a:gd name="connsiteY15" fmla="*/ 0 h 4508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66484" h="4508390">
                <a:moveTo>
                  <a:pt x="4166484" y="4508390"/>
                </a:moveTo>
                <a:lnTo>
                  <a:pt x="3601941" y="4055166"/>
                </a:lnTo>
                <a:lnTo>
                  <a:pt x="2878372" y="3466769"/>
                </a:lnTo>
                <a:cubicBezTo>
                  <a:pt x="2647784" y="3283889"/>
                  <a:pt x="2415871" y="3102335"/>
                  <a:pt x="2218414" y="2957886"/>
                </a:cubicBezTo>
                <a:cubicBezTo>
                  <a:pt x="2020957" y="2813437"/>
                  <a:pt x="1847353" y="2698143"/>
                  <a:pt x="1693628" y="2600077"/>
                </a:cubicBezTo>
                <a:cubicBezTo>
                  <a:pt x="1539903" y="2502011"/>
                  <a:pt x="1412682" y="2417197"/>
                  <a:pt x="1296063" y="2369489"/>
                </a:cubicBezTo>
                <a:cubicBezTo>
                  <a:pt x="1179444" y="2321781"/>
                  <a:pt x="1073426" y="2309854"/>
                  <a:pt x="993913" y="2313830"/>
                </a:cubicBezTo>
                <a:cubicBezTo>
                  <a:pt x="914400" y="2317806"/>
                  <a:pt x="877294" y="2345635"/>
                  <a:pt x="818985" y="2393343"/>
                </a:cubicBezTo>
                <a:cubicBezTo>
                  <a:pt x="760676" y="2441051"/>
                  <a:pt x="693089" y="2532491"/>
                  <a:pt x="644056" y="2600077"/>
                </a:cubicBezTo>
                <a:cubicBezTo>
                  <a:pt x="595023" y="2667663"/>
                  <a:pt x="549965" y="2764403"/>
                  <a:pt x="524786" y="2798859"/>
                </a:cubicBezTo>
                <a:cubicBezTo>
                  <a:pt x="499607" y="2833315"/>
                  <a:pt x="506233" y="2814762"/>
                  <a:pt x="492981" y="2806811"/>
                </a:cubicBezTo>
                <a:cubicBezTo>
                  <a:pt x="479729" y="2798860"/>
                  <a:pt x="470452" y="2810787"/>
                  <a:pt x="445273" y="2751152"/>
                </a:cubicBezTo>
                <a:cubicBezTo>
                  <a:pt x="420094" y="2691517"/>
                  <a:pt x="382988" y="2598752"/>
                  <a:pt x="341906" y="2449002"/>
                </a:cubicBezTo>
                <a:cubicBezTo>
                  <a:pt x="300824" y="2299252"/>
                  <a:pt x="242515" y="2101795"/>
                  <a:pt x="198783" y="1852654"/>
                </a:cubicBezTo>
                <a:cubicBezTo>
                  <a:pt x="155051" y="1603513"/>
                  <a:pt x="112643" y="1262933"/>
                  <a:pt x="79513" y="954157"/>
                </a:cubicBezTo>
                <a:cubicBezTo>
                  <a:pt x="46383" y="645381"/>
                  <a:pt x="23191" y="322690"/>
                  <a:pt x="0" y="0"/>
                </a:cubicBezTo>
              </a:path>
            </a:pathLst>
          </a:cu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Connector 92"/>
          <p:cNvCxnSpPr/>
          <p:nvPr/>
        </p:nvCxnSpPr>
        <p:spPr>
          <a:xfrm>
            <a:off x="5181600" y="1293512"/>
            <a:ext cx="838200" cy="1343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5197502" y="1614429"/>
            <a:ext cx="838200" cy="13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5213404" y="1935346"/>
            <a:ext cx="838200" cy="134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6096000" y="1123609"/>
            <a:ext cx="18317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Net force</a:t>
            </a:r>
          </a:p>
          <a:p>
            <a:endParaRPr lang="en-US" sz="1200" dirty="0"/>
          </a:p>
          <a:p>
            <a:r>
              <a:rPr lang="en-US" sz="1200" dirty="0"/>
              <a:t>Tip-sample interaction</a:t>
            </a:r>
          </a:p>
          <a:p>
            <a:endParaRPr lang="en-US" sz="1200" dirty="0"/>
          </a:p>
          <a:p>
            <a:r>
              <a:rPr lang="en-US" sz="1200" dirty="0"/>
              <a:t>Cantilever deflection force</a:t>
            </a:r>
          </a:p>
        </p:txBody>
      </p:sp>
      <p:cxnSp>
        <p:nvCxnSpPr>
          <p:cNvPr id="98" name="Straight Arrow Connector 97"/>
          <p:cNvCxnSpPr>
            <a:stCxn id="42" idx="1"/>
            <a:endCxn id="33" idx="8"/>
          </p:cNvCxnSpPr>
          <p:nvPr/>
        </p:nvCxnSpPr>
        <p:spPr>
          <a:xfrm rot="5400000" flipH="1" flipV="1">
            <a:off x="8621192" y="2420848"/>
            <a:ext cx="331880" cy="181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1924050" y="5198720"/>
            <a:ext cx="5181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rot="5400000" flipH="1" flipV="1">
            <a:off x="761206" y="5219358"/>
            <a:ext cx="2286794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 rot="16200000">
            <a:off x="853306" y="5290802"/>
            <a:ext cx="15953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Force  const  ( K = </a:t>
            </a:r>
            <a:r>
              <a:rPr lang="en-US" sz="1050" dirty="0" err="1"/>
              <a:t>df</a:t>
            </a:r>
            <a:r>
              <a:rPr lang="en-US" sz="1050" dirty="0"/>
              <a:t> / </a:t>
            </a:r>
            <a:r>
              <a:rPr lang="en-US" sz="1050" dirty="0" err="1"/>
              <a:t>ds</a:t>
            </a:r>
            <a:r>
              <a:rPr lang="en-US" sz="1050" dirty="0"/>
              <a:t> )</a:t>
            </a:r>
          </a:p>
        </p:txBody>
      </p:sp>
      <p:cxnSp>
        <p:nvCxnSpPr>
          <p:cNvPr id="106" name="Straight Connector 105"/>
          <p:cNvCxnSpPr/>
          <p:nvPr/>
        </p:nvCxnSpPr>
        <p:spPr>
          <a:xfrm>
            <a:off x="1905000" y="5560670"/>
            <a:ext cx="5029200" cy="1588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505075" y="1762098"/>
            <a:ext cx="22268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Repulsive region (</a:t>
            </a:r>
            <a:r>
              <a:rPr lang="en-US" sz="1100" dirty="0" err="1"/>
              <a:t>intermittened</a:t>
            </a:r>
            <a:r>
              <a:rPr lang="en-US" sz="1100" dirty="0"/>
              <a:t> contact / tapping)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00400" y="3806471"/>
            <a:ext cx="23166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Attractive force region (non-contact) </a:t>
            </a:r>
          </a:p>
          <a:p>
            <a:pPr algn="ctr"/>
            <a:r>
              <a:rPr lang="en-US" sz="1100" dirty="0"/>
              <a:t>Negative force gradient </a:t>
            </a:r>
          </a:p>
        </p:txBody>
      </p:sp>
      <p:sp>
        <p:nvSpPr>
          <p:cNvPr id="113" name="Freeform 112"/>
          <p:cNvSpPr/>
          <p:nvPr/>
        </p:nvSpPr>
        <p:spPr>
          <a:xfrm>
            <a:off x="2324100" y="4565309"/>
            <a:ext cx="4051300" cy="1530350"/>
          </a:xfrm>
          <a:custGeom>
            <a:avLst/>
            <a:gdLst>
              <a:gd name="connsiteX0" fmla="*/ 4051300 w 4051300"/>
              <a:gd name="connsiteY0" fmla="*/ 1358900 h 1953683"/>
              <a:gd name="connsiteX1" fmla="*/ 3149600 w 4051300"/>
              <a:gd name="connsiteY1" fmla="*/ 1397000 h 1953683"/>
              <a:gd name="connsiteX2" fmla="*/ 1955800 w 4051300"/>
              <a:gd name="connsiteY2" fmla="*/ 1511300 h 1953683"/>
              <a:gd name="connsiteX3" fmla="*/ 1104900 w 4051300"/>
              <a:gd name="connsiteY3" fmla="*/ 1765300 h 1953683"/>
              <a:gd name="connsiteX4" fmla="*/ 698500 w 4051300"/>
              <a:gd name="connsiteY4" fmla="*/ 1943100 h 1953683"/>
              <a:gd name="connsiteX5" fmla="*/ 444500 w 4051300"/>
              <a:gd name="connsiteY5" fmla="*/ 1701800 h 1953683"/>
              <a:gd name="connsiteX6" fmla="*/ 241300 w 4051300"/>
              <a:gd name="connsiteY6" fmla="*/ 1193800 h 1953683"/>
              <a:gd name="connsiteX7" fmla="*/ 0 w 4051300"/>
              <a:gd name="connsiteY7" fmla="*/ 0 h 1953683"/>
              <a:gd name="connsiteX8" fmla="*/ 0 w 4051300"/>
              <a:gd name="connsiteY8" fmla="*/ 0 h 195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1300" h="1953683">
                <a:moveTo>
                  <a:pt x="4051300" y="1358900"/>
                </a:moveTo>
                <a:cubicBezTo>
                  <a:pt x="3775075" y="1365250"/>
                  <a:pt x="3498850" y="1371600"/>
                  <a:pt x="3149600" y="1397000"/>
                </a:cubicBezTo>
                <a:cubicBezTo>
                  <a:pt x="2800350" y="1422400"/>
                  <a:pt x="2296583" y="1449917"/>
                  <a:pt x="1955800" y="1511300"/>
                </a:cubicBezTo>
                <a:cubicBezTo>
                  <a:pt x="1615017" y="1572683"/>
                  <a:pt x="1314450" y="1693333"/>
                  <a:pt x="1104900" y="1765300"/>
                </a:cubicBezTo>
                <a:cubicBezTo>
                  <a:pt x="895350" y="1837267"/>
                  <a:pt x="808567" y="1953683"/>
                  <a:pt x="698500" y="1943100"/>
                </a:cubicBezTo>
                <a:cubicBezTo>
                  <a:pt x="588433" y="1932517"/>
                  <a:pt x="520700" y="1826683"/>
                  <a:pt x="444500" y="1701800"/>
                </a:cubicBezTo>
                <a:cubicBezTo>
                  <a:pt x="368300" y="1576917"/>
                  <a:pt x="315383" y="1477433"/>
                  <a:pt x="241300" y="1193800"/>
                </a:cubicBezTo>
                <a:cubicBezTo>
                  <a:pt x="167217" y="91016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Straight Connector 113"/>
          <p:cNvCxnSpPr/>
          <p:nvPr/>
        </p:nvCxnSpPr>
        <p:spPr>
          <a:xfrm>
            <a:off x="7648575" y="5314608"/>
            <a:ext cx="838200" cy="1588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7648575" y="5694020"/>
            <a:ext cx="838200" cy="1588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8639176" y="5162209"/>
            <a:ext cx="1869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Cantilever force </a:t>
            </a:r>
            <a:r>
              <a:rPr lang="en-US" sz="1200" dirty="0" err="1"/>
              <a:t>constance</a:t>
            </a:r>
            <a:r>
              <a:rPr lang="en-US" sz="1200" dirty="0"/>
              <a:t> </a:t>
            </a:r>
          </a:p>
          <a:p>
            <a:r>
              <a:rPr lang="en-US" sz="1200" dirty="0"/>
              <a:t> </a:t>
            </a:r>
          </a:p>
          <a:p>
            <a:r>
              <a:rPr lang="en-US" sz="1200" dirty="0"/>
              <a:t>Net force </a:t>
            </a:r>
            <a:r>
              <a:rPr lang="en-US" sz="1200" dirty="0" err="1"/>
              <a:t>constance</a:t>
            </a:r>
            <a:endParaRPr lang="en-US" sz="1200" dirty="0"/>
          </a:p>
        </p:txBody>
      </p:sp>
      <p:sp>
        <p:nvSpPr>
          <p:cNvPr id="120" name="TextBox 119"/>
          <p:cNvSpPr txBox="1"/>
          <p:nvPr/>
        </p:nvSpPr>
        <p:spPr>
          <a:xfrm>
            <a:off x="5562600" y="4908866"/>
            <a:ext cx="1412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Separation distance</a:t>
            </a:r>
          </a:p>
        </p:txBody>
      </p:sp>
      <p:sp>
        <p:nvSpPr>
          <p:cNvPr id="59" name="Freeform 58"/>
          <p:cNvSpPr/>
          <p:nvPr/>
        </p:nvSpPr>
        <p:spPr bwMode="auto">
          <a:xfrm>
            <a:off x="2057401" y="1799884"/>
            <a:ext cx="104775" cy="942975"/>
          </a:xfrm>
          <a:custGeom>
            <a:avLst/>
            <a:gdLst>
              <a:gd name="connsiteX0" fmla="*/ 104775 w 104775"/>
              <a:gd name="connsiteY0" fmla="*/ 942975 h 942975"/>
              <a:gd name="connsiteX1" fmla="*/ 38100 w 104775"/>
              <a:gd name="connsiteY1" fmla="*/ 438150 h 942975"/>
              <a:gd name="connsiteX2" fmla="*/ 0 w 104775"/>
              <a:gd name="connsiteY2" fmla="*/ 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775" h="942975">
                <a:moveTo>
                  <a:pt x="104775" y="942975"/>
                </a:moveTo>
                <a:cubicBezTo>
                  <a:pt x="80168" y="769143"/>
                  <a:pt x="55562" y="595312"/>
                  <a:pt x="38100" y="438150"/>
                </a:cubicBezTo>
                <a:cubicBezTo>
                  <a:pt x="20638" y="280988"/>
                  <a:pt x="10319" y="140494"/>
                  <a:pt x="0" y="0"/>
                </a:cubicBezTo>
              </a:path>
            </a:pathLst>
          </a:custGeom>
          <a:solidFill>
            <a:schemeClr val="accent1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Arial" charset="0"/>
            </a:endParaRPr>
          </a:p>
        </p:txBody>
      </p:sp>
      <p:sp>
        <p:nvSpPr>
          <p:cNvPr id="60" name="Freeform 59"/>
          <p:cNvSpPr/>
          <p:nvPr/>
        </p:nvSpPr>
        <p:spPr bwMode="auto">
          <a:xfrm>
            <a:off x="2743200" y="3007972"/>
            <a:ext cx="1676400" cy="611187"/>
          </a:xfrm>
          <a:custGeom>
            <a:avLst/>
            <a:gdLst>
              <a:gd name="connsiteX0" fmla="*/ 0 w 1676400"/>
              <a:gd name="connsiteY0" fmla="*/ 611187 h 611187"/>
              <a:gd name="connsiteX1" fmla="*/ 247650 w 1676400"/>
              <a:gd name="connsiteY1" fmla="*/ 334962 h 611187"/>
              <a:gd name="connsiteX2" fmla="*/ 676275 w 1676400"/>
              <a:gd name="connsiteY2" fmla="*/ 144462 h 611187"/>
              <a:gd name="connsiteX3" fmla="*/ 1390650 w 1676400"/>
              <a:gd name="connsiteY3" fmla="*/ 20637 h 611187"/>
              <a:gd name="connsiteX4" fmla="*/ 1676400 w 1676400"/>
              <a:gd name="connsiteY4" fmla="*/ 20637 h 611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400" h="611187">
                <a:moveTo>
                  <a:pt x="0" y="611187"/>
                </a:moveTo>
                <a:cubicBezTo>
                  <a:pt x="67469" y="511968"/>
                  <a:pt x="134938" y="412750"/>
                  <a:pt x="247650" y="334962"/>
                </a:cubicBezTo>
                <a:cubicBezTo>
                  <a:pt x="360363" y="257175"/>
                  <a:pt x="485775" y="196850"/>
                  <a:pt x="676275" y="144462"/>
                </a:cubicBezTo>
                <a:cubicBezTo>
                  <a:pt x="866775" y="92075"/>
                  <a:pt x="1223963" y="41274"/>
                  <a:pt x="1390650" y="20637"/>
                </a:cubicBezTo>
                <a:cubicBezTo>
                  <a:pt x="1557337" y="0"/>
                  <a:pt x="1616868" y="10318"/>
                  <a:pt x="1676400" y="20637"/>
                </a:cubicBezTo>
              </a:path>
            </a:pathLst>
          </a:cu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Arial" charset="0"/>
            </a:endParaRPr>
          </a:p>
        </p:txBody>
      </p:sp>
      <p:sp>
        <p:nvSpPr>
          <p:cNvPr id="46" name="Text Box 9"/>
          <p:cNvSpPr txBox="1">
            <a:spLocks noChangeArrowheads="1"/>
          </p:cNvSpPr>
          <p:nvPr/>
        </p:nvSpPr>
        <p:spPr bwMode="auto">
          <a:xfrm>
            <a:off x="937919" y="119560"/>
            <a:ext cx="8726766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tx2"/>
                </a:solidFill>
                <a:latin typeface="Arial Black" pitchFamily="34" charset="0"/>
              </a:rPr>
              <a:t>Resonance frequency affected by force gradient: a simple harmonic oscillator</a:t>
            </a:r>
          </a:p>
        </p:txBody>
      </p:sp>
    </p:spTree>
    <p:extLst>
      <p:ext uri="{BB962C8B-B14F-4D97-AF65-F5344CB8AC3E}">
        <p14:creationId xmlns:p14="http://schemas.microsoft.com/office/powerpoint/2010/main" val="3195890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1"/>
          <p:cNvGrpSpPr>
            <a:grpSpLocks/>
          </p:cNvGrpSpPr>
          <p:nvPr/>
        </p:nvGrpSpPr>
        <p:grpSpPr bwMode="auto">
          <a:xfrm>
            <a:off x="6019801" y="852488"/>
            <a:ext cx="4470401" cy="5322888"/>
            <a:chOff x="0" y="441"/>
            <a:chExt cx="2816" cy="3353"/>
          </a:xfrm>
        </p:grpSpPr>
        <p:sp>
          <p:nvSpPr>
            <p:cNvPr id="282" name="Text Box 172"/>
            <p:cNvSpPr txBox="1">
              <a:spLocks noChangeArrowheads="1"/>
            </p:cNvSpPr>
            <p:nvPr/>
          </p:nvSpPr>
          <p:spPr bwMode="auto">
            <a:xfrm rot="16200000">
              <a:off x="-341" y="1253"/>
              <a:ext cx="87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6" tIns="45708" rIns="91416" bIns="45708">
              <a:spAutoFit/>
            </a:bodyPr>
            <a:lstStyle/>
            <a:p>
              <a:r>
                <a:rPr lang="en-US" sz="1400"/>
                <a:t>Amplitude (nm)</a:t>
              </a:r>
            </a:p>
          </p:txBody>
        </p:sp>
        <p:sp>
          <p:nvSpPr>
            <p:cNvPr id="283" name="Text Box 173"/>
            <p:cNvSpPr txBox="1">
              <a:spLocks noChangeArrowheads="1"/>
            </p:cNvSpPr>
            <p:nvPr/>
          </p:nvSpPr>
          <p:spPr bwMode="auto">
            <a:xfrm rot="5400000">
              <a:off x="2294" y="2630"/>
              <a:ext cx="84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6" tIns="45708" rIns="91416" bIns="45708">
              <a:spAutoFit/>
            </a:bodyPr>
            <a:lstStyle/>
            <a:p>
              <a:r>
                <a:rPr lang="en-US" sz="1400"/>
                <a:t>Phase (degrees)</a:t>
              </a:r>
            </a:p>
          </p:txBody>
        </p:sp>
        <p:sp>
          <p:nvSpPr>
            <p:cNvPr id="284" name="Text Box 174"/>
            <p:cNvSpPr txBox="1">
              <a:spLocks noChangeArrowheads="1"/>
            </p:cNvSpPr>
            <p:nvPr/>
          </p:nvSpPr>
          <p:spPr bwMode="auto">
            <a:xfrm>
              <a:off x="943" y="3600"/>
              <a:ext cx="857" cy="1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6" tIns="45708" rIns="91416" bIns="45708">
              <a:spAutoFit/>
            </a:bodyPr>
            <a:lstStyle/>
            <a:p>
              <a:r>
                <a:rPr lang="en-US" sz="1400"/>
                <a:t>Frequency (kHz)</a:t>
              </a:r>
            </a:p>
          </p:txBody>
        </p:sp>
        <p:sp>
          <p:nvSpPr>
            <p:cNvPr id="285" name="Text Box 175"/>
            <p:cNvSpPr txBox="1">
              <a:spLocks noChangeArrowheads="1"/>
            </p:cNvSpPr>
            <p:nvPr/>
          </p:nvSpPr>
          <p:spPr bwMode="auto">
            <a:xfrm>
              <a:off x="860" y="441"/>
              <a:ext cx="92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6" tIns="45708" rIns="91416" bIns="45708">
              <a:spAutoFit/>
            </a:bodyPr>
            <a:lstStyle/>
            <a:p>
              <a:r>
                <a:rPr lang="en-US"/>
                <a:t>Net Repulsive</a:t>
              </a:r>
            </a:p>
          </p:txBody>
        </p:sp>
      </p:grpSp>
      <p:pic>
        <p:nvPicPr>
          <p:cNvPr id="177" name="Picture 1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1" y="609600"/>
            <a:ext cx="41957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6" name="Text Box 283"/>
          <p:cNvSpPr txBox="1">
            <a:spLocks noChangeArrowheads="1"/>
          </p:cNvSpPr>
          <p:nvPr/>
        </p:nvSpPr>
        <p:spPr bwMode="auto">
          <a:xfrm>
            <a:off x="8782050" y="1304926"/>
            <a:ext cx="1481138" cy="46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6" tIns="45708" rIns="91416" bIns="45708">
            <a:spAutoFit/>
          </a:bodyPr>
          <a:lstStyle/>
          <a:p>
            <a:r>
              <a:rPr lang="en-US" sz="1200" b="1" dirty="0">
                <a:solidFill>
                  <a:srgbClr val="CC0000"/>
                </a:solidFill>
              </a:rPr>
              <a:t>Driving at resonance</a:t>
            </a:r>
          </a:p>
        </p:txBody>
      </p:sp>
      <p:grpSp>
        <p:nvGrpSpPr>
          <p:cNvPr id="3" name="Group 311"/>
          <p:cNvGrpSpPr>
            <a:grpSpLocks/>
          </p:cNvGrpSpPr>
          <p:nvPr/>
        </p:nvGrpSpPr>
        <p:grpSpPr bwMode="auto">
          <a:xfrm>
            <a:off x="8029576" y="1600200"/>
            <a:ext cx="1571625" cy="2667000"/>
            <a:chOff x="1266" y="912"/>
            <a:chExt cx="990" cy="1680"/>
          </a:xfrm>
        </p:grpSpPr>
        <p:grpSp>
          <p:nvGrpSpPr>
            <p:cNvPr id="4" name="Group 312"/>
            <p:cNvGrpSpPr>
              <a:grpSpLocks/>
            </p:cNvGrpSpPr>
            <p:nvPr/>
          </p:nvGrpSpPr>
          <p:grpSpPr bwMode="auto">
            <a:xfrm>
              <a:off x="1277" y="912"/>
              <a:ext cx="979" cy="284"/>
              <a:chOff x="1277" y="912"/>
              <a:chExt cx="979" cy="284"/>
            </a:xfrm>
          </p:grpSpPr>
          <p:sp>
            <p:nvSpPr>
              <p:cNvPr id="300" name="Line 313"/>
              <p:cNvSpPr>
                <a:spLocks noChangeShapeType="1"/>
              </p:cNvSpPr>
              <p:nvPr/>
            </p:nvSpPr>
            <p:spPr bwMode="auto">
              <a:xfrm>
                <a:off x="1277" y="1030"/>
                <a:ext cx="40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" name="Text Box 314"/>
              <p:cNvSpPr txBox="1">
                <a:spLocks noChangeArrowheads="1"/>
              </p:cNvSpPr>
              <p:nvPr/>
            </p:nvSpPr>
            <p:spPr bwMode="auto">
              <a:xfrm>
                <a:off x="1641" y="912"/>
                <a:ext cx="615" cy="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1416" tIns="45708" rIns="91416" bIns="45708">
                <a:spAutoFit/>
              </a:bodyPr>
              <a:lstStyle/>
              <a:p>
                <a:r>
                  <a:rPr lang="en-US" sz="1400" i="1" dirty="0">
                    <a:latin typeface="Times New Roman" pitchFamily="18" charset="0"/>
                  </a:rPr>
                  <a:t>A</a:t>
                </a:r>
                <a:r>
                  <a:rPr lang="en-US" sz="1400" i="1" baseline="-25000" dirty="0">
                    <a:latin typeface="Times New Roman" pitchFamily="18" charset="0"/>
                  </a:rPr>
                  <a:t>0 </a:t>
                </a:r>
                <a:r>
                  <a:rPr lang="en-US" sz="1400" i="1" dirty="0">
                    <a:latin typeface="Times New Roman" pitchFamily="18" charset="0"/>
                  </a:rPr>
                  <a:t>= </a:t>
                </a:r>
                <a:r>
                  <a:rPr lang="en-US" sz="1400" i="1" dirty="0" err="1">
                    <a:solidFill>
                      <a:srgbClr val="CC0000"/>
                    </a:solidFill>
                    <a:latin typeface="Times New Roman" pitchFamily="18" charset="0"/>
                  </a:rPr>
                  <a:t>A</a:t>
                </a:r>
                <a:r>
                  <a:rPr lang="en-US" sz="1400" i="1" baseline="-25000" dirty="0" err="1">
                    <a:solidFill>
                      <a:srgbClr val="CC0000"/>
                    </a:solidFill>
                    <a:latin typeface="Times New Roman" pitchFamily="18" charset="0"/>
                  </a:rPr>
                  <a:t>free</a:t>
                </a:r>
                <a:endParaRPr lang="en-US" sz="1400" i="1" baseline="-25000" dirty="0">
                  <a:solidFill>
                    <a:srgbClr val="CC0000"/>
                  </a:solidFill>
                  <a:latin typeface="Times New Roman" pitchFamily="18" charset="0"/>
                </a:endParaRPr>
              </a:p>
              <a:p>
                <a:endParaRPr lang="en-US" sz="1400" i="1" baseline="-25000" dirty="0">
                  <a:latin typeface="Times New Roman" pitchFamily="18" charset="0"/>
                </a:endParaRPr>
              </a:p>
            </p:txBody>
          </p:sp>
        </p:grpSp>
        <p:sp>
          <p:nvSpPr>
            <p:cNvPr id="296" name="Line 315"/>
            <p:cNvSpPr>
              <a:spLocks noChangeShapeType="1"/>
            </p:cNvSpPr>
            <p:nvPr/>
          </p:nvSpPr>
          <p:spPr bwMode="auto">
            <a:xfrm>
              <a:off x="1344" y="1182"/>
              <a:ext cx="23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Text Box 316"/>
            <p:cNvSpPr txBox="1">
              <a:spLocks noChangeArrowheads="1"/>
            </p:cNvSpPr>
            <p:nvPr/>
          </p:nvSpPr>
          <p:spPr bwMode="auto">
            <a:xfrm>
              <a:off x="1536" y="1082"/>
              <a:ext cx="2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16" tIns="45708" rIns="91416" bIns="45708">
              <a:spAutoFit/>
            </a:bodyPr>
            <a:lstStyle/>
            <a:p>
              <a:r>
                <a:rPr lang="en-US" sz="1400" i="1">
                  <a:solidFill>
                    <a:srgbClr val="CC0000"/>
                  </a:solidFill>
                  <a:latin typeface="Times New Roman" pitchFamily="18" charset="0"/>
                </a:rPr>
                <a:t>A</a:t>
              </a:r>
              <a:endParaRPr lang="en-US" sz="1400" i="1" baseline="-25000">
                <a:solidFill>
                  <a:srgbClr val="CC0000"/>
                </a:solidFill>
                <a:latin typeface="Times New Roman" pitchFamily="18" charset="0"/>
              </a:endParaRPr>
            </a:p>
          </p:txBody>
        </p:sp>
        <p:sp>
          <p:nvSpPr>
            <p:cNvPr id="298" name="Line 317"/>
            <p:cNvSpPr>
              <a:spLocks noChangeShapeType="1"/>
            </p:cNvSpPr>
            <p:nvPr/>
          </p:nvSpPr>
          <p:spPr bwMode="auto">
            <a:xfrm>
              <a:off x="1266" y="2539"/>
              <a:ext cx="25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Text Box 318"/>
            <p:cNvSpPr txBox="1">
              <a:spLocks noChangeArrowheads="1"/>
            </p:cNvSpPr>
            <p:nvPr/>
          </p:nvSpPr>
          <p:spPr bwMode="auto">
            <a:xfrm>
              <a:off x="1458" y="2400"/>
              <a:ext cx="17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6" tIns="45708" rIns="91416" bIns="45708">
              <a:spAutoFit/>
            </a:bodyPr>
            <a:lstStyle/>
            <a:p>
              <a:r>
                <a:rPr lang="en-US" sz="1400" i="1">
                  <a:solidFill>
                    <a:srgbClr val="CC0000"/>
                  </a:solidFill>
                  <a:latin typeface="Symbol" pitchFamily="18" charset="2"/>
                </a:rPr>
                <a:t>f</a:t>
              </a:r>
            </a:p>
          </p:txBody>
        </p:sp>
      </p:grpSp>
      <p:sp>
        <p:nvSpPr>
          <p:cNvPr id="469" name="Text Box 5"/>
          <p:cNvSpPr txBox="1">
            <a:spLocks noChangeArrowheads="1"/>
          </p:cNvSpPr>
          <p:nvPr/>
        </p:nvSpPr>
        <p:spPr bwMode="auto">
          <a:xfrm rot="16200000">
            <a:off x="1287462" y="2141538"/>
            <a:ext cx="13858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6" tIns="45708" rIns="91416" bIns="45708">
            <a:spAutoFit/>
          </a:bodyPr>
          <a:lstStyle/>
          <a:p>
            <a:r>
              <a:rPr lang="en-US" sz="1400"/>
              <a:t>Amplitude (nm)</a:t>
            </a:r>
          </a:p>
        </p:txBody>
      </p:sp>
      <p:sp>
        <p:nvSpPr>
          <p:cNvPr id="470" name="Text Box 6"/>
          <p:cNvSpPr txBox="1">
            <a:spLocks noChangeArrowheads="1"/>
          </p:cNvSpPr>
          <p:nvPr/>
        </p:nvSpPr>
        <p:spPr bwMode="auto">
          <a:xfrm rot="5400000">
            <a:off x="5470604" y="4327637"/>
            <a:ext cx="1347628" cy="30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6" tIns="45708" rIns="91416" bIns="45708">
            <a:spAutoFit/>
          </a:bodyPr>
          <a:lstStyle/>
          <a:p>
            <a:r>
              <a:rPr lang="en-US" sz="1400"/>
              <a:t>Phase (degrees)</a:t>
            </a:r>
          </a:p>
        </p:txBody>
      </p:sp>
      <p:sp>
        <p:nvSpPr>
          <p:cNvPr id="471" name="Text Box 7"/>
          <p:cNvSpPr txBox="1">
            <a:spLocks noChangeArrowheads="1"/>
          </p:cNvSpPr>
          <p:nvPr/>
        </p:nvSpPr>
        <p:spPr bwMode="auto">
          <a:xfrm>
            <a:off x="3325812" y="5867401"/>
            <a:ext cx="1360452" cy="3077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6" tIns="45708" rIns="91416" bIns="45708">
            <a:spAutoFit/>
          </a:bodyPr>
          <a:lstStyle/>
          <a:p>
            <a:r>
              <a:rPr lang="en-US" sz="1400"/>
              <a:t>Frequency (kHz)</a:t>
            </a:r>
          </a:p>
        </p:txBody>
      </p:sp>
      <p:sp>
        <p:nvSpPr>
          <p:cNvPr id="472" name="Text Box 8"/>
          <p:cNvSpPr txBox="1">
            <a:spLocks noChangeArrowheads="1"/>
          </p:cNvSpPr>
          <p:nvPr/>
        </p:nvSpPr>
        <p:spPr bwMode="auto">
          <a:xfrm>
            <a:off x="3294063" y="852488"/>
            <a:ext cx="1486577" cy="369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6" tIns="45708" rIns="91416" bIns="45708">
            <a:spAutoFit/>
          </a:bodyPr>
          <a:lstStyle/>
          <a:p>
            <a:r>
              <a:rPr lang="en-US"/>
              <a:t>Net Attractive</a:t>
            </a:r>
          </a:p>
        </p:txBody>
      </p:sp>
      <p:pic>
        <p:nvPicPr>
          <p:cNvPr id="31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1662" y="609600"/>
            <a:ext cx="41973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8" name="Rectangle 167"/>
          <p:cNvSpPr>
            <a:spLocks noChangeArrowheads="1"/>
          </p:cNvSpPr>
          <p:nvPr/>
        </p:nvSpPr>
        <p:spPr bwMode="auto">
          <a:xfrm>
            <a:off x="3890963" y="1371600"/>
            <a:ext cx="352933" cy="30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6" tIns="45708" rIns="91416" bIns="45708">
            <a:spAutoFit/>
          </a:bodyPr>
          <a:lstStyle/>
          <a:p>
            <a:r>
              <a:rPr lang="en-US" sz="1400" i="1">
                <a:latin typeface="Times New Roman" pitchFamily="18" charset="0"/>
              </a:rPr>
              <a:t>F</a:t>
            </a:r>
            <a:r>
              <a:rPr lang="en-US" sz="1400" i="1" baseline="-25000">
                <a:latin typeface="Times New Roman" pitchFamily="18" charset="0"/>
              </a:rPr>
              <a:t>0</a:t>
            </a:r>
          </a:p>
        </p:txBody>
      </p:sp>
      <p:sp>
        <p:nvSpPr>
          <p:cNvPr id="309" name="Rectangle 168"/>
          <p:cNvSpPr>
            <a:spLocks noChangeArrowheads="1"/>
          </p:cNvSpPr>
          <p:nvPr/>
        </p:nvSpPr>
        <p:spPr bwMode="auto">
          <a:xfrm>
            <a:off x="4302126" y="1447800"/>
            <a:ext cx="1233487" cy="492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6" tIns="45708" rIns="91416" bIns="45708">
            <a:spAutoFit/>
          </a:bodyPr>
          <a:lstStyle/>
          <a:p>
            <a:r>
              <a:rPr lang="en-US" sz="1200" b="1">
                <a:solidFill>
                  <a:srgbClr val="CC0000"/>
                </a:solidFill>
              </a:rPr>
              <a:t>Driving at resonance </a:t>
            </a:r>
            <a:r>
              <a:rPr lang="en-US" sz="1400" i="1">
                <a:solidFill>
                  <a:srgbClr val="CC0000"/>
                </a:solidFill>
                <a:latin typeface="Times New Roman" pitchFamily="18" charset="0"/>
              </a:rPr>
              <a:t>F</a:t>
            </a:r>
            <a:r>
              <a:rPr lang="en-US" sz="1400" i="1" baseline="-25000">
                <a:solidFill>
                  <a:srgbClr val="CC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473" name="Rectangle 169"/>
          <p:cNvSpPr>
            <a:spLocks noChangeArrowheads="1"/>
          </p:cNvSpPr>
          <p:nvPr/>
        </p:nvSpPr>
        <p:spPr bwMode="auto">
          <a:xfrm>
            <a:off x="2030412" y="3603625"/>
            <a:ext cx="304800" cy="2057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4" name="Rectangle 285"/>
          <p:cNvSpPr>
            <a:spLocks noChangeAspect="1" noChangeArrowheads="1"/>
          </p:cNvSpPr>
          <p:nvPr/>
        </p:nvSpPr>
        <p:spPr bwMode="auto">
          <a:xfrm>
            <a:off x="4418012" y="4492626"/>
            <a:ext cx="0" cy="15875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5" name="Rectangle 286"/>
          <p:cNvSpPr>
            <a:spLocks noChangeAspect="1" noChangeArrowheads="1"/>
          </p:cNvSpPr>
          <p:nvPr/>
        </p:nvSpPr>
        <p:spPr bwMode="auto">
          <a:xfrm>
            <a:off x="4654550" y="4492626"/>
            <a:ext cx="0" cy="15875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6" name="Rectangle 287"/>
          <p:cNvSpPr>
            <a:spLocks noChangeAspect="1" noChangeArrowheads="1"/>
          </p:cNvSpPr>
          <p:nvPr/>
        </p:nvSpPr>
        <p:spPr bwMode="auto">
          <a:xfrm>
            <a:off x="4891087" y="4492626"/>
            <a:ext cx="0" cy="15875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7" name="Rectangle 288"/>
          <p:cNvSpPr>
            <a:spLocks noChangeAspect="1" noChangeArrowheads="1"/>
          </p:cNvSpPr>
          <p:nvPr/>
        </p:nvSpPr>
        <p:spPr bwMode="auto">
          <a:xfrm>
            <a:off x="5362575" y="4492626"/>
            <a:ext cx="0" cy="15875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8" name="Rectangle 289"/>
          <p:cNvSpPr>
            <a:spLocks noChangeAspect="1" noChangeArrowheads="1"/>
          </p:cNvSpPr>
          <p:nvPr/>
        </p:nvSpPr>
        <p:spPr bwMode="auto">
          <a:xfrm>
            <a:off x="5599112" y="4492626"/>
            <a:ext cx="0" cy="15875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9" name="Rectangle 290"/>
          <p:cNvSpPr>
            <a:spLocks noChangeAspect="1" noChangeArrowheads="1"/>
          </p:cNvSpPr>
          <p:nvPr/>
        </p:nvSpPr>
        <p:spPr bwMode="auto">
          <a:xfrm>
            <a:off x="5597526" y="3511550"/>
            <a:ext cx="1587" cy="996950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319"/>
          <p:cNvGrpSpPr>
            <a:grpSpLocks/>
          </p:cNvGrpSpPr>
          <p:nvPr/>
        </p:nvGrpSpPr>
        <p:grpSpPr bwMode="auto">
          <a:xfrm>
            <a:off x="3165476" y="2286001"/>
            <a:ext cx="1608137" cy="682625"/>
            <a:chOff x="3787" y="1344"/>
            <a:chExt cx="1013" cy="430"/>
          </a:xfrm>
        </p:grpSpPr>
        <p:sp>
          <p:nvSpPr>
            <p:cNvPr id="481" name="Line 320"/>
            <p:cNvSpPr>
              <a:spLocks noChangeShapeType="1"/>
            </p:cNvSpPr>
            <p:nvPr/>
          </p:nvSpPr>
          <p:spPr bwMode="auto">
            <a:xfrm>
              <a:off x="4090" y="1344"/>
              <a:ext cx="5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82" name="Text Box 321"/>
            <p:cNvSpPr txBox="1">
              <a:spLocks noChangeArrowheads="1"/>
            </p:cNvSpPr>
            <p:nvPr/>
          </p:nvSpPr>
          <p:spPr bwMode="auto">
            <a:xfrm>
              <a:off x="3787" y="1543"/>
              <a:ext cx="101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6" tIns="45708" rIns="91416" bIns="45708">
              <a:spAutoFit/>
            </a:bodyPr>
            <a:lstStyle/>
            <a:p>
              <a:r>
                <a:rPr lang="en-US" sz="1400" i="1">
                  <a:latin typeface="Times New Roman" pitchFamily="18" charset="0"/>
                </a:rPr>
                <a:t>Q</a:t>
              </a:r>
              <a:r>
                <a:rPr lang="en-US" sz="1400" i="1" baseline="-25000">
                  <a:latin typeface="Times New Roman" pitchFamily="18" charset="0"/>
                </a:rPr>
                <a:t>cant </a:t>
              </a:r>
              <a:r>
                <a:rPr lang="en-US" sz="1400">
                  <a:latin typeface="Times New Roman" pitchFamily="18" charset="0"/>
                </a:rPr>
                <a:t>=</a:t>
              </a:r>
              <a:r>
                <a:rPr lang="en-US">
                  <a:latin typeface="Symbol" pitchFamily="18" charset="2"/>
                </a:rPr>
                <a:t> </a:t>
              </a:r>
              <a:r>
                <a:rPr lang="en-US" sz="1400" i="1">
                  <a:latin typeface="Times New Roman" pitchFamily="18" charset="0"/>
                </a:rPr>
                <a:t>F</a:t>
              </a:r>
              <a:r>
                <a:rPr lang="en-US" sz="1400" i="1" baseline="-25000">
                  <a:latin typeface="Times New Roman" pitchFamily="18" charset="0"/>
                </a:rPr>
                <a:t>0</a:t>
              </a:r>
              <a:r>
                <a:rPr lang="en-US" sz="1400" i="1">
                  <a:latin typeface="Times New Roman" pitchFamily="18" charset="0"/>
                </a:rPr>
                <a:t>/</a:t>
              </a:r>
              <a:r>
                <a:rPr lang="en-US" sz="1400" i="1">
                  <a:latin typeface="Symbol" pitchFamily="18" charset="2"/>
                </a:rPr>
                <a:t>D</a:t>
              </a:r>
              <a:r>
                <a:rPr lang="en-US" sz="1400" i="1">
                  <a:latin typeface="Times New Roman" pitchFamily="18" charset="0"/>
                </a:rPr>
                <a:t>F </a:t>
              </a:r>
              <a:r>
                <a:rPr lang="en-US" sz="1400" i="1">
                  <a:latin typeface="Times New Roman" pitchFamily="18" charset="0"/>
                  <a:cs typeface="Times New Roman" pitchFamily="18" charset="0"/>
                </a:rPr>
                <a:t>≈ </a:t>
              </a:r>
              <a:r>
                <a:rPr lang="en-US" sz="1400">
                  <a:cs typeface="Times New Roman" pitchFamily="18" charset="0"/>
                </a:rPr>
                <a:t>300</a:t>
              </a:r>
            </a:p>
          </p:txBody>
        </p:sp>
        <p:sp>
          <p:nvSpPr>
            <p:cNvPr id="483" name="Rectangle 322"/>
            <p:cNvSpPr>
              <a:spLocks noChangeArrowheads="1"/>
            </p:cNvSpPr>
            <p:nvPr/>
          </p:nvSpPr>
          <p:spPr bwMode="auto">
            <a:xfrm>
              <a:off x="4211" y="1344"/>
              <a:ext cx="25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6" tIns="45708" rIns="91416" bIns="45708">
              <a:spAutoFit/>
            </a:bodyPr>
            <a:lstStyle/>
            <a:p>
              <a:r>
                <a:rPr lang="en-US" sz="1400" i="1">
                  <a:latin typeface="Symbol" pitchFamily="18" charset="2"/>
                </a:rPr>
                <a:t>D</a:t>
              </a:r>
              <a:r>
                <a:rPr lang="en-US" sz="1400" i="1">
                  <a:latin typeface="Times New Roman" pitchFamily="18" charset="0"/>
                </a:rPr>
                <a:t>F</a:t>
              </a:r>
            </a:p>
          </p:txBody>
        </p:sp>
      </p:grpSp>
      <p:sp>
        <p:nvSpPr>
          <p:cNvPr id="302" name="Text Box 9"/>
          <p:cNvSpPr txBox="1">
            <a:spLocks noChangeArrowheads="1"/>
          </p:cNvSpPr>
          <p:nvPr/>
        </p:nvSpPr>
        <p:spPr bwMode="auto">
          <a:xfrm>
            <a:off x="1774427" y="240269"/>
            <a:ext cx="8435182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tx2"/>
                </a:solidFill>
                <a:latin typeface="Arial Black" pitchFamily="34" charset="0"/>
              </a:rPr>
              <a:t>How force gradient changes resonance frequency and phase</a:t>
            </a:r>
          </a:p>
        </p:txBody>
      </p:sp>
    </p:spTree>
    <p:extLst>
      <p:ext uri="{BB962C8B-B14F-4D97-AF65-F5344CB8AC3E}">
        <p14:creationId xmlns:p14="http://schemas.microsoft.com/office/powerpoint/2010/main" val="129307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6" name="Rectangle 3"/>
          <p:cNvSpPr>
            <a:spLocks noChangeArrowheads="1"/>
          </p:cNvSpPr>
          <p:nvPr/>
        </p:nvSpPr>
        <p:spPr bwMode="auto">
          <a:xfrm>
            <a:off x="4667250" y="1524000"/>
            <a:ext cx="348615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7" name="Text Box 4"/>
          <p:cNvSpPr txBox="1">
            <a:spLocks noChangeArrowheads="1"/>
          </p:cNvSpPr>
          <p:nvPr/>
        </p:nvSpPr>
        <p:spPr bwMode="auto">
          <a:xfrm>
            <a:off x="7416800" y="4284663"/>
            <a:ext cx="319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>
                <a:latin typeface="Times New Roman" pitchFamily="18" charset="0"/>
              </a:rPr>
              <a:t>z</a:t>
            </a:r>
          </a:p>
        </p:txBody>
      </p:sp>
      <p:sp>
        <p:nvSpPr>
          <p:cNvPr id="92168" name="Text Box 5"/>
          <p:cNvSpPr txBox="1">
            <a:spLocks noChangeArrowheads="1"/>
          </p:cNvSpPr>
          <p:nvPr/>
        </p:nvSpPr>
        <p:spPr bwMode="auto">
          <a:xfrm>
            <a:off x="4286250" y="1592264"/>
            <a:ext cx="387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>
                <a:latin typeface="Times New Roman" pitchFamily="18" charset="0"/>
              </a:rPr>
              <a:t>d</a:t>
            </a:r>
          </a:p>
        </p:txBody>
      </p:sp>
      <p:sp>
        <p:nvSpPr>
          <p:cNvPr id="92169" name="Freeform 6"/>
          <p:cNvSpPr>
            <a:spLocks/>
          </p:cNvSpPr>
          <p:nvPr/>
        </p:nvSpPr>
        <p:spPr bwMode="auto">
          <a:xfrm>
            <a:off x="9186864" y="1600201"/>
            <a:ext cx="769937" cy="365125"/>
          </a:xfrm>
          <a:custGeom>
            <a:avLst/>
            <a:gdLst>
              <a:gd name="T0" fmla="*/ 2147483647 w 624"/>
              <a:gd name="T1" fmla="*/ 0 h 288"/>
              <a:gd name="T2" fmla="*/ 0 w 624"/>
              <a:gd name="T3" fmla="*/ 2147483647 h 288"/>
              <a:gd name="T4" fmla="*/ 2147483647 w 624"/>
              <a:gd name="T5" fmla="*/ 2147483647 h 288"/>
              <a:gd name="T6" fmla="*/ 2147483647 w 624"/>
              <a:gd name="T7" fmla="*/ 2147483647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624"/>
              <a:gd name="T13" fmla="*/ 0 h 288"/>
              <a:gd name="T14" fmla="*/ 624 w 624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24" h="288">
                <a:moveTo>
                  <a:pt x="624" y="0"/>
                </a:moveTo>
                <a:lnTo>
                  <a:pt x="0" y="144"/>
                </a:lnTo>
                <a:lnTo>
                  <a:pt x="144" y="288"/>
                </a:lnTo>
                <a:lnTo>
                  <a:pt x="144" y="96"/>
                </a:lnTo>
              </a:path>
            </a:pathLst>
          </a:custGeom>
          <a:solidFill>
            <a:srgbClr val="005B91"/>
          </a:solidFill>
          <a:ln w="9525">
            <a:solidFill>
              <a:srgbClr val="C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2170" name="Rectangle 7"/>
          <p:cNvSpPr>
            <a:spLocks noChangeArrowheads="1"/>
          </p:cNvSpPr>
          <p:nvPr/>
        </p:nvSpPr>
        <p:spPr bwMode="auto">
          <a:xfrm>
            <a:off x="9067800" y="2087564"/>
            <a:ext cx="1066800" cy="12223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1" name="Line 8"/>
          <p:cNvSpPr>
            <a:spLocks noChangeShapeType="1"/>
          </p:cNvSpPr>
          <p:nvPr/>
        </p:nvSpPr>
        <p:spPr bwMode="auto">
          <a:xfrm flipV="1">
            <a:off x="10210800" y="1905000"/>
            <a:ext cx="0" cy="685800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2" name="Rectangle 9"/>
          <p:cNvSpPr>
            <a:spLocks noChangeArrowheads="1"/>
          </p:cNvSpPr>
          <p:nvPr/>
        </p:nvSpPr>
        <p:spPr bwMode="auto">
          <a:xfrm>
            <a:off x="9042400" y="5211764"/>
            <a:ext cx="1066800" cy="12223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3" name="Line 10"/>
          <p:cNvSpPr>
            <a:spLocks noChangeShapeType="1"/>
          </p:cNvSpPr>
          <p:nvPr/>
        </p:nvSpPr>
        <p:spPr bwMode="auto">
          <a:xfrm flipV="1">
            <a:off x="10185400" y="5029200"/>
            <a:ext cx="0" cy="685800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4" name="Text Box 11"/>
          <p:cNvSpPr txBox="1">
            <a:spLocks noChangeArrowheads="1"/>
          </p:cNvSpPr>
          <p:nvPr/>
        </p:nvSpPr>
        <p:spPr bwMode="auto">
          <a:xfrm>
            <a:off x="8926513" y="2451101"/>
            <a:ext cx="1022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1800">
                <a:latin typeface="Times New Roman" pitchFamily="18" charset="0"/>
              </a:rPr>
              <a:t>approach</a:t>
            </a:r>
          </a:p>
        </p:txBody>
      </p:sp>
      <p:sp>
        <p:nvSpPr>
          <p:cNvPr id="92175" name="Text Box 12"/>
          <p:cNvSpPr txBox="1">
            <a:spLocks noChangeArrowheads="1"/>
          </p:cNvSpPr>
          <p:nvPr/>
        </p:nvSpPr>
        <p:spPr bwMode="auto">
          <a:xfrm>
            <a:off x="2405063" y="5626101"/>
            <a:ext cx="1162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1800">
                <a:latin typeface="Times New Roman" pitchFamily="18" charset="0"/>
              </a:rPr>
              <a:t>widthdraw</a:t>
            </a:r>
          </a:p>
        </p:txBody>
      </p:sp>
      <p:sp>
        <p:nvSpPr>
          <p:cNvPr id="92176" name="AutoShape 13"/>
          <p:cNvSpPr>
            <a:spLocks noChangeArrowheads="1"/>
          </p:cNvSpPr>
          <p:nvPr/>
        </p:nvSpPr>
        <p:spPr bwMode="auto">
          <a:xfrm>
            <a:off x="4876800" y="2590800"/>
            <a:ext cx="203200" cy="190500"/>
          </a:xfrm>
          <a:prstGeom prst="smileyFace">
            <a:avLst>
              <a:gd name="adj" fmla="val 4653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77" name="Line 14"/>
          <p:cNvSpPr>
            <a:spLocks noChangeShapeType="1"/>
          </p:cNvSpPr>
          <p:nvPr/>
        </p:nvSpPr>
        <p:spPr bwMode="auto">
          <a:xfrm>
            <a:off x="5105401" y="2743200"/>
            <a:ext cx="614363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8" name="Freeform 15"/>
          <p:cNvSpPr>
            <a:spLocks/>
          </p:cNvSpPr>
          <p:nvPr/>
        </p:nvSpPr>
        <p:spPr bwMode="auto">
          <a:xfrm rot="1207515">
            <a:off x="9139239" y="1466851"/>
            <a:ext cx="769937" cy="365125"/>
          </a:xfrm>
          <a:custGeom>
            <a:avLst/>
            <a:gdLst>
              <a:gd name="T0" fmla="*/ 2147483647 w 624"/>
              <a:gd name="T1" fmla="*/ 0 h 288"/>
              <a:gd name="T2" fmla="*/ 0 w 624"/>
              <a:gd name="T3" fmla="*/ 2147483647 h 288"/>
              <a:gd name="T4" fmla="*/ 2147483647 w 624"/>
              <a:gd name="T5" fmla="*/ 2147483647 h 288"/>
              <a:gd name="T6" fmla="*/ 2147483647 w 624"/>
              <a:gd name="T7" fmla="*/ 2147483647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624"/>
              <a:gd name="T13" fmla="*/ 0 h 288"/>
              <a:gd name="T14" fmla="*/ 624 w 624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24" h="288">
                <a:moveTo>
                  <a:pt x="624" y="0"/>
                </a:moveTo>
                <a:lnTo>
                  <a:pt x="0" y="144"/>
                </a:lnTo>
                <a:lnTo>
                  <a:pt x="144" y="288"/>
                </a:lnTo>
                <a:lnTo>
                  <a:pt x="144" y="96"/>
                </a:lnTo>
              </a:path>
            </a:pathLst>
          </a:custGeom>
          <a:solidFill>
            <a:srgbClr val="005B91"/>
          </a:solidFill>
          <a:ln w="9525">
            <a:solidFill>
              <a:srgbClr val="C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2179" name="Freeform 16"/>
          <p:cNvSpPr>
            <a:spLocks/>
          </p:cNvSpPr>
          <p:nvPr/>
        </p:nvSpPr>
        <p:spPr bwMode="auto">
          <a:xfrm>
            <a:off x="6215064" y="4933951"/>
            <a:ext cx="769937" cy="365125"/>
          </a:xfrm>
          <a:custGeom>
            <a:avLst/>
            <a:gdLst>
              <a:gd name="T0" fmla="*/ 2147483647 w 624"/>
              <a:gd name="T1" fmla="*/ 0 h 288"/>
              <a:gd name="T2" fmla="*/ 0 w 624"/>
              <a:gd name="T3" fmla="*/ 2147483647 h 288"/>
              <a:gd name="T4" fmla="*/ 2147483647 w 624"/>
              <a:gd name="T5" fmla="*/ 2147483647 h 288"/>
              <a:gd name="T6" fmla="*/ 2147483647 w 624"/>
              <a:gd name="T7" fmla="*/ 2147483647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624"/>
              <a:gd name="T13" fmla="*/ 0 h 288"/>
              <a:gd name="T14" fmla="*/ 624 w 624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24" h="288">
                <a:moveTo>
                  <a:pt x="624" y="0"/>
                </a:moveTo>
                <a:lnTo>
                  <a:pt x="0" y="144"/>
                </a:lnTo>
                <a:lnTo>
                  <a:pt x="144" y="288"/>
                </a:lnTo>
                <a:lnTo>
                  <a:pt x="144" y="96"/>
                </a:lnTo>
              </a:path>
            </a:pathLst>
          </a:custGeom>
          <a:solidFill>
            <a:srgbClr val="005B91"/>
          </a:solidFill>
          <a:ln w="9525">
            <a:solidFill>
              <a:srgbClr val="C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2180" name="Rectangle 17"/>
          <p:cNvSpPr>
            <a:spLocks noChangeArrowheads="1"/>
          </p:cNvSpPr>
          <p:nvPr/>
        </p:nvSpPr>
        <p:spPr bwMode="auto">
          <a:xfrm>
            <a:off x="6096000" y="5307014"/>
            <a:ext cx="1066800" cy="12223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1" name="Line 18"/>
          <p:cNvSpPr>
            <a:spLocks noChangeShapeType="1"/>
          </p:cNvSpPr>
          <p:nvPr/>
        </p:nvSpPr>
        <p:spPr bwMode="auto">
          <a:xfrm flipV="1">
            <a:off x="7239000" y="5124450"/>
            <a:ext cx="0" cy="685800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2" name="Text Box 19"/>
          <p:cNvSpPr txBox="1">
            <a:spLocks noChangeArrowheads="1"/>
          </p:cNvSpPr>
          <p:nvPr/>
        </p:nvSpPr>
        <p:spPr bwMode="auto">
          <a:xfrm>
            <a:off x="5954713" y="5670551"/>
            <a:ext cx="1022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1800">
                <a:latin typeface="Times New Roman" pitchFamily="18" charset="0"/>
              </a:rPr>
              <a:t>approach</a:t>
            </a:r>
          </a:p>
        </p:txBody>
      </p:sp>
      <p:sp>
        <p:nvSpPr>
          <p:cNvPr id="92183" name="Freeform 20"/>
          <p:cNvSpPr>
            <a:spLocks/>
          </p:cNvSpPr>
          <p:nvPr/>
        </p:nvSpPr>
        <p:spPr bwMode="auto">
          <a:xfrm rot="1207515">
            <a:off x="6167439" y="4800601"/>
            <a:ext cx="769937" cy="365125"/>
          </a:xfrm>
          <a:custGeom>
            <a:avLst/>
            <a:gdLst>
              <a:gd name="T0" fmla="*/ 2147483647 w 624"/>
              <a:gd name="T1" fmla="*/ 0 h 288"/>
              <a:gd name="T2" fmla="*/ 0 w 624"/>
              <a:gd name="T3" fmla="*/ 2147483647 h 288"/>
              <a:gd name="T4" fmla="*/ 2147483647 w 624"/>
              <a:gd name="T5" fmla="*/ 2147483647 h 288"/>
              <a:gd name="T6" fmla="*/ 2147483647 w 624"/>
              <a:gd name="T7" fmla="*/ 2147483647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624"/>
              <a:gd name="T13" fmla="*/ 0 h 288"/>
              <a:gd name="T14" fmla="*/ 624 w 624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24" h="288">
                <a:moveTo>
                  <a:pt x="624" y="0"/>
                </a:moveTo>
                <a:lnTo>
                  <a:pt x="0" y="144"/>
                </a:lnTo>
                <a:lnTo>
                  <a:pt x="144" y="288"/>
                </a:lnTo>
                <a:lnTo>
                  <a:pt x="144" y="96"/>
                </a:lnTo>
              </a:path>
            </a:pathLst>
          </a:custGeom>
          <a:solidFill>
            <a:srgbClr val="005B91"/>
          </a:solidFill>
          <a:ln w="9525">
            <a:solidFill>
              <a:srgbClr val="C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2184" name="Freeform 21"/>
          <p:cNvSpPr>
            <a:spLocks/>
          </p:cNvSpPr>
          <p:nvPr/>
        </p:nvSpPr>
        <p:spPr bwMode="auto">
          <a:xfrm>
            <a:off x="2738439" y="4933951"/>
            <a:ext cx="769937" cy="365125"/>
          </a:xfrm>
          <a:custGeom>
            <a:avLst/>
            <a:gdLst>
              <a:gd name="T0" fmla="*/ 2147483647 w 624"/>
              <a:gd name="T1" fmla="*/ 0 h 288"/>
              <a:gd name="T2" fmla="*/ 0 w 624"/>
              <a:gd name="T3" fmla="*/ 2147483647 h 288"/>
              <a:gd name="T4" fmla="*/ 2147483647 w 624"/>
              <a:gd name="T5" fmla="*/ 2147483647 h 288"/>
              <a:gd name="T6" fmla="*/ 2147483647 w 624"/>
              <a:gd name="T7" fmla="*/ 2147483647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624"/>
              <a:gd name="T13" fmla="*/ 0 h 288"/>
              <a:gd name="T14" fmla="*/ 624 w 624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24" h="288">
                <a:moveTo>
                  <a:pt x="624" y="0"/>
                </a:moveTo>
                <a:lnTo>
                  <a:pt x="0" y="144"/>
                </a:lnTo>
                <a:lnTo>
                  <a:pt x="144" y="288"/>
                </a:lnTo>
                <a:lnTo>
                  <a:pt x="144" y="96"/>
                </a:lnTo>
              </a:path>
            </a:pathLst>
          </a:custGeom>
          <a:solidFill>
            <a:srgbClr val="005B91"/>
          </a:solidFill>
          <a:ln w="9525">
            <a:solidFill>
              <a:srgbClr val="C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2185" name="Rectangle 22"/>
          <p:cNvSpPr>
            <a:spLocks noChangeArrowheads="1"/>
          </p:cNvSpPr>
          <p:nvPr/>
        </p:nvSpPr>
        <p:spPr bwMode="auto">
          <a:xfrm>
            <a:off x="2619375" y="5307014"/>
            <a:ext cx="1066800" cy="122237"/>
          </a:xfrm>
          <a:prstGeom prst="rect">
            <a:avLst/>
          </a:prstGeom>
          <a:noFill/>
          <a:ln w="9525">
            <a:solidFill>
              <a:srgbClr val="005B9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6" name="Line 23"/>
          <p:cNvSpPr>
            <a:spLocks noChangeShapeType="1"/>
          </p:cNvSpPr>
          <p:nvPr/>
        </p:nvSpPr>
        <p:spPr bwMode="auto">
          <a:xfrm flipV="1">
            <a:off x="3762375" y="5124450"/>
            <a:ext cx="0" cy="685800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7" name="Freeform 24"/>
          <p:cNvSpPr>
            <a:spLocks/>
          </p:cNvSpPr>
          <p:nvPr/>
        </p:nvSpPr>
        <p:spPr bwMode="auto">
          <a:xfrm rot="434151">
            <a:off x="2690814" y="4876801"/>
            <a:ext cx="769937" cy="365125"/>
          </a:xfrm>
          <a:custGeom>
            <a:avLst/>
            <a:gdLst>
              <a:gd name="T0" fmla="*/ 2147483647 w 624"/>
              <a:gd name="T1" fmla="*/ 0 h 288"/>
              <a:gd name="T2" fmla="*/ 0 w 624"/>
              <a:gd name="T3" fmla="*/ 2147483647 h 288"/>
              <a:gd name="T4" fmla="*/ 2147483647 w 624"/>
              <a:gd name="T5" fmla="*/ 2147483647 h 288"/>
              <a:gd name="T6" fmla="*/ 2147483647 w 624"/>
              <a:gd name="T7" fmla="*/ 2147483647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624"/>
              <a:gd name="T13" fmla="*/ 0 h 288"/>
              <a:gd name="T14" fmla="*/ 624 w 624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24" h="288">
                <a:moveTo>
                  <a:pt x="624" y="0"/>
                </a:moveTo>
                <a:lnTo>
                  <a:pt x="0" y="144"/>
                </a:lnTo>
                <a:lnTo>
                  <a:pt x="144" y="288"/>
                </a:lnTo>
                <a:lnTo>
                  <a:pt x="144" y="96"/>
                </a:lnTo>
              </a:path>
            </a:pathLst>
          </a:custGeom>
          <a:solidFill>
            <a:srgbClr val="005B91"/>
          </a:solidFill>
          <a:ln w="9525">
            <a:solidFill>
              <a:srgbClr val="C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2188" name="Freeform 25" descr="Light vertical"/>
          <p:cNvSpPr>
            <a:spLocks/>
          </p:cNvSpPr>
          <p:nvPr/>
        </p:nvSpPr>
        <p:spPr bwMode="auto">
          <a:xfrm>
            <a:off x="5486400" y="2438400"/>
            <a:ext cx="2667000" cy="1447800"/>
          </a:xfrm>
          <a:custGeom>
            <a:avLst/>
            <a:gdLst>
              <a:gd name="T0" fmla="*/ 2147483647 w 1680"/>
              <a:gd name="T1" fmla="*/ 2147483647 h 912"/>
              <a:gd name="T2" fmla="*/ 2147483647 w 1680"/>
              <a:gd name="T3" fmla="*/ 2147483647 h 912"/>
              <a:gd name="T4" fmla="*/ 0 w 1680"/>
              <a:gd name="T5" fmla="*/ 2147483647 h 912"/>
              <a:gd name="T6" fmla="*/ 2147483647 w 1680"/>
              <a:gd name="T7" fmla="*/ 2147483647 h 912"/>
              <a:gd name="T8" fmla="*/ 2147483647 w 1680"/>
              <a:gd name="T9" fmla="*/ 2147483647 h 912"/>
              <a:gd name="T10" fmla="*/ 2147483647 w 1680"/>
              <a:gd name="T11" fmla="*/ 0 h 912"/>
              <a:gd name="T12" fmla="*/ 2147483647 w 1680"/>
              <a:gd name="T13" fmla="*/ 2147483647 h 9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80"/>
              <a:gd name="T22" fmla="*/ 0 h 912"/>
              <a:gd name="T23" fmla="*/ 1680 w 1680"/>
              <a:gd name="T24" fmla="*/ 912 h 9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80" h="912">
                <a:moveTo>
                  <a:pt x="1680" y="48"/>
                </a:moveTo>
                <a:lnTo>
                  <a:pt x="288" y="48"/>
                </a:lnTo>
                <a:lnTo>
                  <a:pt x="0" y="480"/>
                </a:lnTo>
                <a:lnTo>
                  <a:pt x="288" y="912"/>
                </a:lnTo>
                <a:lnTo>
                  <a:pt x="1680" y="912"/>
                </a:lnTo>
                <a:lnTo>
                  <a:pt x="1680" y="0"/>
                </a:lnTo>
                <a:lnTo>
                  <a:pt x="1680" y="48"/>
                </a:lnTo>
                <a:close/>
              </a:path>
            </a:pathLst>
          </a:custGeom>
          <a:pattFill prst="ltVert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2189" name="Line 26"/>
          <p:cNvSpPr>
            <a:spLocks noChangeShapeType="1"/>
          </p:cNvSpPr>
          <p:nvPr/>
        </p:nvSpPr>
        <p:spPr bwMode="auto">
          <a:xfrm flipH="1">
            <a:off x="4667250" y="3200400"/>
            <a:ext cx="34861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0" name="Line 27"/>
          <p:cNvSpPr>
            <a:spLocks noChangeShapeType="1"/>
          </p:cNvSpPr>
          <p:nvPr/>
        </p:nvSpPr>
        <p:spPr bwMode="auto">
          <a:xfrm flipH="1" flipV="1">
            <a:off x="4648200" y="1828800"/>
            <a:ext cx="8382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1" name="Freeform 28"/>
          <p:cNvSpPr>
            <a:spLocks/>
          </p:cNvSpPr>
          <p:nvPr/>
        </p:nvSpPr>
        <p:spPr bwMode="auto">
          <a:xfrm>
            <a:off x="9212264" y="4816476"/>
            <a:ext cx="769937" cy="365125"/>
          </a:xfrm>
          <a:custGeom>
            <a:avLst/>
            <a:gdLst>
              <a:gd name="T0" fmla="*/ 2147483647 w 624"/>
              <a:gd name="T1" fmla="*/ 0 h 288"/>
              <a:gd name="T2" fmla="*/ 0 w 624"/>
              <a:gd name="T3" fmla="*/ 2147483647 h 288"/>
              <a:gd name="T4" fmla="*/ 2147483647 w 624"/>
              <a:gd name="T5" fmla="*/ 2147483647 h 288"/>
              <a:gd name="T6" fmla="*/ 2147483647 w 624"/>
              <a:gd name="T7" fmla="*/ 2147483647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624"/>
              <a:gd name="T13" fmla="*/ 0 h 288"/>
              <a:gd name="T14" fmla="*/ 624 w 624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24" h="288">
                <a:moveTo>
                  <a:pt x="624" y="0"/>
                </a:moveTo>
                <a:lnTo>
                  <a:pt x="0" y="144"/>
                </a:lnTo>
                <a:lnTo>
                  <a:pt x="144" y="288"/>
                </a:lnTo>
                <a:lnTo>
                  <a:pt x="144" y="96"/>
                </a:lnTo>
              </a:path>
            </a:pathLst>
          </a:custGeom>
          <a:solidFill>
            <a:srgbClr val="005B91"/>
          </a:solidFill>
          <a:ln w="9525">
            <a:solidFill>
              <a:srgbClr val="C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2192" name="Freeform 29"/>
          <p:cNvSpPr>
            <a:spLocks/>
          </p:cNvSpPr>
          <p:nvPr/>
        </p:nvSpPr>
        <p:spPr bwMode="auto">
          <a:xfrm rot="1207515">
            <a:off x="9164639" y="4664076"/>
            <a:ext cx="769937" cy="365125"/>
          </a:xfrm>
          <a:custGeom>
            <a:avLst/>
            <a:gdLst>
              <a:gd name="T0" fmla="*/ 2147483647 w 624"/>
              <a:gd name="T1" fmla="*/ 0 h 288"/>
              <a:gd name="T2" fmla="*/ 0 w 624"/>
              <a:gd name="T3" fmla="*/ 2147483647 h 288"/>
              <a:gd name="T4" fmla="*/ 2147483647 w 624"/>
              <a:gd name="T5" fmla="*/ 2147483647 h 288"/>
              <a:gd name="T6" fmla="*/ 2147483647 w 624"/>
              <a:gd name="T7" fmla="*/ 2147483647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624"/>
              <a:gd name="T13" fmla="*/ 0 h 288"/>
              <a:gd name="T14" fmla="*/ 624 w 624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24" h="288">
                <a:moveTo>
                  <a:pt x="624" y="0"/>
                </a:moveTo>
                <a:lnTo>
                  <a:pt x="0" y="144"/>
                </a:lnTo>
                <a:lnTo>
                  <a:pt x="144" y="288"/>
                </a:lnTo>
                <a:lnTo>
                  <a:pt x="144" y="96"/>
                </a:lnTo>
              </a:path>
            </a:pathLst>
          </a:custGeom>
          <a:solidFill>
            <a:srgbClr val="005B91"/>
          </a:solidFill>
          <a:ln w="9525">
            <a:solidFill>
              <a:srgbClr val="C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1905000" y="207818"/>
            <a:ext cx="7254259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20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How AFM cantilever tip detects sample—AC mode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29555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05000" y="207818"/>
            <a:ext cx="8382001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Basic AFM imaging mode—contact mode &amp; AC mode</a:t>
            </a:r>
          </a:p>
        </p:txBody>
      </p:sp>
      <p:sp>
        <p:nvSpPr>
          <p:cNvPr id="6" name="Freeform 5"/>
          <p:cNvSpPr/>
          <p:nvPr/>
        </p:nvSpPr>
        <p:spPr>
          <a:xfrm>
            <a:off x="7401717" y="1971465"/>
            <a:ext cx="2351315" cy="635726"/>
          </a:xfrm>
          <a:custGeom>
            <a:avLst/>
            <a:gdLst>
              <a:gd name="connsiteX0" fmla="*/ 4355 w 2351315"/>
              <a:gd name="connsiteY0" fmla="*/ 239486 h 635726"/>
              <a:gd name="connsiteX1" fmla="*/ 39189 w 2351315"/>
              <a:gd name="connsiteY1" fmla="*/ 130629 h 635726"/>
              <a:gd name="connsiteX2" fmla="*/ 76200 w 2351315"/>
              <a:gd name="connsiteY2" fmla="*/ 52252 h 635726"/>
              <a:gd name="connsiteX3" fmla="*/ 102326 w 2351315"/>
              <a:gd name="connsiteY3" fmla="*/ 21772 h 635726"/>
              <a:gd name="connsiteX4" fmla="*/ 132806 w 2351315"/>
              <a:gd name="connsiteY4" fmla="*/ 13063 h 635726"/>
              <a:gd name="connsiteX5" fmla="*/ 163286 w 2351315"/>
              <a:gd name="connsiteY5" fmla="*/ 37012 h 635726"/>
              <a:gd name="connsiteX6" fmla="*/ 230777 w 2351315"/>
              <a:gd name="connsiteY6" fmla="*/ 152400 h 635726"/>
              <a:gd name="connsiteX7" fmla="*/ 313509 w 2351315"/>
              <a:gd name="connsiteY7" fmla="*/ 333103 h 635726"/>
              <a:gd name="connsiteX8" fmla="*/ 400595 w 2351315"/>
              <a:gd name="connsiteY8" fmla="*/ 474617 h 635726"/>
              <a:gd name="connsiteX9" fmla="*/ 446315 w 2351315"/>
              <a:gd name="connsiteY9" fmla="*/ 518160 h 635726"/>
              <a:gd name="connsiteX10" fmla="*/ 500743 w 2351315"/>
              <a:gd name="connsiteY10" fmla="*/ 507274 h 635726"/>
              <a:gd name="connsiteX11" fmla="*/ 539932 w 2351315"/>
              <a:gd name="connsiteY11" fmla="*/ 431074 h 635726"/>
              <a:gd name="connsiteX12" fmla="*/ 583475 w 2351315"/>
              <a:gd name="connsiteY12" fmla="*/ 278674 h 635726"/>
              <a:gd name="connsiteX13" fmla="*/ 637903 w 2351315"/>
              <a:gd name="connsiteY13" fmla="*/ 130629 h 635726"/>
              <a:gd name="connsiteX14" fmla="*/ 674915 w 2351315"/>
              <a:gd name="connsiteY14" fmla="*/ 45720 h 635726"/>
              <a:gd name="connsiteX15" fmla="*/ 705395 w 2351315"/>
              <a:gd name="connsiteY15" fmla="*/ 21772 h 635726"/>
              <a:gd name="connsiteX16" fmla="*/ 733697 w 2351315"/>
              <a:gd name="connsiteY16" fmla="*/ 23949 h 635726"/>
              <a:gd name="connsiteX17" fmla="*/ 805543 w 2351315"/>
              <a:gd name="connsiteY17" fmla="*/ 128452 h 635726"/>
              <a:gd name="connsiteX18" fmla="*/ 903515 w 2351315"/>
              <a:gd name="connsiteY18" fmla="*/ 352697 h 635726"/>
              <a:gd name="connsiteX19" fmla="*/ 981892 w 2351315"/>
              <a:gd name="connsiteY19" fmla="*/ 474617 h 635726"/>
              <a:gd name="connsiteX20" fmla="*/ 1021080 w 2351315"/>
              <a:gd name="connsiteY20" fmla="*/ 515983 h 635726"/>
              <a:gd name="connsiteX21" fmla="*/ 1040675 w 2351315"/>
              <a:gd name="connsiteY21" fmla="*/ 524692 h 635726"/>
              <a:gd name="connsiteX22" fmla="*/ 1066800 w 2351315"/>
              <a:gd name="connsiteY22" fmla="*/ 513806 h 635726"/>
              <a:gd name="connsiteX23" fmla="*/ 1121229 w 2351315"/>
              <a:gd name="connsiteY23" fmla="*/ 455023 h 635726"/>
              <a:gd name="connsiteX24" fmla="*/ 1151709 w 2351315"/>
              <a:gd name="connsiteY24" fmla="*/ 350520 h 635726"/>
              <a:gd name="connsiteX25" fmla="*/ 1184366 w 2351315"/>
              <a:gd name="connsiteY25" fmla="*/ 232954 h 635726"/>
              <a:gd name="connsiteX26" fmla="*/ 1230086 w 2351315"/>
              <a:gd name="connsiteY26" fmla="*/ 78377 h 635726"/>
              <a:gd name="connsiteX27" fmla="*/ 1277983 w 2351315"/>
              <a:gd name="connsiteY27" fmla="*/ 17417 h 635726"/>
              <a:gd name="connsiteX28" fmla="*/ 1304109 w 2351315"/>
              <a:gd name="connsiteY28" fmla="*/ 8709 h 635726"/>
              <a:gd name="connsiteX29" fmla="*/ 1332412 w 2351315"/>
              <a:gd name="connsiteY29" fmla="*/ 26126 h 635726"/>
              <a:gd name="connsiteX30" fmla="*/ 1384663 w 2351315"/>
              <a:gd name="connsiteY30" fmla="*/ 104503 h 635726"/>
              <a:gd name="connsiteX31" fmla="*/ 1458686 w 2351315"/>
              <a:gd name="connsiteY31" fmla="*/ 256903 h 635726"/>
              <a:gd name="connsiteX32" fmla="*/ 1528355 w 2351315"/>
              <a:gd name="connsiteY32" fmla="*/ 400594 h 635726"/>
              <a:gd name="connsiteX33" fmla="*/ 1584960 w 2351315"/>
              <a:gd name="connsiteY33" fmla="*/ 487680 h 635726"/>
              <a:gd name="connsiteX34" fmla="*/ 1617617 w 2351315"/>
              <a:gd name="connsiteY34" fmla="*/ 507274 h 635726"/>
              <a:gd name="connsiteX35" fmla="*/ 1663337 w 2351315"/>
              <a:gd name="connsiteY35" fmla="*/ 500743 h 635726"/>
              <a:gd name="connsiteX36" fmla="*/ 1715589 w 2351315"/>
              <a:gd name="connsiteY36" fmla="*/ 420189 h 635726"/>
              <a:gd name="connsiteX37" fmla="*/ 1756955 w 2351315"/>
              <a:gd name="connsiteY37" fmla="*/ 267789 h 635726"/>
              <a:gd name="connsiteX38" fmla="*/ 1789612 w 2351315"/>
              <a:gd name="connsiteY38" fmla="*/ 143692 h 635726"/>
              <a:gd name="connsiteX39" fmla="*/ 1833155 w 2351315"/>
              <a:gd name="connsiteY39" fmla="*/ 52252 h 635726"/>
              <a:gd name="connsiteX40" fmla="*/ 1883229 w 2351315"/>
              <a:gd name="connsiteY40" fmla="*/ 0 h 635726"/>
              <a:gd name="connsiteX41" fmla="*/ 1933303 w 2351315"/>
              <a:gd name="connsiteY41" fmla="*/ 17417 h 635726"/>
              <a:gd name="connsiteX42" fmla="*/ 1992086 w 2351315"/>
              <a:gd name="connsiteY42" fmla="*/ 130629 h 635726"/>
              <a:gd name="connsiteX43" fmla="*/ 2068286 w 2351315"/>
              <a:gd name="connsiteY43" fmla="*/ 304800 h 635726"/>
              <a:gd name="connsiteX44" fmla="*/ 2151017 w 2351315"/>
              <a:gd name="connsiteY44" fmla="*/ 455023 h 635726"/>
              <a:gd name="connsiteX45" fmla="*/ 2205446 w 2351315"/>
              <a:gd name="connsiteY45" fmla="*/ 505097 h 635726"/>
              <a:gd name="connsiteX46" fmla="*/ 2240280 w 2351315"/>
              <a:gd name="connsiteY46" fmla="*/ 505097 h 635726"/>
              <a:gd name="connsiteX47" fmla="*/ 2272937 w 2351315"/>
              <a:gd name="connsiteY47" fmla="*/ 476794 h 635726"/>
              <a:gd name="connsiteX48" fmla="*/ 2331720 w 2351315"/>
              <a:gd name="connsiteY48" fmla="*/ 330926 h 635726"/>
              <a:gd name="connsiteX49" fmla="*/ 2346960 w 2351315"/>
              <a:gd name="connsiteY49" fmla="*/ 254726 h 635726"/>
              <a:gd name="connsiteX50" fmla="*/ 2351315 w 2351315"/>
              <a:gd name="connsiteY50" fmla="*/ 635726 h 635726"/>
              <a:gd name="connsiteX51" fmla="*/ 0 w 2351315"/>
              <a:gd name="connsiteY51" fmla="*/ 635726 h 635726"/>
              <a:gd name="connsiteX52" fmla="*/ 4355 w 2351315"/>
              <a:gd name="connsiteY52" fmla="*/ 239486 h 635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351315" h="635726">
                <a:moveTo>
                  <a:pt x="4355" y="239486"/>
                </a:moveTo>
                <a:lnTo>
                  <a:pt x="39189" y="130629"/>
                </a:lnTo>
                <a:lnTo>
                  <a:pt x="76200" y="52252"/>
                </a:lnTo>
                <a:lnTo>
                  <a:pt x="102326" y="21772"/>
                </a:lnTo>
                <a:lnTo>
                  <a:pt x="132806" y="13063"/>
                </a:lnTo>
                <a:lnTo>
                  <a:pt x="163286" y="37012"/>
                </a:lnTo>
                <a:lnTo>
                  <a:pt x="230777" y="152400"/>
                </a:lnTo>
                <a:lnTo>
                  <a:pt x="313509" y="333103"/>
                </a:lnTo>
                <a:lnTo>
                  <a:pt x="400595" y="474617"/>
                </a:lnTo>
                <a:lnTo>
                  <a:pt x="446315" y="518160"/>
                </a:lnTo>
                <a:lnTo>
                  <a:pt x="500743" y="507274"/>
                </a:lnTo>
                <a:lnTo>
                  <a:pt x="539932" y="431074"/>
                </a:lnTo>
                <a:lnTo>
                  <a:pt x="583475" y="278674"/>
                </a:lnTo>
                <a:lnTo>
                  <a:pt x="637903" y="130629"/>
                </a:lnTo>
                <a:lnTo>
                  <a:pt x="674915" y="45720"/>
                </a:lnTo>
                <a:lnTo>
                  <a:pt x="705395" y="21772"/>
                </a:lnTo>
                <a:lnTo>
                  <a:pt x="733697" y="23949"/>
                </a:lnTo>
                <a:lnTo>
                  <a:pt x="805543" y="128452"/>
                </a:lnTo>
                <a:lnTo>
                  <a:pt x="903515" y="352697"/>
                </a:lnTo>
                <a:lnTo>
                  <a:pt x="981892" y="474617"/>
                </a:lnTo>
                <a:lnTo>
                  <a:pt x="1021080" y="515983"/>
                </a:lnTo>
                <a:lnTo>
                  <a:pt x="1040675" y="524692"/>
                </a:lnTo>
                <a:lnTo>
                  <a:pt x="1066800" y="513806"/>
                </a:lnTo>
                <a:lnTo>
                  <a:pt x="1121229" y="455023"/>
                </a:lnTo>
                <a:lnTo>
                  <a:pt x="1151709" y="350520"/>
                </a:lnTo>
                <a:lnTo>
                  <a:pt x="1184366" y="232954"/>
                </a:lnTo>
                <a:lnTo>
                  <a:pt x="1230086" y="78377"/>
                </a:lnTo>
                <a:lnTo>
                  <a:pt x="1277983" y="17417"/>
                </a:lnTo>
                <a:lnTo>
                  <a:pt x="1304109" y="8709"/>
                </a:lnTo>
                <a:lnTo>
                  <a:pt x="1332412" y="26126"/>
                </a:lnTo>
                <a:lnTo>
                  <a:pt x="1384663" y="104503"/>
                </a:lnTo>
                <a:lnTo>
                  <a:pt x="1458686" y="256903"/>
                </a:lnTo>
                <a:lnTo>
                  <a:pt x="1528355" y="400594"/>
                </a:lnTo>
                <a:lnTo>
                  <a:pt x="1584960" y="487680"/>
                </a:lnTo>
                <a:lnTo>
                  <a:pt x="1617617" y="507274"/>
                </a:lnTo>
                <a:lnTo>
                  <a:pt x="1663337" y="500743"/>
                </a:lnTo>
                <a:lnTo>
                  <a:pt x="1715589" y="420189"/>
                </a:lnTo>
                <a:lnTo>
                  <a:pt x="1756955" y="267789"/>
                </a:lnTo>
                <a:lnTo>
                  <a:pt x="1789612" y="143692"/>
                </a:lnTo>
                <a:lnTo>
                  <a:pt x="1833155" y="52252"/>
                </a:lnTo>
                <a:lnTo>
                  <a:pt x="1883229" y="0"/>
                </a:lnTo>
                <a:lnTo>
                  <a:pt x="1933303" y="17417"/>
                </a:lnTo>
                <a:lnTo>
                  <a:pt x="1992086" y="130629"/>
                </a:lnTo>
                <a:lnTo>
                  <a:pt x="2068286" y="304800"/>
                </a:lnTo>
                <a:lnTo>
                  <a:pt x="2151017" y="455023"/>
                </a:lnTo>
                <a:lnTo>
                  <a:pt x="2205446" y="505097"/>
                </a:lnTo>
                <a:lnTo>
                  <a:pt x="2240280" y="505097"/>
                </a:lnTo>
                <a:lnTo>
                  <a:pt x="2272937" y="476794"/>
                </a:lnTo>
                <a:lnTo>
                  <a:pt x="2331720" y="330926"/>
                </a:lnTo>
                <a:lnTo>
                  <a:pt x="2346960" y="254726"/>
                </a:lnTo>
                <a:cubicBezTo>
                  <a:pt x="2348412" y="381726"/>
                  <a:pt x="2349863" y="508726"/>
                  <a:pt x="2351315" y="635726"/>
                </a:cubicBezTo>
                <a:lnTo>
                  <a:pt x="0" y="635726"/>
                </a:lnTo>
                <a:cubicBezTo>
                  <a:pt x="726" y="505823"/>
                  <a:pt x="1451" y="375920"/>
                  <a:pt x="4355" y="239486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55"/>
          <p:cNvSpPr>
            <a:spLocks/>
          </p:cNvSpPr>
          <p:nvPr/>
        </p:nvSpPr>
        <p:spPr bwMode="auto">
          <a:xfrm>
            <a:off x="7398333" y="1976910"/>
            <a:ext cx="582113" cy="500813"/>
          </a:xfrm>
          <a:custGeom>
            <a:avLst/>
            <a:gdLst>
              <a:gd name="T0" fmla="*/ 0 w 735"/>
              <a:gd name="T1" fmla="*/ 145 h 292"/>
              <a:gd name="T2" fmla="*/ 1 w 735"/>
              <a:gd name="T3" fmla="*/ 101 h 292"/>
              <a:gd name="T4" fmla="*/ 1 w 735"/>
              <a:gd name="T5" fmla="*/ 58 h 292"/>
              <a:gd name="T6" fmla="*/ 2 w 735"/>
              <a:gd name="T7" fmla="*/ 29 h 292"/>
              <a:gd name="T8" fmla="*/ 2 w 735"/>
              <a:gd name="T9" fmla="*/ 16 h 292"/>
              <a:gd name="T10" fmla="*/ 3 w 735"/>
              <a:gd name="T11" fmla="*/ 4 h 292"/>
              <a:gd name="T12" fmla="*/ 3 w 735"/>
              <a:gd name="T13" fmla="*/ 1 h 292"/>
              <a:gd name="T14" fmla="*/ 4 w 735"/>
              <a:gd name="T15" fmla="*/ 2 h 292"/>
              <a:gd name="T16" fmla="*/ 5 w 735"/>
              <a:gd name="T17" fmla="*/ 11 h 292"/>
              <a:gd name="T18" fmla="*/ 5 w 735"/>
              <a:gd name="T19" fmla="*/ 22 h 292"/>
              <a:gd name="T20" fmla="*/ 6 w 735"/>
              <a:gd name="T21" fmla="*/ 36 h 292"/>
              <a:gd name="T22" fmla="*/ 6 w 735"/>
              <a:gd name="T23" fmla="*/ 70 h 292"/>
              <a:gd name="T24" fmla="*/ 7 w 735"/>
              <a:gd name="T25" fmla="*/ 101 h 292"/>
              <a:gd name="T26" fmla="*/ 8 w 735"/>
              <a:gd name="T27" fmla="*/ 155 h 292"/>
              <a:gd name="T28" fmla="*/ 9 w 735"/>
              <a:gd name="T29" fmla="*/ 186 h 292"/>
              <a:gd name="T30" fmla="*/ 10 w 735"/>
              <a:gd name="T31" fmla="*/ 227 h 292"/>
              <a:gd name="T32" fmla="*/ 11 w 735"/>
              <a:gd name="T33" fmla="*/ 260 h 292"/>
              <a:gd name="T34" fmla="*/ 12 w 735"/>
              <a:gd name="T35" fmla="*/ 281 h 292"/>
              <a:gd name="T36" fmla="*/ 12 w 735"/>
              <a:gd name="T37" fmla="*/ 290 h 292"/>
              <a:gd name="T38" fmla="*/ 13 w 735"/>
              <a:gd name="T39" fmla="*/ 292 h 292"/>
              <a:gd name="T40" fmla="*/ 14 w 735"/>
              <a:gd name="T41" fmla="*/ 288 h 292"/>
              <a:gd name="T42" fmla="*/ 14 w 735"/>
              <a:gd name="T43" fmla="*/ 271 h 292"/>
              <a:gd name="T44" fmla="*/ 15 w 735"/>
              <a:gd name="T45" fmla="*/ 240 h 292"/>
              <a:gd name="T46" fmla="*/ 15 w 735"/>
              <a:gd name="T47" fmla="*/ 210 h 292"/>
              <a:gd name="T48" fmla="*/ 16 w 735"/>
              <a:gd name="T49" fmla="*/ 176 h 292"/>
              <a:gd name="T50" fmla="*/ 16 w 735"/>
              <a:gd name="T51" fmla="*/ 150 h 29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735"/>
              <a:gd name="T79" fmla="*/ 0 h 292"/>
              <a:gd name="T80" fmla="*/ 735 w 735"/>
              <a:gd name="T81" fmla="*/ 292 h 29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735" h="292">
                <a:moveTo>
                  <a:pt x="0" y="145"/>
                </a:moveTo>
                <a:cubicBezTo>
                  <a:pt x="8" y="130"/>
                  <a:pt x="16" y="115"/>
                  <a:pt x="25" y="101"/>
                </a:cubicBezTo>
                <a:cubicBezTo>
                  <a:pt x="34" y="87"/>
                  <a:pt x="46" y="70"/>
                  <a:pt x="56" y="58"/>
                </a:cubicBezTo>
                <a:cubicBezTo>
                  <a:pt x="66" y="46"/>
                  <a:pt x="77" y="36"/>
                  <a:pt x="86" y="29"/>
                </a:cubicBezTo>
                <a:cubicBezTo>
                  <a:pt x="95" y="22"/>
                  <a:pt x="100" y="20"/>
                  <a:pt x="108" y="16"/>
                </a:cubicBezTo>
                <a:cubicBezTo>
                  <a:pt x="116" y="12"/>
                  <a:pt x="126" y="6"/>
                  <a:pt x="133" y="4"/>
                </a:cubicBezTo>
                <a:cubicBezTo>
                  <a:pt x="140" y="2"/>
                  <a:pt x="145" y="1"/>
                  <a:pt x="152" y="1"/>
                </a:cubicBezTo>
                <a:cubicBezTo>
                  <a:pt x="159" y="1"/>
                  <a:pt x="168" y="0"/>
                  <a:pt x="177" y="2"/>
                </a:cubicBezTo>
                <a:cubicBezTo>
                  <a:pt x="186" y="4"/>
                  <a:pt x="196" y="8"/>
                  <a:pt x="204" y="11"/>
                </a:cubicBezTo>
                <a:cubicBezTo>
                  <a:pt x="212" y="14"/>
                  <a:pt x="218" y="18"/>
                  <a:pt x="225" y="22"/>
                </a:cubicBezTo>
                <a:cubicBezTo>
                  <a:pt x="232" y="26"/>
                  <a:pt x="238" y="28"/>
                  <a:pt x="249" y="36"/>
                </a:cubicBezTo>
                <a:cubicBezTo>
                  <a:pt x="260" y="44"/>
                  <a:pt x="276" y="59"/>
                  <a:pt x="288" y="70"/>
                </a:cubicBezTo>
                <a:cubicBezTo>
                  <a:pt x="300" y="81"/>
                  <a:pt x="307" y="87"/>
                  <a:pt x="321" y="101"/>
                </a:cubicBezTo>
                <a:cubicBezTo>
                  <a:pt x="335" y="115"/>
                  <a:pt x="361" y="141"/>
                  <a:pt x="375" y="155"/>
                </a:cubicBezTo>
                <a:cubicBezTo>
                  <a:pt x="389" y="169"/>
                  <a:pt x="394" y="174"/>
                  <a:pt x="406" y="186"/>
                </a:cubicBezTo>
                <a:cubicBezTo>
                  <a:pt x="418" y="198"/>
                  <a:pt x="434" y="215"/>
                  <a:pt x="448" y="227"/>
                </a:cubicBezTo>
                <a:cubicBezTo>
                  <a:pt x="462" y="239"/>
                  <a:pt x="479" y="251"/>
                  <a:pt x="492" y="260"/>
                </a:cubicBezTo>
                <a:cubicBezTo>
                  <a:pt x="505" y="269"/>
                  <a:pt x="515" y="276"/>
                  <a:pt x="526" y="281"/>
                </a:cubicBezTo>
                <a:cubicBezTo>
                  <a:pt x="537" y="286"/>
                  <a:pt x="547" y="288"/>
                  <a:pt x="556" y="290"/>
                </a:cubicBezTo>
                <a:cubicBezTo>
                  <a:pt x="565" y="292"/>
                  <a:pt x="573" y="292"/>
                  <a:pt x="582" y="292"/>
                </a:cubicBezTo>
                <a:cubicBezTo>
                  <a:pt x="591" y="292"/>
                  <a:pt x="598" y="291"/>
                  <a:pt x="608" y="288"/>
                </a:cubicBezTo>
                <a:cubicBezTo>
                  <a:pt x="618" y="285"/>
                  <a:pt x="632" y="279"/>
                  <a:pt x="644" y="271"/>
                </a:cubicBezTo>
                <a:cubicBezTo>
                  <a:pt x="656" y="263"/>
                  <a:pt x="669" y="250"/>
                  <a:pt x="678" y="240"/>
                </a:cubicBezTo>
                <a:cubicBezTo>
                  <a:pt x="687" y="230"/>
                  <a:pt x="691" y="221"/>
                  <a:pt x="698" y="210"/>
                </a:cubicBezTo>
                <a:cubicBezTo>
                  <a:pt x="705" y="199"/>
                  <a:pt x="714" y="186"/>
                  <a:pt x="720" y="176"/>
                </a:cubicBezTo>
                <a:cubicBezTo>
                  <a:pt x="726" y="166"/>
                  <a:pt x="730" y="158"/>
                  <a:pt x="735" y="150"/>
                </a:cubicBezTo>
              </a:path>
            </a:pathLst>
          </a:custGeom>
          <a:noFill/>
          <a:ln w="38100">
            <a:solidFill>
              <a:schemeClr val="bg2">
                <a:lumMod val="50000"/>
              </a:scheme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56"/>
          <p:cNvSpPr>
            <a:spLocks/>
          </p:cNvSpPr>
          <p:nvPr/>
        </p:nvSpPr>
        <p:spPr bwMode="auto">
          <a:xfrm>
            <a:off x="7987341" y="1975543"/>
            <a:ext cx="582113" cy="500813"/>
          </a:xfrm>
          <a:custGeom>
            <a:avLst/>
            <a:gdLst>
              <a:gd name="T0" fmla="*/ 0 w 735"/>
              <a:gd name="T1" fmla="*/ 145 h 292"/>
              <a:gd name="T2" fmla="*/ 1 w 735"/>
              <a:gd name="T3" fmla="*/ 101 h 292"/>
              <a:gd name="T4" fmla="*/ 1 w 735"/>
              <a:gd name="T5" fmla="*/ 58 h 292"/>
              <a:gd name="T6" fmla="*/ 2 w 735"/>
              <a:gd name="T7" fmla="*/ 29 h 292"/>
              <a:gd name="T8" fmla="*/ 2 w 735"/>
              <a:gd name="T9" fmla="*/ 16 h 292"/>
              <a:gd name="T10" fmla="*/ 3 w 735"/>
              <a:gd name="T11" fmla="*/ 4 h 292"/>
              <a:gd name="T12" fmla="*/ 3 w 735"/>
              <a:gd name="T13" fmla="*/ 1 h 292"/>
              <a:gd name="T14" fmla="*/ 4 w 735"/>
              <a:gd name="T15" fmla="*/ 2 h 292"/>
              <a:gd name="T16" fmla="*/ 5 w 735"/>
              <a:gd name="T17" fmla="*/ 11 h 292"/>
              <a:gd name="T18" fmla="*/ 5 w 735"/>
              <a:gd name="T19" fmla="*/ 22 h 292"/>
              <a:gd name="T20" fmla="*/ 6 w 735"/>
              <a:gd name="T21" fmla="*/ 36 h 292"/>
              <a:gd name="T22" fmla="*/ 6 w 735"/>
              <a:gd name="T23" fmla="*/ 70 h 292"/>
              <a:gd name="T24" fmla="*/ 7 w 735"/>
              <a:gd name="T25" fmla="*/ 101 h 292"/>
              <a:gd name="T26" fmla="*/ 8 w 735"/>
              <a:gd name="T27" fmla="*/ 155 h 292"/>
              <a:gd name="T28" fmla="*/ 9 w 735"/>
              <a:gd name="T29" fmla="*/ 186 h 292"/>
              <a:gd name="T30" fmla="*/ 10 w 735"/>
              <a:gd name="T31" fmla="*/ 227 h 292"/>
              <a:gd name="T32" fmla="*/ 11 w 735"/>
              <a:gd name="T33" fmla="*/ 260 h 292"/>
              <a:gd name="T34" fmla="*/ 12 w 735"/>
              <a:gd name="T35" fmla="*/ 281 h 292"/>
              <a:gd name="T36" fmla="*/ 12 w 735"/>
              <a:gd name="T37" fmla="*/ 290 h 292"/>
              <a:gd name="T38" fmla="*/ 13 w 735"/>
              <a:gd name="T39" fmla="*/ 292 h 292"/>
              <a:gd name="T40" fmla="*/ 14 w 735"/>
              <a:gd name="T41" fmla="*/ 288 h 292"/>
              <a:gd name="T42" fmla="*/ 14 w 735"/>
              <a:gd name="T43" fmla="*/ 271 h 292"/>
              <a:gd name="T44" fmla="*/ 15 w 735"/>
              <a:gd name="T45" fmla="*/ 240 h 292"/>
              <a:gd name="T46" fmla="*/ 15 w 735"/>
              <a:gd name="T47" fmla="*/ 210 h 292"/>
              <a:gd name="T48" fmla="*/ 16 w 735"/>
              <a:gd name="T49" fmla="*/ 176 h 292"/>
              <a:gd name="T50" fmla="*/ 16 w 735"/>
              <a:gd name="T51" fmla="*/ 150 h 29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735"/>
              <a:gd name="T79" fmla="*/ 0 h 292"/>
              <a:gd name="T80" fmla="*/ 735 w 735"/>
              <a:gd name="T81" fmla="*/ 292 h 29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735" h="292">
                <a:moveTo>
                  <a:pt x="0" y="145"/>
                </a:moveTo>
                <a:cubicBezTo>
                  <a:pt x="8" y="130"/>
                  <a:pt x="16" y="115"/>
                  <a:pt x="25" y="101"/>
                </a:cubicBezTo>
                <a:cubicBezTo>
                  <a:pt x="34" y="87"/>
                  <a:pt x="46" y="70"/>
                  <a:pt x="56" y="58"/>
                </a:cubicBezTo>
                <a:cubicBezTo>
                  <a:pt x="66" y="46"/>
                  <a:pt x="77" y="36"/>
                  <a:pt x="86" y="29"/>
                </a:cubicBezTo>
                <a:cubicBezTo>
                  <a:pt x="95" y="22"/>
                  <a:pt x="100" y="20"/>
                  <a:pt x="108" y="16"/>
                </a:cubicBezTo>
                <a:cubicBezTo>
                  <a:pt x="116" y="12"/>
                  <a:pt x="126" y="6"/>
                  <a:pt x="133" y="4"/>
                </a:cubicBezTo>
                <a:cubicBezTo>
                  <a:pt x="140" y="2"/>
                  <a:pt x="145" y="1"/>
                  <a:pt x="152" y="1"/>
                </a:cubicBezTo>
                <a:cubicBezTo>
                  <a:pt x="159" y="1"/>
                  <a:pt x="168" y="0"/>
                  <a:pt x="177" y="2"/>
                </a:cubicBezTo>
                <a:cubicBezTo>
                  <a:pt x="186" y="4"/>
                  <a:pt x="196" y="8"/>
                  <a:pt x="204" y="11"/>
                </a:cubicBezTo>
                <a:cubicBezTo>
                  <a:pt x="212" y="14"/>
                  <a:pt x="218" y="18"/>
                  <a:pt x="225" y="22"/>
                </a:cubicBezTo>
                <a:cubicBezTo>
                  <a:pt x="232" y="26"/>
                  <a:pt x="238" y="28"/>
                  <a:pt x="249" y="36"/>
                </a:cubicBezTo>
                <a:cubicBezTo>
                  <a:pt x="260" y="44"/>
                  <a:pt x="276" y="59"/>
                  <a:pt x="288" y="70"/>
                </a:cubicBezTo>
                <a:cubicBezTo>
                  <a:pt x="300" y="81"/>
                  <a:pt x="307" y="87"/>
                  <a:pt x="321" y="101"/>
                </a:cubicBezTo>
                <a:cubicBezTo>
                  <a:pt x="335" y="115"/>
                  <a:pt x="361" y="141"/>
                  <a:pt x="375" y="155"/>
                </a:cubicBezTo>
                <a:cubicBezTo>
                  <a:pt x="389" y="169"/>
                  <a:pt x="394" y="174"/>
                  <a:pt x="406" y="186"/>
                </a:cubicBezTo>
                <a:cubicBezTo>
                  <a:pt x="418" y="198"/>
                  <a:pt x="434" y="215"/>
                  <a:pt x="448" y="227"/>
                </a:cubicBezTo>
                <a:cubicBezTo>
                  <a:pt x="462" y="239"/>
                  <a:pt x="479" y="251"/>
                  <a:pt x="492" y="260"/>
                </a:cubicBezTo>
                <a:cubicBezTo>
                  <a:pt x="505" y="269"/>
                  <a:pt x="515" y="276"/>
                  <a:pt x="526" y="281"/>
                </a:cubicBezTo>
                <a:cubicBezTo>
                  <a:pt x="537" y="286"/>
                  <a:pt x="547" y="288"/>
                  <a:pt x="556" y="290"/>
                </a:cubicBezTo>
                <a:cubicBezTo>
                  <a:pt x="565" y="292"/>
                  <a:pt x="573" y="292"/>
                  <a:pt x="582" y="292"/>
                </a:cubicBezTo>
                <a:cubicBezTo>
                  <a:pt x="591" y="292"/>
                  <a:pt x="598" y="291"/>
                  <a:pt x="608" y="288"/>
                </a:cubicBezTo>
                <a:cubicBezTo>
                  <a:pt x="618" y="285"/>
                  <a:pt x="632" y="279"/>
                  <a:pt x="644" y="271"/>
                </a:cubicBezTo>
                <a:cubicBezTo>
                  <a:pt x="656" y="263"/>
                  <a:pt x="669" y="250"/>
                  <a:pt x="678" y="240"/>
                </a:cubicBezTo>
                <a:cubicBezTo>
                  <a:pt x="687" y="230"/>
                  <a:pt x="691" y="221"/>
                  <a:pt x="698" y="210"/>
                </a:cubicBezTo>
                <a:cubicBezTo>
                  <a:pt x="705" y="199"/>
                  <a:pt x="714" y="186"/>
                  <a:pt x="720" y="176"/>
                </a:cubicBezTo>
                <a:cubicBezTo>
                  <a:pt x="726" y="166"/>
                  <a:pt x="730" y="158"/>
                  <a:pt x="735" y="150"/>
                </a:cubicBezTo>
              </a:path>
            </a:pathLst>
          </a:custGeom>
          <a:noFill/>
          <a:ln w="38100">
            <a:solidFill>
              <a:schemeClr val="bg2">
                <a:lumMod val="50000"/>
              </a:scheme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Freeform 57"/>
          <p:cNvSpPr>
            <a:spLocks/>
          </p:cNvSpPr>
          <p:nvPr/>
        </p:nvSpPr>
        <p:spPr bwMode="auto">
          <a:xfrm>
            <a:off x="8573809" y="1957938"/>
            <a:ext cx="582113" cy="500813"/>
          </a:xfrm>
          <a:custGeom>
            <a:avLst/>
            <a:gdLst>
              <a:gd name="T0" fmla="*/ 0 w 735"/>
              <a:gd name="T1" fmla="*/ 145 h 292"/>
              <a:gd name="T2" fmla="*/ 1 w 735"/>
              <a:gd name="T3" fmla="*/ 101 h 292"/>
              <a:gd name="T4" fmla="*/ 1 w 735"/>
              <a:gd name="T5" fmla="*/ 58 h 292"/>
              <a:gd name="T6" fmla="*/ 2 w 735"/>
              <a:gd name="T7" fmla="*/ 29 h 292"/>
              <a:gd name="T8" fmla="*/ 2 w 735"/>
              <a:gd name="T9" fmla="*/ 16 h 292"/>
              <a:gd name="T10" fmla="*/ 3 w 735"/>
              <a:gd name="T11" fmla="*/ 4 h 292"/>
              <a:gd name="T12" fmla="*/ 3 w 735"/>
              <a:gd name="T13" fmla="*/ 1 h 292"/>
              <a:gd name="T14" fmla="*/ 4 w 735"/>
              <a:gd name="T15" fmla="*/ 2 h 292"/>
              <a:gd name="T16" fmla="*/ 5 w 735"/>
              <a:gd name="T17" fmla="*/ 11 h 292"/>
              <a:gd name="T18" fmla="*/ 5 w 735"/>
              <a:gd name="T19" fmla="*/ 22 h 292"/>
              <a:gd name="T20" fmla="*/ 6 w 735"/>
              <a:gd name="T21" fmla="*/ 36 h 292"/>
              <a:gd name="T22" fmla="*/ 6 w 735"/>
              <a:gd name="T23" fmla="*/ 70 h 292"/>
              <a:gd name="T24" fmla="*/ 7 w 735"/>
              <a:gd name="T25" fmla="*/ 101 h 292"/>
              <a:gd name="T26" fmla="*/ 8 w 735"/>
              <a:gd name="T27" fmla="*/ 155 h 292"/>
              <a:gd name="T28" fmla="*/ 9 w 735"/>
              <a:gd name="T29" fmla="*/ 186 h 292"/>
              <a:gd name="T30" fmla="*/ 10 w 735"/>
              <a:gd name="T31" fmla="*/ 227 h 292"/>
              <a:gd name="T32" fmla="*/ 11 w 735"/>
              <a:gd name="T33" fmla="*/ 260 h 292"/>
              <a:gd name="T34" fmla="*/ 12 w 735"/>
              <a:gd name="T35" fmla="*/ 281 h 292"/>
              <a:gd name="T36" fmla="*/ 12 w 735"/>
              <a:gd name="T37" fmla="*/ 290 h 292"/>
              <a:gd name="T38" fmla="*/ 13 w 735"/>
              <a:gd name="T39" fmla="*/ 292 h 292"/>
              <a:gd name="T40" fmla="*/ 14 w 735"/>
              <a:gd name="T41" fmla="*/ 288 h 292"/>
              <a:gd name="T42" fmla="*/ 14 w 735"/>
              <a:gd name="T43" fmla="*/ 271 h 292"/>
              <a:gd name="T44" fmla="*/ 15 w 735"/>
              <a:gd name="T45" fmla="*/ 240 h 292"/>
              <a:gd name="T46" fmla="*/ 15 w 735"/>
              <a:gd name="T47" fmla="*/ 210 h 292"/>
              <a:gd name="T48" fmla="*/ 16 w 735"/>
              <a:gd name="T49" fmla="*/ 176 h 292"/>
              <a:gd name="T50" fmla="*/ 16 w 735"/>
              <a:gd name="T51" fmla="*/ 150 h 29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735"/>
              <a:gd name="T79" fmla="*/ 0 h 292"/>
              <a:gd name="T80" fmla="*/ 735 w 735"/>
              <a:gd name="T81" fmla="*/ 292 h 29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735" h="292">
                <a:moveTo>
                  <a:pt x="0" y="145"/>
                </a:moveTo>
                <a:cubicBezTo>
                  <a:pt x="8" y="130"/>
                  <a:pt x="16" y="115"/>
                  <a:pt x="25" y="101"/>
                </a:cubicBezTo>
                <a:cubicBezTo>
                  <a:pt x="34" y="87"/>
                  <a:pt x="46" y="70"/>
                  <a:pt x="56" y="58"/>
                </a:cubicBezTo>
                <a:cubicBezTo>
                  <a:pt x="66" y="46"/>
                  <a:pt x="77" y="36"/>
                  <a:pt x="86" y="29"/>
                </a:cubicBezTo>
                <a:cubicBezTo>
                  <a:pt x="95" y="22"/>
                  <a:pt x="100" y="20"/>
                  <a:pt x="108" y="16"/>
                </a:cubicBezTo>
                <a:cubicBezTo>
                  <a:pt x="116" y="12"/>
                  <a:pt x="126" y="6"/>
                  <a:pt x="133" y="4"/>
                </a:cubicBezTo>
                <a:cubicBezTo>
                  <a:pt x="140" y="2"/>
                  <a:pt x="145" y="1"/>
                  <a:pt x="152" y="1"/>
                </a:cubicBezTo>
                <a:cubicBezTo>
                  <a:pt x="159" y="1"/>
                  <a:pt x="168" y="0"/>
                  <a:pt x="177" y="2"/>
                </a:cubicBezTo>
                <a:cubicBezTo>
                  <a:pt x="186" y="4"/>
                  <a:pt x="196" y="8"/>
                  <a:pt x="204" y="11"/>
                </a:cubicBezTo>
                <a:cubicBezTo>
                  <a:pt x="212" y="14"/>
                  <a:pt x="218" y="18"/>
                  <a:pt x="225" y="22"/>
                </a:cubicBezTo>
                <a:cubicBezTo>
                  <a:pt x="232" y="26"/>
                  <a:pt x="238" y="28"/>
                  <a:pt x="249" y="36"/>
                </a:cubicBezTo>
                <a:cubicBezTo>
                  <a:pt x="260" y="44"/>
                  <a:pt x="276" y="59"/>
                  <a:pt x="288" y="70"/>
                </a:cubicBezTo>
                <a:cubicBezTo>
                  <a:pt x="300" y="81"/>
                  <a:pt x="307" y="87"/>
                  <a:pt x="321" y="101"/>
                </a:cubicBezTo>
                <a:cubicBezTo>
                  <a:pt x="335" y="115"/>
                  <a:pt x="361" y="141"/>
                  <a:pt x="375" y="155"/>
                </a:cubicBezTo>
                <a:cubicBezTo>
                  <a:pt x="389" y="169"/>
                  <a:pt x="394" y="174"/>
                  <a:pt x="406" y="186"/>
                </a:cubicBezTo>
                <a:cubicBezTo>
                  <a:pt x="418" y="198"/>
                  <a:pt x="434" y="215"/>
                  <a:pt x="448" y="227"/>
                </a:cubicBezTo>
                <a:cubicBezTo>
                  <a:pt x="462" y="239"/>
                  <a:pt x="479" y="251"/>
                  <a:pt x="492" y="260"/>
                </a:cubicBezTo>
                <a:cubicBezTo>
                  <a:pt x="505" y="269"/>
                  <a:pt x="515" y="276"/>
                  <a:pt x="526" y="281"/>
                </a:cubicBezTo>
                <a:cubicBezTo>
                  <a:pt x="537" y="286"/>
                  <a:pt x="547" y="288"/>
                  <a:pt x="556" y="290"/>
                </a:cubicBezTo>
                <a:cubicBezTo>
                  <a:pt x="565" y="292"/>
                  <a:pt x="573" y="292"/>
                  <a:pt x="582" y="292"/>
                </a:cubicBezTo>
                <a:cubicBezTo>
                  <a:pt x="591" y="292"/>
                  <a:pt x="598" y="291"/>
                  <a:pt x="608" y="288"/>
                </a:cubicBezTo>
                <a:cubicBezTo>
                  <a:pt x="618" y="285"/>
                  <a:pt x="632" y="279"/>
                  <a:pt x="644" y="271"/>
                </a:cubicBezTo>
                <a:cubicBezTo>
                  <a:pt x="656" y="263"/>
                  <a:pt x="669" y="250"/>
                  <a:pt x="678" y="240"/>
                </a:cubicBezTo>
                <a:cubicBezTo>
                  <a:pt x="687" y="230"/>
                  <a:pt x="691" y="221"/>
                  <a:pt x="698" y="210"/>
                </a:cubicBezTo>
                <a:cubicBezTo>
                  <a:pt x="705" y="199"/>
                  <a:pt x="714" y="186"/>
                  <a:pt x="720" y="176"/>
                </a:cubicBezTo>
                <a:cubicBezTo>
                  <a:pt x="726" y="166"/>
                  <a:pt x="730" y="158"/>
                  <a:pt x="735" y="150"/>
                </a:cubicBezTo>
              </a:path>
            </a:pathLst>
          </a:custGeom>
          <a:noFill/>
          <a:ln w="38100">
            <a:solidFill>
              <a:schemeClr val="bg2">
                <a:lumMod val="50000"/>
              </a:scheme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58"/>
          <p:cNvSpPr>
            <a:spLocks/>
          </p:cNvSpPr>
          <p:nvPr/>
        </p:nvSpPr>
        <p:spPr bwMode="auto">
          <a:xfrm>
            <a:off x="9162817" y="1963777"/>
            <a:ext cx="582113" cy="500813"/>
          </a:xfrm>
          <a:custGeom>
            <a:avLst/>
            <a:gdLst>
              <a:gd name="T0" fmla="*/ 0 w 735"/>
              <a:gd name="T1" fmla="*/ 145 h 292"/>
              <a:gd name="T2" fmla="*/ 1 w 735"/>
              <a:gd name="T3" fmla="*/ 101 h 292"/>
              <a:gd name="T4" fmla="*/ 1 w 735"/>
              <a:gd name="T5" fmla="*/ 58 h 292"/>
              <a:gd name="T6" fmla="*/ 2 w 735"/>
              <a:gd name="T7" fmla="*/ 29 h 292"/>
              <a:gd name="T8" fmla="*/ 2 w 735"/>
              <a:gd name="T9" fmla="*/ 16 h 292"/>
              <a:gd name="T10" fmla="*/ 3 w 735"/>
              <a:gd name="T11" fmla="*/ 4 h 292"/>
              <a:gd name="T12" fmla="*/ 3 w 735"/>
              <a:gd name="T13" fmla="*/ 1 h 292"/>
              <a:gd name="T14" fmla="*/ 4 w 735"/>
              <a:gd name="T15" fmla="*/ 2 h 292"/>
              <a:gd name="T16" fmla="*/ 5 w 735"/>
              <a:gd name="T17" fmla="*/ 11 h 292"/>
              <a:gd name="T18" fmla="*/ 5 w 735"/>
              <a:gd name="T19" fmla="*/ 22 h 292"/>
              <a:gd name="T20" fmla="*/ 6 w 735"/>
              <a:gd name="T21" fmla="*/ 36 h 292"/>
              <a:gd name="T22" fmla="*/ 6 w 735"/>
              <a:gd name="T23" fmla="*/ 70 h 292"/>
              <a:gd name="T24" fmla="*/ 7 w 735"/>
              <a:gd name="T25" fmla="*/ 101 h 292"/>
              <a:gd name="T26" fmla="*/ 8 w 735"/>
              <a:gd name="T27" fmla="*/ 155 h 292"/>
              <a:gd name="T28" fmla="*/ 9 w 735"/>
              <a:gd name="T29" fmla="*/ 186 h 292"/>
              <a:gd name="T30" fmla="*/ 10 w 735"/>
              <a:gd name="T31" fmla="*/ 227 h 292"/>
              <a:gd name="T32" fmla="*/ 11 w 735"/>
              <a:gd name="T33" fmla="*/ 260 h 292"/>
              <a:gd name="T34" fmla="*/ 12 w 735"/>
              <a:gd name="T35" fmla="*/ 281 h 292"/>
              <a:gd name="T36" fmla="*/ 12 w 735"/>
              <a:gd name="T37" fmla="*/ 290 h 292"/>
              <a:gd name="T38" fmla="*/ 13 w 735"/>
              <a:gd name="T39" fmla="*/ 292 h 292"/>
              <a:gd name="T40" fmla="*/ 14 w 735"/>
              <a:gd name="T41" fmla="*/ 288 h 292"/>
              <a:gd name="T42" fmla="*/ 14 w 735"/>
              <a:gd name="T43" fmla="*/ 271 h 292"/>
              <a:gd name="T44" fmla="*/ 15 w 735"/>
              <a:gd name="T45" fmla="*/ 240 h 292"/>
              <a:gd name="T46" fmla="*/ 15 w 735"/>
              <a:gd name="T47" fmla="*/ 210 h 292"/>
              <a:gd name="T48" fmla="*/ 16 w 735"/>
              <a:gd name="T49" fmla="*/ 176 h 292"/>
              <a:gd name="T50" fmla="*/ 16 w 735"/>
              <a:gd name="T51" fmla="*/ 150 h 29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735"/>
              <a:gd name="T79" fmla="*/ 0 h 292"/>
              <a:gd name="T80" fmla="*/ 735 w 735"/>
              <a:gd name="T81" fmla="*/ 292 h 29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735" h="292">
                <a:moveTo>
                  <a:pt x="0" y="145"/>
                </a:moveTo>
                <a:cubicBezTo>
                  <a:pt x="8" y="130"/>
                  <a:pt x="16" y="115"/>
                  <a:pt x="25" y="101"/>
                </a:cubicBezTo>
                <a:cubicBezTo>
                  <a:pt x="34" y="87"/>
                  <a:pt x="46" y="70"/>
                  <a:pt x="56" y="58"/>
                </a:cubicBezTo>
                <a:cubicBezTo>
                  <a:pt x="66" y="46"/>
                  <a:pt x="77" y="36"/>
                  <a:pt x="86" y="29"/>
                </a:cubicBezTo>
                <a:cubicBezTo>
                  <a:pt x="95" y="22"/>
                  <a:pt x="100" y="20"/>
                  <a:pt x="108" y="16"/>
                </a:cubicBezTo>
                <a:cubicBezTo>
                  <a:pt x="116" y="12"/>
                  <a:pt x="126" y="6"/>
                  <a:pt x="133" y="4"/>
                </a:cubicBezTo>
                <a:cubicBezTo>
                  <a:pt x="140" y="2"/>
                  <a:pt x="145" y="1"/>
                  <a:pt x="152" y="1"/>
                </a:cubicBezTo>
                <a:cubicBezTo>
                  <a:pt x="159" y="1"/>
                  <a:pt x="168" y="0"/>
                  <a:pt x="177" y="2"/>
                </a:cubicBezTo>
                <a:cubicBezTo>
                  <a:pt x="186" y="4"/>
                  <a:pt x="196" y="8"/>
                  <a:pt x="204" y="11"/>
                </a:cubicBezTo>
                <a:cubicBezTo>
                  <a:pt x="212" y="14"/>
                  <a:pt x="218" y="18"/>
                  <a:pt x="225" y="22"/>
                </a:cubicBezTo>
                <a:cubicBezTo>
                  <a:pt x="232" y="26"/>
                  <a:pt x="238" y="28"/>
                  <a:pt x="249" y="36"/>
                </a:cubicBezTo>
                <a:cubicBezTo>
                  <a:pt x="260" y="44"/>
                  <a:pt x="276" y="59"/>
                  <a:pt x="288" y="70"/>
                </a:cubicBezTo>
                <a:cubicBezTo>
                  <a:pt x="300" y="81"/>
                  <a:pt x="307" y="87"/>
                  <a:pt x="321" y="101"/>
                </a:cubicBezTo>
                <a:cubicBezTo>
                  <a:pt x="335" y="115"/>
                  <a:pt x="361" y="141"/>
                  <a:pt x="375" y="155"/>
                </a:cubicBezTo>
                <a:cubicBezTo>
                  <a:pt x="389" y="169"/>
                  <a:pt x="394" y="174"/>
                  <a:pt x="406" y="186"/>
                </a:cubicBezTo>
                <a:cubicBezTo>
                  <a:pt x="418" y="198"/>
                  <a:pt x="434" y="215"/>
                  <a:pt x="448" y="227"/>
                </a:cubicBezTo>
                <a:cubicBezTo>
                  <a:pt x="462" y="239"/>
                  <a:pt x="479" y="251"/>
                  <a:pt x="492" y="260"/>
                </a:cubicBezTo>
                <a:cubicBezTo>
                  <a:pt x="505" y="269"/>
                  <a:pt x="515" y="276"/>
                  <a:pt x="526" y="281"/>
                </a:cubicBezTo>
                <a:cubicBezTo>
                  <a:pt x="537" y="286"/>
                  <a:pt x="547" y="288"/>
                  <a:pt x="556" y="290"/>
                </a:cubicBezTo>
                <a:cubicBezTo>
                  <a:pt x="565" y="292"/>
                  <a:pt x="573" y="292"/>
                  <a:pt x="582" y="292"/>
                </a:cubicBezTo>
                <a:cubicBezTo>
                  <a:pt x="591" y="292"/>
                  <a:pt x="598" y="291"/>
                  <a:pt x="608" y="288"/>
                </a:cubicBezTo>
                <a:cubicBezTo>
                  <a:pt x="618" y="285"/>
                  <a:pt x="632" y="279"/>
                  <a:pt x="644" y="271"/>
                </a:cubicBezTo>
                <a:cubicBezTo>
                  <a:pt x="656" y="263"/>
                  <a:pt x="669" y="250"/>
                  <a:pt x="678" y="240"/>
                </a:cubicBezTo>
                <a:cubicBezTo>
                  <a:pt x="687" y="230"/>
                  <a:pt x="691" y="221"/>
                  <a:pt x="698" y="210"/>
                </a:cubicBezTo>
                <a:cubicBezTo>
                  <a:pt x="705" y="199"/>
                  <a:pt x="714" y="186"/>
                  <a:pt x="720" y="176"/>
                </a:cubicBezTo>
                <a:cubicBezTo>
                  <a:pt x="726" y="166"/>
                  <a:pt x="730" y="158"/>
                  <a:pt x="735" y="150"/>
                </a:cubicBezTo>
              </a:path>
            </a:pathLst>
          </a:custGeom>
          <a:noFill/>
          <a:ln w="38100">
            <a:solidFill>
              <a:schemeClr val="bg2">
                <a:lumMod val="50000"/>
              </a:scheme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" name="Group 48"/>
          <p:cNvGrpSpPr>
            <a:grpSpLocks/>
          </p:cNvGrpSpPr>
          <p:nvPr/>
        </p:nvGrpSpPr>
        <p:grpSpPr bwMode="auto">
          <a:xfrm>
            <a:off x="7243666" y="3274848"/>
            <a:ext cx="2362200" cy="279400"/>
            <a:chOff x="2256" y="1499"/>
            <a:chExt cx="840" cy="311"/>
          </a:xfrm>
        </p:grpSpPr>
        <p:sp>
          <p:nvSpPr>
            <p:cNvPr id="12" name="Freeform 49"/>
            <p:cNvSpPr>
              <a:spLocks/>
            </p:cNvSpPr>
            <p:nvPr/>
          </p:nvSpPr>
          <p:spPr bwMode="auto">
            <a:xfrm>
              <a:off x="2260" y="1518"/>
              <a:ext cx="207" cy="292"/>
            </a:xfrm>
            <a:custGeom>
              <a:avLst/>
              <a:gdLst>
                <a:gd name="T0" fmla="*/ 0 w 735"/>
                <a:gd name="T1" fmla="*/ 145 h 292"/>
                <a:gd name="T2" fmla="*/ 1 w 735"/>
                <a:gd name="T3" fmla="*/ 101 h 292"/>
                <a:gd name="T4" fmla="*/ 1 w 735"/>
                <a:gd name="T5" fmla="*/ 58 h 292"/>
                <a:gd name="T6" fmla="*/ 2 w 735"/>
                <a:gd name="T7" fmla="*/ 29 h 292"/>
                <a:gd name="T8" fmla="*/ 2 w 735"/>
                <a:gd name="T9" fmla="*/ 16 h 292"/>
                <a:gd name="T10" fmla="*/ 3 w 735"/>
                <a:gd name="T11" fmla="*/ 4 h 292"/>
                <a:gd name="T12" fmla="*/ 3 w 735"/>
                <a:gd name="T13" fmla="*/ 1 h 292"/>
                <a:gd name="T14" fmla="*/ 4 w 735"/>
                <a:gd name="T15" fmla="*/ 2 h 292"/>
                <a:gd name="T16" fmla="*/ 5 w 735"/>
                <a:gd name="T17" fmla="*/ 11 h 292"/>
                <a:gd name="T18" fmla="*/ 5 w 735"/>
                <a:gd name="T19" fmla="*/ 22 h 292"/>
                <a:gd name="T20" fmla="*/ 6 w 735"/>
                <a:gd name="T21" fmla="*/ 36 h 292"/>
                <a:gd name="T22" fmla="*/ 6 w 735"/>
                <a:gd name="T23" fmla="*/ 70 h 292"/>
                <a:gd name="T24" fmla="*/ 7 w 735"/>
                <a:gd name="T25" fmla="*/ 101 h 292"/>
                <a:gd name="T26" fmla="*/ 8 w 735"/>
                <a:gd name="T27" fmla="*/ 155 h 292"/>
                <a:gd name="T28" fmla="*/ 9 w 735"/>
                <a:gd name="T29" fmla="*/ 186 h 292"/>
                <a:gd name="T30" fmla="*/ 10 w 735"/>
                <a:gd name="T31" fmla="*/ 227 h 292"/>
                <a:gd name="T32" fmla="*/ 11 w 735"/>
                <a:gd name="T33" fmla="*/ 260 h 292"/>
                <a:gd name="T34" fmla="*/ 12 w 735"/>
                <a:gd name="T35" fmla="*/ 281 h 292"/>
                <a:gd name="T36" fmla="*/ 12 w 735"/>
                <a:gd name="T37" fmla="*/ 290 h 292"/>
                <a:gd name="T38" fmla="*/ 13 w 735"/>
                <a:gd name="T39" fmla="*/ 292 h 292"/>
                <a:gd name="T40" fmla="*/ 14 w 735"/>
                <a:gd name="T41" fmla="*/ 288 h 292"/>
                <a:gd name="T42" fmla="*/ 14 w 735"/>
                <a:gd name="T43" fmla="*/ 271 h 292"/>
                <a:gd name="T44" fmla="*/ 15 w 735"/>
                <a:gd name="T45" fmla="*/ 240 h 292"/>
                <a:gd name="T46" fmla="*/ 15 w 735"/>
                <a:gd name="T47" fmla="*/ 210 h 292"/>
                <a:gd name="T48" fmla="*/ 16 w 735"/>
                <a:gd name="T49" fmla="*/ 176 h 292"/>
                <a:gd name="T50" fmla="*/ 16 w 735"/>
                <a:gd name="T51" fmla="*/ 150 h 2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5"/>
                <a:gd name="T79" fmla="*/ 0 h 292"/>
                <a:gd name="T80" fmla="*/ 735 w 735"/>
                <a:gd name="T81" fmla="*/ 292 h 2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5" h="292">
                  <a:moveTo>
                    <a:pt x="0" y="145"/>
                  </a:moveTo>
                  <a:cubicBezTo>
                    <a:pt x="8" y="130"/>
                    <a:pt x="16" y="115"/>
                    <a:pt x="25" y="101"/>
                  </a:cubicBezTo>
                  <a:cubicBezTo>
                    <a:pt x="34" y="87"/>
                    <a:pt x="46" y="70"/>
                    <a:pt x="56" y="58"/>
                  </a:cubicBezTo>
                  <a:cubicBezTo>
                    <a:pt x="66" y="46"/>
                    <a:pt x="77" y="36"/>
                    <a:pt x="86" y="29"/>
                  </a:cubicBezTo>
                  <a:cubicBezTo>
                    <a:pt x="95" y="22"/>
                    <a:pt x="100" y="20"/>
                    <a:pt x="108" y="16"/>
                  </a:cubicBezTo>
                  <a:cubicBezTo>
                    <a:pt x="116" y="12"/>
                    <a:pt x="126" y="6"/>
                    <a:pt x="133" y="4"/>
                  </a:cubicBezTo>
                  <a:cubicBezTo>
                    <a:pt x="140" y="2"/>
                    <a:pt x="145" y="1"/>
                    <a:pt x="152" y="1"/>
                  </a:cubicBezTo>
                  <a:cubicBezTo>
                    <a:pt x="159" y="1"/>
                    <a:pt x="168" y="0"/>
                    <a:pt x="177" y="2"/>
                  </a:cubicBezTo>
                  <a:cubicBezTo>
                    <a:pt x="186" y="4"/>
                    <a:pt x="196" y="8"/>
                    <a:pt x="204" y="11"/>
                  </a:cubicBezTo>
                  <a:cubicBezTo>
                    <a:pt x="212" y="14"/>
                    <a:pt x="218" y="18"/>
                    <a:pt x="225" y="22"/>
                  </a:cubicBezTo>
                  <a:cubicBezTo>
                    <a:pt x="232" y="26"/>
                    <a:pt x="238" y="28"/>
                    <a:pt x="249" y="36"/>
                  </a:cubicBezTo>
                  <a:cubicBezTo>
                    <a:pt x="260" y="44"/>
                    <a:pt x="276" y="59"/>
                    <a:pt x="288" y="70"/>
                  </a:cubicBezTo>
                  <a:cubicBezTo>
                    <a:pt x="300" y="81"/>
                    <a:pt x="307" y="87"/>
                    <a:pt x="321" y="101"/>
                  </a:cubicBezTo>
                  <a:cubicBezTo>
                    <a:pt x="335" y="115"/>
                    <a:pt x="361" y="141"/>
                    <a:pt x="375" y="155"/>
                  </a:cubicBezTo>
                  <a:cubicBezTo>
                    <a:pt x="389" y="169"/>
                    <a:pt x="394" y="174"/>
                    <a:pt x="406" y="186"/>
                  </a:cubicBezTo>
                  <a:cubicBezTo>
                    <a:pt x="418" y="198"/>
                    <a:pt x="434" y="215"/>
                    <a:pt x="448" y="227"/>
                  </a:cubicBezTo>
                  <a:cubicBezTo>
                    <a:pt x="462" y="239"/>
                    <a:pt x="479" y="251"/>
                    <a:pt x="492" y="260"/>
                  </a:cubicBezTo>
                  <a:cubicBezTo>
                    <a:pt x="505" y="269"/>
                    <a:pt x="515" y="276"/>
                    <a:pt x="526" y="281"/>
                  </a:cubicBezTo>
                  <a:cubicBezTo>
                    <a:pt x="537" y="286"/>
                    <a:pt x="547" y="288"/>
                    <a:pt x="556" y="290"/>
                  </a:cubicBezTo>
                  <a:cubicBezTo>
                    <a:pt x="565" y="292"/>
                    <a:pt x="573" y="292"/>
                    <a:pt x="582" y="292"/>
                  </a:cubicBezTo>
                  <a:cubicBezTo>
                    <a:pt x="591" y="292"/>
                    <a:pt x="598" y="291"/>
                    <a:pt x="608" y="288"/>
                  </a:cubicBezTo>
                  <a:cubicBezTo>
                    <a:pt x="618" y="285"/>
                    <a:pt x="632" y="279"/>
                    <a:pt x="644" y="271"/>
                  </a:cubicBezTo>
                  <a:cubicBezTo>
                    <a:pt x="656" y="263"/>
                    <a:pt x="669" y="250"/>
                    <a:pt x="678" y="240"/>
                  </a:cubicBezTo>
                  <a:cubicBezTo>
                    <a:pt x="687" y="230"/>
                    <a:pt x="691" y="221"/>
                    <a:pt x="698" y="210"/>
                  </a:cubicBezTo>
                  <a:cubicBezTo>
                    <a:pt x="705" y="199"/>
                    <a:pt x="714" y="186"/>
                    <a:pt x="720" y="176"/>
                  </a:cubicBezTo>
                  <a:cubicBezTo>
                    <a:pt x="726" y="166"/>
                    <a:pt x="730" y="158"/>
                    <a:pt x="735" y="15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50"/>
            <p:cNvSpPr>
              <a:spLocks/>
            </p:cNvSpPr>
            <p:nvPr/>
          </p:nvSpPr>
          <p:spPr bwMode="auto">
            <a:xfrm>
              <a:off x="2471" y="1514"/>
              <a:ext cx="207" cy="292"/>
            </a:xfrm>
            <a:custGeom>
              <a:avLst/>
              <a:gdLst>
                <a:gd name="T0" fmla="*/ 0 w 735"/>
                <a:gd name="T1" fmla="*/ 145 h 292"/>
                <a:gd name="T2" fmla="*/ 1 w 735"/>
                <a:gd name="T3" fmla="*/ 101 h 292"/>
                <a:gd name="T4" fmla="*/ 1 w 735"/>
                <a:gd name="T5" fmla="*/ 58 h 292"/>
                <a:gd name="T6" fmla="*/ 2 w 735"/>
                <a:gd name="T7" fmla="*/ 29 h 292"/>
                <a:gd name="T8" fmla="*/ 2 w 735"/>
                <a:gd name="T9" fmla="*/ 16 h 292"/>
                <a:gd name="T10" fmla="*/ 3 w 735"/>
                <a:gd name="T11" fmla="*/ 4 h 292"/>
                <a:gd name="T12" fmla="*/ 3 w 735"/>
                <a:gd name="T13" fmla="*/ 1 h 292"/>
                <a:gd name="T14" fmla="*/ 4 w 735"/>
                <a:gd name="T15" fmla="*/ 2 h 292"/>
                <a:gd name="T16" fmla="*/ 5 w 735"/>
                <a:gd name="T17" fmla="*/ 11 h 292"/>
                <a:gd name="T18" fmla="*/ 5 w 735"/>
                <a:gd name="T19" fmla="*/ 22 h 292"/>
                <a:gd name="T20" fmla="*/ 6 w 735"/>
                <a:gd name="T21" fmla="*/ 36 h 292"/>
                <a:gd name="T22" fmla="*/ 6 w 735"/>
                <a:gd name="T23" fmla="*/ 70 h 292"/>
                <a:gd name="T24" fmla="*/ 7 w 735"/>
                <a:gd name="T25" fmla="*/ 101 h 292"/>
                <a:gd name="T26" fmla="*/ 8 w 735"/>
                <a:gd name="T27" fmla="*/ 155 h 292"/>
                <a:gd name="T28" fmla="*/ 9 w 735"/>
                <a:gd name="T29" fmla="*/ 186 h 292"/>
                <a:gd name="T30" fmla="*/ 10 w 735"/>
                <a:gd name="T31" fmla="*/ 227 h 292"/>
                <a:gd name="T32" fmla="*/ 11 w 735"/>
                <a:gd name="T33" fmla="*/ 260 h 292"/>
                <a:gd name="T34" fmla="*/ 12 w 735"/>
                <a:gd name="T35" fmla="*/ 281 h 292"/>
                <a:gd name="T36" fmla="*/ 12 w 735"/>
                <a:gd name="T37" fmla="*/ 290 h 292"/>
                <a:gd name="T38" fmla="*/ 13 w 735"/>
                <a:gd name="T39" fmla="*/ 292 h 292"/>
                <a:gd name="T40" fmla="*/ 14 w 735"/>
                <a:gd name="T41" fmla="*/ 288 h 292"/>
                <a:gd name="T42" fmla="*/ 14 w 735"/>
                <a:gd name="T43" fmla="*/ 271 h 292"/>
                <a:gd name="T44" fmla="*/ 15 w 735"/>
                <a:gd name="T45" fmla="*/ 240 h 292"/>
                <a:gd name="T46" fmla="*/ 15 w 735"/>
                <a:gd name="T47" fmla="*/ 210 h 292"/>
                <a:gd name="T48" fmla="*/ 16 w 735"/>
                <a:gd name="T49" fmla="*/ 176 h 292"/>
                <a:gd name="T50" fmla="*/ 16 w 735"/>
                <a:gd name="T51" fmla="*/ 150 h 2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5"/>
                <a:gd name="T79" fmla="*/ 0 h 292"/>
                <a:gd name="T80" fmla="*/ 735 w 735"/>
                <a:gd name="T81" fmla="*/ 292 h 2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5" h="292">
                  <a:moveTo>
                    <a:pt x="0" y="145"/>
                  </a:moveTo>
                  <a:cubicBezTo>
                    <a:pt x="8" y="130"/>
                    <a:pt x="16" y="115"/>
                    <a:pt x="25" y="101"/>
                  </a:cubicBezTo>
                  <a:cubicBezTo>
                    <a:pt x="34" y="87"/>
                    <a:pt x="46" y="70"/>
                    <a:pt x="56" y="58"/>
                  </a:cubicBezTo>
                  <a:cubicBezTo>
                    <a:pt x="66" y="46"/>
                    <a:pt x="77" y="36"/>
                    <a:pt x="86" y="29"/>
                  </a:cubicBezTo>
                  <a:cubicBezTo>
                    <a:pt x="95" y="22"/>
                    <a:pt x="100" y="20"/>
                    <a:pt x="108" y="16"/>
                  </a:cubicBezTo>
                  <a:cubicBezTo>
                    <a:pt x="116" y="12"/>
                    <a:pt x="126" y="6"/>
                    <a:pt x="133" y="4"/>
                  </a:cubicBezTo>
                  <a:cubicBezTo>
                    <a:pt x="140" y="2"/>
                    <a:pt x="145" y="1"/>
                    <a:pt x="152" y="1"/>
                  </a:cubicBezTo>
                  <a:cubicBezTo>
                    <a:pt x="159" y="1"/>
                    <a:pt x="168" y="0"/>
                    <a:pt x="177" y="2"/>
                  </a:cubicBezTo>
                  <a:cubicBezTo>
                    <a:pt x="186" y="4"/>
                    <a:pt x="196" y="8"/>
                    <a:pt x="204" y="11"/>
                  </a:cubicBezTo>
                  <a:cubicBezTo>
                    <a:pt x="212" y="14"/>
                    <a:pt x="218" y="18"/>
                    <a:pt x="225" y="22"/>
                  </a:cubicBezTo>
                  <a:cubicBezTo>
                    <a:pt x="232" y="26"/>
                    <a:pt x="238" y="28"/>
                    <a:pt x="249" y="36"/>
                  </a:cubicBezTo>
                  <a:cubicBezTo>
                    <a:pt x="260" y="44"/>
                    <a:pt x="276" y="59"/>
                    <a:pt x="288" y="70"/>
                  </a:cubicBezTo>
                  <a:cubicBezTo>
                    <a:pt x="300" y="81"/>
                    <a:pt x="307" y="87"/>
                    <a:pt x="321" y="101"/>
                  </a:cubicBezTo>
                  <a:cubicBezTo>
                    <a:pt x="335" y="115"/>
                    <a:pt x="361" y="141"/>
                    <a:pt x="375" y="155"/>
                  </a:cubicBezTo>
                  <a:cubicBezTo>
                    <a:pt x="389" y="169"/>
                    <a:pt x="394" y="174"/>
                    <a:pt x="406" y="186"/>
                  </a:cubicBezTo>
                  <a:cubicBezTo>
                    <a:pt x="418" y="198"/>
                    <a:pt x="434" y="215"/>
                    <a:pt x="448" y="227"/>
                  </a:cubicBezTo>
                  <a:cubicBezTo>
                    <a:pt x="462" y="239"/>
                    <a:pt x="479" y="251"/>
                    <a:pt x="492" y="260"/>
                  </a:cubicBezTo>
                  <a:cubicBezTo>
                    <a:pt x="505" y="269"/>
                    <a:pt x="515" y="276"/>
                    <a:pt x="526" y="281"/>
                  </a:cubicBezTo>
                  <a:cubicBezTo>
                    <a:pt x="537" y="286"/>
                    <a:pt x="547" y="288"/>
                    <a:pt x="556" y="290"/>
                  </a:cubicBezTo>
                  <a:cubicBezTo>
                    <a:pt x="565" y="292"/>
                    <a:pt x="573" y="292"/>
                    <a:pt x="582" y="292"/>
                  </a:cubicBezTo>
                  <a:cubicBezTo>
                    <a:pt x="591" y="292"/>
                    <a:pt x="598" y="291"/>
                    <a:pt x="608" y="288"/>
                  </a:cubicBezTo>
                  <a:cubicBezTo>
                    <a:pt x="618" y="285"/>
                    <a:pt x="632" y="279"/>
                    <a:pt x="644" y="271"/>
                  </a:cubicBezTo>
                  <a:cubicBezTo>
                    <a:pt x="656" y="263"/>
                    <a:pt x="669" y="250"/>
                    <a:pt x="678" y="240"/>
                  </a:cubicBezTo>
                  <a:cubicBezTo>
                    <a:pt x="687" y="230"/>
                    <a:pt x="691" y="221"/>
                    <a:pt x="698" y="210"/>
                  </a:cubicBezTo>
                  <a:cubicBezTo>
                    <a:pt x="705" y="199"/>
                    <a:pt x="714" y="186"/>
                    <a:pt x="720" y="176"/>
                  </a:cubicBezTo>
                  <a:cubicBezTo>
                    <a:pt x="726" y="166"/>
                    <a:pt x="730" y="158"/>
                    <a:pt x="735" y="15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2678" y="1503"/>
              <a:ext cx="207" cy="292"/>
            </a:xfrm>
            <a:custGeom>
              <a:avLst/>
              <a:gdLst>
                <a:gd name="T0" fmla="*/ 0 w 735"/>
                <a:gd name="T1" fmla="*/ 145 h 292"/>
                <a:gd name="T2" fmla="*/ 1 w 735"/>
                <a:gd name="T3" fmla="*/ 101 h 292"/>
                <a:gd name="T4" fmla="*/ 1 w 735"/>
                <a:gd name="T5" fmla="*/ 58 h 292"/>
                <a:gd name="T6" fmla="*/ 2 w 735"/>
                <a:gd name="T7" fmla="*/ 29 h 292"/>
                <a:gd name="T8" fmla="*/ 2 w 735"/>
                <a:gd name="T9" fmla="*/ 16 h 292"/>
                <a:gd name="T10" fmla="*/ 3 w 735"/>
                <a:gd name="T11" fmla="*/ 4 h 292"/>
                <a:gd name="T12" fmla="*/ 3 w 735"/>
                <a:gd name="T13" fmla="*/ 1 h 292"/>
                <a:gd name="T14" fmla="*/ 4 w 735"/>
                <a:gd name="T15" fmla="*/ 2 h 292"/>
                <a:gd name="T16" fmla="*/ 5 w 735"/>
                <a:gd name="T17" fmla="*/ 11 h 292"/>
                <a:gd name="T18" fmla="*/ 5 w 735"/>
                <a:gd name="T19" fmla="*/ 22 h 292"/>
                <a:gd name="T20" fmla="*/ 6 w 735"/>
                <a:gd name="T21" fmla="*/ 36 h 292"/>
                <a:gd name="T22" fmla="*/ 6 w 735"/>
                <a:gd name="T23" fmla="*/ 70 h 292"/>
                <a:gd name="T24" fmla="*/ 7 w 735"/>
                <a:gd name="T25" fmla="*/ 101 h 292"/>
                <a:gd name="T26" fmla="*/ 8 w 735"/>
                <a:gd name="T27" fmla="*/ 155 h 292"/>
                <a:gd name="T28" fmla="*/ 9 w 735"/>
                <a:gd name="T29" fmla="*/ 186 h 292"/>
                <a:gd name="T30" fmla="*/ 10 w 735"/>
                <a:gd name="T31" fmla="*/ 227 h 292"/>
                <a:gd name="T32" fmla="*/ 11 w 735"/>
                <a:gd name="T33" fmla="*/ 260 h 292"/>
                <a:gd name="T34" fmla="*/ 12 w 735"/>
                <a:gd name="T35" fmla="*/ 281 h 292"/>
                <a:gd name="T36" fmla="*/ 12 w 735"/>
                <a:gd name="T37" fmla="*/ 290 h 292"/>
                <a:gd name="T38" fmla="*/ 13 w 735"/>
                <a:gd name="T39" fmla="*/ 292 h 292"/>
                <a:gd name="T40" fmla="*/ 14 w 735"/>
                <a:gd name="T41" fmla="*/ 288 h 292"/>
                <a:gd name="T42" fmla="*/ 14 w 735"/>
                <a:gd name="T43" fmla="*/ 271 h 292"/>
                <a:gd name="T44" fmla="*/ 15 w 735"/>
                <a:gd name="T45" fmla="*/ 240 h 292"/>
                <a:gd name="T46" fmla="*/ 15 w 735"/>
                <a:gd name="T47" fmla="*/ 210 h 292"/>
                <a:gd name="T48" fmla="*/ 16 w 735"/>
                <a:gd name="T49" fmla="*/ 176 h 292"/>
                <a:gd name="T50" fmla="*/ 16 w 735"/>
                <a:gd name="T51" fmla="*/ 150 h 2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5"/>
                <a:gd name="T79" fmla="*/ 0 h 292"/>
                <a:gd name="T80" fmla="*/ 735 w 735"/>
                <a:gd name="T81" fmla="*/ 292 h 2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5" h="292">
                  <a:moveTo>
                    <a:pt x="0" y="145"/>
                  </a:moveTo>
                  <a:cubicBezTo>
                    <a:pt x="8" y="130"/>
                    <a:pt x="16" y="115"/>
                    <a:pt x="25" y="101"/>
                  </a:cubicBezTo>
                  <a:cubicBezTo>
                    <a:pt x="34" y="87"/>
                    <a:pt x="46" y="70"/>
                    <a:pt x="56" y="58"/>
                  </a:cubicBezTo>
                  <a:cubicBezTo>
                    <a:pt x="66" y="46"/>
                    <a:pt x="77" y="36"/>
                    <a:pt x="86" y="29"/>
                  </a:cubicBezTo>
                  <a:cubicBezTo>
                    <a:pt x="95" y="22"/>
                    <a:pt x="100" y="20"/>
                    <a:pt x="108" y="16"/>
                  </a:cubicBezTo>
                  <a:cubicBezTo>
                    <a:pt x="116" y="12"/>
                    <a:pt x="126" y="6"/>
                    <a:pt x="133" y="4"/>
                  </a:cubicBezTo>
                  <a:cubicBezTo>
                    <a:pt x="140" y="2"/>
                    <a:pt x="145" y="1"/>
                    <a:pt x="152" y="1"/>
                  </a:cubicBezTo>
                  <a:cubicBezTo>
                    <a:pt x="159" y="1"/>
                    <a:pt x="168" y="0"/>
                    <a:pt x="177" y="2"/>
                  </a:cubicBezTo>
                  <a:cubicBezTo>
                    <a:pt x="186" y="4"/>
                    <a:pt x="196" y="8"/>
                    <a:pt x="204" y="11"/>
                  </a:cubicBezTo>
                  <a:cubicBezTo>
                    <a:pt x="212" y="14"/>
                    <a:pt x="218" y="18"/>
                    <a:pt x="225" y="22"/>
                  </a:cubicBezTo>
                  <a:cubicBezTo>
                    <a:pt x="232" y="26"/>
                    <a:pt x="238" y="28"/>
                    <a:pt x="249" y="36"/>
                  </a:cubicBezTo>
                  <a:cubicBezTo>
                    <a:pt x="260" y="44"/>
                    <a:pt x="276" y="59"/>
                    <a:pt x="288" y="70"/>
                  </a:cubicBezTo>
                  <a:cubicBezTo>
                    <a:pt x="300" y="81"/>
                    <a:pt x="307" y="87"/>
                    <a:pt x="321" y="101"/>
                  </a:cubicBezTo>
                  <a:cubicBezTo>
                    <a:pt x="335" y="115"/>
                    <a:pt x="361" y="141"/>
                    <a:pt x="375" y="155"/>
                  </a:cubicBezTo>
                  <a:cubicBezTo>
                    <a:pt x="389" y="169"/>
                    <a:pt x="394" y="174"/>
                    <a:pt x="406" y="186"/>
                  </a:cubicBezTo>
                  <a:cubicBezTo>
                    <a:pt x="418" y="198"/>
                    <a:pt x="434" y="215"/>
                    <a:pt x="448" y="227"/>
                  </a:cubicBezTo>
                  <a:cubicBezTo>
                    <a:pt x="462" y="239"/>
                    <a:pt x="479" y="251"/>
                    <a:pt x="492" y="260"/>
                  </a:cubicBezTo>
                  <a:cubicBezTo>
                    <a:pt x="505" y="269"/>
                    <a:pt x="515" y="276"/>
                    <a:pt x="526" y="281"/>
                  </a:cubicBezTo>
                  <a:cubicBezTo>
                    <a:pt x="537" y="286"/>
                    <a:pt x="547" y="288"/>
                    <a:pt x="556" y="290"/>
                  </a:cubicBezTo>
                  <a:cubicBezTo>
                    <a:pt x="565" y="292"/>
                    <a:pt x="573" y="292"/>
                    <a:pt x="582" y="292"/>
                  </a:cubicBezTo>
                  <a:cubicBezTo>
                    <a:pt x="591" y="292"/>
                    <a:pt x="598" y="291"/>
                    <a:pt x="608" y="288"/>
                  </a:cubicBezTo>
                  <a:cubicBezTo>
                    <a:pt x="618" y="285"/>
                    <a:pt x="632" y="279"/>
                    <a:pt x="644" y="271"/>
                  </a:cubicBezTo>
                  <a:cubicBezTo>
                    <a:pt x="656" y="263"/>
                    <a:pt x="669" y="250"/>
                    <a:pt x="678" y="240"/>
                  </a:cubicBezTo>
                  <a:cubicBezTo>
                    <a:pt x="687" y="230"/>
                    <a:pt x="691" y="221"/>
                    <a:pt x="698" y="210"/>
                  </a:cubicBezTo>
                  <a:cubicBezTo>
                    <a:pt x="705" y="199"/>
                    <a:pt x="714" y="186"/>
                    <a:pt x="720" y="176"/>
                  </a:cubicBezTo>
                  <a:cubicBezTo>
                    <a:pt x="726" y="166"/>
                    <a:pt x="730" y="158"/>
                    <a:pt x="735" y="15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2889" y="1499"/>
              <a:ext cx="207" cy="292"/>
            </a:xfrm>
            <a:custGeom>
              <a:avLst/>
              <a:gdLst>
                <a:gd name="T0" fmla="*/ 0 w 735"/>
                <a:gd name="T1" fmla="*/ 145 h 292"/>
                <a:gd name="T2" fmla="*/ 1 w 735"/>
                <a:gd name="T3" fmla="*/ 101 h 292"/>
                <a:gd name="T4" fmla="*/ 1 w 735"/>
                <a:gd name="T5" fmla="*/ 58 h 292"/>
                <a:gd name="T6" fmla="*/ 2 w 735"/>
                <a:gd name="T7" fmla="*/ 29 h 292"/>
                <a:gd name="T8" fmla="*/ 2 w 735"/>
                <a:gd name="T9" fmla="*/ 16 h 292"/>
                <a:gd name="T10" fmla="*/ 3 w 735"/>
                <a:gd name="T11" fmla="*/ 4 h 292"/>
                <a:gd name="T12" fmla="*/ 3 w 735"/>
                <a:gd name="T13" fmla="*/ 1 h 292"/>
                <a:gd name="T14" fmla="*/ 4 w 735"/>
                <a:gd name="T15" fmla="*/ 2 h 292"/>
                <a:gd name="T16" fmla="*/ 5 w 735"/>
                <a:gd name="T17" fmla="*/ 11 h 292"/>
                <a:gd name="T18" fmla="*/ 5 w 735"/>
                <a:gd name="T19" fmla="*/ 22 h 292"/>
                <a:gd name="T20" fmla="*/ 6 w 735"/>
                <a:gd name="T21" fmla="*/ 36 h 292"/>
                <a:gd name="T22" fmla="*/ 6 w 735"/>
                <a:gd name="T23" fmla="*/ 70 h 292"/>
                <a:gd name="T24" fmla="*/ 7 w 735"/>
                <a:gd name="T25" fmla="*/ 101 h 292"/>
                <a:gd name="T26" fmla="*/ 8 w 735"/>
                <a:gd name="T27" fmla="*/ 155 h 292"/>
                <a:gd name="T28" fmla="*/ 9 w 735"/>
                <a:gd name="T29" fmla="*/ 186 h 292"/>
                <a:gd name="T30" fmla="*/ 10 w 735"/>
                <a:gd name="T31" fmla="*/ 227 h 292"/>
                <a:gd name="T32" fmla="*/ 11 w 735"/>
                <a:gd name="T33" fmla="*/ 260 h 292"/>
                <a:gd name="T34" fmla="*/ 12 w 735"/>
                <a:gd name="T35" fmla="*/ 281 h 292"/>
                <a:gd name="T36" fmla="*/ 12 w 735"/>
                <a:gd name="T37" fmla="*/ 290 h 292"/>
                <a:gd name="T38" fmla="*/ 13 w 735"/>
                <a:gd name="T39" fmla="*/ 292 h 292"/>
                <a:gd name="T40" fmla="*/ 14 w 735"/>
                <a:gd name="T41" fmla="*/ 288 h 292"/>
                <a:gd name="T42" fmla="*/ 14 w 735"/>
                <a:gd name="T43" fmla="*/ 271 h 292"/>
                <a:gd name="T44" fmla="*/ 15 w 735"/>
                <a:gd name="T45" fmla="*/ 240 h 292"/>
                <a:gd name="T46" fmla="*/ 15 w 735"/>
                <a:gd name="T47" fmla="*/ 210 h 292"/>
                <a:gd name="T48" fmla="*/ 16 w 735"/>
                <a:gd name="T49" fmla="*/ 176 h 292"/>
                <a:gd name="T50" fmla="*/ 16 w 735"/>
                <a:gd name="T51" fmla="*/ 150 h 2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5"/>
                <a:gd name="T79" fmla="*/ 0 h 292"/>
                <a:gd name="T80" fmla="*/ 735 w 735"/>
                <a:gd name="T81" fmla="*/ 292 h 2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5" h="292">
                  <a:moveTo>
                    <a:pt x="0" y="145"/>
                  </a:moveTo>
                  <a:cubicBezTo>
                    <a:pt x="8" y="130"/>
                    <a:pt x="16" y="115"/>
                    <a:pt x="25" y="101"/>
                  </a:cubicBezTo>
                  <a:cubicBezTo>
                    <a:pt x="34" y="87"/>
                    <a:pt x="46" y="70"/>
                    <a:pt x="56" y="58"/>
                  </a:cubicBezTo>
                  <a:cubicBezTo>
                    <a:pt x="66" y="46"/>
                    <a:pt x="77" y="36"/>
                    <a:pt x="86" y="29"/>
                  </a:cubicBezTo>
                  <a:cubicBezTo>
                    <a:pt x="95" y="22"/>
                    <a:pt x="100" y="20"/>
                    <a:pt x="108" y="16"/>
                  </a:cubicBezTo>
                  <a:cubicBezTo>
                    <a:pt x="116" y="12"/>
                    <a:pt x="126" y="6"/>
                    <a:pt x="133" y="4"/>
                  </a:cubicBezTo>
                  <a:cubicBezTo>
                    <a:pt x="140" y="2"/>
                    <a:pt x="145" y="1"/>
                    <a:pt x="152" y="1"/>
                  </a:cubicBezTo>
                  <a:cubicBezTo>
                    <a:pt x="159" y="1"/>
                    <a:pt x="168" y="0"/>
                    <a:pt x="177" y="2"/>
                  </a:cubicBezTo>
                  <a:cubicBezTo>
                    <a:pt x="186" y="4"/>
                    <a:pt x="196" y="8"/>
                    <a:pt x="204" y="11"/>
                  </a:cubicBezTo>
                  <a:cubicBezTo>
                    <a:pt x="212" y="14"/>
                    <a:pt x="218" y="18"/>
                    <a:pt x="225" y="22"/>
                  </a:cubicBezTo>
                  <a:cubicBezTo>
                    <a:pt x="232" y="26"/>
                    <a:pt x="238" y="28"/>
                    <a:pt x="249" y="36"/>
                  </a:cubicBezTo>
                  <a:cubicBezTo>
                    <a:pt x="260" y="44"/>
                    <a:pt x="276" y="59"/>
                    <a:pt x="288" y="70"/>
                  </a:cubicBezTo>
                  <a:cubicBezTo>
                    <a:pt x="300" y="81"/>
                    <a:pt x="307" y="87"/>
                    <a:pt x="321" y="101"/>
                  </a:cubicBezTo>
                  <a:cubicBezTo>
                    <a:pt x="335" y="115"/>
                    <a:pt x="361" y="141"/>
                    <a:pt x="375" y="155"/>
                  </a:cubicBezTo>
                  <a:cubicBezTo>
                    <a:pt x="389" y="169"/>
                    <a:pt x="394" y="174"/>
                    <a:pt x="406" y="186"/>
                  </a:cubicBezTo>
                  <a:cubicBezTo>
                    <a:pt x="418" y="198"/>
                    <a:pt x="434" y="215"/>
                    <a:pt x="448" y="227"/>
                  </a:cubicBezTo>
                  <a:cubicBezTo>
                    <a:pt x="462" y="239"/>
                    <a:pt x="479" y="251"/>
                    <a:pt x="492" y="260"/>
                  </a:cubicBezTo>
                  <a:cubicBezTo>
                    <a:pt x="505" y="269"/>
                    <a:pt x="515" y="276"/>
                    <a:pt x="526" y="281"/>
                  </a:cubicBezTo>
                  <a:cubicBezTo>
                    <a:pt x="537" y="286"/>
                    <a:pt x="547" y="288"/>
                    <a:pt x="556" y="290"/>
                  </a:cubicBezTo>
                  <a:cubicBezTo>
                    <a:pt x="565" y="292"/>
                    <a:pt x="573" y="292"/>
                    <a:pt x="582" y="292"/>
                  </a:cubicBezTo>
                  <a:cubicBezTo>
                    <a:pt x="591" y="292"/>
                    <a:pt x="598" y="291"/>
                    <a:pt x="608" y="288"/>
                  </a:cubicBezTo>
                  <a:cubicBezTo>
                    <a:pt x="618" y="285"/>
                    <a:pt x="632" y="279"/>
                    <a:pt x="644" y="271"/>
                  </a:cubicBezTo>
                  <a:cubicBezTo>
                    <a:pt x="656" y="263"/>
                    <a:pt x="669" y="250"/>
                    <a:pt x="678" y="240"/>
                  </a:cubicBezTo>
                  <a:cubicBezTo>
                    <a:pt x="687" y="230"/>
                    <a:pt x="691" y="221"/>
                    <a:pt x="698" y="210"/>
                  </a:cubicBezTo>
                  <a:cubicBezTo>
                    <a:pt x="705" y="199"/>
                    <a:pt x="714" y="186"/>
                    <a:pt x="720" y="176"/>
                  </a:cubicBezTo>
                  <a:cubicBezTo>
                    <a:pt x="726" y="166"/>
                    <a:pt x="730" y="158"/>
                    <a:pt x="735" y="15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53"/>
            <p:cNvSpPr>
              <a:spLocks noChangeShapeType="1"/>
            </p:cNvSpPr>
            <p:nvPr/>
          </p:nvSpPr>
          <p:spPr bwMode="auto">
            <a:xfrm>
              <a:off x="2256" y="1656"/>
              <a:ext cx="8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Right Arrow 17"/>
          <p:cNvSpPr/>
          <p:nvPr/>
        </p:nvSpPr>
        <p:spPr>
          <a:xfrm>
            <a:off x="10004923" y="899057"/>
            <a:ext cx="408486" cy="1540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54"/>
          <p:cNvGrpSpPr>
            <a:grpSpLocks/>
          </p:cNvGrpSpPr>
          <p:nvPr/>
        </p:nvGrpSpPr>
        <p:grpSpPr bwMode="auto">
          <a:xfrm>
            <a:off x="7366882" y="3947948"/>
            <a:ext cx="2362200" cy="622300"/>
            <a:chOff x="2256" y="1499"/>
            <a:chExt cx="840" cy="311"/>
          </a:xfrm>
        </p:grpSpPr>
        <p:sp>
          <p:nvSpPr>
            <p:cNvPr id="23" name="Freeform 55"/>
            <p:cNvSpPr>
              <a:spLocks/>
            </p:cNvSpPr>
            <p:nvPr/>
          </p:nvSpPr>
          <p:spPr bwMode="auto">
            <a:xfrm>
              <a:off x="2260" y="1518"/>
              <a:ext cx="207" cy="292"/>
            </a:xfrm>
            <a:custGeom>
              <a:avLst/>
              <a:gdLst>
                <a:gd name="T0" fmla="*/ 0 w 735"/>
                <a:gd name="T1" fmla="*/ 145 h 292"/>
                <a:gd name="T2" fmla="*/ 1 w 735"/>
                <a:gd name="T3" fmla="*/ 101 h 292"/>
                <a:gd name="T4" fmla="*/ 1 w 735"/>
                <a:gd name="T5" fmla="*/ 58 h 292"/>
                <a:gd name="T6" fmla="*/ 2 w 735"/>
                <a:gd name="T7" fmla="*/ 29 h 292"/>
                <a:gd name="T8" fmla="*/ 2 w 735"/>
                <a:gd name="T9" fmla="*/ 16 h 292"/>
                <a:gd name="T10" fmla="*/ 3 w 735"/>
                <a:gd name="T11" fmla="*/ 4 h 292"/>
                <a:gd name="T12" fmla="*/ 3 w 735"/>
                <a:gd name="T13" fmla="*/ 1 h 292"/>
                <a:gd name="T14" fmla="*/ 4 w 735"/>
                <a:gd name="T15" fmla="*/ 2 h 292"/>
                <a:gd name="T16" fmla="*/ 5 w 735"/>
                <a:gd name="T17" fmla="*/ 11 h 292"/>
                <a:gd name="T18" fmla="*/ 5 w 735"/>
                <a:gd name="T19" fmla="*/ 22 h 292"/>
                <a:gd name="T20" fmla="*/ 6 w 735"/>
                <a:gd name="T21" fmla="*/ 36 h 292"/>
                <a:gd name="T22" fmla="*/ 6 w 735"/>
                <a:gd name="T23" fmla="*/ 70 h 292"/>
                <a:gd name="T24" fmla="*/ 7 w 735"/>
                <a:gd name="T25" fmla="*/ 101 h 292"/>
                <a:gd name="T26" fmla="*/ 8 w 735"/>
                <a:gd name="T27" fmla="*/ 155 h 292"/>
                <a:gd name="T28" fmla="*/ 9 w 735"/>
                <a:gd name="T29" fmla="*/ 186 h 292"/>
                <a:gd name="T30" fmla="*/ 10 w 735"/>
                <a:gd name="T31" fmla="*/ 227 h 292"/>
                <a:gd name="T32" fmla="*/ 11 w 735"/>
                <a:gd name="T33" fmla="*/ 260 h 292"/>
                <a:gd name="T34" fmla="*/ 12 w 735"/>
                <a:gd name="T35" fmla="*/ 281 h 292"/>
                <a:gd name="T36" fmla="*/ 12 w 735"/>
                <a:gd name="T37" fmla="*/ 290 h 292"/>
                <a:gd name="T38" fmla="*/ 13 w 735"/>
                <a:gd name="T39" fmla="*/ 292 h 292"/>
                <a:gd name="T40" fmla="*/ 14 w 735"/>
                <a:gd name="T41" fmla="*/ 288 h 292"/>
                <a:gd name="T42" fmla="*/ 14 w 735"/>
                <a:gd name="T43" fmla="*/ 271 h 292"/>
                <a:gd name="T44" fmla="*/ 15 w 735"/>
                <a:gd name="T45" fmla="*/ 240 h 292"/>
                <a:gd name="T46" fmla="*/ 15 w 735"/>
                <a:gd name="T47" fmla="*/ 210 h 292"/>
                <a:gd name="T48" fmla="*/ 16 w 735"/>
                <a:gd name="T49" fmla="*/ 176 h 292"/>
                <a:gd name="T50" fmla="*/ 16 w 735"/>
                <a:gd name="T51" fmla="*/ 150 h 2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5"/>
                <a:gd name="T79" fmla="*/ 0 h 292"/>
                <a:gd name="T80" fmla="*/ 735 w 735"/>
                <a:gd name="T81" fmla="*/ 292 h 2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5" h="292">
                  <a:moveTo>
                    <a:pt x="0" y="145"/>
                  </a:moveTo>
                  <a:cubicBezTo>
                    <a:pt x="8" y="130"/>
                    <a:pt x="16" y="115"/>
                    <a:pt x="25" y="101"/>
                  </a:cubicBezTo>
                  <a:cubicBezTo>
                    <a:pt x="34" y="87"/>
                    <a:pt x="46" y="70"/>
                    <a:pt x="56" y="58"/>
                  </a:cubicBezTo>
                  <a:cubicBezTo>
                    <a:pt x="66" y="46"/>
                    <a:pt x="77" y="36"/>
                    <a:pt x="86" y="29"/>
                  </a:cubicBezTo>
                  <a:cubicBezTo>
                    <a:pt x="95" y="22"/>
                    <a:pt x="100" y="20"/>
                    <a:pt x="108" y="16"/>
                  </a:cubicBezTo>
                  <a:cubicBezTo>
                    <a:pt x="116" y="12"/>
                    <a:pt x="126" y="6"/>
                    <a:pt x="133" y="4"/>
                  </a:cubicBezTo>
                  <a:cubicBezTo>
                    <a:pt x="140" y="2"/>
                    <a:pt x="145" y="1"/>
                    <a:pt x="152" y="1"/>
                  </a:cubicBezTo>
                  <a:cubicBezTo>
                    <a:pt x="159" y="1"/>
                    <a:pt x="168" y="0"/>
                    <a:pt x="177" y="2"/>
                  </a:cubicBezTo>
                  <a:cubicBezTo>
                    <a:pt x="186" y="4"/>
                    <a:pt x="196" y="8"/>
                    <a:pt x="204" y="11"/>
                  </a:cubicBezTo>
                  <a:cubicBezTo>
                    <a:pt x="212" y="14"/>
                    <a:pt x="218" y="18"/>
                    <a:pt x="225" y="22"/>
                  </a:cubicBezTo>
                  <a:cubicBezTo>
                    <a:pt x="232" y="26"/>
                    <a:pt x="238" y="28"/>
                    <a:pt x="249" y="36"/>
                  </a:cubicBezTo>
                  <a:cubicBezTo>
                    <a:pt x="260" y="44"/>
                    <a:pt x="276" y="59"/>
                    <a:pt x="288" y="70"/>
                  </a:cubicBezTo>
                  <a:cubicBezTo>
                    <a:pt x="300" y="81"/>
                    <a:pt x="307" y="87"/>
                    <a:pt x="321" y="101"/>
                  </a:cubicBezTo>
                  <a:cubicBezTo>
                    <a:pt x="335" y="115"/>
                    <a:pt x="361" y="141"/>
                    <a:pt x="375" y="155"/>
                  </a:cubicBezTo>
                  <a:cubicBezTo>
                    <a:pt x="389" y="169"/>
                    <a:pt x="394" y="174"/>
                    <a:pt x="406" y="186"/>
                  </a:cubicBezTo>
                  <a:cubicBezTo>
                    <a:pt x="418" y="198"/>
                    <a:pt x="434" y="215"/>
                    <a:pt x="448" y="227"/>
                  </a:cubicBezTo>
                  <a:cubicBezTo>
                    <a:pt x="462" y="239"/>
                    <a:pt x="479" y="251"/>
                    <a:pt x="492" y="260"/>
                  </a:cubicBezTo>
                  <a:cubicBezTo>
                    <a:pt x="505" y="269"/>
                    <a:pt x="515" y="276"/>
                    <a:pt x="526" y="281"/>
                  </a:cubicBezTo>
                  <a:cubicBezTo>
                    <a:pt x="537" y="286"/>
                    <a:pt x="547" y="288"/>
                    <a:pt x="556" y="290"/>
                  </a:cubicBezTo>
                  <a:cubicBezTo>
                    <a:pt x="565" y="292"/>
                    <a:pt x="573" y="292"/>
                    <a:pt x="582" y="292"/>
                  </a:cubicBezTo>
                  <a:cubicBezTo>
                    <a:pt x="591" y="292"/>
                    <a:pt x="598" y="291"/>
                    <a:pt x="608" y="288"/>
                  </a:cubicBezTo>
                  <a:cubicBezTo>
                    <a:pt x="618" y="285"/>
                    <a:pt x="632" y="279"/>
                    <a:pt x="644" y="271"/>
                  </a:cubicBezTo>
                  <a:cubicBezTo>
                    <a:pt x="656" y="263"/>
                    <a:pt x="669" y="250"/>
                    <a:pt x="678" y="240"/>
                  </a:cubicBezTo>
                  <a:cubicBezTo>
                    <a:pt x="687" y="230"/>
                    <a:pt x="691" y="221"/>
                    <a:pt x="698" y="210"/>
                  </a:cubicBezTo>
                  <a:cubicBezTo>
                    <a:pt x="705" y="199"/>
                    <a:pt x="714" y="186"/>
                    <a:pt x="720" y="176"/>
                  </a:cubicBezTo>
                  <a:cubicBezTo>
                    <a:pt x="726" y="166"/>
                    <a:pt x="730" y="158"/>
                    <a:pt x="735" y="15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56"/>
            <p:cNvSpPr>
              <a:spLocks/>
            </p:cNvSpPr>
            <p:nvPr/>
          </p:nvSpPr>
          <p:spPr bwMode="auto">
            <a:xfrm>
              <a:off x="2471" y="1514"/>
              <a:ext cx="207" cy="292"/>
            </a:xfrm>
            <a:custGeom>
              <a:avLst/>
              <a:gdLst>
                <a:gd name="T0" fmla="*/ 0 w 735"/>
                <a:gd name="T1" fmla="*/ 145 h 292"/>
                <a:gd name="T2" fmla="*/ 1 w 735"/>
                <a:gd name="T3" fmla="*/ 101 h 292"/>
                <a:gd name="T4" fmla="*/ 1 w 735"/>
                <a:gd name="T5" fmla="*/ 58 h 292"/>
                <a:gd name="T6" fmla="*/ 2 w 735"/>
                <a:gd name="T7" fmla="*/ 29 h 292"/>
                <a:gd name="T8" fmla="*/ 2 w 735"/>
                <a:gd name="T9" fmla="*/ 16 h 292"/>
                <a:gd name="T10" fmla="*/ 3 w 735"/>
                <a:gd name="T11" fmla="*/ 4 h 292"/>
                <a:gd name="T12" fmla="*/ 3 w 735"/>
                <a:gd name="T13" fmla="*/ 1 h 292"/>
                <a:gd name="T14" fmla="*/ 4 w 735"/>
                <a:gd name="T15" fmla="*/ 2 h 292"/>
                <a:gd name="T16" fmla="*/ 5 w 735"/>
                <a:gd name="T17" fmla="*/ 11 h 292"/>
                <a:gd name="T18" fmla="*/ 5 w 735"/>
                <a:gd name="T19" fmla="*/ 22 h 292"/>
                <a:gd name="T20" fmla="*/ 6 w 735"/>
                <a:gd name="T21" fmla="*/ 36 h 292"/>
                <a:gd name="T22" fmla="*/ 6 w 735"/>
                <a:gd name="T23" fmla="*/ 70 h 292"/>
                <a:gd name="T24" fmla="*/ 7 w 735"/>
                <a:gd name="T25" fmla="*/ 101 h 292"/>
                <a:gd name="T26" fmla="*/ 8 w 735"/>
                <a:gd name="T27" fmla="*/ 155 h 292"/>
                <a:gd name="T28" fmla="*/ 9 w 735"/>
                <a:gd name="T29" fmla="*/ 186 h 292"/>
                <a:gd name="T30" fmla="*/ 10 w 735"/>
                <a:gd name="T31" fmla="*/ 227 h 292"/>
                <a:gd name="T32" fmla="*/ 11 w 735"/>
                <a:gd name="T33" fmla="*/ 260 h 292"/>
                <a:gd name="T34" fmla="*/ 12 w 735"/>
                <a:gd name="T35" fmla="*/ 281 h 292"/>
                <a:gd name="T36" fmla="*/ 12 w 735"/>
                <a:gd name="T37" fmla="*/ 290 h 292"/>
                <a:gd name="T38" fmla="*/ 13 w 735"/>
                <a:gd name="T39" fmla="*/ 292 h 292"/>
                <a:gd name="T40" fmla="*/ 14 w 735"/>
                <a:gd name="T41" fmla="*/ 288 h 292"/>
                <a:gd name="T42" fmla="*/ 14 w 735"/>
                <a:gd name="T43" fmla="*/ 271 h 292"/>
                <a:gd name="T44" fmla="*/ 15 w 735"/>
                <a:gd name="T45" fmla="*/ 240 h 292"/>
                <a:gd name="T46" fmla="*/ 15 w 735"/>
                <a:gd name="T47" fmla="*/ 210 h 292"/>
                <a:gd name="T48" fmla="*/ 16 w 735"/>
                <a:gd name="T49" fmla="*/ 176 h 292"/>
                <a:gd name="T50" fmla="*/ 16 w 735"/>
                <a:gd name="T51" fmla="*/ 150 h 2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5"/>
                <a:gd name="T79" fmla="*/ 0 h 292"/>
                <a:gd name="T80" fmla="*/ 735 w 735"/>
                <a:gd name="T81" fmla="*/ 292 h 2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5" h="292">
                  <a:moveTo>
                    <a:pt x="0" y="145"/>
                  </a:moveTo>
                  <a:cubicBezTo>
                    <a:pt x="8" y="130"/>
                    <a:pt x="16" y="115"/>
                    <a:pt x="25" y="101"/>
                  </a:cubicBezTo>
                  <a:cubicBezTo>
                    <a:pt x="34" y="87"/>
                    <a:pt x="46" y="70"/>
                    <a:pt x="56" y="58"/>
                  </a:cubicBezTo>
                  <a:cubicBezTo>
                    <a:pt x="66" y="46"/>
                    <a:pt x="77" y="36"/>
                    <a:pt x="86" y="29"/>
                  </a:cubicBezTo>
                  <a:cubicBezTo>
                    <a:pt x="95" y="22"/>
                    <a:pt x="100" y="20"/>
                    <a:pt x="108" y="16"/>
                  </a:cubicBezTo>
                  <a:cubicBezTo>
                    <a:pt x="116" y="12"/>
                    <a:pt x="126" y="6"/>
                    <a:pt x="133" y="4"/>
                  </a:cubicBezTo>
                  <a:cubicBezTo>
                    <a:pt x="140" y="2"/>
                    <a:pt x="145" y="1"/>
                    <a:pt x="152" y="1"/>
                  </a:cubicBezTo>
                  <a:cubicBezTo>
                    <a:pt x="159" y="1"/>
                    <a:pt x="168" y="0"/>
                    <a:pt x="177" y="2"/>
                  </a:cubicBezTo>
                  <a:cubicBezTo>
                    <a:pt x="186" y="4"/>
                    <a:pt x="196" y="8"/>
                    <a:pt x="204" y="11"/>
                  </a:cubicBezTo>
                  <a:cubicBezTo>
                    <a:pt x="212" y="14"/>
                    <a:pt x="218" y="18"/>
                    <a:pt x="225" y="22"/>
                  </a:cubicBezTo>
                  <a:cubicBezTo>
                    <a:pt x="232" y="26"/>
                    <a:pt x="238" y="28"/>
                    <a:pt x="249" y="36"/>
                  </a:cubicBezTo>
                  <a:cubicBezTo>
                    <a:pt x="260" y="44"/>
                    <a:pt x="276" y="59"/>
                    <a:pt x="288" y="70"/>
                  </a:cubicBezTo>
                  <a:cubicBezTo>
                    <a:pt x="300" y="81"/>
                    <a:pt x="307" y="87"/>
                    <a:pt x="321" y="101"/>
                  </a:cubicBezTo>
                  <a:cubicBezTo>
                    <a:pt x="335" y="115"/>
                    <a:pt x="361" y="141"/>
                    <a:pt x="375" y="155"/>
                  </a:cubicBezTo>
                  <a:cubicBezTo>
                    <a:pt x="389" y="169"/>
                    <a:pt x="394" y="174"/>
                    <a:pt x="406" y="186"/>
                  </a:cubicBezTo>
                  <a:cubicBezTo>
                    <a:pt x="418" y="198"/>
                    <a:pt x="434" y="215"/>
                    <a:pt x="448" y="227"/>
                  </a:cubicBezTo>
                  <a:cubicBezTo>
                    <a:pt x="462" y="239"/>
                    <a:pt x="479" y="251"/>
                    <a:pt x="492" y="260"/>
                  </a:cubicBezTo>
                  <a:cubicBezTo>
                    <a:pt x="505" y="269"/>
                    <a:pt x="515" y="276"/>
                    <a:pt x="526" y="281"/>
                  </a:cubicBezTo>
                  <a:cubicBezTo>
                    <a:pt x="537" y="286"/>
                    <a:pt x="547" y="288"/>
                    <a:pt x="556" y="290"/>
                  </a:cubicBezTo>
                  <a:cubicBezTo>
                    <a:pt x="565" y="292"/>
                    <a:pt x="573" y="292"/>
                    <a:pt x="582" y="292"/>
                  </a:cubicBezTo>
                  <a:cubicBezTo>
                    <a:pt x="591" y="292"/>
                    <a:pt x="598" y="291"/>
                    <a:pt x="608" y="288"/>
                  </a:cubicBezTo>
                  <a:cubicBezTo>
                    <a:pt x="618" y="285"/>
                    <a:pt x="632" y="279"/>
                    <a:pt x="644" y="271"/>
                  </a:cubicBezTo>
                  <a:cubicBezTo>
                    <a:pt x="656" y="263"/>
                    <a:pt x="669" y="250"/>
                    <a:pt x="678" y="240"/>
                  </a:cubicBezTo>
                  <a:cubicBezTo>
                    <a:pt x="687" y="230"/>
                    <a:pt x="691" y="221"/>
                    <a:pt x="698" y="210"/>
                  </a:cubicBezTo>
                  <a:cubicBezTo>
                    <a:pt x="705" y="199"/>
                    <a:pt x="714" y="186"/>
                    <a:pt x="720" y="176"/>
                  </a:cubicBezTo>
                  <a:cubicBezTo>
                    <a:pt x="726" y="166"/>
                    <a:pt x="730" y="158"/>
                    <a:pt x="735" y="15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57"/>
            <p:cNvSpPr>
              <a:spLocks/>
            </p:cNvSpPr>
            <p:nvPr/>
          </p:nvSpPr>
          <p:spPr bwMode="auto">
            <a:xfrm>
              <a:off x="2678" y="1503"/>
              <a:ext cx="207" cy="292"/>
            </a:xfrm>
            <a:custGeom>
              <a:avLst/>
              <a:gdLst>
                <a:gd name="T0" fmla="*/ 0 w 735"/>
                <a:gd name="T1" fmla="*/ 145 h 292"/>
                <a:gd name="T2" fmla="*/ 1 w 735"/>
                <a:gd name="T3" fmla="*/ 101 h 292"/>
                <a:gd name="T4" fmla="*/ 1 w 735"/>
                <a:gd name="T5" fmla="*/ 58 h 292"/>
                <a:gd name="T6" fmla="*/ 2 w 735"/>
                <a:gd name="T7" fmla="*/ 29 h 292"/>
                <a:gd name="T8" fmla="*/ 2 w 735"/>
                <a:gd name="T9" fmla="*/ 16 h 292"/>
                <a:gd name="T10" fmla="*/ 3 w 735"/>
                <a:gd name="T11" fmla="*/ 4 h 292"/>
                <a:gd name="T12" fmla="*/ 3 w 735"/>
                <a:gd name="T13" fmla="*/ 1 h 292"/>
                <a:gd name="T14" fmla="*/ 4 w 735"/>
                <a:gd name="T15" fmla="*/ 2 h 292"/>
                <a:gd name="T16" fmla="*/ 5 w 735"/>
                <a:gd name="T17" fmla="*/ 11 h 292"/>
                <a:gd name="T18" fmla="*/ 5 w 735"/>
                <a:gd name="T19" fmla="*/ 22 h 292"/>
                <a:gd name="T20" fmla="*/ 6 w 735"/>
                <a:gd name="T21" fmla="*/ 36 h 292"/>
                <a:gd name="T22" fmla="*/ 6 w 735"/>
                <a:gd name="T23" fmla="*/ 70 h 292"/>
                <a:gd name="T24" fmla="*/ 7 w 735"/>
                <a:gd name="T25" fmla="*/ 101 h 292"/>
                <a:gd name="T26" fmla="*/ 8 w 735"/>
                <a:gd name="T27" fmla="*/ 155 h 292"/>
                <a:gd name="T28" fmla="*/ 9 w 735"/>
                <a:gd name="T29" fmla="*/ 186 h 292"/>
                <a:gd name="T30" fmla="*/ 10 w 735"/>
                <a:gd name="T31" fmla="*/ 227 h 292"/>
                <a:gd name="T32" fmla="*/ 11 w 735"/>
                <a:gd name="T33" fmla="*/ 260 h 292"/>
                <a:gd name="T34" fmla="*/ 12 w 735"/>
                <a:gd name="T35" fmla="*/ 281 h 292"/>
                <a:gd name="T36" fmla="*/ 12 w 735"/>
                <a:gd name="T37" fmla="*/ 290 h 292"/>
                <a:gd name="T38" fmla="*/ 13 w 735"/>
                <a:gd name="T39" fmla="*/ 292 h 292"/>
                <a:gd name="T40" fmla="*/ 14 w 735"/>
                <a:gd name="T41" fmla="*/ 288 h 292"/>
                <a:gd name="T42" fmla="*/ 14 w 735"/>
                <a:gd name="T43" fmla="*/ 271 h 292"/>
                <a:gd name="T44" fmla="*/ 15 w 735"/>
                <a:gd name="T45" fmla="*/ 240 h 292"/>
                <a:gd name="T46" fmla="*/ 15 w 735"/>
                <a:gd name="T47" fmla="*/ 210 h 292"/>
                <a:gd name="T48" fmla="*/ 16 w 735"/>
                <a:gd name="T49" fmla="*/ 176 h 292"/>
                <a:gd name="T50" fmla="*/ 16 w 735"/>
                <a:gd name="T51" fmla="*/ 150 h 2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5"/>
                <a:gd name="T79" fmla="*/ 0 h 292"/>
                <a:gd name="T80" fmla="*/ 735 w 735"/>
                <a:gd name="T81" fmla="*/ 292 h 2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5" h="292">
                  <a:moveTo>
                    <a:pt x="0" y="145"/>
                  </a:moveTo>
                  <a:cubicBezTo>
                    <a:pt x="8" y="130"/>
                    <a:pt x="16" y="115"/>
                    <a:pt x="25" y="101"/>
                  </a:cubicBezTo>
                  <a:cubicBezTo>
                    <a:pt x="34" y="87"/>
                    <a:pt x="46" y="70"/>
                    <a:pt x="56" y="58"/>
                  </a:cubicBezTo>
                  <a:cubicBezTo>
                    <a:pt x="66" y="46"/>
                    <a:pt x="77" y="36"/>
                    <a:pt x="86" y="29"/>
                  </a:cubicBezTo>
                  <a:cubicBezTo>
                    <a:pt x="95" y="22"/>
                    <a:pt x="100" y="20"/>
                    <a:pt x="108" y="16"/>
                  </a:cubicBezTo>
                  <a:cubicBezTo>
                    <a:pt x="116" y="12"/>
                    <a:pt x="126" y="6"/>
                    <a:pt x="133" y="4"/>
                  </a:cubicBezTo>
                  <a:cubicBezTo>
                    <a:pt x="140" y="2"/>
                    <a:pt x="145" y="1"/>
                    <a:pt x="152" y="1"/>
                  </a:cubicBezTo>
                  <a:cubicBezTo>
                    <a:pt x="159" y="1"/>
                    <a:pt x="168" y="0"/>
                    <a:pt x="177" y="2"/>
                  </a:cubicBezTo>
                  <a:cubicBezTo>
                    <a:pt x="186" y="4"/>
                    <a:pt x="196" y="8"/>
                    <a:pt x="204" y="11"/>
                  </a:cubicBezTo>
                  <a:cubicBezTo>
                    <a:pt x="212" y="14"/>
                    <a:pt x="218" y="18"/>
                    <a:pt x="225" y="22"/>
                  </a:cubicBezTo>
                  <a:cubicBezTo>
                    <a:pt x="232" y="26"/>
                    <a:pt x="238" y="28"/>
                    <a:pt x="249" y="36"/>
                  </a:cubicBezTo>
                  <a:cubicBezTo>
                    <a:pt x="260" y="44"/>
                    <a:pt x="276" y="59"/>
                    <a:pt x="288" y="70"/>
                  </a:cubicBezTo>
                  <a:cubicBezTo>
                    <a:pt x="300" y="81"/>
                    <a:pt x="307" y="87"/>
                    <a:pt x="321" y="101"/>
                  </a:cubicBezTo>
                  <a:cubicBezTo>
                    <a:pt x="335" y="115"/>
                    <a:pt x="361" y="141"/>
                    <a:pt x="375" y="155"/>
                  </a:cubicBezTo>
                  <a:cubicBezTo>
                    <a:pt x="389" y="169"/>
                    <a:pt x="394" y="174"/>
                    <a:pt x="406" y="186"/>
                  </a:cubicBezTo>
                  <a:cubicBezTo>
                    <a:pt x="418" y="198"/>
                    <a:pt x="434" y="215"/>
                    <a:pt x="448" y="227"/>
                  </a:cubicBezTo>
                  <a:cubicBezTo>
                    <a:pt x="462" y="239"/>
                    <a:pt x="479" y="251"/>
                    <a:pt x="492" y="260"/>
                  </a:cubicBezTo>
                  <a:cubicBezTo>
                    <a:pt x="505" y="269"/>
                    <a:pt x="515" y="276"/>
                    <a:pt x="526" y="281"/>
                  </a:cubicBezTo>
                  <a:cubicBezTo>
                    <a:pt x="537" y="286"/>
                    <a:pt x="547" y="288"/>
                    <a:pt x="556" y="290"/>
                  </a:cubicBezTo>
                  <a:cubicBezTo>
                    <a:pt x="565" y="292"/>
                    <a:pt x="573" y="292"/>
                    <a:pt x="582" y="292"/>
                  </a:cubicBezTo>
                  <a:cubicBezTo>
                    <a:pt x="591" y="292"/>
                    <a:pt x="598" y="291"/>
                    <a:pt x="608" y="288"/>
                  </a:cubicBezTo>
                  <a:cubicBezTo>
                    <a:pt x="618" y="285"/>
                    <a:pt x="632" y="279"/>
                    <a:pt x="644" y="271"/>
                  </a:cubicBezTo>
                  <a:cubicBezTo>
                    <a:pt x="656" y="263"/>
                    <a:pt x="669" y="250"/>
                    <a:pt x="678" y="240"/>
                  </a:cubicBezTo>
                  <a:cubicBezTo>
                    <a:pt x="687" y="230"/>
                    <a:pt x="691" y="221"/>
                    <a:pt x="698" y="210"/>
                  </a:cubicBezTo>
                  <a:cubicBezTo>
                    <a:pt x="705" y="199"/>
                    <a:pt x="714" y="186"/>
                    <a:pt x="720" y="176"/>
                  </a:cubicBezTo>
                  <a:cubicBezTo>
                    <a:pt x="726" y="166"/>
                    <a:pt x="730" y="158"/>
                    <a:pt x="735" y="15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58"/>
            <p:cNvSpPr>
              <a:spLocks/>
            </p:cNvSpPr>
            <p:nvPr/>
          </p:nvSpPr>
          <p:spPr bwMode="auto">
            <a:xfrm>
              <a:off x="2889" y="1499"/>
              <a:ext cx="207" cy="292"/>
            </a:xfrm>
            <a:custGeom>
              <a:avLst/>
              <a:gdLst>
                <a:gd name="T0" fmla="*/ 0 w 735"/>
                <a:gd name="T1" fmla="*/ 145 h 292"/>
                <a:gd name="T2" fmla="*/ 1 w 735"/>
                <a:gd name="T3" fmla="*/ 101 h 292"/>
                <a:gd name="T4" fmla="*/ 1 w 735"/>
                <a:gd name="T5" fmla="*/ 58 h 292"/>
                <a:gd name="T6" fmla="*/ 2 w 735"/>
                <a:gd name="T7" fmla="*/ 29 h 292"/>
                <a:gd name="T8" fmla="*/ 2 w 735"/>
                <a:gd name="T9" fmla="*/ 16 h 292"/>
                <a:gd name="T10" fmla="*/ 3 w 735"/>
                <a:gd name="T11" fmla="*/ 4 h 292"/>
                <a:gd name="T12" fmla="*/ 3 w 735"/>
                <a:gd name="T13" fmla="*/ 1 h 292"/>
                <a:gd name="T14" fmla="*/ 4 w 735"/>
                <a:gd name="T15" fmla="*/ 2 h 292"/>
                <a:gd name="T16" fmla="*/ 5 w 735"/>
                <a:gd name="T17" fmla="*/ 11 h 292"/>
                <a:gd name="T18" fmla="*/ 5 w 735"/>
                <a:gd name="T19" fmla="*/ 22 h 292"/>
                <a:gd name="T20" fmla="*/ 6 w 735"/>
                <a:gd name="T21" fmla="*/ 36 h 292"/>
                <a:gd name="T22" fmla="*/ 6 w 735"/>
                <a:gd name="T23" fmla="*/ 70 h 292"/>
                <a:gd name="T24" fmla="*/ 7 w 735"/>
                <a:gd name="T25" fmla="*/ 101 h 292"/>
                <a:gd name="T26" fmla="*/ 8 w 735"/>
                <a:gd name="T27" fmla="*/ 155 h 292"/>
                <a:gd name="T28" fmla="*/ 9 w 735"/>
                <a:gd name="T29" fmla="*/ 186 h 292"/>
                <a:gd name="T30" fmla="*/ 10 w 735"/>
                <a:gd name="T31" fmla="*/ 227 h 292"/>
                <a:gd name="T32" fmla="*/ 11 w 735"/>
                <a:gd name="T33" fmla="*/ 260 h 292"/>
                <a:gd name="T34" fmla="*/ 12 w 735"/>
                <a:gd name="T35" fmla="*/ 281 h 292"/>
                <a:gd name="T36" fmla="*/ 12 w 735"/>
                <a:gd name="T37" fmla="*/ 290 h 292"/>
                <a:gd name="T38" fmla="*/ 13 w 735"/>
                <a:gd name="T39" fmla="*/ 292 h 292"/>
                <a:gd name="T40" fmla="*/ 14 w 735"/>
                <a:gd name="T41" fmla="*/ 288 h 292"/>
                <a:gd name="T42" fmla="*/ 14 w 735"/>
                <a:gd name="T43" fmla="*/ 271 h 292"/>
                <a:gd name="T44" fmla="*/ 15 w 735"/>
                <a:gd name="T45" fmla="*/ 240 h 292"/>
                <a:gd name="T46" fmla="*/ 15 w 735"/>
                <a:gd name="T47" fmla="*/ 210 h 292"/>
                <a:gd name="T48" fmla="*/ 16 w 735"/>
                <a:gd name="T49" fmla="*/ 176 h 292"/>
                <a:gd name="T50" fmla="*/ 16 w 735"/>
                <a:gd name="T51" fmla="*/ 150 h 2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5"/>
                <a:gd name="T79" fmla="*/ 0 h 292"/>
                <a:gd name="T80" fmla="*/ 735 w 735"/>
                <a:gd name="T81" fmla="*/ 292 h 2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5" h="292">
                  <a:moveTo>
                    <a:pt x="0" y="145"/>
                  </a:moveTo>
                  <a:cubicBezTo>
                    <a:pt x="8" y="130"/>
                    <a:pt x="16" y="115"/>
                    <a:pt x="25" y="101"/>
                  </a:cubicBezTo>
                  <a:cubicBezTo>
                    <a:pt x="34" y="87"/>
                    <a:pt x="46" y="70"/>
                    <a:pt x="56" y="58"/>
                  </a:cubicBezTo>
                  <a:cubicBezTo>
                    <a:pt x="66" y="46"/>
                    <a:pt x="77" y="36"/>
                    <a:pt x="86" y="29"/>
                  </a:cubicBezTo>
                  <a:cubicBezTo>
                    <a:pt x="95" y="22"/>
                    <a:pt x="100" y="20"/>
                    <a:pt x="108" y="16"/>
                  </a:cubicBezTo>
                  <a:cubicBezTo>
                    <a:pt x="116" y="12"/>
                    <a:pt x="126" y="6"/>
                    <a:pt x="133" y="4"/>
                  </a:cubicBezTo>
                  <a:cubicBezTo>
                    <a:pt x="140" y="2"/>
                    <a:pt x="145" y="1"/>
                    <a:pt x="152" y="1"/>
                  </a:cubicBezTo>
                  <a:cubicBezTo>
                    <a:pt x="159" y="1"/>
                    <a:pt x="168" y="0"/>
                    <a:pt x="177" y="2"/>
                  </a:cubicBezTo>
                  <a:cubicBezTo>
                    <a:pt x="186" y="4"/>
                    <a:pt x="196" y="8"/>
                    <a:pt x="204" y="11"/>
                  </a:cubicBezTo>
                  <a:cubicBezTo>
                    <a:pt x="212" y="14"/>
                    <a:pt x="218" y="18"/>
                    <a:pt x="225" y="22"/>
                  </a:cubicBezTo>
                  <a:cubicBezTo>
                    <a:pt x="232" y="26"/>
                    <a:pt x="238" y="28"/>
                    <a:pt x="249" y="36"/>
                  </a:cubicBezTo>
                  <a:cubicBezTo>
                    <a:pt x="260" y="44"/>
                    <a:pt x="276" y="59"/>
                    <a:pt x="288" y="70"/>
                  </a:cubicBezTo>
                  <a:cubicBezTo>
                    <a:pt x="300" y="81"/>
                    <a:pt x="307" y="87"/>
                    <a:pt x="321" y="101"/>
                  </a:cubicBezTo>
                  <a:cubicBezTo>
                    <a:pt x="335" y="115"/>
                    <a:pt x="361" y="141"/>
                    <a:pt x="375" y="155"/>
                  </a:cubicBezTo>
                  <a:cubicBezTo>
                    <a:pt x="389" y="169"/>
                    <a:pt x="394" y="174"/>
                    <a:pt x="406" y="186"/>
                  </a:cubicBezTo>
                  <a:cubicBezTo>
                    <a:pt x="418" y="198"/>
                    <a:pt x="434" y="215"/>
                    <a:pt x="448" y="227"/>
                  </a:cubicBezTo>
                  <a:cubicBezTo>
                    <a:pt x="462" y="239"/>
                    <a:pt x="479" y="251"/>
                    <a:pt x="492" y="260"/>
                  </a:cubicBezTo>
                  <a:cubicBezTo>
                    <a:pt x="505" y="269"/>
                    <a:pt x="515" y="276"/>
                    <a:pt x="526" y="281"/>
                  </a:cubicBezTo>
                  <a:cubicBezTo>
                    <a:pt x="537" y="286"/>
                    <a:pt x="547" y="288"/>
                    <a:pt x="556" y="290"/>
                  </a:cubicBezTo>
                  <a:cubicBezTo>
                    <a:pt x="565" y="292"/>
                    <a:pt x="573" y="292"/>
                    <a:pt x="582" y="292"/>
                  </a:cubicBezTo>
                  <a:cubicBezTo>
                    <a:pt x="591" y="292"/>
                    <a:pt x="598" y="291"/>
                    <a:pt x="608" y="288"/>
                  </a:cubicBezTo>
                  <a:cubicBezTo>
                    <a:pt x="618" y="285"/>
                    <a:pt x="632" y="279"/>
                    <a:pt x="644" y="271"/>
                  </a:cubicBezTo>
                  <a:cubicBezTo>
                    <a:pt x="656" y="263"/>
                    <a:pt x="669" y="250"/>
                    <a:pt x="678" y="240"/>
                  </a:cubicBezTo>
                  <a:cubicBezTo>
                    <a:pt x="687" y="230"/>
                    <a:pt x="691" y="221"/>
                    <a:pt x="698" y="210"/>
                  </a:cubicBezTo>
                  <a:cubicBezTo>
                    <a:pt x="705" y="199"/>
                    <a:pt x="714" y="186"/>
                    <a:pt x="720" y="176"/>
                  </a:cubicBezTo>
                  <a:cubicBezTo>
                    <a:pt x="726" y="166"/>
                    <a:pt x="730" y="158"/>
                    <a:pt x="735" y="15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59"/>
            <p:cNvSpPr>
              <a:spLocks noChangeShapeType="1"/>
            </p:cNvSpPr>
            <p:nvPr/>
          </p:nvSpPr>
          <p:spPr bwMode="auto">
            <a:xfrm>
              <a:off x="2256" y="1656"/>
              <a:ext cx="8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71223" y="746737"/>
            <a:ext cx="3418945" cy="2294040"/>
            <a:chOff x="228600" y="914400"/>
            <a:chExt cx="8534400" cy="3352800"/>
          </a:xfrm>
        </p:grpSpPr>
        <p:sp>
          <p:nvSpPr>
            <p:cNvPr id="29" name="Rectangle 28"/>
            <p:cNvSpPr/>
            <p:nvPr/>
          </p:nvSpPr>
          <p:spPr>
            <a:xfrm>
              <a:off x="228600" y="914400"/>
              <a:ext cx="8534400" cy="3352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2743200" y="2664690"/>
              <a:ext cx="3765447" cy="67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2743200" y="1143000"/>
              <a:ext cx="0" cy="292809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reeform 31"/>
            <p:cNvSpPr/>
            <p:nvPr/>
          </p:nvSpPr>
          <p:spPr>
            <a:xfrm>
              <a:off x="2895600" y="1560151"/>
              <a:ext cx="3613047" cy="2099397"/>
            </a:xfrm>
            <a:custGeom>
              <a:avLst/>
              <a:gdLst>
                <a:gd name="connsiteX0" fmla="*/ 3497580 w 3497580"/>
                <a:gd name="connsiteY0" fmla="*/ 1737360 h 3181350"/>
                <a:gd name="connsiteX1" fmla="*/ 2491740 w 3497580"/>
                <a:gd name="connsiteY1" fmla="*/ 1794510 h 3181350"/>
                <a:gd name="connsiteX2" fmla="*/ 1668780 w 3497580"/>
                <a:gd name="connsiteY2" fmla="*/ 1874520 h 3181350"/>
                <a:gd name="connsiteX3" fmla="*/ 1074420 w 3497580"/>
                <a:gd name="connsiteY3" fmla="*/ 2080260 h 3181350"/>
                <a:gd name="connsiteX4" fmla="*/ 754380 w 3497580"/>
                <a:gd name="connsiteY4" fmla="*/ 2354580 h 3181350"/>
                <a:gd name="connsiteX5" fmla="*/ 537210 w 3497580"/>
                <a:gd name="connsiteY5" fmla="*/ 2823210 h 3181350"/>
                <a:gd name="connsiteX6" fmla="*/ 434340 w 3497580"/>
                <a:gd name="connsiteY6" fmla="*/ 3143250 h 3181350"/>
                <a:gd name="connsiteX7" fmla="*/ 342900 w 3497580"/>
                <a:gd name="connsiteY7" fmla="*/ 3051810 h 3181350"/>
                <a:gd name="connsiteX8" fmla="*/ 205740 w 3497580"/>
                <a:gd name="connsiteY8" fmla="*/ 2457450 h 3181350"/>
                <a:gd name="connsiteX9" fmla="*/ 80010 w 3497580"/>
                <a:gd name="connsiteY9" fmla="*/ 1314450 h 3181350"/>
                <a:gd name="connsiteX10" fmla="*/ 0 w 3497580"/>
                <a:gd name="connsiteY10" fmla="*/ 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97580" h="3181350">
                  <a:moveTo>
                    <a:pt x="3497580" y="1737360"/>
                  </a:moveTo>
                  <a:lnTo>
                    <a:pt x="2491740" y="1794510"/>
                  </a:lnTo>
                  <a:cubicBezTo>
                    <a:pt x="2186940" y="1817370"/>
                    <a:pt x="1905000" y="1826895"/>
                    <a:pt x="1668780" y="1874520"/>
                  </a:cubicBezTo>
                  <a:cubicBezTo>
                    <a:pt x="1432560" y="1922145"/>
                    <a:pt x="1226820" y="2000250"/>
                    <a:pt x="1074420" y="2080260"/>
                  </a:cubicBezTo>
                  <a:cubicBezTo>
                    <a:pt x="922020" y="2160270"/>
                    <a:pt x="843915" y="2230755"/>
                    <a:pt x="754380" y="2354580"/>
                  </a:cubicBezTo>
                  <a:cubicBezTo>
                    <a:pt x="664845" y="2478405"/>
                    <a:pt x="590550" y="2691765"/>
                    <a:pt x="537210" y="2823210"/>
                  </a:cubicBezTo>
                  <a:cubicBezTo>
                    <a:pt x="483870" y="2954655"/>
                    <a:pt x="466725" y="3105150"/>
                    <a:pt x="434340" y="3143250"/>
                  </a:cubicBezTo>
                  <a:cubicBezTo>
                    <a:pt x="401955" y="3181350"/>
                    <a:pt x="381000" y="3166110"/>
                    <a:pt x="342900" y="3051810"/>
                  </a:cubicBezTo>
                  <a:cubicBezTo>
                    <a:pt x="304800" y="2937510"/>
                    <a:pt x="249555" y="2747010"/>
                    <a:pt x="205740" y="2457450"/>
                  </a:cubicBezTo>
                  <a:cubicBezTo>
                    <a:pt x="161925" y="2167890"/>
                    <a:pt x="114300" y="1724025"/>
                    <a:pt x="80010" y="1314450"/>
                  </a:cubicBezTo>
                  <a:cubicBezTo>
                    <a:pt x="45720" y="904875"/>
                    <a:pt x="22860" y="452437"/>
                    <a:pt x="0" y="0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rot="10800000">
              <a:off x="2905125" y="1672193"/>
              <a:ext cx="457200" cy="1343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3343273" y="1533128"/>
              <a:ext cx="4019075" cy="900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Repulsive region (</a:t>
              </a:r>
              <a:r>
                <a:rPr lang="en-US" sz="1100" dirty="0" err="1"/>
                <a:t>intermittened</a:t>
              </a:r>
              <a:r>
                <a:rPr lang="en-US" sz="1100" dirty="0"/>
                <a:t> contact / tapping)</a:t>
              </a:r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2895600" y="1570914"/>
              <a:ext cx="104775" cy="942975"/>
            </a:xfrm>
            <a:custGeom>
              <a:avLst/>
              <a:gdLst>
                <a:gd name="connsiteX0" fmla="*/ 104775 w 104775"/>
                <a:gd name="connsiteY0" fmla="*/ 942975 h 942975"/>
                <a:gd name="connsiteX1" fmla="*/ 38100 w 104775"/>
                <a:gd name="connsiteY1" fmla="*/ 438150 h 942975"/>
                <a:gd name="connsiteX2" fmla="*/ 0 w 104775"/>
                <a:gd name="connsiteY2" fmla="*/ 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942975">
                  <a:moveTo>
                    <a:pt x="104775" y="942975"/>
                  </a:moveTo>
                  <a:cubicBezTo>
                    <a:pt x="80168" y="769143"/>
                    <a:pt x="55562" y="595312"/>
                    <a:pt x="38100" y="438150"/>
                  </a:cubicBezTo>
                  <a:cubicBezTo>
                    <a:pt x="20638" y="280988"/>
                    <a:pt x="10319" y="140494"/>
                    <a:pt x="0" y="0"/>
                  </a:cubicBezTo>
                </a:path>
              </a:pathLst>
            </a:custGeom>
            <a:solidFill>
              <a:schemeClr val="accent1"/>
            </a:solidFill>
            <a:ln w="762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Arial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92718" y="3584762"/>
            <a:ext cx="3338613" cy="1957146"/>
            <a:chOff x="228600" y="914400"/>
            <a:chExt cx="8534400" cy="3408516"/>
          </a:xfrm>
        </p:grpSpPr>
        <p:sp>
          <p:nvSpPr>
            <p:cNvPr id="43" name="Rectangle 42"/>
            <p:cNvSpPr/>
            <p:nvPr/>
          </p:nvSpPr>
          <p:spPr>
            <a:xfrm>
              <a:off x="228600" y="914400"/>
              <a:ext cx="8534400" cy="3352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2743200" y="2664690"/>
              <a:ext cx="3765447" cy="67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2743200" y="1143000"/>
              <a:ext cx="0" cy="292809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Freeform 45"/>
            <p:cNvSpPr/>
            <p:nvPr/>
          </p:nvSpPr>
          <p:spPr>
            <a:xfrm>
              <a:off x="2895600" y="1560151"/>
              <a:ext cx="3613047" cy="2099397"/>
            </a:xfrm>
            <a:custGeom>
              <a:avLst/>
              <a:gdLst>
                <a:gd name="connsiteX0" fmla="*/ 3497580 w 3497580"/>
                <a:gd name="connsiteY0" fmla="*/ 1737360 h 3181350"/>
                <a:gd name="connsiteX1" fmla="*/ 2491740 w 3497580"/>
                <a:gd name="connsiteY1" fmla="*/ 1794510 h 3181350"/>
                <a:gd name="connsiteX2" fmla="*/ 1668780 w 3497580"/>
                <a:gd name="connsiteY2" fmla="*/ 1874520 h 3181350"/>
                <a:gd name="connsiteX3" fmla="*/ 1074420 w 3497580"/>
                <a:gd name="connsiteY3" fmla="*/ 2080260 h 3181350"/>
                <a:gd name="connsiteX4" fmla="*/ 754380 w 3497580"/>
                <a:gd name="connsiteY4" fmla="*/ 2354580 h 3181350"/>
                <a:gd name="connsiteX5" fmla="*/ 537210 w 3497580"/>
                <a:gd name="connsiteY5" fmla="*/ 2823210 h 3181350"/>
                <a:gd name="connsiteX6" fmla="*/ 434340 w 3497580"/>
                <a:gd name="connsiteY6" fmla="*/ 3143250 h 3181350"/>
                <a:gd name="connsiteX7" fmla="*/ 342900 w 3497580"/>
                <a:gd name="connsiteY7" fmla="*/ 3051810 h 3181350"/>
                <a:gd name="connsiteX8" fmla="*/ 205740 w 3497580"/>
                <a:gd name="connsiteY8" fmla="*/ 2457450 h 3181350"/>
                <a:gd name="connsiteX9" fmla="*/ 80010 w 3497580"/>
                <a:gd name="connsiteY9" fmla="*/ 1314450 h 3181350"/>
                <a:gd name="connsiteX10" fmla="*/ 0 w 3497580"/>
                <a:gd name="connsiteY10" fmla="*/ 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97580" h="3181350">
                  <a:moveTo>
                    <a:pt x="3497580" y="1737360"/>
                  </a:moveTo>
                  <a:lnTo>
                    <a:pt x="2491740" y="1794510"/>
                  </a:lnTo>
                  <a:cubicBezTo>
                    <a:pt x="2186940" y="1817370"/>
                    <a:pt x="1905000" y="1826895"/>
                    <a:pt x="1668780" y="1874520"/>
                  </a:cubicBezTo>
                  <a:cubicBezTo>
                    <a:pt x="1432560" y="1922145"/>
                    <a:pt x="1226820" y="2000250"/>
                    <a:pt x="1074420" y="2080260"/>
                  </a:cubicBezTo>
                  <a:cubicBezTo>
                    <a:pt x="922020" y="2160270"/>
                    <a:pt x="843915" y="2230755"/>
                    <a:pt x="754380" y="2354580"/>
                  </a:cubicBezTo>
                  <a:cubicBezTo>
                    <a:pt x="664845" y="2478405"/>
                    <a:pt x="590550" y="2691765"/>
                    <a:pt x="537210" y="2823210"/>
                  </a:cubicBezTo>
                  <a:cubicBezTo>
                    <a:pt x="483870" y="2954655"/>
                    <a:pt x="466725" y="3105150"/>
                    <a:pt x="434340" y="3143250"/>
                  </a:cubicBezTo>
                  <a:cubicBezTo>
                    <a:pt x="401955" y="3181350"/>
                    <a:pt x="381000" y="3166110"/>
                    <a:pt x="342900" y="3051810"/>
                  </a:cubicBezTo>
                  <a:cubicBezTo>
                    <a:pt x="304800" y="2937510"/>
                    <a:pt x="249555" y="2747010"/>
                    <a:pt x="205740" y="2457450"/>
                  </a:cubicBezTo>
                  <a:cubicBezTo>
                    <a:pt x="161925" y="2167890"/>
                    <a:pt x="114300" y="1724025"/>
                    <a:pt x="80010" y="1314450"/>
                  </a:cubicBezTo>
                  <a:cubicBezTo>
                    <a:pt x="45720" y="904875"/>
                    <a:pt x="22860" y="452437"/>
                    <a:pt x="0" y="0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429000" y="3513048"/>
              <a:ext cx="1557527" cy="0"/>
            </a:xfrm>
            <a:prstGeom prst="line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rot="10800000">
              <a:off x="2905125" y="1672193"/>
              <a:ext cx="457200" cy="1343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3343274" y="1533129"/>
              <a:ext cx="3929578" cy="95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Repulsive region (</a:t>
              </a:r>
              <a:r>
                <a:rPr lang="en-US" sz="1100" dirty="0" err="1"/>
                <a:t>intermittened</a:t>
              </a:r>
              <a:r>
                <a:rPr lang="en-US" sz="1100" dirty="0"/>
                <a:t> contact / tapping)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429001" y="3640208"/>
              <a:ext cx="4910651" cy="682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Attractive force region (non-contact) </a:t>
              </a:r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2895600" y="1570914"/>
              <a:ext cx="104775" cy="942975"/>
            </a:xfrm>
            <a:custGeom>
              <a:avLst/>
              <a:gdLst>
                <a:gd name="connsiteX0" fmla="*/ 104775 w 104775"/>
                <a:gd name="connsiteY0" fmla="*/ 942975 h 942975"/>
                <a:gd name="connsiteX1" fmla="*/ 38100 w 104775"/>
                <a:gd name="connsiteY1" fmla="*/ 438150 h 942975"/>
                <a:gd name="connsiteX2" fmla="*/ 0 w 104775"/>
                <a:gd name="connsiteY2" fmla="*/ 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942975">
                  <a:moveTo>
                    <a:pt x="104775" y="942975"/>
                  </a:moveTo>
                  <a:cubicBezTo>
                    <a:pt x="80168" y="769143"/>
                    <a:pt x="55562" y="595312"/>
                    <a:pt x="38100" y="438150"/>
                  </a:cubicBezTo>
                  <a:cubicBezTo>
                    <a:pt x="20638" y="280988"/>
                    <a:pt x="10319" y="140494"/>
                    <a:pt x="0" y="0"/>
                  </a:cubicBezTo>
                </a:path>
              </a:pathLst>
            </a:custGeom>
            <a:solidFill>
              <a:schemeClr val="accent1"/>
            </a:solidFill>
            <a:ln w="762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Arial" charset="0"/>
              </a:endParaRPr>
            </a:p>
          </p:txBody>
        </p:sp>
        <p:sp>
          <p:nvSpPr>
            <p:cNvPr id="55" name="Freeform 54"/>
            <p:cNvSpPr/>
            <p:nvPr/>
          </p:nvSpPr>
          <p:spPr bwMode="auto">
            <a:xfrm>
              <a:off x="3489960" y="2779002"/>
              <a:ext cx="1487424" cy="611187"/>
            </a:xfrm>
            <a:custGeom>
              <a:avLst/>
              <a:gdLst>
                <a:gd name="connsiteX0" fmla="*/ 0 w 1676400"/>
                <a:gd name="connsiteY0" fmla="*/ 611187 h 611187"/>
                <a:gd name="connsiteX1" fmla="*/ 247650 w 1676400"/>
                <a:gd name="connsiteY1" fmla="*/ 334962 h 611187"/>
                <a:gd name="connsiteX2" fmla="*/ 676275 w 1676400"/>
                <a:gd name="connsiteY2" fmla="*/ 144462 h 611187"/>
                <a:gd name="connsiteX3" fmla="*/ 1390650 w 1676400"/>
                <a:gd name="connsiteY3" fmla="*/ 20637 h 611187"/>
                <a:gd name="connsiteX4" fmla="*/ 1676400 w 1676400"/>
                <a:gd name="connsiteY4" fmla="*/ 20637 h 611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6400" h="611187">
                  <a:moveTo>
                    <a:pt x="0" y="611187"/>
                  </a:moveTo>
                  <a:cubicBezTo>
                    <a:pt x="67469" y="511968"/>
                    <a:pt x="134938" y="412750"/>
                    <a:pt x="247650" y="334962"/>
                  </a:cubicBezTo>
                  <a:cubicBezTo>
                    <a:pt x="360363" y="257175"/>
                    <a:pt x="485775" y="196850"/>
                    <a:pt x="676275" y="144462"/>
                  </a:cubicBezTo>
                  <a:cubicBezTo>
                    <a:pt x="866775" y="92075"/>
                    <a:pt x="1223963" y="41274"/>
                    <a:pt x="1390650" y="20637"/>
                  </a:cubicBezTo>
                  <a:cubicBezTo>
                    <a:pt x="1557337" y="0"/>
                    <a:pt x="1616868" y="10318"/>
                    <a:pt x="1676400" y="20637"/>
                  </a:cubicBezTo>
                </a:path>
              </a:pathLst>
            </a:custGeom>
            <a:noFill/>
            <a:ln w="762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Arial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 flipV="1">
            <a:off x="7104743" y="3060193"/>
            <a:ext cx="2628597" cy="517796"/>
            <a:chOff x="5791200" y="4825251"/>
            <a:chExt cx="2628597" cy="517796"/>
          </a:xfrm>
        </p:grpSpPr>
        <p:sp>
          <p:nvSpPr>
            <p:cNvPr id="5" name="Rectangle 4"/>
            <p:cNvSpPr/>
            <p:nvPr/>
          </p:nvSpPr>
          <p:spPr>
            <a:xfrm>
              <a:off x="5791200" y="4825251"/>
              <a:ext cx="2628597" cy="5177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49"/>
            <p:cNvSpPr>
              <a:spLocks/>
            </p:cNvSpPr>
            <p:nvPr/>
          </p:nvSpPr>
          <p:spPr bwMode="auto">
            <a:xfrm>
              <a:off x="6068846" y="4988824"/>
              <a:ext cx="582114" cy="262331"/>
            </a:xfrm>
            <a:custGeom>
              <a:avLst/>
              <a:gdLst>
                <a:gd name="T0" fmla="*/ 0 w 735"/>
                <a:gd name="T1" fmla="*/ 145 h 292"/>
                <a:gd name="T2" fmla="*/ 1 w 735"/>
                <a:gd name="T3" fmla="*/ 101 h 292"/>
                <a:gd name="T4" fmla="*/ 1 w 735"/>
                <a:gd name="T5" fmla="*/ 58 h 292"/>
                <a:gd name="T6" fmla="*/ 2 w 735"/>
                <a:gd name="T7" fmla="*/ 29 h 292"/>
                <a:gd name="T8" fmla="*/ 2 w 735"/>
                <a:gd name="T9" fmla="*/ 16 h 292"/>
                <a:gd name="T10" fmla="*/ 3 w 735"/>
                <a:gd name="T11" fmla="*/ 4 h 292"/>
                <a:gd name="T12" fmla="*/ 3 w 735"/>
                <a:gd name="T13" fmla="*/ 1 h 292"/>
                <a:gd name="T14" fmla="*/ 4 w 735"/>
                <a:gd name="T15" fmla="*/ 2 h 292"/>
                <a:gd name="T16" fmla="*/ 5 w 735"/>
                <a:gd name="T17" fmla="*/ 11 h 292"/>
                <a:gd name="T18" fmla="*/ 5 w 735"/>
                <a:gd name="T19" fmla="*/ 22 h 292"/>
                <a:gd name="T20" fmla="*/ 6 w 735"/>
                <a:gd name="T21" fmla="*/ 36 h 292"/>
                <a:gd name="T22" fmla="*/ 6 w 735"/>
                <a:gd name="T23" fmla="*/ 70 h 292"/>
                <a:gd name="T24" fmla="*/ 7 w 735"/>
                <a:gd name="T25" fmla="*/ 101 h 292"/>
                <a:gd name="T26" fmla="*/ 8 w 735"/>
                <a:gd name="T27" fmla="*/ 155 h 292"/>
                <a:gd name="T28" fmla="*/ 9 w 735"/>
                <a:gd name="T29" fmla="*/ 186 h 292"/>
                <a:gd name="T30" fmla="*/ 10 w 735"/>
                <a:gd name="T31" fmla="*/ 227 h 292"/>
                <a:gd name="T32" fmla="*/ 11 w 735"/>
                <a:gd name="T33" fmla="*/ 260 h 292"/>
                <a:gd name="T34" fmla="*/ 12 w 735"/>
                <a:gd name="T35" fmla="*/ 281 h 292"/>
                <a:gd name="T36" fmla="*/ 12 w 735"/>
                <a:gd name="T37" fmla="*/ 290 h 292"/>
                <a:gd name="T38" fmla="*/ 13 w 735"/>
                <a:gd name="T39" fmla="*/ 292 h 292"/>
                <a:gd name="T40" fmla="*/ 14 w 735"/>
                <a:gd name="T41" fmla="*/ 288 h 292"/>
                <a:gd name="T42" fmla="*/ 14 w 735"/>
                <a:gd name="T43" fmla="*/ 271 h 292"/>
                <a:gd name="T44" fmla="*/ 15 w 735"/>
                <a:gd name="T45" fmla="*/ 240 h 292"/>
                <a:gd name="T46" fmla="*/ 15 w 735"/>
                <a:gd name="T47" fmla="*/ 210 h 292"/>
                <a:gd name="T48" fmla="*/ 16 w 735"/>
                <a:gd name="T49" fmla="*/ 176 h 292"/>
                <a:gd name="T50" fmla="*/ 16 w 735"/>
                <a:gd name="T51" fmla="*/ 150 h 2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5"/>
                <a:gd name="T79" fmla="*/ 0 h 292"/>
                <a:gd name="T80" fmla="*/ 735 w 735"/>
                <a:gd name="T81" fmla="*/ 292 h 2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5" h="292">
                  <a:moveTo>
                    <a:pt x="0" y="145"/>
                  </a:moveTo>
                  <a:cubicBezTo>
                    <a:pt x="8" y="130"/>
                    <a:pt x="16" y="115"/>
                    <a:pt x="25" y="101"/>
                  </a:cubicBezTo>
                  <a:cubicBezTo>
                    <a:pt x="34" y="87"/>
                    <a:pt x="46" y="70"/>
                    <a:pt x="56" y="58"/>
                  </a:cubicBezTo>
                  <a:cubicBezTo>
                    <a:pt x="66" y="46"/>
                    <a:pt x="77" y="36"/>
                    <a:pt x="86" y="29"/>
                  </a:cubicBezTo>
                  <a:cubicBezTo>
                    <a:pt x="95" y="22"/>
                    <a:pt x="100" y="20"/>
                    <a:pt x="108" y="16"/>
                  </a:cubicBezTo>
                  <a:cubicBezTo>
                    <a:pt x="116" y="12"/>
                    <a:pt x="126" y="6"/>
                    <a:pt x="133" y="4"/>
                  </a:cubicBezTo>
                  <a:cubicBezTo>
                    <a:pt x="140" y="2"/>
                    <a:pt x="145" y="1"/>
                    <a:pt x="152" y="1"/>
                  </a:cubicBezTo>
                  <a:cubicBezTo>
                    <a:pt x="159" y="1"/>
                    <a:pt x="168" y="0"/>
                    <a:pt x="177" y="2"/>
                  </a:cubicBezTo>
                  <a:cubicBezTo>
                    <a:pt x="186" y="4"/>
                    <a:pt x="196" y="8"/>
                    <a:pt x="204" y="11"/>
                  </a:cubicBezTo>
                  <a:cubicBezTo>
                    <a:pt x="212" y="14"/>
                    <a:pt x="218" y="18"/>
                    <a:pt x="225" y="22"/>
                  </a:cubicBezTo>
                  <a:cubicBezTo>
                    <a:pt x="232" y="26"/>
                    <a:pt x="238" y="28"/>
                    <a:pt x="249" y="36"/>
                  </a:cubicBezTo>
                  <a:cubicBezTo>
                    <a:pt x="260" y="44"/>
                    <a:pt x="276" y="59"/>
                    <a:pt x="288" y="70"/>
                  </a:cubicBezTo>
                  <a:cubicBezTo>
                    <a:pt x="300" y="81"/>
                    <a:pt x="307" y="87"/>
                    <a:pt x="321" y="101"/>
                  </a:cubicBezTo>
                  <a:cubicBezTo>
                    <a:pt x="335" y="115"/>
                    <a:pt x="361" y="141"/>
                    <a:pt x="375" y="155"/>
                  </a:cubicBezTo>
                  <a:cubicBezTo>
                    <a:pt x="389" y="169"/>
                    <a:pt x="394" y="174"/>
                    <a:pt x="406" y="186"/>
                  </a:cubicBezTo>
                  <a:cubicBezTo>
                    <a:pt x="418" y="198"/>
                    <a:pt x="434" y="215"/>
                    <a:pt x="448" y="227"/>
                  </a:cubicBezTo>
                  <a:cubicBezTo>
                    <a:pt x="462" y="239"/>
                    <a:pt x="479" y="251"/>
                    <a:pt x="492" y="260"/>
                  </a:cubicBezTo>
                  <a:cubicBezTo>
                    <a:pt x="505" y="269"/>
                    <a:pt x="515" y="276"/>
                    <a:pt x="526" y="281"/>
                  </a:cubicBezTo>
                  <a:cubicBezTo>
                    <a:pt x="537" y="286"/>
                    <a:pt x="547" y="288"/>
                    <a:pt x="556" y="290"/>
                  </a:cubicBezTo>
                  <a:cubicBezTo>
                    <a:pt x="565" y="292"/>
                    <a:pt x="573" y="292"/>
                    <a:pt x="582" y="292"/>
                  </a:cubicBezTo>
                  <a:cubicBezTo>
                    <a:pt x="591" y="292"/>
                    <a:pt x="598" y="291"/>
                    <a:pt x="608" y="288"/>
                  </a:cubicBezTo>
                  <a:cubicBezTo>
                    <a:pt x="618" y="285"/>
                    <a:pt x="632" y="279"/>
                    <a:pt x="644" y="271"/>
                  </a:cubicBezTo>
                  <a:cubicBezTo>
                    <a:pt x="656" y="263"/>
                    <a:pt x="669" y="250"/>
                    <a:pt x="678" y="240"/>
                  </a:cubicBezTo>
                  <a:cubicBezTo>
                    <a:pt x="687" y="230"/>
                    <a:pt x="691" y="221"/>
                    <a:pt x="698" y="210"/>
                  </a:cubicBezTo>
                  <a:cubicBezTo>
                    <a:pt x="705" y="199"/>
                    <a:pt x="714" y="186"/>
                    <a:pt x="720" y="176"/>
                  </a:cubicBezTo>
                  <a:cubicBezTo>
                    <a:pt x="726" y="166"/>
                    <a:pt x="730" y="158"/>
                    <a:pt x="735" y="150"/>
                  </a:cubicBezTo>
                </a:path>
              </a:pathLst>
            </a:cu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0"/>
            <p:cNvSpPr>
              <a:spLocks/>
            </p:cNvSpPr>
            <p:nvPr/>
          </p:nvSpPr>
          <p:spPr bwMode="auto">
            <a:xfrm>
              <a:off x="6662208" y="4985231"/>
              <a:ext cx="582114" cy="262331"/>
            </a:xfrm>
            <a:custGeom>
              <a:avLst/>
              <a:gdLst>
                <a:gd name="T0" fmla="*/ 0 w 735"/>
                <a:gd name="T1" fmla="*/ 145 h 292"/>
                <a:gd name="T2" fmla="*/ 1 w 735"/>
                <a:gd name="T3" fmla="*/ 101 h 292"/>
                <a:gd name="T4" fmla="*/ 1 w 735"/>
                <a:gd name="T5" fmla="*/ 58 h 292"/>
                <a:gd name="T6" fmla="*/ 2 w 735"/>
                <a:gd name="T7" fmla="*/ 29 h 292"/>
                <a:gd name="T8" fmla="*/ 2 w 735"/>
                <a:gd name="T9" fmla="*/ 16 h 292"/>
                <a:gd name="T10" fmla="*/ 3 w 735"/>
                <a:gd name="T11" fmla="*/ 4 h 292"/>
                <a:gd name="T12" fmla="*/ 3 w 735"/>
                <a:gd name="T13" fmla="*/ 1 h 292"/>
                <a:gd name="T14" fmla="*/ 4 w 735"/>
                <a:gd name="T15" fmla="*/ 2 h 292"/>
                <a:gd name="T16" fmla="*/ 5 w 735"/>
                <a:gd name="T17" fmla="*/ 11 h 292"/>
                <a:gd name="T18" fmla="*/ 5 w 735"/>
                <a:gd name="T19" fmla="*/ 22 h 292"/>
                <a:gd name="T20" fmla="*/ 6 w 735"/>
                <a:gd name="T21" fmla="*/ 36 h 292"/>
                <a:gd name="T22" fmla="*/ 6 w 735"/>
                <a:gd name="T23" fmla="*/ 70 h 292"/>
                <a:gd name="T24" fmla="*/ 7 w 735"/>
                <a:gd name="T25" fmla="*/ 101 h 292"/>
                <a:gd name="T26" fmla="*/ 8 w 735"/>
                <a:gd name="T27" fmla="*/ 155 h 292"/>
                <a:gd name="T28" fmla="*/ 9 w 735"/>
                <a:gd name="T29" fmla="*/ 186 h 292"/>
                <a:gd name="T30" fmla="*/ 10 w 735"/>
                <a:gd name="T31" fmla="*/ 227 h 292"/>
                <a:gd name="T32" fmla="*/ 11 w 735"/>
                <a:gd name="T33" fmla="*/ 260 h 292"/>
                <a:gd name="T34" fmla="*/ 12 w 735"/>
                <a:gd name="T35" fmla="*/ 281 h 292"/>
                <a:gd name="T36" fmla="*/ 12 w 735"/>
                <a:gd name="T37" fmla="*/ 290 h 292"/>
                <a:gd name="T38" fmla="*/ 13 w 735"/>
                <a:gd name="T39" fmla="*/ 292 h 292"/>
                <a:gd name="T40" fmla="*/ 14 w 735"/>
                <a:gd name="T41" fmla="*/ 288 h 292"/>
                <a:gd name="T42" fmla="*/ 14 w 735"/>
                <a:gd name="T43" fmla="*/ 271 h 292"/>
                <a:gd name="T44" fmla="*/ 15 w 735"/>
                <a:gd name="T45" fmla="*/ 240 h 292"/>
                <a:gd name="T46" fmla="*/ 15 w 735"/>
                <a:gd name="T47" fmla="*/ 210 h 292"/>
                <a:gd name="T48" fmla="*/ 16 w 735"/>
                <a:gd name="T49" fmla="*/ 176 h 292"/>
                <a:gd name="T50" fmla="*/ 16 w 735"/>
                <a:gd name="T51" fmla="*/ 150 h 2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5"/>
                <a:gd name="T79" fmla="*/ 0 h 292"/>
                <a:gd name="T80" fmla="*/ 735 w 735"/>
                <a:gd name="T81" fmla="*/ 292 h 2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5" h="292">
                  <a:moveTo>
                    <a:pt x="0" y="145"/>
                  </a:moveTo>
                  <a:cubicBezTo>
                    <a:pt x="8" y="130"/>
                    <a:pt x="16" y="115"/>
                    <a:pt x="25" y="101"/>
                  </a:cubicBezTo>
                  <a:cubicBezTo>
                    <a:pt x="34" y="87"/>
                    <a:pt x="46" y="70"/>
                    <a:pt x="56" y="58"/>
                  </a:cubicBezTo>
                  <a:cubicBezTo>
                    <a:pt x="66" y="46"/>
                    <a:pt x="77" y="36"/>
                    <a:pt x="86" y="29"/>
                  </a:cubicBezTo>
                  <a:cubicBezTo>
                    <a:pt x="95" y="22"/>
                    <a:pt x="100" y="20"/>
                    <a:pt x="108" y="16"/>
                  </a:cubicBezTo>
                  <a:cubicBezTo>
                    <a:pt x="116" y="12"/>
                    <a:pt x="126" y="6"/>
                    <a:pt x="133" y="4"/>
                  </a:cubicBezTo>
                  <a:cubicBezTo>
                    <a:pt x="140" y="2"/>
                    <a:pt x="145" y="1"/>
                    <a:pt x="152" y="1"/>
                  </a:cubicBezTo>
                  <a:cubicBezTo>
                    <a:pt x="159" y="1"/>
                    <a:pt x="168" y="0"/>
                    <a:pt x="177" y="2"/>
                  </a:cubicBezTo>
                  <a:cubicBezTo>
                    <a:pt x="186" y="4"/>
                    <a:pt x="196" y="8"/>
                    <a:pt x="204" y="11"/>
                  </a:cubicBezTo>
                  <a:cubicBezTo>
                    <a:pt x="212" y="14"/>
                    <a:pt x="218" y="18"/>
                    <a:pt x="225" y="22"/>
                  </a:cubicBezTo>
                  <a:cubicBezTo>
                    <a:pt x="232" y="26"/>
                    <a:pt x="238" y="28"/>
                    <a:pt x="249" y="36"/>
                  </a:cubicBezTo>
                  <a:cubicBezTo>
                    <a:pt x="260" y="44"/>
                    <a:pt x="276" y="59"/>
                    <a:pt x="288" y="70"/>
                  </a:cubicBezTo>
                  <a:cubicBezTo>
                    <a:pt x="300" y="81"/>
                    <a:pt x="307" y="87"/>
                    <a:pt x="321" y="101"/>
                  </a:cubicBezTo>
                  <a:cubicBezTo>
                    <a:pt x="335" y="115"/>
                    <a:pt x="361" y="141"/>
                    <a:pt x="375" y="155"/>
                  </a:cubicBezTo>
                  <a:cubicBezTo>
                    <a:pt x="389" y="169"/>
                    <a:pt x="394" y="174"/>
                    <a:pt x="406" y="186"/>
                  </a:cubicBezTo>
                  <a:cubicBezTo>
                    <a:pt x="418" y="198"/>
                    <a:pt x="434" y="215"/>
                    <a:pt x="448" y="227"/>
                  </a:cubicBezTo>
                  <a:cubicBezTo>
                    <a:pt x="462" y="239"/>
                    <a:pt x="479" y="251"/>
                    <a:pt x="492" y="260"/>
                  </a:cubicBezTo>
                  <a:cubicBezTo>
                    <a:pt x="505" y="269"/>
                    <a:pt x="515" y="276"/>
                    <a:pt x="526" y="281"/>
                  </a:cubicBezTo>
                  <a:cubicBezTo>
                    <a:pt x="537" y="286"/>
                    <a:pt x="547" y="288"/>
                    <a:pt x="556" y="290"/>
                  </a:cubicBezTo>
                  <a:cubicBezTo>
                    <a:pt x="565" y="292"/>
                    <a:pt x="573" y="292"/>
                    <a:pt x="582" y="292"/>
                  </a:cubicBezTo>
                  <a:cubicBezTo>
                    <a:pt x="591" y="292"/>
                    <a:pt x="598" y="291"/>
                    <a:pt x="608" y="288"/>
                  </a:cubicBezTo>
                  <a:cubicBezTo>
                    <a:pt x="618" y="285"/>
                    <a:pt x="632" y="279"/>
                    <a:pt x="644" y="271"/>
                  </a:cubicBezTo>
                  <a:cubicBezTo>
                    <a:pt x="656" y="263"/>
                    <a:pt x="669" y="250"/>
                    <a:pt x="678" y="240"/>
                  </a:cubicBezTo>
                  <a:cubicBezTo>
                    <a:pt x="687" y="230"/>
                    <a:pt x="691" y="221"/>
                    <a:pt x="698" y="210"/>
                  </a:cubicBezTo>
                  <a:cubicBezTo>
                    <a:pt x="705" y="199"/>
                    <a:pt x="714" y="186"/>
                    <a:pt x="720" y="176"/>
                  </a:cubicBezTo>
                  <a:cubicBezTo>
                    <a:pt x="726" y="166"/>
                    <a:pt x="730" y="158"/>
                    <a:pt x="735" y="150"/>
                  </a:cubicBezTo>
                </a:path>
              </a:pathLst>
            </a:cu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1"/>
            <p:cNvSpPr>
              <a:spLocks/>
            </p:cNvSpPr>
            <p:nvPr/>
          </p:nvSpPr>
          <p:spPr bwMode="auto">
            <a:xfrm>
              <a:off x="7244321" y="4975349"/>
              <a:ext cx="582114" cy="262331"/>
            </a:xfrm>
            <a:custGeom>
              <a:avLst/>
              <a:gdLst>
                <a:gd name="T0" fmla="*/ 0 w 735"/>
                <a:gd name="T1" fmla="*/ 145 h 292"/>
                <a:gd name="T2" fmla="*/ 1 w 735"/>
                <a:gd name="T3" fmla="*/ 101 h 292"/>
                <a:gd name="T4" fmla="*/ 1 w 735"/>
                <a:gd name="T5" fmla="*/ 58 h 292"/>
                <a:gd name="T6" fmla="*/ 2 w 735"/>
                <a:gd name="T7" fmla="*/ 29 h 292"/>
                <a:gd name="T8" fmla="*/ 2 w 735"/>
                <a:gd name="T9" fmla="*/ 16 h 292"/>
                <a:gd name="T10" fmla="*/ 3 w 735"/>
                <a:gd name="T11" fmla="*/ 4 h 292"/>
                <a:gd name="T12" fmla="*/ 3 w 735"/>
                <a:gd name="T13" fmla="*/ 1 h 292"/>
                <a:gd name="T14" fmla="*/ 4 w 735"/>
                <a:gd name="T15" fmla="*/ 2 h 292"/>
                <a:gd name="T16" fmla="*/ 5 w 735"/>
                <a:gd name="T17" fmla="*/ 11 h 292"/>
                <a:gd name="T18" fmla="*/ 5 w 735"/>
                <a:gd name="T19" fmla="*/ 22 h 292"/>
                <a:gd name="T20" fmla="*/ 6 w 735"/>
                <a:gd name="T21" fmla="*/ 36 h 292"/>
                <a:gd name="T22" fmla="*/ 6 w 735"/>
                <a:gd name="T23" fmla="*/ 70 h 292"/>
                <a:gd name="T24" fmla="*/ 7 w 735"/>
                <a:gd name="T25" fmla="*/ 101 h 292"/>
                <a:gd name="T26" fmla="*/ 8 w 735"/>
                <a:gd name="T27" fmla="*/ 155 h 292"/>
                <a:gd name="T28" fmla="*/ 9 w 735"/>
                <a:gd name="T29" fmla="*/ 186 h 292"/>
                <a:gd name="T30" fmla="*/ 10 w 735"/>
                <a:gd name="T31" fmla="*/ 227 h 292"/>
                <a:gd name="T32" fmla="*/ 11 w 735"/>
                <a:gd name="T33" fmla="*/ 260 h 292"/>
                <a:gd name="T34" fmla="*/ 12 w 735"/>
                <a:gd name="T35" fmla="*/ 281 h 292"/>
                <a:gd name="T36" fmla="*/ 12 w 735"/>
                <a:gd name="T37" fmla="*/ 290 h 292"/>
                <a:gd name="T38" fmla="*/ 13 w 735"/>
                <a:gd name="T39" fmla="*/ 292 h 292"/>
                <a:gd name="T40" fmla="*/ 14 w 735"/>
                <a:gd name="T41" fmla="*/ 288 h 292"/>
                <a:gd name="T42" fmla="*/ 14 w 735"/>
                <a:gd name="T43" fmla="*/ 271 h 292"/>
                <a:gd name="T44" fmla="*/ 15 w 735"/>
                <a:gd name="T45" fmla="*/ 240 h 292"/>
                <a:gd name="T46" fmla="*/ 15 w 735"/>
                <a:gd name="T47" fmla="*/ 210 h 292"/>
                <a:gd name="T48" fmla="*/ 16 w 735"/>
                <a:gd name="T49" fmla="*/ 176 h 292"/>
                <a:gd name="T50" fmla="*/ 16 w 735"/>
                <a:gd name="T51" fmla="*/ 150 h 2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5"/>
                <a:gd name="T79" fmla="*/ 0 h 292"/>
                <a:gd name="T80" fmla="*/ 735 w 735"/>
                <a:gd name="T81" fmla="*/ 292 h 2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5" h="292">
                  <a:moveTo>
                    <a:pt x="0" y="145"/>
                  </a:moveTo>
                  <a:cubicBezTo>
                    <a:pt x="8" y="130"/>
                    <a:pt x="16" y="115"/>
                    <a:pt x="25" y="101"/>
                  </a:cubicBezTo>
                  <a:cubicBezTo>
                    <a:pt x="34" y="87"/>
                    <a:pt x="46" y="70"/>
                    <a:pt x="56" y="58"/>
                  </a:cubicBezTo>
                  <a:cubicBezTo>
                    <a:pt x="66" y="46"/>
                    <a:pt x="77" y="36"/>
                    <a:pt x="86" y="29"/>
                  </a:cubicBezTo>
                  <a:cubicBezTo>
                    <a:pt x="95" y="22"/>
                    <a:pt x="100" y="20"/>
                    <a:pt x="108" y="16"/>
                  </a:cubicBezTo>
                  <a:cubicBezTo>
                    <a:pt x="116" y="12"/>
                    <a:pt x="126" y="6"/>
                    <a:pt x="133" y="4"/>
                  </a:cubicBezTo>
                  <a:cubicBezTo>
                    <a:pt x="140" y="2"/>
                    <a:pt x="145" y="1"/>
                    <a:pt x="152" y="1"/>
                  </a:cubicBezTo>
                  <a:cubicBezTo>
                    <a:pt x="159" y="1"/>
                    <a:pt x="168" y="0"/>
                    <a:pt x="177" y="2"/>
                  </a:cubicBezTo>
                  <a:cubicBezTo>
                    <a:pt x="186" y="4"/>
                    <a:pt x="196" y="8"/>
                    <a:pt x="204" y="11"/>
                  </a:cubicBezTo>
                  <a:cubicBezTo>
                    <a:pt x="212" y="14"/>
                    <a:pt x="218" y="18"/>
                    <a:pt x="225" y="22"/>
                  </a:cubicBezTo>
                  <a:cubicBezTo>
                    <a:pt x="232" y="26"/>
                    <a:pt x="238" y="28"/>
                    <a:pt x="249" y="36"/>
                  </a:cubicBezTo>
                  <a:cubicBezTo>
                    <a:pt x="260" y="44"/>
                    <a:pt x="276" y="59"/>
                    <a:pt x="288" y="70"/>
                  </a:cubicBezTo>
                  <a:cubicBezTo>
                    <a:pt x="300" y="81"/>
                    <a:pt x="307" y="87"/>
                    <a:pt x="321" y="101"/>
                  </a:cubicBezTo>
                  <a:cubicBezTo>
                    <a:pt x="335" y="115"/>
                    <a:pt x="361" y="141"/>
                    <a:pt x="375" y="155"/>
                  </a:cubicBezTo>
                  <a:cubicBezTo>
                    <a:pt x="389" y="169"/>
                    <a:pt x="394" y="174"/>
                    <a:pt x="406" y="186"/>
                  </a:cubicBezTo>
                  <a:cubicBezTo>
                    <a:pt x="418" y="198"/>
                    <a:pt x="434" y="215"/>
                    <a:pt x="448" y="227"/>
                  </a:cubicBezTo>
                  <a:cubicBezTo>
                    <a:pt x="462" y="239"/>
                    <a:pt x="479" y="251"/>
                    <a:pt x="492" y="260"/>
                  </a:cubicBezTo>
                  <a:cubicBezTo>
                    <a:pt x="505" y="269"/>
                    <a:pt x="515" y="276"/>
                    <a:pt x="526" y="281"/>
                  </a:cubicBezTo>
                  <a:cubicBezTo>
                    <a:pt x="537" y="286"/>
                    <a:pt x="547" y="288"/>
                    <a:pt x="556" y="290"/>
                  </a:cubicBezTo>
                  <a:cubicBezTo>
                    <a:pt x="565" y="292"/>
                    <a:pt x="573" y="292"/>
                    <a:pt x="582" y="292"/>
                  </a:cubicBezTo>
                  <a:cubicBezTo>
                    <a:pt x="591" y="292"/>
                    <a:pt x="598" y="291"/>
                    <a:pt x="608" y="288"/>
                  </a:cubicBezTo>
                  <a:cubicBezTo>
                    <a:pt x="618" y="285"/>
                    <a:pt x="632" y="279"/>
                    <a:pt x="644" y="271"/>
                  </a:cubicBezTo>
                  <a:cubicBezTo>
                    <a:pt x="656" y="263"/>
                    <a:pt x="669" y="250"/>
                    <a:pt x="678" y="240"/>
                  </a:cubicBezTo>
                  <a:cubicBezTo>
                    <a:pt x="687" y="230"/>
                    <a:pt x="691" y="221"/>
                    <a:pt x="698" y="210"/>
                  </a:cubicBezTo>
                  <a:cubicBezTo>
                    <a:pt x="705" y="199"/>
                    <a:pt x="714" y="186"/>
                    <a:pt x="720" y="176"/>
                  </a:cubicBezTo>
                  <a:cubicBezTo>
                    <a:pt x="726" y="166"/>
                    <a:pt x="730" y="158"/>
                    <a:pt x="735" y="150"/>
                  </a:cubicBezTo>
                </a:path>
              </a:pathLst>
            </a:cu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2"/>
            <p:cNvSpPr>
              <a:spLocks/>
            </p:cNvSpPr>
            <p:nvPr/>
          </p:nvSpPr>
          <p:spPr bwMode="auto">
            <a:xfrm>
              <a:off x="7837683" y="4971755"/>
              <a:ext cx="582114" cy="262331"/>
            </a:xfrm>
            <a:custGeom>
              <a:avLst/>
              <a:gdLst>
                <a:gd name="T0" fmla="*/ 0 w 735"/>
                <a:gd name="T1" fmla="*/ 145 h 292"/>
                <a:gd name="T2" fmla="*/ 1 w 735"/>
                <a:gd name="T3" fmla="*/ 101 h 292"/>
                <a:gd name="T4" fmla="*/ 1 w 735"/>
                <a:gd name="T5" fmla="*/ 58 h 292"/>
                <a:gd name="T6" fmla="*/ 2 w 735"/>
                <a:gd name="T7" fmla="*/ 29 h 292"/>
                <a:gd name="T8" fmla="*/ 2 w 735"/>
                <a:gd name="T9" fmla="*/ 16 h 292"/>
                <a:gd name="T10" fmla="*/ 3 w 735"/>
                <a:gd name="T11" fmla="*/ 4 h 292"/>
                <a:gd name="T12" fmla="*/ 3 w 735"/>
                <a:gd name="T13" fmla="*/ 1 h 292"/>
                <a:gd name="T14" fmla="*/ 4 w 735"/>
                <a:gd name="T15" fmla="*/ 2 h 292"/>
                <a:gd name="T16" fmla="*/ 5 w 735"/>
                <a:gd name="T17" fmla="*/ 11 h 292"/>
                <a:gd name="T18" fmla="*/ 5 w 735"/>
                <a:gd name="T19" fmla="*/ 22 h 292"/>
                <a:gd name="T20" fmla="*/ 6 w 735"/>
                <a:gd name="T21" fmla="*/ 36 h 292"/>
                <a:gd name="T22" fmla="*/ 6 w 735"/>
                <a:gd name="T23" fmla="*/ 70 h 292"/>
                <a:gd name="T24" fmla="*/ 7 w 735"/>
                <a:gd name="T25" fmla="*/ 101 h 292"/>
                <a:gd name="T26" fmla="*/ 8 w 735"/>
                <a:gd name="T27" fmla="*/ 155 h 292"/>
                <a:gd name="T28" fmla="*/ 9 w 735"/>
                <a:gd name="T29" fmla="*/ 186 h 292"/>
                <a:gd name="T30" fmla="*/ 10 w 735"/>
                <a:gd name="T31" fmla="*/ 227 h 292"/>
                <a:gd name="T32" fmla="*/ 11 w 735"/>
                <a:gd name="T33" fmla="*/ 260 h 292"/>
                <a:gd name="T34" fmla="*/ 12 w 735"/>
                <a:gd name="T35" fmla="*/ 281 h 292"/>
                <a:gd name="T36" fmla="*/ 12 w 735"/>
                <a:gd name="T37" fmla="*/ 290 h 292"/>
                <a:gd name="T38" fmla="*/ 13 w 735"/>
                <a:gd name="T39" fmla="*/ 292 h 292"/>
                <a:gd name="T40" fmla="*/ 14 w 735"/>
                <a:gd name="T41" fmla="*/ 288 h 292"/>
                <a:gd name="T42" fmla="*/ 14 w 735"/>
                <a:gd name="T43" fmla="*/ 271 h 292"/>
                <a:gd name="T44" fmla="*/ 15 w 735"/>
                <a:gd name="T45" fmla="*/ 240 h 292"/>
                <a:gd name="T46" fmla="*/ 15 w 735"/>
                <a:gd name="T47" fmla="*/ 210 h 292"/>
                <a:gd name="T48" fmla="*/ 16 w 735"/>
                <a:gd name="T49" fmla="*/ 176 h 292"/>
                <a:gd name="T50" fmla="*/ 16 w 735"/>
                <a:gd name="T51" fmla="*/ 150 h 2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5"/>
                <a:gd name="T79" fmla="*/ 0 h 292"/>
                <a:gd name="T80" fmla="*/ 735 w 735"/>
                <a:gd name="T81" fmla="*/ 292 h 2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5" h="292">
                  <a:moveTo>
                    <a:pt x="0" y="145"/>
                  </a:moveTo>
                  <a:cubicBezTo>
                    <a:pt x="8" y="130"/>
                    <a:pt x="16" y="115"/>
                    <a:pt x="25" y="101"/>
                  </a:cubicBezTo>
                  <a:cubicBezTo>
                    <a:pt x="34" y="87"/>
                    <a:pt x="46" y="70"/>
                    <a:pt x="56" y="58"/>
                  </a:cubicBezTo>
                  <a:cubicBezTo>
                    <a:pt x="66" y="46"/>
                    <a:pt x="77" y="36"/>
                    <a:pt x="86" y="29"/>
                  </a:cubicBezTo>
                  <a:cubicBezTo>
                    <a:pt x="95" y="22"/>
                    <a:pt x="100" y="20"/>
                    <a:pt x="108" y="16"/>
                  </a:cubicBezTo>
                  <a:cubicBezTo>
                    <a:pt x="116" y="12"/>
                    <a:pt x="126" y="6"/>
                    <a:pt x="133" y="4"/>
                  </a:cubicBezTo>
                  <a:cubicBezTo>
                    <a:pt x="140" y="2"/>
                    <a:pt x="145" y="1"/>
                    <a:pt x="152" y="1"/>
                  </a:cubicBezTo>
                  <a:cubicBezTo>
                    <a:pt x="159" y="1"/>
                    <a:pt x="168" y="0"/>
                    <a:pt x="177" y="2"/>
                  </a:cubicBezTo>
                  <a:cubicBezTo>
                    <a:pt x="186" y="4"/>
                    <a:pt x="196" y="8"/>
                    <a:pt x="204" y="11"/>
                  </a:cubicBezTo>
                  <a:cubicBezTo>
                    <a:pt x="212" y="14"/>
                    <a:pt x="218" y="18"/>
                    <a:pt x="225" y="22"/>
                  </a:cubicBezTo>
                  <a:cubicBezTo>
                    <a:pt x="232" y="26"/>
                    <a:pt x="238" y="28"/>
                    <a:pt x="249" y="36"/>
                  </a:cubicBezTo>
                  <a:cubicBezTo>
                    <a:pt x="260" y="44"/>
                    <a:pt x="276" y="59"/>
                    <a:pt x="288" y="70"/>
                  </a:cubicBezTo>
                  <a:cubicBezTo>
                    <a:pt x="300" y="81"/>
                    <a:pt x="307" y="87"/>
                    <a:pt x="321" y="101"/>
                  </a:cubicBezTo>
                  <a:cubicBezTo>
                    <a:pt x="335" y="115"/>
                    <a:pt x="361" y="141"/>
                    <a:pt x="375" y="155"/>
                  </a:cubicBezTo>
                  <a:cubicBezTo>
                    <a:pt x="389" y="169"/>
                    <a:pt x="394" y="174"/>
                    <a:pt x="406" y="186"/>
                  </a:cubicBezTo>
                  <a:cubicBezTo>
                    <a:pt x="418" y="198"/>
                    <a:pt x="434" y="215"/>
                    <a:pt x="448" y="227"/>
                  </a:cubicBezTo>
                  <a:cubicBezTo>
                    <a:pt x="462" y="239"/>
                    <a:pt x="479" y="251"/>
                    <a:pt x="492" y="260"/>
                  </a:cubicBezTo>
                  <a:cubicBezTo>
                    <a:pt x="505" y="269"/>
                    <a:pt x="515" y="276"/>
                    <a:pt x="526" y="281"/>
                  </a:cubicBezTo>
                  <a:cubicBezTo>
                    <a:pt x="537" y="286"/>
                    <a:pt x="547" y="288"/>
                    <a:pt x="556" y="290"/>
                  </a:cubicBezTo>
                  <a:cubicBezTo>
                    <a:pt x="565" y="292"/>
                    <a:pt x="573" y="292"/>
                    <a:pt x="582" y="292"/>
                  </a:cubicBezTo>
                  <a:cubicBezTo>
                    <a:pt x="591" y="292"/>
                    <a:pt x="598" y="291"/>
                    <a:pt x="608" y="288"/>
                  </a:cubicBezTo>
                  <a:cubicBezTo>
                    <a:pt x="618" y="285"/>
                    <a:pt x="632" y="279"/>
                    <a:pt x="644" y="271"/>
                  </a:cubicBezTo>
                  <a:cubicBezTo>
                    <a:pt x="656" y="263"/>
                    <a:pt x="669" y="250"/>
                    <a:pt x="678" y="240"/>
                  </a:cubicBezTo>
                  <a:cubicBezTo>
                    <a:pt x="687" y="230"/>
                    <a:pt x="691" y="221"/>
                    <a:pt x="698" y="210"/>
                  </a:cubicBezTo>
                  <a:cubicBezTo>
                    <a:pt x="705" y="199"/>
                    <a:pt x="714" y="186"/>
                    <a:pt x="720" y="176"/>
                  </a:cubicBezTo>
                  <a:cubicBezTo>
                    <a:pt x="726" y="166"/>
                    <a:pt x="730" y="158"/>
                    <a:pt x="735" y="150"/>
                  </a:cubicBezTo>
                </a:path>
              </a:pathLst>
            </a:cu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53"/>
            <p:cNvSpPr>
              <a:spLocks noChangeShapeType="1"/>
            </p:cNvSpPr>
            <p:nvPr/>
          </p:nvSpPr>
          <p:spPr bwMode="auto">
            <a:xfrm>
              <a:off x="6057597" y="5112803"/>
              <a:ext cx="2362200" cy="0"/>
            </a:xfrm>
            <a:prstGeom prst="lin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21" name="Straight Connector 20"/>
          <p:cNvCxnSpPr>
            <a:cxnSpLocks/>
          </p:cNvCxnSpPr>
          <p:nvPr/>
        </p:nvCxnSpPr>
        <p:spPr>
          <a:xfrm flipH="1">
            <a:off x="8695557" y="1801649"/>
            <a:ext cx="14553" cy="2738585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 flipH="1">
            <a:off x="7837029" y="1537638"/>
            <a:ext cx="7769" cy="3002596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413888" y="1786379"/>
            <a:ext cx="838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Actual </a:t>
            </a:r>
            <a:r>
              <a:rPr lang="en-US" sz="1200" dirty="0" err="1"/>
              <a:t>topo</a:t>
            </a:r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Amplitude</a:t>
            </a:r>
          </a:p>
          <a:p>
            <a:pPr algn="ctr"/>
            <a:r>
              <a:rPr lang="en-US" sz="1200" dirty="0"/>
              <a:t>error</a:t>
            </a:r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Feedback output</a:t>
            </a:r>
          </a:p>
          <a:p>
            <a:pPr algn="ctr"/>
            <a:endParaRPr lang="en-US" sz="1200" dirty="0"/>
          </a:p>
        </p:txBody>
      </p:sp>
      <p:sp>
        <p:nvSpPr>
          <p:cNvPr id="2" name="Freeform 55">
            <a:extLst>
              <a:ext uri="{FF2B5EF4-FFF2-40B4-BE49-F238E27FC236}">
                <a16:creationId xmlns:a16="http://schemas.microsoft.com/office/drawing/2014/main" id="{B31D55B5-3DFF-0B96-B1DA-F4C4C6827AA0}"/>
              </a:ext>
            </a:extLst>
          </p:cNvPr>
          <p:cNvSpPr>
            <a:spLocks/>
          </p:cNvSpPr>
          <p:nvPr/>
        </p:nvSpPr>
        <p:spPr bwMode="auto">
          <a:xfrm flipV="1">
            <a:off x="7398333" y="1356726"/>
            <a:ext cx="582113" cy="500813"/>
          </a:xfrm>
          <a:custGeom>
            <a:avLst/>
            <a:gdLst>
              <a:gd name="T0" fmla="*/ 0 w 735"/>
              <a:gd name="T1" fmla="*/ 145 h 292"/>
              <a:gd name="T2" fmla="*/ 1 w 735"/>
              <a:gd name="T3" fmla="*/ 101 h 292"/>
              <a:gd name="T4" fmla="*/ 1 w 735"/>
              <a:gd name="T5" fmla="*/ 58 h 292"/>
              <a:gd name="T6" fmla="*/ 2 w 735"/>
              <a:gd name="T7" fmla="*/ 29 h 292"/>
              <a:gd name="T8" fmla="*/ 2 w 735"/>
              <a:gd name="T9" fmla="*/ 16 h 292"/>
              <a:gd name="T10" fmla="*/ 3 w 735"/>
              <a:gd name="T11" fmla="*/ 4 h 292"/>
              <a:gd name="T12" fmla="*/ 3 w 735"/>
              <a:gd name="T13" fmla="*/ 1 h 292"/>
              <a:gd name="T14" fmla="*/ 4 w 735"/>
              <a:gd name="T15" fmla="*/ 2 h 292"/>
              <a:gd name="T16" fmla="*/ 5 w 735"/>
              <a:gd name="T17" fmla="*/ 11 h 292"/>
              <a:gd name="T18" fmla="*/ 5 w 735"/>
              <a:gd name="T19" fmla="*/ 22 h 292"/>
              <a:gd name="T20" fmla="*/ 6 w 735"/>
              <a:gd name="T21" fmla="*/ 36 h 292"/>
              <a:gd name="T22" fmla="*/ 6 w 735"/>
              <a:gd name="T23" fmla="*/ 70 h 292"/>
              <a:gd name="T24" fmla="*/ 7 w 735"/>
              <a:gd name="T25" fmla="*/ 101 h 292"/>
              <a:gd name="T26" fmla="*/ 8 w 735"/>
              <a:gd name="T27" fmla="*/ 155 h 292"/>
              <a:gd name="T28" fmla="*/ 9 w 735"/>
              <a:gd name="T29" fmla="*/ 186 h 292"/>
              <a:gd name="T30" fmla="*/ 10 w 735"/>
              <a:gd name="T31" fmla="*/ 227 h 292"/>
              <a:gd name="T32" fmla="*/ 11 w 735"/>
              <a:gd name="T33" fmla="*/ 260 h 292"/>
              <a:gd name="T34" fmla="*/ 12 w 735"/>
              <a:gd name="T35" fmla="*/ 281 h 292"/>
              <a:gd name="T36" fmla="*/ 12 w 735"/>
              <a:gd name="T37" fmla="*/ 290 h 292"/>
              <a:gd name="T38" fmla="*/ 13 w 735"/>
              <a:gd name="T39" fmla="*/ 292 h 292"/>
              <a:gd name="T40" fmla="*/ 14 w 735"/>
              <a:gd name="T41" fmla="*/ 288 h 292"/>
              <a:gd name="T42" fmla="*/ 14 w 735"/>
              <a:gd name="T43" fmla="*/ 271 h 292"/>
              <a:gd name="T44" fmla="*/ 15 w 735"/>
              <a:gd name="T45" fmla="*/ 240 h 292"/>
              <a:gd name="T46" fmla="*/ 15 w 735"/>
              <a:gd name="T47" fmla="*/ 210 h 292"/>
              <a:gd name="T48" fmla="*/ 16 w 735"/>
              <a:gd name="T49" fmla="*/ 176 h 292"/>
              <a:gd name="T50" fmla="*/ 16 w 735"/>
              <a:gd name="T51" fmla="*/ 150 h 29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735"/>
              <a:gd name="T79" fmla="*/ 0 h 292"/>
              <a:gd name="T80" fmla="*/ 735 w 735"/>
              <a:gd name="T81" fmla="*/ 292 h 29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735" h="292">
                <a:moveTo>
                  <a:pt x="0" y="145"/>
                </a:moveTo>
                <a:cubicBezTo>
                  <a:pt x="8" y="130"/>
                  <a:pt x="16" y="115"/>
                  <a:pt x="25" y="101"/>
                </a:cubicBezTo>
                <a:cubicBezTo>
                  <a:pt x="34" y="87"/>
                  <a:pt x="46" y="70"/>
                  <a:pt x="56" y="58"/>
                </a:cubicBezTo>
                <a:cubicBezTo>
                  <a:pt x="66" y="46"/>
                  <a:pt x="77" y="36"/>
                  <a:pt x="86" y="29"/>
                </a:cubicBezTo>
                <a:cubicBezTo>
                  <a:pt x="95" y="22"/>
                  <a:pt x="100" y="20"/>
                  <a:pt x="108" y="16"/>
                </a:cubicBezTo>
                <a:cubicBezTo>
                  <a:pt x="116" y="12"/>
                  <a:pt x="126" y="6"/>
                  <a:pt x="133" y="4"/>
                </a:cubicBezTo>
                <a:cubicBezTo>
                  <a:pt x="140" y="2"/>
                  <a:pt x="145" y="1"/>
                  <a:pt x="152" y="1"/>
                </a:cubicBezTo>
                <a:cubicBezTo>
                  <a:pt x="159" y="1"/>
                  <a:pt x="168" y="0"/>
                  <a:pt x="177" y="2"/>
                </a:cubicBezTo>
                <a:cubicBezTo>
                  <a:pt x="186" y="4"/>
                  <a:pt x="196" y="8"/>
                  <a:pt x="204" y="11"/>
                </a:cubicBezTo>
                <a:cubicBezTo>
                  <a:pt x="212" y="14"/>
                  <a:pt x="218" y="18"/>
                  <a:pt x="225" y="22"/>
                </a:cubicBezTo>
                <a:cubicBezTo>
                  <a:pt x="232" y="26"/>
                  <a:pt x="238" y="28"/>
                  <a:pt x="249" y="36"/>
                </a:cubicBezTo>
                <a:cubicBezTo>
                  <a:pt x="260" y="44"/>
                  <a:pt x="276" y="59"/>
                  <a:pt x="288" y="70"/>
                </a:cubicBezTo>
                <a:cubicBezTo>
                  <a:pt x="300" y="81"/>
                  <a:pt x="307" y="87"/>
                  <a:pt x="321" y="101"/>
                </a:cubicBezTo>
                <a:cubicBezTo>
                  <a:pt x="335" y="115"/>
                  <a:pt x="361" y="141"/>
                  <a:pt x="375" y="155"/>
                </a:cubicBezTo>
                <a:cubicBezTo>
                  <a:pt x="389" y="169"/>
                  <a:pt x="394" y="174"/>
                  <a:pt x="406" y="186"/>
                </a:cubicBezTo>
                <a:cubicBezTo>
                  <a:pt x="418" y="198"/>
                  <a:pt x="434" y="215"/>
                  <a:pt x="448" y="227"/>
                </a:cubicBezTo>
                <a:cubicBezTo>
                  <a:pt x="462" y="239"/>
                  <a:pt x="479" y="251"/>
                  <a:pt x="492" y="260"/>
                </a:cubicBezTo>
                <a:cubicBezTo>
                  <a:pt x="505" y="269"/>
                  <a:pt x="515" y="276"/>
                  <a:pt x="526" y="281"/>
                </a:cubicBezTo>
                <a:cubicBezTo>
                  <a:pt x="537" y="286"/>
                  <a:pt x="547" y="288"/>
                  <a:pt x="556" y="290"/>
                </a:cubicBezTo>
                <a:cubicBezTo>
                  <a:pt x="565" y="292"/>
                  <a:pt x="573" y="292"/>
                  <a:pt x="582" y="292"/>
                </a:cubicBezTo>
                <a:cubicBezTo>
                  <a:pt x="591" y="292"/>
                  <a:pt x="598" y="291"/>
                  <a:pt x="608" y="288"/>
                </a:cubicBezTo>
                <a:cubicBezTo>
                  <a:pt x="618" y="285"/>
                  <a:pt x="632" y="279"/>
                  <a:pt x="644" y="271"/>
                </a:cubicBezTo>
                <a:cubicBezTo>
                  <a:pt x="656" y="263"/>
                  <a:pt x="669" y="250"/>
                  <a:pt x="678" y="240"/>
                </a:cubicBezTo>
                <a:cubicBezTo>
                  <a:pt x="687" y="230"/>
                  <a:pt x="691" y="221"/>
                  <a:pt x="698" y="210"/>
                </a:cubicBezTo>
                <a:cubicBezTo>
                  <a:pt x="705" y="199"/>
                  <a:pt x="714" y="186"/>
                  <a:pt x="720" y="176"/>
                </a:cubicBezTo>
                <a:cubicBezTo>
                  <a:pt x="726" y="166"/>
                  <a:pt x="730" y="158"/>
                  <a:pt x="735" y="150"/>
                </a:cubicBezTo>
              </a:path>
            </a:pathLst>
          </a:custGeom>
          <a:noFill/>
          <a:ln w="38100">
            <a:solidFill>
              <a:schemeClr val="bg2">
                <a:lumMod val="50000"/>
              </a:scheme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Freeform 56">
            <a:extLst>
              <a:ext uri="{FF2B5EF4-FFF2-40B4-BE49-F238E27FC236}">
                <a16:creationId xmlns:a16="http://schemas.microsoft.com/office/drawing/2014/main" id="{11436146-7F47-C6CB-5DBC-BF2C1CCCFFFF}"/>
              </a:ext>
            </a:extLst>
          </p:cNvPr>
          <p:cNvSpPr>
            <a:spLocks/>
          </p:cNvSpPr>
          <p:nvPr/>
        </p:nvSpPr>
        <p:spPr bwMode="auto">
          <a:xfrm flipV="1">
            <a:off x="7987341" y="1351126"/>
            <a:ext cx="582113" cy="500813"/>
          </a:xfrm>
          <a:custGeom>
            <a:avLst/>
            <a:gdLst>
              <a:gd name="T0" fmla="*/ 0 w 735"/>
              <a:gd name="T1" fmla="*/ 145 h 292"/>
              <a:gd name="T2" fmla="*/ 1 w 735"/>
              <a:gd name="T3" fmla="*/ 101 h 292"/>
              <a:gd name="T4" fmla="*/ 1 w 735"/>
              <a:gd name="T5" fmla="*/ 58 h 292"/>
              <a:gd name="T6" fmla="*/ 2 w 735"/>
              <a:gd name="T7" fmla="*/ 29 h 292"/>
              <a:gd name="T8" fmla="*/ 2 w 735"/>
              <a:gd name="T9" fmla="*/ 16 h 292"/>
              <a:gd name="T10" fmla="*/ 3 w 735"/>
              <a:gd name="T11" fmla="*/ 4 h 292"/>
              <a:gd name="T12" fmla="*/ 3 w 735"/>
              <a:gd name="T13" fmla="*/ 1 h 292"/>
              <a:gd name="T14" fmla="*/ 4 w 735"/>
              <a:gd name="T15" fmla="*/ 2 h 292"/>
              <a:gd name="T16" fmla="*/ 5 w 735"/>
              <a:gd name="T17" fmla="*/ 11 h 292"/>
              <a:gd name="T18" fmla="*/ 5 w 735"/>
              <a:gd name="T19" fmla="*/ 22 h 292"/>
              <a:gd name="T20" fmla="*/ 6 w 735"/>
              <a:gd name="T21" fmla="*/ 36 h 292"/>
              <a:gd name="T22" fmla="*/ 6 w 735"/>
              <a:gd name="T23" fmla="*/ 70 h 292"/>
              <a:gd name="T24" fmla="*/ 7 w 735"/>
              <a:gd name="T25" fmla="*/ 101 h 292"/>
              <a:gd name="T26" fmla="*/ 8 w 735"/>
              <a:gd name="T27" fmla="*/ 155 h 292"/>
              <a:gd name="T28" fmla="*/ 9 w 735"/>
              <a:gd name="T29" fmla="*/ 186 h 292"/>
              <a:gd name="T30" fmla="*/ 10 w 735"/>
              <a:gd name="T31" fmla="*/ 227 h 292"/>
              <a:gd name="T32" fmla="*/ 11 w 735"/>
              <a:gd name="T33" fmla="*/ 260 h 292"/>
              <a:gd name="T34" fmla="*/ 12 w 735"/>
              <a:gd name="T35" fmla="*/ 281 h 292"/>
              <a:gd name="T36" fmla="*/ 12 w 735"/>
              <a:gd name="T37" fmla="*/ 290 h 292"/>
              <a:gd name="T38" fmla="*/ 13 w 735"/>
              <a:gd name="T39" fmla="*/ 292 h 292"/>
              <a:gd name="T40" fmla="*/ 14 w 735"/>
              <a:gd name="T41" fmla="*/ 288 h 292"/>
              <a:gd name="T42" fmla="*/ 14 w 735"/>
              <a:gd name="T43" fmla="*/ 271 h 292"/>
              <a:gd name="T44" fmla="*/ 15 w 735"/>
              <a:gd name="T45" fmla="*/ 240 h 292"/>
              <a:gd name="T46" fmla="*/ 15 w 735"/>
              <a:gd name="T47" fmla="*/ 210 h 292"/>
              <a:gd name="T48" fmla="*/ 16 w 735"/>
              <a:gd name="T49" fmla="*/ 176 h 292"/>
              <a:gd name="T50" fmla="*/ 16 w 735"/>
              <a:gd name="T51" fmla="*/ 150 h 29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735"/>
              <a:gd name="T79" fmla="*/ 0 h 292"/>
              <a:gd name="T80" fmla="*/ 735 w 735"/>
              <a:gd name="T81" fmla="*/ 292 h 29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735" h="292">
                <a:moveTo>
                  <a:pt x="0" y="145"/>
                </a:moveTo>
                <a:cubicBezTo>
                  <a:pt x="8" y="130"/>
                  <a:pt x="16" y="115"/>
                  <a:pt x="25" y="101"/>
                </a:cubicBezTo>
                <a:cubicBezTo>
                  <a:pt x="34" y="87"/>
                  <a:pt x="46" y="70"/>
                  <a:pt x="56" y="58"/>
                </a:cubicBezTo>
                <a:cubicBezTo>
                  <a:pt x="66" y="46"/>
                  <a:pt x="77" y="36"/>
                  <a:pt x="86" y="29"/>
                </a:cubicBezTo>
                <a:cubicBezTo>
                  <a:pt x="95" y="22"/>
                  <a:pt x="100" y="20"/>
                  <a:pt x="108" y="16"/>
                </a:cubicBezTo>
                <a:cubicBezTo>
                  <a:pt x="116" y="12"/>
                  <a:pt x="126" y="6"/>
                  <a:pt x="133" y="4"/>
                </a:cubicBezTo>
                <a:cubicBezTo>
                  <a:pt x="140" y="2"/>
                  <a:pt x="145" y="1"/>
                  <a:pt x="152" y="1"/>
                </a:cubicBezTo>
                <a:cubicBezTo>
                  <a:pt x="159" y="1"/>
                  <a:pt x="168" y="0"/>
                  <a:pt x="177" y="2"/>
                </a:cubicBezTo>
                <a:cubicBezTo>
                  <a:pt x="186" y="4"/>
                  <a:pt x="196" y="8"/>
                  <a:pt x="204" y="11"/>
                </a:cubicBezTo>
                <a:cubicBezTo>
                  <a:pt x="212" y="14"/>
                  <a:pt x="218" y="18"/>
                  <a:pt x="225" y="22"/>
                </a:cubicBezTo>
                <a:cubicBezTo>
                  <a:pt x="232" y="26"/>
                  <a:pt x="238" y="28"/>
                  <a:pt x="249" y="36"/>
                </a:cubicBezTo>
                <a:cubicBezTo>
                  <a:pt x="260" y="44"/>
                  <a:pt x="276" y="59"/>
                  <a:pt x="288" y="70"/>
                </a:cubicBezTo>
                <a:cubicBezTo>
                  <a:pt x="300" y="81"/>
                  <a:pt x="307" y="87"/>
                  <a:pt x="321" y="101"/>
                </a:cubicBezTo>
                <a:cubicBezTo>
                  <a:pt x="335" y="115"/>
                  <a:pt x="361" y="141"/>
                  <a:pt x="375" y="155"/>
                </a:cubicBezTo>
                <a:cubicBezTo>
                  <a:pt x="389" y="169"/>
                  <a:pt x="394" y="174"/>
                  <a:pt x="406" y="186"/>
                </a:cubicBezTo>
                <a:cubicBezTo>
                  <a:pt x="418" y="198"/>
                  <a:pt x="434" y="215"/>
                  <a:pt x="448" y="227"/>
                </a:cubicBezTo>
                <a:cubicBezTo>
                  <a:pt x="462" y="239"/>
                  <a:pt x="479" y="251"/>
                  <a:pt x="492" y="260"/>
                </a:cubicBezTo>
                <a:cubicBezTo>
                  <a:pt x="505" y="269"/>
                  <a:pt x="515" y="276"/>
                  <a:pt x="526" y="281"/>
                </a:cubicBezTo>
                <a:cubicBezTo>
                  <a:pt x="537" y="286"/>
                  <a:pt x="547" y="288"/>
                  <a:pt x="556" y="290"/>
                </a:cubicBezTo>
                <a:cubicBezTo>
                  <a:pt x="565" y="292"/>
                  <a:pt x="573" y="292"/>
                  <a:pt x="582" y="292"/>
                </a:cubicBezTo>
                <a:cubicBezTo>
                  <a:pt x="591" y="292"/>
                  <a:pt x="598" y="291"/>
                  <a:pt x="608" y="288"/>
                </a:cubicBezTo>
                <a:cubicBezTo>
                  <a:pt x="618" y="285"/>
                  <a:pt x="632" y="279"/>
                  <a:pt x="644" y="271"/>
                </a:cubicBezTo>
                <a:cubicBezTo>
                  <a:pt x="656" y="263"/>
                  <a:pt x="669" y="250"/>
                  <a:pt x="678" y="240"/>
                </a:cubicBezTo>
                <a:cubicBezTo>
                  <a:pt x="687" y="230"/>
                  <a:pt x="691" y="221"/>
                  <a:pt x="698" y="210"/>
                </a:cubicBezTo>
                <a:cubicBezTo>
                  <a:pt x="705" y="199"/>
                  <a:pt x="714" y="186"/>
                  <a:pt x="720" y="176"/>
                </a:cubicBezTo>
                <a:cubicBezTo>
                  <a:pt x="726" y="166"/>
                  <a:pt x="730" y="158"/>
                  <a:pt x="735" y="150"/>
                </a:cubicBezTo>
              </a:path>
            </a:pathLst>
          </a:custGeom>
          <a:noFill/>
          <a:ln w="38100">
            <a:solidFill>
              <a:schemeClr val="bg2">
                <a:lumMod val="50000"/>
              </a:scheme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Freeform 57">
            <a:extLst>
              <a:ext uri="{FF2B5EF4-FFF2-40B4-BE49-F238E27FC236}">
                <a16:creationId xmlns:a16="http://schemas.microsoft.com/office/drawing/2014/main" id="{3D3DC57A-B38A-6160-91AF-71A78A48D172}"/>
              </a:ext>
            </a:extLst>
          </p:cNvPr>
          <p:cNvSpPr>
            <a:spLocks/>
          </p:cNvSpPr>
          <p:nvPr/>
        </p:nvSpPr>
        <p:spPr bwMode="auto">
          <a:xfrm flipV="1">
            <a:off x="8573809" y="1341987"/>
            <a:ext cx="582113" cy="500813"/>
          </a:xfrm>
          <a:custGeom>
            <a:avLst/>
            <a:gdLst>
              <a:gd name="T0" fmla="*/ 0 w 735"/>
              <a:gd name="T1" fmla="*/ 145 h 292"/>
              <a:gd name="T2" fmla="*/ 1 w 735"/>
              <a:gd name="T3" fmla="*/ 101 h 292"/>
              <a:gd name="T4" fmla="*/ 1 w 735"/>
              <a:gd name="T5" fmla="*/ 58 h 292"/>
              <a:gd name="T6" fmla="*/ 2 w 735"/>
              <a:gd name="T7" fmla="*/ 29 h 292"/>
              <a:gd name="T8" fmla="*/ 2 w 735"/>
              <a:gd name="T9" fmla="*/ 16 h 292"/>
              <a:gd name="T10" fmla="*/ 3 w 735"/>
              <a:gd name="T11" fmla="*/ 4 h 292"/>
              <a:gd name="T12" fmla="*/ 3 w 735"/>
              <a:gd name="T13" fmla="*/ 1 h 292"/>
              <a:gd name="T14" fmla="*/ 4 w 735"/>
              <a:gd name="T15" fmla="*/ 2 h 292"/>
              <a:gd name="T16" fmla="*/ 5 w 735"/>
              <a:gd name="T17" fmla="*/ 11 h 292"/>
              <a:gd name="T18" fmla="*/ 5 w 735"/>
              <a:gd name="T19" fmla="*/ 22 h 292"/>
              <a:gd name="T20" fmla="*/ 6 w 735"/>
              <a:gd name="T21" fmla="*/ 36 h 292"/>
              <a:gd name="T22" fmla="*/ 6 w 735"/>
              <a:gd name="T23" fmla="*/ 70 h 292"/>
              <a:gd name="T24" fmla="*/ 7 w 735"/>
              <a:gd name="T25" fmla="*/ 101 h 292"/>
              <a:gd name="T26" fmla="*/ 8 w 735"/>
              <a:gd name="T27" fmla="*/ 155 h 292"/>
              <a:gd name="T28" fmla="*/ 9 w 735"/>
              <a:gd name="T29" fmla="*/ 186 h 292"/>
              <a:gd name="T30" fmla="*/ 10 w 735"/>
              <a:gd name="T31" fmla="*/ 227 h 292"/>
              <a:gd name="T32" fmla="*/ 11 w 735"/>
              <a:gd name="T33" fmla="*/ 260 h 292"/>
              <a:gd name="T34" fmla="*/ 12 w 735"/>
              <a:gd name="T35" fmla="*/ 281 h 292"/>
              <a:gd name="T36" fmla="*/ 12 w 735"/>
              <a:gd name="T37" fmla="*/ 290 h 292"/>
              <a:gd name="T38" fmla="*/ 13 w 735"/>
              <a:gd name="T39" fmla="*/ 292 h 292"/>
              <a:gd name="T40" fmla="*/ 14 w 735"/>
              <a:gd name="T41" fmla="*/ 288 h 292"/>
              <a:gd name="T42" fmla="*/ 14 w 735"/>
              <a:gd name="T43" fmla="*/ 271 h 292"/>
              <a:gd name="T44" fmla="*/ 15 w 735"/>
              <a:gd name="T45" fmla="*/ 240 h 292"/>
              <a:gd name="T46" fmla="*/ 15 w 735"/>
              <a:gd name="T47" fmla="*/ 210 h 292"/>
              <a:gd name="T48" fmla="*/ 16 w 735"/>
              <a:gd name="T49" fmla="*/ 176 h 292"/>
              <a:gd name="T50" fmla="*/ 16 w 735"/>
              <a:gd name="T51" fmla="*/ 150 h 29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735"/>
              <a:gd name="T79" fmla="*/ 0 h 292"/>
              <a:gd name="T80" fmla="*/ 735 w 735"/>
              <a:gd name="T81" fmla="*/ 292 h 29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735" h="292">
                <a:moveTo>
                  <a:pt x="0" y="145"/>
                </a:moveTo>
                <a:cubicBezTo>
                  <a:pt x="8" y="130"/>
                  <a:pt x="16" y="115"/>
                  <a:pt x="25" y="101"/>
                </a:cubicBezTo>
                <a:cubicBezTo>
                  <a:pt x="34" y="87"/>
                  <a:pt x="46" y="70"/>
                  <a:pt x="56" y="58"/>
                </a:cubicBezTo>
                <a:cubicBezTo>
                  <a:pt x="66" y="46"/>
                  <a:pt x="77" y="36"/>
                  <a:pt x="86" y="29"/>
                </a:cubicBezTo>
                <a:cubicBezTo>
                  <a:pt x="95" y="22"/>
                  <a:pt x="100" y="20"/>
                  <a:pt x="108" y="16"/>
                </a:cubicBezTo>
                <a:cubicBezTo>
                  <a:pt x="116" y="12"/>
                  <a:pt x="126" y="6"/>
                  <a:pt x="133" y="4"/>
                </a:cubicBezTo>
                <a:cubicBezTo>
                  <a:pt x="140" y="2"/>
                  <a:pt x="145" y="1"/>
                  <a:pt x="152" y="1"/>
                </a:cubicBezTo>
                <a:cubicBezTo>
                  <a:pt x="159" y="1"/>
                  <a:pt x="168" y="0"/>
                  <a:pt x="177" y="2"/>
                </a:cubicBezTo>
                <a:cubicBezTo>
                  <a:pt x="186" y="4"/>
                  <a:pt x="196" y="8"/>
                  <a:pt x="204" y="11"/>
                </a:cubicBezTo>
                <a:cubicBezTo>
                  <a:pt x="212" y="14"/>
                  <a:pt x="218" y="18"/>
                  <a:pt x="225" y="22"/>
                </a:cubicBezTo>
                <a:cubicBezTo>
                  <a:pt x="232" y="26"/>
                  <a:pt x="238" y="28"/>
                  <a:pt x="249" y="36"/>
                </a:cubicBezTo>
                <a:cubicBezTo>
                  <a:pt x="260" y="44"/>
                  <a:pt x="276" y="59"/>
                  <a:pt x="288" y="70"/>
                </a:cubicBezTo>
                <a:cubicBezTo>
                  <a:pt x="300" y="81"/>
                  <a:pt x="307" y="87"/>
                  <a:pt x="321" y="101"/>
                </a:cubicBezTo>
                <a:cubicBezTo>
                  <a:pt x="335" y="115"/>
                  <a:pt x="361" y="141"/>
                  <a:pt x="375" y="155"/>
                </a:cubicBezTo>
                <a:cubicBezTo>
                  <a:pt x="389" y="169"/>
                  <a:pt x="394" y="174"/>
                  <a:pt x="406" y="186"/>
                </a:cubicBezTo>
                <a:cubicBezTo>
                  <a:pt x="418" y="198"/>
                  <a:pt x="434" y="215"/>
                  <a:pt x="448" y="227"/>
                </a:cubicBezTo>
                <a:cubicBezTo>
                  <a:pt x="462" y="239"/>
                  <a:pt x="479" y="251"/>
                  <a:pt x="492" y="260"/>
                </a:cubicBezTo>
                <a:cubicBezTo>
                  <a:pt x="505" y="269"/>
                  <a:pt x="515" y="276"/>
                  <a:pt x="526" y="281"/>
                </a:cubicBezTo>
                <a:cubicBezTo>
                  <a:pt x="537" y="286"/>
                  <a:pt x="547" y="288"/>
                  <a:pt x="556" y="290"/>
                </a:cubicBezTo>
                <a:cubicBezTo>
                  <a:pt x="565" y="292"/>
                  <a:pt x="573" y="292"/>
                  <a:pt x="582" y="292"/>
                </a:cubicBezTo>
                <a:cubicBezTo>
                  <a:pt x="591" y="292"/>
                  <a:pt x="598" y="291"/>
                  <a:pt x="608" y="288"/>
                </a:cubicBezTo>
                <a:cubicBezTo>
                  <a:pt x="618" y="285"/>
                  <a:pt x="632" y="279"/>
                  <a:pt x="644" y="271"/>
                </a:cubicBezTo>
                <a:cubicBezTo>
                  <a:pt x="656" y="263"/>
                  <a:pt x="669" y="250"/>
                  <a:pt x="678" y="240"/>
                </a:cubicBezTo>
                <a:cubicBezTo>
                  <a:pt x="687" y="230"/>
                  <a:pt x="691" y="221"/>
                  <a:pt x="698" y="210"/>
                </a:cubicBezTo>
                <a:cubicBezTo>
                  <a:pt x="705" y="199"/>
                  <a:pt x="714" y="186"/>
                  <a:pt x="720" y="176"/>
                </a:cubicBezTo>
                <a:cubicBezTo>
                  <a:pt x="726" y="166"/>
                  <a:pt x="730" y="158"/>
                  <a:pt x="735" y="150"/>
                </a:cubicBezTo>
              </a:path>
            </a:pathLst>
          </a:custGeom>
          <a:noFill/>
          <a:ln w="38100">
            <a:solidFill>
              <a:schemeClr val="bg2">
                <a:lumMod val="50000"/>
              </a:scheme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Freeform 58">
            <a:extLst>
              <a:ext uri="{FF2B5EF4-FFF2-40B4-BE49-F238E27FC236}">
                <a16:creationId xmlns:a16="http://schemas.microsoft.com/office/drawing/2014/main" id="{60D7FCC4-B77D-79B9-5AED-C6AC052D7D33}"/>
              </a:ext>
            </a:extLst>
          </p:cNvPr>
          <p:cNvSpPr>
            <a:spLocks/>
          </p:cNvSpPr>
          <p:nvPr/>
        </p:nvSpPr>
        <p:spPr bwMode="auto">
          <a:xfrm flipV="1">
            <a:off x="9162817" y="1335127"/>
            <a:ext cx="582113" cy="500813"/>
          </a:xfrm>
          <a:custGeom>
            <a:avLst/>
            <a:gdLst>
              <a:gd name="T0" fmla="*/ 0 w 735"/>
              <a:gd name="T1" fmla="*/ 145 h 292"/>
              <a:gd name="T2" fmla="*/ 1 w 735"/>
              <a:gd name="T3" fmla="*/ 101 h 292"/>
              <a:gd name="T4" fmla="*/ 1 w 735"/>
              <a:gd name="T5" fmla="*/ 58 h 292"/>
              <a:gd name="T6" fmla="*/ 2 w 735"/>
              <a:gd name="T7" fmla="*/ 29 h 292"/>
              <a:gd name="T8" fmla="*/ 2 w 735"/>
              <a:gd name="T9" fmla="*/ 16 h 292"/>
              <a:gd name="T10" fmla="*/ 3 w 735"/>
              <a:gd name="T11" fmla="*/ 4 h 292"/>
              <a:gd name="T12" fmla="*/ 3 w 735"/>
              <a:gd name="T13" fmla="*/ 1 h 292"/>
              <a:gd name="T14" fmla="*/ 4 w 735"/>
              <a:gd name="T15" fmla="*/ 2 h 292"/>
              <a:gd name="T16" fmla="*/ 5 w 735"/>
              <a:gd name="T17" fmla="*/ 11 h 292"/>
              <a:gd name="T18" fmla="*/ 5 w 735"/>
              <a:gd name="T19" fmla="*/ 22 h 292"/>
              <a:gd name="T20" fmla="*/ 6 w 735"/>
              <a:gd name="T21" fmla="*/ 36 h 292"/>
              <a:gd name="T22" fmla="*/ 6 w 735"/>
              <a:gd name="T23" fmla="*/ 70 h 292"/>
              <a:gd name="T24" fmla="*/ 7 w 735"/>
              <a:gd name="T25" fmla="*/ 101 h 292"/>
              <a:gd name="T26" fmla="*/ 8 w 735"/>
              <a:gd name="T27" fmla="*/ 155 h 292"/>
              <a:gd name="T28" fmla="*/ 9 w 735"/>
              <a:gd name="T29" fmla="*/ 186 h 292"/>
              <a:gd name="T30" fmla="*/ 10 w 735"/>
              <a:gd name="T31" fmla="*/ 227 h 292"/>
              <a:gd name="T32" fmla="*/ 11 w 735"/>
              <a:gd name="T33" fmla="*/ 260 h 292"/>
              <a:gd name="T34" fmla="*/ 12 w 735"/>
              <a:gd name="T35" fmla="*/ 281 h 292"/>
              <a:gd name="T36" fmla="*/ 12 w 735"/>
              <a:gd name="T37" fmla="*/ 290 h 292"/>
              <a:gd name="T38" fmla="*/ 13 w 735"/>
              <a:gd name="T39" fmla="*/ 292 h 292"/>
              <a:gd name="T40" fmla="*/ 14 w 735"/>
              <a:gd name="T41" fmla="*/ 288 h 292"/>
              <a:gd name="T42" fmla="*/ 14 w 735"/>
              <a:gd name="T43" fmla="*/ 271 h 292"/>
              <a:gd name="T44" fmla="*/ 15 w 735"/>
              <a:gd name="T45" fmla="*/ 240 h 292"/>
              <a:gd name="T46" fmla="*/ 15 w 735"/>
              <a:gd name="T47" fmla="*/ 210 h 292"/>
              <a:gd name="T48" fmla="*/ 16 w 735"/>
              <a:gd name="T49" fmla="*/ 176 h 292"/>
              <a:gd name="T50" fmla="*/ 16 w 735"/>
              <a:gd name="T51" fmla="*/ 150 h 29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735"/>
              <a:gd name="T79" fmla="*/ 0 h 292"/>
              <a:gd name="T80" fmla="*/ 735 w 735"/>
              <a:gd name="T81" fmla="*/ 292 h 29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735" h="292">
                <a:moveTo>
                  <a:pt x="0" y="145"/>
                </a:moveTo>
                <a:cubicBezTo>
                  <a:pt x="8" y="130"/>
                  <a:pt x="16" y="115"/>
                  <a:pt x="25" y="101"/>
                </a:cubicBezTo>
                <a:cubicBezTo>
                  <a:pt x="34" y="87"/>
                  <a:pt x="46" y="70"/>
                  <a:pt x="56" y="58"/>
                </a:cubicBezTo>
                <a:cubicBezTo>
                  <a:pt x="66" y="46"/>
                  <a:pt x="77" y="36"/>
                  <a:pt x="86" y="29"/>
                </a:cubicBezTo>
                <a:cubicBezTo>
                  <a:pt x="95" y="22"/>
                  <a:pt x="100" y="20"/>
                  <a:pt x="108" y="16"/>
                </a:cubicBezTo>
                <a:cubicBezTo>
                  <a:pt x="116" y="12"/>
                  <a:pt x="126" y="6"/>
                  <a:pt x="133" y="4"/>
                </a:cubicBezTo>
                <a:cubicBezTo>
                  <a:pt x="140" y="2"/>
                  <a:pt x="145" y="1"/>
                  <a:pt x="152" y="1"/>
                </a:cubicBezTo>
                <a:cubicBezTo>
                  <a:pt x="159" y="1"/>
                  <a:pt x="168" y="0"/>
                  <a:pt x="177" y="2"/>
                </a:cubicBezTo>
                <a:cubicBezTo>
                  <a:pt x="186" y="4"/>
                  <a:pt x="196" y="8"/>
                  <a:pt x="204" y="11"/>
                </a:cubicBezTo>
                <a:cubicBezTo>
                  <a:pt x="212" y="14"/>
                  <a:pt x="218" y="18"/>
                  <a:pt x="225" y="22"/>
                </a:cubicBezTo>
                <a:cubicBezTo>
                  <a:pt x="232" y="26"/>
                  <a:pt x="238" y="28"/>
                  <a:pt x="249" y="36"/>
                </a:cubicBezTo>
                <a:cubicBezTo>
                  <a:pt x="260" y="44"/>
                  <a:pt x="276" y="59"/>
                  <a:pt x="288" y="70"/>
                </a:cubicBezTo>
                <a:cubicBezTo>
                  <a:pt x="300" y="81"/>
                  <a:pt x="307" y="87"/>
                  <a:pt x="321" y="101"/>
                </a:cubicBezTo>
                <a:cubicBezTo>
                  <a:pt x="335" y="115"/>
                  <a:pt x="361" y="141"/>
                  <a:pt x="375" y="155"/>
                </a:cubicBezTo>
                <a:cubicBezTo>
                  <a:pt x="389" y="169"/>
                  <a:pt x="394" y="174"/>
                  <a:pt x="406" y="186"/>
                </a:cubicBezTo>
                <a:cubicBezTo>
                  <a:pt x="418" y="198"/>
                  <a:pt x="434" y="215"/>
                  <a:pt x="448" y="227"/>
                </a:cubicBezTo>
                <a:cubicBezTo>
                  <a:pt x="462" y="239"/>
                  <a:pt x="479" y="251"/>
                  <a:pt x="492" y="260"/>
                </a:cubicBezTo>
                <a:cubicBezTo>
                  <a:pt x="505" y="269"/>
                  <a:pt x="515" y="276"/>
                  <a:pt x="526" y="281"/>
                </a:cubicBezTo>
                <a:cubicBezTo>
                  <a:pt x="537" y="286"/>
                  <a:pt x="547" y="288"/>
                  <a:pt x="556" y="290"/>
                </a:cubicBezTo>
                <a:cubicBezTo>
                  <a:pt x="565" y="292"/>
                  <a:pt x="573" y="292"/>
                  <a:pt x="582" y="292"/>
                </a:cubicBezTo>
                <a:cubicBezTo>
                  <a:pt x="591" y="292"/>
                  <a:pt x="598" y="291"/>
                  <a:pt x="608" y="288"/>
                </a:cubicBezTo>
                <a:cubicBezTo>
                  <a:pt x="618" y="285"/>
                  <a:pt x="632" y="279"/>
                  <a:pt x="644" y="271"/>
                </a:cubicBezTo>
                <a:cubicBezTo>
                  <a:pt x="656" y="263"/>
                  <a:pt x="669" y="250"/>
                  <a:pt x="678" y="240"/>
                </a:cubicBezTo>
                <a:cubicBezTo>
                  <a:pt x="687" y="230"/>
                  <a:pt x="691" y="221"/>
                  <a:pt x="698" y="210"/>
                </a:cubicBezTo>
                <a:cubicBezTo>
                  <a:pt x="705" y="199"/>
                  <a:pt x="714" y="186"/>
                  <a:pt x="720" y="176"/>
                </a:cubicBezTo>
                <a:cubicBezTo>
                  <a:pt x="726" y="166"/>
                  <a:pt x="730" y="158"/>
                  <a:pt x="735" y="150"/>
                </a:cubicBezTo>
              </a:path>
            </a:pathLst>
          </a:custGeom>
          <a:noFill/>
          <a:ln w="38100">
            <a:solidFill>
              <a:schemeClr val="bg2">
                <a:lumMod val="50000"/>
              </a:scheme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16"/>
          <p:cNvSpPr/>
          <p:nvPr/>
        </p:nvSpPr>
        <p:spPr>
          <a:xfrm rot="2708347">
            <a:off x="7751018" y="1330231"/>
            <a:ext cx="933855" cy="418290"/>
          </a:xfrm>
          <a:custGeom>
            <a:avLst/>
            <a:gdLst>
              <a:gd name="connsiteX0" fmla="*/ 933855 w 933855"/>
              <a:gd name="connsiteY0" fmla="*/ 0 h 418290"/>
              <a:gd name="connsiteX1" fmla="*/ 0 w 933855"/>
              <a:gd name="connsiteY1" fmla="*/ 214009 h 418290"/>
              <a:gd name="connsiteX2" fmla="*/ 48638 w 933855"/>
              <a:gd name="connsiteY2" fmla="*/ 418290 h 418290"/>
              <a:gd name="connsiteX3" fmla="*/ 97277 w 933855"/>
              <a:gd name="connsiteY3" fmla="*/ 194553 h 41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855" h="418290">
                <a:moveTo>
                  <a:pt x="933855" y="0"/>
                </a:moveTo>
                <a:lnTo>
                  <a:pt x="0" y="214009"/>
                </a:lnTo>
                <a:lnTo>
                  <a:pt x="48638" y="418290"/>
                </a:lnTo>
                <a:lnTo>
                  <a:pt x="97277" y="194553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16">
            <a:extLst>
              <a:ext uri="{FF2B5EF4-FFF2-40B4-BE49-F238E27FC236}">
                <a16:creationId xmlns:a16="http://schemas.microsoft.com/office/drawing/2014/main" id="{6A495402-4E42-6E5A-50D3-E0CCBEEF1E3C}"/>
              </a:ext>
            </a:extLst>
          </p:cNvPr>
          <p:cNvSpPr/>
          <p:nvPr/>
        </p:nvSpPr>
        <p:spPr>
          <a:xfrm rot="20319651">
            <a:off x="7811469" y="1844908"/>
            <a:ext cx="933855" cy="418290"/>
          </a:xfrm>
          <a:custGeom>
            <a:avLst/>
            <a:gdLst>
              <a:gd name="connsiteX0" fmla="*/ 933855 w 933855"/>
              <a:gd name="connsiteY0" fmla="*/ 0 h 418290"/>
              <a:gd name="connsiteX1" fmla="*/ 0 w 933855"/>
              <a:gd name="connsiteY1" fmla="*/ 214009 h 418290"/>
              <a:gd name="connsiteX2" fmla="*/ 48638 w 933855"/>
              <a:gd name="connsiteY2" fmla="*/ 418290 h 418290"/>
              <a:gd name="connsiteX3" fmla="*/ 97277 w 933855"/>
              <a:gd name="connsiteY3" fmla="*/ 194553 h 41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855" h="418290">
                <a:moveTo>
                  <a:pt x="933855" y="0"/>
                </a:moveTo>
                <a:lnTo>
                  <a:pt x="0" y="214009"/>
                </a:lnTo>
                <a:lnTo>
                  <a:pt x="48638" y="418290"/>
                </a:lnTo>
                <a:lnTo>
                  <a:pt x="97277" y="194553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16">
            <a:extLst>
              <a:ext uri="{FF2B5EF4-FFF2-40B4-BE49-F238E27FC236}">
                <a16:creationId xmlns:a16="http://schemas.microsoft.com/office/drawing/2014/main" id="{E4E8BD0C-8E3E-71A8-9C49-7FD447FB51E2}"/>
              </a:ext>
            </a:extLst>
          </p:cNvPr>
          <p:cNvSpPr/>
          <p:nvPr/>
        </p:nvSpPr>
        <p:spPr>
          <a:xfrm rot="1244521">
            <a:off x="8695171" y="1479346"/>
            <a:ext cx="933855" cy="418290"/>
          </a:xfrm>
          <a:custGeom>
            <a:avLst/>
            <a:gdLst>
              <a:gd name="connsiteX0" fmla="*/ 933855 w 933855"/>
              <a:gd name="connsiteY0" fmla="*/ 0 h 418290"/>
              <a:gd name="connsiteX1" fmla="*/ 0 w 933855"/>
              <a:gd name="connsiteY1" fmla="*/ 214009 h 418290"/>
              <a:gd name="connsiteX2" fmla="*/ 48638 w 933855"/>
              <a:gd name="connsiteY2" fmla="*/ 418290 h 418290"/>
              <a:gd name="connsiteX3" fmla="*/ 97277 w 933855"/>
              <a:gd name="connsiteY3" fmla="*/ 194553 h 41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855" h="418290">
                <a:moveTo>
                  <a:pt x="933855" y="0"/>
                </a:moveTo>
                <a:lnTo>
                  <a:pt x="0" y="214009"/>
                </a:lnTo>
                <a:lnTo>
                  <a:pt x="48638" y="418290"/>
                </a:lnTo>
                <a:lnTo>
                  <a:pt x="97277" y="194553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16">
            <a:extLst>
              <a:ext uri="{FF2B5EF4-FFF2-40B4-BE49-F238E27FC236}">
                <a16:creationId xmlns:a16="http://schemas.microsoft.com/office/drawing/2014/main" id="{7DB2EDEC-1EDE-51DD-5B05-AADD1C1C6108}"/>
              </a:ext>
            </a:extLst>
          </p:cNvPr>
          <p:cNvSpPr/>
          <p:nvPr/>
        </p:nvSpPr>
        <p:spPr>
          <a:xfrm rot="412720">
            <a:off x="8680039" y="1616911"/>
            <a:ext cx="933855" cy="418290"/>
          </a:xfrm>
          <a:custGeom>
            <a:avLst/>
            <a:gdLst>
              <a:gd name="connsiteX0" fmla="*/ 933855 w 933855"/>
              <a:gd name="connsiteY0" fmla="*/ 0 h 418290"/>
              <a:gd name="connsiteX1" fmla="*/ 0 w 933855"/>
              <a:gd name="connsiteY1" fmla="*/ 214009 h 418290"/>
              <a:gd name="connsiteX2" fmla="*/ 48638 w 933855"/>
              <a:gd name="connsiteY2" fmla="*/ 418290 h 418290"/>
              <a:gd name="connsiteX3" fmla="*/ 97277 w 933855"/>
              <a:gd name="connsiteY3" fmla="*/ 194553 h 41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855" h="418290">
                <a:moveTo>
                  <a:pt x="933855" y="0"/>
                </a:moveTo>
                <a:lnTo>
                  <a:pt x="0" y="214009"/>
                </a:lnTo>
                <a:lnTo>
                  <a:pt x="48638" y="418290"/>
                </a:lnTo>
                <a:lnTo>
                  <a:pt x="97277" y="194553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9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7DABCE2-CD03-5513-E865-F938D62214F5}"/>
              </a:ext>
            </a:extLst>
          </p:cNvPr>
          <p:cNvSpPr txBox="1">
            <a:spLocks noChangeArrowheads="1"/>
          </p:cNvSpPr>
          <p:nvPr/>
        </p:nvSpPr>
        <p:spPr>
          <a:xfrm>
            <a:off x="1905000" y="207818"/>
            <a:ext cx="8382001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Phase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AF3214-DBED-4990-C82C-7F65B79F1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036" y="883919"/>
            <a:ext cx="4340384" cy="371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00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0293DC-7A7B-3FC1-0F39-77220D2A6196}"/>
              </a:ext>
            </a:extLst>
          </p:cNvPr>
          <p:cNvSpPr/>
          <p:nvPr/>
        </p:nvSpPr>
        <p:spPr>
          <a:xfrm>
            <a:off x="560633" y="250621"/>
            <a:ext cx="4144617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 Black" pitchFamily="34" charset="0"/>
              </a:rPr>
              <a:t>Thank you for your attention</a:t>
            </a:r>
          </a:p>
          <a:p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  <a:p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  <a:p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  <a:p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  <a:p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  <a:p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  <a:p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  <a:p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  <a:p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  <a:p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  <a:p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en-US" sz="1400" b="1" dirty="0">
                <a:latin typeface="Arial Black" pitchFamily="34" charset="0"/>
              </a:rPr>
              <a:t>To be continued</a:t>
            </a:r>
          </a:p>
          <a:p>
            <a:pPr algn="ctr"/>
            <a:endParaRPr lang="en-US" sz="1400" b="1" dirty="0">
              <a:latin typeface="Arial Black" pitchFamily="34" charset="0"/>
            </a:endParaRPr>
          </a:p>
          <a:p>
            <a:pPr algn="ctr"/>
            <a:r>
              <a:rPr lang="en-US" sz="1400" b="1" dirty="0">
                <a:latin typeface="Arial Black" pitchFamily="34" charset="0"/>
              </a:rPr>
              <a:t>Next week:</a:t>
            </a:r>
          </a:p>
          <a:p>
            <a:pPr algn="ctr"/>
            <a:endParaRPr lang="en-US" sz="1400" b="1" dirty="0">
              <a:latin typeface="Arial Black" pitchFamily="34" charset="0"/>
            </a:endParaRPr>
          </a:p>
          <a:p>
            <a:pPr algn="ctr"/>
            <a:r>
              <a:rPr lang="en-US" sz="1400" b="1" dirty="0">
                <a:latin typeface="Arial Black" pitchFamily="34" charset="0"/>
              </a:rPr>
              <a:t>Basic to the basic, look at a life instrument</a:t>
            </a:r>
          </a:p>
          <a:p>
            <a:pPr algn="ctr"/>
            <a:endParaRPr lang="en-US" sz="1400" b="1" dirty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en-US" sz="1400" b="1" dirty="0">
                <a:solidFill>
                  <a:srgbClr val="FF0000"/>
                </a:solidFill>
                <a:latin typeface="Arial Black" pitchFamily="34" charset="0"/>
              </a:rPr>
              <a:t>Life Demo!</a:t>
            </a:r>
          </a:p>
          <a:p>
            <a:pPr algn="ctr"/>
            <a:endParaRPr lang="en-US" sz="1400" b="1" dirty="0"/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9B1464F7-0614-7FB9-91FE-4295879DC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82" y="759643"/>
            <a:ext cx="2939933" cy="29523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D70091-5188-C88B-11F8-A5F8B4D72695}"/>
              </a:ext>
            </a:extLst>
          </p:cNvPr>
          <p:cNvSpPr/>
          <p:nvPr/>
        </p:nvSpPr>
        <p:spPr>
          <a:xfrm>
            <a:off x="1679331" y="1622850"/>
            <a:ext cx="2233246" cy="346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0E0670-0F32-2755-B7A1-1A74C7CA4BB8}"/>
              </a:ext>
            </a:extLst>
          </p:cNvPr>
          <p:cNvSpPr txBox="1"/>
          <p:nvPr/>
        </p:nvSpPr>
        <p:spPr>
          <a:xfrm>
            <a:off x="1671102" y="1611497"/>
            <a:ext cx="2500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Every Tuesday morning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DC6AF5-5555-B024-9AC2-477F805CD945}"/>
              </a:ext>
            </a:extLst>
          </p:cNvPr>
          <p:cNvSpPr txBox="1"/>
          <p:nvPr/>
        </p:nvSpPr>
        <p:spPr>
          <a:xfrm>
            <a:off x="5735516" y="4018083"/>
            <a:ext cx="4718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support@ZoomAFM.com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06627-EBA1-F9ED-E7B6-383E0D167970}"/>
              </a:ext>
            </a:extLst>
          </p:cNvPr>
          <p:cNvSpPr txBox="1"/>
          <p:nvPr/>
        </p:nvSpPr>
        <p:spPr>
          <a:xfrm>
            <a:off x="6096000" y="1433146"/>
            <a:ext cx="3768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Every Tuesday morning 11:00 am EST</a:t>
            </a:r>
          </a:p>
          <a:p>
            <a:pPr algn="ctr"/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Consider add: Monday afternoon 3:00 pm EST ??</a:t>
            </a:r>
          </a:p>
        </p:txBody>
      </p:sp>
    </p:spTree>
    <p:extLst>
      <p:ext uri="{BB962C8B-B14F-4D97-AF65-F5344CB8AC3E}">
        <p14:creationId xmlns:p14="http://schemas.microsoft.com/office/powerpoint/2010/main" val="895490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073357-A438-088C-DA40-A034E1A39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902" y="629378"/>
            <a:ext cx="3623846" cy="19643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B00A4B-26B0-2639-8AC0-85D458941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004" y="3143978"/>
            <a:ext cx="3230217" cy="18295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7DAA05-3254-9570-89CA-257AFECE0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769" y="3138674"/>
            <a:ext cx="2813468" cy="183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7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5B3C73-E260-8B3C-96A4-505231716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74" y="389634"/>
            <a:ext cx="5607160" cy="3039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6DEFB8-E24D-EE90-3DBA-0604B6EA1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017" y="389634"/>
            <a:ext cx="3502909" cy="19840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BD3031-AAE9-6520-410C-0CE3559BB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126" y="3783741"/>
            <a:ext cx="3502909" cy="2281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C3C605-FA69-394B-9A11-990377E4A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226" y="3693622"/>
            <a:ext cx="6198391" cy="237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37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742D8E-3B50-CFB5-753A-54EB99B89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3957" y="2493713"/>
            <a:ext cx="3553310" cy="3468795"/>
          </a:xfrm>
          <a:prstGeom prst="rect">
            <a:avLst/>
          </a:prstGeom>
        </p:spPr>
      </p:pic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FA695FB7-EFBB-55BF-F37D-2F6ABA585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36" y="294559"/>
            <a:ext cx="2857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alaxy-dual-controller">
            <a:extLst>
              <a:ext uri="{FF2B5EF4-FFF2-40B4-BE49-F238E27FC236}">
                <a16:creationId xmlns:a16="http://schemas.microsoft.com/office/drawing/2014/main" id="{908E1E17-D318-1CC5-AE38-F250AB064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36" y="1285875"/>
            <a:ext cx="78867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933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Rectangle 14"/>
          <p:cNvSpPr>
            <a:spLocks noChangeArrowheads="1"/>
          </p:cNvSpPr>
          <p:nvPr/>
        </p:nvSpPr>
        <p:spPr bwMode="auto">
          <a:xfrm>
            <a:off x="1802424" y="3283700"/>
            <a:ext cx="885507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Basic Physics of Atomic Force Microscope III</a:t>
            </a:r>
            <a:endParaRPr lang="en-US" sz="3200" i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25" y="4700841"/>
            <a:ext cx="1158875" cy="122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07" y="1114081"/>
            <a:ext cx="1687036" cy="2029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661" y="451982"/>
            <a:ext cx="2317339" cy="15438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69" y="4165974"/>
            <a:ext cx="1787912" cy="163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31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1" name="Text Box 3"/>
          <p:cNvSpPr txBox="1">
            <a:spLocks noChangeArrowheads="1"/>
          </p:cNvSpPr>
          <p:nvPr/>
        </p:nvSpPr>
        <p:spPr bwMode="auto">
          <a:xfrm>
            <a:off x="2057396" y="1100655"/>
            <a:ext cx="8305805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/>
            <a:r>
              <a:rPr lang="en-US" altLang="ja-JP" b="1" dirty="0"/>
              <a:t>Basics of AC / tapping mode</a:t>
            </a:r>
          </a:p>
          <a:p>
            <a:pPr marL="342900" indent="-342900"/>
            <a:endParaRPr lang="en-US" altLang="ja-JP" b="1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ja-JP" sz="1600" b="1" dirty="0"/>
              <a:t>Basic force interaction involved in tapping mode imaging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ja-JP" sz="1600" b="1" dirty="0" err="1"/>
              <a:t>Tappping</a:t>
            </a:r>
            <a:r>
              <a:rPr lang="en-US" altLang="ja-JP" sz="1600" b="1" dirty="0"/>
              <a:t> mode, true non-contact mode, dipping mode</a:t>
            </a:r>
            <a:endParaRPr lang="en-US" altLang="ja-JP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/>
              <a:t>Understand how to estimate and measure tapping </a:t>
            </a:r>
            <a:r>
              <a:rPr lang="en-US" sz="1600" dirty="0" err="1"/>
              <a:t>amptlitude</a:t>
            </a:r>
            <a:endParaRPr lang="en-US" sz="16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/>
              <a:t>How to estimate tapping force changing with </a:t>
            </a:r>
            <a:r>
              <a:rPr lang="en-US" sz="1600" dirty="0" err="1"/>
              <a:t>setpoint</a:t>
            </a:r>
            <a:r>
              <a:rPr lang="en-US" sz="1600" dirty="0"/>
              <a:t> and driving power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b="1" dirty="0"/>
              <a:t>Basic steps to achieve high resolution with AC mode.</a:t>
            </a:r>
          </a:p>
        </p:txBody>
      </p: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2035630" y="214768"/>
            <a:ext cx="7717971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Arial Black" pitchFamily="34" charset="0"/>
                <a:ea typeface="ＭＳ Ｐゴシック" charset="-128"/>
              </a:rPr>
              <a:t>Content:  </a:t>
            </a:r>
          </a:p>
        </p:txBody>
      </p:sp>
    </p:spTree>
    <p:extLst>
      <p:ext uri="{BB962C8B-B14F-4D97-AF65-F5344CB8AC3E}">
        <p14:creationId xmlns:p14="http://schemas.microsoft.com/office/powerpoint/2010/main" val="2865591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59424" y="2537568"/>
            <a:ext cx="830580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/>
            <a:r>
              <a:rPr lang="en-US" altLang="ja-JP" sz="2000" b="1" dirty="0">
                <a:solidFill>
                  <a:srgbClr val="FF0000"/>
                </a:solidFill>
                <a:latin typeface="Arial Black" pitchFamily="34" charset="0"/>
              </a:rPr>
              <a:t>Force Interaction of AC / Tapping Mode</a:t>
            </a:r>
          </a:p>
          <a:p>
            <a:pPr marL="800100" lvl="1" indent="-342900"/>
            <a:endParaRPr lang="en-US" sz="1600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4781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69826" y="241310"/>
            <a:ext cx="830580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/>
            <a:r>
              <a:rPr lang="en-US" altLang="ja-JP" dirty="0">
                <a:solidFill>
                  <a:srgbClr val="FF0000"/>
                </a:solidFill>
                <a:latin typeface="Arial Black" pitchFamily="34" charset="0"/>
              </a:rPr>
              <a:t>Tapping / AC / non-contact?</a:t>
            </a:r>
            <a:endParaRPr lang="en-US" altLang="ja-JP" b="1" dirty="0">
              <a:solidFill>
                <a:srgbClr val="FF0000"/>
              </a:solidFill>
              <a:latin typeface="Arial Black" pitchFamily="34" charset="0"/>
            </a:endParaRPr>
          </a:p>
          <a:p>
            <a:pPr marL="800100" lvl="1" indent="-342900"/>
            <a:endParaRPr lang="en-US" sz="1600" b="1" dirty="0"/>
          </a:p>
          <a:p>
            <a:endParaRPr lang="en-US" b="1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41" y="1453921"/>
            <a:ext cx="4229536" cy="319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425" y="1453921"/>
            <a:ext cx="4311013" cy="319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7522" y="4867422"/>
            <a:ext cx="8178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Tapping: higher amplitude to ensure short range repulsive interaction</a:t>
            </a:r>
          </a:p>
          <a:p>
            <a:r>
              <a:rPr lang="en-US" sz="1400" dirty="0"/>
              <a:t>Non-contact: small amplitude interaction at attractive range distance</a:t>
            </a:r>
          </a:p>
        </p:txBody>
      </p:sp>
    </p:spTree>
    <p:extLst>
      <p:ext uri="{BB962C8B-B14F-4D97-AF65-F5344CB8AC3E}">
        <p14:creationId xmlns:p14="http://schemas.microsoft.com/office/powerpoint/2010/main" val="118655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Line 2"/>
          <p:cNvSpPr>
            <a:spLocks noChangeShapeType="1"/>
          </p:cNvSpPr>
          <p:nvPr/>
        </p:nvSpPr>
        <p:spPr bwMode="auto">
          <a:xfrm flipH="1" flipV="1">
            <a:off x="2128838" y="1219200"/>
            <a:ext cx="1371600" cy="3581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3" name="Line 3"/>
          <p:cNvSpPr>
            <a:spLocks noChangeShapeType="1"/>
          </p:cNvSpPr>
          <p:nvPr/>
        </p:nvSpPr>
        <p:spPr bwMode="auto">
          <a:xfrm flipV="1">
            <a:off x="5356225" y="1219200"/>
            <a:ext cx="1371600" cy="3581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7" t="31479" r="35492" b="63657"/>
          <a:stretch>
            <a:fillRect/>
          </a:stretch>
        </p:blipFill>
        <p:spPr bwMode="auto">
          <a:xfrm>
            <a:off x="2740025" y="4876801"/>
            <a:ext cx="3352800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5" name="Line 5"/>
          <p:cNvSpPr>
            <a:spLocks noChangeShapeType="1"/>
          </p:cNvSpPr>
          <p:nvPr/>
        </p:nvSpPr>
        <p:spPr bwMode="auto">
          <a:xfrm>
            <a:off x="4494213" y="2819400"/>
            <a:ext cx="990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 flipH="1">
            <a:off x="3825876" y="5441950"/>
            <a:ext cx="639763" cy="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5792970" y="3364478"/>
            <a:ext cx="3528508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>
            <a:lvl1pPr marL="225425" indent="-225425"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Sliding friction or cycling shear</a:t>
            </a:r>
            <a:endParaRPr lang="en-US" dirty="0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5792970" y="3669278"/>
            <a:ext cx="4572000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/>
          <a:p>
            <a:pPr marL="225425" indent="-225425">
              <a:buFontTx/>
              <a:buChar char="•"/>
            </a:pPr>
            <a:r>
              <a:rPr lang="en-US" dirty="0">
                <a:solidFill>
                  <a:srgbClr val="008000"/>
                </a:solidFill>
              </a:rPr>
              <a:t>Adhesive </a:t>
            </a:r>
            <a:r>
              <a:rPr lang="en-US" dirty="0" err="1">
                <a:solidFill>
                  <a:srgbClr val="008000"/>
                </a:solidFill>
              </a:rPr>
              <a:t>debonding</a:t>
            </a:r>
            <a:endParaRPr lang="en-US" dirty="0"/>
          </a:p>
        </p:txBody>
      </p:sp>
      <p:sp>
        <p:nvSpPr>
          <p:cNvPr id="35849" name="Line 9"/>
          <p:cNvSpPr>
            <a:spLocks noChangeShapeType="1"/>
          </p:cNvSpPr>
          <p:nvPr/>
        </p:nvSpPr>
        <p:spPr bwMode="auto">
          <a:xfrm rot="-5400000">
            <a:off x="3924300" y="2324100"/>
            <a:ext cx="990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5792971" y="3988366"/>
            <a:ext cx="4202603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pPr marL="225425" indent="-225425"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Cycling compression/tension/</a:t>
            </a:r>
            <a:r>
              <a:rPr lang="en-US" dirty="0" err="1">
                <a:solidFill>
                  <a:srgbClr val="FF0000"/>
                </a:solidFill>
              </a:rPr>
              <a:t>debonding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851" name="Line 11"/>
          <p:cNvSpPr>
            <a:spLocks noChangeShapeType="1"/>
          </p:cNvSpPr>
          <p:nvPr/>
        </p:nvSpPr>
        <p:spPr bwMode="auto">
          <a:xfrm rot="16200000" flipH="1">
            <a:off x="4153694" y="5776119"/>
            <a:ext cx="639762" cy="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4572000" y="2362200"/>
            <a:ext cx="888346" cy="36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1" tIns="45710" rIns="91421" bIns="45710">
            <a:spAutoFit/>
          </a:bodyPr>
          <a:lstStyle/>
          <a:p>
            <a:pPr eaLnBrk="0" hangingPunct="0"/>
            <a:r>
              <a:rPr lang="en-US" b="1" i="1" dirty="0">
                <a:solidFill>
                  <a:srgbClr val="000000"/>
                </a:solidFill>
              </a:rPr>
              <a:t>Motion</a:t>
            </a:r>
            <a:endParaRPr lang="en-US" b="1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2819400" y="5500688"/>
            <a:ext cx="1304806" cy="36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1" tIns="45710" rIns="91421" bIns="45710">
            <a:spAutoFit/>
          </a:bodyPr>
          <a:lstStyle/>
          <a:p>
            <a:pPr eaLnBrk="0" hangingPunct="0"/>
            <a:r>
              <a:rPr lang="en-US" b="1" i="1" dirty="0">
                <a:solidFill>
                  <a:srgbClr val="000000"/>
                </a:solidFill>
              </a:rPr>
              <a:t>Force on tip</a:t>
            </a:r>
            <a:endParaRPr lang="en-US" b="1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57" name="Text Box 17"/>
          <p:cNvSpPr txBox="1">
            <a:spLocks noChangeArrowheads="1"/>
          </p:cNvSpPr>
          <p:nvPr/>
        </p:nvSpPr>
        <p:spPr bwMode="auto">
          <a:xfrm>
            <a:off x="1720948" y="216877"/>
            <a:ext cx="9144000" cy="36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A5002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1" tIns="45710" rIns="91421" bIns="4571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Analysis of basic tip sample interaction and energy  dissipation</a:t>
            </a:r>
          </a:p>
        </p:txBody>
      </p:sp>
      <p:sp>
        <p:nvSpPr>
          <p:cNvPr id="35858" name="Oval 18"/>
          <p:cNvSpPr>
            <a:spLocks noChangeAspect="1" noChangeArrowheads="1"/>
          </p:cNvSpPr>
          <p:nvPr/>
        </p:nvSpPr>
        <p:spPr bwMode="auto">
          <a:xfrm>
            <a:off x="3417889" y="3397250"/>
            <a:ext cx="2020887" cy="20208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 rot="-5400000">
            <a:off x="2514600" y="3581400"/>
            <a:ext cx="3505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0" name="Rectangle 20"/>
          <p:cNvSpPr>
            <a:spLocks noChangeArrowheads="1"/>
          </p:cNvSpPr>
          <p:nvPr/>
        </p:nvSpPr>
        <p:spPr bwMode="auto">
          <a:xfrm>
            <a:off x="2720975" y="5237164"/>
            <a:ext cx="7620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1" name="Text Box 21"/>
          <p:cNvSpPr txBox="1">
            <a:spLocks noChangeArrowheads="1"/>
          </p:cNvSpPr>
          <p:nvPr/>
        </p:nvSpPr>
        <p:spPr bwMode="auto">
          <a:xfrm>
            <a:off x="5792970" y="5176213"/>
            <a:ext cx="4876800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/>
              <a:t>Each of these modes can be used to contrast materials and analyze viscoelastic properties.</a:t>
            </a:r>
          </a:p>
        </p:txBody>
      </p:sp>
    </p:spTree>
    <p:extLst>
      <p:ext uri="{BB962C8B-B14F-4D97-AF65-F5344CB8AC3E}">
        <p14:creationId xmlns:p14="http://schemas.microsoft.com/office/powerpoint/2010/main" val="20195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 animBg="1"/>
      <p:bldP spid="35846" grpId="0" animBg="1"/>
      <p:bldP spid="35847" grpId="0"/>
      <p:bldP spid="35848" grpId="0"/>
      <p:bldP spid="35849" grpId="0" animBg="1"/>
      <p:bldP spid="35850" grpId="0"/>
      <p:bldP spid="35851" grpId="0" animBg="1"/>
      <p:bldP spid="35852" grpId="0"/>
      <p:bldP spid="35853" grpId="0"/>
      <p:bldP spid="35853" grpId="1"/>
      <p:bldP spid="35859" grpId="0" animBg="1"/>
      <p:bldP spid="358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1801700" y="214768"/>
            <a:ext cx="8732384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Arial Black" pitchFamily="34" charset="0"/>
                <a:ea typeface="ＭＳ Ｐゴシック" charset="-128"/>
              </a:rPr>
              <a:t>AC / Tapping Mode Imaging on Close Range Force Interaction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9367" y="1330235"/>
            <a:ext cx="3338900" cy="440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7571129" y="2487951"/>
            <a:ext cx="1034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&lt; 10</a:t>
            </a:r>
            <a:r>
              <a:rPr lang="ja-JP" altLang="en-US" sz="1400" dirty="0"/>
              <a:t> </a:t>
            </a:r>
            <a:r>
              <a:rPr lang="en-US" altLang="ja-JP" sz="1400" dirty="0"/>
              <a:t>nm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7571129" y="2958803"/>
            <a:ext cx="1034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&lt;0</a:t>
            </a:r>
            <a:r>
              <a:rPr lang="ja-JP" altLang="en-US" sz="1400"/>
              <a:t> </a:t>
            </a:r>
            <a:r>
              <a:rPr lang="en-US" altLang="ja-JP" sz="1400" dirty="0"/>
              <a:t>nm</a:t>
            </a:r>
            <a:endParaRPr lang="en-US" sz="1400" dirty="0"/>
          </a:p>
        </p:txBody>
      </p:sp>
      <p:pic>
        <p:nvPicPr>
          <p:cNvPr id="1628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19672" y="4254285"/>
            <a:ext cx="1014413" cy="173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9367" y="1315243"/>
            <a:ext cx="3338900" cy="44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901835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oscillati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2756" y="1800941"/>
            <a:ext cx="5690837" cy="1289923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7586" y="1848676"/>
            <a:ext cx="2523811" cy="124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1732756" y="134006"/>
            <a:ext cx="7202488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Cantilever tip: a simple harmonic oscillator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043159" y="4192619"/>
                <a:ext cx="4960285" cy="900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2"/>
                <a14:m>
                  <m:oMath xmlns:m="http://schemas.openxmlformats.org/officeDocument/2006/math">
                    <m:r>
                      <a:rPr lang="en-US" sz="3600" i="1">
                        <a:latin typeface="Cambria Math"/>
                        <a:ea typeface="Cambria Math"/>
                      </a:rPr>
                      <m:t>𝝎</m:t>
                    </m:r>
                    <m:r>
                      <a:rPr lang="en-US" sz="3600" b="1" i="1" baseline="-25000">
                        <a:latin typeface="Cambria Math"/>
                        <a:ea typeface="Cambria Math"/>
                      </a:rPr>
                      <m:t>𝟎</m:t>
                    </m:r>
                    <m:r>
                      <a:rPr lang="en-US" sz="3600" b="1" i="1">
                        <a:latin typeface="Cambria Math"/>
                        <a:ea typeface="Cambria Math"/>
                      </a:rPr>
                      <m:t>=( </m:t>
                    </m:r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/>
                            <a:ea typeface="Cambria Math"/>
                          </a:rPr>
                          <m:t>𝒌</m:t>
                        </m:r>
                        <m:r>
                          <a:rPr lang="en-US" sz="3600" b="1" i="1" baseline="-25000">
                            <a:latin typeface="Cambria Math"/>
                            <a:ea typeface="Cambria Math"/>
                          </a:rPr>
                          <m:t>𝟎</m:t>
                        </m:r>
                      </m:num>
                      <m:den>
                        <m:r>
                          <a:rPr lang="en-US" sz="3600" b="1" i="1">
                            <a:latin typeface="Cambria Math"/>
                            <a:ea typeface="Cambria Math"/>
                          </a:rPr>
                          <m:t>𝒎</m:t>
                        </m:r>
                      </m:den>
                    </m:f>
                    <m:r>
                      <a:rPr lang="en-US" sz="3600" b="1" i="1">
                        <a:latin typeface="Cambria Math"/>
                        <a:ea typeface="Cambria Math"/>
                      </a:rPr>
                      <m:t> )</m:t>
                    </m:r>
                  </m:oMath>
                </a14:m>
                <a:r>
                  <a:rPr lang="en-US" sz="3600" dirty="0"/>
                  <a:t> </a:t>
                </a:r>
                <a:r>
                  <a:rPr lang="en-US" sz="3600" baseline="30000" dirty="0"/>
                  <a:t>½</a:t>
                </a:r>
                <a:r>
                  <a:rPr lang="en-US" sz="3600" dirty="0"/>
                  <a:t>,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159" y="4192619"/>
                <a:ext cx="4960285" cy="900952"/>
              </a:xfrm>
              <a:prstGeom prst="rect">
                <a:avLst/>
              </a:prstGeom>
              <a:blipFill>
                <a:blip r:embed="rId4"/>
                <a:stretch>
                  <a:fillRect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0866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652</Words>
  <Application>Microsoft Office PowerPoint</Application>
  <PresentationFormat>Widescreen</PresentationFormat>
  <Paragraphs>161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Cambria Math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Song</dc:creator>
  <cp:lastModifiedBy>Song</cp:lastModifiedBy>
  <cp:revision>1</cp:revision>
  <dcterms:created xsi:type="dcterms:W3CDTF">2023-02-28T05:29:05Z</dcterms:created>
  <dcterms:modified xsi:type="dcterms:W3CDTF">2023-02-28T18:38:50Z</dcterms:modified>
</cp:coreProperties>
</file>