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8" r:id="rId2"/>
    <p:sldId id="387" r:id="rId3"/>
    <p:sldId id="372" r:id="rId4"/>
    <p:sldId id="306" r:id="rId5"/>
    <p:sldId id="308" r:id="rId6"/>
    <p:sldId id="540" r:id="rId7"/>
    <p:sldId id="400" r:id="rId8"/>
    <p:sldId id="401" r:id="rId9"/>
    <p:sldId id="410" r:id="rId10"/>
    <p:sldId id="541" r:id="rId11"/>
    <p:sldId id="542" r:id="rId12"/>
    <p:sldId id="440" r:id="rId13"/>
    <p:sldId id="543" r:id="rId14"/>
    <p:sldId id="544" r:id="rId15"/>
    <p:sldId id="545" r:id="rId16"/>
    <p:sldId id="546" r:id="rId17"/>
    <p:sldId id="547" r:id="rId18"/>
    <p:sldId id="548" r:id="rId19"/>
    <p:sldId id="549" r:id="rId20"/>
    <p:sldId id="550" r:id="rId21"/>
    <p:sldId id="551" r:id="rId22"/>
    <p:sldId id="394" r:id="rId23"/>
    <p:sldId id="3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393B2-498D-4A14-BECE-F9AB50E8ED7C}" v="16" dt="2023-03-07T15:04:1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snapToGrid="0">
      <p:cViewPr varScale="1">
        <p:scale>
          <a:sx n="87" d="100"/>
          <a:sy n="87" d="100"/>
        </p:scale>
        <p:origin x="88" y="120"/>
      </p:cViewPr>
      <p:guideLst/>
    </p:cSldViewPr>
  </p:slideViewPr>
  <p:notesTextViewPr>
    <p:cViewPr>
      <p:scale>
        <a:sx n="1" d="1"/>
        <a:sy n="1" d="1"/>
      </p:scale>
      <p:origin x="0" y="0"/>
    </p:cViewPr>
  </p:notesTextViewPr>
  <p:sorterViewPr>
    <p:cViewPr>
      <p:scale>
        <a:sx n="100" d="100"/>
        <a:sy n="100" d="100"/>
      </p:scale>
      <p:origin x="0" y="-43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g" userId="31dea01cdac30b49" providerId="LiveId" clId="{90320A12-ACCB-4524-AB0C-0C4CB43294AD}"/>
    <pc:docChg chg="undo custSel addSld delSld modSld sldOrd">
      <pc:chgData name="Song" userId="31dea01cdac30b49" providerId="LiveId" clId="{90320A12-ACCB-4524-AB0C-0C4CB43294AD}" dt="2023-02-28T15:53:41.830" v="800" actId="20577"/>
      <pc:docMkLst>
        <pc:docMk/>
      </pc:docMkLst>
      <pc:sldChg chg="add del">
        <pc:chgData name="Song" userId="31dea01cdac30b49" providerId="LiveId" clId="{90320A12-ACCB-4524-AB0C-0C4CB43294AD}" dt="2023-02-28T06:02:50.967" v="43" actId="47"/>
        <pc:sldMkLst>
          <pc:docMk/>
          <pc:sldMk cId="2394651546" sldId="349"/>
        </pc:sldMkLst>
      </pc:sldChg>
      <pc:sldChg chg="delSp modSp mod">
        <pc:chgData name="Song" userId="31dea01cdac30b49" providerId="LiveId" clId="{90320A12-ACCB-4524-AB0C-0C4CB43294AD}" dt="2023-02-28T15:49:46.698" v="754" actId="1076"/>
        <pc:sldMkLst>
          <pc:docMk/>
          <pc:sldMk cId="1684331967" sldId="372"/>
        </pc:sldMkLst>
        <pc:spChg chg="del mod">
          <ac:chgData name="Song" userId="31dea01cdac30b49" providerId="LiveId" clId="{90320A12-ACCB-4524-AB0C-0C4CB43294AD}" dt="2023-02-28T15:49:31.268" v="746" actId="478"/>
          <ac:spMkLst>
            <pc:docMk/>
            <pc:sldMk cId="1684331967" sldId="372"/>
            <ac:spMk id="6" creationId="{00000000-0000-0000-0000-000000000000}"/>
          </ac:spMkLst>
        </pc:spChg>
        <pc:spChg chg="del">
          <ac:chgData name="Song" userId="31dea01cdac30b49" providerId="LiveId" clId="{90320A12-ACCB-4524-AB0C-0C4CB43294AD}" dt="2023-02-28T15:49:26.795" v="744" actId="478"/>
          <ac:spMkLst>
            <pc:docMk/>
            <pc:sldMk cId="1684331967" sldId="372"/>
            <ac:spMk id="5130" creationId="{00000000-0000-0000-0000-000000000000}"/>
          </ac:spMkLst>
        </pc:spChg>
        <pc:spChg chg="mod">
          <ac:chgData name="Song" userId="31dea01cdac30b49" providerId="LiveId" clId="{90320A12-ACCB-4524-AB0C-0C4CB43294AD}" dt="2023-02-28T15:49:46.698" v="754" actId="1076"/>
          <ac:spMkLst>
            <pc:docMk/>
            <pc:sldMk cId="1684331967" sldId="372"/>
            <ac:spMk id="5131" creationId="{00000000-0000-0000-0000-000000000000}"/>
          </ac:spMkLst>
        </pc:spChg>
        <pc:picChg chg="mod">
          <ac:chgData name="Song" userId="31dea01cdac30b49" providerId="LiveId" clId="{90320A12-ACCB-4524-AB0C-0C4CB43294AD}" dt="2023-02-28T15:49:40.377" v="750" actId="1076"/>
          <ac:picMkLst>
            <pc:docMk/>
            <pc:sldMk cId="1684331967" sldId="372"/>
            <ac:picMk id="3" creationId="{00000000-0000-0000-0000-000000000000}"/>
          </ac:picMkLst>
        </pc:picChg>
        <pc:picChg chg="mod">
          <ac:chgData name="Song" userId="31dea01cdac30b49" providerId="LiveId" clId="{90320A12-ACCB-4524-AB0C-0C4CB43294AD}" dt="2023-02-28T15:49:42.017" v="752" actId="1076"/>
          <ac:picMkLst>
            <pc:docMk/>
            <pc:sldMk cId="1684331967" sldId="372"/>
            <ac:picMk id="5" creationId="{00000000-0000-0000-0000-000000000000}"/>
          </ac:picMkLst>
        </pc:picChg>
        <pc:picChg chg="mod">
          <ac:chgData name="Song" userId="31dea01cdac30b49" providerId="LiveId" clId="{90320A12-ACCB-4524-AB0C-0C4CB43294AD}" dt="2023-02-28T15:49:41.155" v="751" actId="1076"/>
          <ac:picMkLst>
            <pc:docMk/>
            <pc:sldMk cId="1684331967" sldId="372"/>
            <ac:picMk id="7" creationId="{00000000-0000-0000-0000-000000000000}"/>
          </ac:picMkLst>
        </pc:picChg>
        <pc:picChg chg="mod">
          <ac:chgData name="Song" userId="31dea01cdac30b49" providerId="LiveId" clId="{90320A12-ACCB-4524-AB0C-0C4CB43294AD}" dt="2023-02-28T15:49:43.001" v="753" actId="1076"/>
          <ac:picMkLst>
            <pc:docMk/>
            <pc:sldMk cId="1684331967" sldId="372"/>
            <ac:picMk id="33794" creationId="{00000000-0000-0000-0000-000000000000}"/>
          </ac:picMkLst>
        </pc:picChg>
      </pc:sldChg>
      <pc:sldChg chg="modSp mod">
        <pc:chgData name="Song" userId="31dea01cdac30b49" providerId="LiveId" clId="{90320A12-ACCB-4524-AB0C-0C4CB43294AD}" dt="2023-02-28T15:49:50.578" v="755" actId="207"/>
        <pc:sldMkLst>
          <pc:docMk/>
          <pc:sldMk cId="2865591460" sldId="373"/>
        </pc:sldMkLst>
        <pc:spChg chg="mod">
          <ac:chgData name="Song" userId="31dea01cdac30b49" providerId="LiveId" clId="{90320A12-ACCB-4524-AB0C-0C4CB43294AD}" dt="2023-02-28T15:49:50.578" v="755" actId="207"/>
          <ac:spMkLst>
            <pc:docMk/>
            <pc:sldMk cId="2865591460" sldId="373"/>
            <ac:spMk id="3" creationId="{00000000-0000-0000-0000-000000000000}"/>
          </ac:spMkLst>
        </pc:spChg>
      </pc:sldChg>
      <pc:sldChg chg="modSp mod">
        <pc:chgData name="Song" userId="31dea01cdac30b49" providerId="LiveId" clId="{90320A12-ACCB-4524-AB0C-0C4CB43294AD}" dt="2023-02-28T15:49:57.002" v="756" actId="207"/>
        <pc:sldMkLst>
          <pc:docMk/>
          <pc:sldMk cId="2464781357" sldId="374"/>
        </pc:sldMkLst>
        <pc:spChg chg="mod">
          <ac:chgData name="Song" userId="31dea01cdac30b49" providerId="LiveId" clId="{90320A12-ACCB-4524-AB0C-0C4CB43294AD}" dt="2023-02-28T15:49:57.002" v="756" actId="207"/>
          <ac:spMkLst>
            <pc:docMk/>
            <pc:sldMk cId="2464781357" sldId="374"/>
            <ac:spMk id="5" creationId="{00000000-0000-0000-0000-000000000000}"/>
          </ac:spMkLst>
        </pc:spChg>
      </pc:sldChg>
      <pc:sldChg chg="modSp mod">
        <pc:chgData name="Song" userId="31dea01cdac30b49" providerId="LiveId" clId="{90320A12-ACCB-4524-AB0C-0C4CB43294AD}" dt="2023-02-28T15:50:02.266" v="757" actId="207"/>
        <pc:sldMkLst>
          <pc:docMk/>
          <pc:sldMk cId="1186556030" sldId="375"/>
        </pc:sldMkLst>
        <pc:spChg chg="mod">
          <ac:chgData name="Song" userId="31dea01cdac30b49" providerId="LiveId" clId="{90320A12-ACCB-4524-AB0C-0C4CB43294AD}" dt="2023-02-28T15:50:02.266" v="757" actId="207"/>
          <ac:spMkLst>
            <pc:docMk/>
            <pc:sldMk cId="1186556030" sldId="375"/>
            <ac:spMk id="5" creationId="{00000000-0000-0000-0000-000000000000}"/>
          </ac:spMkLst>
        </pc:spChg>
      </pc:sldChg>
      <pc:sldChg chg="modSp mod">
        <pc:chgData name="Song" userId="31dea01cdac30b49" providerId="LiveId" clId="{90320A12-ACCB-4524-AB0C-0C4CB43294AD}" dt="2023-02-28T15:50:08.067" v="758" actId="207"/>
        <pc:sldMkLst>
          <pc:docMk/>
          <pc:sldMk cId="2019556" sldId="376"/>
        </pc:sldMkLst>
        <pc:spChg chg="mod">
          <ac:chgData name="Song" userId="31dea01cdac30b49" providerId="LiveId" clId="{90320A12-ACCB-4524-AB0C-0C4CB43294AD}" dt="2023-02-28T15:50:08.067" v="758" actId="207"/>
          <ac:spMkLst>
            <pc:docMk/>
            <pc:sldMk cId="2019556" sldId="376"/>
            <ac:spMk id="35857" creationId="{00000000-0000-0000-0000-000000000000}"/>
          </ac:spMkLst>
        </pc:spChg>
      </pc:sldChg>
      <pc:sldChg chg="modSp mod">
        <pc:chgData name="Song" userId="31dea01cdac30b49" providerId="LiveId" clId="{90320A12-ACCB-4524-AB0C-0C4CB43294AD}" dt="2023-02-28T15:50:17.242" v="759" actId="207"/>
        <pc:sldMkLst>
          <pc:docMk/>
          <pc:sldMk cId="1190183550" sldId="377"/>
        </pc:sldMkLst>
        <pc:spChg chg="mod">
          <ac:chgData name="Song" userId="31dea01cdac30b49" providerId="LiveId" clId="{90320A12-ACCB-4524-AB0C-0C4CB43294AD}" dt="2023-02-28T15:50:17.242" v="759" actId="207"/>
          <ac:spMkLst>
            <pc:docMk/>
            <pc:sldMk cId="1190183550" sldId="377"/>
            <ac:spMk id="20" creationId="{00000000-0000-0000-0000-000000000000}"/>
          </ac:spMkLst>
        </pc:spChg>
      </pc:sldChg>
      <pc:sldChg chg="modSp mod">
        <pc:chgData name="Song" userId="31dea01cdac30b49" providerId="LiveId" clId="{90320A12-ACCB-4524-AB0C-0C4CB43294AD}" dt="2023-02-28T15:50:25.034" v="760" actId="207"/>
        <pc:sldMkLst>
          <pc:docMk/>
          <pc:sldMk cId="1530866521" sldId="378"/>
        </pc:sldMkLst>
        <pc:spChg chg="mod">
          <ac:chgData name="Song" userId="31dea01cdac30b49" providerId="LiveId" clId="{90320A12-ACCB-4524-AB0C-0C4CB43294AD}" dt="2023-02-28T15:33:33.346" v="353" actId="1076"/>
          <ac:spMkLst>
            <pc:docMk/>
            <pc:sldMk cId="1530866521" sldId="378"/>
            <ac:spMk id="2" creationId="{00000000-0000-0000-0000-000000000000}"/>
          </ac:spMkLst>
        </pc:spChg>
        <pc:spChg chg="mod">
          <ac:chgData name="Song" userId="31dea01cdac30b49" providerId="LiveId" clId="{90320A12-ACCB-4524-AB0C-0C4CB43294AD}" dt="2023-02-28T15:50:25.034" v="760" actId="207"/>
          <ac:spMkLst>
            <pc:docMk/>
            <pc:sldMk cId="1530866521" sldId="378"/>
            <ac:spMk id="27" creationId="{00000000-0000-0000-0000-000000000000}"/>
          </ac:spMkLst>
        </pc:spChg>
        <pc:picChg chg="mod">
          <ac:chgData name="Song" userId="31dea01cdac30b49" providerId="LiveId" clId="{90320A12-ACCB-4524-AB0C-0C4CB43294AD}" dt="2023-02-28T15:33:35.209" v="354" actId="1076"/>
          <ac:picMkLst>
            <pc:docMk/>
            <pc:sldMk cId="1530866521" sldId="378"/>
            <ac:picMk id="46" creationId="{00000000-0000-0000-0000-000000000000}"/>
          </ac:picMkLst>
        </pc:picChg>
        <pc:picChg chg="mod">
          <ac:chgData name="Song" userId="31dea01cdac30b49" providerId="LiveId" clId="{90320A12-ACCB-4524-AB0C-0C4CB43294AD}" dt="2023-02-28T15:33:31.224" v="352" actId="1076"/>
          <ac:picMkLst>
            <pc:docMk/>
            <pc:sldMk cId="1530866521" sldId="378"/>
            <ac:picMk id="15362" creationId="{00000000-0000-0000-0000-000000000000}"/>
          </ac:picMkLst>
        </pc:picChg>
      </pc:sldChg>
      <pc:sldChg chg="modSp mod">
        <pc:chgData name="Song" userId="31dea01cdac30b49" providerId="LiveId" clId="{90320A12-ACCB-4524-AB0C-0C4CB43294AD}" dt="2023-02-28T15:33:55.076" v="355" actId="208"/>
        <pc:sldMkLst>
          <pc:docMk/>
          <pc:sldMk cId="940513111" sldId="379"/>
        </pc:sldMkLst>
        <pc:spChg chg="mod">
          <ac:chgData name="Song" userId="31dea01cdac30b49" providerId="LiveId" clId="{90320A12-ACCB-4524-AB0C-0C4CB43294AD}" dt="2023-02-28T15:33:55.076" v="355" actId="208"/>
          <ac:spMkLst>
            <pc:docMk/>
            <pc:sldMk cId="940513111" sldId="379"/>
            <ac:spMk id="40" creationId="{00000000-0000-0000-0000-000000000000}"/>
          </ac:spMkLst>
        </pc:spChg>
        <pc:spChg chg="mod">
          <ac:chgData name="Song" userId="31dea01cdac30b49" providerId="LiveId" clId="{90320A12-ACCB-4524-AB0C-0C4CB43294AD}" dt="2023-02-28T15:33:55.076" v="355" actId="208"/>
          <ac:spMkLst>
            <pc:docMk/>
            <pc:sldMk cId="940513111" sldId="379"/>
            <ac:spMk id="43" creationId="{00000000-0000-0000-0000-000000000000}"/>
          </ac:spMkLst>
        </pc:spChg>
        <pc:spChg chg="mod">
          <ac:chgData name="Song" userId="31dea01cdac30b49" providerId="LiveId" clId="{90320A12-ACCB-4524-AB0C-0C4CB43294AD}" dt="2023-02-28T15:33:55.076" v="355" actId="208"/>
          <ac:spMkLst>
            <pc:docMk/>
            <pc:sldMk cId="940513111" sldId="379"/>
            <ac:spMk id="44" creationId="{00000000-0000-0000-0000-000000000000}"/>
          </ac:spMkLst>
        </pc:spChg>
        <pc:spChg chg="mod">
          <ac:chgData name="Song" userId="31dea01cdac30b49" providerId="LiveId" clId="{90320A12-ACCB-4524-AB0C-0C4CB43294AD}" dt="2023-02-28T15:33:55.076" v="355" actId="208"/>
          <ac:spMkLst>
            <pc:docMk/>
            <pc:sldMk cId="940513111" sldId="379"/>
            <ac:spMk id="45" creationId="{00000000-0000-0000-0000-000000000000}"/>
          </ac:spMkLst>
        </pc:spChg>
        <pc:spChg chg="mod">
          <ac:chgData name="Song" userId="31dea01cdac30b49" providerId="LiveId" clId="{90320A12-ACCB-4524-AB0C-0C4CB43294AD}" dt="2023-02-28T15:33:55.076" v="355" actId="208"/>
          <ac:spMkLst>
            <pc:docMk/>
            <pc:sldMk cId="940513111" sldId="379"/>
            <ac:spMk id="46" creationId="{00000000-0000-0000-0000-000000000000}"/>
          </ac:spMkLst>
        </pc:spChg>
        <pc:spChg chg="mod">
          <ac:chgData name="Song" userId="31dea01cdac30b49" providerId="LiveId" clId="{90320A12-ACCB-4524-AB0C-0C4CB43294AD}" dt="2023-02-28T15:33:55.076" v="355" actId="208"/>
          <ac:spMkLst>
            <pc:docMk/>
            <pc:sldMk cId="940513111" sldId="379"/>
            <ac:spMk id="47" creationId="{00000000-0000-0000-0000-000000000000}"/>
          </ac:spMkLst>
        </pc:spChg>
        <pc:spChg chg="mod">
          <ac:chgData name="Song" userId="31dea01cdac30b49" providerId="LiveId" clId="{90320A12-ACCB-4524-AB0C-0C4CB43294AD}" dt="2023-02-28T15:33:55.076" v="355" actId="208"/>
          <ac:spMkLst>
            <pc:docMk/>
            <pc:sldMk cId="940513111" sldId="379"/>
            <ac:spMk id="319" creationId="{00000000-0000-0000-0000-000000000000}"/>
          </ac:spMkLst>
        </pc:spChg>
        <pc:spChg chg="mod">
          <ac:chgData name="Song" userId="31dea01cdac30b49" providerId="LiveId" clId="{90320A12-ACCB-4524-AB0C-0C4CB43294AD}" dt="2023-02-28T15:33:55.076" v="355" actId="208"/>
          <ac:spMkLst>
            <pc:docMk/>
            <pc:sldMk cId="940513111" sldId="379"/>
            <ac:spMk id="320" creationId="{00000000-0000-0000-0000-000000000000}"/>
          </ac:spMkLst>
        </pc:spChg>
        <pc:spChg chg="mod">
          <ac:chgData name="Song" userId="31dea01cdac30b49" providerId="LiveId" clId="{90320A12-ACCB-4524-AB0C-0C4CB43294AD}" dt="2023-02-28T15:33:55.076" v="355" actId="208"/>
          <ac:spMkLst>
            <pc:docMk/>
            <pc:sldMk cId="940513111" sldId="379"/>
            <ac:spMk id="322" creationId="{00000000-0000-0000-0000-000000000000}"/>
          </ac:spMkLst>
        </pc:spChg>
        <pc:cxnChg chg="mod">
          <ac:chgData name="Song" userId="31dea01cdac30b49" providerId="LiveId" clId="{90320A12-ACCB-4524-AB0C-0C4CB43294AD}" dt="2023-02-28T15:33:55.076" v="355" actId="208"/>
          <ac:cxnSpMkLst>
            <pc:docMk/>
            <pc:sldMk cId="940513111" sldId="379"/>
            <ac:cxnSpMk id="49" creationId="{00000000-0000-0000-0000-000000000000}"/>
          </ac:cxnSpMkLst>
        </pc:cxnChg>
        <pc:cxnChg chg="mod">
          <ac:chgData name="Song" userId="31dea01cdac30b49" providerId="LiveId" clId="{90320A12-ACCB-4524-AB0C-0C4CB43294AD}" dt="2023-02-28T15:33:55.076" v="355" actId="208"/>
          <ac:cxnSpMkLst>
            <pc:docMk/>
            <pc:sldMk cId="940513111" sldId="379"/>
            <ac:cxnSpMk id="58" creationId="{00000000-0000-0000-0000-000000000000}"/>
          </ac:cxnSpMkLst>
        </pc:cxnChg>
      </pc:sldChg>
      <pc:sldChg chg="modSp mod ord">
        <pc:chgData name="Song" userId="31dea01cdac30b49" providerId="LiveId" clId="{90320A12-ACCB-4524-AB0C-0C4CB43294AD}" dt="2023-02-28T15:50:29.362" v="761" actId="207"/>
        <pc:sldMkLst>
          <pc:docMk/>
          <pc:sldMk cId="3845035404" sldId="380"/>
        </pc:sldMkLst>
        <pc:spChg chg="mod">
          <ac:chgData name="Song" userId="31dea01cdac30b49" providerId="LiveId" clId="{90320A12-ACCB-4524-AB0C-0C4CB43294AD}" dt="2023-02-28T15:50:29.362" v="761" actId="207"/>
          <ac:spMkLst>
            <pc:docMk/>
            <pc:sldMk cId="3845035404" sldId="380"/>
            <ac:spMk id="316" creationId="{00000000-0000-0000-0000-000000000000}"/>
          </ac:spMkLst>
        </pc:spChg>
      </pc:sldChg>
      <pc:sldChg chg="modSp mod">
        <pc:chgData name="Song" userId="31dea01cdac30b49" providerId="LiveId" clId="{90320A12-ACCB-4524-AB0C-0C4CB43294AD}" dt="2023-02-28T15:34:50.491" v="374" actId="1076"/>
        <pc:sldMkLst>
          <pc:docMk/>
          <pc:sldMk cId="3195890770" sldId="383"/>
        </pc:sldMkLst>
        <pc:spChg chg="mod">
          <ac:chgData name="Song" userId="31dea01cdac30b49" providerId="LiveId" clId="{90320A12-ACCB-4524-AB0C-0C4CB43294AD}" dt="2023-02-28T15:34:46.865" v="373" actId="1036"/>
          <ac:spMkLst>
            <pc:docMk/>
            <pc:sldMk cId="3195890770" sldId="383"/>
            <ac:spMk id="10" creationId="{00000000-0000-0000-0000-000000000000}"/>
          </ac:spMkLst>
        </pc:spChg>
        <pc:spChg chg="mod">
          <ac:chgData name="Song" userId="31dea01cdac30b49" providerId="LiveId" clId="{90320A12-ACCB-4524-AB0C-0C4CB43294AD}" dt="2023-02-28T15:34:46.865" v="373" actId="1036"/>
          <ac:spMkLst>
            <pc:docMk/>
            <pc:sldMk cId="3195890770" sldId="383"/>
            <ac:spMk id="12" creationId="{00000000-0000-0000-0000-000000000000}"/>
          </ac:spMkLst>
        </pc:spChg>
        <pc:spChg chg="mod">
          <ac:chgData name="Song" userId="31dea01cdac30b49" providerId="LiveId" clId="{90320A12-ACCB-4524-AB0C-0C4CB43294AD}" dt="2023-02-28T15:34:46.865" v="373" actId="1036"/>
          <ac:spMkLst>
            <pc:docMk/>
            <pc:sldMk cId="3195890770" sldId="383"/>
            <ac:spMk id="13" creationId="{00000000-0000-0000-0000-000000000000}"/>
          </ac:spMkLst>
        </pc:spChg>
        <pc:spChg chg="mod">
          <ac:chgData name="Song" userId="31dea01cdac30b49" providerId="LiveId" clId="{90320A12-ACCB-4524-AB0C-0C4CB43294AD}" dt="2023-02-28T15:34:46.865" v="373" actId="1036"/>
          <ac:spMkLst>
            <pc:docMk/>
            <pc:sldMk cId="3195890770" sldId="383"/>
            <ac:spMk id="15" creationId="{00000000-0000-0000-0000-000000000000}"/>
          </ac:spMkLst>
        </pc:spChg>
        <pc:spChg chg="mod">
          <ac:chgData name="Song" userId="31dea01cdac30b49" providerId="LiveId" clId="{90320A12-ACCB-4524-AB0C-0C4CB43294AD}" dt="2023-02-28T15:34:46.865" v="373" actId="1036"/>
          <ac:spMkLst>
            <pc:docMk/>
            <pc:sldMk cId="3195890770" sldId="383"/>
            <ac:spMk id="21" creationId="{00000000-0000-0000-0000-000000000000}"/>
          </ac:spMkLst>
        </pc:spChg>
        <pc:spChg chg="mod">
          <ac:chgData name="Song" userId="31dea01cdac30b49" providerId="LiveId" clId="{90320A12-ACCB-4524-AB0C-0C4CB43294AD}" dt="2023-02-28T15:34:46.865" v="373" actId="1036"/>
          <ac:spMkLst>
            <pc:docMk/>
            <pc:sldMk cId="3195890770" sldId="383"/>
            <ac:spMk id="22" creationId="{00000000-0000-0000-0000-000000000000}"/>
          </ac:spMkLst>
        </pc:spChg>
        <pc:spChg chg="mod">
          <ac:chgData name="Song" userId="31dea01cdac30b49" providerId="LiveId" clId="{90320A12-ACCB-4524-AB0C-0C4CB43294AD}" dt="2023-02-28T15:34:46.865" v="373" actId="1036"/>
          <ac:spMkLst>
            <pc:docMk/>
            <pc:sldMk cId="3195890770" sldId="383"/>
            <ac:spMk id="23" creationId="{00000000-0000-0000-0000-000000000000}"/>
          </ac:spMkLst>
        </pc:spChg>
        <pc:spChg chg="mod">
          <ac:chgData name="Song" userId="31dea01cdac30b49" providerId="LiveId" clId="{90320A12-ACCB-4524-AB0C-0C4CB43294AD}" dt="2023-02-28T15:34:46.865" v="373" actId="1036"/>
          <ac:spMkLst>
            <pc:docMk/>
            <pc:sldMk cId="3195890770" sldId="383"/>
            <ac:spMk id="25" creationId="{00000000-0000-0000-0000-000000000000}"/>
          </ac:spMkLst>
        </pc:spChg>
        <pc:spChg chg="mod">
          <ac:chgData name="Song" userId="31dea01cdac30b49" providerId="LiveId" clId="{90320A12-ACCB-4524-AB0C-0C4CB43294AD}" dt="2023-02-28T15:34:46.865" v="373" actId="1036"/>
          <ac:spMkLst>
            <pc:docMk/>
            <pc:sldMk cId="3195890770" sldId="383"/>
            <ac:spMk id="27" creationId="{00000000-0000-0000-0000-000000000000}"/>
          </ac:spMkLst>
        </pc:spChg>
        <pc:spChg chg="mod">
          <ac:chgData name="Song" userId="31dea01cdac30b49" providerId="LiveId" clId="{90320A12-ACCB-4524-AB0C-0C4CB43294AD}" dt="2023-02-28T15:34:46.865" v="373" actId="1036"/>
          <ac:spMkLst>
            <pc:docMk/>
            <pc:sldMk cId="3195890770" sldId="383"/>
            <ac:spMk id="33" creationId="{00000000-0000-0000-0000-000000000000}"/>
          </ac:spMkLst>
        </pc:spChg>
        <pc:spChg chg="mod">
          <ac:chgData name="Song" userId="31dea01cdac30b49" providerId="LiveId" clId="{90320A12-ACCB-4524-AB0C-0C4CB43294AD}" dt="2023-02-28T15:34:46.865" v="373" actId="1036"/>
          <ac:spMkLst>
            <pc:docMk/>
            <pc:sldMk cId="3195890770" sldId="383"/>
            <ac:spMk id="37" creationId="{00000000-0000-0000-0000-000000000000}"/>
          </ac:spMkLst>
        </pc:spChg>
        <pc:spChg chg="mod">
          <ac:chgData name="Song" userId="31dea01cdac30b49" providerId="LiveId" clId="{90320A12-ACCB-4524-AB0C-0C4CB43294AD}" dt="2023-02-28T15:34:46.865" v="373" actId="1036"/>
          <ac:spMkLst>
            <pc:docMk/>
            <pc:sldMk cId="3195890770" sldId="383"/>
            <ac:spMk id="42" creationId="{00000000-0000-0000-0000-000000000000}"/>
          </ac:spMkLst>
        </pc:spChg>
        <pc:spChg chg="mod">
          <ac:chgData name="Song" userId="31dea01cdac30b49" providerId="LiveId" clId="{90320A12-ACCB-4524-AB0C-0C4CB43294AD}" dt="2023-02-28T15:34:46.865" v="373" actId="1036"/>
          <ac:spMkLst>
            <pc:docMk/>
            <pc:sldMk cId="3195890770" sldId="383"/>
            <ac:spMk id="43" creationId="{00000000-0000-0000-0000-000000000000}"/>
          </ac:spMkLst>
        </pc:spChg>
        <pc:spChg chg="mod">
          <ac:chgData name="Song" userId="31dea01cdac30b49" providerId="LiveId" clId="{90320A12-ACCB-4524-AB0C-0C4CB43294AD}" dt="2023-02-28T15:34:50.491" v="374" actId="1076"/>
          <ac:spMkLst>
            <pc:docMk/>
            <pc:sldMk cId="3195890770" sldId="383"/>
            <ac:spMk id="46" creationId="{00000000-0000-0000-0000-000000000000}"/>
          </ac:spMkLst>
        </pc:spChg>
        <pc:spChg chg="mod">
          <ac:chgData name="Song" userId="31dea01cdac30b49" providerId="LiveId" clId="{90320A12-ACCB-4524-AB0C-0C4CB43294AD}" dt="2023-02-28T15:34:46.865" v="373" actId="1036"/>
          <ac:spMkLst>
            <pc:docMk/>
            <pc:sldMk cId="3195890770" sldId="383"/>
            <ac:spMk id="48" creationId="{00000000-0000-0000-0000-000000000000}"/>
          </ac:spMkLst>
        </pc:spChg>
        <pc:spChg chg="mod">
          <ac:chgData name="Song" userId="31dea01cdac30b49" providerId="LiveId" clId="{90320A12-ACCB-4524-AB0C-0C4CB43294AD}" dt="2023-02-28T15:34:46.865" v="373" actId="1036"/>
          <ac:spMkLst>
            <pc:docMk/>
            <pc:sldMk cId="3195890770" sldId="383"/>
            <ac:spMk id="59" creationId="{00000000-0000-0000-0000-000000000000}"/>
          </ac:spMkLst>
        </pc:spChg>
        <pc:spChg chg="mod">
          <ac:chgData name="Song" userId="31dea01cdac30b49" providerId="LiveId" clId="{90320A12-ACCB-4524-AB0C-0C4CB43294AD}" dt="2023-02-28T15:34:46.865" v="373" actId="1036"/>
          <ac:spMkLst>
            <pc:docMk/>
            <pc:sldMk cId="3195890770" sldId="383"/>
            <ac:spMk id="60" creationId="{00000000-0000-0000-0000-000000000000}"/>
          </ac:spMkLst>
        </pc:spChg>
        <pc:spChg chg="mod">
          <ac:chgData name="Song" userId="31dea01cdac30b49" providerId="LiveId" clId="{90320A12-ACCB-4524-AB0C-0C4CB43294AD}" dt="2023-02-28T15:34:46.865" v="373" actId="1036"/>
          <ac:spMkLst>
            <pc:docMk/>
            <pc:sldMk cId="3195890770" sldId="383"/>
            <ac:spMk id="89" creationId="{00000000-0000-0000-0000-000000000000}"/>
          </ac:spMkLst>
        </pc:spChg>
        <pc:spChg chg="mod">
          <ac:chgData name="Song" userId="31dea01cdac30b49" providerId="LiveId" clId="{90320A12-ACCB-4524-AB0C-0C4CB43294AD}" dt="2023-02-28T15:34:46.865" v="373" actId="1036"/>
          <ac:spMkLst>
            <pc:docMk/>
            <pc:sldMk cId="3195890770" sldId="383"/>
            <ac:spMk id="96" creationId="{00000000-0000-0000-0000-000000000000}"/>
          </ac:spMkLst>
        </pc:spChg>
        <pc:spChg chg="mod">
          <ac:chgData name="Song" userId="31dea01cdac30b49" providerId="LiveId" clId="{90320A12-ACCB-4524-AB0C-0C4CB43294AD}" dt="2023-02-28T15:34:46.865" v="373" actId="1036"/>
          <ac:spMkLst>
            <pc:docMk/>
            <pc:sldMk cId="3195890770" sldId="383"/>
            <ac:spMk id="105" creationId="{00000000-0000-0000-0000-000000000000}"/>
          </ac:spMkLst>
        </pc:spChg>
        <pc:spChg chg="mod">
          <ac:chgData name="Song" userId="31dea01cdac30b49" providerId="LiveId" clId="{90320A12-ACCB-4524-AB0C-0C4CB43294AD}" dt="2023-02-28T15:34:46.865" v="373" actId="1036"/>
          <ac:spMkLst>
            <pc:docMk/>
            <pc:sldMk cId="3195890770" sldId="383"/>
            <ac:spMk id="113" creationId="{00000000-0000-0000-0000-000000000000}"/>
          </ac:spMkLst>
        </pc:spChg>
        <pc:spChg chg="mod">
          <ac:chgData name="Song" userId="31dea01cdac30b49" providerId="LiveId" clId="{90320A12-ACCB-4524-AB0C-0C4CB43294AD}" dt="2023-02-28T15:34:46.865" v="373" actId="1036"/>
          <ac:spMkLst>
            <pc:docMk/>
            <pc:sldMk cId="3195890770" sldId="383"/>
            <ac:spMk id="119" creationId="{00000000-0000-0000-0000-000000000000}"/>
          </ac:spMkLst>
        </pc:spChg>
        <pc:spChg chg="mod">
          <ac:chgData name="Song" userId="31dea01cdac30b49" providerId="LiveId" clId="{90320A12-ACCB-4524-AB0C-0C4CB43294AD}" dt="2023-02-28T15:34:46.865" v="373" actId="1036"/>
          <ac:spMkLst>
            <pc:docMk/>
            <pc:sldMk cId="3195890770" sldId="383"/>
            <ac:spMk id="120" creationId="{00000000-0000-0000-0000-000000000000}"/>
          </ac:spMkLst>
        </pc:spChg>
        <pc:cxnChg chg="mod">
          <ac:chgData name="Song" userId="31dea01cdac30b49" providerId="LiveId" clId="{90320A12-ACCB-4524-AB0C-0C4CB43294AD}" dt="2023-02-28T15:34:46.865" v="373" actId="1036"/>
          <ac:cxnSpMkLst>
            <pc:docMk/>
            <pc:sldMk cId="3195890770" sldId="383"/>
            <ac:cxnSpMk id="6" creationId="{00000000-0000-0000-0000-000000000000}"/>
          </ac:cxnSpMkLst>
        </pc:cxnChg>
        <pc:cxnChg chg="mod">
          <ac:chgData name="Song" userId="31dea01cdac30b49" providerId="LiveId" clId="{90320A12-ACCB-4524-AB0C-0C4CB43294AD}" dt="2023-02-28T15:34:46.865" v="373" actId="1036"/>
          <ac:cxnSpMkLst>
            <pc:docMk/>
            <pc:sldMk cId="3195890770" sldId="383"/>
            <ac:cxnSpMk id="8" creationId="{00000000-0000-0000-0000-000000000000}"/>
          </ac:cxnSpMkLst>
        </pc:cxnChg>
        <pc:cxnChg chg="mod">
          <ac:chgData name="Song" userId="31dea01cdac30b49" providerId="LiveId" clId="{90320A12-ACCB-4524-AB0C-0C4CB43294AD}" dt="2023-02-28T15:34:46.865" v="373" actId="1036"/>
          <ac:cxnSpMkLst>
            <pc:docMk/>
            <pc:sldMk cId="3195890770" sldId="383"/>
            <ac:cxnSpMk id="24" creationId="{00000000-0000-0000-0000-000000000000}"/>
          </ac:cxnSpMkLst>
        </pc:cxnChg>
        <pc:cxnChg chg="mod">
          <ac:chgData name="Song" userId="31dea01cdac30b49" providerId="LiveId" clId="{90320A12-ACCB-4524-AB0C-0C4CB43294AD}" dt="2023-02-28T15:34:46.865" v="373" actId="1036"/>
          <ac:cxnSpMkLst>
            <pc:docMk/>
            <pc:sldMk cId="3195890770" sldId="383"/>
            <ac:cxnSpMk id="26" creationId="{00000000-0000-0000-0000-000000000000}"/>
          </ac:cxnSpMkLst>
        </pc:cxnChg>
        <pc:cxnChg chg="mod">
          <ac:chgData name="Song" userId="31dea01cdac30b49" providerId="LiveId" clId="{90320A12-ACCB-4524-AB0C-0C4CB43294AD}" dt="2023-02-28T15:34:46.865" v="373" actId="1036"/>
          <ac:cxnSpMkLst>
            <pc:docMk/>
            <pc:sldMk cId="3195890770" sldId="383"/>
            <ac:cxnSpMk id="30" creationId="{00000000-0000-0000-0000-000000000000}"/>
          </ac:cxnSpMkLst>
        </pc:cxnChg>
        <pc:cxnChg chg="mod">
          <ac:chgData name="Song" userId="31dea01cdac30b49" providerId="LiveId" clId="{90320A12-ACCB-4524-AB0C-0C4CB43294AD}" dt="2023-02-28T15:34:46.865" v="373" actId="1036"/>
          <ac:cxnSpMkLst>
            <pc:docMk/>
            <pc:sldMk cId="3195890770" sldId="383"/>
            <ac:cxnSpMk id="32" creationId="{00000000-0000-0000-0000-000000000000}"/>
          </ac:cxnSpMkLst>
        </pc:cxnChg>
        <pc:cxnChg chg="mod">
          <ac:chgData name="Song" userId="31dea01cdac30b49" providerId="LiveId" clId="{90320A12-ACCB-4524-AB0C-0C4CB43294AD}" dt="2023-02-28T15:34:46.865" v="373" actId="1036"/>
          <ac:cxnSpMkLst>
            <pc:docMk/>
            <pc:sldMk cId="3195890770" sldId="383"/>
            <ac:cxnSpMk id="38" creationId="{00000000-0000-0000-0000-000000000000}"/>
          </ac:cxnSpMkLst>
        </pc:cxnChg>
        <pc:cxnChg chg="mod">
          <ac:chgData name="Song" userId="31dea01cdac30b49" providerId="LiveId" clId="{90320A12-ACCB-4524-AB0C-0C4CB43294AD}" dt="2023-02-28T15:34:46.865" v="373" actId="1036"/>
          <ac:cxnSpMkLst>
            <pc:docMk/>
            <pc:sldMk cId="3195890770" sldId="383"/>
            <ac:cxnSpMk id="39" creationId="{00000000-0000-0000-0000-000000000000}"/>
          </ac:cxnSpMkLst>
        </pc:cxnChg>
        <pc:cxnChg chg="mod">
          <ac:chgData name="Song" userId="31dea01cdac30b49" providerId="LiveId" clId="{90320A12-ACCB-4524-AB0C-0C4CB43294AD}" dt="2023-02-28T15:34:46.865" v="373" actId="1036"/>
          <ac:cxnSpMkLst>
            <pc:docMk/>
            <pc:sldMk cId="3195890770" sldId="383"/>
            <ac:cxnSpMk id="40" creationId="{00000000-0000-0000-0000-000000000000}"/>
          </ac:cxnSpMkLst>
        </pc:cxnChg>
        <pc:cxnChg chg="mod">
          <ac:chgData name="Song" userId="31dea01cdac30b49" providerId="LiveId" clId="{90320A12-ACCB-4524-AB0C-0C4CB43294AD}" dt="2023-02-28T15:34:46.865" v="373" actId="1036"/>
          <ac:cxnSpMkLst>
            <pc:docMk/>
            <pc:sldMk cId="3195890770" sldId="383"/>
            <ac:cxnSpMk id="41" creationId="{00000000-0000-0000-0000-000000000000}"/>
          </ac:cxnSpMkLst>
        </pc:cxnChg>
        <pc:cxnChg chg="mod">
          <ac:chgData name="Song" userId="31dea01cdac30b49" providerId="LiveId" clId="{90320A12-ACCB-4524-AB0C-0C4CB43294AD}" dt="2023-02-28T15:34:46.865" v="373" actId="1036"/>
          <ac:cxnSpMkLst>
            <pc:docMk/>
            <pc:sldMk cId="3195890770" sldId="383"/>
            <ac:cxnSpMk id="45" creationId="{00000000-0000-0000-0000-000000000000}"/>
          </ac:cxnSpMkLst>
        </pc:cxnChg>
        <pc:cxnChg chg="mod">
          <ac:chgData name="Song" userId="31dea01cdac30b49" providerId="LiveId" clId="{90320A12-ACCB-4524-AB0C-0C4CB43294AD}" dt="2023-02-28T15:34:46.865" v="373" actId="1036"/>
          <ac:cxnSpMkLst>
            <pc:docMk/>
            <pc:sldMk cId="3195890770" sldId="383"/>
            <ac:cxnSpMk id="47" creationId="{00000000-0000-0000-0000-000000000000}"/>
          </ac:cxnSpMkLst>
        </pc:cxnChg>
        <pc:cxnChg chg="mod">
          <ac:chgData name="Song" userId="31dea01cdac30b49" providerId="LiveId" clId="{90320A12-ACCB-4524-AB0C-0C4CB43294AD}" dt="2023-02-28T15:34:46.865" v="373" actId="1036"/>
          <ac:cxnSpMkLst>
            <pc:docMk/>
            <pc:sldMk cId="3195890770" sldId="383"/>
            <ac:cxnSpMk id="93" creationId="{00000000-0000-0000-0000-000000000000}"/>
          </ac:cxnSpMkLst>
        </pc:cxnChg>
        <pc:cxnChg chg="mod">
          <ac:chgData name="Song" userId="31dea01cdac30b49" providerId="LiveId" clId="{90320A12-ACCB-4524-AB0C-0C4CB43294AD}" dt="2023-02-28T15:34:46.865" v="373" actId="1036"/>
          <ac:cxnSpMkLst>
            <pc:docMk/>
            <pc:sldMk cId="3195890770" sldId="383"/>
            <ac:cxnSpMk id="94" creationId="{00000000-0000-0000-0000-000000000000}"/>
          </ac:cxnSpMkLst>
        </pc:cxnChg>
        <pc:cxnChg chg="mod">
          <ac:chgData name="Song" userId="31dea01cdac30b49" providerId="LiveId" clId="{90320A12-ACCB-4524-AB0C-0C4CB43294AD}" dt="2023-02-28T15:34:46.865" v="373" actId="1036"/>
          <ac:cxnSpMkLst>
            <pc:docMk/>
            <pc:sldMk cId="3195890770" sldId="383"/>
            <ac:cxnSpMk id="95" creationId="{00000000-0000-0000-0000-000000000000}"/>
          </ac:cxnSpMkLst>
        </pc:cxnChg>
        <pc:cxnChg chg="mod">
          <ac:chgData name="Song" userId="31dea01cdac30b49" providerId="LiveId" clId="{90320A12-ACCB-4524-AB0C-0C4CB43294AD}" dt="2023-02-28T15:34:46.865" v="373" actId="1036"/>
          <ac:cxnSpMkLst>
            <pc:docMk/>
            <pc:sldMk cId="3195890770" sldId="383"/>
            <ac:cxnSpMk id="98" creationId="{00000000-0000-0000-0000-000000000000}"/>
          </ac:cxnSpMkLst>
        </pc:cxnChg>
        <pc:cxnChg chg="mod">
          <ac:chgData name="Song" userId="31dea01cdac30b49" providerId="LiveId" clId="{90320A12-ACCB-4524-AB0C-0C4CB43294AD}" dt="2023-02-28T15:34:46.865" v="373" actId="1036"/>
          <ac:cxnSpMkLst>
            <pc:docMk/>
            <pc:sldMk cId="3195890770" sldId="383"/>
            <ac:cxnSpMk id="102" creationId="{00000000-0000-0000-0000-000000000000}"/>
          </ac:cxnSpMkLst>
        </pc:cxnChg>
        <pc:cxnChg chg="mod">
          <ac:chgData name="Song" userId="31dea01cdac30b49" providerId="LiveId" clId="{90320A12-ACCB-4524-AB0C-0C4CB43294AD}" dt="2023-02-28T15:34:46.865" v="373" actId="1036"/>
          <ac:cxnSpMkLst>
            <pc:docMk/>
            <pc:sldMk cId="3195890770" sldId="383"/>
            <ac:cxnSpMk id="103" creationId="{00000000-0000-0000-0000-000000000000}"/>
          </ac:cxnSpMkLst>
        </pc:cxnChg>
        <pc:cxnChg chg="mod">
          <ac:chgData name="Song" userId="31dea01cdac30b49" providerId="LiveId" clId="{90320A12-ACCB-4524-AB0C-0C4CB43294AD}" dt="2023-02-28T15:34:46.865" v="373" actId="1036"/>
          <ac:cxnSpMkLst>
            <pc:docMk/>
            <pc:sldMk cId="3195890770" sldId="383"/>
            <ac:cxnSpMk id="106" creationId="{00000000-0000-0000-0000-000000000000}"/>
          </ac:cxnSpMkLst>
        </pc:cxnChg>
        <pc:cxnChg chg="mod">
          <ac:chgData name="Song" userId="31dea01cdac30b49" providerId="LiveId" clId="{90320A12-ACCB-4524-AB0C-0C4CB43294AD}" dt="2023-02-28T15:34:46.865" v="373" actId="1036"/>
          <ac:cxnSpMkLst>
            <pc:docMk/>
            <pc:sldMk cId="3195890770" sldId="383"/>
            <ac:cxnSpMk id="114" creationId="{00000000-0000-0000-0000-000000000000}"/>
          </ac:cxnSpMkLst>
        </pc:cxnChg>
        <pc:cxnChg chg="mod">
          <ac:chgData name="Song" userId="31dea01cdac30b49" providerId="LiveId" clId="{90320A12-ACCB-4524-AB0C-0C4CB43294AD}" dt="2023-02-28T15:34:46.865" v="373" actId="1036"/>
          <ac:cxnSpMkLst>
            <pc:docMk/>
            <pc:sldMk cId="3195890770" sldId="383"/>
            <ac:cxnSpMk id="118" creationId="{00000000-0000-0000-0000-000000000000}"/>
          </ac:cxnSpMkLst>
        </pc:cxnChg>
      </pc:sldChg>
      <pc:sldChg chg="modSp mod">
        <pc:chgData name="Song" userId="31dea01cdac30b49" providerId="LiveId" clId="{90320A12-ACCB-4524-AB0C-0C4CB43294AD}" dt="2023-02-28T15:32:19.922" v="340" actId="1076"/>
        <pc:sldMkLst>
          <pc:docMk/>
          <pc:sldMk cId="302237635" sldId="387"/>
        </pc:sldMkLst>
        <pc:picChg chg="mod">
          <ac:chgData name="Song" userId="31dea01cdac30b49" providerId="LiveId" clId="{90320A12-ACCB-4524-AB0C-0C4CB43294AD}" dt="2023-02-28T15:32:18.130" v="339" actId="14100"/>
          <ac:picMkLst>
            <pc:docMk/>
            <pc:sldMk cId="302237635" sldId="387"/>
            <ac:picMk id="7" creationId="{5F073357-A438-088C-DA40-A034E1A39B72}"/>
          </ac:picMkLst>
        </pc:picChg>
        <pc:picChg chg="mod">
          <ac:chgData name="Song" userId="31dea01cdac30b49" providerId="LiveId" clId="{90320A12-ACCB-4524-AB0C-0C4CB43294AD}" dt="2023-02-28T15:32:19.922" v="340" actId="1076"/>
          <ac:picMkLst>
            <pc:docMk/>
            <pc:sldMk cId="302237635" sldId="387"/>
            <ac:picMk id="15" creationId="{747DAA05-3254-9570-89CA-257AFECE09E5}"/>
          </ac:picMkLst>
        </pc:picChg>
      </pc:sldChg>
      <pc:sldChg chg="modSp mod">
        <pc:chgData name="Song" userId="31dea01cdac30b49" providerId="LiveId" clId="{90320A12-ACCB-4524-AB0C-0C4CB43294AD}" dt="2023-02-28T15:31:54.377" v="338" actId="20577"/>
        <pc:sldMkLst>
          <pc:docMk/>
          <pc:sldMk cId="2140585899" sldId="388"/>
        </pc:sldMkLst>
        <pc:spChg chg="mod">
          <ac:chgData name="Song" userId="31dea01cdac30b49" providerId="LiveId" clId="{90320A12-ACCB-4524-AB0C-0C4CB43294AD}" dt="2023-02-28T15:31:54.377" v="338" actId="20577"/>
          <ac:spMkLst>
            <pc:docMk/>
            <pc:sldMk cId="2140585899" sldId="388"/>
            <ac:spMk id="5" creationId="{E20FF145-37F8-65BF-7FC5-A00AF254D275}"/>
          </ac:spMkLst>
        </pc:spChg>
      </pc:sldChg>
      <pc:sldChg chg="addSp delSp modSp new mod">
        <pc:chgData name="Song" userId="31dea01cdac30b49" providerId="LiveId" clId="{90320A12-ACCB-4524-AB0C-0C4CB43294AD}" dt="2023-02-28T15:51:20.955" v="767" actId="207"/>
        <pc:sldMkLst>
          <pc:docMk/>
          <pc:sldMk cId="3459600243" sldId="390"/>
        </pc:sldMkLst>
        <pc:spChg chg="del">
          <ac:chgData name="Song" userId="31dea01cdac30b49" providerId="LiveId" clId="{90320A12-ACCB-4524-AB0C-0C4CB43294AD}" dt="2023-02-28T06:00:43.752" v="2" actId="478"/>
          <ac:spMkLst>
            <pc:docMk/>
            <pc:sldMk cId="3459600243" sldId="390"/>
            <ac:spMk id="2" creationId="{8782F2E4-236E-E154-89DD-32D0EDCE61B7}"/>
          </ac:spMkLst>
        </pc:spChg>
        <pc:spChg chg="del">
          <ac:chgData name="Song" userId="31dea01cdac30b49" providerId="LiveId" clId="{90320A12-ACCB-4524-AB0C-0C4CB43294AD}" dt="2023-02-28T06:00:42.042" v="1" actId="478"/>
          <ac:spMkLst>
            <pc:docMk/>
            <pc:sldMk cId="3459600243" sldId="390"/>
            <ac:spMk id="3" creationId="{E94A9F70-3987-E4FB-9F33-C59B5E6CADD3}"/>
          </ac:spMkLst>
        </pc:spChg>
        <pc:spChg chg="add mod">
          <ac:chgData name="Song" userId="31dea01cdac30b49" providerId="LiveId" clId="{90320A12-ACCB-4524-AB0C-0C4CB43294AD}" dt="2023-02-28T15:51:20.955" v="767" actId="207"/>
          <ac:spMkLst>
            <pc:docMk/>
            <pc:sldMk cId="3459600243" sldId="390"/>
            <ac:spMk id="4" creationId="{47DABCE2-CD03-5513-E865-F938D62214F5}"/>
          </ac:spMkLst>
        </pc:spChg>
        <pc:spChg chg="add del mod">
          <ac:chgData name="Song" userId="31dea01cdac30b49" providerId="LiveId" clId="{90320A12-ACCB-4524-AB0C-0C4CB43294AD}" dt="2023-02-28T06:01:02.819" v="26"/>
          <ac:spMkLst>
            <pc:docMk/>
            <pc:sldMk cId="3459600243" sldId="390"/>
            <ac:spMk id="5" creationId="{C9F5151C-4063-2692-2945-7B12F287F649}"/>
          </ac:spMkLst>
        </pc:spChg>
        <pc:picChg chg="add mod">
          <ac:chgData name="Song" userId="31dea01cdac30b49" providerId="LiveId" clId="{90320A12-ACCB-4524-AB0C-0C4CB43294AD}" dt="2023-02-28T06:01:22.930" v="32" actId="1076"/>
          <ac:picMkLst>
            <pc:docMk/>
            <pc:sldMk cId="3459600243" sldId="390"/>
            <ac:picMk id="7" creationId="{F5AF3214-DBED-4990-C82C-7F65B79F1EB3}"/>
          </ac:picMkLst>
        </pc:picChg>
      </pc:sldChg>
      <pc:sldChg chg="addSp delSp modSp new mod">
        <pc:chgData name="Song" userId="31dea01cdac30b49" providerId="LiveId" clId="{90320A12-ACCB-4524-AB0C-0C4CB43294AD}" dt="2023-02-28T15:53:41.830" v="800" actId="20577"/>
        <pc:sldMkLst>
          <pc:docMk/>
          <pc:sldMk cId="895490231" sldId="391"/>
        </pc:sldMkLst>
        <pc:spChg chg="del mod">
          <ac:chgData name="Song" userId="31dea01cdac30b49" providerId="LiveId" clId="{90320A12-ACCB-4524-AB0C-0C4CB43294AD}" dt="2023-02-28T06:02:33.240" v="40" actId="478"/>
          <ac:spMkLst>
            <pc:docMk/>
            <pc:sldMk cId="895490231" sldId="391"/>
            <ac:spMk id="2" creationId="{4E1EA7FB-9A5A-B6C6-91FF-F90381A9FEED}"/>
          </ac:spMkLst>
        </pc:spChg>
        <pc:spChg chg="del">
          <ac:chgData name="Song" userId="31dea01cdac30b49" providerId="LiveId" clId="{90320A12-ACCB-4524-AB0C-0C4CB43294AD}" dt="2023-02-28T06:02:33.240" v="40" actId="478"/>
          <ac:spMkLst>
            <pc:docMk/>
            <pc:sldMk cId="895490231" sldId="391"/>
            <ac:spMk id="3" creationId="{1D1186A8-2E59-ED5A-7CAC-AA95E4107841}"/>
          </ac:spMkLst>
        </pc:spChg>
        <pc:spChg chg="add mod">
          <ac:chgData name="Song" userId="31dea01cdac30b49" providerId="LiveId" clId="{90320A12-ACCB-4524-AB0C-0C4CB43294AD}" dt="2023-02-28T15:45:41.851" v="585" actId="1076"/>
          <ac:spMkLst>
            <pc:docMk/>
            <pc:sldMk cId="895490231" sldId="391"/>
            <ac:spMk id="3" creationId="{3CD70091-5188-C88B-11F8-A5F8B4D72695}"/>
          </ac:spMkLst>
        </pc:spChg>
        <pc:spChg chg="add mod">
          <ac:chgData name="Song" userId="31dea01cdac30b49" providerId="LiveId" clId="{90320A12-ACCB-4524-AB0C-0C4CB43294AD}" dt="2023-02-28T15:45:41.851" v="585" actId="1076"/>
          <ac:spMkLst>
            <pc:docMk/>
            <pc:sldMk cId="895490231" sldId="391"/>
            <ac:spMk id="4" creationId="{550E0670-0F32-2755-B7A1-1A74C7CA4BB8}"/>
          </ac:spMkLst>
        </pc:spChg>
        <pc:spChg chg="add del mod">
          <ac:chgData name="Song" userId="31dea01cdac30b49" providerId="LiveId" clId="{90320A12-ACCB-4524-AB0C-0C4CB43294AD}" dt="2023-02-28T06:02:46.430" v="42" actId="478"/>
          <ac:spMkLst>
            <pc:docMk/>
            <pc:sldMk cId="895490231" sldId="391"/>
            <ac:spMk id="5" creationId="{3CBF346C-68AD-0901-5B62-2B0CEE591D86}"/>
          </ac:spMkLst>
        </pc:spChg>
        <pc:spChg chg="add mod">
          <ac:chgData name="Song" userId="31dea01cdac30b49" providerId="LiveId" clId="{90320A12-ACCB-4524-AB0C-0C4CB43294AD}" dt="2023-02-28T15:53:41.830" v="800" actId="20577"/>
          <ac:spMkLst>
            <pc:docMk/>
            <pc:sldMk cId="895490231" sldId="391"/>
            <ac:spMk id="5" creationId="{DEDC6AF5-5555-B024-9AC2-477F805CD945}"/>
          </ac:spMkLst>
        </pc:spChg>
        <pc:spChg chg="add mod">
          <ac:chgData name="Song" userId="31dea01cdac30b49" providerId="LiveId" clId="{90320A12-ACCB-4524-AB0C-0C4CB43294AD}" dt="2023-02-28T15:45:41.851" v="585" actId="1076"/>
          <ac:spMkLst>
            <pc:docMk/>
            <pc:sldMk cId="895490231" sldId="391"/>
            <ac:spMk id="6" creationId="{030293DC-7A7B-3FC1-0F39-77220D2A6196}"/>
          </ac:spMkLst>
        </pc:spChg>
        <pc:spChg chg="add mod">
          <ac:chgData name="Song" userId="31dea01cdac30b49" providerId="LiveId" clId="{90320A12-ACCB-4524-AB0C-0C4CB43294AD}" dt="2023-02-28T15:48:45.341" v="740" actId="6549"/>
          <ac:spMkLst>
            <pc:docMk/>
            <pc:sldMk cId="895490231" sldId="391"/>
            <ac:spMk id="7" creationId="{7D806627-EBA1-F9ED-E7B6-383E0D167970}"/>
          </ac:spMkLst>
        </pc:spChg>
        <pc:picChg chg="add mod">
          <ac:chgData name="Song" userId="31dea01cdac30b49" providerId="LiveId" clId="{90320A12-ACCB-4524-AB0C-0C4CB43294AD}" dt="2023-02-28T15:45:41.851" v="585" actId="1076"/>
          <ac:picMkLst>
            <pc:docMk/>
            <pc:sldMk cId="895490231" sldId="391"/>
            <ac:picMk id="2" creationId="{9B1464F7-0614-7FB9-91FE-4295879DCD00}"/>
          </ac:picMkLst>
        </pc:picChg>
        <pc:picChg chg="add del mod">
          <ac:chgData name="Song" userId="31dea01cdac30b49" providerId="LiveId" clId="{90320A12-ACCB-4524-AB0C-0C4CB43294AD}" dt="2023-02-28T06:03:22.515" v="47" actId="478"/>
          <ac:picMkLst>
            <pc:docMk/>
            <pc:sldMk cId="895490231" sldId="391"/>
            <ac:picMk id="7" creationId="{ADFB560C-2915-69C5-F25B-D5EE1B7C6446}"/>
          </ac:picMkLst>
        </pc:picChg>
        <pc:picChg chg="add del mod">
          <ac:chgData name="Song" userId="31dea01cdac30b49" providerId="LiveId" clId="{90320A12-ACCB-4524-AB0C-0C4CB43294AD}" dt="2023-02-28T15:42:28.841" v="521" actId="21"/>
          <ac:picMkLst>
            <pc:docMk/>
            <pc:sldMk cId="895490231" sldId="391"/>
            <ac:picMk id="8" creationId="{03E721C5-6A1A-B4B7-F9FC-AC05ABA24C1A}"/>
          </ac:picMkLst>
        </pc:picChg>
        <pc:picChg chg="add del mod">
          <ac:chgData name="Song" userId="31dea01cdac30b49" providerId="LiveId" clId="{90320A12-ACCB-4524-AB0C-0C4CB43294AD}" dt="2023-02-28T15:42:28.841" v="521" actId="21"/>
          <ac:picMkLst>
            <pc:docMk/>
            <pc:sldMk cId="895490231" sldId="391"/>
            <ac:picMk id="9" creationId="{D75D53DD-B47D-9783-CB26-6891ED8DBA70}"/>
          </ac:picMkLst>
        </pc:picChg>
        <pc:picChg chg="add del mod">
          <ac:chgData name="Song" userId="31dea01cdac30b49" providerId="LiveId" clId="{90320A12-ACCB-4524-AB0C-0C4CB43294AD}" dt="2023-02-28T15:42:28.841" v="521" actId="21"/>
          <ac:picMkLst>
            <pc:docMk/>
            <pc:sldMk cId="895490231" sldId="391"/>
            <ac:picMk id="10" creationId="{5820D1E4-B5B0-76A3-7533-028987C16647}"/>
          </ac:picMkLst>
        </pc:picChg>
      </pc:sldChg>
      <pc:sldChg chg="delSp new del mod">
        <pc:chgData name="Song" userId="31dea01cdac30b49" providerId="LiveId" clId="{90320A12-ACCB-4524-AB0C-0C4CB43294AD}" dt="2023-02-28T06:03:24.787" v="48" actId="47"/>
        <pc:sldMkLst>
          <pc:docMk/>
          <pc:sldMk cId="2591466628" sldId="392"/>
        </pc:sldMkLst>
        <pc:spChg chg="del">
          <ac:chgData name="Song" userId="31dea01cdac30b49" providerId="LiveId" clId="{90320A12-ACCB-4524-AB0C-0C4CB43294AD}" dt="2023-02-28T06:03:17.650" v="46" actId="478"/>
          <ac:spMkLst>
            <pc:docMk/>
            <pc:sldMk cId="2591466628" sldId="392"/>
            <ac:spMk id="2" creationId="{5A16D7A3-9800-F39F-6025-598DAE192321}"/>
          </ac:spMkLst>
        </pc:spChg>
        <pc:spChg chg="del">
          <ac:chgData name="Song" userId="31dea01cdac30b49" providerId="LiveId" clId="{90320A12-ACCB-4524-AB0C-0C4CB43294AD}" dt="2023-02-28T06:03:15.475" v="45" actId="478"/>
          <ac:spMkLst>
            <pc:docMk/>
            <pc:sldMk cId="2591466628" sldId="392"/>
            <ac:spMk id="3" creationId="{6BF0FE1E-A48E-3712-23F6-6C5056D420C5}"/>
          </ac:spMkLst>
        </pc:spChg>
      </pc:sldChg>
      <pc:sldChg chg="addSp delSp modSp new mod">
        <pc:chgData name="Song" userId="31dea01cdac30b49" providerId="LiveId" clId="{90320A12-ACCB-4524-AB0C-0C4CB43294AD}" dt="2023-02-28T15:35:16.857" v="375" actId="1076"/>
        <pc:sldMkLst>
          <pc:docMk/>
          <pc:sldMk cId="2762933893" sldId="392"/>
        </pc:sldMkLst>
        <pc:spChg chg="del">
          <ac:chgData name="Song" userId="31dea01cdac30b49" providerId="LiveId" clId="{90320A12-ACCB-4524-AB0C-0C4CB43294AD}" dt="2023-02-28T06:03:35.783" v="51" actId="478"/>
          <ac:spMkLst>
            <pc:docMk/>
            <pc:sldMk cId="2762933893" sldId="392"/>
            <ac:spMk id="2" creationId="{A8880A3B-773C-C6E6-11B4-7E5FA7A36824}"/>
          </ac:spMkLst>
        </pc:spChg>
        <pc:spChg chg="del">
          <ac:chgData name="Song" userId="31dea01cdac30b49" providerId="LiveId" clId="{90320A12-ACCB-4524-AB0C-0C4CB43294AD}" dt="2023-02-28T06:03:32.701" v="50" actId="478"/>
          <ac:spMkLst>
            <pc:docMk/>
            <pc:sldMk cId="2762933893" sldId="392"/>
            <ac:spMk id="3" creationId="{D4ECDA40-70CD-3379-C804-2D653C3029EA}"/>
          </ac:spMkLst>
        </pc:spChg>
        <pc:picChg chg="add mod">
          <ac:chgData name="Song" userId="31dea01cdac30b49" providerId="LiveId" clId="{90320A12-ACCB-4524-AB0C-0C4CB43294AD}" dt="2023-02-28T15:35:16.857" v="375" actId="1076"/>
          <ac:picMkLst>
            <pc:docMk/>
            <pc:sldMk cId="2762933893" sldId="392"/>
            <ac:picMk id="5" creationId="{68742D8E-3B50-CFB5-753A-54EB99B89414}"/>
          </ac:picMkLst>
        </pc:picChg>
        <pc:picChg chg="add mod">
          <ac:chgData name="Song" userId="31dea01cdac30b49" providerId="LiveId" clId="{90320A12-ACCB-4524-AB0C-0C4CB43294AD}" dt="2023-02-28T06:06:15.766" v="60" actId="1076"/>
          <ac:picMkLst>
            <pc:docMk/>
            <pc:sldMk cId="2762933893" sldId="392"/>
            <ac:picMk id="1026" creationId="{FA695FB7-EFBB-55BF-F37D-2F6ABA585086}"/>
          </ac:picMkLst>
        </pc:picChg>
        <pc:picChg chg="add mod">
          <ac:chgData name="Song" userId="31dea01cdac30b49" providerId="LiveId" clId="{90320A12-ACCB-4524-AB0C-0C4CB43294AD}" dt="2023-02-28T15:28:19.427" v="139" actId="1076"/>
          <ac:picMkLst>
            <pc:docMk/>
            <pc:sldMk cId="2762933893" sldId="392"/>
            <ac:picMk id="1028" creationId="{908E1E17-D318-1CC5-AE38-F250AB064325}"/>
          </ac:picMkLst>
        </pc:picChg>
      </pc:sldChg>
      <pc:sldChg chg="addSp delSp modSp new del mod">
        <pc:chgData name="Song" userId="31dea01cdac30b49" providerId="LiveId" clId="{90320A12-ACCB-4524-AB0C-0C4CB43294AD}" dt="2023-02-28T15:45:30.127" v="583" actId="47"/>
        <pc:sldMkLst>
          <pc:docMk/>
          <pc:sldMk cId="241760421" sldId="393"/>
        </pc:sldMkLst>
        <pc:spChg chg="del">
          <ac:chgData name="Song" userId="31dea01cdac30b49" providerId="LiveId" clId="{90320A12-ACCB-4524-AB0C-0C4CB43294AD}" dt="2023-02-28T15:35:38.647" v="377" actId="478"/>
          <ac:spMkLst>
            <pc:docMk/>
            <pc:sldMk cId="241760421" sldId="393"/>
            <ac:spMk id="2" creationId="{BE6A75EF-E57F-3083-1B27-559BBFDC3386}"/>
          </ac:spMkLst>
        </pc:spChg>
        <pc:spChg chg="del">
          <ac:chgData name="Song" userId="31dea01cdac30b49" providerId="LiveId" clId="{90320A12-ACCB-4524-AB0C-0C4CB43294AD}" dt="2023-02-28T15:35:38.647" v="377" actId="478"/>
          <ac:spMkLst>
            <pc:docMk/>
            <pc:sldMk cId="241760421" sldId="393"/>
            <ac:spMk id="3" creationId="{78E53207-3D61-605D-A904-C34EF9C9282E}"/>
          </ac:spMkLst>
        </pc:spChg>
        <pc:picChg chg="add del mod">
          <ac:chgData name="Song" userId="31dea01cdac30b49" providerId="LiveId" clId="{90320A12-ACCB-4524-AB0C-0C4CB43294AD}" dt="2023-02-28T15:39:05.766" v="480" actId="21"/>
          <ac:picMkLst>
            <pc:docMk/>
            <pc:sldMk cId="241760421" sldId="393"/>
            <ac:picMk id="3" creationId="{8C4E64E0-665F-EA88-CD6F-E1376ED18CC3}"/>
          </ac:picMkLst>
        </pc:picChg>
      </pc:sldChg>
      <pc:sldChg chg="addSp delSp modSp new mod setBg">
        <pc:chgData name="Song" userId="31dea01cdac30b49" providerId="LiveId" clId="{90320A12-ACCB-4524-AB0C-0C4CB43294AD}" dt="2023-02-28T15:45:27.683" v="582" actId="1076"/>
        <pc:sldMkLst>
          <pc:docMk/>
          <pc:sldMk cId="717437414" sldId="394"/>
        </pc:sldMkLst>
        <pc:spChg chg="del">
          <ac:chgData name="Song" userId="31dea01cdac30b49" providerId="LiveId" clId="{90320A12-ACCB-4524-AB0C-0C4CB43294AD}" dt="2023-02-28T15:42:21.834" v="520" actId="478"/>
          <ac:spMkLst>
            <pc:docMk/>
            <pc:sldMk cId="717437414" sldId="394"/>
            <ac:spMk id="2" creationId="{B9F1B0DF-2339-13FE-389F-664D6A0EDC36}"/>
          </ac:spMkLst>
        </pc:spChg>
        <pc:spChg chg="del">
          <ac:chgData name="Song" userId="31dea01cdac30b49" providerId="LiveId" clId="{90320A12-ACCB-4524-AB0C-0C4CB43294AD}" dt="2023-02-28T15:42:21.834" v="520" actId="478"/>
          <ac:spMkLst>
            <pc:docMk/>
            <pc:sldMk cId="717437414" sldId="394"/>
            <ac:spMk id="3" creationId="{5EAF4B5E-FC52-A6AC-383E-5BA30F276D1A}"/>
          </ac:spMkLst>
        </pc:spChg>
        <pc:spChg chg="add del">
          <ac:chgData name="Song" userId="31dea01cdac30b49" providerId="LiveId" clId="{90320A12-ACCB-4524-AB0C-0C4CB43294AD}" dt="2023-02-28T15:43:59.273" v="541" actId="26606"/>
          <ac:spMkLst>
            <pc:docMk/>
            <pc:sldMk cId="717437414" sldId="394"/>
            <ac:spMk id="17" creationId="{E8DC6FCD-811B-436E-9FEE-FC957486CD7E}"/>
          </ac:spMkLst>
        </pc:spChg>
        <pc:spChg chg="add del">
          <ac:chgData name="Song" userId="31dea01cdac30b49" providerId="LiveId" clId="{90320A12-ACCB-4524-AB0C-0C4CB43294AD}" dt="2023-02-28T15:44:15.837" v="543" actId="26606"/>
          <ac:spMkLst>
            <pc:docMk/>
            <pc:sldMk cId="717437414" sldId="394"/>
            <ac:spMk id="19" creationId="{6C2997EE-0889-44C3-AC0D-18F26AC9AAAB}"/>
          </ac:spMkLst>
        </pc:spChg>
        <pc:spChg chg="add del">
          <ac:chgData name="Song" userId="31dea01cdac30b49" providerId="LiveId" clId="{90320A12-ACCB-4524-AB0C-0C4CB43294AD}" dt="2023-02-28T15:44:18.652" v="545" actId="26606"/>
          <ac:spMkLst>
            <pc:docMk/>
            <pc:sldMk cId="717437414" sldId="394"/>
            <ac:spMk id="21" creationId="{E8DC6FCD-811B-436E-9FEE-FC957486CD7E}"/>
          </ac:spMkLst>
        </pc:spChg>
        <pc:picChg chg="add del mod">
          <ac:chgData name="Song" userId="31dea01cdac30b49" providerId="LiveId" clId="{90320A12-ACCB-4524-AB0C-0C4CB43294AD}" dt="2023-02-28T15:43:50.200" v="538" actId="21"/>
          <ac:picMkLst>
            <pc:docMk/>
            <pc:sldMk cId="717437414" sldId="394"/>
            <ac:picMk id="4" creationId="{24BABD9B-5CDE-7EFD-8F58-5AFC7FDA3AA5}"/>
          </ac:picMkLst>
        </pc:picChg>
        <pc:picChg chg="add del mod">
          <ac:chgData name="Song" userId="31dea01cdac30b49" providerId="LiveId" clId="{90320A12-ACCB-4524-AB0C-0C4CB43294AD}" dt="2023-02-28T15:43:50.200" v="538" actId="21"/>
          <ac:picMkLst>
            <pc:docMk/>
            <pc:sldMk cId="717437414" sldId="394"/>
            <ac:picMk id="5" creationId="{F81B0636-0DF6-DB2D-0DCB-7F55DC824C6C}"/>
          </ac:picMkLst>
        </pc:picChg>
        <pc:picChg chg="add del mod">
          <ac:chgData name="Song" userId="31dea01cdac30b49" providerId="LiveId" clId="{90320A12-ACCB-4524-AB0C-0C4CB43294AD}" dt="2023-02-28T15:43:50.200" v="538" actId="21"/>
          <ac:picMkLst>
            <pc:docMk/>
            <pc:sldMk cId="717437414" sldId="394"/>
            <ac:picMk id="6" creationId="{B2E17C94-BD2C-FD1F-4429-FD7CB9DA6C15}"/>
          </ac:picMkLst>
        </pc:picChg>
        <pc:picChg chg="add del mod">
          <ac:chgData name="Song" userId="31dea01cdac30b49" providerId="LiveId" clId="{90320A12-ACCB-4524-AB0C-0C4CB43294AD}" dt="2023-02-28T15:43:50.200" v="538" actId="21"/>
          <ac:picMkLst>
            <pc:docMk/>
            <pc:sldMk cId="717437414" sldId="394"/>
            <ac:picMk id="8" creationId="{657AA3CA-88F6-EAD0-EFCD-0C4BD1623CDB}"/>
          </ac:picMkLst>
        </pc:picChg>
        <pc:picChg chg="add mod ord">
          <ac:chgData name="Song" userId="31dea01cdac30b49" providerId="LiveId" clId="{90320A12-ACCB-4524-AB0C-0C4CB43294AD}" dt="2023-02-28T15:45:21.065" v="578" actId="1076"/>
          <ac:picMkLst>
            <pc:docMk/>
            <pc:sldMk cId="717437414" sldId="394"/>
            <ac:picMk id="9" creationId="{A35B3C73-E260-8B3C-96A4-505231716887}"/>
          </ac:picMkLst>
        </pc:picChg>
        <pc:picChg chg="add mod ord">
          <ac:chgData name="Song" userId="31dea01cdac30b49" providerId="LiveId" clId="{90320A12-ACCB-4524-AB0C-0C4CB43294AD}" dt="2023-02-28T15:45:22.081" v="579" actId="1076"/>
          <ac:picMkLst>
            <pc:docMk/>
            <pc:sldMk cId="717437414" sldId="394"/>
            <ac:picMk id="10" creationId="{566DEFB8-E24D-EE90-3DBA-0604B6EA16C6}"/>
          </ac:picMkLst>
        </pc:picChg>
        <pc:picChg chg="add mod">
          <ac:chgData name="Song" userId="31dea01cdac30b49" providerId="LiveId" clId="{90320A12-ACCB-4524-AB0C-0C4CB43294AD}" dt="2023-02-28T15:45:20.097" v="577" actId="1076"/>
          <ac:picMkLst>
            <pc:docMk/>
            <pc:sldMk cId="717437414" sldId="394"/>
            <ac:picMk id="11" creationId="{CABD3031-AAE9-6520-410C-0CE3559BB139}"/>
          </ac:picMkLst>
        </pc:picChg>
        <pc:picChg chg="add mod ord">
          <ac:chgData name="Song" userId="31dea01cdac30b49" providerId="LiveId" clId="{90320A12-ACCB-4524-AB0C-0C4CB43294AD}" dt="2023-02-28T15:45:27.683" v="582" actId="1076"/>
          <ac:picMkLst>
            <pc:docMk/>
            <pc:sldMk cId="717437414" sldId="394"/>
            <ac:picMk id="12" creationId="{AFC3C605-FA69-394B-9A11-990377E4A873}"/>
          </ac:picMkLst>
        </pc:picChg>
        <pc:cxnChg chg="add del">
          <ac:chgData name="Song" userId="31dea01cdac30b49" providerId="LiveId" clId="{90320A12-ACCB-4524-AB0C-0C4CB43294AD}" dt="2023-02-28T15:44:29.290" v="550" actId="26606"/>
          <ac:cxnSpMkLst>
            <pc:docMk/>
            <pc:sldMk cId="717437414" sldId="394"/>
            <ac:cxnSpMk id="23" creationId="{91B6081D-D3E8-4209-B85B-EB1C655A6272}"/>
          </ac:cxnSpMkLst>
        </pc:cxnChg>
        <pc:cxnChg chg="add del">
          <ac:chgData name="Song" userId="31dea01cdac30b49" providerId="LiveId" clId="{90320A12-ACCB-4524-AB0C-0C4CB43294AD}" dt="2023-02-28T15:44:29.290" v="550" actId="26606"/>
          <ac:cxnSpMkLst>
            <pc:docMk/>
            <pc:sldMk cId="717437414" sldId="394"/>
            <ac:cxnSpMk id="24" creationId="{28CA55E4-1295-45C8-BA05-5A9E705B749A}"/>
          </ac:cxnSpMkLst>
        </pc:cxnChg>
        <pc:cxnChg chg="add del">
          <ac:chgData name="Song" userId="31dea01cdac30b49" providerId="LiveId" clId="{90320A12-ACCB-4524-AB0C-0C4CB43294AD}" dt="2023-02-28T15:44:29.290" v="550" actId="26606"/>
          <ac:cxnSpMkLst>
            <pc:docMk/>
            <pc:sldMk cId="717437414" sldId="394"/>
            <ac:cxnSpMk id="25" creationId="{08C5794E-A9A1-4A23-AF68-C79A7822334C}"/>
          </ac:cxnSpMkLst>
        </pc:cxnChg>
      </pc:sldChg>
    </pc:docChg>
  </pc:docChgLst>
  <pc:docChgLst>
    <pc:chgData name="Song" userId="31dea01cdac30b49" providerId="LiveId" clId="{A6F393B2-498D-4A14-BECE-F9AB50E8ED7C}"/>
    <pc:docChg chg="custSel addSld delSld modSld sldOrd">
      <pc:chgData name="Song" userId="31dea01cdac30b49" providerId="LiveId" clId="{A6F393B2-498D-4A14-BECE-F9AB50E8ED7C}" dt="2023-03-07T15:04:17.462" v="95" actId="1582"/>
      <pc:docMkLst>
        <pc:docMk/>
      </pc:docMkLst>
      <pc:sldChg chg="add">
        <pc:chgData name="Song" userId="31dea01cdac30b49" providerId="LiveId" clId="{A6F393B2-498D-4A14-BECE-F9AB50E8ED7C}" dt="2023-03-07T14:54:08.333" v="2"/>
        <pc:sldMkLst>
          <pc:docMk/>
          <pc:sldMk cId="0" sldId="306"/>
        </pc:sldMkLst>
      </pc:sldChg>
      <pc:sldChg chg="addSp delSp modSp add mod">
        <pc:chgData name="Song" userId="31dea01cdac30b49" providerId="LiveId" clId="{A6F393B2-498D-4A14-BECE-F9AB50E8ED7C}" dt="2023-03-07T14:57:53.507" v="17" actId="693"/>
        <pc:sldMkLst>
          <pc:docMk/>
          <pc:sldMk cId="0" sldId="308"/>
        </pc:sldMkLst>
        <pc:spChg chg="add del">
          <ac:chgData name="Song" userId="31dea01cdac30b49" providerId="LiveId" clId="{A6F393B2-498D-4A14-BECE-F9AB50E8ED7C}" dt="2023-03-07T14:55:37.253" v="14" actId="478"/>
          <ac:spMkLst>
            <pc:docMk/>
            <pc:sldMk cId="0" sldId="308"/>
            <ac:spMk id="2" creationId="{532D350C-5E57-1D63-F8D6-3B0448C1C0F9}"/>
          </ac:spMkLst>
        </pc:spChg>
        <pc:spChg chg="mod">
          <ac:chgData name="Song" userId="31dea01cdac30b49" providerId="LiveId" clId="{A6F393B2-498D-4A14-BECE-F9AB50E8ED7C}" dt="2023-03-07T14:54:29.946" v="4" actId="207"/>
          <ac:spMkLst>
            <pc:docMk/>
            <pc:sldMk cId="0" sldId="308"/>
            <ac:spMk id="70661" creationId="{FE45B716-FCBE-899F-FD93-1F8AEEE4FAA5}"/>
          </ac:spMkLst>
        </pc:spChg>
        <pc:spChg chg="mod">
          <ac:chgData name="Song" userId="31dea01cdac30b49" providerId="LiveId" clId="{A6F393B2-498D-4A14-BECE-F9AB50E8ED7C}" dt="2023-03-07T14:55:22.199" v="12" actId="207"/>
          <ac:spMkLst>
            <pc:docMk/>
            <pc:sldMk cId="0" sldId="308"/>
            <ac:spMk id="70662" creationId="{F79926F7-9541-39B3-AF5E-6A0EF98A3A96}"/>
          </ac:spMkLst>
        </pc:spChg>
        <pc:spChg chg="mod">
          <ac:chgData name="Song" userId="31dea01cdac30b49" providerId="LiveId" clId="{A6F393B2-498D-4A14-BECE-F9AB50E8ED7C}" dt="2023-03-07T14:55:04.565" v="11" actId="1076"/>
          <ac:spMkLst>
            <pc:docMk/>
            <pc:sldMk cId="0" sldId="308"/>
            <ac:spMk id="70680" creationId="{FE08917E-D48E-CB68-D1F9-30A2F90F146D}"/>
          </ac:spMkLst>
        </pc:spChg>
        <pc:spChg chg="mod">
          <ac:chgData name="Song" userId="31dea01cdac30b49" providerId="LiveId" clId="{A6F393B2-498D-4A14-BECE-F9AB50E8ED7C}" dt="2023-03-07T14:55:04.565" v="11" actId="1076"/>
          <ac:spMkLst>
            <pc:docMk/>
            <pc:sldMk cId="0" sldId="308"/>
            <ac:spMk id="70681" creationId="{111AB4B5-09D8-D413-340D-0F968D7AA83C}"/>
          </ac:spMkLst>
        </pc:spChg>
        <pc:spChg chg="mod">
          <ac:chgData name="Song" userId="31dea01cdac30b49" providerId="LiveId" clId="{A6F393B2-498D-4A14-BECE-F9AB50E8ED7C}" dt="2023-03-07T14:55:04.565" v="11" actId="1076"/>
          <ac:spMkLst>
            <pc:docMk/>
            <pc:sldMk cId="0" sldId="308"/>
            <ac:spMk id="70682" creationId="{6DC62371-4E57-2964-8312-F165ACB51BE8}"/>
          </ac:spMkLst>
        </pc:spChg>
        <pc:spChg chg="mod">
          <ac:chgData name="Song" userId="31dea01cdac30b49" providerId="LiveId" clId="{A6F393B2-498D-4A14-BECE-F9AB50E8ED7C}" dt="2023-03-07T14:55:04.565" v="11" actId="1076"/>
          <ac:spMkLst>
            <pc:docMk/>
            <pc:sldMk cId="0" sldId="308"/>
            <ac:spMk id="70683" creationId="{CE64CBCE-C556-ADC8-BDFC-1DF987041C3C}"/>
          </ac:spMkLst>
        </pc:spChg>
        <pc:spChg chg="mod">
          <ac:chgData name="Song" userId="31dea01cdac30b49" providerId="LiveId" clId="{A6F393B2-498D-4A14-BECE-F9AB50E8ED7C}" dt="2023-03-07T14:55:04.565" v="11" actId="1076"/>
          <ac:spMkLst>
            <pc:docMk/>
            <pc:sldMk cId="0" sldId="308"/>
            <ac:spMk id="70684" creationId="{42C80D59-795A-B3D7-F0F8-40FF1A74F3A0}"/>
          </ac:spMkLst>
        </pc:spChg>
        <pc:spChg chg="mod">
          <ac:chgData name="Song" userId="31dea01cdac30b49" providerId="LiveId" clId="{A6F393B2-498D-4A14-BECE-F9AB50E8ED7C}" dt="2023-03-07T14:55:04.565" v="11" actId="1076"/>
          <ac:spMkLst>
            <pc:docMk/>
            <pc:sldMk cId="0" sldId="308"/>
            <ac:spMk id="70685" creationId="{138023DA-5655-AAD9-C7C8-15CCBA49193E}"/>
          </ac:spMkLst>
        </pc:spChg>
        <pc:spChg chg="mod">
          <ac:chgData name="Song" userId="31dea01cdac30b49" providerId="LiveId" clId="{A6F393B2-498D-4A14-BECE-F9AB50E8ED7C}" dt="2023-03-07T14:55:04.565" v="11" actId="1076"/>
          <ac:spMkLst>
            <pc:docMk/>
            <pc:sldMk cId="0" sldId="308"/>
            <ac:spMk id="70686" creationId="{E80E15FD-15E6-F350-AFD7-F949472D0A85}"/>
          </ac:spMkLst>
        </pc:spChg>
        <pc:spChg chg="mod">
          <ac:chgData name="Song" userId="31dea01cdac30b49" providerId="LiveId" clId="{A6F393B2-498D-4A14-BECE-F9AB50E8ED7C}" dt="2023-03-07T14:55:04.565" v="11" actId="1076"/>
          <ac:spMkLst>
            <pc:docMk/>
            <pc:sldMk cId="0" sldId="308"/>
            <ac:spMk id="70687" creationId="{4DF5C6A2-0A9C-7226-BF41-B529FBAC8A7B}"/>
          </ac:spMkLst>
        </pc:spChg>
        <pc:spChg chg="mod">
          <ac:chgData name="Song" userId="31dea01cdac30b49" providerId="LiveId" clId="{A6F393B2-498D-4A14-BECE-F9AB50E8ED7C}" dt="2023-03-07T14:57:46.004" v="16" actId="693"/>
          <ac:spMkLst>
            <pc:docMk/>
            <pc:sldMk cId="0" sldId="308"/>
            <ac:spMk id="70700" creationId="{6208A8E5-11C5-580A-5AFA-EDFA25ADDBF7}"/>
          </ac:spMkLst>
        </pc:spChg>
        <pc:grpChg chg="mod">
          <ac:chgData name="Song" userId="31dea01cdac30b49" providerId="LiveId" clId="{A6F393B2-498D-4A14-BECE-F9AB50E8ED7C}" dt="2023-03-07T14:57:53.507" v="17" actId="693"/>
          <ac:grpSpMkLst>
            <pc:docMk/>
            <pc:sldMk cId="0" sldId="308"/>
            <ac:grpSpMk id="4" creationId="{97509BE8-D416-5B8A-2628-3DF790CA84A6}"/>
          </ac:grpSpMkLst>
        </pc:grpChg>
        <pc:grpChg chg="mod">
          <ac:chgData name="Song" userId="31dea01cdac30b49" providerId="LiveId" clId="{A6F393B2-498D-4A14-BECE-F9AB50E8ED7C}" dt="2023-03-07T14:54:53.791" v="9" actId="207"/>
          <ac:grpSpMkLst>
            <pc:docMk/>
            <pc:sldMk cId="0" sldId="308"/>
            <ac:grpSpMk id="5" creationId="{E33DC434-C9C5-EEED-B388-A7A270F73C0C}"/>
          </ac:grpSpMkLst>
        </pc:grpChg>
        <pc:grpChg chg="mod">
          <ac:chgData name="Song" userId="31dea01cdac30b49" providerId="LiveId" clId="{A6F393B2-498D-4A14-BECE-F9AB50E8ED7C}" dt="2023-03-07T14:55:50.780" v="15" actId="208"/>
          <ac:grpSpMkLst>
            <pc:docMk/>
            <pc:sldMk cId="0" sldId="308"/>
            <ac:grpSpMk id="7" creationId="{088EE4F4-58AF-52F0-CDFF-537FE2C62791}"/>
          </ac:grpSpMkLst>
        </pc:grpChg>
        <pc:grpChg chg="mod">
          <ac:chgData name="Song" userId="31dea01cdac30b49" providerId="LiveId" clId="{A6F393B2-498D-4A14-BECE-F9AB50E8ED7C}" dt="2023-03-07T14:55:50.780" v="15" actId="208"/>
          <ac:grpSpMkLst>
            <pc:docMk/>
            <pc:sldMk cId="0" sldId="308"/>
            <ac:grpSpMk id="70674" creationId="{8AD04066-E227-0261-84A1-E7B64FFA18AE}"/>
          </ac:grpSpMkLst>
        </pc:grpChg>
        <pc:grpChg chg="mod">
          <ac:chgData name="Song" userId="31dea01cdac30b49" providerId="LiveId" clId="{A6F393B2-498D-4A14-BECE-F9AB50E8ED7C}" dt="2023-03-07T14:55:04.565" v="11" actId="1076"/>
          <ac:grpSpMkLst>
            <pc:docMk/>
            <pc:sldMk cId="0" sldId="308"/>
            <ac:grpSpMk id="70679" creationId="{5C0E8976-2DC6-246C-F09B-D938B846F54F}"/>
          </ac:grpSpMkLst>
        </pc:grpChg>
        <pc:picChg chg="del">
          <ac:chgData name="Song" userId="31dea01cdac30b49" providerId="LiveId" clId="{A6F393B2-498D-4A14-BECE-F9AB50E8ED7C}" dt="2023-03-07T14:54:17.632" v="3" actId="478"/>
          <ac:picMkLst>
            <pc:docMk/>
            <pc:sldMk cId="0" sldId="308"/>
            <ac:picMk id="70678" creationId="{AD4964B7-35AE-34E3-7AAC-72961B469551}"/>
          </ac:picMkLst>
        </pc:picChg>
      </pc:sldChg>
      <pc:sldChg chg="add del">
        <pc:chgData name="Song" userId="31dea01cdac30b49" providerId="LiveId" clId="{A6F393B2-498D-4A14-BECE-F9AB50E8ED7C}" dt="2023-03-07T15:00:17.575" v="18" actId="47"/>
        <pc:sldMkLst>
          <pc:docMk/>
          <pc:sldMk cId="0" sldId="325"/>
        </pc:sldMkLst>
      </pc:sldChg>
      <pc:sldChg chg="add del">
        <pc:chgData name="Song" userId="31dea01cdac30b49" providerId="LiveId" clId="{A6F393B2-498D-4A14-BECE-F9AB50E8ED7C}" dt="2023-03-07T15:00:17.575" v="18" actId="47"/>
        <pc:sldMkLst>
          <pc:docMk/>
          <pc:sldMk cId="0" sldId="358"/>
        </pc:sldMkLst>
      </pc:sldChg>
      <pc:sldChg chg="add del">
        <pc:chgData name="Song" userId="31dea01cdac30b49" providerId="LiveId" clId="{A6F393B2-498D-4A14-BECE-F9AB50E8ED7C}" dt="2023-03-07T15:00:17.575" v="18" actId="47"/>
        <pc:sldMkLst>
          <pc:docMk/>
          <pc:sldMk cId="0" sldId="359"/>
        </pc:sldMkLst>
      </pc:sldChg>
      <pc:sldChg chg="del">
        <pc:chgData name="Song" userId="31dea01cdac30b49" providerId="LiveId" clId="{A6F393B2-498D-4A14-BECE-F9AB50E8ED7C}" dt="2023-03-07T14:54:04.939" v="1" actId="47"/>
        <pc:sldMkLst>
          <pc:docMk/>
          <pc:sldMk cId="3988295551" sldId="364"/>
        </pc:sldMkLst>
      </pc:sldChg>
      <pc:sldChg chg="modSp mod">
        <pc:chgData name="Song" userId="31dea01cdac30b49" providerId="LiveId" clId="{A6F393B2-498D-4A14-BECE-F9AB50E8ED7C}" dt="2023-03-07T15:02:16.903" v="86" actId="20577"/>
        <pc:sldMkLst>
          <pc:docMk/>
          <pc:sldMk cId="1684331967" sldId="372"/>
        </pc:sldMkLst>
        <pc:spChg chg="mod">
          <ac:chgData name="Song" userId="31dea01cdac30b49" providerId="LiveId" clId="{A6F393B2-498D-4A14-BECE-F9AB50E8ED7C}" dt="2023-03-07T15:02:16.903" v="86" actId="20577"/>
          <ac:spMkLst>
            <pc:docMk/>
            <pc:sldMk cId="1684331967" sldId="372"/>
            <ac:spMk id="5131" creationId="{00000000-0000-0000-0000-000000000000}"/>
          </ac:spMkLst>
        </pc:spChg>
      </pc:sldChg>
      <pc:sldChg chg="del">
        <pc:chgData name="Song" userId="31dea01cdac30b49" providerId="LiveId" clId="{A6F393B2-498D-4A14-BECE-F9AB50E8ED7C}" dt="2023-03-07T14:53:56.725" v="0" actId="47"/>
        <pc:sldMkLst>
          <pc:docMk/>
          <pc:sldMk cId="2865591460" sldId="373"/>
        </pc:sldMkLst>
      </pc:sldChg>
      <pc:sldChg chg="del">
        <pc:chgData name="Song" userId="31dea01cdac30b49" providerId="LiveId" clId="{A6F393B2-498D-4A14-BECE-F9AB50E8ED7C}" dt="2023-03-07T14:53:56.725" v="0" actId="47"/>
        <pc:sldMkLst>
          <pc:docMk/>
          <pc:sldMk cId="2464781357" sldId="374"/>
        </pc:sldMkLst>
      </pc:sldChg>
      <pc:sldChg chg="del">
        <pc:chgData name="Song" userId="31dea01cdac30b49" providerId="LiveId" clId="{A6F393B2-498D-4A14-BECE-F9AB50E8ED7C}" dt="2023-03-07T15:00:37.303" v="19" actId="47"/>
        <pc:sldMkLst>
          <pc:docMk/>
          <pc:sldMk cId="1186556030" sldId="375"/>
        </pc:sldMkLst>
      </pc:sldChg>
      <pc:sldChg chg="del">
        <pc:chgData name="Song" userId="31dea01cdac30b49" providerId="LiveId" clId="{A6F393B2-498D-4A14-BECE-F9AB50E8ED7C}" dt="2023-03-07T15:02:32.269" v="87" actId="47"/>
        <pc:sldMkLst>
          <pc:docMk/>
          <pc:sldMk cId="2019556" sldId="376"/>
        </pc:sldMkLst>
      </pc:sldChg>
      <pc:sldChg chg="del">
        <pc:chgData name="Song" userId="31dea01cdac30b49" providerId="LiveId" clId="{A6F393B2-498D-4A14-BECE-F9AB50E8ED7C}" dt="2023-03-07T15:03:33.747" v="90" actId="47"/>
        <pc:sldMkLst>
          <pc:docMk/>
          <pc:sldMk cId="1190183550" sldId="377"/>
        </pc:sldMkLst>
      </pc:sldChg>
      <pc:sldChg chg="del">
        <pc:chgData name="Song" userId="31dea01cdac30b49" providerId="LiveId" clId="{A6F393B2-498D-4A14-BECE-F9AB50E8ED7C}" dt="2023-03-07T14:54:04.939" v="1" actId="47"/>
        <pc:sldMkLst>
          <pc:docMk/>
          <pc:sldMk cId="1530866521" sldId="378"/>
        </pc:sldMkLst>
      </pc:sldChg>
      <pc:sldChg chg="del">
        <pc:chgData name="Song" userId="31dea01cdac30b49" providerId="LiveId" clId="{A6F393B2-498D-4A14-BECE-F9AB50E8ED7C}" dt="2023-03-07T14:54:04.939" v="1" actId="47"/>
        <pc:sldMkLst>
          <pc:docMk/>
          <pc:sldMk cId="940513111" sldId="379"/>
        </pc:sldMkLst>
      </pc:sldChg>
      <pc:sldChg chg="del">
        <pc:chgData name="Song" userId="31dea01cdac30b49" providerId="LiveId" clId="{A6F393B2-498D-4A14-BECE-F9AB50E8ED7C}" dt="2023-03-07T14:54:04.939" v="1" actId="47"/>
        <pc:sldMkLst>
          <pc:docMk/>
          <pc:sldMk cId="3845035404" sldId="380"/>
        </pc:sldMkLst>
      </pc:sldChg>
      <pc:sldChg chg="del">
        <pc:chgData name="Song" userId="31dea01cdac30b49" providerId="LiveId" clId="{A6F393B2-498D-4A14-BECE-F9AB50E8ED7C}" dt="2023-03-07T14:54:04.939" v="1" actId="47"/>
        <pc:sldMkLst>
          <pc:docMk/>
          <pc:sldMk cId="2911238849" sldId="381"/>
        </pc:sldMkLst>
      </pc:sldChg>
      <pc:sldChg chg="del">
        <pc:chgData name="Song" userId="31dea01cdac30b49" providerId="LiveId" clId="{A6F393B2-498D-4A14-BECE-F9AB50E8ED7C}" dt="2023-03-07T14:54:04.939" v="1" actId="47"/>
        <pc:sldMkLst>
          <pc:docMk/>
          <pc:sldMk cId="672482384" sldId="382"/>
        </pc:sldMkLst>
      </pc:sldChg>
      <pc:sldChg chg="del">
        <pc:chgData name="Song" userId="31dea01cdac30b49" providerId="LiveId" clId="{A6F393B2-498D-4A14-BECE-F9AB50E8ED7C}" dt="2023-03-07T14:54:04.939" v="1" actId="47"/>
        <pc:sldMkLst>
          <pc:docMk/>
          <pc:sldMk cId="3195890770" sldId="383"/>
        </pc:sldMkLst>
      </pc:sldChg>
      <pc:sldChg chg="del">
        <pc:chgData name="Song" userId="31dea01cdac30b49" providerId="LiveId" clId="{A6F393B2-498D-4A14-BECE-F9AB50E8ED7C}" dt="2023-03-07T14:54:04.939" v="1" actId="47"/>
        <pc:sldMkLst>
          <pc:docMk/>
          <pc:sldMk cId="1293074993" sldId="384"/>
        </pc:sldMkLst>
      </pc:sldChg>
      <pc:sldChg chg="del">
        <pc:chgData name="Song" userId="31dea01cdac30b49" providerId="LiveId" clId="{A6F393B2-498D-4A14-BECE-F9AB50E8ED7C}" dt="2023-03-07T14:54:04.939" v="1" actId="47"/>
        <pc:sldMkLst>
          <pc:docMk/>
          <pc:sldMk cId="1128695982" sldId="389"/>
        </pc:sldMkLst>
      </pc:sldChg>
      <pc:sldChg chg="del">
        <pc:chgData name="Song" userId="31dea01cdac30b49" providerId="LiveId" clId="{A6F393B2-498D-4A14-BECE-F9AB50E8ED7C}" dt="2023-03-07T14:54:04.939" v="1" actId="47"/>
        <pc:sldMkLst>
          <pc:docMk/>
          <pc:sldMk cId="3459600243" sldId="390"/>
        </pc:sldMkLst>
      </pc:sldChg>
      <pc:sldChg chg="del">
        <pc:chgData name="Song" userId="31dea01cdac30b49" providerId="LiveId" clId="{A6F393B2-498D-4A14-BECE-F9AB50E8ED7C}" dt="2023-03-07T14:54:04.939" v="1" actId="47"/>
        <pc:sldMkLst>
          <pc:docMk/>
          <pc:sldMk cId="895490231" sldId="391"/>
        </pc:sldMkLst>
      </pc:sldChg>
      <pc:sldChg chg="add ord">
        <pc:chgData name="Song" userId="31dea01cdac30b49" providerId="LiveId" clId="{A6F393B2-498D-4A14-BECE-F9AB50E8ED7C}" dt="2023-03-07T15:01:01.544" v="21"/>
        <pc:sldMkLst>
          <pc:docMk/>
          <pc:sldMk cId="0" sldId="400"/>
        </pc:sldMkLst>
      </pc:sldChg>
      <pc:sldChg chg="add ord">
        <pc:chgData name="Song" userId="31dea01cdac30b49" providerId="LiveId" clId="{A6F393B2-498D-4A14-BECE-F9AB50E8ED7C}" dt="2023-03-07T15:01:01.544" v="21"/>
        <pc:sldMkLst>
          <pc:docMk/>
          <pc:sldMk cId="0" sldId="401"/>
        </pc:sldMkLst>
      </pc:sldChg>
      <pc:sldChg chg="add ord">
        <pc:chgData name="Song" userId="31dea01cdac30b49" providerId="LiveId" clId="{A6F393B2-498D-4A14-BECE-F9AB50E8ED7C}" dt="2023-03-07T15:01:01.544" v="21"/>
        <pc:sldMkLst>
          <pc:docMk/>
          <pc:sldMk cId="0" sldId="410"/>
        </pc:sldMkLst>
      </pc:sldChg>
      <pc:sldChg chg="add ord">
        <pc:chgData name="Song" userId="31dea01cdac30b49" providerId="LiveId" clId="{A6F393B2-498D-4A14-BECE-F9AB50E8ED7C}" dt="2023-03-07T15:01:17.457" v="24"/>
        <pc:sldMkLst>
          <pc:docMk/>
          <pc:sldMk cId="0" sldId="440"/>
        </pc:sldMkLst>
      </pc:sldChg>
      <pc:sldChg chg="modSp add mod ord">
        <pc:chgData name="Song" userId="31dea01cdac30b49" providerId="LiveId" clId="{A6F393B2-498D-4A14-BECE-F9AB50E8ED7C}" dt="2023-03-07T15:04:17.462" v="95" actId="1582"/>
        <pc:sldMkLst>
          <pc:docMk/>
          <pc:sldMk cId="0" sldId="540"/>
        </pc:sldMkLst>
        <pc:spChg chg="mod">
          <ac:chgData name="Song" userId="31dea01cdac30b49" providerId="LiveId" clId="{A6F393B2-498D-4A14-BECE-F9AB50E8ED7C}" dt="2023-03-07T15:04:17.462" v="95" actId="1582"/>
          <ac:spMkLst>
            <pc:docMk/>
            <pc:sldMk cId="0" sldId="540"/>
            <ac:spMk id="56333" creationId="{45734186-0FFA-169F-B9CB-88E36D4CFBA2}"/>
          </ac:spMkLst>
        </pc:spChg>
        <pc:grpChg chg="mod">
          <ac:chgData name="Song" userId="31dea01cdac30b49" providerId="LiveId" clId="{A6F393B2-498D-4A14-BECE-F9AB50E8ED7C}" dt="2023-03-07T15:04:10.623" v="93" actId="1582"/>
          <ac:grpSpMkLst>
            <pc:docMk/>
            <pc:sldMk cId="0" sldId="540"/>
            <ac:grpSpMk id="56326" creationId="{31D12A18-2710-6896-C74D-66A33E60388C}"/>
          </ac:grpSpMkLst>
        </pc:grpChg>
      </pc:sldChg>
      <pc:sldChg chg="add">
        <pc:chgData name="Song" userId="31dea01cdac30b49" providerId="LiveId" clId="{A6F393B2-498D-4A14-BECE-F9AB50E8ED7C}" dt="2023-03-07T15:01:08.724" v="22"/>
        <pc:sldMkLst>
          <pc:docMk/>
          <pc:sldMk cId="0" sldId="541"/>
        </pc:sldMkLst>
      </pc:sldChg>
      <pc:sldChg chg="add">
        <pc:chgData name="Song" userId="31dea01cdac30b49" providerId="LiveId" clId="{A6F393B2-498D-4A14-BECE-F9AB50E8ED7C}" dt="2023-03-07T15:01:08.724" v="22"/>
        <pc:sldMkLst>
          <pc:docMk/>
          <pc:sldMk cId="0" sldId="542"/>
        </pc:sldMkLst>
      </pc:sldChg>
      <pc:sldChg chg="add">
        <pc:chgData name="Song" userId="31dea01cdac30b49" providerId="LiveId" clId="{A6F393B2-498D-4A14-BECE-F9AB50E8ED7C}" dt="2023-03-07T15:01:08.724" v="22"/>
        <pc:sldMkLst>
          <pc:docMk/>
          <pc:sldMk cId="0" sldId="543"/>
        </pc:sldMkLst>
      </pc:sldChg>
      <pc:sldChg chg="add">
        <pc:chgData name="Song" userId="31dea01cdac30b49" providerId="LiveId" clId="{A6F393B2-498D-4A14-BECE-F9AB50E8ED7C}" dt="2023-03-07T15:01:08.724" v="22"/>
        <pc:sldMkLst>
          <pc:docMk/>
          <pc:sldMk cId="0" sldId="544"/>
        </pc:sldMkLst>
      </pc:sldChg>
      <pc:sldChg chg="modSp add mod">
        <pc:chgData name="Song" userId="31dea01cdac30b49" providerId="LiveId" clId="{A6F393B2-498D-4A14-BECE-F9AB50E8ED7C}" dt="2023-03-07T15:01:37.600" v="25" actId="1076"/>
        <pc:sldMkLst>
          <pc:docMk/>
          <pc:sldMk cId="0" sldId="545"/>
        </pc:sldMkLst>
        <pc:spChg chg="mod">
          <ac:chgData name="Song" userId="31dea01cdac30b49" providerId="LiveId" clId="{A6F393B2-498D-4A14-BECE-F9AB50E8ED7C}" dt="2023-03-07T15:01:37.600" v="25" actId="1076"/>
          <ac:spMkLst>
            <pc:docMk/>
            <pc:sldMk cId="0" sldId="545"/>
            <ac:spMk id="60418" creationId="{3C1C02D3-42C1-B401-0177-0275E4F06322}"/>
          </ac:spMkLst>
        </pc:spChg>
      </pc:sldChg>
      <pc:sldChg chg="add">
        <pc:chgData name="Song" userId="31dea01cdac30b49" providerId="LiveId" clId="{A6F393B2-498D-4A14-BECE-F9AB50E8ED7C}" dt="2023-03-07T15:01:08.724" v="22"/>
        <pc:sldMkLst>
          <pc:docMk/>
          <pc:sldMk cId="0" sldId="546"/>
        </pc:sldMkLst>
      </pc:sldChg>
      <pc:sldChg chg="add">
        <pc:chgData name="Song" userId="31dea01cdac30b49" providerId="LiveId" clId="{A6F393B2-498D-4A14-BECE-F9AB50E8ED7C}" dt="2023-03-07T15:01:08.724" v="22"/>
        <pc:sldMkLst>
          <pc:docMk/>
          <pc:sldMk cId="0" sldId="547"/>
        </pc:sldMkLst>
      </pc:sldChg>
      <pc:sldChg chg="add">
        <pc:chgData name="Song" userId="31dea01cdac30b49" providerId="LiveId" clId="{A6F393B2-498D-4A14-BECE-F9AB50E8ED7C}" dt="2023-03-07T15:01:08.724" v="22"/>
        <pc:sldMkLst>
          <pc:docMk/>
          <pc:sldMk cId="0" sldId="548"/>
        </pc:sldMkLst>
      </pc:sldChg>
      <pc:sldChg chg="add">
        <pc:chgData name="Song" userId="31dea01cdac30b49" providerId="LiveId" clId="{A6F393B2-498D-4A14-BECE-F9AB50E8ED7C}" dt="2023-03-07T15:01:08.724" v="22"/>
        <pc:sldMkLst>
          <pc:docMk/>
          <pc:sldMk cId="0" sldId="549"/>
        </pc:sldMkLst>
      </pc:sldChg>
      <pc:sldChg chg="add">
        <pc:chgData name="Song" userId="31dea01cdac30b49" providerId="LiveId" clId="{A6F393B2-498D-4A14-BECE-F9AB50E8ED7C}" dt="2023-03-07T15:01:08.724" v="22"/>
        <pc:sldMkLst>
          <pc:docMk/>
          <pc:sldMk cId="0" sldId="550"/>
        </pc:sldMkLst>
      </pc:sldChg>
      <pc:sldChg chg="add">
        <pc:chgData name="Song" userId="31dea01cdac30b49" providerId="LiveId" clId="{A6F393B2-498D-4A14-BECE-F9AB50E8ED7C}" dt="2023-03-07T15:01:08.724" v="22"/>
        <pc:sldMkLst>
          <pc:docMk/>
          <pc:sldMk cId="0" sldId="551"/>
        </pc:sldMkLst>
      </pc:sldChg>
      <pc:sldChg chg="add del">
        <pc:chgData name="Song" userId="31dea01cdac30b49" providerId="LiveId" clId="{A6F393B2-498D-4A14-BECE-F9AB50E8ED7C}" dt="2023-03-07T15:03:55.056" v="91" actId="47"/>
        <pc:sldMkLst>
          <pc:docMk/>
          <pc:sldMk cId="0" sldId="5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2B0E-D3F8-438A-9637-4FE8ADA6A650}"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0445C-AF97-4D1B-B116-2720A52CA19F}" type="slidenum">
              <a:rPr lang="en-US" smtClean="0"/>
              <a:t>‹#›</a:t>
            </a:fld>
            <a:endParaRPr lang="en-US"/>
          </a:p>
        </p:txBody>
      </p:sp>
    </p:spTree>
    <p:extLst>
      <p:ext uri="{BB962C8B-B14F-4D97-AF65-F5344CB8AC3E}">
        <p14:creationId xmlns:p14="http://schemas.microsoft.com/office/powerpoint/2010/main" val="176757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BDCC96D-32B5-46C2-BD9B-A510D3B85AC5}" type="slidenum">
              <a:rPr lang="en-US" smtClean="0">
                <a:latin typeface="Arial" pitchFamily="34" charset="0"/>
              </a:rPr>
              <a:pPr/>
              <a:t>3</a:t>
            </a:fld>
            <a:endParaRPr lang="en-US" dirty="0">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2319" y="4343705"/>
            <a:ext cx="5033367" cy="4113891"/>
          </a:xfrm>
          <a:noFill/>
          <a:ln/>
        </p:spPr>
        <p:txBody>
          <a:bodyPr/>
          <a:lstStyle/>
          <a:p>
            <a:pPr eaLnBrk="1" hangingPunct="1"/>
            <a:endParaRPr lang="en-US" sz="900"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a:extLst>
              <a:ext uri="{FF2B5EF4-FFF2-40B4-BE49-F238E27FC236}">
                <a16:creationId xmlns:a16="http://schemas.microsoft.com/office/drawing/2014/main" id="{E96D871A-5DC3-A1B6-69B9-E02B800C6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FEFED98B-BF76-4FA0-AEC5-B20D7FBF9C39}" type="slidenum">
              <a:rPr lang="en-US" altLang="en-US" sz="1300"/>
              <a:pPr eaLnBrk="1" hangingPunct="1"/>
              <a:t>4</a:t>
            </a:fld>
            <a:endParaRPr lang="en-US" altLang="en-US" sz="1300"/>
          </a:p>
        </p:txBody>
      </p:sp>
      <p:sp>
        <p:nvSpPr>
          <p:cNvPr id="387075" name="Rectangle 2">
            <a:extLst>
              <a:ext uri="{FF2B5EF4-FFF2-40B4-BE49-F238E27FC236}">
                <a16:creationId xmlns:a16="http://schemas.microsoft.com/office/drawing/2014/main" id="{F69374B5-CD79-6CE6-DAAF-C39CC6ECE662}"/>
              </a:ext>
            </a:extLst>
          </p:cNvPr>
          <p:cNvSpPr>
            <a:spLocks noChangeArrowheads="1" noTextEdit="1"/>
          </p:cNvSpPr>
          <p:nvPr>
            <p:ph type="sldImg"/>
          </p:nvPr>
        </p:nvSpPr>
        <p:spPr>
          <a:xfrm>
            <a:off x="1266825" y="725488"/>
            <a:ext cx="4783138" cy="3587750"/>
          </a:xfrm>
          <a:ln/>
        </p:spPr>
      </p:sp>
      <p:sp>
        <p:nvSpPr>
          <p:cNvPr id="387076" name="Rectangle 3">
            <a:extLst>
              <a:ext uri="{FF2B5EF4-FFF2-40B4-BE49-F238E27FC236}">
                <a16:creationId xmlns:a16="http://schemas.microsoft.com/office/drawing/2014/main" id="{E7B1AFB2-8401-1A7B-7DF8-AB79585F05E6}"/>
              </a:ext>
            </a:extLst>
          </p:cNvPr>
          <p:cNvSpPr>
            <a:spLocks noGrp="1" noChangeArrowheads="1"/>
          </p:cNvSpPr>
          <p:nvPr>
            <p:ph type="body" idx="1"/>
          </p:nvPr>
        </p:nvSpPr>
        <p:spPr>
          <a:xfrm>
            <a:off x="973138"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Traditional design of tip scanning scanner.  The laser is fixed, and tip is scanning.  The tracking lens does not track the laser 100% to the tip.  Therefore when scanning, the laser spot on the cantilever is moving, which cause the force to vary when scanning at different offset.  This will cause different force problem when doing force curve.  Because the shape of the cantilever is not uniform, the reflected laser spot will changing the scattering pattern, which is not predictable, therefore further worsen the problem.  That is why when scanning larger area, the base line of image of a flat sample will have different curvature every time laser is adjusted.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a:extLst>
              <a:ext uri="{FF2B5EF4-FFF2-40B4-BE49-F238E27FC236}">
                <a16:creationId xmlns:a16="http://schemas.microsoft.com/office/drawing/2014/main" id="{76FB1A59-0FE5-BA1B-26A0-AA7D4C673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6FEE604D-61C6-4B44-8531-CE8ECD66A8CA}" type="slidenum">
              <a:rPr lang="en-US" altLang="en-US" sz="1300"/>
              <a:pPr eaLnBrk="1" hangingPunct="1"/>
              <a:t>5</a:t>
            </a:fld>
            <a:endParaRPr lang="en-US" altLang="en-US" sz="1300"/>
          </a:p>
        </p:txBody>
      </p:sp>
      <p:sp>
        <p:nvSpPr>
          <p:cNvPr id="389123" name="Rectangle 2">
            <a:extLst>
              <a:ext uri="{FF2B5EF4-FFF2-40B4-BE49-F238E27FC236}">
                <a16:creationId xmlns:a16="http://schemas.microsoft.com/office/drawing/2014/main" id="{98346660-D59A-C6A1-97F2-FBC9D257F98E}"/>
              </a:ext>
            </a:extLst>
          </p:cNvPr>
          <p:cNvSpPr>
            <a:spLocks noChangeArrowheads="1" noTextEdit="1"/>
          </p:cNvSpPr>
          <p:nvPr>
            <p:ph type="sldImg"/>
          </p:nvPr>
        </p:nvSpPr>
        <p:spPr>
          <a:xfrm>
            <a:off x="1266825" y="725488"/>
            <a:ext cx="4783138" cy="3587750"/>
          </a:xfrm>
          <a:ln/>
        </p:spPr>
      </p:sp>
      <p:sp>
        <p:nvSpPr>
          <p:cNvPr id="389124" name="Rectangle 3">
            <a:extLst>
              <a:ext uri="{FF2B5EF4-FFF2-40B4-BE49-F238E27FC236}">
                <a16:creationId xmlns:a16="http://schemas.microsoft.com/office/drawing/2014/main" id="{FE8975DC-8AC5-501D-844B-34464EF3889D}"/>
              </a:ext>
            </a:extLst>
          </p:cNvPr>
          <p:cNvSpPr>
            <a:spLocks noGrp="1" noChangeArrowheads="1"/>
          </p:cNvSpPr>
          <p:nvPr>
            <p:ph type="body" idx="1"/>
          </p:nvPr>
        </p:nvSpPr>
        <p:spPr>
          <a:xfrm>
            <a:off x="973138"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pendulum scanner, the laser is part of the scanning unit, and it is pointed to the exact sample spot at the cantilever regardless the scanning offset at any moment, therefore the force, and amplitude sensitivity is very precisely controlled.  The XY scanning is driven by plates, instead of tube, therefore deformation stress is zeroed, the pendulum is balanced around its pivot point, this makes the scanning much faster and lower noise at faster scanning rate.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FB595CC-2611-2CAD-6D7C-FC7E3B966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793F3DA2-E8FB-4470-AC3E-AC66B65CEF61}" type="slidenum">
              <a:rPr lang="en-US" altLang="en-US" sz="1300"/>
              <a:pPr eaLnBrk="1" hangingPunct="1"/>
              <a:t>7</a:t>
            </a:fld>
            <a:endParaRPr lang="en-US" altLang="en-US" sz="1300"/>
          </a:p>
        </p:txBody>
      </p:sp>
      <p:sp>
        <p:nvSpPr>
          <p:cNvPr id="481283" name="Rectangle 2">
            <a:extLst>
              <a:ext uri="{FF2B5EF4-FFF2-40B4-BE49-F238E27FC236}">
                <a16:creationId xmlns:a16="http://schemas.microsoft.com/office/drawing/2014/main" id="{6A9CA3A1-FA01-CF82-7AF9-872DF362F523}"/>
              </a:ext>
            </a:extLst>
          </p:cNvPr>
          <p:cNvSpPr>
            <a:spLocks noChangeArrowheads="1" noTextEdit="1"/>
          </p:cNvSpPr>
          <p:nvPr>
            <p:ph type="sldImg"/>
          </p:nvPr>
        </p:nvSpPr>
        <p:spPr>
          <a:xfrm>
            <a:off x="1270000" y="725488"/>
            <a:ext cx="4781550" cy="3586162"/>
          </a:xfrm>
          <a:ln/>
        </p:spPr>
      </p:sp>
      <p:sp>
        <p:nvSpPr>
          <p:cNvPr id="481284" name="Rectangle 3">
            <a:extLst>
              <a:ext uri="{FF2B5EF4-FFF2-40B4-BE49-F238E27FC236}">
                <a16:creationId xmlns:a16="http://schemas.microsoft.com/office/drawing/2014/main" id="{8162D0B4-B60A-10B7-5582-593F41E59ED2}"/>
              </a:ext>
            </a:extLst>
          </p:cNvPr>
          <p:cNvSpPr>
            <a:spLocks noGrp="1" noChangeArrowheads="1"/>
          </p:cNvSpPr>
          <p:nvPr>
            <p:ph type="body" idx="1"/>
          </p:nvPr>
        </p:nvSpPr>
        <p:spPr>
          <a:xfrm>
            <a:off x="973138" y="4557713"/>
            <a:ext cx="5367337"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87" tIns="49694" rIns="99387" bIns="49694"/>
          <a:lstStyle/>
          <a:p>
            <a:pPr eaLnBrk="1" hangingPunct="1">
              <a:spcBef>
                <a:spcPct val="0"/>
              </a:spcBef>
            </a:pPr>
            <a:r>
              <a:rPr lang="en-US" altLang="en-US"/>
              <a:t>Bioscan AFM images of live Bovine Capillary Endothelial (BCE) cells grown on collagen coated cover slips.  Image on left shows the soft membrane and other features which cover the cell.  The image on right shows cytoskeletal structures inside the cell which were resolved after increasing the force applied to the AFM tip. 100 mm x 100 mm </a:t>
            </a:r>
          </a:p>
          <a:p>
            <a:pPr eaLnBrk="1" hangingPunct="1"/>
            <a:r>
              <a:rPr lang="en-US" altLang="en-US" b="1" u="sng">
                <a:solidFill>
                  <a:srgbClr val="005B91"/>
                </a:solidFill>
              </a:rPr>
              <a:t>Technical Description</a:t>
            </a:r>
            <a:r>
              <a:rPr lang="en-US" altLang="en-US" b="1">
                <a:solidFill>
                  <a:srgbClr val="005B91"/>
                </a:solidFill>
              </a:rPr>
              <a:t> </a:t>
            </a:r>
          </a:p>
          <a:p>
            <a:pPr eaLnBrk="1" hangingPunct="1"/>
            <a:r>
              <a:rPr lang="en-US" altLang="en-US"/>
              <a:t>AFM provides a means to study the structural elements of very delicate structures, including living cells, and offers a unique opportunity to image, identify and study elements at the surface and inside of living cells. Non-destructive AFM images of cellular structures below the limits of optical resolution  can be quickly and easily obtained with PicoPlus either as a stand alone system or with Bioscan (AFM combined with inverted optical microscope). By imaging living cells, important information on the architecture of membranes, organelles, and cytoskeletal structures can be directly gathered without the use of interfering fluorescent labels or probes. The cytosceleton is the main characteristic feature observed in AFM images and responsible for many mechanical properties of the cell, including shape, activity and mobility of the cell. Real-time monitoring of living cell dynamics, intercellular communication and response to stimulus, drugs, or toxic substances is another powerful application of cellular studies with AFM. </a:t>
            </a:r>
          </a:p>
          <a:p>
            <a:pPr eaLnBrk="1" hangingPunct="1">
              <a:spcBef>
                <a:spcPct val="0"/>
              </a:spcBef>
            </a:pPr>
            <a:endParaRPr lang="en-US" altLang="en-US">
              <a:solidFill>
                <a:srgbClr val="0000FF"/>
              </a:solidFil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a:extLst>
              <a:ext uri="{FF2B5EF4-FFF2-40B4-BE49-F238E27FC236}">
                <a16:creationId xmlns:a16="http://schemas.microsoft.com/office/drawing/2014/main" id="{519D282C-B3EB-D459-9C70-76782134E3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1D66EB06-D08A-479B-A76A-D8078E507424}" type="slidenum">
              <a:rPr lang="en-US" altLang="en-US" sz="1300"/>
              <a:pPr eaLnBrk="1" hangingPunct="1"/>
              <a:t>8</a:t>
            </a:fld>
            <a:endParaRPr lang="en-US" altLang="en-US" sz="1300"/>
          </a:p>
        </p:txBody>
      </p:sp>
      <p:sp>
        <p:nvSpPr>
          <p:cNvPr id="482307" name="Rectangle 2">
            <a:extLst>
              <a:ext uri="{FF2B5EF4-FFF2-40B4-BE49-F238E27FC236}">
                <a16:creationId xmlns:a16="http://schemas.microsoft.com/office/drawing/2014/main" id="{E2DE2B76-CCB4-7841-624A-CEE5E2D1AE11}"/>
              </a:ext>
            </a:extLst>
          </p:cNvPr>
          <p:cNvSpPr>
            <a:spLocks noChangeArrowheads="1" noTextEdit="1"/>
          </p:cNvSpPr>
          <p:nvPr>
            <p:ph type="sldImg"/>
          </p:nvPr>
        </p:nvSpPr>
        <p:spPr>
          <a:xfrm>
            <a:off x="1266825" y="725488"/>
            <a:ext cx="4783138" cy="3587750"/>
          </a:xfrm>
          <a:ln/>
        </p:spPr>
      </p:sp>
      <p:sp>
        <p:nvSpPr>
          <p:cNvPr id="482308" name="Rectangle 3">
            <a:extLst>
              <a:ext uri="{FF2B5EF4-FFF2-40B4-BE49-F238E27FC236}">
                <a16:creationId xmlns:a16="http://schemas.microsoft.com/office/drawing/2014/main" id="{49379472-78E5-C520-AB05-0DBB4A5FEC70}"/>
              </a:ext>
            </a:extLst>
          </p:cNvPr>
          <p:cNvSpPr>
            <a:spLocks noGrp="1" noChangeArrowheads="1"/>
          </p:cNvSpPr>
          <p:nvPr>
            <p:ph type="body" idx="1"/>
          </p:nvPr>
        </p:nvSpPr>
        <p:spPr>
          <a:xfrm>
            <a:off x="973138"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a:extLst>
              <a:ext uri="{FF2B5EF4-FFF2-40B4-BE49-F238E27FC236}">
                <a16:creationId xmlns:a16="http://schemas.microsoft.com/office/drawing/2014/main" id="{67549C8B-06DF-4EF7-C469-DA4753166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BE565269-C2AE-4B44-B89D-62FC757714C7}" type="slidenum">
              <a:rPr lang="en-US" altLang="en-US" sz="1300"/>
              <a:pPr eaLnBrk="1" hangingPunct="1"/>
              <a:t>9</a:t>
            </a:fld>
            <a:endParaRPr lang="en-US" altLang="en-US" sz="1300"/>
          </a:p>
        </p:txBody>
      </p:sp>
      <p:sp>
        <p:nvSpPr>
          <p:cNvPr id="491523" name="Rectangle 2">
            <a:extLst>
              <a:ext uri="{FF2B5EF4-FFF2-40B4-BE49-F238E27FC236}">
                <a16:creationId xmlns:a16="http://schemas.microsoft.com/office/drawing/2014/main" id="{D4095009-A6CC-2DB3-5771-0AAACF4AAF58}"/>
              </a:ext>
            </a:extLst>
          </p:cNvPr>
          <p:cNvSpPr>
            <a:spLocks noChangeArrowheads="1" noTextEdit="1"/>
          </p:cNvSpPr>
          <p:nvPr>
            <p:ph type="sldImg"/>
          </p:nvPr>
        </p:nvSpPr>
        <p:spPr>
          <a:xfrm>
            <a:off x="1266825" y="725488"/>
            <a:ext cx="4783138" cy="3587750"/>
          </a:xfrm>
          <a:ln/>
        </p:spPr>
      </p:sp>
      <p:sp>
        <p:nvSpPr>
          <p:cNvPr id="491524" name="Rectangle 3">
            <a:extLst>
              <a:ext uri="{FF2B5EF4-FFF2-40B4-BE49-F238E27FC236}">
                <a16:creationId xmlns:a16="http://schemas.microsoft.com/office/drawing/2014/main" id="{4F186035-1397-AA0B-DD57-15097A7248C6}"/>
              </a:ext>
            </a:extLst>
          </p:cNvPr>
          <p:cNvSpPr>
            <a:spLocks noGrp="1" noChangeArrowheads="1"/>
          </p:cNvSpPr>
          <p:nvPr>
            <p:ph type="body" idx="1"/>
          </p:nvPr>
        </p:nvSpPr>
        <p:spPr>
          <a:xfrm>
            <a:off x="973138"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AD63DF5A-F32D-1595-5647-873DF38911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A9C2D3A9-B8AB-418A-887F-8DBB9E53E347}" type="slidenum">
              <a:rPr lang="en-US" altLang="en-US" sz="1200"/>
              <a:pPr eaLnBrk="1" hangingPunct="1"/>
              <a:t>10</a:t>
            </a:fld>
            <a:endParaRPr lang="en-US" altLang="en-US" sz="1200"/>
          </a:p>
        </p:txBody>
      </p:sp>
      <p:sp>
        <p:nvSpPr>
          <p:cNvPr id="91139" name="Rectangle 2">
            <a:extLst>
              <a:ext uri="{FF2B5EF4-FFF2-40B4-BE49-F238E27FC236}">
                <a16:creationId xmlns:a16="http://schemas.microsoft.com/office/drawing/2014/main" id="{2E7D2CB8-B723-2C52-9C99-8B3EFFC7FDE6}"/>
              </a:ext>
            </a:extLst>
          </p:cNvPr>
          <p:cNvSpPr>
            <a:spLocks noChangeArrowheads="1" noTextEdit="1"/>
          </p:cNvSpPr>
          <p:nvPr>
            <p:ph type="sldImg"/>
          </p:nvPr>
        </p:nvSpPr>
        <p:spPr>
          <a:ln/>
        </p:spPr>
      </p:sp>
      <p:sp>
        <p:nvSpPr>
          <p:cNvPr id="91140" name="Rectangle 3">
            <a:extLst>
              <a:ext uri="{FF2B5EF4-FFF2-40B4-BE49-F238E27FC236}">
                <a16:creationId xmlns:a16="http://schemas.microsoft.com/office/drawing/2014/main" id="{60F5B2BB-4D7A-C348-6C29-6E7F68171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a:extLst>
              <a:ext uri="{FF2B5EF4-FFF2-40B4-BE49-F238E27FC236}">
                <a16:creationId xmlns:a16="http://schemas.microsoft.com/office/drawing/2014/main" id="{6B68714E-23C2-3B01-DC10-853D5EC71E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panose="020B0604020202020204" pitchFamily="34" charset="0"/>
              </a:defRPr>
            </a:lvl1pPr>
            <a:lvl2pPr marL="742950" indent="-285750" defTabSz="966788" eaLnBrk="0" hangingPunct="0">
              <a:defRPr sz="3200">
                <a:solidFill>
                  <a:schemeClr val="tx1"/>
                </a:solidFill>
                <a:latin typeface="Arial" panose="020B0604020202020204" pitchFamily="34" charset="0"/>
              </a:defRPr>
            </a:lvl2pPr>
            <a:lvl3pPr marL="1143000" indent="-228600" defTabSz="966788" eaLnBrk="0" hangingPunct="0">
              <a:defRPr sz="3200">
                <a:solidFill>
                  <a:schemeClr val="tx1"/>
                </a:solidFill>
                <a:latin typeface="Arial" panose="020B0604020202020204" pitchFamily="34" charset="0"/>
              </a:defRPr>
            </a:lvl3pPr>
            <a:lvl4pPr marL="1600200" indent="-228600" defTabSz="966788" eaLnBrk="0" hangingPunct="0">
              <a:defRPr sz="3200">
                <a:solidFill>
                  <a:schemeClr val="tx1"/>
                </a:solidFill>
                <a:latin typeface="Arial" panose="020B0604020202020204" pitchFamily="34" charset="0"/>
              </a:defRPr>
            </a:lvl4pPr>
            <a:lvl5pPr marL="2057400" indent="-228600" defTabSz="966788" eaLnBrk="0" hangingPunct="0">
              <a:defRPr sz="32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761520F-AF2D-4E33-8283-5B3B61A64B32}" type="slidenum">
              <a:rPr lang="en-US" altLang="en-US" sz="1300"/>
              <a:pPr eaLnBrk="1" hangingPunct="1"/>
              <a:t>12</a:t>
            </a:fld>
            <a:endParaRPr lang="en-US" altLang="en-US" sz="1300"/>
          </a:p>
        </p:txBody>
      </p:sp>
      <p:sp>
        <p:nvSpPr>
          <p:cNvPr id="521219" name="Rectangle 2">
            <a:extLst>
              <a:ext uri="{FF2B5EF4-FFF2-40B4-BE49-F238E27FC236}">
                <a16:creationId xmlns:a16="http://schemas.microsoft.com/office/drawing/2014/main" id="{8D9B3746-B7DE-62B1-E968-A9EE7F5467AC}"/>
              </a:ext>
            </a:extLst>
          </p:cNvPr>
          <p:cNvSpPr>
            <a:spLocks noChangeArrowheads="1" noTextEdit="1"/>
          </p:cNvSpPr>
          <p:nvPr>
            <p:ph type="sldImg"/>
          </p:nvPr>
        </p:nvSpPr>
        <p:spPr>
          <a:xfrm>
            <a:off x="1266825" y="725488"/>
            <a:ext cx="4783138" cy="3587750"/>
          </a:xfrm>
          <a:ln/>
        </p:spPr>
      </p:sp>
      <p:sp>
        <p:nvSpPr>
          <p:cNvPr id="521220" name="Rectangle 3">
            <a:extLst>
              <a:ext uri="{FF2B5EF4-FFF2-40B4-BE49-F238E27FC236}">
                <a16:creationId xmlns:a16="http://schemas.microsoft.com/office/drawing/2014/main" id="{D9D503F6-B393-4710-8462-7912236F996C}"/>
              </a:ext>
            </a:extLst>
          </p:cNvPr>
          <p:cNvSpPr>
            <a:spLocks noGrp="1" noChangeArrowheads="1"/>
          </p:cNvSpPr>
          <p:nvPr>
            <p:ph type="body" idx="1"/>
          </p:nvPr>
        </p:nvSpPr>
        <p:spPr>
          <a:xfrm>
            <a:off x="973138"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CFB63A34-91E0-7E04-0852-0C57B177F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8273C041-2C4A-4B59-B402-8869BDDECBD7}" type="slidenum">
              <a:rPr lang="en-US" altLang="en-US" sz="1200"/>
              <a:pPr eaLnBrk="1" hangingPunct="1"/>
              <a:t>13</a:t>
            </a:fld>
            <a:endParaRPr lang="en-US" altLang="en-US" sz="1200"/>
          </a:p>
        </p:txBody>
      </p:sp>
      <p:sp>
        <p:nvSpPr>
          <p:cNvPr id="92163" name="Rectangle 2">
            <a:extLst>
              <a:ext uri="{FF2B5EF4-FFF2-40B4-BE49-F238E27FC236}">
                <a16:creationId xmlns:a16="http://schemas.microsoft.com/office/drawing/2014/main" id="{CD42B9F8-635C-6EA2-8034-F9B466B24F2B}"/>
              </a:ext>
            </a:extLst>
          </p:cNvPr>
          <p:cNvSpPr>
            <a:spLocks noChangeArrowheads="1" noTextEdit="1"/>
          </p:cNvSpPr>
          <p:nvPr>
            <p:ph type="sldImg"/>
          </p:nvPr>
        </p:nvSpPr>
        <p:spPr>
          <a:ln/>
        </p:spPr>
      </p:sp>
      <p:sp>
        <p:nvSpPr>
          <p:cNvPr id="92164" name="Rectangle 3">
            <a:extLst>
              <a:ext uri="{FF2B5EF4-FFF2-40B4-BE49-F238E27FC236}">
                <a16:creationId xmlns:a16="http://schemas.microsoft.com/office/drawing/2014/main" id="{FA35D525-7077-8532-DF93-91652908F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F822-A5A8-F7E7-E600-CE8C7F52C6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B87C79-8D61-59F7-5C2B-0B9BA4231A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8B66B-D43C-7236-EBFA-9532F612B0F6}"/>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5" name="Footer Placeholder 4">
            <a:extLst>
              <a:ext uri="{FF2B5EF4-FFF2-40B4-BE49-F238E27FC236}">
                <a16:creationId xmlns:a16="http://schemas.microsoft.com/office/drawing/2014/main" id="{C4CAFEC2-ABEA-B304-2780-AFB9CE51A1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B52E97-E020-A453-B742-C28057B5F3E1}"/>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45728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6C99-A6E8-E736-2F22-CFA4F65A89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8FE1A-939A-9A7A-5020-73B51353C9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D6E8B-41D8-F866-6DCC-ED4915A013B5}"/>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5" name="Footer Placeholder 4">
            <a:extLst>
              <a:ext uri="{FF2B5EF4-FFF2-40B4-BE49-F238E27FC236}">
                <a16:creationId xmlns:a16="http://schemas.microsoft.com/office/drawing/2014/main" id="{5786ED00-42E8-0DA1-CF2D-9B9B9EF1D9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5F6B25-9A63-72B0-FD38-346C09E3EA1B}"/>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241442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E72FAE-012F-6EC1-AF54-EC6BA61BDA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ED696-DE4E-AF85-DDAB-E07ADD003E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03002-4A56-F2B8-0086-E8011553B2B5}"/>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5" name="Footer Placeholder 4">
            <a:extLst>
              <a:ext uri="{FF2B5EF4-FFF2-40B4-BE49-F238E27FC236}">
                <a16:creationId xmlns:a16="http://schemas.microsoft.com/office/drawing/2014/main" id="{AEBF2406-42D6-32B0-DFD6-E2837C8E8D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C07E1E-B634-52B6-A5C7-202ECFB984FF}"/>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53730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3737-9597-45D2-A126-0C6EF54C4A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261B26-4995-384B-0D83-3916DBC1E3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DF517-6F73-5BA1-89ED-933EAFCCB9BC}"/>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5" name="Footer Placeholder 4">
            <a:extLst>
              <a:ext uri="{FF2B5EF4-FFF2-40B4-BE49-F238E27FC236}">
                <a16:creationId xmlns:a16="http://schemas.microsoft.com/office/drawing/2014/main" id="{F7A5AB32-4BD1-0418-CFAC-5B6D0FFFB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38045B-1D06-0A97-9D60-7FD7201C317B}"/>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397906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8A9C-ECE3-B4C6-2C7B-8C544F9C27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7563A7-E112-4592-A9D4-6DB2FA0711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B1F96-1AD9-FDD1-F820-03F3CF80E29D}"/>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5" name="Footer Placeholder 4">
            <a:extLst>
              <a:ext uri="{FF2B5EF4-FFF2-40B4-BE49-F238E27FC236}">
                <a16:creationId xmlns:a16="http://schemas.microsoft.com/office/drawing/2014/main" id="{014F3348-4707-3E55-D374-95D18605AB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5F6E05-7BDB-D404-5E91-F1AB339F99C1}"/>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131309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D0D0-E75B-B0A2-9B02-D75DE0025A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1228C-E8BF-6330-02D9-379A7A0BC1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FE4247-76EF-32C7-7204-A6364D3ABFC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BF1C2-363B-D5E6-EA5F-C9BA3A6D4303}"/>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6" name="Footer Placeholder 5">
            <a:extLst>
              <a:ext uri="{FF2B5EF4-FFF2-40B4-BE49-F238E27FC236}">
                <a16:creationId xmlns:a16="http://schemas.microsoft.com/office/drawing/2014/main" id="{17EC806F-583F-07EE-20F0-EDAE3A0998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4533FD-8A9F-8039-CE30-E458609F3F65}"/>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106511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4247-5D4D-77A2-56FD-F2CA77FA7E7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E05122-6548-5919-60B1-0B973C2E7E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078226-E6C3-1BEA-3502-D07AE86FA3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D6EE5-4EC9-363C-5942-271356FE74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9A9EB-F1CF-9C8E-1DD7-7728F806F4F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A264CB-14AB-8ABD-7149-6ECFB61E489B}"/>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8" name="Footer Placeholder 7">
            <a:extLst>
              <a:ext uri="{FF2B5EF4-FFF2-40B4-BE49-F238E27FC236}">
                <a16:creationId xmlns:a16="http://schemas.microsoft.com/office/drawing/2014/main" id="{6A71313C-7DBC-4A89-89C3-9ABD83D98A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3DA15BE-22B0-4B50-3194-C63D336A728F}"/>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425943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7C29-2D42-E39A-97E8-56F9ED16F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6E094A-14F0-0355-F5B1-C27587228B96}"/>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4" name="Footer Placeholder 3">
            <a:extLst>
              <a:ext uri="{FF2B5EF4-FFF2-40B4-BE49-F238E27FC236}">
                <a16:creationId xmlns:a16="http://schemas.microsoft.com/office/drawing/2014/main" id="{D0295972-5A1D-B4A8-8854-B5E92362F1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C4FCE05-263C-477A-411E-7356A57EF226}"/>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364693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7497D-3CCD-9E99-4B75-F6F721C7450C}"/>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3" name="Footer Placeholder 2">
            <a:extLst>
              <a:ext uri="{FF2B5EF4-FFF2-40B4-BE49-F238E27FC236}">
                <a16:creationId xmlns:a16="http://schemas.microsoft.com/office/drawing/2014/main" id="{DCBFCBD2-1041-A9F1-753F-3048FF5491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530313-874C-F7C0-AC73-B24A62C8F0EA}"/>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25143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67CA-796F-DEA4-A550-866B89D728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6FC215-24E2-55D6-88B7-BC8C34F4FB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BF3E67-0BAB-22F6-870C-7BEE2D780B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1CC13-8876-ED0E-279D-CECC5F9FBA65}"/>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6" name="Footer Placeholder 5">
            <a:extLst>
              <a:ext uri="{FF2B5EF4-FFF2-40B4-BE49-F238E27FC236}">
                <a16:creationId xmlns:a16="http://schemas.microsoft.com/office/drawing/2014/main" id="{ADDFA667-1F9F-3732-AC94-132FE264B3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A377ED-7BB0-2F7A-4B3B-F3D8437A4F19}"/>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274765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D479-5164-9ED1-B48F-EA05C5CCDA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E652E-EF2D-8D26-2620-2C13AE3509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3CAB9D-030D-33B3-92A9-1A8C2915CA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507F3-5D6E-64D1-D04F-15A8415C9730}"/>
              </a:ext>
            </a:extLst>
          </p:cNvPr>
          <p:cNvSpPr>
            <a:spLocks noGrp="1"/>
          </p:cNvSpPr>
          <p:nvPr>
            <p:ph type="dt" sz="half" idx="10"/>
          </p:nvPr>
        </p:nvSpPr>
        <p:spPr>
          <a:xfrm>
            <a:off x="838200" y="6356350"/>
            <a:ext cx="2743200" cy="365125"/>
          </a:xfrm>
          <a:prstGeom prst="rect">
            <a:avLst/>
          </a:prstGeom>
        </p:spPr>
        <p:txBody>
          <a:bodyPr/>
          <a:lstStyle/>
          <a:p>
            <a:fld id="{751066A7-659F-42A3-8732-A29A4C24CBDF}" type="datetimeFigureOut">
              <a:rPr lang="en-US" smtClean="0"/>
              <a:t>3/7/2023</a:t>
            </a:fld>
            <a:endParaRPr lang="en-US"/>
          </a:p>
        </p:txBody>
      </p:sp>
      <p:sp>
        <p:nvSpPr>
          <p:cNvPr id="6" name="Footer Placeholder 5">
            <a:extLst>
              <a:ext uri="{FF2B5EF4-FFF2-40B4-BE49-F238E27FC236}">
                <a16:creationId xmlns:a16="http://schemas.microsoft.com/office/drawing/2014/main" id="{B9664780-A55C-C8A8-C997-E10F91796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E0D9E-8FC7-C782-EACE-D60391F796F3}"/>
              </a:ext>
            </a:extLst>
          </p:cNvPr>
          <p:cNvSpPr>
            <a:spLocks noGrp="1"/>
          </p:cNvSpPr>
          <p:nvPr>
            <p:ph type="sldNum" sz="quarter" idx="12"/>
          </p:nvPr>
        </p:nvSpPr>
        <p:spPr>
          <a:xfrm>
            <a:off x="8610600" y="6356350"/>
            <a:ext cx="2743200" cy="365125"/>
          </a:xfrm>
          <a:prstGeom prst="rect">
            <a:avLst/>
          </a:prstGeom>
        </p:spPr>
        <p:txBody>
          <a:bodyPr/>
          <a:lstStyle/>
          <a:p>
            <a:fld id="{8A3D5C50-908B-4ABE-9D5E-067D041A297D}" type="slidenum">
              <a:rPr lang="en-US" smtClean="0"/>
              <a:t>‹#›</a:t>
            </a:fld>
            <a:endParaRPr lang="en-US"/>
          </a:p>
        </p:txBody>
      </p:sp>
    </p:spTree>
    <p:extLst>
      <p:ext uri="{BB962C8B-B14F-4D97-AF65-F5344CB8AC3E}">
        <p14:creationId xmlns:p14="http://schemas.microsoft.com/office/powerpoint/2010/main" val="23557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41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E19EB5-D666-6F96-0BFB-F873C0232665}"/>
              </a:ext>
            </a:extLst>
          </p:cNvPr>
          <p:cNvPicPr>
            <a:picLocks noChangeAspect="1"/>
          </p:cNvPicPr>
          <p:nvPr userDrawn="1"/>
        </p:nvPicPr>
        <p:blipFill>
          <a:blip r:embed="rId13"/>
          <a:stretch>
            <a:fillRect/>
          </a:stretch>
        </p:blipFill>
        <p:spPr>
          <a:xfrm>
            <a:off x="0" y="6302795"/>
            <a:ext cx="12192000" cy="555205"/>
          </a:xfrm>
          <a:prstGeom prst="rect">
            <a:avLst/>
          </a:prstGeom>
        </p:spPr>
      </p:pic>
    </p:spTree>
    <p:extLst>
      <p:ext uri="{BB962C8B-B14F-4D97-AF65-F5344CB8AC3E}">
        <p14:creationId xmlns:p14="http://schemas.microsoft.com/office/powerpoint/2010/main" val="21445344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7.bin"/><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743C0E4-BA76-1534-419E-78A62CA12305}"/>
              </a:ext>
            </a:extLst>
          </p:cNvPr>
          <p:cNvSpPr>
            <a:spLocks noChangeArrowheads="1"/>
          </p:cNvSpPr>
          <p:nvPr/>
        </p:nvSpPr>
        <p:spPr bwMode="auto">
          <a:xfrm>
            <a:off x="1445080" y="146732"/>
            <a:ext cx="8855075" cy="430887"/>
          </a:xfrm>
          <a:prstGeom prst="rect">
            <a:avLst/>
          </a:prstGeom>
          <a:noFill/>
          <a:ln w="12700">
            <a:noFill/>
            <a:miter lim="800000"/>
            <a:headEnd/>
            <a:tailEnd/>
          </a:ln>
        </p:spPr>
        <p:txBody>
          <a:bodyPr wrap="square" lIns="0" tIns="0" rIns="0" bIns="0">
            <a:spAutoFit/>
          </a:bodyPr>
          <a:lstStyle/>
          <a:p>
            <a:pPr algn="ctr"/>
            <a:r>
              <a:rPr lang="en-US" sz="2800" dirty="0">
                <a:latin typeface="Arial Black" pitchFamily="34" charset="0"/>
              </a:rPr>
              <a:t>Who is </a:t>
            </a:r>
            <a:r>
              <a:rPr lang="en-US" sz="2800" dirty="0">
                <a:solidFill>
                  <a:srgbClr val="C00000"/>
                </a:solidFill>
                <a:latin typeface="Arial Black" pitchFamily="34" charset="0"/>
              </a:rPr>
              <a:t>www.ZoomAFM.com</a:t>
            </a:r>
            <a:r>
              <a:rPr lang="en-US" sz="2800" dirty="0">
                <a:latin typeface="Arial Black" pitchFamily="34" charset="0"/>
              </a:rPr>
              <a:t> ?</a:t>
            </a:r>
            <a:endParaRPr lang="en-US" sz="3200" i="1" dirty="0">
              <a:latin typeface="Arial Black" pitchFamily="34" charset="0"/>
            </a:endParaRPr>
          </a:p>
        </p:txBody>
      </p:sp>
      <p:sp>
        <p:nvSpPr>
          <p:cNvPr id="5" name="TextBox 4">
            <a:extLst>
              <a:ext uri="{FF2B5EF4-FFF2-40B4-BE49-F238E27FC236}">
                <a16:creationId xmlns:a16="http://schemas.microsoft.com/office/drawing/2014/main" id="{E20FF145-37F8-65BF-7FC5-A00AF254D275}"/>
              </a:ext>
            </a:extLst>
          </p:cNvPr>
          <p:cNvSpPr txBox="1"/>
          <p:nvPr/>
        </p:nvSpPr>
        <p:spPr>
          <a:xfrm>
            <a:off x="1306285" y="920758"/>
            <a:ext cx="8784771" cy="2031325"/>
          </a:xfrm>
          <a:prstGeom prst="rect">
            <a:avLst/>
          </a:prstGeom>
          <a:noFill/>
        </p:spPr>
        <p:txBody>
          <a:bodyPr wrap="square" rtlCol="0">
            <a:spAutoFit/>
          </a:bodyPr>
          <a:lstStyle/>
          <a:p>
            <a:r>
              <a:rPr lang="en-US" dirty="0"/>
              <a:t>Song Xu                   Application scientist of Agilent Technology Inc</a:t>
            </a:r>
          </a:p>
          <a:p>
            <a:r>
              <a:rPr lang="en-US" dirty="0"/>
              <a:t>Steve Raba              Service engineer of Agilent Technology Inc</a:t>
            </a:r>
          </a:p>
          <a:p>
            <a:r>
              <a:rPr lang="en-US" dirty="0"/>
              <a:t>XQ Tong                   Technical Manager of Agilent Technology</a:t>
            </a:r>
          </a:p>
          <a:p>
            <a:r>
              <a:rPr lang="en-US" dirty="0"/>
              <a:t>Gerald Kada            Application Scientist Germany</a:t>
            </a:r>
          </a:p>
          <a:p>
            <a:r>
              <a:rPr lang="en-US" dirty="0"/>
              <a:t>Louis Pacheco         Former Application Engineer France, Founder of </a:t>
            </a:r>
            <a:r>
              <a:rPr lang="en-US" dirty="0" err="1"/>
              <a:t>CSInstrument</a:t>
            </a:r>
            <a:endParaRPr lang="en-US" dirty="0"/>
          </a:p>
          <a:p>
            <a:endParaRPr lang="en-US" dirty="0"/>
          </a:p>
          <a:p>
            <a:r>
              <a:rPr lang="en-US" dirty="0"/>
              <a:t>…  …  … </a:t>
            </a:r>
            <a:r>
              <a:rPr lang="en-US" u="sng" dirty="0"/>
              <a:t>(there will be more to join us, from around the world)</a:t>
            </a:r>
          </a:p>
        </p:txBody>
      </p:sp>
      <p:sp>
        <p:nvSpPr>
          <p:cNvPr id="6" name="Rectangle 14">
            <a:extLst>
              <a:ext uri="{FF2B5EF4-FFF2-40B4-BE49-F238E27FC236}">
                <a16:creationId xmlns:a16="http://schemas.microsoft.com/office/drawing/2014/main" id="{45D2F527-4153-5B6A-BB05-B4D5C1089E89}"/>
              </a:ext>
            </a:extLst>
          </p:cNvPr>
          <p:cNvSpPr>
            <a:spLocks noChangeArrowheads="1"/>
          </p:cNvSpPr>
          <p:nvPr/>
        </p:nvSpPr>
        <p:spPr bwMode="auto">
          <a:xfrm>
            <a:off x="1445080" y="3149879"/>
            <a:ext cx="8855075" cy="430887"/>
          </a:xfrm>
          <a:prstGeom prst="rect">
            <a:avLst/>
          </a:prstGeom>
          <a:noFill/>
          <a:ln w="12700">
            <a:noFill/>
            <a:miter lim="800000"/>
            <a:headEnd/>
            <a:tailEnd/>
          </a:ln>
        </p:spPr>
        <p:txBody>
          <a:bodyPr wrap="square" lIns="0" tIns="0" rIns="0" bIns="0">
            <a:spAutoFit/>
          </a:bodyPr>
          <a:lstStyle/>
          <a:p>
            <a:pPr algn="ctr"/>
            <a:r>
              <a:rPr lang="en-US" sz="2800" dirty="0">
                <a:latin typeface="Arial Black" pitchFamily="34" charset="0"/>
              </a:rPr>
              <a:t>Why we are here ?</a:t>
            </a:r>
            <a:endParaRPr lang="en-US" sz="3200" i="1" dirty="0">
              <a:latin typeface="Arial Black" pitchFamily="34" charset="0"/>
            </a:endParaRPr>
          </a:p>
        </p:txBody>
      </p:sp>
      <p:sp>
        <p:nvSpPr>
          <p:cNvPr id="7" name="TextBox 6">
            <a:extLst>
              <a:ext uri="{FF2B5EF4-FFF2-40B4-BE49-F238E27FC236}">
                <a16:creationId xmlns:a16="http://schemas.microsoft.com/office/drawing/2014/main" id="{D63EB06F-85C6-0A8C-0042-077CC3BB291F}"/>
              </a:ext>
            </a:extLst>
          </p:cNvPr>
          <p:cNvSpPr txBox="1"/>
          <p:nvPr/>
        </p:nvSpPr>
        <p:spPr>
          <a:xfrm>
            <a:off x="1306286" y="3805067"/>
            <a:ext cx="8784771" cy="1477328"/>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srgbClr val="FF0000"/>
                </a:solidFill>
              </a:rPr>
              <a:t>Keep your instrument running for 10 more years.</a:t>
            </a:r>
          </a:p>
          <a:p>
            <a:pPr marL="285750" indent="-285750">
              <a:buFont typeface="Arial" panose="020B0604020202020204" pitchFamily="34" charset="0"/>
              <a:buChar char="•"/>
            </a:pPr>
            <a:r>
              <a:rPr lang="en-US" dirty="0"/>
              <a:t>Support Molecular Imaging, Agilent and Keysight AFM users.</a:t>
            </a:r>
          </a:p>
          <a:p>
            <a:pPr marL="285750" indent="-285750">
              <a:buFont typeface="Arial" panose="020B0604020202020204" pitchFamily="34" charset="0"/>
              <a:buChar char="•"/>
            </a:pPr>
            <a:r>
              <a:rPr lang="en-US" dirty="0"/>
              <a:t>Provide lectures and training</a:t>
            </a:r>
          </a:p>
          <a:p>
            <a:pPr marL="285750" indent="-285750">
              <a:buFont typeface="Arial" panose="020B0604020202020204" pitchFamily="34" charset="0"/>
              <a:buChar char="•"/>
            </a:pPr>
            <a:r>
              <a:rPr lang="en-US" dirty="0"/>
              <a:t>Repair and maintenance</a:t>
            </a:r>
          </a:p>
          <a:p>
            <a:endParaRPr lang="en-US" dirty="0"/>
          </a:p>
        </p:txBody>
      </p:sp>
      <p:pic>
        <p:nvPicPr>
          <p:cNvPr id="8" name="Picture 7">
            <a:extLst>
              <a:ext uri="{FF2B5EF4-FFF2-40B4-BE49-F238E27FC236}">
                <a16:creationId xmlns:a16="http://schemas.microsoft.com/office/drawing/2014/main" id="{C4674499-BDEF-A25C-26E5-3E7BC09411C1}"/>
              </a:ext>
            </a:extLst>
          </p:cNvPr>
          <p:cNvPicPr>
            <a:picLocks noChangeAspect="1"/>
          </p:cNvPicPr>
          <p:nvPr/>
        </p:nvPicPr>
        <p:blipFill>
          <a:blip r:embed="rId2"/>
          <a:stretch>
            <a:fillRect/>
          </a:stretch>
        </p:blipFill>
        <p:spPr>
          <a:xfrm>
            <a:off x="10977447" y="1782417"/>
            <a:ext cx="1119230" cy="1380714"/>
          </a:xfrm>
          <a:prstGeom prst="rect">
            <a:avLst/>
          </a:prstGeom>
        </p:spPr>
      </p:pic>
      <p:pic>
        <p:nvPicPr>
          <p:cNvPr id="9" name="Picture 4" descr="5500AFM-monitor">
            <a:extLst>
              <a:ext uri="{FF2B5EF4-FFF2-40B4-BE49-F238E27FC236}">
                <a16:creationId xmlns:a16="http://schemas.microsoft.com/office/drawing/2014/main" id="{EB2AE3D3-6889-01DD-6F3D-06BBBD738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227" y="80471"/>
            <a:ext cx="1879450" cy="160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ase of Use">
            <a:extLst>
              <a:ext uri="{FF2B5EF4-FFF2-40B4-BE49-F238E27FC236}">
                <a16:creationId xmlns:a16="http://schemas.microsoft.com/office/drawing/2014/main" id="{93E61CF6-E511-E15C-0568-EA6596751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20" b="22620"/>
          <a:stretch>
            <a:fillRect/>
          </a:stretch>
        </p:blipFill>
        <p:spPr bwMode="auto">
          <a:xfrm>
            <a:off x="10969203" y="3269148"/>
            <a:ext cx="1127474" cy="113719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868E321-8EBD-7F8A-9775-554AB22B360A}"/>
              </a:ext>
            </a:extLst>
          </p:cNvPr>
          <p:cNvPicPr>
            <a:picLocks noChangeAspect="1"/>
          </p:cNvPicPr>
          <p:nvPr/>
        </p:nvPicPr>
        <p:blipFill>
          <a:blip r:embed="rId5"/>
          <a:stretch>
            <a:fillRect/>
          </a:stretch>
        </p:blipFill>
        <p:spPr>
          <a:xfrm>
            <a:off x="10091057" y="4551500"/>
            <a:ext cx="2005620" cy="1619269"/>
          </a:xfrm>
          <a:prstGeom prst="rect">
            <a:avLst/>
          </a:prstGeom>
        </p:spPr>
      </p:pic>
      <p:sp>
        <p:nvSpPr>
          <p:cNvPr id="12" name="TextBox 11">
            <a:extLst>
              <a:ext uri="{FF2B5EF4-FFF2-40B4-BE49-F238E27FC236}">
                <a16:creationId xmlns:a16="http://schemas.microsoft.com/office/drawing/2014/main" id="{51521449-52AF-BBE1-51BB-7388F237733B}"/>
              </a:ext>
            </a:extLst>
          </p:cNvPr>
          <p:cNvSpPr txBox="1"/>
          <p:nvPr/>
        </p:nvSpPr>
        <p:spPr>
          <a:xfrm>
            <a:off x="1060174" y="5125910"/>
            <a:ext cx="8355495" cy="923330"/>
          </a:xfrm>
          <a:prstGeom prst="rect">
            <a:avLst/>
          </a:prstGeom>
          <a:noFill/>
        </p:spPr>
        <p:txBody>
          <a:bodyPr wrap="square" rtlCol="0">
            <a:spAutoFit/>
          </a:bodyPr>
          <a:lstStyle/>
          <a:p>
            <a:r>
              <a:rPr lang="en-US" altLang="zh-CN" dirty="0"/>
              <a:t>Our purpose:  we want to provide a consistent support with easy to find communication.  Welcome to ask questions or just have a chat, and please be prepared to introduce yourself and what you do with your instrument.</a:t>
            </a:r>
            <a:endParaRPr lang="en-US" dirty="0"/>
          </a:p>
        </p:txBody>
      </p:sp>
    </p:spTree>
    <p:extLst>
      <p:ext uri="{BB962C8B-B14F-4D97-AF65-F5344CB8AC3E}">
        <p14:creationId xmlns:p14="http://schemas.microsoft.com/office/powerpoint/2010/main" val="214058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a:extLst>
              <a:ext uri="{FF2B5EF4-FFF2-40B4-BE49-F238E27FC236}">
                <a16:creationId xmlns:a16="http://schemas.microsoft.com/office/drawing/2014/main" id="{975B6DA1-E5F8-BBF3-2350-A158F7BEB67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57347" name="Date Placeholder 4">
            <a:extLst>
              <a:ext uri="{FF2B5EF4-FFF2-40B4-BE49-F238E27FC236}">
                <a16:creationId xmlns:a16="http://schemas.microsoft.com/office/drawing/2014/main" id="{08F5DD4D-55AE-E8C6-8ED6-062D178FDF23}"/>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57348" name="Slide Number Placeholder 5">
            <a:extLst>
              <a:ext uri="{FF2B5EF4-FFF2-40B4-BE49-F238E27FC236}">
                <a16:creationId xmlns:a16="http://schemas.microsoft.com/office/drawing/2014/main" id="{DD2C1CE3-018D-F04A-79D1-530ED3990F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8D25FB3E-5230-4FDD-A490-C047DB2434F5}" type="slidenum">
              <a:rPr lang="en-US" altLang="en-US" sz="800">
                <a:solidFill>
                  <a:srgbClr val="FFFFFF"/>
                </a:solidFill>
              </a:rPr>
              <a:pPr/>
              <a:t>10</a:t>
            </a:fld>
            <a:endParaRPr lang="en-US" altLang="en-US" sz="800">
              <a:solidFill>
                <a:srgbClr val="FFFFFF"/>
              </a:solidFill>
            </a:endParaRPr>
          </a:p>
        </p:txBody>
      </p:sp>
      <p:pic>
        <p:nvPicPr>
          <p:cNvPr id="57349" name="Picture 2" descr="C8DT-004">
            <a:extLst>
              <a:ext uri="{FF2B5EF4-FFF2-40B4-BE49-F238E27FC236}">
                <a16:creationId xmlns:a16="http://schemas.microsoft.com/office/drawing/2014/main" id="{359A6029-1169-97AF-F2AF-9F1174AD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73152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3">
            <a:extLst>
              <a:ext uri="{FF2B5EF4-FFF2-40B4-BE49-F238E27FC236}">
                <a16:creationId xmlns:a16="http://schemas.microsoft.com/office/drawing/2014/main" id="{993B0CA8-0332-FE5E-68FA-D670E50B4F93}"/>
              </a:ext>
            </a:extLst>
          </p:cNvPr>
          <p:cNvSpPr>
            <a:spLocks noChangeArrowheads="1"/>
          </p:cNvSpPr>
          <p:nvPr/>
        </p:nvSpPr>
        <p:spPr bwMode="auto">
          <a:xfrm>
            <a:off x="4445000" y="2590800"/>
            <a:ext cx="165100" cy="1651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57351" name="Text Box 4">
            <a:extLst>
              <a:ext uri="{FF2B5EF4-FFF2-40B4-BE49-F238E27FC236}">
                <a16:creationId xmlns:a16="http://schemas.microsoft.com/office/drawing/2014/main" id="{2BD6E6B8-E58D-1932-D87F-F437F29C0383}"/>
              </a:ext>
            </a:extLst>
          </p:cNvPr>
          <p:cNvSpPr txBox="1">
            <a:spLocks noChangeArrowheads="1"/>
          </p:cNvSpPr>
          <p:nvPr/>
        </p:nvSpPr>
        <p:spPr bwMode="auto">
          <a:xfrm>
            <a:off x="1752600" y="5592764"/>
            <a:ext cx="891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400"/>
              <a:t>A 17.5 x 17.5 nm “white frame” is selected for further zoom.  A clean and flat area with no Au(111) steps is essential to get a clear atomic scale lattice image</a:t>
            </a:r>
          </a:p>
        </p:txBody>
      </p:sp>
      <p:sp>
        <p:nvSpPr>
          <p:cNvPr id="9" name="Title 1">
            <a:extLst>
              <a:ext uri="{FF2B5EF4-FFF2-40B4-BE49-F238E27FC236}">
                <a16:creationId xmlns:a16="http://schemas.microsoft.com/office/drawing/2014/main" id="{EE3841FD-6918-DBE4-6542-36759E893C5C}"/>
              </a:ext>
            </a:extLst>
          </p:cNvPr>
          <p:cNvSpPr txBox="1">
            <a:spLocks/>
          </p:cNvSpPr>
          <p:nvPr/>
        </p:nvSpPr>
        <p:spPr>
          <a:xfrm>
            <a:off x="1752601" y="228600"/>
            <a:ext cx="8691563" cy="992188"/>
          </a:xfrm>
          <a:prstGeom prst="rect">
            <a:avLst/>
          </a:prstGeom>
        </p:spPr>
        <p:txBody>
          <a:bodyPr/>
          <a:lstStyle/>
          <a:p>
            <a:pPr eaLnBrk="0" hangingPunct="0">
              <a:spcAft>
                <a:spcPct val="10000"/>
              </a:spcAft>
              <a:defRPr/>
            </a:pPr>
            <a:r>
              <a:rPr lang="en-US" sz="2800" b="1" kern="0" dirty="0">
                <a:solidFill>
                  <a:schemeClr val="tx2"/>
                </a:solidFill>
                <a:latin typeface="+mj-lt"/>
                <a:ea typeface="+mj-ea"/>
                <a:cs typeface="+mj-cs"/>
              </a:rPr>
              <a:t>Which imaging mode –contact mode</a:t>
            </a:r>
          </a:p>
          <a:p>
            <a:pPr eaLnBrk="0" hangingPunct="0">
              <a:spcAft>
                <a:spcPct val="10000"/>
              </a:spcAft>
              <a:defRPr/>
            </a:pPr>
            <a:r>
              <a:rPr lang="en-US" sz="1600" b="1" kern="0" dirty="0">
                <a:latin typeface="+mj-lt"/>
                <a:ea typeface="+mj-ea"/>
                <a:cs typeface="+mj-cs"/>
              </a:rPr>
              <a:t>Contact mode in solvent can achieve very high resolution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hlinkClick r:id="" action="ppaction://ole?verb=0"/>
            <a:extLst>
              <a:ext uri="{FF2B5EF4-FFF2-40B4-BE49-F238E27FC236}">
                <a16:creationId xmlns:a16="http://schemas.microsoft.com/office/drawing/2014/main" id="{062508FF-A38E-6AAF-0705-CC7D404760B3}"/>
              </a:ext>
            </a:extLst>
          </p:cNvPr>
          <p:cNvGraphicFramePr>
            <a:graphicFrameLocks/>
          </p:cNvGraphicFramePr>
          <p:nvPr/>
        </p:nvGraphicFramePr>
        <p:xfrm>
          <a:off x="2438400" y="1828800"/>
          <a:ext cx="7315200" cy="3962400"/>
        </p:xfrm>
        <a:graphic>
          <a:graphicData uri="http://schemas.openxmlformats.org/presentationml/2006/ole">
            <mc:AlternateContent xmlns:mc="http://schemas.openxmlformats.org/markup-compatibility/2006">
              <mc:Choice xmlns:v="urn:schemas-microsoft-com:vml" Requires="v">
                <p:oleObj name="PHOTO-PAINT Image" r:id="rId2" imgW="3006600" imgH="1931782" progId="CPaint5">
                  <p:embed/>
                </p:oleObj>
              </mc:Choice>
              <mc:Fallback>
                <p:oleObj name="PHOTO-PAINT Image" r:id="rId2" imgW="3006600" imgH="1931782" progId="CPaint5">
                  <p:embed/>
                  <p:pic>
                    <p:nvPicPr>
                      <p:cNvPr id="4098" name="Object 2">
                        <a:hlinkClick r:id="" action="ppaction://ole?verb=0"/>
                        <a:extLst>
                          <a:ext uri="{FF2B5EF4-FFF2-40B4-BE49-F238E27FC236}">
                            <a16:creationId xmlns:a16="http://schemas.microsoft.com/office/drawing/2014/main" id="{062508FF-A38E-6AAF-0705-CC7D404760B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28800"/>
                        <a:ext cx="7315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Rectangle 3">
            <a:extLst>
              <a:ext uri="{FF2B5EF4-FFF2-40B4-BE49-F238E27FC236}">
                <a16:creationId xmlns:a16="http://schemas.microsoft.com/office/drawing/2014/main" id="{87999820-DF88-4B0D-9632-C5C0155B3773}"/>
              </a:ext>
            </a:extLst>
          </p:cNvPr>
          <p:cNvSpPr>
            <a:spLocks noChangeArrowheads="1"/>
          </p:cNvSpPr>
          <p:nvPr/>
        </p:nvSpPr>
        <p:spPr bwMode="auto">
          <a:xfrm>
            <a:off x="8001000" y="5105400"/>
            <a:ext cx="762000" cy="685800"/>
          </a:xfrm>
          <a:prstGeom prst="rect">
            <a:avLst/>
          </a:prstGeom>
          <a:noFill/>
          <a:ln w="25400">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4100" name="Rectangle 5">
            <a:extLst>
              <a:ext uri="{FF2B5EF4-FFF2-40B4-BE49-F238E27FC236}">
                <a16:creationId xmlns:a16="http://schemas.microsoft.com/office/drawing/2014/main" id="{23F7AFA3-0A11-5A8A-B79B-4CF59407B97D}"/>
              </a:ext>
            </a:extLst>
          </p:cNvPr>
          <p:cNvSpPr>
            <a:spLocks noChangeArrowheads="1"/>
          </p:cNvSpPr>
          <p:nvPr/>
        </p:nvSpPr>
        <p:spPr bwMode="auto">
          <a:xfrm>
            <a:off x="2286001" y="990601"/>
            <a:ext cx="694531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600" b="1"/>
              <a:t>High resolution image of a CH</a:t>
            </a:r>
            <a:r>
              <a:rPr lang="en-US" altLang="en-US" sz="1600" b="1" baseline="-25000"/>
              <a:t>3</a:t>
            </a:r>
            <a:r>
              <a:rPr lang="en-US" altLang="en-US" sz="1600" b="1"/>
              <a:t>(CH</a:t>
            </a:r>
            <a:r>
              <a:rPr lang="en-US" altLang="en-US" sz="1600" b="1" baseline="-25000"/>
              <a:t>2</a:t>
            </a:r>
            <a:r>
              <a:rPr lang="en-US" altLang="en-US" sz="1600" b="1"/>
              <a:t>)</a:t>
            </a:r>
            <a:r>
              <a:rPr lang="en-US" altLang="en-US" sz="1600" b="1" baseline="-25000"/>
              <a:t>17</a:t>
            </a:r>
            <a:r>
              <a:rPr lang="en-US" altLang="en-US" sz="1600" b="1"/>
              <a:t>S/Au  pattern in </a:t>
            </a:r>
          </a:p>
          <a:p>
            <a:pPr eaLnBrk="1" hangingPunct="1"/>
            <a:r>
              <a:rPr lang="en-US" altLang="en-US" sz="1600" b="1"/>
              <a:t>CH</a:t>
            </a:r>
            <a:r>
              <a:rPr lang="en-US" altLang="en-US" sz="1600" b="1" baseline="-25000"/>
              <a:t>3</a:t>
            </a:r>
            <a:r>
              <a:rPr lang="en-US" altLang="en-US" sz="1600" b="1"/>
              <a:t>(CH</a:t>
            </a:r>
            <a:r>
              <a:rPr lang="en-US" altLang="en-US" sz="1600" b="1" baseline="-25000"/>
              <a:t>2</a:t>
            </a:r>
            <a:r>
              <a:rPr lang="en-US" altLang="en-US" sz="1600" b="1"/>
              <a:t>)</a:t>
            </a:r>
            <a:r>
              <a:rPr lang="en-US" altLang="en-US" sz="1600" b="1" baseline="-25000"/>
              <a:t>17</a:t>
            </a:r>
            <a:r>
              <a:rPr lang="en-US" altLang="en-US" sz="1600" b="1"/>
              <a:t>S/Au matrix</a:t>
            </a:r>
          </a:p>
        </p:txBody>
      </p:sp>
      <p:sp>
        <p:nvSpPr>
          <p:cNvPr id="7" name="Title 1">
            <a:extLst>
              <a:ext uri="{FF2B5EF4-FFF2-40B4-BE49-F238E27FC236}">
                <a16:creationId xmlns:a16="http://schemas.microsoft.com/office/drawing/2014/main" id="{78E9308F-B9FC-B34B-BF9A-FA8F9C703F9E}"/>
              </a:ext>
            </a:extLst>
          </p:cNvPr>
          <p:cNvSpPr txBox="1">
            <a:spLocks/>
          </p:cNvSpPr>
          <p:nvPr/>
        </p:nvSpPr>
        <p:spPr>
          <a:xfrm>
            <a:off x="1752601" y="228600"/>
            <a:ext cx="8691563" cy="992188"/>
          </a:xfrm>
          <a:prstGeom prst="rect">
            <a:avLst/>
          </a:prstGeom>
        </p:spPr>
        <p:txBody>
          <a:bodyPr/>
          <a:lstStyle/>
          <a:p>
            <a:pPr eaLnBrk="0" hangingPunct="0">
              <a:spcAft>
                <a:spcPct val="10000"/>
              </a:spcAft>
              <a:defRPr/>
            </a:pPr>
            <a:r>
              <a:rPr lang="en-US" sz="2800" b="1" kern="0" dirty="0">
                <a:solidFill>
                  <a:schemeClr val="tx2"/>
                </a:solidFill>
                <a:latin typeface="+mj-lt"/>
                <a:ea typeface="+mj-ea"/>
                <a:cs typeface="+mj-cs"/>
              </a:rPr>
              <a:t>Which imaging mode –contact mode</a:t>
            </a:r>
          </a:p>
          <a:p>
            <a:pPr eaLnBrk="0" hangingPunct="0">
              <a:spcAft>
                <a:spcPct val="10000"/>
              </a:spcAft>
              <a:defRPr/>
            </a:pPr>
            <a:endParaRPr lang="en-US" sz="1600" b="1" kern="0" dirty="0">
              <a:latin typeface="+mj-lt"/>
              <a:ea typeface="+mj-ea"/>
              <a:cs typeface="+mj-cs"/>
            </a:endParaRPr>
          </a:p>
        </p:txBody>
      </p:sp>
      <p:sp>
        <p:nvSpPr>
          <p:cNvPr id="4102" name="TextBox 7">
            <a:extLst>
              <a:ext uri="{FF2B5EF4-FFF2-40B4-BE49-F238E27FC236}">
                <a16:creationId xmlns:a16="http://schemas.microsoft.com/office/drawing/2014/main" id="{516080F3-A723-98BC-9038-B1C2C4C3A759}"/>
              </a:ext>
            </a:extLst>
          </p:cNvPr>
          <p:cNvSpPr txBox="1">
            <a:spLocks noChangeArrowheads="1"/>
          </p:cNvSpPr>
          <p:nvPr/>
        </p:nvSpPr>
        <p:spPr bwMode="auto">
          <a:xfrm>
            <a:off x="4114801" y="5715000"/>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2000"/>
              <a:t>40 nm scan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oter Placeholder 1">
            <a:extLst>
              <a:ext uri="{FF2B5EF4-FFF2-40B4-BE49-F238E27FC236}">
                <a16:creationId xmlns:a16="http://schemas.microsoft.com/office/drawing/2014/main" id="{F41AED59-992C-5325-1C7C-DE452E7CC52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19460" name="Date Placeholder 2">
            <a:extLst>
              <a:ext uri="{FF2B5EF4-FFF2-40B4-BE49-F238E27FC236}">
                <a16:creationId xmlns:a16="http://schemas.microsoft.com/office/drawing/2014/main" id="{D1634C2E-8243-B789-E8EB-2F3F0D0469A4}"/>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19461" name="Slide Number Placeholder 3">
            <a:extLst>
              <a:ext uri="{FF2B5EF4-FFF2-40B4-BE49-F238E27FC236}">
                <a16:creationId xmlns:a16="http://schemas.microsoft.com/office/drawing/2014/main" id="{C977200A-4E55-F61C-89F5-B2B2717BBD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49091EAA-1860-429E-AE49-0688FEC48FC5}" type="slidenum">
              <a:rPr lang="en-US" altLang="en-US" sz="800">
                <a:solidFill>
                  <a:srgbClr val="FFFFFF"/>
                </a:solidFill>
              </a:rPr>
              <a:pPr/>
              <a:t>12</a:t>
            </a:fld>
            <a:endParaRPr lang="en-US" altLang="en-US" sz="800">
              <a:solidFill>
                <a:srgbClr val="FFFFFF"/>
              </a:solidFill>
            </a:endParaRPr>
          </a:p>
        </p:txBody>
      </p:sp>
      <p:graphicFrame>
        <p:nvGraphicFramePr>
          <p:cNvPr id="19458" name="Object 2">
            <a:hlinkClick r:id="" action="ppaction://ole?verb=0"/>
            <a:extLst>
              <a:ext uri="{FF2B5EF4-FFF2-40B4-BE49-F238E27FC236}">
                <a16:creationId xmlns:a16="http://schemas.microsoft.com/office/drawing/2014/main" id="{15AAA0D6-A98E-9962-8F2F-F4253FF35287}"/>
              </a:ext>
            </a:extLst>
          </p:cNvPr>
          <p:cNvGraphicFramePr>
            <a:graphicFrameLocks/>
          </p:cNvGraphicFramePr>
          <p:nvPr/>
        </p:nvGraphicFramePr>
        <p:xfrm>
          <a:off x="3503614" y="2160589"/>
          <a:ext cx="5553075" cy="2828925"/>
        </p:xfrm>
        <a:graphic>
          <a:graphicData uri="http://schemas.openxmlformats.org/presentationml/2006/ole">
            <mc:AlternateContent xmlns:mc="http://schemas.openxmlformats.org/markup-compatibility/2006">
              <mc:Choice xmlns:v="urn:schemas-microsoft-com:vml" Requires="v">
                <p:oleObj name="PHOTO-PAINT Image" r:id="rId3" imgW="2281025" imgH="1166794" progId="CPaint5">
                  <p:embed/>
                </p:oleObj>
              </mc:Choice>
              <mc:Fallback>
                <p:oleObj name="PHOTO-PAINT Image" r:id="rId3" imgW="2281025" imgH="1166794" progId="CPaint5">
                  <p:embed/>
                  <p:pic>
                    <p:nvPicPr>
                      <p:cNvPr id="19458" name="Object 2">
                        <a:hlinkClick r:id="" action="ppaction://ole?verb=0"/>
                        <a:extLst>
                          <a:ext uri="{FF2B5EF4-FFF2-40B4-BE49-F238E27FC236}">
                            <a16:creationId xmlns:a16="http://schemas.microsoft.com/office/drawing/2014/main" id="{15AAA0D6-A98E-9962-8F2F-F4253FF3528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4" y="2160589"/>
                        <a:ext cx="555307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Rectangle 3">
            <a:extLst>
              <a:ext uri="{FF2B5EF4-FFF2-40B4-BE49-F238E27FC236}">
                <a16:creationId xmlns:a16="http://schemas.microsoft.com/office/drawing/2014/main" id="{C19B1FF5-5464-4F49-3436-E2A98F930BB9}"/>
              </a:ext>
            </a:extLst>
          </p:cNvPr>
          <p:cNvSpPr>
            <a:spLocks noChangeArrowheads="1"/>
          </p:cNvSpPr>
          <p:nvPr/>
        </p:nvSpPr>
        <p:spPr bwMode="auto">
          <a:xfrm>
            <a:off x="3124201" y="1600200"/>
            <a:ext cx="63023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altLang="en-US" sz="2300" b="1">
                <a:solidFill>
                  <a:schemeClr val="hlink"/>
                </a:solidFill>
                <a:latin typeface="Times New Roman" panose="02020603050405020304" pitchFamily="18" charset="0"/>
              </a:rPr>
              <a:t>AFM Image of C18S/Au(111) SAM in 2-butanol</a:t>
            </a:r>
          </a:p>
        </p:txBody>
      </p:sp>
      <p:sp>
        <p:nvSpPr>
          <p:cNvPr id="19463" name="Freeform 4">
            <a:extLst>
              <a:ext uri="{FF2B5EF4-FFF2-40B4-BE49-F238E27FC236}">
                <a16:creationId xmlns:a16="http://schemas.microsoft.com/office/drawing/2014/main" id="{A4C7DEED-FF38-18E7-2144-F2879B60AF1D}"/>
              </a:ext>
            </a:extLst>
          </p:cNvPr>
          <p:cNvSpPr>
            <a:spLocks/>
          </p:cNvSpPr>
          <p:nvPr/>
        </p:nvSpPr>
        <p:spPr bwMode="auto">
          <a:xfrm>
            <a:off x="3554414" y="3198814"/>
            <a:ext cx="1646237" cy="1690687"/>
          </a:xfrm>
          <a:custGeom>
            <a:avLst/>
            <a:gdLst>
              <a:gd name="T0" fmla="*/ 0 w 1037"/>
              <a:gd name="T1" fmla="*/ 2147483647 h 1065"/>
              <a:gd name="T2" fmla="*/ 2147483647 w 1037"/>
              <a:gd name="T3" fmla="*/ 0 h 1065"/>
              <a:gd name="T4" fmla="*/ 2147483647 w 1037"/>
              <a:gd name="T5" fmla="*/ 2147483647 h 1065"/>
              <a:gd name="T6" fmla="*/ 2147483647 w 1037"/>
              <a:gd name="T7" fmla="*/ 2147483647 h 1065"/>
              <a:gd name="T8" fmla="*/ 2147483647 w 1037"/>
              <a:gd name="T9" fmla="*/ 0 h 1065"/>
              <a:gd name="T10" fmla="*/ 2147483647 w 1037"/>
              <a:gd name="T11" fmla="*/ 0 h 1065"/>
              <a:gd name="T12" fmla="*/ 2147483647 w 1037"/>
              <a:gd name="T13" fmla="*/ 0 h 1065"/>
              <a:gd name="T14" fmla="*/ 2147483647 w 1037"/>
              <a:gd name="T15" fmla="*/ 2147483647 h 1065"/>
              <a:gd name="T16" fmla="*/ 2147483647 w 1037"/>
              <a:gd name="T17" fmla="*/ 2147483647 h 10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7"/>
              <a:gd name="T28" fmla="*/ 0 h 1065"/>
              <a:gd name="T29" fmla="*/ 1037 w 1037"/>
              <a:gd name="T30" fmla="*/ 1065 h 10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7" h="1065">
                <a:moveTo>
                  <a:pt x="0" y="520"/>
                </a:moveTo>
                <a:lnTo>
                  <a:pt x="940" y="0"/>
                </a:lnTo>
                <a:lnTo>
                  <a:pt x="940" y="96"/>
                </a:lnTo>
                <a:lnTo>
                  <a:pt x="1036" y="96"/>
                </a:lnTo>
                <a:lnTo>
                  <a:pt x="1036" y="0"/>
                </a:lnTo>
                <a:lnTo>
                  <a:pt x="940" y="0"/>
                </a:lnTo>
                <a:lnTo>
                  <a:pt x="1036" y="0"/>
                </a:lnTo>
                <a:lnTo>
                  <a:pt x="1036" y="96"/>
                </a:lnTo>
                <a:lnTo>
                  <a:pt x="560" y="106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64" name="Freeform 5">
            <a:extLst>
              <a:ext uri="{FF2B5EF4-FFF2-40B4-BE49-F238E27FC236}">
                <a16:creationId xmlns:a16="http://schemas.microsoft.com/office/drawing/2014/main" id="{8D844D85-ACD5-D7F5-6D1B-6FFD83D57FAB}"/>
              </a:ext>
            </a:extLst>
          </p:cNvPr>
          <p:cNvSpPr>
            <a:spLocks/>
          </p:cNvSpPr>
          <p:nvPr/>
        </p:nvSpPr>
        <p:spPr bwMode="auto">
          <a:xfrm>
            <a:off x="6272214" y="3275014"/>
            <a:ext cx="1366837" cy="1620837"/>
          </a:xfrm>
          <a:custGeom>
            <a:avLst/>
            <a:gdLst>
              <a:gd name="T0" fmla="*/ 0 w 861"/>
              <a:gd name="T1" fmla="*/ 2147483647 h 1021"/>
              <a:gd name="T2" fmla="*/ 2147483647 w 861"/>
              <a:gd name="T3" fmla="*/ 0 h 1021"/>
              <a:gd name="T4" fmla="*/ 2147483647 w 861"/>
              <a:gd name="T5" fmla="*/ 2147483647 h 1021"/>
              <a:gd name="T6" fmla="*/ 2147483647 w 861"/>
              <a:gd name="T7" fmla="*/ 2147483647 h 1021"/>
              <a:gd name="T8" fmla="*/ 2147483647 w 861"/>
              <a:gd name="T9" fmla="*/ 0 h 1021"/>
              <a:gd name="T10" fmla="*/ 2147483647 w 861"/>
              <a:gd name="T11" fmla="*/ 0 h 1021"/>
              <a:gd name="T12" fmla="*/ 2147483647 w 861"/>
              <a:gd name="T13" fmla="*/ 0 h 1021"/>
              <a:gd name="T14" fmla="*/ 2147483647 w 861"/>
              <a:gd name="T15" fmla="*/ 2147483647 h 1021"/>
              <a:gd name="T16" fmla="*/ 2147483647 w 861"/>
              <a:gd name="T17" fmla="*/ 2147483647 h 10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1"/>
              <a:gd name="T28" fmla="*/ 0 h 1021"/>
              <a:gd name="T29" fmla="*/ 861 w 861"/>
              <a:gd name="T30" fmla="*/ 1021 h 10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1" h="1021">
                <a:moveTo>
                  <a:pt x="0" y="484"/>
                </a:moveTo>
                <a:lnTo>
                  <a:pt x="764" y="0"/>
                </a:lnTo>
                <a:lnTo>
                  <a:pt x="764" y="96"/>
                </a:lnTo>
                <a:lnTo>
                  <a:pt x="860" y="96"/>
                </a:lnTo>
                <a:lnTo>
                  <a:pt x="860" y="0"/>
                </a:lnTo>
                <a:lnTo>
                  <a:pt x="764" y="0"/>
                </a:lnTo>
                <a:lnTo>
                  <a:pt x="860" y="0"/>
                </a:lnTo>
                <a:lnTo>
                  <a:pt x="860" y="96"/>
                </a:lnTo>
                <a:lnTo>
                  <a:pt x="552" y="10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65" name="Text Box 6">
            <a:extLst>
              <a:ext uri="{FF2B5EF4-FFF2-40B4-BE49-F238E27FC236}">
                <a16:creationId xmlns:a16="http://schemas.microsoft.com/office/drawing/2014/main" id="{D867E72B-4649-F689-77D1-2A1C9753F7CA}"/>
              </a:ext>
            </a:extLst>
          </p:cNvPr>
          <p:cNvSpPr txBox="1">
            <a:spLocks noChangeArrowheads="1"/>
          </p:cNvSpPr>
          <p:nvPr/>
        </p:nvSpPr>
        <p:spPr bwMode="auto">
          <a:xfrm>
            <a:off x="4495800" y="5016500"/>
            <a:ext cx="4572000" cy="73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en-US" altLang="en-US" sz="1800">
                <a:latin typeface="Times New Roman" panose="02020603050405020304" pitchFamily="18" charset="0"/>
              </a:rPr>
              <a:t>A 160 X 160 nm</a:t>
            </a:r>
            <a:r>
              <a:rPr lang="en-US" altLang="en-US" sz="1800" baseline="30000">
                <a:latin typeface="Times New Roman" panose="02020603050405020304" pitchFamily="18" charset="0"/>
              </a:rPr>
              <a:t>2</a:t>
            </a:r>
            <a:r>
              <a:rPr lang="en-US" altLang="en-US" sz="1800">
                <a:latin typeface="Times New Roman" panose="02020603050405020304" pitchFamily="18" charset="0"/>
              </a:rPr>
              <a:t> topograph of C</a:t>
            </a:r>
            <a:r>
              <a:rPr lang="en-US" altLang="en-US" sz="1800" baseline="-25000">
                <a:latin typeface="Times New Roman" panose="02020603050405020304" pitchFamily="18" charset="0"/>
              </a:rPr>
              <a:t>18</a:t>
            </a:r>
            <a:r>
              <a:rPr lang="en-US" altLang="en-US" sz="1800">
                <a:latin typeface="Times New Roman" panose="02020603050405020304" pitchFamily="18" charset="0"/>
              </a:rPr>
              <a:t>S/Au(111) before and after nanoshaving.</a:t>
            </a:r>
            <a:r>
              <a:rPr lang="en-US" altLang="en-US" sz="2400">
                <a:latin typeface="Times New Roman" panose="02020603050405020304" pitchFamily="18" charset="0"/>
              </a:rPr>
              <a:t> </a:t>
            </a:r>
          </a:p>
        </p:txBody>
      </p:sp>
      <p:sp>
        <p:nvSpPr>
          <p:cNvPr id="19466" name="Text Box 7">
            <a:extLst>
              <a:ext uri="{FF2B5EF4-FFF2-40B4-BE49-F238E27FC236}">
                <a16:creationId xmlns:a16="http://schemas.microsoft.com/office/drawing/2014/main" id="{900CB36C-6C6C-9F2F-D8EE-893817E86A72}"/>
              </a:ext>
            </a:extLst>
          </p:cNvPr>
          <p:cNvSpPr txBox="1">
            <a:spLocks noChangeArrowheads="1"/>
          </p:cNvSpPr>
          <p:nvPr/>
        </p:nvSpPr>
        <p:spPr bwMode="auto">
          <a:xfrm>
            <a:off x="3048000" y="228600"/>
            <a:ext cx="6248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rPr>
              <a:t>Nanoshaving of </a:t>
            </a:r>
            <a:r>
              <a:rPr lang="en-US" altLang="en-US" sz="2400" b="1" i="1">
                <a:latin typeface="Times New Roman" panose="02020603050405020304" pitchFamily="18" charset="0"/>
              </a:rPr>
              <a:t>n</a:t>
            </a:r>
            <a:r>
              <a:rPr lang="en-US" altLang="en-US" sz="2400" b="1">
                <a:latin typeface="Times New Roman" panose="02020603050405020304" pitchFamily="18" charset="0"/>
              </a:rPr>
              <a:t>-alkanethiol SAMs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3">
            <a:extLst>
              <a:ext uri="{FF2B5EF4-FFF2-40B4-BE49-F238E27FC236}">
                <a16:creationId xmlns:a16="http://schemas.microsoft.com/office/drawing/2014/main" id="{7454348D-D866-80E2-A68A-FA2298BB55D2}"/>
              </a:ext>
            </a:extLst>
          </p:cNvPr>
          <p:cNvSpPr>
            <a:spLocks noGrp="1"/>
          </p:cNvSpPr>
          <p:nvPr>
            <p:ph type="ftr" sz="quarter" idx="10"/>
          </p:nvPr>
        </p:nvSpPr>
        <p:spPr>
          <a:xfrm>
            <a:off x="8382000" y="6561139"/>
            <a:ext cx="2057400" cy="134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58371" name="Date Placeholder 4">
            <a:extLst>
              <a:ext uri="{FF2B5EF4-FFF2-40B4-BE49-F238E27FC236}">
                <a16:creationId xmlns:a16="http://schemas.microsoft.com/office/drawing/2014/main" id="{8EC6C0F9-2A42-A190-3E45-020E7E6583E4}"/>
              </a:ext>
            </a:extLst>
          </p:cNvPr>
          <p:cNvSpPr>
            <a:spLocks noGrp="1"/>
          </p:cNvSpPr>
          <p:nvPr>
            <p:ph type="dt" sz="quarter" idx="11"/>
          </p:nvPr>
        </p:nvSpPr>
        <p:spPr>
          <a:xfrm>
            <a:off x="9067800" y="6483350"/>
            <a:ext cx="1371600" cy="14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pic>
        <p:nvPicPr>
          <p:cNvPr id="58372" name="Picture 2" descr="SAM on gold001 topography">
            <a:extLst>
              <a:ext uri="{FF2B5EF4-FFF2-40B4-BE49-F238E27FC236}">
                <a16:creationId xmlns:a16="http://schemas.microsoft.com/office/drawing/2014/main" id="{365BAC38-6D55-69E2-A8CB-0EB9FC54D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39900"/>
            <a:ext cx="383063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descr="SAM on gold001 friction">
            <a:extLst>
              <a:ext uri="{FF2B5EF4-FFF2-40B4-BE49-F238E27FC236}">
                <a16:creationId xmlns:a16="http://schemas.microsoft.com/office/drawing/2014/main" id="{56B6A82E-AE68-4AB8-290F-8145110EB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1738314"/>
            <a:ext cx="3827462"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4">
            <a:extLst>
              <a:ext uri="{FF2B5EF4-FFF2-40B4-BE49-F238E27FC236}">
                <a16:creationId xmlns:a16="http://schemas.microsoft.com/office/drawing/2014/main" id="{4A5F41B8-2C2F-077B-5406-3084114BBE0A}"/>
              </a:ext>
            </a:extLst>
          </p:cNvPr>
          <p:cNvSpPr txBox="1">
            <a:spLocks noChangeArrowheads="1"/>
          </p:cNvSpPr>
          <p:nvPr/>
        </p:nvSpPr>
        <p:spPr bwMode="auto">
          <a:xfrm>
            <a:off x="2298700" y="5589588"/>
            <a:ext cx="8140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400"/>
              <a:t>Topographic                                                                                                frictional force</a:t>
            </a:r>
          </a:p>
          <a:p>
            <a:pPr eaLnBrk="1" hangingPunct="1"/>
            <a:endParaRPr lang="en-US" altLang="en-US" sz="1400"/>
          </a:p>
          <a:p>
            <a:pPr eaLnBrk="1" hangingPunct="1"/>
            <a:r>
              <a:rPr lang="en-US" altLang="en-US" sz="1400"/>
              <a:t>17.5 x 17.5 nm scan atomic resolution lattice image</a:t>
            </a:r>
          </a:p>
        </p:txBody>
      </p:sp>
      <p:sp>
        <p:nvSpPr>
          <p:cNvPr id="9" name="Title 1">
            <a:extLst>
              <a:ext uri="{FF2B5EF4-FFF2-40B4-BE49-F238E27FC236}">
                <a16:creationId xmlns:a16="http://schemas.microsoft.com/office/drawing/2014/main" id="{B81CEB0B-ED04-FFC9-20D0-68EBE7133DED}"/>
              </a:ext>
            </a:extLst>
          </p:cNvPr>
          <p:cNvSpPr txBox="1">
            <a:spLocks/>
          </p:cNvSpPr>
          <p:nvPr/>
        </p:nvSpPr>
        <p:spPr>
          <a:xfrm>
            <a:off x="1752601" y="228600"/>
            <a:ext cx="8691563" cy="992188"/>
          </a:xfrm>
          <a:prstGeom prst="rect">
            <a:avLst/>
          </a:prstGeom>
        </p:spPr>
        <p:txBody>
          <a:bodyPr/>
          <a:lstStyle/>
          <a:p>
            <a:pPr eaLnBrk="0" hangingPunct="0">
              <a:spcAft>
                <a:spcPct val="10000"/>
              </a:spcAft>
              <a:defRPr/>
            </a:pPr>
            <a:r>
              <a:rPr lang="en-US" sz="2800" b="1" kern="0" dirty="0">
                <a:solidFill>
                  <a:schemeClr val="tx2"/>
                </a:solidFill>
                <a:latin typeface="+mj-lt"/>
                <a:ea typeface="+mj-ea"/>
                <a:cs typeface="+mj-cs"/>
              </a:rPr>
              <a:t>Which imaging mode –contact mode</a:t>
            </a:r>
          </a:p>
          <a:p>
            <a:pPr eaLnBrk="0" hangingPunct="0">
              <a:spcAft>
                <a:spcPct val="10000"/>
              </a:spcAft>
              <a:defRPr/>
            </a:pPr>
            <a:r>
              <a:rPr lang="en-US" sz="1600" b="1" kern="0" dirty="0">
                <a:latin typeface="+mj-lt"/>
                <a:ea typeface="+mj-ea"/>
                <a:cs typeface="+mj-cs"/>
              </a:rPr>
              <a:t>Contact mode in solvent can achieve very high resolution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67B4682-CB74-8D66-B739-B1EE11E9E397}"/>
              </a:ext>
            </a:extLst>
          </p:cNvPr>
          <p:cNvSpPr>
            <a:spLocks noGrp="1"/>
          </p:cNvSpPr>
          <p:nvPr>
            <p:ph type="title"/>
          </p:nvPr>
        </p:nvSpPr>
        <p:spPr>
          <a:xfrm>
            <a:off x="1752601" y="228600"/>
            <a:ext cx="8691563" cy="533400"/>
          </a:xfrm>
        </p:spPr>
        <p:txBody>
          <a:bodyPr/>
          <a:lstStyle/>
          <a:p>
            <a:r>
              <a:rPr lang="en-US" altLang="en-US"/>
              <a:t>Constant force mode vs. constant height mode</a:t>
            </a:r>
          </a:p>
        </p:txBody>
      </p:sp>
      <p:sp>
        <p:nvSpPr>
          <p:cNvPr id="59395" name="Footer Placeholder 3">
            <a:extLst>
              <a:ext uri="{FF2B5EF4-FFF2-40B4-BE49-F238E27FC236}">
                <a16:creationId xmlns:a16="http://schemas.microsoft.com/office/drawing/2014/main" id="{BB2A2605-5728-5391-4DB4-EB49D298B33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59396" name="Date Placeholder 4">
            <a:extLst>
              <a:ext uri="{FF2B5EF4-FFF2-40B4-BE49-F238E27FC236}">
                <a16:creationId xmlns:a16="http://schemas.microsoft.com/office/drawing/2014/main" id="{DFCE397C-571C-75FD-D926-2A7122B2B908}"/>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59397" name="Slide Number Placeholder 5">
            <a:extLst>
              <a:ext uri="{FF2B5EF4-FFF2-40B4-BE49-F238E27FC236}">
                <a16:creationId xmlns:a16="http://schemas.microsoft.com/office/drawing/2014/main" id="{674DECE3-1E66-6B4F-9694-D6649210C3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46028079-66F7-464A-86B2-6E4F28CA70F2}" type="slidenum">
              <a:rPr lang="en-US" altLang="en-US" sz="800">
                <a:solidFill>
                  <a:srgbClr val="FFFFFF"/>
                </a:solidFill>
              </a:rPr>
              <a:pPr/>
              <a:t>14</a:t>
            </a:fld>
            <a:endParaRPr lang="en-US" altLang="en-US" sz="800">
              <a:solidFill>
                <a:srgbClr val="FFFFFF"/>
              </a:solidFill>
            </a:endParaRPr>
          </a:p>
        </p:txBody>
      </p:sp>
      <p:sp>
        <p:nvSpPr>
          <p:cNvPr id="24" name="Oval 23">
            <a:extLst>
              <a:ext uri="{FF2B5EF4-FFF2-40B4-BE49-F238E27FC236}">
                <a16:creationId xmlns:a16="http://schemas.microsoft.com/office/drawing/2014/main" id="{C6B9F656-A2CC-6B6F-354E-A4C60FFC260A}"/>
              </a:ext>
            </a:extLst>
          </p:cNvPr>
          <p:cNvSpPr/>
          <p:nvPr/>
        </p:nvSpPr>
        <p:spPr bwMode="auto">
          <a:xfrm>
            <a:off x="28956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25" name="Oval 24">
            <a:extLst>
              <a:ext uri="{FF2B5EF4-FFF2-40B4-BE49-F238E27FC236}">
                <a16:creationId xmlns:a16="http://schemas.microsoft.com/office/drawing/2014/main" id="{5E0F3EAC-7C96-B865-754C-FD8D3F1BF7DC}"/>
              </a:ext>
            </a:extLst>
          </p:cNvPr>
          <p:cNvSpPr/>
          <p:nvPr/>
        </p:nvSpPr>
        <p:spPr bwMode="auto">
          <a:xfrm>
            <a:off x="34290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26" name="Oval 25">
            <a:extLst>
              <a:ext uri="{FF2B5EF4-FFF2-40B4-BE49-F238E27FC236}">
                <a16:creationId xmlns:a16="http://schemas.microsoft.com/office/drawing/2014/main" id="{E4169A95-C9F2-BF85-85D0-5A51FB36EB08}"/>
              </a:ext>
            </a:extLst>
          </p:cNvPr>
          <p:cNvSpPr/>
          <p:nvPr/>
        </p:nvSpPr>
        <p:spPr bwMode="auto">
          <a:xfrm>
            <a:off x="39624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27" name="Oval 26">
            <a:extLst>
              <a:ext uri="{FF2B5EF4-FFF2-40B4-BE49-F238E27FC236}">
                <a16:creationId xmlns:a16="http://schemas.microsoft.com/office/drawing/2014/main" id="{F37D8AF5-9AF1-67F5-8753-F8AFBF8AF28D}"/>
              </a:ext>
            </a:extLst>
          </p:cNvPr>
          <p:cNvSpPr/>
          <p:nvPr/>
        </p:nvSpPr>
        <p:spPr bwMode="auto">
          <a:xfrm>
            <a:off x="44958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28" name="Oval 27">
            <a:extLst>
              <a:ext uri="{FF2B5EF4-FFF2-40B4-BE49-F238E27FC236}">
                <a16:creationId xmlns:a16="http://schemas.microsoft.com/office/drawing/2014/main" id="{83847DB8-E245-B0CE-8F3E-EE185084BF50}"/>
              </a:ext>
            </a:extLst>
          </p:cNvPr>
          <p:cNvSpPr/>
          <p:nvPr/>
        </p:nvSpPr>
        <p:spPr bwMode="auto">
          <a:xfrm>
            <a:off x="50292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29" name="Oval 28">
            <a:extLst>
              <a:ext uri="{FF2B5EF4-FFF2-40B4-BE49-F238E27FC236}">
                <a16:creationId xmlns:a16="http://schemas.microsoft.com/office/drawing/2014/main" id="{6D320689-86BC-2FDB-FA92-CCABDAC4C9F3}"/>
              </a:ext>
            </a:extLst>
          </p:cNvPr>
          <p:cNvSpPr/>
          <p:nvPr/>
        </p:nvSpPr>
        <p:spPr bwMode="auto">
          <a:xfrm>
            <a:off x="55626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0" name="Oval 29">
            <a:extLst>
              <a:ext uri="{FF2B5EF4-FFF2-40B4-BE49-F238E27FC236}">
                <a16:creationId xmlns:a16="http://schemas.microsoft.com/office/drawing/2014/main" id="{6910448E-5842-089B-04F8-B7C7A5370F9A}"/>
              </a:ext>
            </a:extLst>
          </p:cNvPr>
          <p:cNvSpPr/>
          <p:nvPr/>
        </p:nvSpPr>
        <p:spPr bwMode="auto">
          <a:xfrm>
            <a:off x="60960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1" name="Oval 30">
            <a:extLst>
              <a:ext uri="{FF2B5EF4-FFF2-40B4-BE49-F238E27FC236}">
                <a16:creationId xmlns:a16="http://schemas.microsoft.com/office/drawing/2014/main" id="{77F70F25-4F7D-8B9B-FE0A-A69415419927}"/>
              </a:ext>
            </a:extLst>
          </p:cNvPr>
          <p:cNvSpPr/>
          <p:nvPr/>
        </p:nvSpPr>
        <p:spPr bwMode="auto">
          <a:xfrm>
            <a:off x="66294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2" name="Oval 31">
            <a:extLst>
              <a:ext uri="{FF2B5EF4-FFF2-40B4-BE49-F238E27FC236}">
                <a16:creationId xmlns:a16="http://schemas.microsoft.com/office/drawing/2014/main" id="{1B3CAC66-9DA2-FFE4-4AC5-81A2FD24E7E5}"/>
              </a:ext>
            </a:extLst>
          </p:cNvPr>
          <p:cNvSpPr/>
          <p:nvPr/>
        </p:nvSpPr>
        <p:spPr bwMode="auto">
          <a:xfrm>
            <a:off x="71628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3" name="Oval 32">
            <a:extLst>
              <a:ext uri="{FF2B5EF4-FFF2-40B4-BE49-F238E27FC236}">
                <a16:creationId xmlns:a16="http://schemas.microsoft.com/office/drawing/2014/main" id="{E52F6929-AB0B-0355-D65C-628A35E03393}"/>
              </a:ext>
            </a:extLst>
          </p:cNvPr>
          <p:cNvSpPr/>
          <p:nvPr/>
        </p:nvSpPr>
        <p:spPr bwMode="auto">
          <a:xfrm>
            <a:off x="76962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4" name="Oval 33">
            <a:extLst>
              <a:ext uri="{FF2B5EF4-FFF2-40B4-BE49-F238E27FC236}">
                <a16:creationId xmlns:a16="http://schemas.microsoft.com/office/drawing/2014/main" id="{7889FEC8-B837-48D5-496F-BB93C22C6C38}"/>
              </a:ext>
            </a:extLst>
          </p:cNvPr>
          <p:cNvSpPr/>
          <p:nvPr/>
        </p:nvSpPr>
        <p:spPr bwMode="auto">
          <a:xfrm>
            <a:off x="82296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5" name="Oval 34">
            <a:extLst>
              <a:ext uri="{FF2B5EF4-FFF2-40B4-BE49-F238E27FC236}">
                <a16:creationId xmlns:a16="http://schemas.microsoft.com/office/drawing/2014/main" id="{424C922B-FA8C-4F74-8741-626FA2E7D069}"/>
              </a:ext>
            </a:extLst>
          </p:cNvPr>
          <p:cNvSpPr/>
          <p:nvPr/>
        </p:nvSpPr>
        <p:spPr bwMode="auto">
          <a:xfrm>
            <a:off x="87630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6" name="Oval 35">
            <a:extLst>
              <a:ext uri="{FF2B5EF4-FFF2-40B4-BE49-F238E27FC236}">
                <a16:creationId xmlns:a16="http://schemas.microsoft.com/office/drawing/2014/main" id="{4446BDE0-FB32-50AC-5586-BE5DDD885BC2}"/>
              </a:ext>
            </a:extLst>
          </p:cNvPr>
          <p:cNvSpPr/>
          <p:nvPr/>
        </p:nvSpPr>
        <p:spPr bwMode="auto">
          <a:xfrm>
            <a:off x="9296400" y="3429000"/>
            <a:ext cx="533400" cy="457200"/>
          </a:xfrm>
          <a:prstGeom prst="ellipse">
            <a:avLst/>
          </a:prstGeom>
          <a:solidFill>
            <a:srgbClr val="FFC000"/>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37" name="Rectangle 36">
            <a:extLst>
              <a:ext uri="{FF2B5EF4-FFF2-40B4-BE49-F238E27FC236}">
                <a16:creationId xmlns:a16="http://schemas.microsoft.com/office/drawing/2014/main" id="{185C4D18-A237-23A6-7E16-8BABE930BA22}"/>
              </a:ext>
            </a:extLst>
          </p:cNvPr>
          <p:cNvSpPr/>
          <p:nvPr/>
        </p:nvSpPr>
        <p:spPr bwMode="auto">
          <a:xfrm>
            <a:off x="2667000" y="3657600"/>
            <a:ext cx="7315200" cy="228600"/>
          </a:xfrm>
          <a:prstGeom prst="rect">
            <a:avLst/>
          </a:prstGeom>
          <a:solidFill>
            <a:schemeClr val="bg1">
              <a:lumMod val="8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59412" name="Freeform 44">
            <a:extLst>
              <a:ext uri="{FF2B5EF4-FFF2-40B4-BE49-F238E27FC236}">
                <a16:creationId xmlns:a16="http://schemas.microsoft.com/office/drawing/2014/main" id="{57CBAA35-DC19-F0E6-A2C8-D48F90DDCAA2}"/>
              </a:ext>
            </a:extLst>
          </p:cNvPr>
          <p:cNvSpPr>
            <a:spLocks noChangeArrowheads="1"/>
          </p:cNvSpPr>
          <p:nvPr/>
        </p:nvSpPr>
        <p:spPr bwMode="auto">
          <a:xfrm>
            <a:off x="7162801" y="3351214"/>
            <a:ext cx="531813" cy="117475"/>
          </a:xfrm>
          <a:custGeom>
            <a:avLst/>
            <a:gdLst>
              <a:gd name="T0" fmla="*/ 0 w 531019"/>
              <a:gd name="T1" fmla="*/ 117475 h 117475"/>
              <a:gd name="T2" fmla="*/ 36149 w 531019"/>
              <a:gd name="T3" fmla="*/ 81757 h 117475"/>
              <a:gd name="T4" fmla="*/ 103625 w 531019"/>
              <a:gd name="T5" fmla="*/ 38894 h 117475"/>
              <a:gd name="T6" fmla="*/ 183151 w 531019"/>
              <a:gd name="T7" fmla="*/ 10319 h 117475"/>
              <a:gd name="T8" fmla="*/ 262677 w 531019"/>
              <a:gd name="T9" fmla="*/ 794 h 117475"/>
              <a:gd name="T10" fmla="*/ 332564 w 531019"/>
              <a:gd name="T11" fmla="*/ 5557 h 117475"/>
              <a:gd name="T12" fmla="*/ 402450 w 531019"/>
              <a:gd name="T13" fmla="*/ 22225 h 117475"/>
              <a:gd name="T14" fmla="*/ 450650 w 531019"/>
              <a:gd name="T15" fmla="*/ 43657 h 117475"/>
              <a:gd name="T16" fmla="*/ 491616 w 531019"/>
              <a:gd name="T17" fmla="*/ 67469 h 117475"/>
              <a:gd name="T18" fmla="*/ 537404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13" name="Freeform 45">
            <a:extLst>
              <a:ext uri="{FF2B5EF4-FFF2-40B4-BE49-F238E27FC236}">
                <a16:creationId xmlns:a16="http://schemas.microsoft.com/office/drawing/2014/main" id="{AE5ED72B-B4EC-5073-DF62-B779E7850AB1}"/>
              </a:ext>
            </a:extLst>
          </p:cNvPr>
          <p:cNvSpPr>
            <a:spLocks noChangeArrowheads="1"/>
          </p:cNvSpPr>
          <p:nvPr/>
        </p:nvSpPr>
        <p:spPr bwMode="auto">
          <a:xfrm>
            <a:off x="6629401" y="3352801"/>
            <a:ext cx="531813" cy="117475"/>
          </a:xfrm>
          <a:custGeom>
            <a:avLst/>
            <a:gdLst>
              <a:gd name="T0" fmla="*/ 0 w 531019"/>
              <a:gd name="T1" fmla="*/ 117475 h 117475"/>
              <a:gd name="T2" fmla="*/ 36149 w 531019"/>
              <a:gd name="T3" fmla="*/ 81757 h 117475"/>
              <a:gd name="T4" fmla="*/ 103625 w 531019"/>
              <a:gd name="T5" fmla="*/ 38894 h 117475"/>
              <a:gd name="T6" fmla="*/ 183151 w 531019"/>
              <a:gd name="T7" fmla="*/ 10319 h 117475"/>
              <a:gd name="T8" fmla="*/ 262677 w 531019"/>
              <a:gd name="T9" fmla="*/ 794 h 117475"/>
              <a:gd name="T10" fmla="*/ 332564 w 531019"/>
              <a:gd name="T11" fmla="*/ 5557 h 117475"/>
              <a:gd name="T12" fmla="*/ 402450 w 531019"/>
              <a:gd name="T13" fmla="*/ 22225 h 117475"/>
              <a:gd name="T14" fmla="*/ 450650 w 531019"/>
              <a:gd name="T15" fmla="*/ 43657 h 117475"/>
              <a:gd name="T16" fmla="*/ 491616 w 531019"/>
              <a:gd name="T17" fmla="*/ 67469 h 117475"/>
              <a:gd name="T18" fmla="*/ 537404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14" name="Freeform 46">
            <a:extLst>
              <a:ext uri="{FF2B5EF4-FFF2-40B4-BE49-F238E27FC236}">
                <a16:creationId xmlns:a16="http://schemas.microsoft.com/office/drawing/2014/main" id="{FA951600-75FA-F6B3-DB3E-2D4FA74FDD1A}"/>
              </a:ext>
            </a:extLst>
          </p:cNvPr>
          <p:cNvSpPr>
            <a:spLocks noChangeArrowheads="1"/>
          </p:cNvSpPr>
          <p:nvPr/>
        </p:nvSpPr>
        <p:spPr bwMode="auto">
          <a:xfrm>
            <a:off x="8231188" y="3352801"/>
            <a:ext cx="531812" cy="117475"/>
          </a:xfrm>
          <a:custGeom>
            <a:avLst/>
            <a:gdLst>
              <a:gd name="T0" fmla="*/ 0 w 531019"/>
              <a:gd name="T1" fmla="*/ 117475 h 117475"/>
              <a:gd name="T2" fmla="*/ 36148 w 531019"/>
              <a:gd name="T3" fmla="*/ 81757 h 117475"/>
              <a:gd name="T4" fmla="*/ 103623 w 531019"/>
              <a:gd name="T5" fmla="*/ 38894 h 117475"/>
              <a:gd name="T6" fmla="*/ 183148 w 531019"/>
              <a:gd name="T7" fmla="*/ 10319 h 117475"/>
              <a:gd name="T8" fmla="*/ 262673 w 531019"/>
              <a:gd name="T9" fmla="*/ 794 h 117475"/>
              <a:gd name="T10" fmla="*/ 332559 w 531019"/>
              <a:gd name="T11" fmla="*/ 5557 h 117475"/>
              <a:gd name="T12" fmla="*/ 402444 w 531019"/>
              <a:gd name="T13" fmla="*/ 22225 h 117475"/>
              <a:gd name="T14" fmla="*/ 450642 w 531019"/>
              <a:gd name="T15" fmla="*/ 43657 h 117475"/>
              <a:gd name="T16" fmla="*/ 491608 w 531019"/>
              <a:gd name="T17" fmla="*/ 67469 h 117475"/>
              <a:gd name="T18" fmla="*/ 537396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15" name="Freeform 47">
            <a:extLst>
              <a:ext uri="{FF2B5EF4-FFF2-40B4-BE49-F238E27FC236}">
                <a16:creationId xmlns:a16="http://schemas.microsoft.com/office/drawing/2014/main" id="{5CDFB446-ACBA-E389-01FD-DBDB3F70CAA1}"/>
              </a:ext>
            </a:extLst>
          </p:cNvPr>
          <p:cNvSpPr>
            <a:spLocks noChangeArrowheads="1"/>
          </p:cNvSpPr>
          <p:nvPr/>
        </p:nvSpPr>
        <p:spPr bwMode="auto">
          <a:xfrm>
            <a:off x="7697788" y="3354389"/>
            <a:ext cx="531812" cy="117475"/>
          </a:xfrm>
          <a:custGeom>
            <a:avLst/>
            <a:gdLst>
              <a:gd name="T0" fmla="*/ 0 w 531019"/>
              <a:gd name="T1" fmla="*/ 117475 h 117475"/>
              <a:gd name="T2" fmla="*/ 36148 w 531019"/>
              <a:gd name="T3" fmla="*/ 81757 h 117475"/>
              <a:gd name="T4" fmla="*/ 103623 w 531019"/>
              <a:gd name="T5" fmla="*/ 38894 h 117475"/>
              <a:gd name="T6" fmla="*/ 183148 w 531019"/>
              <a:gd name="T7" fmla="*/ 10319 h 117475"/>
              <a:gd name="T8" fmla="*/ 262673 w 531019"/>
              <a:gd name="T9" fmla="*/ 794 h 117475"/>
              <a:gd name="T10" fmla="*/ 332559 w 531019"/>
              <a:gd name="T11" fmla="*/ 5557 h 117475"/>
              <a:gd name="T12" fmla="*/ 402444 w 531019"/>
              <a:gd name="T13" fmla="*/ 22225 h 117475"/>
              <a:gd name="T14" fmla="*/ 450642 w 531019"/>
              <a:gd name="T15" fmla="*/ 43657 h 117475"/>
              <a:gd name="T16" fmla="*/ 491608 w 531019"/>
              <a:gd name="T17" fmla="*/ 67469 h 117475"/>
              <a:gd name="T18" fmla="*/ 537396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59416" name="Group 37">
            <a:extLst>
              <a:ext uri="{FF2B5EF4-FFF2-40B4-BE49-F238E27FC236}">
                <a16:creationId xmlns:a16="http://schemas.microsoft.com/office/drawing/2014/main" id="{5BF511FB-101E-BE3A-BB87-13FAA85011C1}"/>
              </a:ext>
            </a:extLst>
          </p:cNvPr>
          <p:cNvGrpSpPr>
            <a:grpSpLocks/>
          </p:cNvGrpSpPr>
          <p:nvPr/>
        </p:nvGrpSpPr>
        <p:grpSpPr bwMode="auto">
          <a:xfrm>
            <a:off x="2895600" y="1676400"/>
            <a:ext cx="2667000" cy="1873250"/>
            <a:chOff x="5257800" y="1600200"/>
            <a:chExt cx="2667000" cy="1873250"/>
          </a:xfrm>
        </p:grpSpPr>
        <p:sp>
          <p:nvSpPr>
            <p:cNvPr id="59422" name="Freeform 52">
              <a:extLst>
                <a:ext uri="{FF2B5EF4-FFF2-40B4-BE49-F238E27FC236}">
                  <a16:creationId xmlns:a16="http://schemas.microsoft.com/office/drawing/2014/main" id="{E4C403CE-D971-DDAD-8B43-693C2FBFD3EF}"/>
                </a:ext>
              </a:extLst>
            </p:cNvPr>
            <p:cNvSpPr>
              <a:spLocks noChangeArrowheads="1"/>
            </p:cNvSpPr>
            <p:nvPr/>
          </p:nvSpPr>
          <p:spPr bwMode="auto">
            <a:xfrm>
              <a:off x="5257800" y="2970213"/>
              <a:ext cx="531813" cy="117475"/>
            </a:xfrm>
            <a:custGeom>
              <a:avLst/>
              <a:gdLst>
                <a:gd name="T0" fmla="*/ 0 w 531019"/>
                <a:gd name="T1" fmla="*/ 117475 h 117475"/>
                <a:gd name="T2" fmla="*/ 36149 w 531019"/>
                <a:gd name="T3" fmla="*/ 81757 h 117475"/>
                <a:gd name="T4" fmla="*/ 103625 w 531019"/>
                <a:gd name="T5" fmla="*/ 38894 h 117475"/>
                <a:gd name="T6" fmla="*/ 183151 w 531019"/>
                <a:gd name="T7" fmla="*/ 10319 h 117475"/>
                <a:gd name="T8" fmla="*/ 262677 w 531019"/>
                <a:gd name="T9" fmla="*/ 794 h 117475"/>
                <a:gd name="T10" fmla="*/ 332564 w 531019"/>
                <a:gd name="T11" fmla="*/ 5557 h 117475"/>
                <a:gd name="T12" fmla="*/ 402450 w 531019"/>
                <a:gd name="T13" fmla="*/ 22225 h 117475"/>
                <a:gd name="T14" fmla="*/ 450650 w 531019"/>
                <a:gd name="T15" fmla="*/ 43657 h 117475"/>
                <a:gd name="T16" fmla="*/ 491616 w 531019"/>
                <a:gd name="T17" fmla="*/ 67469 h 117475"/>
                <a:gd name="T18" fmla="*/ 537404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0033C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23" name="Freeform 54">
              <a:extLst>
                <a:ext uri="{FF2B5EF4-FFF2-40B4-BE49-F238E27FC236}">
                  <a16:creationId xmlns:a16="http://schemas.microsoft.com/office/drawing/2014/main" id="{168EF7F3-571F-18AB-FBAB-90FE1231A249}"/>
                </a:ext>
              </a:extLst>
            </p:cNvPr>
            <p:cNvSpPr>
              <a:spLocks noChangeArrowheads="1"/>
            </p:cNvSpPr>
            <p:nvPr/>
          </p:nvSpPr>
          <p:spPr bwMode="auto">
            <a:xfrm>
              <a:off x="6326188" y="2971800"/>
              <a:ext cx="531812" cy="117475"/>
            </a:xfrm>
            <a:custGeom>
              <a:avLst/>
              <a:gdLst>
                <a:gd name="T0" fmla="*/ 0 w 531019"/>
                <a:gd name="T1" fmla="*/ 117475 h 117475"/>
                <a:gd name="T2" fmla="*/ 36148 w 531019"/>
                <a:gd name="T3" fmla="*/ 81757 h 117475"/>
                <a:gd name="T4" fmla="*/ 103623 w 531019"/>
                <a:gd name="T5" fmla="*/ 38894 h 117475"/>
                <a:gd name="T6" fmla="*/ 183148 w 531019"/>
                <a:gd name="T7" fmla="*/ 10319 h 117475"/>
                <a:gd name="T8" fmla="*/ 262673 w 531019"/>
                <a:gd name="T9" fmla="*/ 794 h 117475"/>
                <a:gd name="T10" fmla="*/ 332559 w 531019"/>
                <a:gd name="T11" fmla="*/ 5557 h 117475"/>
                <a:gd name="T12" fmla="*/ 402444 w 531019"/>
                <a:gd name="T13" fmla="*/ 22225 h 117475"/>
                <a:gd name="T14" fmla="*/ 450642 w 531019"/>
                <a:gd name="T15" fmla="*/ 43657 h 117475"/>
                <a:gd name="T16" fmla="*/ 491608 w 531019"/>
                <a:gd name="T17" fmla="*/ 67469 h 117475"/>
                <a:gd name="T18" fmla="*/ 537396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0033C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24" name="Freeform 55">
              <a:extLst>
                <a:ext uri="{FF2B5EF4-FFF2-40B4-BE49-F238E27FC236}">
                  <a16:creationId xmlns:a16="http://schemas.microsoft.com/office/drawing/2014/main" id="{06F9683A-7B69-43BE-B610-9433349924DA}"/>
                </a:ext>
              </a:extLst>
            </p:cNvPr>
            <p:cNvSpPr>
              <a:spLocks noChangeArrowheads="1"/>
            </p:cNvSpPr>
            <p:nvPr/>
          </p:nvSpPr>
          <p:spPr bwMode="auto">
            <a:xfrm>
              <a:off x="5792788" y="2973388"/>
              <a:ext cx="531812" cy="117475"/>
            </a:xfrm>
            <a:custGeom>
              <a:avLst/>
              <a:gdLst>
                <a:gd name="T0" fmla="*/ 0 w 531019"/>
                <a:gd name="T1" fmla="*/ 117475 h 117475"/>
                <a:gd name="T2" fmla="*/ 36148 w 531019"/>
                <a:gd name="T3" fmla="*/ 81757 h 117475"/>
                <a:gd name="T4" fmla="*/ 103623 w 531019"/>
                <a:gd name="T5" fmla="*/ 38894 h 117475"/>
                <a:gd name="T6" fmla="*/ 183148 w 531019"/>
                <a:gd name="T7" fmla="*/ 10319 h 117475"/>
                <a:gd name="T8" fmla="*/ 262673 w 531019"/>
                <a:gd name="T9" fmla="*/ 794 h 117475"/>
                <a:gd name="T10" fmla="*/ 332559 w 531019"/>
                <a:gd name="T11" fmla="*/ 5557 h 117475"/>
                <a:gd name="T12" fmla="*/ 402444 w 531019"/>
                <a:gd name="T13" fmla="*/ 22225 h 117475"/>
                <a:gd name="T14" fmla="*/ 450642 w 531019"/>
                <a:gd name="T15" fmla="*/ 43657 h 117475"/>
                <a:gd name="T16" fmla="*/ 491608 w 531019"/>
                <a:gd name="T17" fmla="*/ 67469 h 117475"/>
                <a:gd name="T18" fmla="*/ 537396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0033C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25" name="Freeform 57">
              <a:extLst>
                <a:ext uri="{FF2B5EF4-FFF2-40B4-BE49-F238E27FC236}">
                  <a16:creationId xmlns:a16="http://schemas.microsoft.com/office/drawing/2014/main" id="{58045D18-30F3-F264-C03D-CF5FD183CA38}"/>
                </a:ext>
              </a:extLst>
            </p:cNvPr>
            <p:cNvSpPr>
              <a:spLocks noChangeArrowheads="1"/>
            </p:cNvSpPr>
            <p:nvPr/>
          </p:nvSpPr>
          <p:spPr bwMode="auto">
            <a:xfrm>
              <a:off x="6862763" y="2973388"/>
              <a:ext cx="530225" cy="117475"/>
            </a:xfrm>
            <a:custGeom>
              <a:avLst/>
              <a:gdLst>
                <a:gd name="T0" fmla="*/ 0 w 531019"/>
                <a:gd name="T1" fmla="*/ 117475 h 117475"/>
                <a:gd name="T2" fmla="*/ 35295 w 531019"/>
                <a:gd name="T3" fmla="*/ 81757 h 117475"/>
                <a:gd name="T4" fmla="*/ 101175 w 531019"/>
                <a:gd name="T5" fmla="*/ 38894 h 117475"/>
                <a:gd name="T6" fmla="*/ 178821 w 531019"/>
                <a:gd name="T7" fmla="*/ 10319 h 117475"/>
                <a:gd name="T8" fmla="*/ 256467 w 531019"/>
                <a:gd name="T9" fmla="*/ 794 h 117475"/>
                <a:gd name="T10" fmla="*/ 324703 w 531019"/>
                <a:gd name="T11" fmla="*/ 5557 h 117475"/>
                <a:gd name="T12" fmla="*/ 392937 w 531019"/>
                <a:gd name="T13" fmla="*/ 22225 h 117475"/>
                <a:gd name="T14" fmla="*/ 439994 w 531019"/>
                <a:gd name="T15" fmla="*/ 43657 h 117475"/>
                <a:gd name="T16" fmla="*/ 479995 w 531019"/>
                <a:gd name="T17" fmla="*/ 67469 h 117475"/>
                <a:gd name="T18" fmla="*/ 524700 w 531019"/>
                <a:gd name="T19" fmla="*/ 112713 h 117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019"/>
                <a:gd name="T31" fmla="*/ 0 h 117475"/>
                <a:gd name="T32" fmla="*/ 531019 w 531019"/>
                <a:gd name="T33" fmla="*/ 117475 h 1174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019" h="117475">
                  <a:moveTo>
                    <a:pt x="0" y="117475"/>
                  </a:moveTo>
                  <a:cubicBezTo>
                    <a:pt x="9326" y="106164"/>
                    <a:pt x="18653" y="94854"/>
                    <a:pt x="35719" y="81757"/>
                  </a:cubicBezTo>
                  <a:cubicBezTo>
                    <a:pt x="52785" y="68660"/>
                    <a:pt x="78185" y="50800"/>
                    <a:pt x="102394" y="38894"/>
                  </a:cubicBezTo>
                  <a:cubicBezTo>
                    <a:pt x="126603" y="26988"/>
                    <a:pt x="154781" y="16669"/>
                    <a:pt x="180975" y="10319"/>
                  </a:cubicBezTo>
                  <a:cubicBezTo>
                    <a:pt x="207169" y="3969"/>
                    <a:pt x="234950" y="1588"/>
                    <a:pt x="259556" y="794"/>
                  </a:cubicBezTo>
                  <a:cubicBezTo>
                    <a:pt x="284162" y="0"/>
                    <a:pt x="305594" y="1985"/>
                    <a:pt x="328613" y="5557"/>
                  </a:cubicBezTo>
                  <a:cubicBezTo>
                    <a:pt x="351632" y="9129"/>
                    <a:pt x="378222" y="15875"/>
                    <a:pt x="397669" y="22225"/>
                  </a:cubicBezTo>
                  <a:cubicBezTo>
                    <a:pt x="417116" y="28575"/>
                    <a:pt x="430610" y="36116"/>
                    <a:pt x="445294" y="43657"/>
                  </a:cubicBezTo>
                  <a:cubicBezTo>
                    <a:pt x="459978" y="51198"/>
                    <a:pt x="471488" y="55960"/>
                    <a:pt x="485775" y="67469"/>
                  </a:cubicBezTo>
                  <a:cubicBezTo>
                    <a:pt x="500062" y="78978"/>
                    <a:pt x="515540" y="95845"/>
                    <a:pt x="531019" y="112713"/>
                  </a:cubicBezTo>
                </a:path>
              </a:pathLst>
            </a:custGeom>
            <a:noFill/>
            <a:ln w="12700" algn="ctr">
              <a:solidFill>
                <a:srgbClr val="0033C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Can 58">
              <a:extLst>
                <a:ext uri="{FF2B5EF4-FFF2-40B4-BE49-F238E27FC236}">
                  <a16:creationId xmlns:a16="http://schemas.microsoft.com/office/drawing/2014/main" id="{C95E6B7A-48A5-126F-2500-A123024F780C}"/>
                </a:ext>
              </a:extLst>
            </p:cNvPr>
            <p:cNvSpPr/>
            <p:nvPr/>
          </p:nvSpPr>
          <p:spPr bwMode="auto">
            <a:xfrm>
              <a:off x="7315200" y="1600200"/>
              <a:ext cx="609600" cy="1524000"/>
            </a:xfrm>
            <a:prstGeom prst="can">
              <a:avLst/>
            </a:prstGeom>
            <a:solidFill>
              <a:schemeClr val="bg1">
                <a:lumMod val="7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60" name="Freeform 59">
              <a:extLst>
                <a:ext uri="{FF2B5EF4-FFF2-40B4-BE49-F238E27FC236}">
                  <a16:creationId xmlns:a16="http://schemas.microsoft.com/office/drawing/2014/main" id="{6D274CFC-5CC3-3006-42DA-BAD4ABCAAC02}"/>
                </a:ext>
              </a:extLst>
            </p:cNvPr>
            <p:cNvSpPr/>
            <p:nvPr/>
          </p:nvSpPr>
          <p:spPr bwMode="auto">
            <a:xfrm>
              <a:off x="6657975" y="3125788"/>
              <a:ext cx="1017588" cy="347662"/>
            </a:xfrm>
            <a:custGeom>
              <a:avLst/>
              <a:gdLst>
                <a:gd name="connsiteX0" fmla="*/ 1017431 w 1017431"/>
                <a:gd name="connsiteY0" fmla="*/ 0 h 347730"/>
                <a:gd name="connsiteX1" fmla="*/ 0 w 1017431"/>
                <a:gd name="connsiteY1" fmla="*/ 103031 h 347730"/>
                <a:gd name="connsiteX2" fmla="*/ 180305 w 1017431"/>
                <a:gd name="connsiteY2" fmla="*/ 347730 h 347730"/>
                <a:gd name="connsiteX3" fmla="*/ 180305 w 1017431"/>
                <a:gd name="connsiteY3" fmla="*/ 90153 h 347730"/>
              </a:gdLst>
              <a:ahLst/>
              <a:cxnLst>
                <a:cxn ang="0">
                  <a:pos x="connsiteX0" y="connsiteY0"/>
                </a:cxn>
                <a:cxn ang="0">
                  <a:pos x="connsiteX1" y="connsiteY1"/>
                </a:cxn>
                <a:cxn ang="0">
                  <a:pos x="connsiteX2" y="connsiteY2"/>
                </a:cxn>
                <a:cxn ang="0">
                  <a:pos x="connsiteX3" y="connsiteY3"/>
                </a:cxn>
              </a:cxnLst>
              <a:rect l="l" t="t" r="r" b="b"/>
              <a:pathLst>
                <a:path w="1017431" h="347730">
                  <a:moveTo>
                    <a:pt x="1017431" y="0"/>
                  </a:moveTo>
                  <a:lnTo>
                    <a:pt x="0" y="103031"/>
                  </a:lnTo>
                  <a:lnTo>
                    <a:pt x="180305" y="347730"/>
                  </a:lnTo>
                  <a:lnTo>
                    <a:pt x="180305" y="90153"/>
                  </a:lnTo>
                </a:path>
              </a:pathLst>
            </a:custGeom>
            <a:solidFill>
              <a:schemeClr val="bg1">
                <a:lumMod val="7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grpSp>
      <p:sp>
        <p:nvSpPr>
          <p:cNvPr id="62" name="Can 61">
            <a:extLst>
              <a:ext uri="{FF2B5EF4-FFF2-40B4-BE49-F238E27FC236}">
                <a16:creationId xmlns:a16="http://schemas.microsoft.com/office/drawing/2014/main" id="{13D46F8C-3D4B-E95D-7F49-5A44AC974BFE}"/>
              </a:ext>
            </a:extLst>
          </p:cNvPr>
          <p:cNvSpPr/>
          <p:nvPr/>
        </p:nvSpPr>
        <p:spPr bwMode="auto">
          <a:xfrm>
            <a:off x="9296400" y="1600200"/>
            <a:ext cx="609600" cy="1524000"/>
          </a:xfrm>
          <a:prstGeom prst="can">
            <a:avLst/>
          </a:prstGeom>
          <a:solidFill>
            <a:schemeClr val="bg1">
              <a:lumMod val="7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63" name="Freeform 62">
            <a:extLst>
              <a:ext uri="{FF2B5EF4-FFF2-40B4-BE49-F238E27FC236}">
                <a16:creationId xmlns:a16="http://schemas.microsoft.com/office/drawing/2014/main" id="{E3B50D96-138A-F9B9-5A7B-AFE81FB2EFD5}"/>
              </a:ext>
            </a:extLst>
          </p:cNvPr>
          <p:cNvSpPr/>
          <p:nvPr/>
        </p:nvSpPr>
        <p:spPr bwMode="auto">
          <a:xfrm>
            <a:off x="8639175" y="3125788"/>
            <a:ext cx="1017588" cy="347662"/>
          </a:xfrm>
          <a:custGeom>
            <a:avLst/>
            <a:gdLst>
              <a:gd name="connsiteX0" fmla="*/ 1017431 w 1017431"/>
              <a:gd name="connsiteY0" fmla="*/ 0 h 347730"/>
              <a:gd name="connsiteX1" fmla="*/ 0 w 1017431"/>
              <a:gd name="connsiteY1" fmla="*/ 103031 h 347730"/>
              <a:gd name="connsiteX2" fmla="*/ 180305 w 1017431"/>
              <a:gd name="connsiteY2" fmla="*/ 347730 h 347730"/>
              <a:gd name="connsiteX3" fmla="*/ 180305 w 1017431"/>
              <a:gd name="connsiteY3" fmla="*/ 90153 h 347730"/>
            </a:gdLst>
            <a:ahLst/>
            <a:cxnLst>
              <a:cxn ang="0">
                <a:pos x="connsiteX0" y="connsiteY0"/>
              </a:cxn>
              <a:cxn ang="0">
                <a:pos x="connsiteX1" y="connsiteY1"/>
              </a:cxn>
              <a:cxn ang="0">
                <a:pos x="connsiteX2" y="connsiteY2"/>
              </a:cxn>
              <a:cxn ang="0">
                <a:pos x="connsiteX3" y="connsiteY3"/>
              </a:cxn>
            </a:cxnLst>
            <a:rect l="l" t="t" r="r" b="b"/>
            <a:pathLst>
              <a:path w="1017431" h="347730">
                <a:moveTo>
                  <a:pt x="1017431" y="0"/>
                </a:moveTo>
                <a:lnTo>
                  <a:pt x="0" y="103031"/>
                </a:lnTo>
                <a:lnTo>
                  <a:pt x="180305" y="347730"/>
                </a:lnTo>
                <a:lnTo>
                  <a:pt x="180305" y="90153"/>
                </a:lnTo>
              </a:path>
            </a:pathLst>
          </a:custGeom>
          <a:solidFill>
            <a:schemeClr val="bg1">
              <a:lumMod val="7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sp>
        <p:nvSpPr>
          <p:cNvPr id="64" name="Freeform 63">
            <a:extLst>
              <a:ext uri="{FF2B5EF4-FFF2-40B4-BE49-F238E27FC236}">
                <a16:creationId xmlns:a16="http://schemas.microsoft.com/office/drawing/2014/main" id="{E85C0C66-6A2B-E0DC-A491-02288D4D0C42}"/>
              </a:ext>
            </a:extLst>
          </p:cNvPr>
          <p:cNvSpPr/>
          <p:nvPr/>
        </p:nvSpPr>
        <p:spPr bwMode="auto">
          <a:xfrm rot="21256275">
            <a:off x="8656639" y="3178175"/>
            <a:ext cx="1017587" cy="349250"/>
          </a:xfrm>
          <a:custGeom>
            <a:avLst/>
            <a:gdLst>
              <a:gd name="connsiteX0" fmla="*/ 1017431 w 1017431"/>
              <a:gd name="connsiteY0" fmla="*/ 0 h 347730"/>
              <a:gd name="connsiteX1" fmla="*/ 0 w 1017431"/>
              <a:gd name="connsiteY1" fmla="*/ 103031 h 347730"/>
              <a:gd name="connsiteX2" fmla="*/ 180305 w 1017431"/>
              <a:gd name="connsiteY2" fmla="*/ 347730 h 347730"/>
              <a:gd name="connsiteX3" fmla="*/ 180305 w 1017431"/>
              <a:gd name="connsiteY3" fmla="*/ 90153 h 347730"/>
            </a:gdLst>
            <a:ahLst/>
            <a:cxnLst>
              <a:cxn ang="0">
                <a:pos x="connsiteX0" y="connsiteY0"/>
              </a:cxn>
              <a:cxn ang="0">
                <a:pos x="connsiteX1" y="connsiteY1"/>
              </a:cxn>
              <a:cxn ang="0">
                <a:pos x="connsiteX2" y="connsiteY2"/>
              </a:cxn>
              <a:cxn ang="0">
                <a:pos x="connsiteX3" y="connsiteY3"/>
              </a:cxn>
            </a:cxnLst>
            <a:rect l="l" t="t" r="r" b="b"/>
            <a:pathLst>
              <a:path w="1017431" h="347730">
                <a:moveTo>
                  <a:pt x="1017431" y="0"/>
                </a:moveTo>
                <a:lnTo>
                  <a:pt x="0" y="103031"/>
                </a:lnTo>
                <a:lnTo>
                  <a:pt x="180305" y="347730"/>
                </a:lnTo>
                <a:lnTo>
                  <a:pt x="180305" y="90153"/>
                </a:lnTo>
              </a:path>
            </a:pathLst>
          </a:custGeom>
          <a:solidFill>
            <a:schemeClr val="bg1">
              <a:lumMod val="75000"/>
            </a:schemeClr>
          </a:solidFill>
          <a:ln w="12700" cap="flat" cmpd="sng" algn="ctr">
            <a:solidFill>
              <a:schemeClr val="tx1">
                <a:lumMod val="65000"/>
                <a:lumOff val="35000"/>
              </a:schemeClr>
            </a:solidFill>
            <a:prstDash val="solid"/>
            <a:round/>
            <a:headEnd type="none" w="med" len="med"/>
            <a:tailEnd type="none" w="med" len="med"/>
          </a:ln>
          <a:effectLst/>
        </p:spPr>
        <p:txBody>
          <a:bodyPr lIns="0" tIns="0" rIns="0" bIns="0"/>
          <a:lstStyle/>
          <a:p>
            <a:pPr>
              <a:defRPr/>
            </a:pPr>
            <a:endParaRPr lang="en-US"/>
          </a:p>
        </p:txBody>
      </p:sp>
      <p:cxnSp>
        <p:nvCxnSpPr>
          <p:cNvPr id="59420" name="Straight Connector 65">
            <a:extLst>
              <a:ext uri="{FF2B5EF4-FFF2-40B4-BE49-F238E27FC236}">
                <a16:creationId xmlns:a16="http://schemas.microsoft.com/office/drawing/2014/main" id="{BB9CE11B-D1E9-76D9-25FA-DBF5D4C48234}"/>
              </a:ext>
            </a:extLst>
          </p:cNvPr>
          <p:cNvCxnSpPr>
            <a:cxnSpLocks noChangeShapeType="1"/>
          </p:cNvCxnSpPr>
          <p:nvPr/>
        </p:nvCxnSpPr>
        <p:spPr bwMode="auto">
          <a:xfrm>
            <a:off x="7239000" y="3048000"/>
            <a:ext cx="2057400" cy="1588"/>
          </a:xfrm>
          <a:prstGeom prst="line">
            <a:avLst/>
          </a:prstGeom>
          <a:noFill/>
          <a:ln w="12700" algn="ctr">
            <a:solidFill>
              <a:srgbClr val="0033CC"/>
            </a:solidFill>
            <a:prstDash val="sysDash"/>
            <a:round/>
            <a:headEnd/>
            <a:tailEnd/>
          </a:ln>
          <a:extLst>
            <a:ext uri="{909E8E84-426E-40DD-AFC4-6F175D3DCCD1}">
              <a14:hiddenFill xmlns:a14="http://schemas.microsoft.com/office/drawing/2010/main">
                <a:noFill/>
              </a14:hiddenFill>
            </a:ext>
          </a:extLst>
        </p:spPr>
      </p:cxnSp>
      <p:sp>
        <p:nvSpPr>
          <p:cNvPr id="59421" name="TextBox 37">
            <a:extLst>
              <a:ext uri="{FF2B5EF4-FFF2-40B4-BE49-F238E27FC236}">
                <a16:creationId xmlns:a16="http://schemas.microsoft.com/office/drawing/2014/main" id="{8EDCE22E-258F-1E56-4950-F382F7656ED7}"/>
              </a:ext>
            </a:extLst>
          </p:cNvPr>
          <p:cNvSpPr txBox="1">
            <a:spLocks noChangeArrowheads="1"/>
          </p:cNvSpPr>
          <p:nvPr/>
        </p:nvSpPr>
        <p:spPr bwMode="auto">
          <a:xfrm>
            <a:off x="2971800" y="3962400"/>
            <a:ext cx="6934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400"/>
              <a:t>constant force mode			Constant height mode </a:t>
            </a:r>
          </a:p>
          <a:p>
            <a:pPr eaLnBrk="1" hangingPunct="1"/>
            <a:r>
              <a:rPr lang="en-US" altLang="en-US" sz="1400"/>
              <a:t>higher scanning speed than AC mode	Highest scanning speed </a:t>
            </a:r>
          </a:p>
          <a:p>
            <a:pPr eaLnBrk="1" hangingPunct="1"/>
            <a:r>
              <a:rPr lang="en-US" altLang="en-US" sz="1400"/>
              <a:t>accurate in Z			No accuracy in Z</a:t>
            </a:r>
          </a:p>
          <a:p>
            <a:pPr eaLnBrk="1" hangingPunct="1"/>
            <a:endParaRPr lang="en-US" altLang="en-US" sz="1400"/>
          </a:p>
          <a:p>
            <a:pPr eaLnBrk="1" hangingPunct="1"/>
            <a:r>
              <a:rPr lang="en-US" altLang="en-US" sz="1400"/>
              <a:t>How to:</a:t>
            </a:r>
          </a:p>
          <a:p>
            <a:pPr eaLnBrk="1" hangingPunct="1"/>
            <a:r>
              <a:rPr lang="en-US" altLang="en-US" sz="1400"/>
              <a:t>lower scanning rate			Higher scanning rate</a:t>
            </a:r>
          </a:p>
          <a:p>
            <a:pPr eaLnBrk="1" hangingPunct="1"/>
            <a:r>
              <a:rPr lang="en-US" altLang="en-US" sz="1400"/>
              <a:t>high feed back I P gain 		Low feed back I P gain</a:t>
            </a:r>
          </a:p>
          <a:p>
            <a:pPr eaLnBrk="1" hangingPunct="1"/>
            <a:endParaRPr lang="en-US" altLang="en-US"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C1C02D3-42C1-B401-0177-0275E4F06322}"/>
              </a:ext>
            </a:extLst>
          </p:cNvPr>
          <p:cNvSpPr>
            <a:spLocks noGrp="1"/>
          </p:cNvSpPr>
          <p:nvPr>
            <p:ph type="title"/>
          </p:nvPr>
        </p:nvSpPr>
        <p:spPr>
          <a:xfrm>
            <a:off x="1846111" y="167483"/>
            <a:ext cx="8691562" cy="611187"/>
          </a:xfrm>
        </p:spPr>
        <p:txBody>
          <a:bodyPr/>
          <a:lstStyle/>
          <a:p>
            <a:r>
              <a:rPr lang="en-US" altLang="en-US" dirty="0"/>
              <a:t>Constant height mode vs. constant force mode</a:t>
            </a:r>
          </a:p>
        </p:txBody>
      </p:sp>
      <p:sp>
        <p:nvSpPr>
          <p:cNvPr id="60419" name="Footer Placeholder 3">
            <a:extLst>
              <a:ext uri="{FF2B5EF4-FFF2-40B4-BE49-F238E27FC236}">
                <a16:creationId xmlns:a16="http://schemas.microsoft.com/office/drawing/2014/main" id="{B6187549-9AD7-70F7-651B-06FFE25A7E89}"/>
              </a:ext>
            </a:extLst>
          </p:cNvPr>
          <p:cNvSpPr>
            <a:spLocks noGrp="1"/>
          </p:cNvSpPr>
          <p:nvPr>
            <p:ph type="ftr" sz="quarter" idx="10"/>
          </p:nvPr>
        </p:nvSpPr>
        <p:spPr>
          <a:xfrm>
            <a:off x="8382000" y="6570664"/>
            <a:ext cx="2057400" cy="134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pic>
        <p:nvPicPr>
          <p:cNvPr id="60420" name="Picture 2">
            <a:extLst>
              <a:ext uri="{FF2B5EF4-FFF2-40B4-BE49-F238E27FC236}">
                <a16:creationId xmlns:a16="http://schemas.microsoft.com/office/drawing/2014/main" id="{9AFDB1FC-A129-8D31-E795-77769B845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11239"/>
            <a:ext cx="52578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1" name="Picture 3">
            <a:extLst>
              <a:ext uri="{FF2B5EF4-FFF2-40B4-BE49-F238E27FC236}">
                <a16:creationId xmlns:a16="http://schemas.microsoft.com/office/drawing/2014/main" id="{B829C606-2725-3E09-3244-CB0B99121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02038"/>
            <a:ext cx="5202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2" name="TextBox 7">
            <a:extLst>
              <a:ext uri="{FF2B5EF4-FFF2-40B4-BE49-F238E27FC236}">
                <a16:creationId xmlns:a16="http://schemas.microsoft.com/office/drawing/2014/main" id="{B482912B-4C49-7093-4B11-0ACB127B4335}"/>
              </a:ext>
            </a:extLst>
          </p:cNvPr>
          <p:cNvSpPr txBox="1">
            <a:spLocks noChangeArrowheads="1"/>
          </p:cNvSpPr>
          <p:nvPr/>
        </p:nvSpPr>
        <p:spPr bwMode="auto">
          <a:xfrm>
            <a:off x="7162800" y="1468439"/>
            <a:ext cx="20907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600"/>
              <a:t>Constant force mode</a:t>
            </a:r>
          </a:p>
          <a:p>
            <a:pPr eaLnBrk="1" hangingPunct="1"/>
            <a:endParaRPr lang="en-US" altLang="en-US" sz="1600"/>
          </a:p>
          <a:p>
            <a:pPr eaLnBrk="1" hangingPunct="1"/>
            <a:r>
              <a:rPr lang="en-US" altLang="en-US" sz="1200"/>
              <a:t>Scanning rate: 5 Hz</a:t>
            </a:r>
          </a:p>
          <a:p>
            <a:pPr eaLnBrk="1" hangingPunct="1"/>
            <a:r>
              <a:rPr lang="en-US" altLang="en-US" sz="1200"/>
              <a:t>I gain %:           30</a:t>
            </a:r>
          </a:p>
          <a:p>
            <a:pPr eaLnBrk="1" hangingPunct="1"/>
            <a:r>
              <a:rPr lang="en-US" altLang="en-US" sz="1200"/>
              <a:t>P gain %:         40</a:t>
            </a:r>
          </a:p>
        </p:txBody>
      </p:sp>
      <p:sp>
        <p:nvSpPr>
          <p:cNvPr id="60423" name="TextBox 8">
            <a:extLst>
              <a:ext uri="{FF2B5EF4-FFF2-40B4-BE49-F238E27FC236}">
                <a16:creationId xmlns:a16="http://schemas.microsoft.com/office/drawing/2014/main" id="{813D3066-FBC0-8CD9-3E9D-B523A6EABE3F}"/>
              </a:ext>
            </a:extLst>
          </p:cNvPr>
          <p:cNvSpPr txBox="1">
            <a:spLocks noChangeArrowheads="1"/>
          </p:cNvSpPr>
          <p:nvPr/>
        </p:nvSpPr>
        <p:spPr bwMode="auto">
          <a:xfrm>
            <a:off x="2819400" y="4821239"/>
            <a:ext cx="21923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600"/>
              <a:t>Constant height mode</a:t>
            </a:r>
          </a:p>
          <a:p>
            <a:pPr eaLnBrk="1" hangingPunct="1"/>
            <a:endParaRPr lang="en-US" altLang="en-US" sz="1600"/>
          </a:p>
          <a:p>
            <a:pPr eaLnBrk="1" hangingPunct="1"/>
            <a:r>
              <a:rPr lang="en-US" altLang="en-US" sz="1200"/>
              <a:t>Scanning rate:        15 Hz</a:t>
            </a:r>
          </a:p>
          <a:p>
            <a:pPr eaLnBrk="1" hangingPunct="1"/>
            <a:r>
              <a:rPr lang="en-US" altLang="en-US" sz="1200"/>
              <a:t>I gain %:                  0.1%</a:t>
            </a:r>
          </a:p>
          <a:p>
            <a:pPr eaLnBrk="1" hangingPunct="1"/>
            <a:r>
              <a:rPr lang="en-US" altLang="en-US" sz="1200"/>
              <a:t>P gain %:                 1%</a:t>
            </a:r>
          </a:p>
        </p:txBody>
      </p:sp>
      <p:sp>
        <p:nvSpPr>
          <p:cNvPr id="60424" name="TextBox 9">
            <a:extLst>
              <a:ext uri="{FF2B5EF4-FFF2-40B4-BE49-F238E27FC236}">
                <a16:creationId xmlns:a16="http://schemas.microsoft.com/office/drawing/2014/main" id="{AE301C03-289D-BF9A-C609-5D1AF52CAB8A}"/>
              </a:ext>
            </a:extLst>
          </p:cNvPr>
          <p:cNvSpPr txBox="1">
            <a:spLocks noChangeArrowheads="1"/>
          </p:cNvSpPr>
          <p:nvPr/>
        </p:nvSpPr>
        <p:spPr bwMode="auto">
          <a:xfrm>
            <a:off x="2057400" y="609600"/>
            <a:ext cx="193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2000"/>
              <a:t>Calcite in water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803FE8BD-6A77-E071-873A-D87146D496F7}"/>
              </a:ext>
            </a:extLst>
          </p:cNvPr>
          <p:cNvSpPr>
            <a:spLocks noChangeArrowheads="1"/>
          </p:cNvSpPr>
          <p:nvPr/>
        </p:nvSpPr>
        <p:spPr bwMode="auto">
          <a:xfrm>
            <a:off x="1855788" y="1385888"/>
            <a:ext cx="8475662" cy="4786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nvGrpSpPr>
          <p:cNvPr id="61443" name="Group 4">
            <a:extLst>
              <a:ext uri="{FF2B5EF4-FFF2-40B4-BE49-F238E27FC236}">
                <a16:creationId xmlns:a16="http://schemas.microsoft.com/office/drawing/2014/main" id="{B69BD769-C02B-C0F0-F0AB-3A1D0BC7342D}"/>
              </a:ext>
            </a:extLst>
          </p:cNvPr>
          <p:cNvGrpSpPr>
            <a:grpSpLocks/>
          </p:cNvGrpSpPr>
          <p:nvPr/>
        </p:nvGrpSpPr>
        <p:grpSpPr bwMode="auto">
          <a:xfrm>
            <a:off x="1901825" y="4046538"/>
            <a:ext cx="8235950" cy="2062162"/>
            <a:chOff x="33" y="1690"/>
            <a:chExt cx="5188" cy="1299"/>
          </a:xfrm>
        </p:grpSpPr>
        <p:sp>
          <p:nvSpPr>
            <p:cNvPr id="62162" name="Oval 5">
              <a:extLst>
                <a:ext uri="{FF2B5EF4-FFF2-40B4-BE49-F238E27FC236}">
                  <a16:creationId xmlns:a16="http://schemas.microsoft.com/office/drawing/2014/main" id="{D2EFD525-E420-17E4-C70D-EA619F4E05E4}"/>
                </a:ext>
              </a:extLst>
            </p:cNvPr>
            <p:cNvSpPr>
              <a:spLocks noChangeArrowheads="1"/>
            </p:cNvSpPr>
            <p:nvPr/>
          </p:nvSpPr>
          <p:spPr bwMode="auto">
            <a:xfrm>
              <a:off x="1520" y="169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3" name="Oval 6">
              <a:extLst>
                <a:ext uri="{FF2B5EF4-FFF2-40B4-BE49-F238E27FC236}">
                  <a16:creationId xmlns:a16="http://schemas.microsoft.com/office/drawing/2014/main" id="{54CF9725-3BEE-184B-9EDC-050066D71979}"/>
                </a:ext>
              </a:extLst>
            </p:cNvPr>
            <p:cNvSpPr>
              <a:spLocks noChangeArrowheads="1"/>
            </p:cNvSpPr>
            <p:nvPr/>
          </p:nvSpPr>
          <p:spPr bwMode="auto">
            <a:xfrm>
              <a:off x="1673" y="169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4" name="Oval 7">
              <a:extLst>
                <a:ext uri="{FF2B5EF4-FFF2-40B4-BE49-F238E27FC236}">
                  <a16:creationId xmlns:a16="http://schemas.microsoft.com/office/drawing/2014/main" id="{0B7566F3-1AAB-6A40-AAFE-B74D64528DB2}"/>
                </a:ext>
              </a:extLst>
            </p:cNvPr>
            <p:cNvSpPr>
              <a:spLocks noChangeArrowheads="1"/>
            </p:cNvSpPr>
            <p:nvPr/>
          </p:nvSpPr>
          <p:spPr bwMode="auto">
            <a:xfrm>
              <a:off x="1829" y="169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5" name="Oval 8">
              <a:extLst>
                <a:ext uri="{FF2B5EF4-FFF2-40B4-BE49-F238E27FC236}">
                  <a16:creationId xmlns:a16="http://schemas.microsoft.com/office/drawing/2014/main" id="{D1613C13-E04E-5A41-7489-7095878864A3}"/>
                </a:ext>
              </a:extLst>
            </p:cNvPr>
            <p:cNvSpPr>
              <a:spLocks noChangeArrowheads="1"/>
            </p:cNvSpPr>
            <p:nvPr/>
          </p:nvSpPr>
          <p:spPr bwMode="auto">
            <a:xfrm>
              <a:off x="1982" y="169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6" name="Oval 9">
              <a:extLst>
                <a:ext uri="{FF2B5EF4-FFF2-40B4-BE49-F238E27FC236}">
                  <a16:creationId xmlns:a16="http://schemas.microsoft.com/office/drawing/2014/main" id="{AABACC33-C6C5-CA3E-3EA9-8F6236443959}"/>
                </a:ext>
              </a:extLst>
            </p:cNvPr>
            <p:cNvSpPr>
              <a:spLocks noChangeArrowheads="1"/>
            </p:cNvSpPr>
            <p:nvPr/>
          </p:nvSpPr>
          <p:spPr bwMode="auto">
            <a:xfrm>
              <a:off x="2137" y="169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7" name="Oval 10">
              <a:extLst>
                <a:ext uri="{FF2B5EF4-FFF2-40B4-BE49-F238E27FC236}">
                  <a16:creationId xmlns:a16="http://schemas.microsoft.com/office/drawing/2014/main" id="{4DBCB8AA-0054-12D3-74F1-6E8ABEC534E6}"/>
                </a:ext>
              </a:extLst>
            </p:cNvPr>
            <p:cNvSpPr>
              <a:spLocks noChangeArrowheads="1"/>
            </p:cNvSpPr>
            <p:nvPr/>
          </p:nvSpPr>
          <p:spPr bwMode="auto">
            <a:xfrm>
              <a:off x="2292" y="1691"/>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8" name="Oval 11">
              <a:extLst>
                <a:ext uri="{FF2B5EF4-FFF2-40B4-BE49-F238E27FC236}">
                  <a16:creationId xmlns:a16="http://schemas.microsoft.com/office/drawing/2014/main" id="{4159F7BE-E9FC-26D7-9577-E2091DF480E2}"/>
                </a:ext>
              </a:extLst>
            </p:cNvPr>
            <p:cNvSpPr>
              <a:spLocks noChangeArrowheads="1"/>
            </p:cNvSpPr>
            <p:nvPr/>
          </p:nvSpPr>
          <p:spPr bwMode="auto">
            <a:xfrm>
              <a:off x="2448" y="1691"/>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9" name="Oval 12">
              <a:extLst>
                <a:ext uri="{FF2B5EF4-FFF2-40B4-BE49-F238E27FC236}">
                  <a16:creationId xmlns:a16="http://schemas.microsoft.com/office/drawing/2014/main" id="{0B813D25-3BB7-13C8-B8DD-735AFABF4AA6}"/>
                </a:ext>
              </a:extLst>
            </p:cNvPr>
            <p:cNvSpPr>
              <a:spLocks noChangeArrowheads="1"/>
            </p:cNvSpPr>
            <p:nvPr/>
          </p:nvSpPr>
          <p:spPr bwMode="auto">
            <a:xfrm>
              <a:off x="2600" y="1691"/>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0" name="Oval 13">
              <a:extLst>
                <a:ext uri="{FF2B5EF4-FFF2-40B4-BE49-F238E27FC236}">
                  <a16:creationId xmlns:a16="http://schemas.microsoft.com/office/drawing/2014/main" id="{BE0EB872-353D-226C-F0E9-FA55079F81FE}"/>
                </a:ext>
              </a:extLst>
            </p:cNvPr>
            <p:cNvSpPr>
              <a:spLocks noChangeArrowheads="1"/>
            </p:cNvSpPr>
            <p:nvPr/>
          </p:nvSpPr>
          <p:spPr bwMode="auto">
            <a:xfrm>
              <a:off x="2757" y="1690"/>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1" name="Oval 14">
              <a:extLst>
                <a:ext uri="{FF2B5EF4-FFF2-40B4-BE49-F238E27FC236}">
                  <a16:creationId xmlns:a16="http://schemas.microsoft.com/office/drawing/2014/main" id="{E94F3507-ACA0-9362-B0FB-334B89F91255}"/>
                </a:ext>
              </a:extLst>
            </p:cNvPr>
            <p:cNvSpPr>
              <a:spLocks noChangeArrowheads="1"/>
            </p:cNvSpPr>
            <p:nvPr/>
          </p:nvSpPr>
          <p:spPr bwMode="auto">
            <a:xfrm>
              <a:off x="2910" y="169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2" name="Oval 15">
              <a:extLst>
                <a:ext uri="{FF2B5EF4-FFF2-40B4-BE49-F238E27FC236}">
                  <a16:creationId xmlns:a16="http://schemas.microsoft.com/office/drawing/2014/main" id="{21EDC638-4DF9-A328-0FF2-3D335FFCDCA7}"/>
                </a:ext>
              </a:extLst>
            </p:cNvPr>
            <p:cNvSpPr>
              <a:spLocks noChangeArrowheads="1"/>
            </p:cNvSpPr>
            <p:nvPr/>
          </p:nvSpPr>
          <p:spPr bwMode="auto">
            <a:xfrm>
              <a:off x="3064" y="1691"/>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3" name="Oval 16">
              <a:extLst>
                <a:ext uri="{FF2B5EF4-FFF2-40B4-BE49-F238E27FC236}">
                  <a16:creationId xmlns:a16="http://schemas.microsoft.com/office/drawing/2014/main" id="{FD5EF1D6-8DAC-AED6-34FB-9B0CCE7832F3}"/>
                </a:ext>
              </a:extLst>
            </p:cNvPr>
            <p:cNvSpPr>
              <a:spLocks noChangeArrowheads="1"/>
            </p:cNvSpPr>
            <p:nvPr/>
          </p:nvSpPr>
          <p:spPr bwMode="auto">
            <a:xfrm>
              <a:off x="3221" y="169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4" name="Oval 17">
              <a:extLst>
                <a:ext uri="{FF2B5EF4-FFF2-40B4-BE49-F238E27FC236}">
                  <a16:creationId xmlns:a16="http://schemas.microsoft.com/office/drawing/2014/main" id="{EE54DE19-E84A-EF47-F2FF-124F5DDCD5D5}"/>
                </a:ext>
              </a:extLst>
            </p:cNvPr>
            <p:cNvSpPr>
              <a:spLocks noChangeArrowheads="1"/>
            </p:cNvSpPr>
            <p:nvPr/>
          </p:nvSpPr>
          <p:spPr bwMode="auto">
            <a:xfrm>
              <a:off x="1412" y="1731"/>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5" name="Oval 18">
              <a:extLst>
                <a:ext uri="{FF2B5EF4-FFF2-40B4-BE49-F238E27FC236}">
                  <a16:creationId xmlns:a16="http://schemas.microsoft.com/office/drawing/2014/main" id="{0BD239FD-1A19-326E-2596-343689CA9975}"/>
                </a:ext>
              </a:extLst>
            </p:cNvPr>
            <p:cNvSpPr>
              <a:spLocks noChangeArrowheads="1"/>
            </p:cNvSpPr>
            <p:nvPr/>
          </p:nvSpPr>
          <p:spPr bwMode="auto">
            <a:xfrm>
              <a:off x="1567" y="1732"/>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6" name="Oval 19">
              <a:extLst>
                <a:ext uri="{FF2B5EF4-FFF2-40B4-BE49-F238E27FC236}">
                  <a16:creationId xmlns:a16="http://schemas.microsoft.com/office/drawing/2014/main" id="{3B5A54E3-36FA-E3B0-F8E5-62F7A0AAAACA}"/>
                </a:ext>
              </a:extLst>
            </p:cNvPr>
            <p:cNvSpPr>
              <a:spLocks noChangeArrowheads="1"/>
            </p:cNvSpPr>
            <p:nvPr/>
          </p:nvSpPr>
          <p:spPr bwMode="auto">
            <a:xfrm>
              <a:off x="1720" y="1731"/>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7" name="Oval 20">
              <a:extLst>
                <a:ext uri="{FF2B5EF4-FFF2-40B4-BE49-F238E27FC236}">
                  <a16:creationId xmlns:a16="http://schemas.microsoft.com/office/drawing/2014/main" id="{FA0388C4-E041-4AF2-134C-9B19DC562890}"/>
                </a:ext>
              </a:extLst>
            </p:cNvPr>
            <p:cNvSpPr>
              <a:spLocks noChangeArrowheads="1"/>
            </p:cNvSpPr>
            <p:nvPr/>
          </p:nvSpPr>
          <p:spPr bwMode="auto">
            <a:xfrm>
              <a:off x="1875" y="1731"/>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8" name="Oval 21">
              <a:extLst>
                <a:ext uri="{FF2B5EF4-FFF2-40B4-BE49-F238E27FC236}">
                  <a16:creationId xmlns:a16="http://schemas.microsoft.com/office/drawing/2014/main" id="{33A3D139-8F97-C977-A10F-5BA4A04C1F6B}"/>
                </a:ext>
              </a:extLst>
            </p:cNvPr>
            <p:cNvSpPr>
              <a:spLocks noChangeArrowheads="1"/>
            </p:cNvSpPr>
            <p:nvPr/>
          </p:nvSpPr>
          <p:spPr bwMode="auto">
            <a:xfrm>
              <a:off x="2029" y="1731"/>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79" name="Oval 22">
              <a:extLst>
                <a:ext uri="{FF2B5EF4-FFF2-40B4-BE49-F238E27FC236}">
                  <a16:creationId xmlns:a16="http://schemas.microsoft.com/office/drawing/2014/main" id="{1CC12168-2102-BE04-3EBC-4BBB3DACBA5B}"/>
                </a:ext>
              </a:extLst>
            </p:cNvPr>
            <p:cNvSpPr>
              <a:spLocks noChangeArrowheads="1"/>
            </p:cNvSpPr>
            <p:nvPr/>
          </p:nvSpPr>
          <p:spPr bwMode="auto">
            <a:xfrm>
              <a:off x="2184" y="1732"/>
              <a:ext cx="149"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0" name="Oval 23">
              <a:extLst>
                <a:ext uri="{FF2B5EF4-FFF2-40B4-BE49-F238E27FC236}">
                  <a16:creationId xmlns:a16="http://schemas.microsoft.com/office/drawing/2014/main" id="{54ACE6F5-E910-6DB0-B309-E0638BC88FE6}"/>
                </a:ext>
              </a:extLst>
            </p:cNvPr>
            <p:cNvSpPr>
              <a:spLocks noChangeArrowheads="1"/>
            </p:cNvSpPr>
            <p:nvPr/>
          </p:nvSpPr>
          <p:spPr bwMode="auto">
            <a:xfrm>
              <a:off x="2341" y="173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1" name="Oval 24">
              <a:extLst>
                <a:ext uri="{FF2B5EF4-FFF2-40B4-BE49-F238E27FC236}">
                  <a16:creationId xmlns:a16="http://schemas.microsoft.com/office/drawing/2014/main" id="{0DBCC0C9-2403-FDEB-CD8B-E9D5B78D5DF0}"/>
                </a:ext>
              </a:extLst>
            </p:cNvPr>
            <p:cNvSpPr>
              <a:spLocks noChangeArrowheads="1"/>
            </p:cNvSpPr>
            <p:nvPr/>
          </p:nvSpPr>
          <p:spPr bwMode="auto">
            <a:xfrm>
              <a:off x="2496" y="1731"/>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2" name="Oval 25">
              <a:extLst>
                <a:ext uri="{FF2B5EF4-FFF2-40B4-BE49-F238E27FC236}">
                  <a16:creationId xmlns:a16="http://schemas.microsoft.com/office/drawing/2014/main" id="{589604A9-5D1D-86F1-B6C3-CFE343272793}"/>
                </a:ext>
              </a:extLst>
            </p:cNvPr>
            <p:cNvSpPr>
              <a:spLocks noChangeArrowheads="1"/>
            </p:cNvSpPr>
            <p:nvPr/>
          </p:nvSpPr>
          <p:spPr bwMode="auto">
            <a:xfrm>
              <a:off x="2648" y="1732"/>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3" name="Oval 26">
              <a:extLst>
                <a:ext uri="{FF2B5EF4-FFF2-40B4-BE49-F238E27FC236}">
                  <a16:creationId xmlns:a16="http://schemas.microsoft.com/office/drawing/2014/main" id="{56135C2E-B908-F522-5ED1-A0402D98DA52}"/>
                </a:ext>
              </a:extLst>
            </p:cNvPr>
            <p:cNvSpPr>
              <a:spLocks noChangeArrowheads="1"/>
            </p:cNvSpPr>
            <p:nvPr/>
          </p:nvSpPr>
          <p:spPr bwMode="auto">
            <a:xfrm>
              <a:off x="2803" y="173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4" name="Oval 27">
              <a:extLst>
                <a:ext uri="{FF2B5EF4-FFF2-40B4-BE49-F238E27FC236}">
                  <a16:creationId xmlns:a16="http://schemas.microsoft.com/office/drawing/2014/main" id="{062DDB27-0AA0-4EC9-6CE2-26FC17368C8C}"/>
                </a:ext>
              </a:extLst>
            </p:cNvPr>
            <p:cNvSpPr>
              <a:spLocks noChangeArrowheads="1"/>
            </p:cNvSpPr>
            <p:nvPr/>
          </p:nvSpPr>
          <p:spPr bwMode="auto">
            <a:xfrm>
              <a:off x="2957" y="1731"/>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5" name="Oval 28">
              <a:extLst>
                <a:ext uri="{FF2B5EF4-FFF2-40B4-BE49-F238E27FC236}">
                  <a16:creationId xmlns:a16="http://schemas.microsoft.com/office/drawing/2014/main" id="{8A0C4AF0-7E78-6385-A13A-ADD75F3A502E}"/>
                </a:ext>
              </a:extLst>
            </p:cNvPr>
            <p:cNvSpPr>
              <a:spLocks noChangeArrowheads="1"/>
            </p:cNvSpPr>
            <p:nvPr/>
          </p:nvSpPr>
          <p:spPr bwMode="auto">
            <a:xfrm>
              <a:off x="3113" y="1731"/>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6" name="Oval 29">
              <a:extLst>
                <a:ext uri="{FF2B5EF4-FFF2-40B4-BE49-F238E27FC236}">
                  <a16:creationId xmlns:a16="http://schemas.microsoft.com/office/drawing/2014/main" id="{FA570CD6-315C-D653-8646-D99F23D94FB1}"/>
                </a:ext>
              </a:extLst>
            </p:cNvPr>
            <p:cNvSpPr>
              <a:spLocks noChangeArrowheads="1"/>
            </p:cNvSpPr>
            <p:nvPr/>
          </p:nvSpPr>
          <p:spPr bwMode="auto">
            <a:xfrm>
              <a:off x="1458" y="1777"/>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7" name="Oval 30">
              <a:extLst>
                <a:ext uri="{FF2B5EF4-FFF2-40B4-BE49-F238E27FC236}">
                  <a16:creationId xmlns:a16="http://schemas.microsoft.com/office/drawing/2014/main" id="{EEC0A262-FCF7-E06F-6107-7D71860FE5A6}"/>
                </a:ext>
              </a:extLst>
            </p:cNvPr>
            <p:cNvSpPr>
              <a:spLocks noChangeArrowheads="1"/>
            </p:cNvSpPr>
            <p:nvPr/>
          </p:nvSpPr>
          <p:spPr bwMode="auto">
            <a:xfrm>
              <a:off x="1611" y="1777"/>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8" name="Oval 31">
              <a:extLst>
                <a:ext uri="{FF2B5EF4-FFF2-40B4-BE49-F238E27FC236}">
                  <a16:creationId xmlns:a16="http://schemas.microsoft.com/office/drawing/2014/main" id="{A00D68BC-AD7C-7096-9AA4-AA4EFA4111DB}"/>
                </a:ext>
              </a:extLst>
            </p:cNvPr>
            <p:cNvSpPr>
              <a:spLocks noChangeArrowheads="1"/>
            </p:cNvSpPr>
            <p:nvPr/>
          </p:nvSpPr>
          <p:spPr bwMode="auto">
            <a:xfrm>
              <a:off x="1768" y="1777"/>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89" name="Oval 32">
              <a:extLst>
                <a:ext uri="{FF2B5EF4-FFF2-40B4-BE49-F238E27FC236}">
                  <a16:creationId xmlns:a16="http://schemas.microsoft.com/office/drawing/2014/main" id="{C8CA79DA-4BA2-DD13-AE45-71A58F8D155D}"/>
                </a:ext>
              </a:extLst>
            </p:cNvPr>
            <p:cNvSpPr>
              <a:spLocks noChangeArrowheads="1"/>
            </p:cNvSpPr>
            <p:nvPr/>
          </p:nvSpPr>
          <p:spPr bwMode="auto">
            <a:xfrm>
              <a:off x="1922" y="1777"/>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0" name="Oval 33">
              <a:extLst>
                <a:ext uri="{FF2B5EF4-FFF2-40B4-BE49-F238E27FC236}">
                  <a16:creationId xmlns:a16="http://schemas.microsoft.com/office/drawing/2014/main" id="{8EF9ED25-ED0E-366F-E044-D91AC734B08F}"/>
                </a:ext>
              </a:extLst>
            </p:cNvPr>
            <p:cNvSpPr>
              <a:spLocks noChangeArrowheads="1"/>
            </p:cNvSpPr>
            <p:nvPr/>
          </p:nvSpPr>
          <p:spPr bwMode="auto">
            <a:xfrm>
              <a:off x="2077" y="1777"/>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1" name="Oval 34">
              <a:extLst>
                <a:ext uri="{FF2B5EF4-FFF2-40B4-BE49-F238E27FC236}">
                  <a16:creationId xmlns:a16="http://schemas.microsoft.com/office/drawing/2014/main" id="{97E02790-E5B4-1D83-595F-82CB147049DC}"/>
                </a:ext>
              </a:extLst>
            </p:cNvPr>
            <p:cNvSpPr>
              <a:spLocks noChangeArrowheads="1"/>
            </p:cNvSpPr>
            <p:nvPr/>
          </p:nvSpPr>
          <p:spPr bwMode="auto">
            <a:xfrm>
              <a:off x="2232" y="1777"/>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2" name="Oval 35">
              <a:extLst>
                <a:ext uri="{FF2B5EF4-FFF2-40B4-BE49-F238E27FC236}">
                  <a16:creationId xmlns:a16="http://schemas.microsoft.com/office/drawing/2014/main" id="{851F9CE9-82C6-9786-7A52-1417938DADE9}"/>
                </a:ext>
              </a:extLst>
            </p:cNvPr>
            <p:cNvSpPr>
              <a:spLocks noChangeArrowheads="1"/>
            </p:cNvSpPr>
            <p:nvPr/>
          </p:nvSpPr>
          <p:spPr bwMode="auto">
            <a:xfrm>
              <a:off x="2385" y="177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3" name="Oval 36">
              <a:extLst>
                <a:ext uri="{FF2B5EF4-FFF2-40B4-BE49-F238E27FC236}">
                  <a16:creationId xmlns:a16="http://schemas.microsoft.com/office/drawing/2014/main" id="{E9CEFFE1-4A6E-6E68-10B1-CDCE79863274}"/>
                </a:ext>
              </a:extLst>
            </p:cNvPr>
            <p:cNvSpPr>
              <a:spLocks noChangeArrowheads="1"/>
            </p:cNvSpPr>
            <p:nvPr/>
          </p:nvSpPr>
          <p:spPr bwMode="auto">
            <a:xfrm>
              <a:off x="2539" y="1777"/>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4" name="Oval 37">
              <a:extLst>
                <a:ext uri="{FF2B5EF4-FFF2-40B4-BE49-F238E27FC236}">
                  <a16:creationId xmlns:a16="http://schemas.microsoft.com/office/drawing/2014/main" id="{30723652-41C9-C332-F26E-08020CE26B32}"/>
                </a:ext>
              </a:extLst>
            </p:cNvPr>
            <p:cNvSpPr>
              <a:spLocks noChangeArrowheads="1"/>
            </p:cNvSpPr>
            <p:nvPr/>
          </p:nvSpPr>
          <p:spPr bwMode="auto">
            <a:xfrm>
              <a:off x="2695" y="177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5" name="Oval 38">
              <a:extLst>
                <a:ext uri="{FF2B5EF4-FFF2-40B4-BE49-F238E27FC236}">
                  <a16:creationId xmlns:a16="http://schemas.microsoft.com/office/drawing/2014/main" id="{B1A63A4D-153A-8320-E13E-72B3F57A0313}"/>
                </a:ext>
              </a:extLst>
            </p:cNvPr>
            <p:cNvSpPr>
              <a:spLocks noChangeArrowheads="1"/>
            </p:cNvSpPr>
            <p:nvPr/>
          </p:nvSpPr>
          <p:spPr bwMode="auto">
            <a:xfrm>
              <a:off x="2848" y="1777"/>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6" name="Oval 39">
              <a:extLst>
                <a:ext uri="{FF2B5EF4-FFF2-40B4-BE49-F238E27FC236}">
                  <a16:creationId xmlns:a16="http://schemas.microsoft.com/office/drawing/2014/main" id="{DBDD33A7-F0A8-914C-A9CF-0970E588EFCC}"/>
                </a:ext>
              </a:extLst>
            </p:cNvPr>
            <p:cNvSpPr>
              <a:spLocks noChangeArrowheads="1"/>
            </p:cNvSpPr>
            <p:nvPr/>
          </p:nvSpPr>
          <p:spPr bwMode="auto">
            <a:xfrm>
              <a:off x="3005" y="177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7" name="Oval 40">
              <a:extLst>
                <a:ext uri="{FF2B5EF4-FFF2-40B4-BE49-F238E27FC236}">
                  <a16:creationId xmlns:a16="http://schemas.microsoft.com/office/drawing/2014/main" id="{6FDFD0A7-892A-2232-5EC9-A59799F0773A}"/>
                </a:ext>
              </a:extLst>
            </p:cNvPr>
            <p:cNvSpPr>
              <a:spLocks noChangeArrowheads="1"/>
            </p:cNvSpPr>
            <p:nvPr/>
          </p:nvSpPr>
          <p:spPr bwMode="auto">
            <a:xfrm>
              <a:off x="3160" y="1777"/>
              <a:ext cx="144"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8" name="Oval 41">
              <a:extLst>
                <a:ext uri="{FF2B5EF4-FFF2-40B4-BE49-F238E27FC236}">
                  <a16:creationId xmlns:a16="http://schemas.microsoft.com/office/drawing/2014/main" id="{59474A5B-8684-1FFF-943A-E103D709C10C}"/>
                </a:ext>
              </a:extLst>
            </p:cNvPr>
            <p:cNvSpPr>
              <a:spLocks noChangeArrowheads="1"/>
            </p:cNvSpPr>
            <p:nvPr/>
          </p:nvSpPr>
          <p:spPr bwMode="auto">
            <a:xfrm>
              <a:off x="1354" y="181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99" name="Oval 42">
              <a:extLst>
                <a:ext uri="{FF2B5EF4-FFF2-40B4-BE49-F238E27FC236}">
                  <a16:creationId xmlns:a16="http://schemas.microsoft.com/office/drawing/2014/main" id="{3801CEB4-29A3-1249-0214-751C1D215B15}"/>
                </a:ext>
              </a:extLst>
            </p:cNvPr>
            <p:cNvSpPr>
              <a:spLocks noChangeArrowheads="1"/>
            </p:cNvSpPr>
            <p:nvPr/>
          </p:nvSpPr>
          <p:spPr bwMode="auto">
            <a:xfrm>
              <a:off x="1506" y="1819"/>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0" name="Oval 43">
              <a:extLst>
                <a:ext uri="{FF2B5EF4-FFF2-40B4-BE49-F238E27FC236}">
                  <a16:creationId xmlns:a16="http://schemas.microsoft.com/office/drawing/2014/main" id="{006DF367-C406-9126-D0CB-324D891EE472}"/>
                </a:ext>
              </a:extLst>
            </p:cNvPr>
            <p:cNvSpPr>
              <a:spLocks noChangeArrowheads="1"/>
            </p:cNvSpPr>
            <p:nvPr/>
          </p:nvSpPr>
          <p:spPr bwMode="auto">
            <a:xfrm>
              <a:off x="1662" y="1818"/>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1" name="Oval 44">
              <a:extLst>
                <a:ext uri="{FF2B5EF4-FFF2-40B4-BE49-F238E27FC236}">
                  <a16:creationId xmlns:a16="http://schemas.microsoft.com/office/drawing/2014/main" id="{A9405E11-08C5-B994-4B7C-A8C51ABE7B70}"/>
                </a:ext>
              </a:extLst>
            </p:cNvPr>
            <p:cNvSpPr>
              <a:spLocks noChangeArrowheads="1"/>
            </p:cNvSpPr>
            <p:nvPr/>
          </p:nvSpPr>
          <p:spPr bwMode="auto">
            <a:xfrm>
              <a:off x="1245" y="1860"/>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2" name="Oval 45">
              <a:extLst>
                <a:ext uri="{FF2B5EF4-FFF2-40B4-BE49-F238E27FC236}">
                  <a16:creationId xmlns:a16="http://schemas.microsoft.com/office/drawing/2014/main" id="{7778CFE4-2CDE-3E03-9724-75CD20B91B8B}"/>
                </a:ext>
              </a:extLst>
            </p:cNvPr>
            <p:cNvSpPr>
              <a:spLocks noChangeArrowheads="1"/>
            </p:cNvSpPr>
            <p:nvPr/>
          </p:nvSpPr>
          <p:spPr bwMode="auto">
            <a:xfrm>
              <a:off x="1402" y="1860"/>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3" name="Oval 46">
              <a:extLst>
                <a:ext uri="{FF2B5EF4-FFF2-40B4-BE49-F238E27FC236}">
                  <a16:creationId xmlns:a16="http://schemas.microsoft.com/office/drawing/2014/main" id="{57A49D0B-D775-E204-2651-B2FB0E1D7735}"/>
                </a:ext>
              </a:extLst>
            </p:cNvPr>
            <p:cNvSpPr>
              <a:spLocks noChangeArrowheads="1"/>
            </p:cNvSpPr>
            <p:nvPr/>
          </p:nvSpPr>
          <p:spPr bwMode="auto">
            <a:xfrm>
              <a:off x="1556" y="1860"/>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4" name="Oval 47">
              <a:extLst>
                <a:ext uri="{FF2B5EF4-FFF2-40B4-BE49-F238E27FC236}">
                  <a16:creationId xmlns:a16="http://schemas.microsoft.com/office/drawing/2014/main" id="{E6377AB7-1860-F7C2-FB57-6CF0FB0C3BFA}"/>
                </a:ext>
              </a:extLst>
            </p:cNvPr>
            <p:cNvSpPr>
              <a:spLocks noChangeArrowheads="1"/>
            </p:cNvSpPr>
            <p:nvPr/>
          </p:nvSpPr>
          <p:spPr bwMode="auto">
            <a:xfrm>
              <a:off x="1293" y="19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5" name="Oval 48">
              <a:extLst>
                <a:ext uri="{FF2B5EF4-FFF2-40B4-BE49-F238E27FC236}">
                  <a16:creationId xmlns:a16="http://schemas.microsoft.com/office/drawing/2014/main" id="{C8CEA4E4-0D6A-3CC5-CF2B-98683D34BF9B}"/>
                </a:ext>
              </a:extLst>
            </p:cNvPr>
            <p:cNvSpPr>
              <a:spLocks noChangeArrowheads="1"/>
            </p:cNvSpPr>
            <p:nvPr/>
          </p:nvSpPr>
          <p:spPr bwMode="auto">
            <a:xfrm>
              <a:off x="1446" y="19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6" name="Oval 49">
              <a:extLst>
                <a:ext uri="{FF2B5EF4-FFF2-40B4-BE49-F238E27FC236}">
                  <a16:creationId xmlns:a16="http://schemas.microsoft.com/office/drawing/2014/main" id="{771D17C1-E5B6-C0B5-10D6-5144D8472261}"/>
                </a:ext>
              </a:extLst>
            </p:cNvPr>
            <p:cNvSpPr>
              <a:spLocks noChangeArrowheads="1"/>
            </p:cNvSpPr>
            <p:nvPr/>
          </p:nvSpPr>
          <p:spPr bwMode="auto">
            <a:xfrm>
              <a:off x="1188" y="1946"/>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7" name="Oval 50">
              <a:extLst>
                <a:ext uri="{FF2B5EF4-FFF2-40B4-BE49-F238E27FC236}">
                  <a16:creationId xmlns:a16="http://schemas.microsoft.com/office/drawing/2014/main" id="{0296F112-2610-04A7-B932-A181023D6F20}"/>
                </a:ext>
              </a:extLst>
            </p:cNvPr>
            <p:cNvSpPr>
              <a:spLocks noChangeArrowheads="1"/>
            </p:cNvSpPr>
            <p:nvPr/>
          </p:nvSpPr>
          <p:spPr bwMode="auto">
            <a:xfrm>
              <a:off x="1343" y="1946"/>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8" name="Oval 51">
              <a:extLst>
                <a:ext uri="{FF2B5EF4-FFF2-40B4-BE49-F238E27FC236}">
                  <a16:creationId xmlns:a16="http://schemas.microsoft.com/office/drawing/2014/main" id="{FF2B5613-9985-1BFD-ACD3-0CC36C4E522E}"/>
                </a:ext>
              </a:extLst>
            </p:cNvPr>
            <p:cNvSpPr>
              <a:spLocks noChangeArrowheads="1"/>
            </p:cNvSpPr>
            <p:nvPr/>
          </p:nvSpPr>
          <p:spPr bwMode="auto">
            <a:xfrm>
              <a:off x="1078" y="1986"/>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09" name="Oval 52">
              <a:extLst>
                <a:ext uri="{FF2B5EF4-FFF2-40B4-BE49-F238E27FC236}">
                  <a16:creationId xmlns:a16="http://schemas.microsoft.com/office/drawing/2014/main" id="{BD6B7613-BC08-B9D5-C536-AC2E2B64D359}"/>
                </a:ext>
              </a:extLst>
            </p:cNvPr>
            <p:cNvSpPr>
              <a:spLocks noChangeArrowheads="1"/>
            </p:cNvSpPr>
            <p:nvPr/>
          </p:nvSpPr>
          <p:spPr bwMode="auto">
            <a:xfrm>
              <a:off x="1235" y="198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0" name="Oval 53">
              <a:extLst>
                <a:ext uri="{FF2B5EF4-FFF2-40B4-BE49-F238E27FC236}">
                  <a16:creationId xmlns:a16="http://schemas.microsoft.com/office/drawing/2014/main" id="{B8EAF72D-0C9C-8EA1-4ACC-19BEB7257BDB}"/>
                </a:ext>
              </a:extLst>
            </p:cNvPr>
            <p:cNvSpPr>
              <a:spLocks noChangeArrowheads="1"/>
            </p:cNvSpPr>
            <p:nvPr/>
          </p:nvSpPr>
          <p:spPr bwMode="auto">
            <a:xfrm>
              <a:off x="1390" y="1986"/>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1" name="Oval 54">
              <a:extLst>
                <a:ext uri="{FF2B5EF4-FFF2-40B4-BE49-F238E27FC236}">
                  <a16:creationId xmlns:a16="http://schemas.microsoft.com/office/drawing/2014/main" id="{968FFC21-227E-E1C4-CFBF-FF9ACAF59EDC}"/>
                </a:ext>
              </a:extLst>
            </p:cNvPr>
            <p:cNvSpPr>
              <a:spLocks noChangeArrowheads="1"/>
            </p:cNvSpPr>
            <p:nvPr/>
          </p:nvSpPr>
          <p:spPr bwMode="auto">
            <a:xfrm>
              <a:off x="1127" y="2030"/>
              <a:ext cx="146"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2" name="Oval 55">
              <a:extLst>
                <a:ext uri="{FF2B5EF4-FFF2-40B4-BE49-F238E27FC236}">
                  <a16:creationId xmlns:a16="http://schemas.microsoft.com/office/drawing/2014/main" id="{9089B006-E8FC-6500-C085-2F795F59AE9B}"/>
                </a:ext>
              </a:extLst>
            </p:cNvPr>
            <p:cNvSpPr>
              <a:spLocks noChangeArrowheads="1"/>
            </p:cNvSpPr>
            <p:nvPr/>
          </p:nvSpPr>
          <p:spPr bwMode="auto">
            <a:xfrm>
              <a:off x="1281" y="2030"/>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3" name="Oval 56">
              <a:extLst>
                <a:ext uri="{FF2B5EF4-FFF2-40B4-BE49-F238E27FC236}">
                  <a16:creationId xmlns:a16="http://schemas.microsoft.com/office/drawing/2014/main" id="{076F297A-6315-3E5B-D163-0B6A350AA916}"/>
                </a:ext>
              </a:extLst>
            </p:cNvPr>
            <p:cNvSpPr>
              <a:spLocks noChangeArrowheads="1"/>
            </p:cNvSpPr>
            <p:nvPr/>
          </p:nvSpPr>
          <p:spPr bwMode="auto">
            <a:xfrm>
              <a:off x="1023" y="2074"/>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4" name="Oval 57">
              <a:extLst>
                <a:ext uri="{FF2B5EF4-FFF2-40B4-BE49-F238E27FC236}">
                  <a16:creationId xmlns:a16="http://schemas.microsoft.com/office/drawing/2014/main" id="{2E88FBB0-7449-C67C-2EFA-D831573F108D}"/>
                </a:ext>
              </a:extLst>
            </p:cNvPr>
            <p:cNvSpPr>
              <a:spLocks noChangeArrowheads="1"/>
            </p:cNvSpPr>
            <p:nvPr/>
          </p:nvSpPr>
          <p:spPr bwMode="auto">
            <a:xfrm>
              <a:off x="1177" y="2074"/>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5" name="Oval 58">
              <a:extLst>
                <a:ext uri="{FF2B5EF4-FFF2-40B4-BE49-F238E27FC236}">
                  <a16:creationId xmlns:a16="http://schemas.microsoft.com/office/drawing/2014/main" id="{45182094-333D-6769-24FE-95B86E3D7AE5}"/>
                </a:ext>
              </a:extLst>
            </p:cNvPr>
            <p:cNvSpPr>
              <a:spLocks noChangeArrowheads="1"/>
            </p:cNvSpPr>
            <p:nvPr/>
          </p:nvSpPr>
          <p:spPr bwMode="auto">
            <a:xfrm>
              <a:off x="914" y="2114"/>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6" name="Oval 59">
              <a:extLst>
                <a:ext uri="{FF2B5EF4-FFF2-40B4-BE49-F238E27FC236}">
                  <a16:creationId xmlns:a16="http://schemas.microsoft.com/office/drawing/2014/main" id="{D9FACB44-F0F7-E9C2-C0F0-12F0A1BFB482}"/>
                </a:ext>
              </a:extLst>
            </p:cNvPr>
            <p:cNvSpPr>
              <a:spLocks noChangeArrowheads="1"/>
            </p:cNvSpPr>
            <p:nvPr/>
          </p:nvSpPr>
          <p:spPr bwMode="auto">
            <a:xfrm>
              <a:off x="1068" y="211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7" name="Oval 60">
              <a:extLst>
                <a:ext uri="{FF2B5EF4-FFF2-40B4-BE49-F238E27FC236}">
                  <a16:creationId xmlns:a16="http://schemas.microsoft.com/office/drawing/2014/main" id="{4FBE9098-678C-8A1F-6B54-D106FAE6B33D}"/>
                </a:ext>
              </a:extLst>
            </p:cNvPr>
            <p:cNvSpPr>
              <a:spLocks noChangeArrowheads="1"/>
            </p:cNvSpPr>
            <p:nvPr/>
          </p:nvSpPr>
          <p:spPr bwMode="auto">
            <a:xfrm>
              <a:off x="1224" y="2114"/>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8" name="Oval 61">
              <a:extLst>
                <a:ext uri="{FF2B5EF4-FFF2-40B4-BE49-F238E27FC236}">
                  <a16:creationId xmlns:a16="http://schemas.microsoft.com/office/drawing/2014/main" id="{EE29D9AF-4201-A43A-D78F-3A1C682BBDAD}"/>
                </a:ext>
              </a:extLst>
            </p:cNvPr>
            <p:cNvSpPr>
              <a:spLocks noChangeArrowheads="1"/>
            </p:cNvSpPr>
            <p:nvPr/>
          </p:nvSpPr>
          <p:spPr bwMode="auto">
            <a:xfrm>
              <a:off x="960" y="2160"/>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19" name="Oval 62">
              <a:extLst>
                <a:ext uri="{FF2B5EF4-FFF2-40B4-BE49-F238E27FC236}">
                  <a16:creationId xmlns:a16="http://schemas.microsoft.com/office/drawing/2014/main" id="{DB71CDF4-B3FA-03D8-80D3-FAF81A4D8D09}"/>
                </a:ext>
              </a:extLst>
            </p:cNvPr>
            <p:cNvSpPr>
              <a:spLocks noChangeArrowheads="1"/>
            </p:cNvSpPr>
            <p:nvPr/>
          </p:nvSpPr>
          <p:spPr bwMode="auto">
            <a:xfrm>
              <a:off x="1114" y="2160"/>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0" name="Oval 63">
              <a:extLst>
                <a:ext uri="{FF2B5EF4-FFF2-40B4-BE49-F238E27FC236}">
                  <a16:creationId xmlns:a16="http://schemas.microsoft.com/office/drawing/2014/main" id="{24915E02-AC34-78DD-C559-966EA8B4849C}"/>
                </a:ext>
              </a:extLst>
            </p:cNvPr>
            <p:cNvSpPr>
              <a:spLocks noChangeArrowheads="1"/>
            </p:cNvSpPr>
            <p:nvPr/>
          </p:nvSpPr>
          <p:spPr bwMode="auto">
            <a:xfrm>
              <a:off x="856" y="220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1" name="Oval 64">
              <a:extLst>
                <a:ext uri="{FF2B5EF4-FFF2-40B4-BE49-F238E27FC236}">
                  <a16:creationId xmlns:a16="http://schemas.microsoft.com/office/drawing/2014/main" id="{D10FE9ED-5D27-4CCB-A343-64A1C95655A9}"/>
                </a:ext>
              </a:extLst>
            </p:cNvPr>
            <p:cNvSpPr>
              <a:spLocks noChangeArrowheads="1"/>
            </p:cNvSpPr>
            <p:nvPr/>
          </p:nvSpPr>
          <p:spPr bwMode="auto">
            <a:xfrm>
              <a:off x="1011" y="220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2" name="Oval 65">
              <a:extLst>
                <a:ext uri="{FF2B5EF4-FFF2-40B4-BE49-F238E27FC236}">
                  <a16:creationId xmlns:a16="http://schemas.microsoft.com/office/drawing/2014/main" id="{1314393B-6BA2-48D5-D414-6FC8F2DB0D31}"/>
                </a:ext>
              </a:extLst>
            </p:cNvPr>
            <p:cNvSpPr>
              <a:spLocks noChangeArrowheads="1"/>
            </p:cNvSpPr>
            <p:nvPr/>
          </p:nvSpPr>
          <p:spPr bwMode="auto">
            <a:xfrm>
              <a:off x="1165" y="220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3" name="Oval 66">
              <a:extLst>
                <a:ext uri="{FF2B5EF4-FFF2-40B4-BE49-F238E27FC236}">
                  <a16:creationId xmlns:a16="http://schemas.microsoft.com/office/drawing/2014/main" id="{23092F22-26D4-1499-9792-AAD4AFFDC2A6}"/>
                </a:ext>
              </a:extLst>
            </p:cNvPr>
            <p:cNvSpPr>
              <a:spLocks noChangeArrowheads="1"/>
            </p:cNvSpPr>
            <p:nvPr/>
          </p:nvSpPr>
          <p:spPr bwMode="auto">
            <a:xfrm>
              <a:off x="747" y="22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4" name="Oval 67">
              <a:extLst>
                <a:ext uri="{FF2B5EF4-FFF2-40B4-BE49-F238E27FC236}">
                  <a16:creationId xmlns:a16="http://schemas.microsoft.com/office/drawing/2014/main" id="{79373F8F-F9AE-4439-23BB-685AE6F0FD30}"/>
                </a:ext>
              </a:extLst>
            </p:cNvPr>
            <p:cNvSpPr>
              <a:spLocks noChangeArrowheads="1"/>
            </p:cNvSpPr>
            <p:nvPr/>
          </p:nvSpPr>
          <p:spPr bwMode="auto">
            <a:xfrm>
              <a:off x="902" y="22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5" name="Oval 68">
              <a:extLst>
                <a:ext uri="{FF2B5EF4-FFF2-40B4-BE49-F238E27FC236}">
                  <a16:creationId xmlns:a16="http://schemas.microsoft.com/office/drawing/2014/main" id="{CD3B8B6A-E09F-DA5B-6A13-C4F154043D82}"/>
                </a:ext>
              </a:extLst>
            </p:cNvPr>
            <p:cNvSpPr>
              <a:spLocks noChangeArrowheads="1"/>
            </p:cNvSpPr>
            <p:nvPr/>
          </p:nvSpPr>
          <p:spPr bwMode="auto">
            <a:xfrm>
              <a:off x="1057" y="22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6" name="Oval 69">
              <a:extLst>
                <a:ext uri="{FF2B5EF4-FFF2-40B4-BE49-F238E27FC236}">
                  <a16:creationId xmlns:a16="http://schemas.microsoft.com/office/drawing/2014/main" id="{5D216684-1DBC-3330-0769-C08836E0C5E2}"/>
                </a:ext>
              </a:extLst>
            </p:cNvPr>
            <p:cNvSpPr>
              <a:spLocks noChangeArrowheads="1"/>
            </p:cNvSpPr>
            <p:nvPr/>
          </p:nvSpPr>
          <p:spPr bwMode="auto">
            <a:xfrm>
              <a:off x="794" y="228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7" name="Oval 70">
              <a:extLst>
                <a:ext uri="{FF2B5EF4-FFF2-40B4-BE49-F238E27FC236}">
                  <a16:creationId xmlns:a16="http://schemas.microsoft.com/office/drawing/2014/main" id="{82F1367E-A69D-7AC9-726D-70AF99A8C632}"/>
                </a:ext>
              </a:extLst>
            </p:cNvPr>
            <p:cNvSpPr>
              <a:spLocks noChangeArrowheads="1"/>
            </p:cNvSpPr>
            <p:nvPr/>
          </p:nvSpPr>
          <p:spPr bwMode="auto">
            <a:xfrm>
              <a:off x="948" y="2287"/>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8" name="Oval 71">
              <a:extLst>
                <a:ext uri="{FF2B5EF4-FFF2-40B4-BE49-F238E27FC236}">
                  <a16:creationId xmlns:a16="http://schemas.microsoft.com/office/drawing/2014/main" id="{C962DAE2-CDE2-2502-EC52-DDF5AE315686}"/>
                </a:ext>
              </a:extLst>
            </p:cNvPr>
            <p:cNvSpPr>
              <a:spLocks noChangeArrowheads="1"/>
            </p:cNvSpPr>
            <p:nvPr/>
          </p:nvSpPr>
          <p:spPr bwMode="auto">
            <a:xfrm>
              <a:off x="689" y="2328"/>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29" name="Oval 72">
              <a:extLst>
                <a:ext uri="{FF2B5EF4-FFF2-40B4-BE49-F238E27FC236}">
                  <a16:creationId xmlns:a16="http://schemas.microsoft.com/office/drawing/2014/main" id="{7D5115D3-A9C1-8570-DFBB-EAE80470E481}"/>
                </a:ext>
              </a:extLst>
            </p:cNvPr>
            <p:cNvSpPr>
              <a:spLocks noChangeArrowheads="1"/>
            </p:cNvSpPr>
            <p:nvPr/>
          </p:nvSpPr>
          <p:spPr bwMode="auto">
            <a:xfrm>
              <a:off x="844" y="2328"/>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0" name="Oval 73">
              <a:extLst>
                <a:ext uri="{FF2B5EF4-FFF2-40B4-BE49-F238E27FC236}">
                  <a16:creationId xmlns:a16="http://schemas.microsoft.com/office/drawing/2014/main" id="{9737008C-C9FD-C647-105B-8EF2797A9A5D}"/>
                </a:ext>
              </a:extLst>
            </p:cNvPr>
            <p:cNvSpPr>
              <a:spLocks noChangeArrowheads="1"/>
            </p:cNvSpPr>
            <p:nvPr/>
          </p:nvSpPr>
          <p:spPr bwMode="auto">
            <a:xfrm>
              <a:off x="1000" y="232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1" name="Oval 74">
              <a:extLst>
                <a:ext uri="{FF2B5EF4-FFF2-40B4-BE49-F238E27FC236}">
                  <a16:creationId xmlns:a16="http://schemas.microsoft.com/office/drawing/2014/main" id="{4F4CE935-34A4-011E-9143-B0970B1C20AD}"/>
                </a:ext>
              </a:extLst>
            </p:cNvPr>
            <p:cNvSpPr>
              <a:spLocks noChangeArrowheads="1"/>
            </p:cNvSpPr>
            <p:nvPr/>
          </p:nvSpPr>
          <p:spPr bwMode="auto">
            <a:xfrm>
              <a:off x="582" y="237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2" name="Oval 75">
              <a:extLst>
                <a:ext uri="{FF2B5EF4-FFF2-40B4-BE49-F238E27FC236}">
                  <a16:creationId xmlns:a16="http://schemas.microsoft.com/office/drawing/2014/main" id="{FCA38E5F-E1D6-CDE8-FE61-7040F44513DC}"/>
                </a:ext>
              </a:extLst>
            </p:cNvPr>
            <p:cNvSpPr>
              <a:spLocks noChangeArrowheads="1"/>
            </p:cNvSpPr>
            <p:nvPr/>
          </p:nvSpPr>
          <p:spPr bwMode="auto">
            <a:xfrm>
              <a:off x="737" y="2370"/>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3" name="Oval 76">
              <a:extLst>
                <a:ext uri="{FF2B5EF4-FFF2-40B4-BE49-F238E27FC236}">
                  <a16:creationId xmlns:a16="http://schemas.microsoft.com/office/drawing/2014/main" id="{1B6AB05B-6515-6C00-213C-D1A5B1495E67}"/>
                </a:ext>
              </a:extLst>
            </p:cNvPr>
            <p:cNvSpPr>
              <a:spLocks noChangeArrowheads="1"/>
            </p:cNvSpPr>
            <p:nvPr/>
          </p:nvSpPr>
          <p:spPr bwMode="auto">
            <a:xfrm>
              <a:off x="893" y="237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4" name="Oval 77">
              <a:extLst>
                <a:ext uri="{FF2B5EF4-FFF2-40B4-BE49-F238E27FC236}">
                  <a16:creationId xmlns:a16="http://schemas.microsoft.com/office/drawing/2014/main" id="{DD4C8604-6C6F-D994-119C-882FCD515125}"/>
                </a:ext>
              </a:extLst>
            </p:cNvPr>
            <p:cNvSpPr>
              <a:spLocks noChangeArrowheads="1"/>
            </p:cNvSpPr>
            <p:nvPr/>
          </p:nvSpPr>
          <p:spPr bwMode="auto">
            <a:xfrm>
              <a:off x="630" y="241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5" name="Oval 78">
              <a:extLst>
                <a:ext uri="{FF2B5EF4-FFF2-40B4-BE49-F238E27FC236}">
                  <a16:creationId xmlns:a16="http://schemas.microsoft.com/office/drawing/2014/main" id="{8FD59464-E63B-E069-DE8B-47018FABD905}"/>
                </a:ext>
              </a:extLst>
            </p:cNvPr>
            <p:cNvSpPr>
              <a:spLocks noChangeArrowheads="1"/>
            </p:cNvSpPr>
            <p:nvPr/>
          </p:nvSpPr>
          <p:spPr bwMode="auto">
            <a:xfrm>
              <a:off x="783" y="241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6" name="Oval 79">
              <a:extLst>
                <a:ext uri="{FF2B5EF4-FFF2-40B4-BE49-F238E27FC236}">
                  <a16:creationId xmlns:a16="http://schemas.microsoft.com/office/drawing/2014/main" id="{908C8DDA-FB25-6FB8-7AAB-D73977949F8A}"/>
                </a:ext>
              </a:extLst>
            </p:cNvPr>
            <p:cNvSpPr>
              <a:spLocks noChangeArrowheads="1"/>
            </p:cNvSpPr>
            <p:nvPr/>
          </p:nvSpPr>
          <p:spPr bwMode="auto">
            <a:xfrm>
              <a:off x="3374" y="169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7" name="Oval 80">
              <a:extLst>
                <a:ext uri="{FF2B5EF4-FFF2-40B4-BE49-F238E27FC236}">
                  <a16:creationId xmlns:a16="http://schemas.microsoft.com/office/drawing/2014/main" id="{A5D47921-942A-8B70-EC04-CF209EA44030}"/>
                </a:ext>
              </a:extLst>
            </p:cNvPr>
            <p:cNvSpPr>
              <a:spLocks noChangeArrowheads="1"/>
            </p:cNvSpPr>
            <p:nvPr/>
          </p:nvSpPr>
          <p:spPr bwMode="auto">
            <a:xfrm>
              <a:off x="3527" y="169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8" name="Oval 81">
              <a:extLst>
                <a:ext uri="{FF2B5EF4-FFF2-40B4-BE49-F238E27FC236}">
                  <a16:creationId xmlns:a16="http://schemas.microsoft.com/office/drawing/2014/main" id="{A63E0512-E52E-1BBC-D9B5-8A7F569E433B}"/>
                </a:ext>
              </a:extLst>
            </p:cNvPr>
            <p:cNvSpPr>
              <a:spLocks noChangeArrowheads="1"/>
            </p:cNvSpPr>
            <p:nvPr/>
          </p:nvSpPr>
          <p:spPr bwMode="auto">
            <a:xfrm>
              <a:off x="3683" y="169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39" name="Oval 82">
              <a:extLst>
                <a:ext uri="{FF2B5EF4-FFF2-40B4-BE49-F238E27FC236}">
                  <a16:creationId xmlns:a16="http://schemas.microsoft.com/office/drawing/2014/main" id="{9BA91B39-9C11-90BF-27E3-773B4BC9B8BD}"/>
                </a:ext>
              </a:extLst>
            </p:cNvPr>
            <p:cNvSpPr>
              <a:spLocks noChangeArrowheads="1"/>
            </p:cNvSpPr>
            <p:nvPr/>
          </p:nvSpPr>
          <p:spPr bwMode="auto">
            <a:xfrm>
              <a:off x="3836" y="169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0" name="Oval 83">
              <a:extLst>
                <a:ext uri="{FF2B5EF4-FFF2-40B4-BE49-F238E27FC236}">
                  <a16:creationId xmlns:a16="http://schemas.microsoft.com/office/drawing/2014/main" id="{3C97DA97-9690-2D66-11F9-B8B7FB550A36}"/>
                </a:ext>
              </a:extLst>
            </p:cNvPr>
            <p:cNvSpPr>
              <a:spLocks noChangeArrowheads="1"/>
            </p:cNvSpPr>
            <p:nvPr/>
          </p:nvSpPr>
          <p:spPr bwMode="auto">
            <a:xfrm>
              <a:off x="3991" y="169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1" name="Oval 84">
              <a:extLst>
                <a:ext uri="{FF2B5EF4-FFF2-40B4-BE49-F238E27FC236}">
                  <a16:creationId xmlns:a16="http://schemas.microsoft.com/office/drawing/2014/main" id="{35A416F0-F892-F8E0-8A89-43D0BE02C154}"/>
                </a:ext>
              </a:extLst>
            </p:cNvPr>
            <p:cNvSpPr>
              <a:spLocks noChangeArrowheads="1"/>
            </p:cNvSpPr>
            <p:nvPr/>
          </p:nvSpPr>
          <p:spPr bwMode="auto">
            <a:xfrm>
              <a:off x="4146" y="169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2" name="Oval 85">
              <a:extLst>
                <a:ext uri="{FF2B5EF4-FFF2-40B4-BE49-F238E27FC236}">
                  <a16:creationId xmlns:a16="http://schemas.microsoft.com/office/drawing/2014/main" id="{022BC3A2-21DA-A38C-27DD-BF9D4A4FF48A}"/>
                </a:ext>
              </a:extLst>
            </p:cNvPr>
            <p:cNvSpPr>
              <a:spLocks noChangeArrowheads="1"/>
            </p:cNvSpPr>
            <p:nvPr/>
          </p:nvSpPr>
          <p:spPr bwMode="auto">
            <a:xfrm>
              <a:off x="4302" y="1694"/>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3" name="Oval 86">
              <a:extLst>
                <a:ext uri="{FF2B5EF4-FFF2-40B4-BE49-F238E27FC236}">
                  <a16:creationId xmlns:a16="http://schemas.microsoft.com/office/drawing/2014/main" id="{E1DDED97-FDD8-F9C5-7172-FADEE4C66960}"/>
                </a:ext>
              </a:extLst>
            </p:cNvPr>
            <p:cNvSpPr>
              <a:spLocks noChangeArrowheads="1"/>
            </p:cNvSpPr>
            <p:nvPr/>
          </p:nvSpPr>
          <p:spPr bwMode="auto">
            <a:xfrm>
              <a:off x="4454" y="1694"/>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4" name="Oval 87">
              <a:extLst>
                <a:ext uri="{FF2B5EF4-FFF2-40B4-BE49-F238E27FC236}">
                  <a16:creationId xmlns:a16="http://schemas.microsoft.com/office/drawing/2014/main" id="{86CB7145-FAB7-6098-4170-021B5EE56E2C}"/>
                </a:ext>
              </a:extLst>
            </p:cNvPr>
            <p:cNvSpPr>
              <a:spLocks noChangeArrowheads="1"/>
            </p:cNvSpPr>
            <p:nvPr/>
          </p:nvSpPr>
          <p:spPr bwMode="auto">
            <a:xfrm>
              <a:off x="4611" y="1693"/>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5" name="Oval 88">
              <a:extLst>
                <a:ext uri="{FF2B5EF4-FFF2-40B4-BE49-F238E27FC236}">
                  <a16:creationId xmlns:a16="http://schemas.microsoft.com/office/drawing/2014/main" id="{1F85DB23-33A7-A235-1FF3-1181B7A5D0C4}"/>
                </a:ext>
              </a:extLst>
            </p:cNvPr>
            <p:cNvSpPr>
              <a:spLocks noChangeArrowheads="1"/>
            </p:cNvSpPr>
            <p:nvPr/>
          </p:nvSpPr>
          <p:spPr bwMode="auto">
            <a:xfrm>
              <a:off x="4764" y="169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6" name="Oval 89">
              <a:extLst>
                <a:ext uri="{FF2B5EF4-FFF2-40B4-BE49-F238E27FC236}">
                  <a16:creationId xmlns:a16="http://schemas.microsoft.com/office/drawing/2014/main" id="{CE359860-A0C0-D336-3636-DCD6C9B265D1}"/>
                </a:ext>
              </a:extLst>
            </p:cNvPr>
            <p:cNvSpPr>
              <a:spLocks noChangeArrowheads="1"/>
            </p:cNvSpPr>
            <p:nvPr/>
          </p:nvSpPr>
          <p:spPr bwMode="auto">
            <a:xfrm>
              <a:off x="4918" y="169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7" name="Oval 90">
              <a:extLst>
                <a:ext uri="{FF2B5EF4-FFF2-40B4-BE49-F238E27FC236}">
                  <a16:creationId xmlns:a16="http://schemas.microsoft.com/office/drawing/2014/main" id="{CB136F9F-54EA-D7AB-DC3D-599F88BEA341}"/>
                </a:ext>
              </a:extLst>
            </p:cNvPr>
            <p:cNvSpPr>
              <a:spLocks noChangeArrowheads="1"/>
            </p:cNvSpPr>
            <p:nvPr/>
          </p:nvSpPr>
          <p:spPr bwMode="auto">
            <a:xfrm>
              <a:off x="5075" y="169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8" name="Oval 91">
              <a:extLst>
                <a:ext uri="{FF2B5EF4-FFF2-40B4-BE49-F238E27FC236}">
                  <a16:creationId xmlns:a16="http://schemas.microsoft.com/office/drawing/2014/main" id="{DA5772E2-7558-C0B2-0CD5-02882845F7C4}"/>
                </a:ext>
              </a:extLst>
            </p:cNvPr>
            <p:cNvSpPr>
              <a:spLocks noChangeArrowheads="1"/>
            </p:cNvSpPr>
            <p:nvPr/>
          </p:nvSpPr>
          <p:spPr bwMode="auto">
            <a:xfrm>
              <a:off x="3266" y="1734"/>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49" name="Oval 92">
              <a:extLst>
                <a:ext uri="{FF2B5EF4-FFF2-40B4-BE49-F238E27FC236}">
                  <a16:creationId xmlns:a16="http://schemas.microsoft.com/office/drawing/2014/main" id="{45D2B357-5A78-A16E-83DD-F4B6099DC5E7}"/>
                </a:ext>
              </a:extLst>
            </p:cNvPr>
            <p:cNvSpPr>
              <a:spLocks noChangeArrowheads="1"/>
            </p:cNvSpPr>
            <p:nvPr/>
          </p:nvSpPr>
          <p:spPr bwMode="auto">
            <a:xfrm>
              <a:off x="3421" y="1735"/>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0" name="Oval 93">
              <a:extLst>
                <a:ext uri="{FF2B5EF4-FFF2-40B4-BE49-F238E27FC236}">
                  <a16:creationId xmlns:a16="http://schemas.microsoft.com/office/drawing/2014/main" id="{69BAE7E6-FA28-D589-95AC-39C685C07694}"/>
                </a:ext>
              </a:extLst>
            </p:cNvPr>
            <p:cNvSpPr>
              <a:spLocks noChangeArrowheads="1"/>
            </p:cNvSpPr>
            <p:nvPr/>
          </p:nvSpPr>
          <p:spPr bwMode="auto">
            <a:xfrm>
              <a:off x="3574" y="173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1" name="Oval 94">
              <a:extLst>
                <a:ext uri="{FF2B5EF4-FFF2-40B4-BE49-F238E27FC236}">
                  <a16:creationId xmlns:a16="http://schemas.microsoft.com/office/drawing/2014/main" id="{3BE72137-C54A-FA2D-3059-958B326D771D}"/>
                </a:ext>
              </a:extLst>
            </p:cNvPr>
            <p:cNvSpPr>
              <a:spLocks noChangeArrowheads="1"/>
            </p:cNvSpPr>
            <p:nvPr/>
          </p:nvSpPr>
          <p:spPr bwMode="auto">
            <a:xfrm>
              <a:off x="3729" y="173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2" name="Oval 95">
              <a:extLst>
                <a:ext uri="{FF2B5EF4-FFF2-40B4-BE49-F238E27FC236}">
                  <a16:creationId xmlns:a16="http://schemas.microsoft.com/office/drawing/2014/main" id="{D4AA2D5D-BB05-5232-4CA2-9944D5EB2A1F}"/>
                </a:ext>
              </a:extLst>
            </p:cNvPr>
            <p:cNvSpPr>
              <a:spLocks noChangeArrowheads="1"/>
            </p:cNvSpPr>
            <p:nvPr/>
          </p:nvSpPr>
          <p:spPr bwMode="auto">
            <a:xfrm>
              <a:off x="3883" y="173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3" name="Oval 96">
              <a:extLst>
                <a:ext uri="{FF2B5EF4-FFF2-40B4-BE49-F238E27FC236}">
                  <a16:creationId xmlns:a16="http://schemas.microsoft.com/office/drawing/2014/main" id="{26419862-71E3-98AD-8634-22D46F6D9A18}"/>
                </a:ext>
              </a:extLst>
            </p:cNvPr>
            <p:cNvSpPr>
              <a:spLocks noChangeArrowheads="1"/>
            </p:cNvSpPr>
            <p:nvPr/>
          </p:nvSpPr>
          <p:spPr bwMode="auto">
            <a:xfrm>
              <a:off x="4038" y="1735"/>
              <a:ext cx="149"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4" name="Oval 97">
              <a:extLst>
                <a:ext uri="{FF2B5EF4-FFF2-40B4-BE49-F238E27FC236}">
                  <a16:creationId xmlns:a16="http://schemas.microsoft.com/office/drawing/2014/main" id="{559328EB-F0D1-504D-EA38-54106434EA72}"/>
                </a:ext>
              </a:extLst>
            </p:cNvPr>
            <p:cNvSpPr>
              <a:spLocks noChangeArrowheads="1"/>
            </p:cNvSpPr>
            <p:nvPr/>
          </p:nvSpPr>
          <p:spPr bwMode="auto">
            <a:xfrm>
              <a:off x="4195" y="173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5" name="Oval 98">
              <a:extLst>
                <a:ext uri="{FF2B5EF4-FFF2-40B4-BE49-F238E27FC236}">
                  <a16:creationId xmlns:a16="http://schemas.microsoft.com/office/drawing/2014/main" id="{BB47EB3D-0054-157F-818D-F54C0E9DC695}"/>
                </a:ext>
              </a:extLst>
            </p:cNvPr>
            <p:cNvSpPr>
              <a:spLocks noChangeArrowheads="1"/>
            </p:cNvSpPr>
            <p:nvPr/>
          </p:nvSpPr>
          <p:spPr bwMode="auto">
            <a:xfrm>
              <a:off x="4350" y="1734"/>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6" name="Oval 99">
              <a:extLst>
                <a:ext uri="{FF2B5EF4-FFF2-40B4-BE49-F238E27FC236}">
                  <a16:creationId xmlns:a16="http://schemas.microsoft.com/office/drawing/2014/main" id="{8BBBC166-8725-E6B3-0DCE-1ED8DF53AC65}"/>
                </a:ext>
              </a:extLst>
            </p:cNvPr>
            <p:cNvSpPr>
              <a:spLocks noChangeArrowheads="1"/>
            </p:cNvSpPr>
            <p:nvPr/>
          </p:nvSpPr>
          <p:spPr bwMode="auto">
            <a:xfrm>
              <a:off x="4502" y="1735"/>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7" name="Oval 100">
              <a:extLst>
                <a:ext uri="{FF2B5EF4-FFF2-40B4-BE49-F238E27FC236}">
                  <a16:creationId xmlns:a16="http://schemas.microsoft.com/office/drawing/2014/main" id="{6841D821-23AA-B85B-FE55-5D56CE2DFBD2}"/>
                </a:ext>
              </a:extLst>
            </p:cNvPr>
            <p:cNvSpPr>
              <a:spLocks noChangeArrowheads="1"/>
            </p:cNvSpPr>
            <p:nvPr/>
          </p:nvSpPr>
          <p:spPr bwMode="auto">
            <a:xfrm>
              <a:off x="4657" y="1735"/>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8" name="Oval 101">
              <a:extLst>
                <a:ext uri="{FF2B5EF4-FFF2-40B4-BE49-F238E27FC236}">
                  <a16:creationId xmlns:a16="http://schemas.microsoft.com/office/drawing/2014/main" id="{164A682F-E87C-CCA3-9BE7-7CA5877CE869}"/>
                </a:ext>
              </a:extLst>
            </p:cNvPr>
            <p:cNvSpPr>
              <a:spLocks noChangeArrowheads="1"/>
            </p:cNvSpPr>
            <p:nvPr/>
          </p:nvSpPr>
          <p:spPr bwMode="auto">
            <a:xfrm>
              <a:off x="4811" y="173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59" name="Oval 102">
              <a:extLst>
                <a:ext uri="{FF2B5EF4-FFF2-40B4-BE49-F238E27FC236}">
                  <a16:creationId xmlns:a16="http://schemas.microsoft.com/office/drawing/2014/main" id="{C6106181-7E6C-98B2-4B28-272F87B96A81}"/>
                </a:ext>
              </a:extLst>
            </p:cNvPr>
            <p:cNvSpPr>
              <a:spLocks noChangeArrowheads="1"/>
            </p:cNvSpPr>
            <p:nvPr/>
          </p:nvSpPr>
          <p:spPr bwMode="auto">
            <a:xfrm>
              <a:off x="4967" y="173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0" name="Oval 103">
              <a:extLst>
                <a:ext uri="{FF2B5EF4-FFF2-40B4-BE49-F238E27FC236}">
                  <a16:creationId xmlns:a16="http://schemas.microsoft.com/office/drawing/2014/main" id="{F4D1D1A3-6BFA-6AF7-E7B1-D49105D2F3D0}"/>
                </a:ext>
              </a:extLst>
            </p:cNvPr>
            <p:cNvSpPr>
              <a:spLocks noChangeArrowheads="1"/>
            </p:cNvSpPr>
            <p:nvPr/>
          </p:nvSpPr>
          <p:spPr bwMode="auto">
            <a:xfrm>
              <a:off x="3312" y="1780"/>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1" name="Oval 104">
              <a:extLst>
                <a:ext uri="{FF2B5EF4-FFF2-40B4-BE49-F238E27FC236}">
                  <a16:creationId xmlns:a16="http://schemas.microsoft.com/office/drawing/2014/main" id="{126515E3-F053-C57B-152E-4A6A3543DC7A}"/>
                </a:ext>
              </a:extLst>
            </p:cNvPr>
            <p:cNvSpPr>
              <a:spLocks noChangeArrowheads="1"/>
            </p:cNvSpPr>
            <p:nvPr/>
          </p:nvSpPr>
          <p:spPr bwMode="auto">
            <a:xfrm>
              <a:off x="3465" y="1780"/>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2" name="Oval 105">
              <a:extLst>
                <a:ext uri="{FF2B5EF4-FFF2-40B4-BE49-F238E27FC236}">
                  <a16:creationId xmlns:a16="http://schemas.microsoft.com/office/drawing/2014/main" id="{DE423C85-3591-FD83-81F7-4138C100AD32}"/>
                </a:ext>
              </a:extLst>
            </p:cNvPr>
            <p:cNvSpPr>
              <a:spLocks noChangeArrowheads="1"/>
            </p:cNvSpPr>
            <p:nvPr/>
          </p:nvSpPr>
          <p:spPr bwMode="auto">
            <a:xfrm>
              <a:off x="3622" y="178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3" name="Oval 106">
              <a:extLst>
                <a:ext uri="{FF2B5EF4-FFF2-40B4-BE49-F238E27FC236}">
                  <a16:creationId xmlns:a16="http://schemas.microsoft.com/office/drawing/2014/main" id="{9CC3C5D1-044C-BBCE-D8BC-74119A0C82CA}"/>
                </a:ext>
              </a:extLst>
            </p:cNvPr>
            <p:cNvSpPr>
              <a:spLocks noChangeArrowheads="1"/>
            </p:cNvSpPr>
            <p:nvPr/>
          </p:nvSpPr>
          <p:spPr bwMode="auto">
            <a:xfrm>
              <a:off x="3776" y="1780"/>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4" name="Oval 107">
              <a:extLst>
                <a:ext uri="{FF2B5EF4-FFF2-40B4-BE49-F238E27FC236}">
                  <a16:creationId xmlns:a16="http://schemas.microsoft.com/office/drawing/2014/main" id="{464FFC8D-8124-F1D4-B9D6-D7D0C3D136AD}"/>
                </a:ext>
              </a:extLst>
            </p:cNvPr>
            <p:cNvSpPr>
              <a:spLocks noChangeArrowheads="1"/>
            </p:cNvSpPr>
            <p:nvPr/>
          </p:nvSpPr>
          <p:spPr bwMode="auto">
            <a:xfrm>
              <a:off x="3931" y="1780"/>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5" name="Oval 108">
              <a:extLst>
                <a:ext uri="{FF2B5EF4-FFF2-40B4-BE49-F238E27FC236}">
                  <a16:creationId xmlns:a16="http://schemas.microsoft.com/office/drawing/2014/main" id="{FA33B81D-74B0-7E73-283B-F0B1C471463E}"/>
                </a:ext>
              </a:extLst>
            </p:cNvPr>
            <p:cNvSpPr>
              <a:spLocks noChangeArrowheads="1"/>
            </p:cNvSpPr>
            <p:nvPr/>
          </p:nvSpPr>
          <p:spPr bwMode="auto">
            <a:xfrm>
              <a:off x="4086" y="1780"/>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6" name="Oval 109">
              <a:extLst>
                <a:ext uri="{FF2B5EF4-FFF2-40B4-BE49-F238E27FC236}">
                  <a16:creationId xmlns:a16="http://schemas.microsoft.com/office/drawing/2014/main" id="{110614FE-D00B-B421-E7FB-040712D84501}"/>
                </a:ext>
              </a:extLst>
            </p:cNvPr>
            <p:cNvSpPr>
              <a:spLocks noChangeArrowheads="1"/>
            </p:cNvSpPr>
            <p:nvPr/>
          </p:nvSpPr>
          <p:spPr bwMode="auto">
            <a:xfrm>
              <a:off x="4239" y="178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7" name="Oval 110">
              <a:extLst>
                <a:ext uri="{FF2B5EF4-FFF2-40B4-BE49-F238E27FC236}">
                  <a16:creationId xmlns:a16="http://schemas.microsoft.com/office/drawing/2014/main" id="{FB131336-4D2F-E501-C012-DAFD1C5EF4FD}"/>
                </a:ext>
              </a:extLst>
            </p:cNvPr>
            <p:cNvSpPr>
              <a:spLocks noChangeArrowheads="1"/>
            </p:cNvSpPr>
            <p:nvPr/>
          </p:nvSpPr>
          <p:spPr bwMode="auto">
            <a:xfrm>
              <a:off x="4393" y="1780"/>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8" name="Oval 111">
              <a:extLst>
                <a:ext uri="{FF2B5EF4-FFF2-40B4-BE49-F238E27FC236}">
                  <a16:creationId xmlns:a16="http://schemas.microsoft.com/office/drawing/2014/main" id="{672C3182-DC65-89A9-CEEB-F21A4CBACD51}"/>
                </a:ext>
              </a:extLst>
            </p:cNvPr>
            <p:cNvSpPr>
              <a:spLocks noChangeArrowheads="1"/>
            </p:cNvSpPr>
            <p:nvPr/>
          </p:nvSpPr>
          <p:spPr bwMode="auto">
            <a:xfrm>
              <a:off x="4549" y="177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69" name="Oval 112">
              <a:extLst>
                <a:ext uri="{FF2B5EF4-FFF2-40B4-BE49-F238E27FC236}">
                  <a16:creationId xmlns:a16="http://schemas.microsoft.com/office/drawing/2014/main" id="{380C8DFA-C371-CA15-C50C-1160F6026491}"/>
                </a:ext>
              </a:extLst>
            </p:cNvPr>
            <p:cNvSpPr>
              <a:spLocks noChangeArrowheads="1"/>
            </p:cNvSpPr>
            <p:nvPr/>
          </p:nvSpPr>
          <p:spPr bwMode="auto">
            <a:xfrm>
              <a:off x="4702" y="1780"/>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0" name="Oval 113">
              <a:extLst>
                <a:ext uri="{FF2B5EF4-FFF2-40B4-BE49-F238E27FC236}">
                  <a16:creationId xmlns:a16="http://schemas.microsoft.com/office/drawing/2014/main" id="{057A9130-D30C-0DEB-DF31-52C2CFA32348}"/>
                </a:ext>
              </a:extLst>
            </p:cNvPr>
            <p:cNvSpPr>
              <a:spLocks noChangeArrowheads="1"/>
            </p:cNvSpPr>
            <p:nvPr/>
          </p:nvSpPr>
          <p:spPr bwMode="auto">
            <a:xfrm>
              <a:off x="4859" y="178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1" name="Oval 114">
              <a:extLst>
                <a:ext uri="{FF2B5EF4-FFF2-40B4-BE49-F238E27FC236}">
                  <a16:creationId xmlns:a16="http://schemas.microsoft.com/office/drawing/2014/main" id="{7ACFA57B-C74D-D123-533D-5CE1AAE95948}"/>
                </a:ext>
              </a:extLst>
            </p:cNvPr>
            <p:cNvSpPr>
              <a:spLocks noChangeArrowheads="1"/>
            </p:cNvSpPr>
            <p:nvPr/>
          </p:nvSpPr>
          <p:spPr bwMode="auto">
            <a:xfrm>
              <a:off x="5014" y="1780"/>
              <a:ext cx="144"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2" name="Oval 115">
              <a:extLst>
                <a:ext uri="{FF2B5EF4-FFF2-40B4-BE49-F238E27FC236}">
                  <a16:creationId xmlns:a16="http://schemas.microsoft.com/office/drawing/2014/main" id="{A9013779-DC3B-0250-1117-845B096F9FD7}"/>
                </a:ext>
              </a:extLst>
            </p:cNvPr>
            <p:cNvSpPr>
              <a:spLocks noChangeArrowheads="1"/>
            </p:cNvSpPr>
            <p:nvPr/>
          </p:nvSpPr>
          <p:spPr bwMode="auto">
            <a:xfrm>
              <a:off x="3208" y="1822"/>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3" name="Oval 116">
              <a:extLst>
                <a:ext uri="{FF2B5EF4-FFF2-40B4-BE49-F238E27FC236}">
                  <a16:creationId xmlns:a16="http://schemas.microsoft.com/office/drawing/2014/main" id="{42D77ABB-CE04-4C3D-F7AD-76DCC3974DDB}"/>
                </a:ext>
              </a:extLst>
            </p:cNvPr>
            <p:cNvSpPr>
              <a:spLocks noChangeArrowheads="1"/>
            </p:cNvSpPr>
            <p:nvPr/>
          </p:nvSpPr>
          <p:spPr bwMode="auto">
            <a:xfrm>
              <a:off x="3360" y="1822"/>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4" name="Oval 117">
              <a:extLst>
                <a:ext uri="{FF2B5EF4-FFF2-40B4-BE49-F238E27FC236}">
                  <a16:creationId xmlns:a16="http://schemas.microsoft.com/office/drawing/2014/main" id="{9E746B13-8140-5175-5205-2A2072F9D02E}"/>
                </a:ext>
              </a:extLst>
            </p:cNvPr>
            <p:cNvSpPr>
              <a:spLocks noChangeArrowheads="1"/>
            </p:cNvSpPr>
            <p:nvPr/>
          </p:nvSpPr>
          <p:spPr bwMode="auto">
            <a:xfrm>
              <a:off x="3516" y="182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5" name="Oval 118">
              <a:extLst>
                <a:ext uri="{FF2B5EF4-FFF2-40B4-BE49-F238E27FC236}">
                  <a16:creationId xmlns:a16="http://schemas.microsoft.com/office/drawing/2014/main" id="{7A7DD77D-FECB-EAEA-BDA4-6341106C6117}"/>
                </a:ext>
              </a:extLst>
            </p:cNvPr>
            <p:cNvSpPr>
              <a:spLocks noChangeArrowheads="1"/>
            </p:cNvSpPr>
            <p:nvPr/>
          </p:nvSpPr>
          <p:spPr bwMode="auto">
            <a:xfrm>
              <a:off x="3671" y="1822"/>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6" name="Oval 119">
              <a:extLst>
                <a:ext uri="{FF2B5EF4-FFF2-40B4-BE49-F238E27FC236}">
                  <a16:creationId xmlns:a16="http://schemas.microsoft.com/office/drawing/2014/main" id="{7AE80029-1BA2-B723-AAE2-492AE7A29B79}"/>
                </a:ext>
              </a:extLst>
            </p:cNvPr>
            <p:cNvSpPr>
              <a:spLocks noChangeArrowheads="1"/>
            </p:cNvSpPr>
            <p:nvPr/>
          </p:nvSpPr>
          <p:spPr bwMode="auto">
            <a:xfrm>
              <a:off x="3827" y="1822"/>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7" name="Oval 120">
              <a:extLst>
                <a:ext uri="{FF2B5EF4-FFF2-40B4-BE49-F238E27FC236}">
                  <a16:creationId xmlns:a16="http://schemas.microsoft.com/office/drawing/2014/main" id="{AC42D445-DBAF-3E58-E12B-00CE6B4E707B}"/>
                </a:ext>
              </a:extLst>
            </p:cNvPr>
            <p:cNvSpPr>
              <a:spLocks noChangeArrowheads="1"/>
            </p:cNvSpPr>
            <p:nvPr/>
          </p:nvSpPr>
          <p:spPr bwMode="auto">
            <a:xfrm>
              <a:off x="3980" y="182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8" name="Oval 121">
              <a:extLst>
                <a:ext uri="{FF2B5EF4-FFF2-40B4-BE49-F238E27FC236}">
                  <a16:creationId xmlns:a16="http://schemas.microsoft.com/office/drawing/2014/main" id="{93BD167E-88B0-4918-6228-2D78AE2E0083}"/>
                </a:ext>
              </a:extLst>
            </p:cNvPr>
            <p:cNvSpPr>
              <a:spLocks noChangeArrowheads="1"/>
            </p:cNvSpPr>
            <p:nvPr/>
          </p:nvSpPr>
          <p:spPr bwMode="auto">
            <a:xfrm>
              <a:off x="4136" y="1821"/>
              <a:ext cx="144"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79" name="Oval 122">
              <a:extLst>
                <a:ext uri="{FF2B5EF4-FFF2-40B4-BE49-F238E27FC236}">
                  <a16:creationId xmlns:a16="http://schemas.microsoft.com/office/drawing/2014/main" id="{F6FB538F-641E-96DA-3940-8E1E6D4CE7EB}"/>
                </a:ext>
              </a:extLst>
            </p:cNvPr>
            <p:cNvSpPr>
              <a:spLocks noChangeArrowheads="1"/>
            </p:cNvSpPr>
            <p:nvPr/>
          </p:nvSpPr>
          <p:spPr bwMode="auto">
            <a:xfrm>
              <a:off x="4288" y="182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0" name="Oval 123">
              <a:extLst>
                <a:ext uri="{FF2B5EF4-FFF2-40B4-BE49-F238E27FC236}">
                  <a16:creationId xmlns:a16="http://schemas.microsoft.com/office/drawing/2014/main" id="{BB5323E9-C0AB-860E-220C-F9C5CEE75DD8}"/>
                </a:ext>
              </a:extLst>
            </p:cNvPr>
            <p:cNvSpPr>
              <a:spLocks noChangeArrowheads="1"/>
            </p:cNvSpPr>
            <p:nvPr/>
          </p:nvSpPr>
          <p:spPr bwMode="auto">
            <a:xfrm>
              <a:off x="4444" y="182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1" name="Oval 124">
              <a:extLst>
                <a:ext uri="{FF2B5EF4-FFF2-40B4-BE49-F238E27FC236}">
                  <a16:creationId xmlns:a16="http://schemas.microsoft.com/office/drawing/2014/main" id="{31212453-C430-8D1A-7432-9F8D41D142C6}"/>
                </a:ext>
              </a:extLst>
            </p:cNvPr>
            <p:cNvSpPr>
              <a:spLocks noChangeArrowheads="1"/>
            </p:cNvSpPr>
            <p:nvPr/>
          </p:nvSpPr>
          <p:spPr bwMode="auto">
            <a:xfrm>
              <a:off x="4599" y="182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2" name="Oval 125">
              <a:extLst>
                <a:ext uri="{FF2B5EF4-FFF2-40B4-BE49-F238E27FC236}">
                  <a16:creationId xmlns:a16="http://schemas.microsoft.com/office/drawing/2014/main" id="{10DD60D6-ED00-93F3-91FC-1E711C7B3F34}"/>
                </a:ext>
              </a:extLst>
            </p:cNvPr>
            <p:cNvSpPr>
              <a:spLocks noChangeArrowheads="1"/>
            </p:cNvSpPr>
            <p:nvPr/>
          </p:nvSpPr>
          <p:spPr bwMode="auto">
            <a:xfrm>
              <a:off x="4754" y="182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3" name="Oval 126">
              <a:extLst>
                <a:ext uri="{FF2B5EF4-FFF2-40B4-BE49-F238E27FC236}">
                  <a16:creationId xmlns:a16="http://schemas.microsoft.com/office/drawing/2014/main" id="{CE88B4BB-1CF3-B666-CDF0-9F154476CD70}"/>
                </a:ext>
              </a:extLst>
            </p:cNvPr>
            <p:cNvSpPr>
              <a:spLocks noChangeArrowheads="1"/>
            </p:cNvSpPr>
            <p:nvPr/>
          </p:nvSpPr>
          <p:spPr bwMode="auto">
            <a:xfrm>
              <a:off x="4909" y="1822"/>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4" name="Oval 127">
              <a:extLst>
                <a:ext uri="{FF2B5EF4-FFF2-40B4-BE49-F238E27FC236}">
                  <a16:creationId xmlns:a16="http://schemas.microsoft.com/office/drawing/2014/main" id="{D37B0D09-7789-7913-5F46-15A0ED04FF97}"/>
                </a:ext>
              </a:extLst>
            </p:cNvPr>
            <p:cNvSpPr>
              <a:spLocks noChangeArrowheads="1"/>
            </p:cNvSpPr>
            <p:nvPr/>
          </p:nvSpPr>
          <p:spPr bwMode="auto">
            <a:xfrm>
              <a:off x="3256" y="18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5" name="Oval 128">
              <a:extLst>
                <a:ext uri="{FF2B5EF4-FFF2-40B4-BE49-F238E27FC236}">
                  <a16:creationId xmlns:a16="http://schemas.microsoft.com/office/drawing/2014/main" id="{E5FFD8C6-4ACC-476D-B64B-67B9313B1849}"/>
                </a:ext>
              </a:extLst>
            </p:cNvPr>
            <p:cNvSpPr>
              <a:spLocks noChangeArrowheads="1"/>
            </p:cNvSpPr>
            <p:nvPr/>
          </p:nvSpPr>
          <p:spPr bwMode="auto">
            <a:xfrm>
              <a:off x="3410" y="18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6" name="Oval 129">
              <a:extLst>
                <a:ext uri="{FF2B5EF4-FFF2-40B4-BE49-F238E27FC236}">
                  <a16:creationId xmlns:a16="http://schemas.microsoft.com/office/drawing/2014/main" id="{CA2CB8CC-B305-558F-6835-A3B52EBBD7ED}"/>
                </a:ext>
              </a:extLst>
            </p:cNvPr>
            <p:cNvSpPr>
              <a:spLocks noChangeArrowheads="1"/>
            </p:cNvSpPr>
            <p:nvPr/>
          </p:nvSpPr>
          <p:spPr bwMode="auto">
            <a:xfrm>
              <a:off x="3564" y="1863"/>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7" name="Oval 130">
              <a:extLst>
                <a:ext uri="{FF2B5EF4-FFF2-40B4-BE49-F238E27FC236}">
                  <a16:creationId xmlns:a16="http://schemas.microsoft.com/office/drawing/2014/main" id="{CAFAF5C2-B03F-5A1E-CB2A-26458571F148}"/>
                </a:ext>
              </a:extLst>
            </p:cNvPr>
            <p:cNvSpPr>
              <a:spLocks noChangeArrowheads="1"/>
            </p:cNvSpPr>
            <p:nvPr/>
          </p:nvSpPr>
          <p:spPr bwMode="auto">
            <a:xfrm>
              <a:off x="3719" y="1863"/>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8" name="Oval 131">
              <a:extLst>
                <a:ext uri="{FF2B5EF4-FFF2-40B4-BE49-F238E27FC236}">
                  <a16:creationId xmlns:a16="http://schemas.microsoft.com/office/drawing/2014/main" id="{53581C4B-D0CE-2CAC-5E5C-BD6608E178FE}"/>
                </a:ext>
              </a:extLst>
            </p:cNvPr>
            <p:cNvSpPr>
              <a:spLocks noChangeArrowheads="1"/>
            </p:cNvSpPr>
            <p:nvPr/>
          </p:nvSpPr>
          <p:spPr bwMode="auto">
            <a:xfrm>
              <a:off x="3873" y="18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89" name="Oval 132">
              <a:extLst>
                <a:ext uri="{FF2B5EF4-FFF2-40B4-BE49-F238E27FC236}">
                  <a16:creationId xmlns:a16="http://schemas.microsoft.com/office/drawing/2014/main" id="{315DCBFC-8545-B06B-A931-1BD971D7E6A8}"/>
                </a:ext>
              </a:extLst>
            </p:cNvPr>
            <p:cNvSpPr>
              <a:spLocks noChangeArrowheads="1"/>
            </p:cNvSpPr>
            <p:nvPr/>
          </p:nvSpPr>
          <p:spPr bwMode="auto">
            <a:xfrm>
              <a:off x="4027" y="1863"/>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0" name="Oval 133">
              <a:extLst>
                <a:ext uri="{FF2B5EF4-FFF2-40B4-BE49-F238E27FC236}">
                  <a16:creationId xmlns:a16="http://schemas.microsoft.com/office/drawing/2014/main" id="{FB42A187-D76D-20F5-98F1-50B9C3520D30}"/>
                </a:ext>
              </a:extLst>
            </p:cNvPr>
            <p:cNvSpPr>
              <a:spLocks noChangeArrowheads="1"/>
            </p:cNvSpPr>
            <p:nvPr/>
          </p:nvSpPr>
          <p:spPr bwMode="auto">
            <a:xfrm>
              <a:off x="4183" y="186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1" name="Oval 134">
              <a:extLst>
                <a:ext uri="{FF2B5EF4-FFF2-40B4-BE49-F238E27FC236}">
                  <a16:creationId xmlns:a16="http://schemas.microsoft.com/office/drawing/2014/main" id="{1447C58A-48B0-8115-E264-0A9D0F509E47}"/>
                </a:ext>
              </a:extLst>
            </p:cNvPr>
            <p:cNvSpPr>
              <a:spLocks noChangeArrowheads="1"/>
            </p:cNvSpPr>
            <p:nvPr/>
          </p:nvSpPr>
          <p:spPr bwMode="auto">
            <a:xfrm>
              <a:off x="4338" y="186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2" name="Oval 135">
              <a:extLst>
                <a:ext uri="{FF2B5EF4-FFF2-40B4-BE49-F238E27FC236}">
                  <a16:creationId xmlns:a16="http://schemas.microsoft.com/office/drawing/2014/main" id="{E0E43217-BD25-13B4-C88A-FB4425701F14}"/>
                </a:ext>
              </a:extLst>
            </p:cNvPr>
            <p:cNvSpPr>
              <a:spLocks noChangeArrowheads="1"/>
            </p:cNvSpPr>
            <p:nvPr/>
          </p:nvSpPr>
          <p:spPr bwMode="auto">
            <a:xfrm>
              <a:off x="4491" y="186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3" name="Oval 136">
              <a:extLst>
                <a:ext uri="{FF2B5EF4-FFF2-40B4-BE49-F238E27FC236}">
                  <a16:creationId xmlns:a16="http://schemas.microsoft.com/office/drawing/2014/main" id="{E403D303-7FC7-275F-9E63-40BE8AD4E703}"/>
                </a:ext>
              </a:extLst>
            </p:cNvPr>
            <p:cNvSpPr>
              <a:spLocks noChangeArrowheads="1"/>
            </p:cNvSpPr>
            <p:nvPr/>
          </p:nvSpPr>
          <p:spPr bwMode="auto">
            <a:xfrm>
              <a:off x="4646" y="18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4" name="Oval 137">
              <a:extLst>
                <a:ext uri="{FF2B5EF4-FFF2-40B4-BE49-F238E27FC236}">
                  <a16:creationId xmlns:a16="http://schemas.microsoft.com/office/drawing/2014/main" id="{ED9000A8-16BF-C377-4479-073E233DA6B4}"/>
                </a:ext>
              </a:extLst>
            </p:cNvPr>
            <p:cNvSpPr>
              <a:spLocks noChangeArrowheads="1"/>
            </p:cNvSpPr>
            <p:nvPr/>
          </p:nvSpPr>
          <p:spPr bwMode="auto">
            <a:xfrm>
              <a:off x="4800" y="186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5" name="Oval 138">
              <a:extLst>
                <a:ext uri="{FF2B5EF4-FFF2-40B4-BE49-F238E27FC236}">
                  <a16:creationId xmlns:a16="http://schemas.microsoft.com/office/drawing/2014/main" id="{C75498B3-7858-9988-E0F2-C514F72838B8}"/>
                </a:ext>
              </a:extLst>
            </p:cNvPr>
            <p:cNvSpPr>
              <a:spLocks noChangeArrowheads="1"/>
            </p:cNvSpPr>
            <p:nvPr/>
          </p:nvSpPr>
          <p:spPr bwMode="auto">
            <a:xfrm>
              <a:off x="3300" y="190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6" name="Oval 139">
              <a:extLst>
                <a:ext uri="{FF2B5EF4-FFF2-40B4-BE49-F238E27FC236}">
                  <a16:creationId xmlns:a16="http://schemas.microsoft.com/office/drawing/2014/main" id="{F2A944CE-2BE4-F647-E002-52824588F400}"/>
                </a:ext>
              </a:extLst>
            </p:cNvPr>
            <p:cNvSpPr>
              <a:spLocks noChangeArrowheads="1"/>
            </p:cNvSpPr>
            <p:nvPr/>
          </p:nvSpPr>
          <p:spPr bwMode="auto">
            <a:xfrm>
              <a:off x="3454" y="1906"/>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7" name="Oval 140">
              <a:extLst>
                <a:ext uri="{FF2B5EF4-FFF2-40B4-BE49-F238E27FC236}">
                  <a16:creationId xmlns:a16="http://schemas.microsoft.com/office/drawing/2014/main" id="{989E92D5-24A1-6E99-D5C7-D36A64EB5EAE}"/>
                </a:ext>
              </a:extLst>
            </p:cNvPr>
            <p:cNvSpPr>
              <a:spLocks noChangeArrowheads="1"/>
            </p:cNvSpPr>
            <p:nvPr/>
          </p:nvSpPr>
          <p:spPr bwMode="auto">
            <a:xfrm>
              <a:off x="3610" y="1907"/>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8" name="Oval 141">
              <a:extLst>
                <a:ext uri="{FF2B5EF4-FFF2-40B4-BE49-F238E27FC236}">
                  <a16:creationId xmlns:a16="http://schemas.microsoft.com/office/drawing/2014/main" id="{1DC92772-EF85-31ED-34A7-37455AF5C67E}"/>
                </a:ext>
              </a:extLst>
            </p:cNvPr>
            <p:cNvSpPr>
              <a:spLocks noChangeArrowheads="1"/>
            </p:cNvSpPr>
            <p:nvPr/>
          </p:nvSpPr>
          <p:spPr bwMode="auto">
            <a:xfrm>
              <a:off x="3765" y="1907"/>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299" name="Oval 142">
              <a:extLst>
                <a:ext uri="{FF2B5EF4-FFF2-40B4-BE49-F238E27FC236}">
                  <a16:creationId xmlns:a16="http://schemas.microsoft.com/office/drawing/2014/main" id="{1DC5D27E-B44A-3C4A-41FD-DE2F1B8E5627}"/>
                </a:ext>
              </a:extLst>
            </p:cNvPr>
            <p:cNvSpPr>
              <a:spLocks noChangeArrowheads="1"/>
            </p:cNvSpPr>
            <p:nvPr/>
          </p:nvSpPr>
          <p:spPr bwMode="auto">
            <a:xfrm>
              <a:off x="3920" y="1906"/>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0" name="Oval 143">
              <a:extLst>
                <a:ext uri="{FF2B5EF4-FFF2-40B4-BE49-F238E27FC236}">
                  <a16:creationId xmlns:a16="http://schemas.microsoft.com/office/drawing/2014/main" id="{8FCBBF70-E4FC-3F56-E252-7D7B2E287242}"/>
                </a:ext>
              </a:extLst>
            </p:cNvPr>
            <p:cNvSpPr>
              <a:spLocks noChangeArrowheads="1"/>
            </p:cNvSpPr>
            <p:nvPr/>
          </p:nvSpPr>
          <p:spPr bwMode="auto">
            <a:xfrm>
              <a:off x="4073" y="190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1" name="Oval 144">
              <a:extLst>
                <a:ext uri="{FF2B5EF4-FFF2-40B4-BE49-F238E27FC236}">
                  <a16:creationId xmlns:a16="http://schemas.microsoft.com/office/drawing/2014/main" id="{FA838FE0-D01F-E129-1E0B-8D8C4B0946B4}"/>
                </a:ext>
              </a:extLst>
            </p:cNvPr>
            <p:cNvSpPr>
              <a:spLocks noChangeArrowheads="1"/>
            </p:cNvSpPr>
            <p:nvPr/>
          </p:nvSpPr>
          <p:spPr bwMode="auto">
            <a:xfrm>
              <a:off x="4228" y="1906"/>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2" name="Oval 145">
              <a:extLst>
                <a:ext uri="{FF2B5EF4-FFF2-40B4-BE49-F238E27FC236}">
                  <a16:creationId xmlns:a16="http://schemas.microsoft.com/office/drawing/2014/main" id="{4E9E35F7-2D87-95FE-DF42-41884E7ECE52}"/>
                </a:ext>
              </a:extLst>
            </p:cNvPr>
            <p:cNvSpPr>
              <a:spLocks noChangeArrowheads="1"/>
            </p:cNvSpPr>
            <p:nvPr/>
          </p:nvSpPr>
          <p:spPr bwMode="auto">
            <a:xfrm>
              <a:off x="4385" y="1906"/>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3" name="Oval 146">
              <a:extLst>
                <a:ext uri="{FF2B5EF4-FFF2-40B4-BE49-F238E27FC236}">
                  <a16:creationId xmlns:a16="http://schemas.microsoft.com/office/drawing/2014/main" id="{C45E2688-F89A-3ECB-C312-48308C00B463}"/>
                </a:ext>
              </a:extLst>
            </p:cNvPr>
            <p:cNvSpPr>
              <a:spLocks noChangeArrowheads="1"/>
            </p:cNvSpPr>
            <p:nvPr/>
          </p:nvSpPr>
          <p:spPr bwMode="auto">
            <a:xfrm>
              <a:off x="4538" y="190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4" name="Oval 147">
              <a:extLst>
                <a:ext uri="{FF2B5EF4-FFF2-40B4-BE49-F238E27FC236}">
                  <a16:creationId xmlns:a16="http://schemas.microsoft.com/office/drawing/2014/main" id="{D435E7E4-D7E5-F511-7E04-04F20EF28F2C}"/>
                </a:ext>
              </a:extLst>
            </p:cNvPr>
            <p:cNvSpPr>
              <a:spLocks noChangeArrowheads="1"/>
            </p:cNvSpPr>
            <p:nvPr/>
          </p:nvSpPr>
          <p:spPr bwMode="auto">
            <a:xfrm>
              <a:off x="4692" y="1906"/>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5" name="Oval 148">
              <a:extLst>
                <a:ext uri="{FF2B5EF4-FFF2-40B4-BE49-F238E27FC236}">
                  <a16:creationId xmlns:a16="http://schemas.microsoft.com/office/drawing/2014/main" id="{C98FDB10-B6C4-11AE-EF18-67103CC193AD}"/>
                </a:ext>
              </a:extLst>
            </p:cNvPr>
            <p:cNvSpPr>
              <a:spLocks noChangeArrowheads="1"/>
            </p:cNvSpPr>
            <p:nvPr/>
          </p:nvSpPr>
          <p:spPr bwMode="auto">
            <a:xfrm>
              <a:off x="4849" y="1907"/>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6" name="Oval 149">
              <a:extLst>
                <a:ext uri="{FF2B5EF4-FFF2-40B4-BE49-F238E27FC236}">
                  <a16:creationId xmlns:a16="http://schemas.microsoft.com/office/drawing/2014/main" id="{7E2F91E1-6CAD-5DD3-AD29-4D599EE01522}"/>
                </a:ext>
              </a:extLst>
            </p:cNvPr>
            <p:cNvSpPr>
              <a:spLocks noChangeArrowheads="1"/>
            </p:cNvSpPr>
            <p:nvPr/>
          </p:nvSpPr>
          <p:spPr bwMode="auto">
            <a:xfrm>
              <a:off x="3197" y="194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7" name="Oval 150">
              <a:extLst>
                <a:ext uri="{FF2B5EF4-FFF2-40B4-BE49-F238E27FC236}">
                  <a16:creationId xmlns:a16="http://schemas.microsoft.com/office/drawing/2014/main" id="{2BB46CC1-812C-A1C9-BDE3-6ACAD796FD98}"/>
                </a:ext>
              </a:extLst>
            </p:cNvPr>
            <p:cNvSpPr>
              <a:spLocks noChangeArrowheads="1"/>
            </p:cNvSpPr>
            <p:nvPr/>
          </p:nvSpPr>
          <p:spPr bwMode="auto">
            <a:xfrm>
              <a:off x="3350" y="194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8" name="Oval 151">
              <a:extLst>
                <a:ext uri="{FF2B5EF4-FFF2-40B4-BE49-F238E27FC236}">
                  <a16:creationId xmlns:a16="http://schemas.microsoft.com/office/drawing/2014/main" id="{4FF61D3A-0F5C-D45A-8608-BE82415F8E19}"/>
                </a:ext>
              </a:extLst>
            </p:cNvPr>
            <p:cNvSpPr>
              <a:spLocks noChangeArrowheads="1"/>
            </p:cNvSpPr>
            <p:nvPr/>
          </p:nvSpPr>
          <p:spPr bwMode="auto">
            <a:xfrm>
              <a:off x="3506" y="194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09" name="Oval 152">
              <a:extLst>
                <a:ext uri="{FF2B5EF4-FFF2-40B4-BE49-F238E27FC236}">
                  <a16:creationId xmlns:a16="http://schemas.microsoft.com/office/drawing/2014/main" id="{F7ED03C0-38A1-6420-D0FB-58E73F64F3B9}"/>
                </a:ext>
              </a:extLst>
            </p:cNvPr>
            <p:cNvSpPr>
              <a:spLocks noChangeArrowheads="1"/>
            </p:cNvSpPr>
            <p:nvPr/>
          </p:nvSpPr>
          <p:spPr bwMode="auto">
            <a:xfrm>
              <a:off x="3659" y="194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0" name="Oval 153">
              <a:extLst>
                <a:ext uri="{FF2B5EF4-FFF2-40B4-BE49-F238E27FC236}">
                  <a16:creationId xmlns:a16="http://schemas.microsoft.com/office/drawing/2014/main" id="{1CAF7E71-041A-7281-AD58-E35849E3BF74}"/>
                </a:ext>
              </a:extLst>
            </p:cNvPr>
            <p:cNvSpPr>
              <a:spLocks noChangeArrowheads="1"/>
            </p:cNvSpPr>
            <p:nvPr/>
          </p:nvSpPr>
          <p:spPr bwMode="auto">
            <a:xfrm>
              <a:off x="3815" y="194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1" name="Oval 154">
              <a:extLst>
                <a:ext uri="{FF2B5EF4-FFF2-40B4-BE49-F238E27FC236}">
                  <a16:creationId xmlns:a16="http://schemas.microsoft.com/office/drawing/2014/main" id="{5E2AD100-E81E-6678-8EB2-9D9BCA9A77FA}"/>
                </a:ext>
              </a:extLst>
            </p:cNvPr>
            <p:cNvSpPr>
              <a:spLocks noChangeArrowheads="1"/>
            </p:cNvSpPr>
            <p:nvPr/>
          </p:nvSpPr>
          <p:spPr bwMode="auto">
            <a:xfrm>
              <a:off x="3969" y="194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2" name="Oval 155">
              <a:extLst>
                <a:ext uri="{FF2B5EF4-FFF2-40B4-BE49-F238E27FC236}">
                  <a16:creationId xmlns:a16="http://schemas.microsoft.com/office/drawing/2014/main" id="{80279B46-AFA0-F76F-0830-C66E64CF9AEA}"/>
                </a:ext>
              </a:extLst>
            </p:cNvPr>
            <p:cNvSpPr>
              <a:spLocks noChangeArrowheads="1"/>
            </p:cNvSpPr>
            <p:nvPr/>
          </p:nvSpPr>
          <p:spPr bwMode="auto">
            <a:xfrm>
              <a:off x="4123" y="194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3" name="Oval 156">
              <a:extLst>
                <a:ext uri="{FF2B5EF4-FFF2-40B4-BE49-F238E27FC236}">
                  <a16:creationId xmlns:a16="http://schemas.microsoft.com/office/drawing/2014/main" id="{84EF2F2C-1708-20B7-F978-5F38CD2E3254}"/>
                </a:ext>
              </a:extLst>
            </p:cNvPr>
            <p:cNvSpPr>
              <a:spLocks noChangeArrowheads="1"/>
            </p:cNvSpPr>
            <p:nvPr/>
          </p:nvSpPr>
          <p:spPr bwMode="auto">
            <a:xfrm>
              <a:off x="4278" y="1949"/>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4" name="Oval 157">
              <a:extLst>
                <a:ext uri="{FF2B5EF4-FFF2-40B4-BE49-F238E27FC236}">
                  <a16:creationId xmlns:a16="http://schemas.microsoft.com/office/drawing/2014/main" id="{15A82451-C6DE-222A-5B5C-19A872124E2B}"/>
                </a:ext>
              </a:extLst>
            </p:cNvPr>
            <p:cNvSpPr>
              <a:spLocks noChangeArrowheads="1"/>
            </p:cNvSpPr>
            <p:nvPr/>
          </p:nvSpPr>
          <p:spPr bwMode="auto">
            <a:xfrm>
              <a:off x="4433" y="194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5" name="Oval 158">
              <a:extLst>
                <a:ext uri="{FF2B5EF4-FFF2-40B4-BE49-F238E27FC236}">
                  <a16:creationId xmlns:a16="http://schemas.microsoft.com/office/drawing/2014/main" id="{11DC6397-87B8-DDCE-8EB4-BD251744B722}"/>
                </a:ext>
              </a:extLst>
            </p:cNvPr>
            <p:cNvSpPr>
              <a:spLocks noChangeArrowheads="1"/>
            </p:cNvSpPr>
            <p:nvPr/>
          </p:nvSpPr>
          <p:spPr bwMode="auto">
            <a:xfrm>
              <a:off x="4587" y="194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6" name="Oval 159">
              <a:extLst>
                <a:ext uri="{FF2B5EF4-FFF2-40B4-BE49-F238E27FC236}">
                  <a16:creationId xmlns:a16="http://schemas.microsoft.com/office/drawing/2014/main" id="{E5A21E47-EC61-8185-DEDC-7311653E5B0D}"/>
                </a:ext>
              </a:extLst>
            </p:cNvPr>
            <p:cNvSpPr>
              <a:spLocks noChangeArrowheads="1"/>
            </p:cNvSpPr>
            <p:nvPr/>
          </p:nvSpPr>
          <p:spPr bwMode="auto">
            <a:xfrm>
              <a:off x="4743" y="194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7" name="Oval 160">
              <a:extLst>
                <a:ext uri="{FF2B5EF4-FFF2-40B4-BE49-F238E27FC236}">
                  <a16:creationId xmlns:a16="http://schemas.microsoft.com/office/drawing/2014/main" id="{BDA41265-8316-0627-38FC-CC3567E22DE7}"/>
                </a:ext>
              </a:extLst>
            </p:cNvPr>
            <p:cNvSpPr>
              <a:spLocks noChangeArrowheads="1"/>
            </p:cNvSpPr>
            <p:nvPr/>
          </p:nvSpPr>
          <p:spPr bwMode="auto">
            <a:xfrm>
              <a:off x="3244" y="198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8" name="Oval 161">
              <a:extLst>
                <a:ext uri="{FF2B5EF4-FFF2-40B4-BE49-F238E27FC236}">
                  <a16:creationId xmlns:a16="http://schemas.microsoft.com/office/drawing/2014/main" id="{8C0A499F-46C8-1558-D1AA-D2765D94A74F}"/>
                </a:ext>
              </a:extLst>
            </p:cNvPr>
            <p:cNvSpPr>
              <a:spLocks noChangeArrowheads="1"/>
            </p:cNvSpPr>
            <p:nvPr/>
          </p:nvSpPr>
          <p:spPr bwMode="auto">
            <a:xfrm>
              <a:off x="3398" y="1989"/>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19" name="Oval 162">
              <a:extLst>
                <a:ext uri="{FF2B5EF4-FFF2-40B4-BE49-F238E27FC236}">
                  <a16:creationId xmlns:a16="http://schemas.microsoft.com/office/drawing/2014/main" id="{0BE6453D-0FA8-6B84-DD11-FDF407F74CEA}"/>
                </a:ext>
              </a:extLst>
            </p:cNvPr>
            <p:cNvSpPr>
              <a:spLocks noChangeArrowheads="1"/>
            </p:cNvSpPr>
            <p:nvPr/>
          </p:nvSpPr>
          <p:spPr bwMode="auto">
            <a:xfrm>
              <a:off x="3552" y="198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0" name="Oval 163">
              <a:extLst>
                <a:ext uri="{FF2B5EF4-FFF2-40B4-BE49-F238E27FC236}">
                  <a16:creationId xmlns:a16="http://schemas.microsoft.com/office/drawing/2014/main" id="{B32E2B91-356E-F9F4-F80A-2444BD79AB25}"/>
                </a:ext>
              </a:extLst>
            </p:cNvPr>
            <p:cNvSpPr>
              <a:spLocks noChangeArrowheads="1"/>
            </p:cNvSpPr>
            <p:nvPr/>
          </p:nvSpPr>
          <p:spPr bwMode="auto">
            <a:xfrm>
              <a:off x="3707" y="1991"/>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1" name="Oval 164">
              <a:extLst>
                <a:ext uri="{FF2B5EF4-FFF2-40B4-BE49-F238E27FC236}">
                  <a16:creationId xmlns:a16="http://schemas.microsoft.com/office/drawing/2014/main" id="{6731B2A7-1639-080A-0C73-083A2754C2B7}"/>
                </a:ext>
              </a:extLst>
            </p:cNvPr>
            <p:cNvSpPr>
              <a:spLocks noChangeArrowheads="1"/>
            </p:cNvSpPr>
            <p:nvPr/>
          </p:nvSpPr>
          <p:spPr bwMode="auto">
            <a:xfrm>
              <a:off x="3860" y="1991"/>
              <a:ext cx="150"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2" name="Oval 165">
              <a:extLst>
                <a:ext uri="{FF2B5EF4-FFF2-40B4-BE49-F238E27FC236}">
                  <a16:creationId xmlns:a16="http://schemas.microsoft.com/office/drawing/2014/main" id="{92F11676-C2AB-6F8A-B46F-9DB1EF3E2CB2}"/>
                </a:ext>
              </a:extLst>
            </p:cNvPr>
            <p:cNvSpPr>
              <a:spLocks noChangeArrowheads="1"/>
            </p:cNvSpPr>
            <p:nvPr/>
          </p:nvSpPr>
          <p:spPr bwMode="auto">
            <a:xfrm>
              <a:off x="4018" y="198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3" name="Oval 166">
              <a:extLst>
                <a:ext uri="{FF2B5EF4-FFF2-40B4-BE49-F238E27FC236}">
                  <a16:creationId xmlns:a16="http://schemas.microsoft.com/office/drawing/2014/main" id="{BD2AC8EF-2E25-32FE-67F3-733436946E95}"/>
                </a:ext>
              </a:extLst>
            </p:cNvPr>
            <p:cNvSpPr>
              <a:spLocks noChangeArrowheads="1"/>
            </p:cNvSpPr>
            <p:nvPr/>
          </p:nvSpPr>
          <p:spPr bwMode="auto">
            <a:xfrm>
              <a:off x="4172" y="1991"/>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4" name="Oval 167">
              <a:extLst>
                <a:ext uri="{FF2B5EF4-FFF2-40B4-BE49-F238E27FC236}">
                  <a16:creationId xmlns:a16="http://schemas.microsoft.com/office/drawing/2014/main" id="{6DF1D376-C2B3-3F63-EA04-713B90ECE0C7}"/>
                </a:ext>
              </a:extLst>
            </p:cNvPr>
            <p:cNvSpPr>
              <a:spLocks noChangeArrowheads="1"/>
            </p:cNvSpPr>
            <p:nvPr/>
          </p:nvSpPr>
          <p:spPr bwMode="auto">
            <a:xfrm>
              <a:off x="4327" y="1991"/>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5" name="Oval 168">
              <a:extLst>
                <a:ext uri="{FF2B5EF4-FFF2-40B4-BE49-F238E27FC236}">
                  <a16:creationId xmlns:a16="http://schemas.microsoft.com/office/drawing/2014/main" id="{0E695189-D1C7-F41B-5562-AC55F146443E}"/>
                </a:ext>
              </a:extLst>
            </p:cNvPr>
            <p:cNvSpPr>
              <a:spLocks noChangeArrowheads="1"/>
            </p:cNvSpPr>
            <p:nvPr/>
          </p:nvSpPr>
          <p:spPr bwMode="auto">
            <a:xfrm>
              <a:off x="4481" y="198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6" name="Oval 169">
              <a:extLst>
                <a:ext uri="{FF2B5EF4-FFF2-40B4-BE49-F238E27FC236}">
                  <a16:creationId xmlns:a16="http://schemas.microsoft.com/office/drawing/2014/main" id="{89D1DE0F-9F13-FB1F-38D3-4DB28739DD81}"/>
                </a:ext>
              </a:extLst>
            </p:cNvPr>
            <p:cNvSpPr>
              <a:spLocks noChangeArrowheads="1"/>
            </p:cNvSpPr>
            <p:nvPr/>
          </p:nvSpPr>
          <p:spPr bwMode="auto">
            <a:xfrm>
              <a:off x="4634" y="198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7" name="Oval 170">
              <a:extLst>
                <a:ext uri="{FF2B5EF4-FFF2-40B4-BE49-F238E27FC236}">
                  <a16:creationId xmlns:a16="http://schemas.microsoft.com/office/drawing/2014/main" id="{158E6BCA-7EA5-A2C7-2D0A-9073E88DC973}"/>
                </a:ext>
              </a:extLst>
            </p:cNvPr>
            <p:cNvSpPr>
              <a:spLocks noChangeArrowheads="1"/>
            </p:cNvSpPr>
            <p:nvPr/>
          </p:nvSpPr>
          <p:spPr bwMode="auto">
            <a:xfrm>
              <a:off x="3290" y="2033"/>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8" name="Oval 171">
              <a:extLst>
                <a:ext uri="{FF2B5EF4-FFF2-40B4-BE49-F238E27FC236}">
                  <a16:creationId xmlns:a16="http://schemas.microsoft.com/office/drawing/2014/main" id="{047E2E62-EDA3-1776-02B2-F4B044753EFF}"/>
                </a:ext>
              </a:extLst>
            </p:cNvPr>
            <p:cNvSpPr>
              <a:spLocks noChangeArrowheads="1"/>
            </p:cNvSpPr>
            <p:nvPr/>
          </p:nvSpPr>
          <p:spPr bwMode="auto">
            <a:xfrm>
              <a:off x="3443" y="2033"/>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29" name="Oval 172">
              <a:extLst>
                <a:ext uri="{FF2B5EF4-FFF2-40B4-BE49-F238E27FC236}">
                  <a16:creationId xmlns:a16="http://schemas.microsoft.com/office/drawing/2014/main" id="{8AF8A348-0FD6-CBA8-6A1C-38F818457F6F}"/>
                </a:ext>
              </a:extLst>
            </p:cNvPr>
            <p:cNvSpPr>
              <a:spLocks noChangeArrowheads="1"/>
            </p:cNvSpPr>
            <p:nvPr/>
          </p:nvSpPr>
          <p:spPr bwMode="auto">
            <a:xfrm>
              <a:off x="3598" y="2033"/>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0" name="Oval 173">
              <a:extLst>
                <a:ext uri="{FF2B5EF4-FFF2-40B4-BE49-F238E27FC236}">
                  <a16:creationId xmlns:a16="http://schemas.microsoft.com/office/drawing/2014/main" id="{3417795E-7A69-62C4-2AAE-8E9428DC4E83}"/>
                </a:ext>
              </a:extLst>
            </p:cNvPr>
            <p:cNvSpPr>
              <a:spLocks noChangeArrowheads="1"/>
            </p:cNvSpPr>
            <p:nvPr/>
          </p:nvSpPr>
          <p:spPr bwMode="auto">
            <a:xfrm>
              <a:off x="3753" y="2033"/>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1" name="Oval 174">
              <a:extLst>
                <a:ext uri="{FF2B5EF4-FFF2-40B4-BE49-F238E27FC236}">
                  <a16:creationId xmlns:a16="http://schemas.microsoft.com/office/drawing/2014/main" id="{6C70E123-5A3C-DF5D-DDE0-4D3DEF1FBD34}"/>
                </a:ext>
              </a:extLst>
            </p:cNvPr>
            <p:cNvSpPr>
              <a:spLocks noChangeArrowheads="1"/>
            </p:cNvSpPr>
            <p:nvPr/>
          </p:nvSpPr>
          <p:spPr bwMode="auto">
            <a:xfrm>
              <a:off x="3908" y="2033"/>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2" name="Oval 175">
              <a:extLst>
                <a:ext uri="{FF2B5EF4-FFF2-40B4-BE49-F238E27FC236}">
                  <a16:creationId xmlns:a16="http://schemas.microsoft.com/office/drawing/2014/main" id="{0EB0CB2C-73BE-9E8E-948A-5D963FED99DA}"/>
                </a:ext>
              </a:extLst>
            </p:cNvPr>
            <p:cNvSpPr>
              <a:spLocks noChangeArrowheads="1"/>
            </p:cNvSpPr>
            <p:nvPr/>
          </p:nvSpPr>
          <p:spPr bwMode="auto">
            <a:xfrm>
              <a:off x="4061" y="2033"/>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3" name="Oval 176">
              <a:extLst>
                <a:ext uri="{FF2B5EF4-FFF2-40B4-BE49-F238E27FC236}">
                  <a16:creationId xmlns:a16="http://schemas.microsoft.com/office/drawing/2014/main" id="{E92572A1-C6DA-401B-AB5C-64130BD38858}"/>
                </a:ext>
              </a:extLst>
            </p:cNvPr>
            <p:cNvSpPr>
              <a:spLocks noChangeArrowheads="1"/>
            </p:cNvSpPr>
            <p:nvPr/>
          </p:nvSpPr>
          <p:spPr bwMode="auto">
            <a:xfrm>
              <a:off x="4219" y="2032"/>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4" name="Oval 177">
              <a:extLst>
                <a:ext uri="{FF2B5EF4-FFF2-40B4-BE49-F238E27FC236}">
                  <a16:creationId xmlns:a16="http://schemas.microsoft.com/office/drawing/2014/main" id="{8978DE95-8D4B-F33F-2786-A0785379CBDF}"/>
                </a:ext>
              </a:extLst>
            </p:cNvPr>
            <p:cNvSpPr>
              <a:spLocks noChangeArrowheads="1"/>
            </p:cNvSpPr>
            <p:nvPr/>
          </p:nvSpPr>
          <p:spPr bwMode="auto">
            <a:xfrm>
              <a:off x="4371" y="2033"/>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5" name="Oval 178">
              <a:extLst>
                <a:ext uri="{FF2B5EF4-FFF2-40B4-BE49-F238E27FC236}">
                  <a16:creationId xmlns:a16="http://schemas.microsoft.com/office/drawing/2014/main" id="{DB0AA561-4B43-E123-DBF9-BE439C73E74B}"/>
                </a:ext>
              </a:extLst>
            </p:cNvPr>
            <p:cNvSpPr>
              <a:spLocks noChangeArrowheads="1"/>
            </p:cNvSpPr>
            <p:nvPr/>
          </p:nvSpPr>
          <p:spPr bwMode="auto">
            <a:xfrm>
              <a:off x="4526" y="2033"/>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6" name="Oval 179">
              <a:extLst>
                <a:ext uri="{FF2B5EF4-FFF2-40B4-BE49-F238E27FC236}">
                  <a16:creationId xmlns:a16="http://schemas.microsoft.com/office/drawing/2014/main" id="{5A1AD6F3-65ED-A021-6F3A-38A72C2E0EBF}"/>
                </a:ext>
              </a:extLst>
            </p:cNvPr>
            <p:cNvSpPr>
              <a:spLocks noChangeArrowheads="1"/>
            </p:cNvSpPr>
            <p:nvPr/>
          </p:nvSpPr>
          <p:spPr bwMode="auto">
            <a:xfrm>
              <a:off x="4681" y="2033"/>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7" name="Oval 180">
              <a:extLst>
                <a:ext uri="{FF2B5EF4-FFF2-40B4-BE49-F238E27FC236}">
                  <a16:creationId xmlns:a16="http://schemas.microsoft.com/office/drawing/2014/main" id="{FB95BCC2-B3AA-084E-F67F-AC4A3490B171}"/>
                </a:ext>
              </a:extLst>
            </p:cNvPr>
            <p:cNvSpPr>
              <a:spLocks noChangeArrowheads="1"/>
            </p:cNvSpPr>
            <p:nvPr/>
          </p:nvSpPr>
          <p:spPr bwMode="auto">
            <a:xfrm>
              <a:off x="3184" y="2076"/>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8" name="Oval 181">
              <a:extLst>
                <a:ext uri="{FF2B5EF4-FFF2-40B4-BE49-F238E27FC236}">
                  <a16:creationId xmlns:a16="http://schemas.microsoft.com/office/drawing/2014/main" id="{D7B7A640-5768-A702-CE95-27652963205E}"/>
                </a:ext>
              </a:extLst>
            </p:cNvPr>
            <p:cNvSpPr>
              <a:spLocks noChangeArrowheads="1"/>
            </p:cNvSpPr>
            <p:nvPr/>
          </p:nvSpPr>
          <p:spPr bwMode="auto">
            <a:xfrm>
              <a:off x="3337" y="2077"/>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39" name="Oval 182">
              <a:extLst>
                <a:ext uri="{FF2B5EF4-FFF2-40B4-BE49-F238E27FC236}">
                  <a16:creationId xmlns:a16="http://schemas.microsoft.com/office/drawing/2014/main" id="{431C2B29-B5AD-71FA-9068-D11DAE9E7A2C}"/>
                </a:ext>
              </a:extLst>
            </p:cNvPr>
            <p:cNvSpPr>
              <a:spLocks noChangeArrowheads="1"/>
            </p:cNvSpPr>
            <p:nvPr/>
          </p:nvSpPr>
          <p:spPr bwMode="auto">
            <a:xfrm>
              <a:off x="3493" y="2077"/>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0" name="Oval 183">
              <a:extLst>
                <a:ext uri="{FF2B5EF4-FFF2-40B4-BE49-F238E27FC236}">
                  <a16:creationId xmlns:a16="http://schemas.microsoft.com/office/drawing/2014/main" id="{4070FB90-29E1-1F8F-951D-1D3848D1C8BB}"/>
                </a:ext>
              </a:extLst>
            </p:cNvPr>
            <p:cNvSpPr>
              <a:spLocks noChangeArrowheads="1"/>
            </p:cNvSpPr>
            <p:nvPr/>
          </p:nvSpPr>
          <p:spPr bwMode="auto">
            <a:xfrm>
              <a:off x="3647" y="2076"/>
              <a:ext cx="150"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1" name="Oval 184">
              <a:extLst>
                <a:ext uri="{FF2B5EF4-FFF2-40B4-BE49-F238E27FC236}">
                  <a16:creationId xmlns:a16="http://schemas.microsoft.com/office/drawing/2014/main" id="{51632168-46BE-C2C1-76AD-446DB371CB6E}"/>
                </a:ext>
              </a:extLst>
            </p:cNvPr>
            <p:cNvSpPr>
              <a:spLocks noChangeArrowheads="1"/>
            </p:cNvSpPr>
            <p:nvPr/>
          </p:nvSpPr>
          <p:spPr bwMode="auto">
            <a:xfrm>
              <a:off x="3805" y="2076"/>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2" name="Oval 185">
              <a:extLst>
                <a:ext uri="{FF2B5EF4-FFF2-40B4-BE49-F238E27FC236}">
                  <a16:creationId xmlns:a16="http://schemas.microsoft.com/office/drawing/2014/main" id="{DAB96622-54BD-8E3C-29DC-550F6306EF1B}"/>
                </a:ext>
              </a:extLst>
            </p:cNvPr>
            <p:cNvSpPr>
              <a:spLocks noChangeArrowheads="1"/>
            </p:cNvSpPr>
            <p:nvPr/>
          </p:nvSpPr>
          <p:spPr bwMode="auto">
            <a:xfrm>
              <a:off x="3958" y="2076"/>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3" name="Oval 186">
              <a:extLst>
                <a:ext uri="{FF2B5EF4-FFF2-40B4-BE49-F238E27FC236}">
                  <a16:creationId xmlns:a16="http://schemas.microsoft.com/office/drawing/2014/main" id="{BA7762EE-66EC-0882-04A3-6E4692872732}"/>
                </a:ext>
              </a:extLst>
            </p:cNvPr>
            <p:cNvSpPr>
              <a:spLocks noChangeArrowheads="1"/>
            </p:cNvSpPr>
            <p:nvPr/>
          </p:nvSpPr>
          <p:spPr bwMode="auto">
            <a:xfrm>
              <a:off x="4113" y="2075"/>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4" name="Oval 187">
              <a:extLst>
                <a:ext uri="{FF2B5EF4-FFF2-40B4-BE49-F238E27FC236}">
                  <a16:creationId xmlns:a16="http://schemas.microsoft.com/office/drawing/2014/main" id="{55937A39-3358-4F4F-6367-1CF2C6BD7C4A}"/>
                </a:ext>
              </a:extLst>
            </p:cNvPr>
            <p:cNvSpPr>
              <a:spLocks noChangeArrowheads="1"/>
            </p:cNvSpPr>
            <p:nvPr/>
          </p:nvSpPr>
          <p:spPr bwMode="auto">
            <a:xfrm>
              <a:off x="4267" y="2076"/>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5" name="Oval 188">
              <a:extLst>
                <a:ext uri="{FF2B5EF4-FFF2-40B4-BE49-F238E27FC236}">
                  <a16:creationId xmlns:a16="http://schemas.microsoft.com/office/drawing/2014/main" id="{7D075C11-3092-DB48-1DE9-8C97EBE44660}"/>
                </a:ext>
              </a:extLst>
            </p:cNvPr>
            <p:cNvSpPr>
              <a:spLocks noChangeArrowheads="1"/>
            </p:cNvSpPr>
            <p:nvPr/>
          </p:nvSpPr>
          <p:spPr bwMode="auto">
            <a:xfrm>
              <a:off x="4421" y="2076"/>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6" name="Oval 189">
              <a:extLst>
                <a:ext uri="{FF2B5EF4-FFF2-40B4-BE49-F238E27FC236}">
                  <a16:creationId xmlns:a16="http://schemas.microsoft.com/office/drawing/2014/main" id="{0B9C6773-C85D-5B4D-68B6-AB363F1F07FD}"/>
                </a:ext>
              </a:extLst>
            </p:cNvPr>
            <p:cNvSpPr>
              <a:spLocks noChangeArrowheads="1"/>
            </p:cNvSpPr>
            <p:nvPr/>
          </p:nvSpPr>
          <p:spPr bwMode="auto">
            <a:xfrm>
              <a:off x="4576" y="2077"/>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7" name="Oval 190">
              <a:extLst>
                <a:ext uri="{FF2B5EF4-FFF2-40B4-BE49-F238E27FC236}">
                  <a16:creationId xmlns:a16="http://schemas.microsoft.com/office/drawing/2014/main" id="{A31E4C3D-411F-3E15-B087-5BE967D0F13B}"/>
                </a:ext>
              </a:extLst>
            </p:cNvPr>
            <p:cNvSpPr>
              <a:spLocks noChangeArrowheads="1"/>
            </p:cNvSpPr>
            <p:nvPr/>
          </p:nvSpPr>
          <p:spPr bwMode="auto">
            <a:xfrm>
              <a:off x="3232" y="211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8" name="Oval 191">
              <a:extLst>
                <a:ext uri="{FF2B5EF4-FFF2-40B4-BE49-F238E27FC236}">
                  <a16:creationId xmlns:a16="http://schemas.microsoft.com/office/drawing/2014/main" id="{BF3890C7-631E-CEDB-9578-40D228D8DD32}"/>
                </a:ext>
              </a:extLst>
            </p:cNvPr>
            <p:cNvSpPr>
              <a:spLocks noChangeArrowheads="1"/>
            </p:cNvSpPr>
            <p:nvPr/>
          </p:nvSpPr>
          <p:spPr bwMode="auto">
            <a:xfrm>
              <a:off x="3387" y="211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49" name="Oval 192">
              <a:extLst>
                <a:ext uri="{FF2B5EF4-FFF2-40B4-BE49-F238E27FC236}">
                  <a16:creationId xmlns:a16="http://schemas.microsoft.com/office/drawing/2014/main" id="{6A289182-D71D-7CB3-CE52-6301A5EC5A2C}"/>
                </a:ext>
              </a:extLst>
            </p:cNvPr>
            <p:cNvSpPr>
              <a:spLocks noChangeArrowheads="1"/>
            </p:cNvSpPr>
            <p:nvPr/>
          </p:nvSpPr>
          <p:spPr bwMode="auto">
            <a:xfrm>
              <a:off x="3542" y="211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0" name="Oval 193">
              <a:extLst>
                <a:ext uri="{FF2B5EF4-FFF2-40B4-BE49-F238E27FC236}">
                  <a16:creationId xmlns:a16="http://schemas.microsoft.com/office/drawing/2014/main" id="{43B8895F-3A5C-445E-420B-7D082B986ED2}"/>
                </a:ext>
              </a:extLst>
            </p:cNvPr>
            <p:cNvSpPr>
              <a:spLocks noChangeArrowheads="1"/>
            </p:cNvSpPr>
            <p:nvPr/>
          </p:nvSpPr>
          <p:spPr bwMode="auto">
            <a:xfrm>
              <a:off x="3696" y="211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1" name="Oval 194">
              <a:extLst>
                <a:ext uri="{FF2B5EF4-FFF2-40B4-BE49-F238E27FC236}">
                  <a16:creationId xmlns:a16="http://schemas.microsoft.com/office/drawing/2014/main" id="{9494FFFA-EF74-EC7E-E2CC-B9A84B9EA31E}"/>
                </a:ext>
              </a:extLst>
            </p:cNvPr>
            <p:cNvSpPr>
              <a:spLocks noChangeArrowheads="1"/>
            </p:cNvSpPr>
            <p:nvPr/>
          </p:nvSpPr>
          <p:spPr bwMode="auto">
            <a:xfrm>
              <a:off x="3850" y="211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2" name="Oval 195">
              <a:extLst>
                <a:ext uri="{FF2B5EF4-FFF2-40B4-BE49-F238E27FC236}">
                  <a16:creationId xmlns:a16="http://schemas.microsoft.com/office/drawing/2014/main" id="{203249AB-B2E7-2D75-A14E-D692AB13650F}"/>
                </a:ext>
              </a:extLst>
            </p:cNvPr>
            <p:cNvSpPr>
              <a:spLocks noChangeArrowheads="1"/>
            </p:cNvSpPr>
            <p:nvPr/>
          </p:nvSpPr>
          <p:spPr bwMode="auto">
            <a:xfrm>
              <a:off x="4006" y="211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3" name="Oval 196">
              <a:extLst>
                <a:ext uri="{FF2B5EF4-FFF2-40B4-BE49-F238E27FC236}">
                  <a16:creationId xmlns:a16="http://schemas.microsoft.com/office/drawing/2014/main" id="{251D16BC-5C90-2CA3-0B1A-35AF3AC3294B}"/>
                </a:ext>
              </a:extLst>
            </p:cNvPr>
            <p:cNvSpPr>
              <a:spLocks noChangeArrowheads="1"/>
            </p:cNvSpPr>
            <p:nvPr/>
          </p:nvSpPr>
          <p:spPr bwMode="auto">
            <a:xfrm>
              <a:off x="4159" y="211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4" name="Oval 197">
              <a:extLst>
                <a:ext uri="{FF2B5EF4-FFF2-40B4-BE49-F238E27FC236}">
                  <a16:creationId xmlns:a16="http://schemas.microsoft.com/office/drawing/2014/main" id="{7C548B00-0283-5284-78D7-820480FE16FB}"/>
                </a:ext>
              </a:extLst>
            </p:cNvPr>
            <p:cNvSpPr>
              <a:spLocks noChangeArrowheads="1"/>
            </p:cNvSpPr>
            <p:nvPr/>
          </p:nvSpPr>
          <p:spPr bwMode="auto">
            <a:xfrm>
              <a:off x="4315" y="2117"/>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5" name="Oval 198">
              <a:extLst>
                <a:ext uri="{FF2B5EF4-FFF2-40B4-BE49-F238E27FC236}">
                  <a16:creationId xmlns:a16="http://schemas.microsoft.com/office/drawing/2014/main" id="{AF88F7C7-12C9-03E6-815E-277F7E0AFD93}"/>
                </a:ext>
              </a:extLst>
            </p:cNvPr>
            <p:cNvSpPr>
              <a:spLocks noChangeArrowheads="1"/>
            </p:cNvSpPr>
            <p:nvPr/>
          </p:nvSpPr>
          <p:spPr bwMode="auto">
            <a:xfrm>
              <a:off x="4468" y="211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6" name="Oval 199">
              <a:extLst>
                <a:ext uri="{FF2B5EF4-FFF2-40B4-BE49-F238E27FC236}">
                  <a16:creationId xmlns:a16="http://schemas.microsoft.com/office/drawing/2014/main" id="{B7B14A92-15A2-9EA3-A554-03EA01C1CE07}"/>
                </a:ext>
              </a:extLst>
            </p:cNvPr>
            <p:cNvSpPr>
              <a:spLocks noChangeArrowheads="1"/>
            </p:cNvSpPr>
            <p:nvPr/>
          </p:nvSpPr>
          <p:spPr bwMode="auto">
            <a:xfrm>
              <a:off x="3123" y="2162"/>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7" name="Oval 200">
              <a:extLst>
                <a:ext uri="{FF2B5EF4-FFF2-40B4-BE49-F238E27FC236}">
                  <a16:creationId xmlns:a16="http://schemas.microsoft.com/office/drawing/2014/main" id="{8F28224A-A5CD-D61A-A691-C164C18A52A2}"/>
                </a:ext>
              </a:extLst>
            </p:cNvPr>
            <p:cNvSpPr>
              <a:spLocks noChangeArrowheads="1"/>
            </p:cNvSpPr>
            <p:nvPr/>
          </p:nvSpPr>
          <p:spPr bwMode="auto">
            <a:xfrm>
              <a:off x="3279" y="21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8" name="Oval 201">
              <a:extLst>
                <a:ext uri="{FF2B5EF4-FFF2-40B4-BE49-F238E27FC236}">
                  <a16:creationId xmlns:a16="http://schemas.microsoft.com/office/drawing/2014/main" id="{37A36865-6E84-0742-B7F0-9702748131BD}"/>
                </a:ext>
              </a:extLst>
            </p:cNvPr>
            <p:cNvSpPr>
              <a:spLocks noChangeArrowheads="1"/>
            </p:cNvSpPr>
            <p:nvPr/>
          </p:nvSpPr>
          <p:spPr bwMode="auto">
            <a:xfrm>
              <a:off x="3433" y="216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59" name="Oval 202">
              <a:extLst>
                <a:ext uri="{FF2B5EF4-FFF2-40B4-BE49-F238E27FC236}">
                  <a16:creationId xmlns:a16="http://schemas.microsoft.com/office/drawing/2014/main" id="{52AA3663-6167-EA77-8062-EE4C2F01857A}"/>
                </a:ext>
              </a:extLst>
            </p:cNvPr>
            <p:cNvSpPr>
              <a:spLocks noChangeArrowheads="1"/>
            </p:cNvSpPr>
            <p:nvPr/>
          </p:nvSpPr>
          <p:spPr bwMode="auto">
            <a:xfrm>
              <a:off x="3587" y="2162"/>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0" name="Oval 203">
              <a:extLst>
                <a:ext uri="{FF2B5EF4-FFF2-40B4-BE49-F238E27FC236}">
                  <a16:creationId xmlns:a16="http://schemas.microsoft.com/office/drawing/2014/main" id="{C703620C-04F5-4098-D2B4-AF75EB8541F2}"/>
                </a:ext>
              </a:extLst>
            </p:cNvPr>
            <p:cNvSpPr>
              <a:spLocks noChangeArrowheads="1"/>
            </p:cNvSpPr>
            <p:nvPr/>
          </p:nvSpPr>
          <p:spPr bwMode="auto">
            <a:xfrm>
              <a:off x="3742" y="2162"/>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1" name="Oval 204">
              <a:extLst>
                <a:ext uri="{FF2B5EF4-FFF2-40B4-BE49-F238E27FC236}">
                  <a16:creationId xmlns:a16="http://schemas.microsoft.com/office/drawing/2014/main" id="{F973960D-6299-8183-9BCA-C8D69B40874D}"/>
                </a:ext>
              </a:extLst>
            </p:cNvPr>
            <p:cNvSpPr>
              <a:spLocks noChangeArrowheads="1"/>
            </p:cNvSpPr>
            <p:nvPr/>
          </p:nvSpPr>
          <p:spPr bwMode="auto">
            <a:xfrm>
              <a:off x="3897" y="2162"/>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2" name="Oval 205">
              <a:extLst>
                <a:ext uri="{FF2B5EF4-FFF2-40B4-BE49-F238E27FC236}">
                  <a16:creationId xmlns:a16="http://schemas.microsoft.com/office/drawing/2014/main" id="{4020C129-54B1-722E-4E78-E95B21F1648C}"/>
                </a:ext>
              </a:extLst>
            </p:cNvPr>
            <p:cNvSpPr>
              <a:spLocks noChangeArrowheads="1"/>
            </p:cNvSpPr>
            <p:nvPr/>
          </p:nvSpPr>
          <p:spPr bwMode="auto">
            <a:xfrm>
              <a:off x="4051" y="2162"/>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3" name="Oval 206">
              <a:extLst>
                <a:ext uri="{FF2B5EF4-FFF2-40B4-BE49-F238E27FC236}">
                  <a16:creationId xmlns:a16="http://schemas.microsoft.com/office/drawing/2014/main" id="{DBB74EE0-6C96-F929-BC69-081947E1B97D}"/>
                </a:ext>
              </a:extLst>
            </p:cNvPr>
            <p:cNvSpPr>
              <a:spLocks noChangeArrowheads="1"/>
            </p:cNvSpPr>
            <p:nvPr/>
          </p:nvSpPr>
          <p:spPr bwMode="auto">
            <a:xfrm>
              <a:off x="4205" y="2162"/>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4" name="Oval 207">
              <a:extLst>
                <a:ext uri="{FF2B5EF4-FFF2-40B4-BE49-F238E27FC236}">
                  <a16:creationId xmlns:a16="http://schemas.microsoft.com/office/drawing/2014/main" id="{7A7BBBB5-AE41-6229-8FE6-A5F11CA8AB71}"/>
                </a:ext>
              </a:extLst>
            </p:cNvPr>
            <p:cNvSpPr>
              <a:spLocks noChangeArrowheads="1"/>
            </p:cNvSpPr>
            <p:nvPr/>
          </p:nvSpPr>
          <p:spPr bwMode="auto">
            <a:xfrm>
              <a:off x="4362" y="2162"/>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5" name="Oval 208">
              <a:extLst>
                <a:ext uri="{FF2B5EF4-FFF2-40B4-BE49-F238E27FC236}">
                  <a16:creationId xmlns:a16="http://schemas.microsoft.com/office/drawing/2014/main" id="{EE5401B5-55A7-5797-88CF-B671D6A182CF}"/>
                </a:ext>
              </a:extLst>
            </p:cNvPr>
            <p:cNvSpPr>
              <a:spLocks noChangeArrowheads="1"/>
            </p:cNvSpPr>
            <p:nvPr/>
          </p:nvSpPr>
          <p:spPr bwMode="auto">
            <a:xfrm>
              <a:off x="4516" y="2163"/>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6" name="Oval 209">
              <a:extLst>
                <a:ext uri="{FF2B5EF4-FFF2-40B4-BE49-F238E27FC236}">
                  <a16:creationId xmlns:a16="http://schemas.microsoft.com/office/drawing/2014/main" id="{139162EC-4D27-6EF2-6216-589551860869}"/>
                </a:ext>
              </a:extLst>
            </p:cNvPr>
            <p:cNvSpPr>
              <a:spLocks noChangeArrowheads="1"/>
            </p:cNvSpPr>
            <p:nvPr/>
          </p:nvSpPr>
          <p:spPr bwMode="auto">
            <a:xfrm>
              <a:off x="3173" y="22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7" name="Oval 210">
              <a:extLst>
                <a:ext uri="{FF2B5EF4-FFF2-40B4-BE49-F238E27FC236}">
                  <a16:creationId xmlns:a16="http://schemas.microsoft.com/office/drawing/2014/main" id="{DE43CBCD-0565-241A-52E4-13C345C37706}"/>
                </a:ext>
              </a:extLst>
            </p:cNvPr>
            <p:cNvSpPr>
              <a:spLocks noChangeArrowheads="1"/>
            </p:cNvSpPr>
            <p:nvPr/>
          </p:nvSpPr>
          <p:spPr bwMode="auto">
            <a:xfrm>
              <a:off x="3327" y="220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8" name="Oval 211">
              <a:extLst>
                <a:ext uri="{FF2B5EF4-FFF2-40B4-BE49-F238E27FC236}">
                  <a16:creationId xmlns:a16="http://schemas.microsoft.com/office/drawing/2014/main" id="{A824885A-4D29-53FC-943A-629E335CCC68}"/>
                </a:ext>
              </a:extLst>
            </p:cNvPr>
            <p:cNvSpPr>
              <a:spLocks noChangeArrowheads="1"/>
            </p:cNvSpPr>
            <p:nvPr/>
          </p:nvSpPr>
          <p:spPr bwMode="auto">
            <a:xfrm>
              <a:off x="3482" y="220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69" name="Oval 212">
              <a:extLst>
                <a:ext uri="{FF2B5EF4-FFF2-40B4-BE49-F238E27FC236}">
                  <a16:creationId xmlns:a16="http://schemas.microsoft.com/office/drawing/2014/main" id="{49D3C274-1BDF-BD18-FC15-F55C78DB6008}"/>
                </a:ext>
              </a:extLst>
            </p:cNvPr>
            <p:cNvSpPr>
              <a:spLocks noChangeArrowheads="1"/>
            </p:cNvSpPr>
            <p:nvPr/>
          </p:nvSpPr>
          <p:spPr bwMode="auto">
            <a:xfrm>
              <a:off x="3638" y="22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0" name="Oval 213">
              <a:extLst>
                <a:ext uri="{FF2B5EF4-FFF2-40B4-BE49-F238E27FC236}">
                  <a16:creationId xmlns:a16="http://schemas.microsoft.com/office/drawing/2014/main" id="{89BD436A-CBC1-81F8-0D3A-207A182F900A}"/>
                </a:ext>
              </a:extLst>
            </p:cNvPr>
            <p:cNvSpPr>
              <a:spLocks noChangeArrowheads="1"/>
            </p:cNvSpPr>
            <p:nvPr/>
          </p:nvSpPr>
          <p:spPr bwMode="auto">
            <a:xfrm>
              <a:off x="3792" y="2204"/>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1" name="Oval 214">
              <a:extLst>
                <a:ext uri="{FF2B5EF4-FFF2-40B4-BE49-F238E27FC236}">
                  <a16:creationId xmlns:a16="http://schemas.microsoft.com/office/drawing/2014/main" id="{16A29EB3-2143-8F3E-9781-D60A8BE5ACE6}"/>
                </a:ext>
              </a:extLst>
            </p:cNvPr>
            <p:cNvSpPr>
              <a:spLocks noChangeArrowheads="1"/>
            </p:cNvSpPr>
            <p:nvPr/>
          </p:nvSpPr>
          <p:spPr bwMode="auto">
            <a:xfrm>
              <a:off x="3946" y="220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2" name="Oval 215">
              <a:extLst>
                <a:ext uri="{FF2B5EF4-FFF2-40B4-BE49-F238E27FC236}">
                  <a16:creationId xmlns:a16="http://schemas.microsoft.com/office/drawing/2014/main" id="{869EB15C-E8E4-3F9F-E3FE-91A551DA07BF}"/>
                </a:ext>
              </a:extLst>
            </p:cNvPr>
            <p:cNvSpPr>
              <a:spLocks noChangeArrowheads="1"/>
            </p:cNvSpPr>
            <p:nvPr/>
          </p:nvSpPr>
          <p:spPr bwMode="auto">
            <a:xfrm>
              <a:off x="4101" y="22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3" name="Oval 216">
              <a:extLst>
                <a:ext uri="{FF2B5EF4-FFF2-40B4-BE49-F238E27FC236}">
                  <a16:creationId xmlns:a16="http://schemas.microsoft.com/office/drawing/2014/main" id="{5FB2B4F0-3CEF-12ED-1672-5422EEDE5F7D}"/>
                </a:ext>
              </a:extLst>
            </p:cNvPr>
            <p:cNvSpPr>
              <a:spLocks noChangeArrowheads="1"/>
            </p:cNvSpPr>
            <p:nvPr/>
          </p:nvSpPr>
          <p:spPr bwMode="auto">
            <a:xfrm>
              <a:off x="4255" y="220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4" name="Oval 217">
              <a:extLst>
                <a:ext uri="{FF2B5EF4-FFF2-40B4-BE49-F238E27FC236}">
                  <a16:creationId xmlns:a16="http://schemas.microsoft.com/office/drawing/2014/main" id="{68A46B87-65A2-AFF1-53BB-7824895A3F83}"/>
                </a:ext>
              </a:extLst>
            </p:cNvPr>
            <p:cNvSpPr>
              <a:spLocks noChangeArrowheads="1"/>
            </p:cNvSpPr>
            <p:nvPr/>
          </p:nvSpPr>
          <p:spPr bwMode="auto">
            <a:xfrm>
              <a:off x="4410" y="220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5" name="Oval 218">
              <a:extLst>
                <a:ext uri="{FF2B5EF4-FFF2-40B4-BE49-F238E27FC236}">
                  <a16:creationId xmlns:a16="http://schemas.microsoft.com/office/drawing/2014/main" id="{588FD2D0-40A6-2302-3185-B5019DE8A154}"/>
                </a:ext>
              </a:extLst>
            </p:cNvPr>
            <p:cNvSpPr>
              <a:spLocks noChangeArrowheads="1"/>
            </p:cNvSpPr>
            <p:nvPr/>
          </p:nvSpPr>
          <p:spPr bwMode="auto">
            <a:xfrm>
              <a:off x="3066" y="224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6" name="Oval 219">
              <a:extLst>
                <a:ext uri="{FF2B5EF4-FFF2-40B4-BE49-F238E27FC236}">
                  <a16:creationId xmlns:a16="http://schemas.microsoft.com/office/drawing/2014/main" id="{C5057929-D013-98A3-03FB-CFAE0FAEA992}"/>
                </a:ext>
              </a:extLst>
            </p:cNvPr>
            <p:cNvSpPr>
              <a:spLocks noChangeArrowheads="1"/>
            </p:cNvSpPr>
            <p:nvPr/>
          </p:nvSpPr>
          <p:spPr bwMode="auto">
            <a:xfrm>
              <a:off x="3221" y="224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7" name="Oval 220">
              <a:extLst>
                <a:ext uri="{FF2B5EF4-FFF2-40B4-BE49-F238E27FC236}">
                  <a16:creationId xmlns:a16="http://schemas.microsoft.com/office/drawing/2014/main" id="{E790AD22-A379-2489-2076-A3E75EC84A1C}"/>
                </a:ext>
              </a:extLst>
            </p:cNvPr>
            <p:cNvSpPr>
              <a:spLocks noChangeArrowheads="1"/>
            </p:cNvSpPr>
            <p:nvPr/>
          </p:nvSpPr>
          <p:spPr bwMode="auto">
            <a:xfrm>
              <a:off x="3377" y="2245"/>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8" name="Oval 221">
              <a:extLst>
                <a:ext uri="{FF2B5EF4-FFF2-40B4-BE49-F238E27FC236}">
                  <a16:creationId xmlns:a16="http://schemas.microsoft.com/office/drawing/2014/main" id="{47944E85-D21C-E451-69DA-44CA81C06D03}"/>
                </a:ext>
              </a:extLst>
            </p:cNvPr>
            <p:cNvSpPr>
              <a:spLocks noChangeArrowheads="1"/>
            </p:cNvSpPr>
            <p:nvPr/>
          </p:nvSpPr>
          <p:spPr bwMode="auto">
            <a:xfrm>
              <a:off x="3529" y="2245"/>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79" name="Oval 222">
              <a:extLst>
                <a:ext uri="{FF2B5EF4-FFF2-40B4-BE49-F238E27FC236}">
                  <a16:creationId xmlns:a16="http://schemas.microsoft.com/office/drawing/2014/main" id="{BEA9CC55-FCF7-513A-B57E-4B751BCCF2D8}"/>
                </a:ext>
              </a:extLst>
            </p:cNvPr>
            <p:cNvSpPr>
              <a:spLocks noChangeArrowheads="1"/>
            </p:cNvSpPr>
            <p:nvPr/>
          </p:nvSpPr>
          <p:spPr bwMode="auto">
            <a:xfrm>
              <a:off x="3685" y="2245"/>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0" name="Oval 223">
              <a:extLst>
                <a:ext uri="{FF2B5EF4-FFF2-40B4-BE49-F238E27FC236}">
                  <a16:creationId xmlns:a16="http://schemas.microsoft.com/office/drawing/2014/main" id="{FCB4D2D1-2811-65D0-DB69-8D1A76EDA9B8}"/>
                </a:ext>
              </a:extLst>
            </p:cNvPr>
            <p:cNvSpPr>
              <a:spLocks noChangeArrowheads="1"/>
            </p:cNvSpPr>
            <p:nvPr/>
          </p:nvSpPr>
          <p:spPr bwMode="auto">
            <a:xfrm>
              <a:off x="3839" y="224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1" name="Oval 224">
              <a:extLst>
                <a:ext uri="{FF2B5EF4-FFF2-40B4-BE49-F238E27FC236}">
                  <a16:creationId xmlns:a16="http://schemas.microsoft.com/office/drawing/2014/main" id="{B8781127-1920-06D8-AC40-15CE9A5FB590}"/>
                </a:ext>
              </a:extLst>
            </p:cNvPr>
            <p:cNvSpPr>
              <a:spLocks noChangeArrowheads="1"/>
            </p:cNvSpPr>
            <p:nvPr/>
          </p:nvSpPr>
          <p:spPr bwMode="auto">
            <a:xfrm>
              <a:off x="3993" y="2245"/>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2" name="Oval 225">
              <a:extLst>
                <a:ext uri="{FF2B5EF4-FFF2-40B4-BE49-F238E27FC236}">
                  <a16:creationId xmlns:a16="http://schemas.microsoft.com/office/drawing/2014/main" id="{8225738D-FD1C-D642-42F6-0BBD37BE451F}"/>
                </a:ext>
              </a:extLst>
            </p:cNvPr>
            <p:cNvSpPr>
              <a:spLocks noChangeArrowheads="1"/>
            </p:cNvSpPr>
            <p:nvPr/>
          </p:nvSpPr>
          <p:spPr bwMode="auto">
            <a:xfrm>
              <a:off x="4149" y="224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3" name="Oval 226">
              <a:extLst>
                <a:ext uri="{FF2B5EF4-FFF2-40B4-BE49-F238E27FC236}">
                  <a16:creationId xmlns:a16="http://schemas.microsoft.com/office/drawing/2014/main" id="{47F0E41F-DEC4-6D15-89A8-A868A1681946}"/>
                </a:ext>
              </a:extLst>
            </p:cNvPr>
            <p:cNvSpPr>
              <a:spLocks noChangeArrowheads="1"/>
            </p:cNvSpPr>
            <p:nvPr/>
          </p:nvSpPr>
          <p:spPr bwMode="auto">
            <a:xfrm>
              <a:off x="4304" y="2245"/>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4" name="Oval 227">
              <a:extLst>
                <a:ext uri="{FF2B5EF4-FFF2-40B4-BE49-F238E27FC236}">
                  <a16:creationId xmlns:a16="http://schemas.microsoft.com/office/drawing/2014/main" id="{D2F26622-171A-6A96-8823-0E82DB1FD9E4}"/>
                </a:ext>
              </a:extLst>
            </p:cNvPr>
            <p:cNvSpPr>
              <a:spLocks noChangeArrowheads="1"/>
            </p:cNvSpPr>
            <p:nvPr/>
          </p:nvSpPr>
          <p:spPr bwMode="auto">
            <a:xfrm>
              <a:off x="3112" y="229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5" name="Oval 228">
              <a:extLst>
                <a:ext uri="{FF2B5EF4-FFF2-40B4-BE49-F238E27FC236}">
                  <a16:creationId xmlns:a16="http://schemas.microsoft.com/office/drawing/2014/main" id="{7EEB5261-5A76-A98B-A978-6C08987269C2}"/>
                </a:ext>
              </a:extLst>
            </p:cNvPr>
            <p:cNvSpPr>
              <a:spLocks noChangeArrowheads="1"/>
            </p:cNvSpPr>
            <p:nvPr/>
          </p:nvSpPr>
          <p:spPr bwMode="auto">
            <a:xfrm>
              <a:off x="3267" y="229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6" name="Oval 229">
              <a:extLst>
                <a:ext uri="{FF2B5EF4-FFF2-40B4-BE49-F238E27FC236}">
                  <a16:creationId xmlns:a16="http://schemas.microsoft.com/office/drawing/2014/main" id="{363B1085-D528-1C36-0AA7-04D2DAD540CD}"/>
                </a:ext>
              </a:extLst>
            </p:cNvPr>
            <p:cNvSpPr>
              <a:spLocks noChangeArrowheads="1"/>
            </p:cNvSpPr>
            <p:nvPr/>
          </p:nvSpPr>
          <p:spPr bwMode="auto">
            <a:xfrm>
              <a:off x="3422" y="2290"/>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7" name="Oval 230">
              <a:extLst>
                <a:ext uri="{FF2B5EF4-FFF2-40B4-BE49-F238E27FC236}">
                  <a16:creationId xmlns:a16="http://schemas.microsoft.com/office/drawing/2014/main" id="{0090ED38-ABFA-BF5D-B6E9-0F3AD5D5547E}"/>
                </a:ext>
              </a:extLst>
            </p:cNvPr>
            <p:cNvSpPr>
              <a:spLocks noChangeArrowheads="1"/>
            </p:cNvSpPr>
            <p:nvPr/>
          </p:nvSpPr>
          <p:spPr bwMode="auto">
            <a:xfrm>
              <a:off x="3575" y="2290"/>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8" name="Oval 231">
              <a:extLst>
                <a:ext uri="{FF2B5EF4-FFF2-40B4-BE49-F238E27FC236}">
                  <a16:creationId xmlns:a16="http://schemas.microsoft.com/office/drawing/2014/main" id="{A0FC9DD5-E1D9-0CDA-33A1-57E408332BC6}"/>
                </a:ext>
              </a:extLst>
            </p:cNvPr>
            <p:cNvSpPr>
              <a:spLocks noChangeArrowheads="1"/>
            </p:cNvSpPr>
            <p:nvPr/>
          </p:nvSpPr>
          <p:spPr bwMode="auto">
            <a:xfrm>
              <a:off x="3729" y="229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89" name="Oval 232">
              <a:extLst>
                <a:ext uri="{FF2B5EF4-FFF2-40B4-BE49-F238E27FC236}">
                  <a16:creationId xmlns:a16="http://schemas.microsoft.com/office/drawing/2014/main" id="{7D1C0EB3-BB59-24CE-4E8C-8474E0EF418D}"/>
                </a:ext>
              </a:extLst>
            </p:cNvPr>
            <p:cNvSpPr>
              <a:spLocks noChangeArrowheads="1"/>
            </p:cNvSpPr>
            <p:nvPr/>
          </p:nvSpPr>
          <p:spPr bwMode="auto">
            <a:xfrm>
              <a:off x="3885" y="228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0" name="Oval 233">
              <a:extLst>
                <a:ext uri="{FF2B5EF4-FFF2-40B4-BE49-F238E27FC236}">
                  <a16:creationId xmlns:a16="http://schemas.microsoft.com/office/drawing/2014/main" id="{DBE04BD5-9A04-226C-783D-0BECC66B97BF}"/>
                </a:ext>
              </a:extLst>
            </p:cNvPr>
            <p:cNvSpPr>
              <a:spLocks noChangeArrowheads="1"/>
            </p:cNvSpPr>
            <p:nvPr/>
          </p:nvSpPr>
          <p:spPr bwMode="auto">
            <a:xfrm>
              <a:off x="4039" y="229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1" name="Oval 234">
              <a:extLst>
                <a:ext uri="{FF2B5EF4-FFF2-40B4-BE49-F238E27FC236}">
                  <a16:creationId xmlns:a16="http://schemas.microsoft.com/office/drawing/2014/main" id="{4CE1A714-0643-69E0-C3D1-427C55FCA3DD}"/>
                </a:ext>
              </a:extLst>
            </p:cNvPr>
            <p:cNvSpPr>
              <a:spLocks noChangeArrowheads="1"/>
            </p:cNvSpPr>
            <p:nvPr/>
          </p:nvSpPr>
          <p:spPr bwMode="auto">
            <a:xfrm>
              <a:off x="4195" y="229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2" name="Oval 235">
              <a:extLst>
                <a:ext uri="{FF2B5EF4-FFF2-40B4-BE49-F238E27FC236}">
                  <a16:creationId xmlns:a16="http://schemas.microsoft.com/office/drawing/2014/main" id="{FCB477D9-DFFA-3819-829A-45DFA13F95DA}"/>
                </a:ext>
              </a:extLst>
            </p:cNvPr>
            <p:cNvSpPr>
              <a:spLocks noChangeArrowheads="1"/>
            </p:cNvSpPr>
            <p:nvPr/>
          </p:nvSpPr>
          <p:spPr bwMode="auto">
            <a:xfrm>
              <a:off x="4351" y="2290"/>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3" name="Oval 236">
              <a:extLst>
                <a:ext uri="{FF2B5EF4-FFF2-40B4-BE49-F238E27FC236}">
                  <a16:creationId xmlns:a16="http://schemas.microsoft.com/office/drawing/2014/main" id="{D21285DF-9259-FDEB-52EC-BEEBE503C9E5}"/>
                </a:ext>
              </a:extLst>
            </p:cNvPr>
            <p:cNvSpPr>
              <a:spLocks noChangeArrowheads="1"/>
            </p:cNvSpPr>
            <p:nvPr/>
          </p:nvSpPr>
          <p:spPr bwMode="auto">
            <a:xfrm>
              <a:off x="3008" y="233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4" name="Oval 237">
              <a:extLst>
                <a:ext uri="{FF2B5EF4-FFF2-40B4-BE49-F238E27FC236}">
                  <a16:creationId xmlns:a16="http://schemas.microsoft.com/office/drawing/2014/main" id="{AF792EE1-3FE9-382D-A690-39899BDE5D86}"/>
                </a:ext>
              </a:extLst>
            </p:cNvPr>
            <p:cNvSpPr>
              <a:spLocks noChangeArrowheads="1"/>
            </p:cNvSpPr>
            <p:nvPr/>
          </p:nvSpPr>
          <p:spPr bwMode="auto">
            <a:xfrm>
              <a:off x="3163" y="2331"/>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5" name="Oval 238">
              <a:extLst>
                <a:ext uri="{FF2B5EF4-FFF2-40B4-BE49-F238E27FC236}">
                  <a16:creationId xmlns:a16="http://schemas.microsoft.com/office/drawing/2014/main" id="{7F5A07A5-B465-D8F9-8A14-0DB0A210DC10}"/>
                </a:ext>
              </a:extLst>
            </p:cNvPr>
            <p:cNvSpPr>
              <a:spLocks noChangeArrowheads="1"/>
            </p:cNvSpPr>
            <p:nvPr/>
          </p:nvSpPr>
          <p:spPr bwMode="auto">
            <a:xfrm>
              <a:off x="3315" y="233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6" name="Oval 239">
              <a:extLst>
                <a:ext uri="{FF2B5EF4-FFF2-40B4-BE49-F238E27FC236}">
                  <a16:creationId xmlns:a16="http://schemas.microsoft.com/office/drawing/2014/main" id="{CB6B9F02-E44F-C9E7-592D-21BDB6C6AFCD}"/>
                </a:ext>
              </a:extLst>
            </p:cNvPr>
            <p:cNvSpPr>
              <a:spLocks noChangeArrowheads="1"/>
            </p:cNvSpPr>
            <p:nvPr/>
          </p:nvSpPr>
          <p:spPr bwMode="auto">
            <a:xfrm>
              <a:off x="3470" y="2330"/>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7" name="Oval 240">
              <a:extLst>
                <a:ext uri="{FF2B5EF4-FFF2-40B4-BE49-F238E27FC236}">
                  <a16:creationId xmlns:a16="http://schemas.microsoft.com/office/drawing/2014/main" id="{15D10C00-70D0-4939-61A7-F583FAEAC62F}"/>
                </a:ext>
              </a:extLst>
            </p:cNvPr>
            <p:cNvSpPr>
              <a:spLocks noChangeArrowheads="1"/>
            </p:cNvSpPr>
            <p:nvPr/>
          </p:nvSpPr>
          <p:spPr bwMode="auto">
            <a:xfrm>
              <a:off x="3627" y="233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8" name="Oval 241">
              <a:extLst>
                <a:ext uri="{FF2B5EF4-FFF2-40B4-BE49-F238E27FC236}">
                  <a16:creationId xmlns:a16="http://schemas.microsoft.com/office/drawing/2014/main" id="{B479A027-2085-CA77-0090-41B47000BC71}"/>
                </a:ext>
              </a:extLst>
            </p:cNvPr>
            <p:cNvSpPr>
              <a:spLocks noChangeArrowheads="1"/>
            </p:cNvSpPr>
            <p:nvPr/>
          </p:nvSpPr>
          <p:spPr bwMode="auto">
            <a:xfrm>
              <a:off x="3782" y="2329"/>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399" name="Oval 242">
              <a:extLst>
                <a:ext uri="{FF2B5EF4-FFF2-40B4-BE49-F238E27FC236}">
                  <a16:creationId xmlns:a16="http://schemas.microsoft.com/office/drawing/2014/main" id="{ACDE7DD8-A95A-D064-938F-67A9F2806E25}"/>
                </a:ext>
              </a:extLst>
            </p:cNvPr>
            <p:cNvSpPr>
              <a:spLocks noChangeArrowheads="1"/>
            </p:cNvSpPr>
            <p:nvPr/>
          </p:nvSpPr>
          <p:spPr bwMode="auto">
            <a:xfrm>
              <a:off x="3936" y="233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0" name="Oval 243">
              <a:extLst>
                <a:ext uri="{FF2B5EF4-FFF2-40B4-BE49-F238E27FC236}">
                  <a16:creationId xmlns:a16="http://schemas.microsoft.com/office/drawing/2014/main" id="{DE99B179-B142-E4FD-3535-86FA9C77BEDE}"/>
                </a:ext>
              </a:extLst>
            </p:cNvPr>
            <p:cNvSpPr>
              <a:spLocks noChangeArrowheads="1"/>
            </p:cNvSpPr>
            <p:nvPr/>
          </p:nvSpPr>
          <p:spPr bwMode="auto">
            <a:xfrm>
              <a:off x="4091" y="2330"/>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1" name="Oval 244">
              <a:extLst>
                <a:ext uri="{FF2B5EF4-FFF2-40B4-BE49-F238E27FC236}">
                  <a16:creationId xmlns:a16="http://schemas.microsoft.com/office/drawing/2014/main" id="{C9F6404B-A8DB-4508-B3C6-E2FB925664F2}"/>
                </a:ext>
              </a:extLst>
            </p:cNvPr>
            <p:cNvSpPr>
              <a:spLocks noChangeArrowheads="1"/>
            </p:cNvSpPr>
            <p:nvPr/>
          </p:nvSpPr>
          <p:spPr bwMode="auto">
            <a:xfrm>
              <a:off x="4245" y="233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2" name="Oval 245">
              <a:extLst>
                <a:ext uri="{FF2B5EF4-FFF2-40B4-BE49-F238E27FC236}">
                  <a16:creationId xmlns:a16="http://schemas.microsoft.com/office/drawing/2014/main" id="{B9678379-44C8-321E-EF3C-3819CF76B6E8}"/>
                </a:ext>
              </a:extLst>
            </p:cNvPr>
            <p:cNvSpPr>
              <a:spLocks noChangeArrowheads="1"/>
            </p:cNvSpPr>
            <p:nvPr/>
          </p:nvSpPr>
          <p:spPr bwMode="auto">
            <a:xfrm>
              <a:off x="2902" y="2373"/>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3" name="Oval 246">
              <a:extLst>
                <a:ext uri="{FF2B5EF4-FFF2-40B4-BE49-F238E27FC236}">
                  <a16:creationId xmlns:a16="http://schemas.microsoft.com/office/drawing/2014/main" id="{0EEFB3F2-8089-8252-4FD0-0D323D415C05}"/>
                </a:ext>
              </a:extLst>
            </p:cNvPr>
            <p:cNvSpPr>
              <a:spLocks noChangeArrowheads="1"/>
            </p:cNvSpPr>
            <p:nvPr/>
          </p:nvSpPr>
          <p:spPr bwMode="auto">
            <a:xfrm>
              <a:off x="3054" y="237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4" name="Oval 247">
              <a:extLst>
                <a:ext uri="{FF2B5EF4-FFF2-40B4-BE49-F238E27FC236}">
                  <a16:creationId xmlns:a16="http://schemas.microsoft.com/office/drawing/2014/main" id="{2018CA75-5AA3-0BC6-99E1-47384DA6567F}"/>
                </a:ext>
              </a:extLst>
            </p:cNvPr>
            <p:cNvSpPr>
              <a:spLocks noChangeArrowheads="1"/>
            </p:cNvSpPr>
            <p:nvPr/>
          </p:nvSpPr>
          <p:spPr bwMode="auto">
            <a:xfrm>
              <a:off x="3211" y="2373"/>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5" name="Oval 248">
              <a:extLst>
                <a:ext uri="{FF2B5EF4-FFF2-40B4-BE49-F238E27FC236}">
                  <a16:creationId xmlns:a16="http://schemas.microsoft.com/office/drawing/2014/main" id="{4524A8B9-3132-FC14-C86F-1FECAF5CA7AC}"/>
                </a:ext>
              </a:extLst>
            </p:cNvPr>
            <p:cNvSpPr>
              <a:spLocks noChangeArrowheads="1"/>
            </p:cNvSpPr>
            <p:nvPr/>
          </p:nvSpPr>
          <p:spPr bwMode="auto">
            <a:xfrm>
              <a:off x="3363" y="237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6" name="Oval 249">
              <a:extLst>
                <a:ext uri="{FF2B5EF4-FFF2-40B4-BE49-F238E27FC236}">
                  <a16:creationId xmlns:a16="http://schemas.microsoft.com/office/drawing/2014/main" id="{FF8650E1-3767-5CB6-D1C4-6EECE3F399F4}"/>
                </a:ext>
              </a:extLst>
            </p:cNvPr>
            <p:cNvSpPr>
              <a:spLocks noChangeArrowheads="1"/>
            </p:cNvSpPr>
            <p:nvPr/>
          </p:nvSpPr>
          <p:spPr bwMode="auto">
            <a:xfrm>
              <a:off x="3519" y="23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7" name="Oval 250">
              <a:extLst>
                <a:ext uri="{FF2B5EF4-FFF2-40B4-BE49-F238E27FC236}">
                  <a16:creationId xmlns:a16="http://schemas.microsoft.com/office/drawing/2014/main" id="{B2FCCF5F-EF4F-415B-CC05-23E62C4BBC58}"/>
                </a:ext>
              </a:extLst>
            </p:cNvPr>
            <p:cNvSpPr>
              <a:spLocks noChangeArrowheads="1"/>
            </p:cNvSpPr>
            <p:nvPr/>
          </p:nvSpPr>
          <p:spPr bwMode="auto">
            <a:xfrm>
              <a:off x="3675" y="23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8" name="Oval 251">
              <a:extLst>
                <a:ext uri="{FF2B5EF4-FFF2-40B4-BE49-F238E27FC236}">
                  <a16:creationId xmlns:a16="http://schemas.microsoft.com/office/drawing/2014/main" id="{14997182-6293-B73F-4082-BB822A4292C4}"/>
                </a:ext>
              </a:extLst>
            </p:cNvPr>
            <p:cNvSpPr>
              <a:spLocks noChangeArrowheads="1"/>
            </p:cNvSpPr>
            <p:nvPr/>
          </p:nvSpPr>
          <p:spPr bwMode="auto">
            <a:xfrm>
              <a:off x="3828" y="237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09" name="Oval 252">
              <a:extLst>
                <a:ext uri="{FF2B5EF4-FFF2-40B4-BE49-F238E27FC236}">
                  <a16:creationId xmlns:a16="http://schemas.microsoft.com/office/drawing/2014/main" id="{15A13E26-21CE-11A6-96C1-A2FBADB1DC44}"/>
                </a:ext>
              </a:extLst>
            </p:cNvPr>
            <p:cNvSpPr>
              <a:spLocks noChangeArrowheads="1"/>
            </p:cNvSpPr>
            <p:nvPr/>
          </p:nvSpPr>
          <p:spPr bwMode="auto">
            <a:xfrm>
              <a:off x="3982" y="23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0" name="Oval 253">
              <a:extLst>
                <a:ext uri="{FF2B5EF4-FFF2-40B4-BE49-F238E27FC236}">
                  <a16:creationId xmlns:a16="http://schemas.microsoft.com/office/drawing/2014/main" id="{B329FEA0-770E-4DE5-63B3-263E228491BD}"/>
                </a:ext>
              </a:extLst>
            </p:cNvPr>
            <p:cNvSpPr>
              <a:spLocks noChangeArrowheads="1"/>
            </p:cNvSpPr>
            <p:nvPr/>
          </p:nvSpPr>
          <p:spPr bwMode="auto">
            <a:xfrm>
              <a:off x="4137" y="237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1" name="Oval 254">
              <a:extLst>
                <a:ext uri="{FF2B5EF4-FFF2-40B4-BE49-F238E27FC236}">
                  <a16:creationId xmlns:a16="http://schemas.microsoft.com/office/drawing/2014/main" id="{059CC7C0-C27F-A2FE-80C8-F4B273D39EB3}"/>
                </a:ext>
              </a:extLst>
            </p:cNvPr>
            <p:cNvSpPr>
              <a:spLocks noChangeArrowheads="1"/>
            </p:cNvSpPr>
            <p:nvPr/>
          </p:nvSpPr>
          <p:spPr bwMode="auto">
            <a:xfrm>
              <a:off x="2945" y="2417"/>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2" name="Oval 255">
              <a:extLst>
                <a:ext uri="{FF2B5EF4-FFF2-40B4-BE49-F238E27FC236}">
                  <a16:creationId xmlns:a16="http://schemas.microsoft.com/office/drawing/2014/main" id="{8F45C46B-8F89-D5CF-02BA-11F329202E5E}"/>
                </a:ext>
              </a:extLst>
            </p:cNvPr>
            <p:cNvSpPr>
              <a:spLocks noChangeArrowheads="1"/>
            </p:cNvSpPr>
            <p:nvPr/>
          </p:nvSpPr>
          <p:spPr bwMode="auto">
            <a:xfrm>
              <a:off x="3100" y="2417"/>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3" name="Oval 256">
              <a:extLst>
                <a:ext uri="{FF2B5EF4-FFF2-40B4-BE49-F238E27FC236}">
                  <a16:creationId xmlns:a16="http://schemas.microsoft.com/office/drawing/2014/main" id="{FCC4EC24-ED07-6AF1-F24A-602E8A651C65}"/>
                </a:ext>
              </a:extLst>
            </p:cNvPr>
            <p:cNvSpPr>
              <a:spLocks noChangeArrowheads="1"/>
            </p:cNvSpPr>
            <p:nvPr/>
          </p:nvSpPr>
          <p:spPr bwMode="auto">
            <a:xfrm>
              <a:off x="3257" y="241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4" name="Oval 257">
              <a:extLst>
                <a:ext uri="{FF2B5EF4-FFF2-40B4-BE49-F238E27FC236}">
                  <a16:creationId xmlns:a16="http://schemas.microsoft.com/office/drawing/2014/main" id="{935ACFF4-82AF-E597-3A49-4892A59B2D60}"/>
                </a:ext>
              </a:extLst>
            </p:cNvPr>
            <p:cNvSpPr>
              <a:spLocks noChangeArrowheads="1"/>
            </p:cNvSpPr>
            <p:nvPr/>
          </p:nvSpPr>
          <p:spPr bwMode="auto">
            <a:xfrm>
              <a:off x="3411" y="241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5" name="Oval 258">
              <a:extLst>
                <a:ext uri="{FF2B5EF4-FFF2-40B4-BE49-F238E27FC236}">
                  <a16:creationId xmlns:a16="http://schemas.microsoft.com/office/drawing/2014/main" id="{BBA4B4A9-A01F-ED67-B9F9-D783D3BEBACF}"/>
                </a:ext>
              </a:extLst>
            </p:cNvPr>
            <p:cNvSpPr>
              <a:spLocks noChangeArrowheads="1"/>
            </p:cNvSpPr>
            <p:nvPr/>
          </p:nvSpPr>
          <p:spPr bwMode="auto">
            <a:xfrm>
              <a:off x="3565" y="2416"/>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6" name="Oval 259">
              <a:extLst>
                <a:ext uri="{FF2B5EF4-FFF2-40B4-BE49-F238E27FC236}">
                  <a16:creationId xmlns:a16="http://schemas.microsoft.com/office/drawing/2014/main" id="{E83817EB-AAF0-9546-90F1-94ABDDBFDECF}"/>
                </a:ext>
              </a:extLst>
            </p:cNvPr>
            <p:cNvSpPr>
              <a:spLocks noChangeArrowheads="1"/>
            </p:cNvSpPr>
            <p:nvPr/>
          </p:nvSpPr>
          <p:spPr bwMode="auto">
            <a:xfrm>
              <a:off x="3721" y="2416"/>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7" name="Oval 260">
              <a:extLst>
                <a:ext uri="{FF2B5EF4-FFF2-40B4-BE49-F238E27FC236}">
                  <a16:creationId xmlns:a16="http://schemas.microsoft.com/office/drawing/2014/main" id="{D75380F1-DB18-1181-96B9-7CDC99B0B562}"/>
                </a:ext>
              </a:extLst>
            </p:cNvPr>
            <p:cNvSpPr>
              <a:spLocks noChangeArrowheads="1"/>
            </p:cNvSpPr>
            <p:nvPr/>
          </p:nvSpPr>
          <p:spPr bwMode="auto">
            <a:xfrm>
              <a:off x="3873" y="241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8" name="Oval 261">
              <a:extLst>
                <a:ext uri="{FF2B5EF4-FFF2-40B4-BE49-F238E27FC236}">
                  <a16:creationId xmlns:a16="http://schemas.microsoft.com/office/drawing/2014/main" id="{1B51FC24-16EF-8851-7D60-04DFB730108A}"/>
                </a:ext>
              </a:extLst>
            </p:cNvPr>
            <p:cNvSpPr>
              <a:spLocks noChangeArrowheads="1"/>
            </p:cNvSpPr>
            <p:nvPr/>
          </p:nvSpPr>
          <p:spPr bwMode="auto">
            <a:xfrm>
              <a:off x="4028" y="2416"/>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19" name="Oval 262">
              <a:extLst>
                <a:ext uri="{FF2B5EF4-FFF2-40B4-BE49-F238E27FC236}">
                  <a16:creationId xmlns:a16="http://schemas.microsoft.com/office/drawing/2014/main" id="{BB76BA70-FD6F-F33A-1A40-C5676E4C4B0D}"/>
                </a:ext>
              </a:extLst>
            </p:cNvPr>
            <p:cNvSpPr>
              <a:spLocks noChangeArrowheads="1"/>
            </p:cNvSpPr>
            <p:nvPr/>
          </p:nvSpPr>
          <p:spPr bwMode="auto">
            <a:xfrm>
              <a:off x="4185" y="2417"/>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0" name="Oval 263">
              <a:extLst>
                <a:ext uri="{FF2B5EF4-FFF2-40B4-BE49-F238E27FC236}">
                  <a16:creationId xmlns:a16="http://schemas.microsoft.com/office/drawing/2014/main" id="{8F94EB6F-8FEF-24E1-DB32-9C40113AED25}"/>
                </a:ext>
              </a:extLst>
            </p:cNvPr>
            <p:cNvSpPr>
              <a:spLocks noChangeArrowheads="1"/>
            </p:cNvSpPr>
            <p:nvPr/>
          </p:nvSpPr>
          <p:spPr bwMode="auto">
            <a:xfrm>
              <a:off x="530" y="245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1" name="Oval 264">
              <a:extLst>
                <a:ext uri="{FF2B5EF4-FFF2-40B4-BE49-F238E27FC236}">
                  <a16:creationId xmlns:a16="http://schemas.microsoft.com/office/drawing/2014/main" id="{92F0643E-C51D-9A04-F067-E4465A827704}"/>
                </a:ext>
              </a:extLst>
            </p:cNvPr>
            <p:cNvSpPr>
              <a:spLocks noChangeArrowheads="1"/>
            </p:cNvSpPr>
            <p:nvPr/>
          </p:nvSpPr>
          <p:spPr bwMode="auto">
            <a:xfrm>
              <a:off x="683" y="245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2" name="Oval 265">
              <a:extLst>
                <a:ext uri="{FF2B5EF4-FFF2-40B4-BE49-F238E27FC236}">
                  <a16:creationId xmlns:a16="http://schemas.microsoft.com/office/drawing/2014/main" id="{CD5B264D-FD46-CDC4-15AD-24AFA3D09BB7}"/>
                </a:ext>
              </a:extLst>
            </p:cNvPr>
            <p:cNvSpPr>
              <a:spLocks noChangeArrowheads="1"/>
            </p:cNvSpPr>
            <p:nvPr/>
          </p:nvSpPr>
          <p:spPr bwMode="auto">
            <a:xfrm>
              <a:off x="422" y="24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3" name="Oval 266">
              <a:extLst>
                <a:ext uri="{FF2B5EF4-FFF2-40B4-BE49-F238E27FC236}">
                  <a16:creationId xmlns:a16="http://schemas.microsoft.com/office/drawing/2014/main" id="{539CF221-DA5D-4165-528B-64FF4742A8A6}"/>
                </a:ext>
              </a:extLst>
            </p:cNvPr>
            <p:cNvSpPr>
              <a:spLocks noChangeArrowheads="1"/>
            </p:cNvSpPr>
            <p:nvPr/>
          </p:nvSpPr>
          <p:spPr bwMode="auto">
            <a:xfrm>
              <a:off x="577" y="2497"/>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4" name="Oval 267">
              <a:extLst>
                <a:ext uri="{FF2B5EF4-FFF2-40B4-BE49-F238E27FC236}">
                  <a16:creationId xmlns:a16="http://schemas.microsoft.com/office/drawing/2014/main" id="{1DF8EB3E-6A75-B006-FF0A-42936513EA2B}"/>
                </a:ext>
              </a:extLst>
            </p:cNvPr>
            <p:cNvSpPr>
              <a:spLocks noChangeArrowheads="1"/>
            </p:cNvSpPr>
            <p:nvPr/>
          </p:nvSpPr>
          <p:spPr bwMode="auto">
            <a:xfrm>
              <a:off x="730" y="2496"/>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5" name="Oval 268">
              <a:extLst>
                <a:ext uri="{FF2B5EF4-FFF2-40B4-BE49-F238E27FC236}">
                  <a16:creationId xmlns:a16="http://schemas.microsoft.com/office/drawing/2014/main" id="{92AC5567-612C-F4A3-3C84-08BF9FE4ADC9}"/>
                </a:ext>
              </a:extLst>
            </p:cNvPr>
            <p:cNvSpPr>
              <a:spLocks noChangeArrowheads="1"/>
            </p:cNvSpPr>
            <p:nvPr/>
          </p:nvSpPr>
          <p:spPr bwMode="auto">
            <a:xfrm>
              <a:off x="468" y="2542"/>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6" name="Oval 269">
              <a:extLst>
                <a:ext uri="{FF2B5EF4-FFF2-40B4-BE49-F238E27FC236}">
                  <a16:creationId xmlns:a16="http://schemas.microsoft.com/office/drawing/2014/main" id="{B889234A-2B58-4162-28C1-8256BB7D6B06}"/>
                </a:ext>
              </a:extLst>
            </p:cNvPr>
            <p:cNvSpPr>
              <a:spLocks noChangeArrowheads="1"/>
            </p:cNvSpPr>
            <p:nvPr/>
          </p:nvSpPr>
          <p:spPr bwMode="auto">
            <a:xfrm>
              <a:off x="621" y="2542"/>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7" name="Oval 270">
              <a:extLst>
                <a:ext uri="{FF2B5EF4-FFF2-40B4-BE49-F238E27FC236}">
                  <a16:creationId xmlns:a16="http://schemas.microsoft.com/office/drawing/2014/main" id="{F2436668-8AD7-A634-A74E-F484D25BD27D}"/>
                </a:ext>
              </a:extLst>
            </p:cNvPr>
            <p:cNvSpPr>
              <a:spLocks noChangeArrowheads="1"/>
            </p:cNvSpPr>
            <p:nvPr/>
          </p:nvSpPr>
          <p:spPr bwMode="auto">
            <a:xfrm>
              <a:off x="364" y="2584"/>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8" name="Oval 271">
              <a:extLst>
                <a:ext uri="{FF2B5EF4-FFF2-40B4-BE49-F238E27FC236}">
                  <a16:creationId xmlns:a16="http://schemas.microsoft.com/office/drawing/2014/main" id="{438E158C-1D83-0D26-A643-6712FB93DF63}"/>
                </a:ext>
              </a:extLst>
            </p:cNvPr>
            <p:cNvSpPr>
              <a:spLocks noChangeArrowheads="1"/>
            </p:cNvSpPr>
            <p:nvPr/>
          </p:nvSpPr>
          <p:spPr bwMode="auto">
            <a:xfrm>
              <a:off x="516" y="2584"/>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29" name="Oval 272">
              <a:extLst>
                <a:ext uri="{FF2B5EF4-FFF2-40B4-BE49-F238E27FC236}">
                  <a16:creationId xmlns:a16="http://schemas.microsoft.com/office/drawing/2014/main" id="{71BA744B-87E1-0B39-8F5C-D261E4198627}"/>
                </a:ext>
              </a:extLst>
            </p:cNvPr>
            <p:cNvSpPr>
              <a:spLocks noChangeArrowheads="1"/>
            </p:cNvSpPr>
            <p:nvPr/>
          </p:nvSpPr>
          <p:spPr bwMode="auto">
            <a:xfrm>
              <a:off x="672" y="2583"/>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0" name="Oval 273">
              <a:extLst>
                <a:ext uri="{FF2B5EF4-FFF2-40B4-BE49-F238E27FC236}">
                  <a16:creationId xmlns:a16="http://schemas.microsoft.com/office/drawing/2014/main" id="{5E9A7B3F-FEF4-9418-8A2C-162BCB4A57AA}"/>
                </a:ext>
              </a:extLst>
            </p:cNvPr>
            <p:cNvSpPr>
              <a:spLocks noChangeArrowheads="1"/>
            </p:cNvSpPr>
            <p:nvPr/>
          </p:nvSpPr>
          <p:spPr bwMode="auto">
            <a:xfrm>
              <a:off x="255" y="2625"/>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1" name="Oval 274">
              <a:extLst>
                <a:ext uri="{FF2B5EF4-FFF2-40B4-BE49-F238E27FC236}">
                  <a16:creationId xmlns:a16="http://schemas.microsoft.com/office/drawing/2014/main" id="{ABEAA75C-89C7-1F3C-C043-AF7C5491E0ED}"/>
                </a:ext>
              </a:extLst>
            </p:cNvPr>
            <p:cNvSpPr>
              <a:spLocks noChangeArrowheads="1"/>
            </p:cNvSpPr>
            <p:nvPr/>
          </p:nvSpPr>
          <p:spPr bwMode="auto">
            <a:xfrm>
              <a:off x="412" y="2625"/>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2" name="Oval 275">
              <a:extLst>
                <a:ext uri="{FF2B5EF4-FFF2-40B4-BE49-F238E27FC236}">
                  <a16:creationId xmlns:a16="http://schemas.microsoft.com/office/drawing/2014/main" id="{C2C6EDB7-B0A0-3BED-4B9C-375F02D4A876}"/>
                </a:ext>
              </a:extLst>
            </p:cNvPr>
            <p:cNvSpPr>
              <a:spLocks noChangeArrowheads="1"/>
            </p:cNvSpPr>
            <p:nvPr/>
          </p:nvSpPr>
          <p:spPr bwMode="auto">
            <a:xfrm>
              <a:off x="566" y="2625"/>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3" name="Oval 276">
              <a:extLst>
                <a:ext uri="{FF2B5EF4-FFF2-40B4-BE49-F238E27FC236}">
                  <a16:creationId xmlns:a16="http://schemas.microsoft.com/office/drawing/2014/main" id="{5FE117BC-0160-A626-578F-1FF71EAC1A2D}"/>
                </a:ext>
              </a:extLst>
            </p:cNvPr>
            <p:cNvSpPr>
              <a:spLocks noChangeArrowheads="1"/>
            </p:cNvSpPr>
            <p:nvPr/>
          </p:nvSpPr>
          <p:spPr bwMode="auto">
            <a:xfrm>
              <a:off x="303" y="266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4" name="Oval 277">
              <a:extLst>
                <a:ext uri="{FF2B5EF4-FFF2-40B4-BE49-F238E27FC236}">
                  <a16:creationId xmlns:a16="http://schemas.microsoft.com/office/drawing/2014/main" id="{7D632F8C-BF1C-2059-CC9E-3B4433CC0254}"/>
                </a:ext>
              </a:extLst>
            </p:cNvPr>
            <p:cNvSpPr>
              <a:spLocks noChangeArrowheads="1"/>
            </p:cNvSpPr>
            <p:nvPr/>
          </p:nvSpPr>
          <p:spPr bwMode="auto">
            <a:xfrm>
              <a:off x="456" y="266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5" name="Oval 278">
              <a:extLst>
                <a:ext uri="{FF2B5EF4-FFF2-40B4-BE49-F238E27FC236}">
                  <a16:creationId xmlns:a16="http://schemas.microsoft.com/office/drawing/2014/main" id="{BB93BA5D-142C-E110-8CAA-958DAA6DB663}"/>
                </a:ext>
              </a:extLst>
            </p:cNvPr>
            <p:cNvSpPr>
              <a:spLocks noChangeArrowheads="1"/>
            </p:cNvSpPr>
            <p:nvPr/>
          </p:nvSpPr>
          <p:spPr bwMode="auto">
            <a:xfrm>
              <a:off x="610" y="2668"/>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6" name="Oval 279">
              <a:extLst>
                <a:ext uri="{FF2B5EF4-FFF2-40B4-BE49-F238E27FC236}">
                  <a16:creationId xmlns:a16="http://schemas.microsoft.com/office/drawing/2014/main" id="{F7929F91-B2EC-B1D4-E33F-DFFA7B6A34F5}"/>
                </a:ext>
              </a:extLst>
            </p:cNvPr>
            <p:cNvSpPr>
              <a:spLocks noChangeArrowheads="1"/>
            </p:cNvSpPr>
            <p:nvPr/>
          </p:nvSpPr>
          <p:spPr bwMode="auto">
            <a:xfrm>
              <a:off x="766" y="266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7" name="Oval 280">
              <a:extLst>
                <a:ext uri="{FF2B5EF4-FFF2-40B4-BE49-F238E27FC236}">
                  <a16:creationId xmlns:a16="http://schemas.microsoft.com/office/drawing/2014/main" id="{C6E8F65B-00BC-8F55-CE9B-1188ED8BAD09}"/>
                </a:ext>
              </a:extLst>
            </p:cNvPr>
            <p:cNvSpPr>
              <a:spLocks noChangeArrowheads="1"/>
            </p:cNvSpPr>
            <p:nvPr/>
          </p:nvSpPr>
          <p:spPr bwMode="auto">
            <a:xfrm>
              <a:off x="921" y="266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8" name="Oval 281">
              <a:extLst>
                <a:ext uri="{FF2B5EF4-FFF2-40B4-BE49-F238E27FC236}">
                  <a16:creationId xmlns:a16="http://schemas.microsoft.com/office/drawing/2014/main" id="{E011B798-C53D-1324-F843-0AC09912FEDE}"/>
                </a:ext>
              </a:extLst>
            </p:cNvPr>
            <p:cNvSpPr>
              <a:spLocks noChangeArrowheads="1"/>
            </p:cNvSpPr>
            <p:nvPr/>
          </p:nvSpPr>
          <p:spPr bwMode="auto">
            <a:xfrm>
              <a:off x="1076" y="2668"/>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39" name="Oval 282">
              <a:extLst>
                <a:ext uri="{FF2B5EF4-FFF2-40B4-BE49-F238E27FC236}">
                  <a16:creationId xmlns:a16="http://schemas.microsoft.com/office/drawing/2014/main" id="{B1005935-C195-C374-6113-2A68782293ED}"/>
                </a:ext>
              </a:extLst>
            </p:cNvPr>
            <p:cNvSpPr>
              <a:spLocks noChangeArrowheads="1"/>
            </p:cNvSpPr>
            <p:nvPr/>
          </p:nvSpPr>
          <p:spPr bwMode="auto">
            <a:xfrm>
              <a:off x="1229" y="2668"/>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0" name="Oval 283">
              <a:extLst>
                <a:ext uri="{FF2B5EF4-FFF2-40B4-BE49-F238E27FC236}">
                  <a16:creationId xmlns:a16="http://schemas.microsoft.com/office/drawing/2014/main" id="{23FC977E-0748-AFA3-1A27-795E8C54FC40}"/>
                </a:ext>
              </a:extLst>
            </p:cNvPr>
            <p:cNvSpPr>
              <a:spLocks noChangeArrowheads="1"/>
            </p:cNvSpPr>
            <p:nvPr/>
          </p:nvSpPr>
          <p:spPr bwMode="auto">
            <a:xfrm>
              <a:off x="1384" y="2668"/>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1" name="Oval 284">
              <a:extLst>
                <a:ext uri="{FF2B5EF4-FFF2-40B4-BE49-F238E27FC236}">
                  <a16:creationId xmlns:a16="http://schemas.microsoft.com/office/drawing/2014/main" id="{B04F7D16-6272-A97F-C21B-AFA4C776D0F4}"/>
                </a:ext>
              </a:extLst>
            </p:cNvPr>
            <p:cNvSpPr>
              <a:spLocks noChangeArrowheads="1"/>
            </p:cNvSpPr>
            <p:nvPr/>
          </p:nvSpPr>
          <p:spPr bwMode="auto">
            <a:xfrm>
              <a:off x="1541" y="2668"/>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2" name="Oval 285">
              <a:extLst>
                <a:ext uri="{FF2B5EF4-FFF2-40B4-BE49-F238E27FC236}">
                  <a16:creationId xmlns:a16="http://schemas.microsoft.com/office/drawing/2014/main" id="{EEDAAB11-B260-8712-0707-5DD091AC6B9F}"/>
                </a:ext>
              </a:extLst>
            </p:cNvPr>
            <p:cNvSpPr>
              <a:spLocks noChangeArrowheads="1"/>
            </p:cNvSpPr>
            <p:nvPr/>
          </p:nvSpPr>
          <p:spPr bwMode="auto">
            <a:xfrm>
              <a:off x="1694" y="266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3" name="Oval 286">
              <a:extLst>
                <a:ext uri="{FF2B5EF4-FFF2-40B4-BE49-F238E27FC236}">
                  <a16:creationId xmlns:a16="http://schemas.microsoft.com/office/drawing/2014/main" id="{47A49AE3-4E98-0595-4229-5B0F865B4FB9}"/>
                </a:ext>
              </a:extLst>
            </p:cNvPr>
            <p:cNvSpPr>
              <a:spLocks noChangeArrowheads="1"/>
            </p:cNvSpPr>
            <p:nvPr/>
          </p:nvSpPr>
          <p:spPr bwMode="auto">
            <a:xfrm>
              <a:off x="1848" y="2668"/>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4" name="Oval 287">
              <a:extLst>
                <a:ext uri="{FF2B5EF4-FFF2-40B4-BE49-F238E27FC236}">
                  <a16:creationId xmlns:a16="http://schemas.microsoft.com/office/drawing/2014/main" id="{CC86409A-37D1-F8C3-E3DB-BA42EEBF1927}"/>
                </a:ext>
              </a:extLst>
            </p:cNvPr>
            <p:cNvSpPr>
              <a:spLocks noChangeArrowheads="1"/>
            </p:cNvSpPr>
            <p:nvPr/>
          </p:nvSpPr>
          <p:spPr bwMode="auto">
            <a:xfrm>
              <a:off x="2005" y="2669"/>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5" name="Oval 288">
              <a:extLst>
                <a:ext uri="{FF2B5EF4-FFF2-40B4-BE49-F238E27FC236}">
                  <a16:creationId xmlns:a16="http://schemas.microsoft.com/office/drawing/2014/main" id="{1DC71A0D-4116-0F5D-3D2C-4B8B4661832A}"/>
                </a:ext>
              </a:extLst>
            </p:cNvPr>
            <p:cNvSpPr>
              <a:spLocks noChangeArrowheads="1"/>
            </p:cNvSpPr>
            <p:nvPr/>
          </p:nvSpPr>
          <p:spPr bwMode="auto">
            <a:xfrm>
              <a:off x="198" y="271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6" name="Oval 289">
              <a:extLst>
                <a:ext uri="{FF2B5EF4-FFF2-40B4-BE49-F238E27FC236}">
                  <a16:creationId xmlns:a16="http://schemas.microsoft.com/office/drawing/2014/main" id="{27C8E3CF-8512-423A-BC3C-379670580427}"/>
                </a:ext>
              </a:extLst>
            </p:cNvPr>
            <p:cNvSpPr>
              <a:spLocks noChangeArrowheads="1"/>
            </p:cNvSpPr>
            <p:nvPr/>
          </p:nvSpPr>
          <p:spPr bwMode="auto">
            <a:xfrm>
              <a:off x="353" y="271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7" name="Oval 290">
              <a:extLst>
                <a:ext uri="{FF2B5EF4-FFF2-40B4-BE49-F238E27FC236}">
                  <a16:creationId xmlns:a16="http://schemas.microsoft.com/office/drawing/2014/main" id="{D531A465-91B6-D9BC-5507-FFEE7A22CD00}"/>
                </a:ext>
              </a:extLst>
            </p:cNvPr>
            <p:cNvSpPr>
              <a:spLocks noChangeArrowheads="1"/>
            </p:cNvSpPr>
            <p:nvPr/>
          </p:nvSpPr>
          <p:spPr bwMode="auto">
            <a:xfrm>
              <a:off x="506" y="271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8" name="Oval 291">
              <a:extLst>
                <a:ext uri="{FF2B5EF4-FFF2-40B4-BE49-F238E27FC236}">
                  <a16:creationId xmlns:a16="http://schemas.microsoft.com/office/drawing/2014/main" id="{3237F064-005F-57E7-D145-E6030B0C6559}"/>
                </a:ext>
              </a:extLst>
            </p:cNvPr>
            <p:cNvSpPr>
              <a:spLocks noChangeArrowheads="1"/>
            </p:cNvSpPr>
            <p:nvPr/>
          </p:nvSpPr>
          <p:spPr bwMode="auto">
            <a:xfrm>
              <a:off x="662" y="271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49" name="Oval 292">
              <a:extLst>
                <a:ext uri="{FF2B5EF4-FFF2-40B4-BE49-F238E27FC236}">
                  <a16:creationId xmlns:a16="http://schemas.microsoft.com/office/drawing/2014/main" id="{E8B477AE-62F9-F1A9-A928-1D5BEE35D173}"/>
                </a:ext>
              </a:extLst>
            </p:cNvPr>
            <p:cNvSpPr>
              <a:spLocks noChangeArrowheads="1"/>
            </p:cNvSpPr>
            <p:nvPr/>
          </p:nvSpPr>
          <p:spPr bwMode="auto">
            <a:xfrm>
              <a:off x="815" y="271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0" name="Oval 293">
              <a:extLst>
                <a:ext uri="{FF2B5EF4-FFF2-40B4-BE49-F238E27FC236}">
                  <a16:creationId xmlns:a16="http://schemas.microsoft.com/office/drawing/2014/main" id="{2A8A6A58-FFEC-89A3-8811-2119893E986C}"/>
                </a:ext>
              </a:extLst>
            </p:cNvPr>
            <p:cNvSpPr>
              <a:spLocks noChangeArrowheads="1"/>
            </p:cNvSpPr>
            <p:nvPr/>
          </p:nvSpPr>
          <p:spPr bwMode="auto">
            <a:xfrm>
              <a:off x="971" y="271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1" name="Oval 294">
              <a:extLst>
                <a:ext uri="{FF2B5EF4-FFF2-40B4-BE49-F238E27FC236}">
                  <a16:creationId xmlns:a16="http://schemas.microsoft.com/office/drawing/2014/main" id="{EEFF0EF3-551B-3F53-AE37-23048524B6E5}"/>
                </a:ext>
              </a:extLst>
            </p:cNvPr>
            <p:cNvSpPr>
              <a:spLocks noChangeArrowheads="1"/>
            </p:cNvSpPr>
            <p:nvPr/>
          </p:nvSpPr>
          <p:spPr bwMode="auto">
            <a:xfrm>
              <a:off x="1125" y="271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2" name="Oval 295">
              <a:extLst>
                <a:ext uri="{FF2B5EF4-FFF2-40B4-BE49-F238E27FC236}">
                  <a16:creationId xmlns:a16="http://schemas.microsoft.com/office/drawing/2014/main" id="{868240CF-4BD9-0FDA-E7E3-8593CD9089DF}"/>
                </a:ext>
              </a:extLst>
            </p:cNvPr>
            <p:cNvSpPr>
              <a:spLocks noChangeArrowheads="1"/>
            </p:cNvSpPr>
            <p:nvPr/>
          </p:nvSpPr>
          <p:spPr bwMode="auto">
            <a:xfrm>
              <a:off x="1279" y="271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3" name="Oval 296">
              <a:extLst>
                <a:ext uri="{FF2B5EF4-FFF2-40B4-BE49-F238E27FC236}">
                  <a16:creationId xmlns:a16="http://schemas.microsoft.com/office/drawing/2014/main" id="{2BC9BD28-90D0-8A9F-A5B5-64E73A7527D9}"/>
                </a:ext>
              </a:extLst>
            </p:cNvPr>
            <p:cNvSpPr>
              <a:spLocks noChangeArrowheads="1"/>
            </p:cNvSpPr>
            <p:nvPr/>
          </p:nvSpPr>
          <p:spPr bwMode="auto">
            <a:xfrm>
              <a:off x="1434" y="2711"/>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4" name="Oval 297">
              <a:extLst>
                <a:ext uri="{FF2B5EF4-FFF2-40B4-BE49-F238E27FC236}">
                  <a16:creationId xmlns:a16="http://schemas.microsoft.com/office/drawing/2014/main" id="{843452AA-1847-AA9F-0BAA-CD545C57A553}"/>
                </a:ext>
              </a:extLst>
            </p:cNvPr>
            <p:cNvSpPr>
              <a:spLocks noChangeArrowheads="1"/>
            </p:cNvSpPr>
            <p:nvPr/>
          </p:nvSpPr>
          <p:spPr bwMode="auto">
            <a:xfrm>
              <a:off x="1589" y="271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5" name="Oval 298">
              <a:extLst>
                <a:ext uri="{FF2B5EF4-FFF2-40B4-BE49-F238E27FC236}">
                  <a16:creationId xmlns:a16="http://schemas.microsoft.com/office/drawing/2014/main" id="{5A6782DE-6F79-0B87-E2E8-F38ACE980C58}"/>
                </a:ext>
              </a:extLst>
            </p:cNvPr>
            <p:cNvSpPr>
              <a:spLocks noChangeArrowheads="1"/>
            </p:cNvSpPr>
            <p:nvPr/>
          </p:nvSpPr>
          <p:spPr bwMode="auto">
            <a:xfrm>
              <a:off x="1743" y="271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6" name="Oval 299">
              <a:extLst>
                <a:ext uri="{FF2B5EF4-FFF2-40B4-BE49-F238E27FC236}">
                  <a16:creationId xmlns:a16="http://schemas.microsoft.com/office/drawing/2014/main" id="{05E41FB8-6721-2F5B-E1B0-A98FF9D1940E}"/>
                </a:ext>
              </a:extLst>
            </p:cNvPr>
            <p:cNvSpPr>
              <a:spLocks noChangeArrowheads="1"/>
            </p:cNvSpPr>
            <p:nvPr/>
          </p:nvSpPr>
          <p:spPr bwMode="auto">
            <a:xfrm>
              <a:off x="1899" y="271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7" name="Oval 300">
              <a:extLst>
                <a:ext uri="{FF2B5EF4-FFF2-40B4-BE49-F238E27FC236}">
                  <a16:creationId xmlns:a16="http://schemas.microsoft.com/office/drawing/2014/main" id="{FF388936-1CB6-DD83-2D1C-6801D019B480}"/>
                </a:ext>
              </a:extLst>
            </p:cNvPr>
            <p:cNvSpPr>
              <a:spLocks noChangeArrowheads="1"/>
            </p:cNvSpPr>
            <p:nvPr/>
          </p:nvSpPr>
          <p:spPr bwMode="auto">
            <a:xfrm>
              <a:off x="88" y="2751"/>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8" name="Oval 301">
              <a:extLst>
                <a:ext uri="{FF2B5EF4-FFF2-40B4-BE49-F238E27FC236}">
                  <a16:creationId xmlns:a16="http://schemas.microsoft.com/office/drawing/2014/main" id="{A8505048-01AD-1DFA-E07A-F29498D529BE}"/>
                </a:ext>
              </a:extLst>
            </p:cNvPr>
            <p:cNvSpPr>
              <a:spLocks noChangeArrowheads="1"/>
            </p:cNvSpPr>
            <p:nvPr/>
          </p:nvSpPr>
          <p:spPr bwMode="auto">
            <a:xfrm>
              <a:off x="245" y="275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59" name="Oval 302">
              <a:extLst>
                <a:ext uri="{FF2B5EF4-FFF2-40B4-BE49-F238E27FC236}">
                  <a16:creationId xmlns:a16="http://schemas.microsoft.com/office/drawing/2014/main" id="{5E17F70B-155A-4499-7E47-5BFCC1FCAE39}"/>
                </a:ext>
              </a:extLst>
            </p:cNvPr>
            <p:cNvSpPr>
              <a:spLocks noChangeArrowheads="1"/>
            </p:cNvSpPr>
            <p:nvPr/>
          </p:nvSpPr>
          <p:spPr bwMode="auto">
            <a:xfrm>
              <a:off x="400" y="275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0" name="Oval 303">
              <a:extLst>
                <a:ext uri="{FF2B5EF4-FFF2-40B4-BE49-F238E27FC236}">
                  <a16:creationId xmlns:a16="http://schemas.microsoft.com/office/drawing/2014/main" id="{19657F2C-FAD9-6F17-0BC5-FD8C1A8344B6}"/>
                </a:ext>
              </a:extLst>
            </p:cNvPr>
            <p:cNvSpPr>
              <a:spLocks noChangeArrowheads="1"/>
            </p:cNvSpPr>
            <p:nvPr/>
          </p:nvSpPr>
          <p:spPr bwMode="auto">
            <a:xfrm>
              <a:off x="554" y="275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1" name="Oval 304">
              <a:extLst>
                <a:ext uri="{FF2B5EF4-FFF2-40B4-BE49-F238E27FC236}">
                  <a16:creationId xmlns:a16="http://schemas.microsoft.com/office/drawing/2014/main" id="{5AB3BAE4-B3F7-4AC9-F6FC-C5E44F672797}"/>
                </a:ext>
              </a:extLst>
            </p:cNvPr>
            <p:cNvSpPr>
              <a:spLocks noChangeArrowheads="1"/>
            </p:cNvSpPr>
            <p:nvPr/>
          </p:nvSpPr>
          <p:spPr bwMode="auto">
            <a:xfrm>
              <a:off x="708" y="275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2" name="Oval 305">
              <a:extLst>
                <a:ext uri="{FF2B5EF4-FFF2-40B4-BE49-F238E27FC236}">
                  <a16:creationId xmlns:a16="http://schemas.microsoft.com/office/drawing/2014/main" id="{3252F010-7998-3EB6-D3CB-F5B68F4AC1DA}"/>
                </a:ext>
              </a:extLst>
            </p:cNvPr>
            <p:cNvSpPr>
              <a:spLocks noChangeArrowheads="1"/>
            </p:cNvSpPr>
            <p:nvPr/>
          </p:nvSpPr>
          <p:spPr bwMode="auto">
            <a:xfrm>
              <a:off x="863" y="2753"/>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3" name="Oval 306">
              <a:extLst>
                <a:ext uri="{FF2B5EF4-FFF2-40B4-BE49-F238E27FC236}">
                  <a16:creationId xmlns:a16="http://schemas.microsoft.com/office/drawing/2014/main" id="{A3BA47EF-BDA1-3A1E-00DC-B42F50363D2C}"/>
                </a:ext>
              </a:extLst>
            </p:cNvPr>
            <p:cNvSpPr>
              <a:spLocks noChangeArrowheads="1"/>
            </p:cNvSpPr>
            <p:nvPr/>
          </p:nvSpPr>
          <p:spPr bwMode="auto">
            <a:xfrm>
              <a:off x="1016" y="2753"/>
              <a:ext cx="150"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4" name="Oval 307">
              <a:extLst>
                <a:ext uri="{FF2B5EF4-FFF2-40B4-BE49-F238E27FC236}">
                  <a16:creationId xmlns:a16="http://schemas.microsoft.com/office/drawing/2014/main" id="{E8AC9759-BDD4-3AAB-BABF-81C7B17B6169}"/>
                </a:ext>
              </a:extLst>
            </p:cNvPr>
            <p:cNvSpPr>
              <a:spLocks noChangeArrowheads="1"/>
            </p:cNvSpPr>
            <p:nvPr/>
          </p:nvSpPr>
          <p:spPr bwMode="auto">
            <a:xfrm>
              <a:off x="1174" y="275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5" name="Oval 308">
              <a:extLst>
                <a:ext uri="{FF2B5EF4-FFF2-40B4-BE49-F238E27FC236}">
                  <a16:creationId xmlns:a16="http://schemas.microsoft.com/office/drawing/2014/main" id="{38B1593A-1271-8B0C-F3BD-3E39C398F19D}"/>
                </a:ext>
              </a:extLst>
            </p:cNvPr>
            <p:cNvSpPr>
              <a:spLocks noChangeArrowheads="1"/>
            </p:cNvSpPr>
            <p:nvPr/>
          </p:nvSpPr>
          <p:spPr bwMode="auto">
            <a:xfrm>
              <a:off x="1328" y="2753"/>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6" name="Oval 309">
              <a:extLst>
                <a:ext uri="{FF2B5EF4-FFF2-40B4-BE49-F238E27FC236}">
                  <a16:creationId xmlns:a16="http://schemas.microsoft.com/office/drawing/2014/main" id="{67B51571-82ED-1E59-89FE-15607C13F7A8}"/>
                </a:ext>
              </a:extLst>
            </p:cNvPr>
            <p:cNvSpPr>
              <a:spLocks noChangeArrowheads="1"/>
            </p:cNvSpPr>
            <p:nvPr/>
          </p:nvSpPr>
          <p:spPr bwMode="auto">
            <a:xfrm>
              <a:off x="1483" y="275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7" name="Oval 310">
              <a:extLst>
                <a:ext uri="{FF2B5EF4-FFF2-40B4-BE49-F238E27FC236}">
                  <a16:creationId xmlns:a16="http://schemas.microsoft.com/office/drawing/2014/main" id="{0888C029-AF14-ACFD-9037-7FC24B27B676}"/>
                </a:ext>
              </a:extLst>
            </p:cNvPr>
            <p:cNvSpPr>
              <a:spLocks noChangeArrowheads="1"/>
            </p:cNvSpPr>
            <p:nvPr/>
          </p:nvSpPr>
          <p:spPr bwMode="auto">
            <a:xfrm>
              <a:off x="1637" y="275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8" name="Oval 311">
              <a:extLst>
                <a:ext uri="{FF2B5EF4-FFF2-40B4-BE49-F238E27FC236}">
                  <a16:creationId xmlns:a16="http://schemas.microsoft.com/office/drawing/2014/main" id="{A04BC765-CEE6-6CF3-5E0D-83DF5CA842DD}"/>
                </a:ext>
              </a:extLst>
            </p:cNvPr>
            <p:cNvSpPr>
              <a:spLocks noChangeArrowheads="1"/>
            </p:cNvSpPr>
            <p:nvPr/>
          </p:nvSpPr>
          <p:spPr bwMode="auto">
            <a:xfrm>
              <a:off x="1790" y="2751"/>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69" name="Oval 312">
              <a:extLst>
                <a:ext uri="{FF2B5EF4-FFF2-40B4-BE49-F238E27FC236}">
                  <a16:creationId xmlns:a16="http://schemas.microsoft.com/office/drawing/2014/main" id="{4E73B1DF-5199-0366-2262-28AE85C84896}"/>
                </a:ext>
              </a:extLst>
            </p:cNvPr>
            <p:cNvSpPr>
              <a:spLocks noChangeArrowheads="1"/>
            </p:cNvSpPr>
            <p:nvPr/>
          </p:nvSpPr>
          <p:spPr bwMode="auto">
            <a:xfrm>
              <a:off x="137" y="2795"/>
              <a:ext cx="146"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0" name="Oval 313">
              <a:extLst>
                <a:ext uri="{FF2B5EF4-FFF2-40B4-BE49-F238E27FC236}">
                  <a16:creationId xmlns:a16="http://schemas.microsoft.com/office/drawing/2014/main" id="{8982516F-FF35-5EB6-67E6-B8CFF19D68CA}"/>
                </a:ext>
              </a:extLst>
            </p:cNvPr>
            <p:cNvSpPr>
              <a:spLocks noChangeArrowheads="1"/>
            </p:cNvSpPr>
            <p:nvPr/>
          </p:nvSpPr>
          <p:spPr bwMode="auto">
            <a:xfrm>
              <a:off x="291" y="2795"/>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1" name="Oval 314">
              <a:extLst>
                <a:ext uri="{FF2B5EF4-FFF2-40B4-BE49-F238E27FC236}">
                  <a16:creationId xmlns:a16="http://schemas.microsoft.com/office/drawing/2014/main" id="{838F00A6-9A57-5852-4F12-729662F18927}"/>
                </a:ext>
              </a:extLst>
            </p:cNvPr>
            <p:cNvSpPr>
              <a:spLocks noChangeArrowheads="1"/>
            </p:cNvSpPr>
            <p:nvPr/>
          </p:nvSpPr>
          <p:spPr bwMode="auto">
            <a:xfrm>
              <a:off x="446" y="2795"/>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2" name="Oval 315">
              <a:extLst>
                <a:ext uri="{FF2B5EF4-FFF2-40B4-BE49-F238E27FC236}">
                  <a16:creationId xmlns:a16="http://schemas.microsoft.com/office/drawing/2014/main" id="{D9139311-BE0E-222E-57F6-6776730C92A7}"/>
                </a:ext>
              </a:extLst>
            </p:cNvPr>
            <p:cNvSpPr>
              <a:spLocks noChangeArrowheads="1"/>
            </p:cNvSpPr>
            <p:nvPr/>
          </p:nvSpPr>
          <p:spPr bwMode="auto">
            <a:xfrm>
              <a:off x="599" y="2795"/>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3" name="Oval 316">
              <a:extLst>
                <a:ext uri="{FF2B5EF4-FFF2-40B4-BE49-F238E27FC236}">
                  <a16:creationId xmlns:a16="http://schemas.microsoft.com/office/drawing/2014/main" id="{7FEC3426-A01D-A474-C873-B29368DEA610}"/>
                </a:ext>
              </a:extLst>
            </p:cNvPr>
            <p:cNvSpPr>
              <a:spLocks noChangeArrowheads="1"/>
            </p:cNvSpPr>
            <p:nvPr/>
          </p:nvSpPr>
          <p:spPr bwMode="auto">
            <a:xfrm>
              <a:off x="754" y="2795"/>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4" name="Oval 317">
              <a:extLst>
                <a:ext uri="{FF2B5EF4-FFF2-40B4-BE49-F238E27FC236}">
                  <a16:creationId xmlns:a16="http://schemas.microsoft.com/office/drawing/2014/main" id="{D7B874EA-13F9-51FF-8F48-86BC7383FC1A}"/>
                </a:ext>
              </a:extLst>
            </p:cNvPr>
            <p:cNvSpPr>
              <a:spLocks noChangeArrowheads="1"/>
            </p:cNvSpPr>
            <p:nvPr/>
          </p:nvSpPr>
          <p:spPr bwMode="auto">
            <a:xfrm>
              <a:off x="909" y="2795"/>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5" name="Oval 318">
              <a:extLst>
                <a:ext uri="{FF2B5EF4-FFF2-40B4-BE49-F238E27FC236}">
                  <a16:creationId xmlns:a16="http://schemas.microsoft.com/office/drawing/2014/main" id="{798267A5-C2CE-BE55-35F2-0AF2A8230E58}"/>
                </a:ext>
              </a:extLst>
            </p:cNvPr>
            <p:cNvSpPr>
              <a:spLocks noChangeArrowheads="1"/>
            </p:cNvSpPr>
            <p:nvPr/>
          </p:nvSpPr>
          <p:spPr bwMode="auto">
            <a:xfrm>
              <a:off x="1064" y="2795"/>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6" name="Oval 319">
              <a:extLst>
                <a:ext uri="{FF2B5EF4-FFF2-40B4-BE49-F238E27FC236}">
                  <a16:creationId xmlns:a16="http://schemas.microsoft.com/office/drawing/2014/main" id="{5B749D71-8F3D-F04D-B8A9-F77A0F7C5938}"/>
                </a:ext>
              </a:extLst>
            </p:cNvPr>
            <p:cNvSpPr>
              <a:spLocks noChangeArrowheads="1"/>
            </p:cNvSpPr>
            <p:nvPr/>
          </p:nvSpPr>
          <p:spPr bwMode="auto">
            <a:xfrm>
              <a:off x="1217" y="2795"/>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7" name="Oval 320">
              <a:extLst>
                <a:ext uri="{FF2B5EF4-FFF2-40B4-BE49-F238E27FC236}">
                  <a16:creationId xmlns:a16="http://schemas.microsoft.com/office/drawing/2014/main" id="{111F88D9-D3EE-224E-5650-BDF27D0433DC}"/>
                </a:ext>
              </a:extLst>
            </p:cNvPr>
            <p:cNvSpPr>
              <a:spLocks noChangeArrowheads="1"/>
            </p:cNvSpPr>
            <p:nvPr/>
          </p:nvSpPr>
          <p:spPr bwMode="auto">
            <a:xfrm>
              <a:off x="1375" y="2794"/>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8" name="Oval 321">
              <a:extLst>
                <a:ext uri="{FF2B5EF4-FFF2-40B4-BE49-F238E27FC236}">
                  <a16:creationId xmlns:a16="http://schemas.microsoft.com/office/drawing/2014/main" id="{BC170B2E-062C-88DA-A005-736BD526119F}"/>
                </a:ext>
              </a:extLst>
            </p:cNvPr>
            <p:cNvSpPr>
              <a:spLocks noChangeArrowheads="1"/>
            </p:cNvSpPr>
            <p:nvPr/>
          </p:nvSpPr>
          <p:spPr bwMode="auto">
            <a:xfrm>
              <a:off x="1527" y="2795"/>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79" name="Oval 322">
              <a:extLst>
                <a:ext uri="{FF2B5EF4-FFF2-40B4-BE49-F238E27FC236}">
                  <a16:creationId xmlns:a16="http://schemas.microsoft.com/office/drawing/2014/main" id="{E75EBBF5-2328-886D-D5EC-57889574226E}"/>
                </a:ext>
              </a:extLst>
            </p:cNvPr>
            <p:cNvSpPr>
              <a:spLocks noChangeArrowheads="1"/>
            </p:cNvSpPr>
            <p:nvPr/>
          </p:nvSpPr>
          <p:spPr bwMode="auto">
            <a:xfrm>
              <a:off x="1682" y="2795"/>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0" name="Oval 323">
              <a:extLst>
                <a:ext uri="{FF2B5EF4-FFF2-40B4-BE49-F238E27FC236}">
                  <a16:creationId xmlns:a16="http://schemas.microsoft.com/office/drawing/2014/main" id="{647DCD2A-5F93-3D8B-17E7-816451CB8D48}"/>
                </a:ext>
              </a:extLst>
            </p:cNvPr>
            <p:cNvSpPr>
              <a:spLocks noChangeArrowheads="1"/>
            </p:cNvSpPr>
            <p:nvPr/>
          </p:nvSpPr>
          <p:spPr bwMode="auto">
            <a:xfrm>
              <a:off x="1837" y="2795"/>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1" name="Oval 324">
              <a:extLst>
                <a:ext uri="{FF2B5EF4-FFF2-40B4-BE49-F238E27FC236}">
                  <a16:creationId xmlns:a16="http://schemas.microsoft.com/office/drawing/2014/main" id="{95783EEB-3CC4-D3F0-813C-E4DCBD335398}"/>
                </a:ext>
              </a:extLst>
            </p:cNvPr>
            <p:cNvSpPr>
              <a:spLocks noChangeArrowheads="1"/>
            </p:cNvSpPr>
            <p:nvPr/>
          </p:nvSpPr>
          <p:spPr bwMode="auto">
            <a:xfrm>
              <a:off x="33" y="2839"/>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2" name="Oval 325">
              <a:extLst>
                <a:ext uri="{FF2B5EF4-FFF2-40B4-BE49-F238E27FC236}">
                  <a16:creationId xmlns:a16="http://schemas.microsoft.com/office/drawing/2014/main" id="{181433E2-ED15-986A-51E5-EE6A0535C50D}"/>
                </a:ext>
              </a:extLst>
            </p:cNvPr>
            <p:cNvSpPr>
              <a:spLocks noChangeArrowheads="1"/>
            </p:cNvSpPr>
            <p:nvPr/>
          </p:nvSpPr>
          <p:spPr bwMode="auto">
            <a:xfrm>
              <a:off x="187" y="2839"/>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3" name="Oval 326">
              <a:extLst>
                <a:ext uri="{FF2B5EF4-FFF2-40B4-BE49-F238E27FC236}">
                  <a16:creationId xmlns:a16="http://schemas.microsoft.com/office/drawing/2014/main" id="{132485D1-09C0-B0F6-F5DF-C50DCE5387BB}"/>
                </a:ext>
              </a:extLst>
            </p:cNvPr>
            <p:cNvSpPr>
              <a:spLocks noChangeArrowheads="1"/>
            </p:cNvSpPr>
            <p:nvPr/>
          </p:nvSpPr>
          <p:spPr bwMode="auto">
            <a:xfrm>
              <a:off x="340" y="2838"/>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4" name="Oval 327">
              <a:extLst>
                <a:ext uri="{FF2B5EF4-FFF2-40B4-BE49-F238E27FC236}">
                  <a16:creationId xmlns:a16="http://schemas.microsoft.com/office/drawing/2014/main" id="{C734FD05-8301-9C69-F55D-FC55FAD9EE89}"/>
                </a:ext>
              </a:extLst>
            </p:cNvPr>
            <p:cNvSpPr>
              <a:spLocks noChangeArrowheads="1"/>
            </p:cNvSpPr>
            <p:nvPr/>
          </p:nvSpPr>
          <p:spPr bwMode="auto">
            <a:xfrm>
              <a:off x="493" y="2839"/>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5" name="Oval 328">
              <a:extLst>
                <a:ext uri="{FF2B5EF4-FFF2-40B4-BE49-F238E27FC236}">
                  <a16:creationId xmlns:a16="http://schemas.microsoft.com/office/drawing/2014/main" id="{D0D67D84-2615-FC8A-24C6-0F71071E05A8}"/>
                </a:ext>
              </a:extLst>
            </p:cNvPr>
            <p:cNvSpPr>
              <a:spLocks noChangeArrowheads="1"/>
            </p:cNvSpPr>
            <p:nvPr/>
          </p:nvSpPr>
          <p:spPr bwMode="auto">
            <a:xfrm>
              <a:off x="649" y="2839"/>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6" name="Oval 329">
              <a:extLst>
                <a:ext uri="{FF2B5EF4-FFF2-40B4-BE49-F238E27FC236}">
                  <a16:creationId xmlns:a16="http://schemas.microsoft.com/office/drawing/2014/main" id="{DC2903F5-FE15-F80F-A1BA-2C3A4686FD01}"/>
                </a:ext>
              </a:extLst>
            </p:cNvPr>
            <p:cNvSpPr>
              <a:spLocks noChangeArrowheads="1"/>
            </p:cNvSpPr>
            <p:nvPr/>
          </p:nvSpPr>
          <p:spPr bwMode="auto">
            <a:xfrm>
              <a:off x="803" y="2838"/>
              <a:ext cx="150"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7" name="Oval 330">
              <a:extLst>
                <a:ext uri="{FF2B5EF4-FFF2-40B4-BE49-F238E27FC236}">
                  <a16:creationId xmlns:a16="http://schemas.microsoft.com/office/drawing/2014/main" id="{8FB2D255-FC3B-E83F-59CF-F9DA6F7C06BA}"/>
                </a:ext>
              </a:extLst>
            </p:cNvPr>
            <p:cNvSpPr>
              <a:spLocks noChangeArrowheads="1"/>
            </p:cNvSpPr>
            <p:nvPr/>
          </p:nvSpPr>
          <p:spPr bwMode="auto">
            <a:xfrm>
              <a:off x="961" y="2838"/>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8" name="Oval 331">
              <a:extLst>
                <a:ext uri="{FF2B5EF4-FFF2-40B4-BE49-F238E27FC236}">
                  <a16:creationId xmlns:a16="http://schemas.microsoft.com/office/drawing/2014/main" id="{47C62EBD-DFFA-AA3F-FD1F-BA56AC7011B2}"/>
                </a:ext>
              </a:extLst>
            </p:cNvPr>
            <p:cNvSpPr>
              <a:spLocks noChangeArrowheads="1"/>
            </p:cNvSpPr>
            <p:nvPr/>
          </p:nvSpPr>
          <p:spPr bwMode="auto">
            <a:xfrm>
              <a:off x="1114" y="2838"/>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89" name="Oval 332">
              <a:extLst>
                <a:ext uri="{FF2B5EF4-FFF2-40B4-BE49-F238E27FC236}">
                  <a16:creationId xmlns:a16="http://schemas.microsoft.com/office/drawing/2014/main" id="{6AC97570-E86C-5940-3261-A29518DD458B}"/>
                </a:ext>
              </a:extLst>
            </p:cNvPr>
            <p:cNvSpPr>
              <a:spLocks noChangeArrowheads="1"/>
            </p:cNvSpPr>
            <p:nvPr/>
          </p:nvSpPr>
          <p:spPr bwMode="auto">
            <a:xfrm>
              <a:off x="1269" y="2837"/>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0" name="Oval 333">
              <a:extLst>
                <a:ext uri="{FF2B5EF4-FFF2-40B4-BE49-F238E27FC236}">
                  <a16:creationId xmlns:a16="http://schemas.microsoft.com/office/drawing/2014/main" id="{98335610-310C-0528-F6D6-B5AF2D918078}"/>
                </a:ext>
              </a:extLst>
            </p:cNvPr>
            <p:cNvSpPr>
              <a:spLocks noChangeArrowheads="1"/>
            </p:cNvSpPr>
            <p:nvPr/>
          </p:nvSpPr>
          <p:spPr bwMode="auto">
            <a:xfrm>
              <a:off x="1423" y="2838"/>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1" name="Oval 334">
              <a:extLst>
                <a:ext uri="{FF2B5EF4-FFF2-40B4-BE49-F238E27FC236}">
                  <a16:creationId xmlns:a16="http://schemas.microsoft.com/office/drawing/2014/main" id="{7020C4DC-C4DC-38E1-9F8F-F8FA1E5642AE}"/>
                </a:ext>
              </a:extLst>
            </p:cNvPr>
            <p:cNvSpPr>
              <a:spLocks noChangeArrowheads="1"/>
            </p:cNvSpPr>
            <p:nvPr/>
          </p:nvSpPr>
          <p:spPr bwMode="auto">
            <a:xfrm>
              <a:off x="1577" y="2838"/>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2" name="Oval 335">
              <a:extLst>
                <a:ext uri="{FF2B5EF4-FFF2-40B4-BE49-F238E27FC236}">
                  <a16:creationId xmlns:a16="http://schemas.microsoft.com/office/drawing/2014/main" id="{4D6F1508-4337-0D12-F756-404C08D656AD}"/>
                </a:ext>
              </a:extLst>
            </p:cNvPr>
            <p:cNvSpPr>
              <a:spLocks noChangeArrowheads="1"/>
            </p:cNvSpPr>
            <p:nvPr/>
          </p:nvSpPr>
          <p:spPr bwMode="auto">
            <a:xfrm>
              <a:off x="1732" y="2839"/>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3" name="Oval 336">
              <a:extLst>
                <a:ext uri="{FF2B5EF4-FFF2-40B4-BE49-F238E27FC236}">
                  <a16:creationId xmlns:a16="http://schemas.microsoft.com/office/drawing/2014/main" id="{F2827788-027E-D58A-3FB6-886B03EE8A2A}"/>
                </a:ext>
              </a:extLst>
            </p:cNvPr>
            <p:cNvSpPr>
              <a:spLocks noChangeArrowheads="1"/>
            </p:cNvSpPr>
            <p:nvPr/>
          </p:nvSpPr>
          <p:spPr bwMode="auto">
            <a:xfrm>
              <a:off x="2846" y="245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4" name="Oval 337">
              <a:extLst>
                <a:ext uri="{FF2B5EF4-FFF2-40B4-BE49-F238E27FC236}">
                  <a16:creationId xmlns:a16="http://schemas.microsoft.com/office/drawing/2014/main" id="{F4B7C44F-C1CE-EB33-9872-B411ED920DA9}"/>
                </a:ext>
              </a:extLst>
            </p:cNvPr>
            <p:cNvSpPr>
              <a:spLocks noChangeArrowheads="1"/>
            </p:cNvSpPr>
            <p:nvPr/>
          </p:nvSpPr>
          <p:spPr bwMode="auto">
            <a:xfrm>
              <a:off x="3001" y="245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5" name="Oval 338">
              <a:extLst>
                <a:ext uri="{FF2B5EF4-FFF2-40B4-BE49-F238E27FC236}">
                  <a16:creationId xmlns:a16="http://schemas.microsoft.com/office/drawing/2014/main" id="{A0433E53-C6FD-9774-237D-DB7C483FA929}"/>
                </a:ext>
              </a:extLst>
            </p:cNvPr>
            <p:cNvSpPr>
              <a:spLocks noChangeArrowheads="1"/>
            </p:cNvSpPr>
            <p:nvPr/>
          </p:nvSpPr>
          <p:spPr bwMode="auto">
            <a:xfrm>
              <a:off x="3156" y="2459"/>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6" name="Oval 339">
              <a:extLst>
                <a:ext uri="{FF2B5EF4-FFF2-40B4-BE49-F238E27FC236}">
                  <a16:creationId xmlns:a16="http://schemas.microsoft.com/office/drawing/2014/main" id="{177DFED6-3F95-F566-E0E5-2B695F38A952}"/>
                </a:ext>
              </a:extLst>
            </p:cNvPr>
            <p:cNvSpPr>
              <a:spLocks noChangeArrowheads="1"/>
            </p:cNvSpPr>
            <p:nvPr/>
          </p:nvSpPr>
          <p:spPr bwMode="auto">
            <a:xfrm>
              <a:off x="3312" y="2459"/>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7" name="Oval 340">
              <a:extLst>
                <a:ext uri="{FF2B5EF4-FFF2-40B4-BE49-F238E27FC236}">
                  <a16:creationId xmlns:a16="http://schemas.microsoft.com/office/drawing/2014/main" id="{1CF010FF-9547-8B8F-14B2-7A7DB700920B}"/>
                </a:ext>
              </a:extLst>
            </p:cNvPr>
            <p:cNvSpPr>
              <a:spLocks noChangeArrowheads="1"/>
            </p:cNvSpPr>
            <p:nvPr/>
          </p:nvSpPr>
          <p:spPr bwMode="auto">
            <a:xfrm>
              <a:off x="3464" y="2459"/>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8" name="Oval 341">
              <a:extLst>
                <a:ext uri="{FF2B5EF4-FFF2-40B4-BE49-F238E27FC236}">
                  <a16:creationId xmlns:a16="http://schemas.microsoft.com/office/drawing/2014/main" id="{EA46A8E8-02AB-05E2-E4E9-83D1BB9B1033}"/>
                </a:ext>
              </a:extLst>
            </p:cNvPr>
            <p:cNvSpPr>
              <a:spLocks noChangeArrowheads="1"/>
            </p:cNvSpPr>
            <p:nvPr/>
          </p:nvSpPr>
          <p:spPr bwMode="auto">
            <a:xfrm>
              <a:off x="3621" y="2458"/>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499" name="Oval 342">
              <a:extLst>
                <a:ext uri="{FF2B5EF4-FFF2-40B4-BE49-F238E27FC236}">
                  <a16:creationId xmlns:a16="http://schemas.microsoft.com/office/drawing/2014/main" id="{06D7DB4B-B4AC-EC10-E950-59264C001401}"/>
                </a:ext>
              </a:extLst>
            </p:cNvPr>
            <p:cNvSpPr>
              <a:spLocks noChangeArrowheads="1"/>
            </p:cNvSpPr>
            <p:nvPr/>
          </p:nvSpPr>
          <p:spPr bwMode="auto">
            <a:xfrm>
              <a:off x="3774" y="245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0" name="Oval 343">
              <a:extLst>
                <a:ext uri="{FF2B5EF4-FFF2-40B4-BE49-F238E27FC236}">
                  <a16:creationId xmlns:a16="http://schemas.microsoft.com/office/drawing/2014/main" id="{30B454EF-25EC-7CA4-F1D0-447B140BADFD}"/>
                </a:ext>
              </a:extLst>
            </p:cNvPr>
            <p:cNvSpPr>
              <a:spLocks noChangeArrowheads="1"/>
            </p:cNvSpPr>
            <p:nvPr/>
          </p:nvSpPr>
          <p:spPr bwMode="auto">
            <a:xfrm>
              <a:off x="3928" y="2459"/>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1" name="Oval 344">
              <a:extLst>
                <a:ext uri="{FF2B5EF4-FFF2-40B4-BE49-F238E27FC236}">
                  <a16:creationId xmlns:a16="http://schemas.microsoft.com/office/drawing/2014/main" id="{AAF2FE52-258F-97CD-1E13-E9AB1D819D55}"/>
                </a:ext>
              </a:extLst>
            </p:cNvPr>
            <p:cNvSpPr>
              <a:spLocks noChangeArrowheads="1"/>
            </p:cNvSpPr>
            <p:nvPr/>
          </p:nvSpPr>
          <p:spPr bwMode="auto">
            <a:xfrm>
              <a:off x="4085" y="245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2" name="Oval 345">
              <a:extLst>
                <a:ext uri="{FF2B5EF4-FFF2-40B4-BE49-F238E27FC236}">
                  <a16:creationId xmlns:a16="http://schemas.microsoft.com/office/drawing/2014/main" id="{89D13DF1-4908-CB78-57F0-6ED9BD10CE6A}"/>
                </a:ext>
              </a:extLst>
            </p:cNvPr>
            <p:cNvSpPr>
              <a:spLocks noChangeArrowheads="1"/>
            </p:cNvSpPr>
            <p:nvPr/>
          </p:nvSpPr>
          <p:spPr bwMode="auto">
            <a:xfrm>
              <a:off x="2739" y="2499"/>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3" name="Oval 346">
              <a:extLst>
                <a:ext uri="{FF2B5EF4-FFF2-40B4-BE49-F238E27FC236}">
                  <a16:creationId xmlns:a16="http://schemas.microsoft.com/office/drawing/2014/main" id="{80D1B59C-9F5B-57A7-DA58-8EB8213F847E}"/>
                </a:ext>
              </a:extLst>
            </p:cNvPr>
            <p:cNvSpPr>
              <a:spLocks noChangeArrowheads="1"/>
            </p:cNvSpPr>
            <p:nvPr/>
          </p:nvSpPr>
          <p:spPr bwMode="auto">
            <a:xfrm>
              <a:off x="2893" y="2499"/>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4" name="Oval 347">
              <a:extLst>
                <a:ext uri="{FF2B5EF4-FFF2-40B4-BE49-F238E27FC236}">
                  <a16:creationId xmlns:a16="http://schemas.microsoft.com/office/drawing/2014/main" id="{055A6330-B563-F7E1-ACCF-496151EDAAB8}"/>
                </a:ext>
              </a:extLst>
            </p:cNvPr>
            <p:cNvSpPr>
              <a:spLocks noChangeArrowheads="1"/>
            </p:cNvSpPr>
            <p:nvPr/>
          </p:nvSpPr>
          <p:spPr bwMode="auto">
            <a:xfrm>
              <a:off x="3048" y="2500"/>
              <a:ext cx="149"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5" name="Oval 348">
              <a:extLst>
                <a:ext uri="{FF2B5EF4-FFF2-40B4-BE49-F238E27FC236}">
                  <a16:creationId xmlns:a16="http://schemas.microsoft.com/office/drawing/2014/main" id="{65F1CB5F-9B69-5203-A40C-ED361CF383F5}"/>
                </a:ext>
              </a:extLst>
            </p:cNvPr>
            <p:cNvSpPr>
              <a:spLocks noChangeArrowheads="1"/>
            </p:cNvSpPr>
            <p:nvPr/>
          </p:nvSpPr>
          <p:spPr bwMode="auto">
            <a:xfrm>
              <a:off x="3205" y="2500"/>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6" name="Oval 349">
              <a:extLst>
                <a:ext uri="{FF2B5EF4-FFF2-40B4-BE49-F238E27FC236}">
                  <a16:creationId xmlns:a16="http://schemas.microsoft.com/office/drawing/2014/main" id="{5EDF35A0-0F30-8FFE-C25E-381A46339B13}"/>
                </a:ext>
              </a:extLst>
            </p:cNvPr>
            <p:cNvSpPr>
              <a:spLocks noChangeArrowheads="1"/>
            </p:cNvSpPr>
            <p:nvPr/>
          </p:nvSpPr>
          <p:spPr bwMode="auto">
            <a:xfrm>
              <a:off x="3360" y="2499"/>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7" name="Oval 350">
              <a:extLst>
                <a:ext uri="{FF2B5EF4-FFF2-40B4-BE49-F238E27FC236}">
                  <a16:creationId xmlns:a16="http://schemas.microsoft.com/office/drawing/2014/main" id="{D8F2C999-7833-41A7-9415-CBA167FF7CB2}"/>
                </a:ext>
              </a:extLst>
            </p:cNvPr>
            <p:cNvSpPr>
              <a:spLocks noChangeArrowheads="1"/>
            </p:cNvSpPr>
            <p:nvPr/>
          </p:nvSpPr>
          <p:spPr bwMode="auto">
            <a:xfrm>
              <a:off x="3512" y="2500"/>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8" name="Oval 351">
              <a:extLst>
                <a:ext uri="{FF2B5EF4-FFF2-40B4-BE49-F238E27FC236}">
                  <a16:creationId xmlns:a16="http://schemas.microsoft.com/office/drawing/2014/main" id="{68521436-0BA1-0B57-F132-D97E16F4ED95}"/>
                </a:ext>
              </a:extLst>
            </p:cNvPr>
            <p:cNvSpPr>
              <a:spLocks noChangeArrowheads="1"/>
            </p:cNvSpPr>
            <p:nvPr/>
          </p:nvSpPr>
          <p:spPr bwMode="auto">
            <a:xfrm>
              <a:off x="3667" y="2500"/>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09" name="Oval 352">
              <a:extLst>
                <a:ext uri="{FF2B5EF4-FFF2-40B4-BE49-F238E27FC236}">
                  <a16:creationId xmlns:a16="http://schemas.microsoft.com/office/drawing/2014/main" id="{8354A50C-CD93-1164-434A-7C2072256D8F}"/>
                </a:ext>
              </a:extLst>
            </p:cNvPr>
            <p:cNvSpPr>
              <a:spLocks noChangeArrowheads="1"/>
            </p:cNvSpPr>
            <p:nvPr/>
          </p:nvSpPr>
          <p:spPr bwMode="auto">
            <a:xfrm>
              <a:off x="3821" y="2499"/>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0" name="Oval 353">
              <a:extLst>
                <a:ext uri="{FF2B5EF4-FFF2-40B4-BE49-F238E27FC236}">
                  <a16:creationId xmlns:a16="http://schemas.microsoft.com/office/drawing/2014/main" id="{9A78BC33-9452-5ABF-29A2-E63526281399}"/>
                </a:ext>
              </a:extLst>
            </p:cNvPr>
            <p:cNvSpPr>
              <a:spLocks noChangeArrowheads="1"/>
            </p:cNvSpPr>
            <p:nvPr/>
          </p:nvSpPr>
          <p:spPr bwMode="auto">
            <a:xfrm>
              <a:off x="3977" y="2499"/>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1" name="Oval 354">
              <a:extLst>
                <a:ext uri="{FF2B5EF4-FFF2-40B4-BE49-F238E27FC236}">
                  <a16:creationId xmlns:a16="http://schemas.microsoft.com/office/drawing/2014/main" id="{C7EAFF58-6AD9-3B8C-0DD7-C15DAC0687F6}"/>
                </a:ext>
              </a:extLst>
            </p:cNvPr>
            <p:cNvSpPr>
              <a:spLocks noChangeArrowheads="1"/>
            </p:cNvSpPr>
            <p:nvPr/>
          </p:nvSpPr>
          <p:spPr bwMode="auto">
            <a:xfrm>
              <a:off x="2632" y="2545"/>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2" name="Oval 355">
              <a:extLst>
                <a:ext uri="{FF2B5EF4-FFF2-40B4-BE49-F238E27FC236}">
                  <a16:creationId xmlns:a16="http://schemas.microsoft.com/office/drawing/2014/main" id="{0B3CE969-77E6-98BB-50B5-FA698BAA6E6A}"/>
                </a:ext>
              </a:extLst>
            </p:cNvPr>
            <p:cNvSpPr>
              <a:spLocks noChangeArrowheads="1"/>
            </p:cNvSpPr>
            <p:nvPr/>
          </p:nvSpPr>
          <p:spPr bwMode="auto">
            <a:xfrm>
              <a:off x="1942" y="2754"/>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3" name="Oval 356">
              <a:extLst>
                <a:ext uri="{FF2B5EF4-FFF2-40B4-BE49-F238E27FC236}">
                  <a16:creationId xmlns:a16="http://schemas.microsoft.com/office/drawing/2014/main" id="{C7CEB2D7-4FA7-587B-4592-2FCD4816868A}"/>
                </a:ext>
              </a:extLst>
            </p:cNvPr>
            <p:cNvSpPr>
              <a:spLocks noChangeArrowheads="1"/>
            </p:cNvSpPr>
            <p:nvPr/>
          </p:nvSpPr>
          <p:spPr bwMode="auto">
            <a:xfrm>
              <a:off x="2786" y="2545"/>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4" name="Oval 357">
              <a:extLst>
                <a:ext uri="{FF2B5EF4-FFF2-40B4-BE49-F238E27FC236}">
                  <a16:creationId xmlns:a16="http://schemas.microsoft.com/office/drawing/2014/main" id="{34BFDEF2-CCAC-03DB-13B0-6E88250E17B0}"/>
                </a:ext>
              </a:extLst>
            </p:cNvPr>
            <p:cNvSpPr>
              <a:spLocks noChangeArrowheads="1"/>
            </p:cNvSpPr>
            <p:nvPr/>
          </p:nvSpPr>
          <p:spPr bwMode="auto">
            <a:xfrm>
              <a:off x="2941" y="2545"/>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5" name="Oval 358">
              <a:extLst>
                <a:ext uri="{FF2B5EF4-FFF2-40B4-BE49-F238E27FC236}">
                  <a16:creationId xmlns:a16="http://schemas.microsoft.com/office/drawing/2014/main" id="{2A03C655-178E-16EE-E6EB-3E77C0B47F7B}"/>
                </a:ext>
              </a:extLst>
            </p:cNvPr>
            <p:cNvSpPr>
              <a:spLocks noChangeArrowheads="1"/>
            </p:cNvSpPr>
            <p:nvPr/>
          </p:nvSpPr>
          <p:spPr bwMode="auto">
            <a:xfrm>
              <a:off x="3096" y="2545"/>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6" name="Oval 359">
              <a:extLst>
                <a:ext uri="{FF2B5EF4-FFF2-40B4-BE49-F238E27FC236}">
                  <a16:creationId xmlns:a16="http://schemas.microsoft.com/office/drawing/2014/main" id="{7E561E6A-22FA-735F-906E-01818EF49975}"/>
                </a:ext>
              </a:extLst>
            </p:cNvPr>
            <p:cNvSpPr>
              <a:spLocks noChangeArrowheads="1"/>
            </p:cNvSpPr>
            <p:nvPr/>
          </p:nvSpPr>
          <p:spPr bwMode="auto">
            <a:xfrm>
              <a:off x="3249" y="254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7" name="Oval 360">
              <a:extLst>
                <a:ext uri="{FF2B5EF4-FFF2-40B4-BE49-F238E27FC236}">
                  <a16:creationId xmlns:a16="http://schemas.microsoft.com/office/drawing/2014/main" id="{71153D95-1A52-96D5-1590-F7E2F0317EB0}"/>
                </a:ext>
              </a:extLst>
            </p:cNvPr>
            <p:cNvSpPr>
              <a:spLocks noChangeArrowheads="1"/>
            </p:cNvSpPr>
            <p:nvPr/>
          </p:nvSpPr>
          <p:spPr bwMode="auto">
            <a:xfrm>
              <a:off x="3403" y="254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8" name="Oval 361">
              <a:extLst>
                <a:ext uri="{FF2B5EF4-FFF2-40B4-BE49-F238E27FC236}">
                  <a16:creationId xmlns:a16="http://schemas.microsoft.com/office/drawing/2014/main" id="{A4E0E503-D3D5-3740-2CEC-D0ED2484A997}"/>
                </a:ext>
              </a:extLst>
            </p:cNvPr>
            <p:cNvSpPr>
              <a:spLocks noChangeArrowheads="1"/>
            </p:cNvSpPr>
            <p:nvPr/>
          </p:nvSpPr>
          <p:spPr bwMode="auto">
            <a:xfrm>
              <a:off x="3559" y="254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19" name="Oval 362">
              <a:extLst>
                <a:ext uri="{FF2B5EF4-FFF2-40B4-BE49-F238E27FC236}">
                  <a16:creationId xmlns:a16="http://schemas.microsoft.com/office/drawing/2014/main" id="{24109EE9-5ECC-07E8-B6A4-7879ACE65CBE}"/>
                </a:ext>
              </a:extLst>
            </p:cNvPr>
            <p:cNvSpPr>
              <a:spLocks noChangeArrowheads="1"/>
            </p:cNvSpPr>
            <p:nvPr/>
          </p:nvSpPr>
          <p:spPr bwMode="auto">
            <a:xfrm>
              <a:off x="3712" y="2545"/>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0" name="Oval 363">
              <a:extLst>
                <a:ext uri="{FF2B5EF4-FFF2-40B4-BE49-F238E27FC236}">
                  <a16:creationId xmlns:a16="http://schemas.microsoft.com/office/drawing/2014/main" id="{9B1BDF69-5F2E-F964-23C0-6BF652849936}"/>
                </a:ext>
              </a:extLst>
            </p:cNvPr>
            <p:cNvSpPr>
              <a:spLocks noChangeArrowheads="1"/>
            </p:cNvSpPr>
            <p:nvPr/>
          </p:nvSpPr>
          <p:spPr bwMode="auto">
            <a:xfrm>
              <a:off x="3869" y="254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1" name="Oval 364">
              <a:extLst>
                <a:ext uri="{FF2B5EF4-FFF2-40B4-BE49-F238E27FC236}">
                  <a16:creationId xmlns:a16="http://schemas.microsoft.com/office/drawing/2014/main" id="{29E723E4-4EF2-B5F7-D215-CB37F65FC5E1}"/>
                </a:ext>
              </a:extLst>
            </p:cNvPr>
            <p:cNvSpPr>
              <a:spLocks noChangeArrowheads="1"/>
            </p:cNvSpPr>
            <p:nvPr/>
          </p:nvSpPr>
          <p:spPr bwMode="auto">
            <a:xfrm>
              <a:off x="4024" y="2545"/>
              <a:ext cx="144"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2" name="Oval 365">
              <a:extLst>
                <a:ext uri="{FF2B5EF4-FFF2-40B4-BE49-F238E27FC236}">
                  <a16:creationId xmlns:a16="http://schemas.microsoft.com/office/drawing/2014/main" id="{BCA24FF8-5167-8EDB-EC31-0955AEB95875}"/>
                </a:ext>
              </a:extLst>
            </p:cNvPr>
            <p:cNvSpPr>
              <a:spLocks noChangeArrowheads="1"/>
            </p:cNvSpPr>
            <p:nvPr/>
          </p:nvSpPr>
          <p:spPr bwMode="auto">
            <a:xfrm>
              <a:off x="2526" y="2586"/>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3" name="Oval 366">
              <a:extLst>
                <a:ext uri="{FF2B5EF4-FFF2-40B4-BE49-F238E27FC236}">
                  <a16:creationId xmlns:a16="http://schemas.microsoft.com/office/drawing/2014/main" id="{7EA08A0C-F532-F17E-FC8E-867059622270}"/>
                </a:ext>
              </a:extLst>
            </p:cNvPr>
            <p:cNvSpPr>
              <a:spLocks noChangeArrowheads="1"/>
            </p:cNvSpPr>
            <p:nvPr/>
          </p:nvSpPr>
          <p:spPr bwMode="auto">
            <a:xfrm>
              <a:off x="2681" y="2587"/>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4" name="Oval 367">
              <a:extLst>
                <a:ext uri="{FF2B5EF4-FFF2-40B4-BE49-F238E27FC236}">
                  <a16:creationId xmlns:a16="http://schemas.microsoft.com/office/drawing/2014/main" id="{DC8D144E-A11C-7241-3280-E6F1A24B9537}"/>
                </a:ext>
              </a:extLst>
            </p:cNvPr>
            <p:cNvSpPr>
              <a:spLocks noChangeArrowheads="1"/>
            </p:cNvSpPr>
            <p:nvPr/>
          </p:nvSpPr>
          <p:spPr bwMode="auto">
            <a:xfrm>
              <a:off x="2837" y="2587"/>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5" name="Oval 368">
              <a:extLst>
                <a:ext uri="{FF2B5EF4-FFF2-40B4-BE49-F238E27FC236}">
                  <a16:creationId xmlns:a16="http://schemas.microsoft.com/office/drawing/2014/main" id="{EBAAFDEC-83AE-FB5B-2E95-7A7E32B63483}"/>
                </a:ext>
              </a:extLst>
            </p:cNvPr>
            <p:cNvSpPr>
              <a:spLocks noChangeArrowheads="1"/>
            </p:cNvSpPr>
            <p:nvPr/>
          </p:nvSpPr>
          <p:spPr bwMode="auto">
            <a:xfrm>
              <a:off x="2990" y="2586"/>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6" name="Oval 369">
              <a:extLst>
                <a:ext uri="{FF2B5EF4-FFF2-40B4-BE49-F238E27FC236}">
                  <a16:creationId xmlns:a16="http://schemas.microsoft.com/office/drawing/2014/main" id="{F4CE0501-0F27-4A57-E7FC-FE0357149645}"/>
                </a:ext>
              </a:extLst>
            </p:cNvPr>
            <p:cNvSpPr>
              <a:spLocks noChangeArrowheads="1"/>
            </p:cNvSpPr>
            <p:nvPr/>
          </p:nvSpPr>
          <p:spPr bwMode="auto">
            <a:xfrm>
              <a:off x="3146" y="2586"/>
              <a:ext cx="144"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7" name="Oval 370">
              <a:extLst>
                <a:ext uri="{FF2B5EF4-FFF2-40B4-BE49-F238E27FC236}">
                  <a16:creationId xmlns:a16="http://schemas.microsoft.com/office/drawing/2014/main" id="{9438BD50-D1FE-E5D7-14A6-7D541CB81DB5}"/>
                </a:ext>
              </a:extLst>
            </p:cNvPr>
            <p:cNvSpPr>
              <a:spLocks noChangeArrowheads="1"/>
            </p:cNvSpPr>
            <p:nvPr/>
          </p:nvSpPr>
          <p:spPr bwMode="auto">
            <a:xfrm>
              <a:off x="3298" y="2586"/>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8" name="Oval 371">
              <a:extLst>
                <a:ext uri="{FF2B5EF4-FFF2-40B4-BE49-F238E27FC236}">
                  <a16:creationId xmlns:a16="http://schemas.microsoft.com/office/drawing/2014/main" id="{5CD6C196-3D0A-DFB0-2CC6-5B0299B4B5EB}"/>
                </a:ext>
              </a:extLst>
            </p:cNvPr>
            <p:cNvSpPr>
              <a:spLocks noChangeArrowheads="1"/>
            </p:cNvSpPr>
            <p:nvPr/>
          </p:nvSpPr>
          <p:spPr bwMode="auto">
            <a:xfrm>
              <a:off x="3454" y="2585"/>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29" name="Oval 372">
              <a:extLst>
                <a:ext uri="{FF2B5EF4-FFF2-40B4-BE49-F238E27FC236}">
                  <a16:creationId xmlns:a16="http://schemas.microsoft.com/office/drawing/2014/main" id="{585F9D0B-3CAB-5E63-9538-605D6829259D}"/>
                </a:ext>
              </a:extLst>
            </p:cNvPr>
            <p:cNvSpPr>
              <a:spLocks noChangeArrowheads="1"/>
            </p:cNvSpPr>
            <p:nvPr/>
          </p:nvSpPr>
          <p:spPr bwMode="auto">
            <a:xfrm>
              <a:off x="3609" y="2586"/>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0" name="Oval 373">
              <a:extLst>
                <a:ext uri="{FF2B5EF4-FFF2-40B4-BE49-F238E27FC236}">
                  <a16:creationId xmlns:a16="http://schemas.microsoft.com/office/drawing/2014/main" id="{757EAB56-2BBC-8B91-F9FD-AE08481E3CD8}"/>
                </a:ext>
              </a:extLst>
            </p:cNvPr>
            <p:cNvSpPr>
              <a:spLocks noChangeArrowheads="1"/>
            </p:cNvSpPr>
            <p:nvPr/>
          </p:nvSpPr>
          <p:spPr bwMode="auto">
            <a:xfrm>
              <a:off x="3764" y="2586"/>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1" name="Oval 374">
              <a:extLst>
                <a:ext uri="{FF2B5EF4-FFF2-40B4-BE49-F238E27FC236}">
                  <a16:creationId xmlns:a16="http://schemas.microsoft.com/office/drawing/2014/main" id="{87DADC44-2F07-89F1-DAB3-F50872ADF323}"/>
                </a:ext>
              </a:extLst>
            </p:cNvPr>
            <p:cNvSpPr>
              <a:spLocks noChangeArrowheads="1"/>
            </p:cNvSpPr>
            <p:nvPr/>
          </p:nvSpPr>
          <p:spPr bwMode="auto">
            <a:xfrm>
              <a:off x="3919" y="2587"/>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2" name="Oval 375">
              <a:extLst>
                <a:ext uri="{FF2B5EF4-FFF2-40B4-BE49-F238E27FC236}">
                  <a16:creationId xmlns:a16="http://schemas.microsoft.com/office/drawing/2014/main" id="{4056FBEC-2C8C-E5A4-23ED-1184A0D7E7CD}"/>
                </a:ext>
              </a:extLst>
            </p:cNvPr>
            <p:cNvSpPr>
              <a:spLocks noChangeArrowheads="1"/>
            </p:cNvSpPr>
            <p:nvPr/>
          </p:nvSpPr>
          <p:spPr bwMode="auto">
            <a:xfrm>
              <a:off x="2420" y="2628"/>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3" name="Oval 376">
              <a:extLst>
                <a:ext uri="{FF2B5EF4-FFF2-40B4-BE49-F238E27FC236}">
                  <a16:creationId xmlns:a16="http://schemas.microsoft.com/office/drawing/2014/main" id="{47B003FF-9B3C-7B1D-3E00-8BC1F49745A2}"/>
                </a:ext>
              </a:extLst>
            </p:cNvPr>
            <p:cNvSpPr>
              <a:spLocks noChangeArrowheads="1"/>
            </p:cNvSpPr>
            <p:nvPr/>
          </p:nvSpPr>
          <p:spPr bwMode="auto">
            <a:xfrm>
              <a:off x="2574" y="2628"/>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4" name="Oval 377">
              <a:extLst>
                <a:ext uri="{FF2B5EF4-FFF2-40B4-BE49-F238E27FC236}">
                  <a16:creationId xmlns:a16="http://schemas.microsoft.com/office/drawing/2014/main" id="{2B431A05-CF73-BFB4-1113-735E1C221A89}"/>
                </a:ext>
              </a:extLst>
            </p:cNvPr>
            <p:cNvSpPr>
              <a:spLocks noChangeArrowheads="1"/>
            </p:cNvSpPr>
            <p:nvPr/>
          </p:nvSpPr>
          <p:spPr bwMode="auto">
            <a:xfrm>
              <a:off x="2729" y="2628"/>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5" name="Oval 378">
              <a:extLst>
                <a:ext uri="{FF2B5EF4-FFF2-40B4-BE49-F238E27FC236}">
                  <a16:creationId xmlns:a16="http://schemas.microsoft.com/office/drawing/2014/main" id="{B1202231-B8B3-9A47-D363-69A62A981DB1}"/>
                </a:ext>
              </a:extLst>
            </p:cNvPr>
            <p:cNvSpPr>
              <a:spLocks noChangeArrowheads="1"/>
            </p:cNvSpPr>
            <p:nvPr/>
          </p:nvSpPr>
          <p:spPr bwMode="auto">
            <a:xfrm>
              <a:off x="2883" y="2628"/>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6" name="Oval 379">
              <a:extLst>
                <a:ext uri="{FF2B5EF4-FFF2-40B4-BE49-F238E27FC236}">
                  <a16:creationId xmlns:a16="http://schemas.microsoft.com/office/drawing/2014/main" id="{24F4DDE6-E4A3-37CD-A2ED-56EBB1519695}"/>
                </a:ext>
              </a:extLst>
            </p:cNvPr>
            <p:cNvSpPr>
              <a:spLocks noChangeArrowheads="1"/>
            </p:cNvSpPr>
            <p:nvPr/>
          </p:nvSpPr>
          <p:spPr bwMode="auto">
            <a:xfrm>
              <a:off x="3037" y="2628"/>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7" name="Oval 380">
              <a:extLst>
                <a:ext uri="{FF2B5EF4-FFF2-40B4-BE49-F238E27FC236}">
                  <a16:creationId xmlns:a16="http://schemas.microsoft.com/office/drawing/2014/main" id="{EB9729D8-176F-21A8-AB80-4654EC1ECC1B}"/>
                </a:ext>
              </a:extLst>
            </p:cNvPr>
            <p:cNvSpPr>
              <a:spLocks noChangeArrowheads="1"/>
            </p:cNvSpPr>
            <p:nvPr/>
          </p:nvSpPr>
          <p:spPr bwMode="auto">
            <a:xfrm>
              <a:off x="3193" y="262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8" name="Oval 381">
              <a:extLst>
                <a:ext uri="{FF2B5EF4-FFF2-40B4-BE49-F238E27FC236}">
                  <a16:creationId xmlns:a16="http://schemas.microsoft.com/office/drawing/2014/main" id="{F408DE44-AFB8-AD41-0A6A-0BA6010ECBE4}"/>
                </a:ext>
              </a:extLst>
            </p:cNvPr>
            <p:cNvSpPr>
              <a:spLocks noChangeArrowheads="1"/>
            </p:cNvSpPr>
            <p:nvPr/>
          </p:nvSpPr>
          <p:spPr bwMode="auto">
            <a:xfrm>
              <a:off x="3348" y="262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39" name="Oval 382">
              <a:extLst>
                <a:ext uri="{FF2B5EF4-FFF2-40B4-BE49-F238E27FC236}">
                  <a16:creationId xmlns:a16="http://schemas.microsoft.com/office/drawing/2014/main" id="{B0310FA7-7404-D619-418F-7F3B608A8B8C}"/>
                </a:ext>
              </a:extLst>
            </p:cNvPr>
            <p:cNvSpPr>
              <a:spLocks noChangeArrowheads="1"/>
            </p:cNvSpPr>
            <p:nvPr/>
          </p:nvSpPr>
          <p:spPr bwMode="auto">
            <a:xfrm>
              <a:off x="3501" y="262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0" name="Oval 383">
              <a:extLst>
                <a:ext uri="{FF2B5EF4-FFF2-40B4-BE49-F238E27FC236}">
                  <a16:creationId xmlns:a16="http://schemas.microsoft.com/office/drawing/2014/main" id="{22D03191-3687-FD4F-9C16-69082A56DE57}"/>
                </a:ext>
              </a:extLst>
            </p:cNvPr>
            <p:cNvSpPr>
              <a:spLocks noChangeArrowheads="1"/>
            </p:cNvSpPr>
            <p:nvPr/>
          </p:nvSpPr>
          <p:spPr bwMode="auto">
            <a:xfrm>
              <a:off x="3656" y="2628"/>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1" name="Oval 384">
              <a:extLst>
                <a:ext uri="{FF2B5EF4-FFF2-40B4-BE49-F238E27FC236}">
                  <a16:creationId xmlns:a16="http://schemas.microsoft.com/office/drawing/2014/main" id="{3D0D1C03-095A-E378-D265-636726038FCD}"/>
                </a:ext>
              </a:extLst>
            </p:cNvPr>
            <p:cNvSpPr>
              <a:spLocks noChangeArrowheads="1"/>
            </p:cNvSpPr>
            <p:nvPr/>
          </p:nvSpPr>
          <p:spPr bwMode="auto">
            <a:xfrm>
              <a:off x="3810" y="262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2" name="Oval 385">
              <a:extLst>
                <a:ext uri="{FF2B5EF4-FFF2-40B4-BE49-F238E27FC236}">
                  <a16:creationId xmlns:a16="http://schemas.microsoft.com/office/drawing/2014/main" id="{26FADE41-8C35-044E-F4E7-4600DAC04992}"/>
                </a:ext>
              </a:extLst>
            </p:cNvPr>
            <p:cNvSpPr>
              <a:spLocks noChangeArrowheads="1"/>
            </p:cNvSpPr>
            <p:nvPr/>
          </p:nvSpPr>
          <p:spPr bwMode="auto">
            <a:xfrm>
              <a:off x="2157" y="267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3" name="Oval 386">
              <a:extLst>
                <a:ext uri="{FF2B5EF4-FFF2-40B4-BE49-F238E27FC236}">
                  <a16:creationId xmlns:a16="http://schemas.microsoft.com/office/drawing/2014/main" id="{FC9C654B-7D66-FAFC-1279-7D6CD89E300B}"/>
                </a:ext>
              </a:extLst>
            </p:cNvPr>
            <p:cNvSpPr>
              <a:spLocks noChangeArrowheads="1"/>
            </p:cNvSpPr>
            <p:nvPr/>
          </p:nvSpPr>
          <p:spPr bwMode="auto">
            <a:xfrm>
              <a:off x="2310" y="267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4" name="Oval 387">
              <a:extLst>
                <a:ext uri="{FF2B5EF4-FFF2-40B4-BE49-F238E27FC236}">
                  <a16:creationId xmlns:a16="http://schemas.microsoft.com/office/drawing/2014/main" id="{36A7A110-C346-0E84-3B7F-32DD32EFCFD1}"/>
                </a:ext>
              </a:extLst>
            </p:cNvPr>
            <p:cNvSpPr>
              <a:spLocks noChangeArrowheads="1"/>
            </p:cNvSpPr>
            <p:nvPr/>
          </p:nvSpPr>
          <p:spPr bwMode="auto">
            <a:xfrm>
              <a:off x="2464" y="2671"/>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5" name="Oval 388">
              <a:extLst>
                <a:ext uri="{FF2B5EF4-FFF2-40B4-BE49-F238E27FC236}">
                  <a16:creationId xmlns:a16="http://schemas.microsoft.com/office/drawing/2014/main" id="{10835751-C4C7-566F-05D8-03E4B9DABD96}"/>
                </a:ext>
              </a:extLst>
            </p:cNvPr>
            <p:cNvSpPr>
              <a:spLocks noChangeArrowheads="1"/>
            </p:cNvSpPr>
            <p:nvPr/>
          </p:nvSpPr>
          <p:spPr bwMode="auto">
            <a:xfrm>
              <a:off x="2620" y="267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6" name="Oval 389">
              <a:extLst>
                <a:ext uri="{FF2B5EF4-FFF2-40B4-BE49-F238E27FC236}">
                  <a16:creationId xmlns:a16="http://schemas.microsoft.com/office/drawing/2014/main" id="{C06FD6A6-5EC7-923E-653D-F9490FAB1654}"/>
                </a:ext>
              </a:extLst>
            </p:cNvPr>
            <p:cNvSpPr>
              <a:spLocks noChangeArrowheads="1"/>
            </p:cNvSpPr>
            <p:nvPr/>
          </p:nvSpPr>
          <p:spPr bwMode="auto">
            <a:xfrm>
              <a:off x="2775" y="267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7" name="Oval 390">
              <a:extLst>
                <a:ext uri="{FF2B5EF4-FFF2-40B4-BE49-F238E27FC236}">
                  <a16:creationId xmlns:a16="http://schemas.microsoft.com/office/drawing/2014/main" id="{AA17B792-AEBE-4596-1A4F-BFFDA9203E22}"/>
                </a:ext>
              </a:extLst>
            </p:cNvPr>
            <p:cNvSpPr>
              <a:spLocks noChangeArrowheads="1"/>
            </p:cNvSpPr>
            <p:nvPr/>
          </p:nvSpPr>
          <p:spPr bwMode="auto">
            <a:xfrm>
              <a:off x="2930" y="2671"/>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8" name="Oval 391">
              <a:extLst>
                <a:ext uri="{FF2B5EF4-FFF2-40B4-BE49-F238E27FC236}">
                  <a16:creationId xmlns:a16="http://schemas.microsoft.com/office/drawing/2014/main" id="{E10F9A00-972B-F093-A198-42A36420E2CD}"/>
                </a:ext>
              </a:extLst>
            </p:cNvPr>
            <p:cNvSpPr>
              <a:spLocks noChangeArrowheads="1"/>
            </p:cNvSpPr>
            <p:nvPr/>
          </p:nvSpPr>
          <p:spPr bwMode="auto">
            <a:xfrm>
              <a:off x="3083" y="267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49" name="Oval 392">
              <a:extLst>
                <a:ext uri="{FF2B5EF4-FFF2-40B4-BE49-F238E27FC236}">
                  <a16:creationId xmlns:a16="http://schemas.microsoft.com/office/drawing/2014/main" id="{3E912C1D-3351-C8D8-14CC-BB22C0F9A291}"/>
                </a:ext>
              </a:extLst>
            </p:cNvPr>
            <p:cNvSpPr>
              <a:spLocks noChangeArrowheads="1"/>
            </p:cNvSpPr>
            <p:nvPr/>
          </p:nvSpPr>
          <p:spPr bwMode="auto">
            <a:xfrm>
              <a:off x="3238" y="2671"/>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0" name="Oval 393">
              <a:extLst>
                <a:ext uri="{FF2B5EF4-FFF2-40B4-BE49-F238E27FC236}">
                  <a16:creationId xmlns:a16="http://schemas.microsoft.com/office/drawing/2014/main" id="{B4DA1AE2-8B93-5E86-208F-B6716ECF8006}"/>
                </a:ext>
              </a:extLst>
            </p:cNvPr>
            <p:cNvSpPr>
              <a:spLocks noChangeArrowheads="1"/>
            </p:cNvSpPr>
            <p:nvPr/>
          </p:nvSpPr>
          <p:spPr bwMode="auto">
            <a:xfrm>
              <a:off x="3395" y="2671"/>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1" name="Oval 394">
              <a:extLst>
                <a:ext uri="{FF2B5EF4-FFF2-40B4-BE49-F238E27FC236}">
                  <a16:creationId xmlns:a16="http://schemas.microsoft.com/office/drawing/2014/main" id="{0CE1838B-8768-4417-3AF7-42B52BD0140F}"/>
                </a:ext>
              </a:extLst>
            </p:cNvPr>
            <p:cNvSpPr>
              <a:spLocks noChangeArrowheads="1"/>
            </p:cNvSpPr>
            <p:nvPr/>
          </p:nvSpPr>
          <p:spPr bwMode="auto">
            <a:xfrm>
              <a:off x="3548" y="267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2" name="Oval 395">
              <a:extLst>
                <a:ext uri="{FF2B5EF4-FFF2-40B4-BE49-F238E27FC236}">
                  <a16:creationId xmlns:a16="http://schemas.microsoft.com/office/drawing/2014/main" id="{A0672989-1B2B-D2F9-A662-0BF87F93D8E1}"/>
                </a:ext>
              </a:extLst>
            </p:cNvPr>
            <p:cNvSpPr>
              <a:spLocks noChangeArrowheads="1"/>
            </p:cNvSpPr>
            <p:nvPr/>
          </p:nvSpPr>
          <p:spPr bwMode="auto">
            <a:xfrm>
              <a:off x="3702" y="2671"/>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3" name="Oval 396">
              <a:extLst>
                <a:ext uri="{FF2B5EF4-FFF2-40B4-BE49-F238E27FC236}">
                  <a16:creationId xmlns:a16="http://schemas.microsoft.com/office/drawing/2014/main" id="{06FDFCA7-2674-062F-FBEA-14228AEE496C}"/>
                </a:ext>
              </a:extLst>
            </p:cNvPr>
            <p:cNvSpPr>
              <a:spLocks noChangeArrowheads="1"/>
            </p:cNvSpPr>
            <p:nvPr/>
          </p:nvSpPr>
          <p:spPr bwMode="auto">
            <a:xfrm>
              <a:off x="3859" y="2672"/>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4" name="Oval 397">
              <a:extLst>
                <a:ext uri="{FF2B5EF4-FFF2-40B4-BE49-F238E27FC236}">
                  <a16:creationId xmlns:a16="http://schemas.microsoft.com/office/drawing/2014/main" id="{EC992693-AF9C-6A78-C98A-07D6A26BB06C}"/>
                </a:ext>
              </a:extLst>
            </p:cNvPr>
            <p:cNvSpPr>
              <a:spLocks noChangeArrowheads="1"/>
            </p:cNvSpPr>
            <p:nvPr/>
          </p:nvSpPr>
          <p:spPr bwMode="auto">
            <a:xfrm>
              <a:off x="2052" y="2714"/>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5" name="Oval 398">
              <a:extLst>
                <a:ext uri="{FF2B5EF4-FFF2-40B4-BE49-F238E27FC236}">
                  <a16:creationId xmlns:a16="http://schemas.microsoft.com/office/drawing/2014/main" id="{FAB28140-1C67-8C25-ADD2-59F70AD8E9D0}"/>
                </a:ext>
              </a:extLst>
            </p:cNvPr>
            <p:cNvSpPr>
              <a:spLocks noChangeArrowheads="1"/>
            </p:cNvSpPr>
            <p:nvPr/>
          </p:nvSpPr>
          <p:spPr bwMode="auto">
            <a:xfrm>
              <a:off x="2207" y="2714"/>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6" name="Oval 399">
              <a:extLst>
                <a:ext uri="{FF2B5EF4-FFF2-40B4-BE49-F238E27FC236}">
                  <a16:creationId xmlns:a16="http://schemas.microsoft.com/office/drawing/2014/main" id="{35AA5EDF-96B7-AA39-8D62-1AD86EC59E1A}"/>
                </a:ext>
              </a:extLst>
            </p:cNvPr>
            <p:cNvSpPr>
              <a:spLocks noChangeArrowheads="1"/>
            </p:cNvSpPr>
            <p:nvPr/>
          </p:nvSpPr>
          <p:spPr bwMode="auto">
            <a:xfrm>
              <a:off x="2360" y="2714"/>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7" name="Oval 400">
              <a:extLst>
                <a:ext uri="{FF2B5EF4-FFF2-40B4-BE49-F238E27FC236}">
                  <a16:creationId xmlns:a16="http://schemas.microsoft.com/office/drawing/2014/main" id="{9B4DDC2C-BD41-9C42-A92E-AA7C60D054FD}"/>
                </a:ext>
              </a:extLst>
            </p:cNvPr>
            <p:cNvSpPr>
              <a:spLocks noChangeArrowheads="1"/>
            </p:cNvSpPr>
            <p:nvPr/>
          </p:nvSpPr>
          <p:spPr bwMode="auto">
            <a:xfrm>
              <a:off x="2516" y="2714"/>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8" name="Oval 401">
              <a:extLst>
                <a:ext uri="{FF2B5EF4-FFF2-40B4-BE49-F238E27FC236}">
                  <a16:creationId xmlns:a16="http://schemas.microsoft.com/office/drawing/2014/main" id="{0B9818D4-68A6-853F-F87C-BCE9058EF5B5}"/>
                </a:ext>
              </a:extLst>
            </p:cNvPr>
            <p:cNvSpPr>
              <a:spLocks noChangeArrowheads="1"/>
            </p:cNvSpPr>
            <p:nvPr/>
          </p:nvSpPr>
          <p:spPr bwMode="auto">
            <a:xfrm>
              <a:off x="2669" y="2714"/>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59" name="Oval 402">
              <a:extLst>
                <a:ext uri="{FF2B5EF4-FFF2-40B4-BE49-F238E27FC236}">
                  <a16:creationId xmlns:a16="http://schemas.microsoft.com/office/drawing/2014/main" id="{23827C2C-39D3-6443-76A7-09708FD116F6}"/>
                </a:ext>
              </a:extLst>
            </p:cNvPr>
            <p:cNvSpPr>
              <a:spLocks noChangeArrowheads="1"/>
            </p:cNvSpPr>
            <p:nvPr/>
          </p:nvSpPr>
          <p:spPr bwMode="auto">
            <a:xfrm>
              <a:off x="2825" y="271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0" name="Oval 403">
              <a:extLst>
                <a:ext uri="{FF2B5EF4-FFF2-40B4-BE49-F238E27FC236}">
                  <a16:creationId xmlns:a16="http://schemas.microsoft.com/office/drawing/2014/main" id="{78C53CA6-8E93-B8F0-F01E-05C7ACAE5968}"/>
                </a:ext>
              </a:extLst>
            </p:cNvPr>
            <p:cNvSpPr>
              <a:spLocks noChangeArrowheads="1"/>
            </p:cNvSpPr>
            <p:nvPr/>
          </p:nvSpPr>
          <p:spPr bwMode="auto">
            <a:xfrm>
              <a:off x="2979" y="271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1" name="Oval 404">
              <a:extLst>
                <a:ext uri="{FF2B5EF4-FFF2-40B4-BE49-F238E27FC236}">
                  <a16:creationId xmlns:a16="http://schemas.microsoft.com/office/drawing/2014/main" id="{0140B2DB-5AEB-B9D3-CF76-53177A94D0BF}"/>
                </a:ext>
              </a:extLst>
            </p:cNvPr>
            <p:cNvSpPr>
              <a:spLocks noChangeArrowheads="1"/>
            </p:cNvSpPr>
            <p:nvPr/>
          </p:nvSpPr>
          <p:spPr bwMode="auto">
            <a:xfrm>
              <a:off x="3133" y="271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2" name="Oval 405">
              <a:extLst>
                <a:ext uri="{FF2B5EF4-FFF2-40B4-BE49-F238E27FC236}">
                  <a16:creationId xmlns:a16="http://schemas.microsoft.com/office/drawing/2014/main" id="{3A5B41F7-911D-77AA-9BDA-5CD237FE9166}"/>
                </a:ext>
              </a:extLst>
            </p:cNvPr>
            <p:cNvSpPr>
              <a:spLocks noChangeArrowheads="1"/>
            </p:cNvSpPr>
            <p:nvPr/>
          </p:nvSpPr>
          <p:spPr bwMode="auto">
            <a:xfrm>
              <a:off x="3288" y="271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3" name="Oval 406">
              <a:extLst>
                <a:ext uri="{FF2B5EF4-FFF2-40B4-BE49-F238E27FC236}">
                  <a16:creationId xmlns:a16="http://schemas.microsoft.com/office/drawing/2014/main" id="{E2014133-9A24-DBC5-1C1F-A5ED5D0F2888}"/>
                </a:ext>
              </a:extLst>
            </p:cNvPr>
            <p:cNvSpPr>
              <a:spLocks noChangeArrowheads="1"/>
            </p:cNvSpPr>
            <p:nvPr/>
          </p:nvSpPr>
          <p:spPr bwMode="auto">
            <a:xfrm>
              <a:off x="3443" y="271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4" name="Oval 407">
              <a:extLst>
                <a:ext uri="{FF2B5EF4-FFF2-40B4-BE49-F238E27FC236}">
                  <a16:creationId xmlns:a16="http://schemas.microsoft.com/office/drawing/2014/main" id="{06C99FA9-F120-19AF-F016-99B730D6EC1B}"/>
                </a:ext>
              </a:extLst>
            </p:cNvPr>
            <p:cNvSpPr>
              <a:spLocks noChangeArrowheads="1"/>
            </p:cNvSpPr>
            <p:nvPr/>
          </p:nvSpPr>
          <p:spPr bwMode="auto">
            <a:xfrm>
              <a:off x="3597" y="2714"/>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5" name="Oval 408">
              <a:extLst>
                <a:ext uri="{FF2B5EF4-FFF2-40B4-BE49-F238E27FC236}">
                  <a16:creationId xmlns:a16="http://schemas.microsoft.com/office/drawing/2014/main" id="{CFE2B8AC-6CBF-7030-1506-7879550DD343}"/>
                </a:ext>
              </a:extLst>
            </p:cNvPr>
            <p:cNvSpPr>
              <a:spLocks noChangeArrowheads="1"/>
            </p:cNvSpPr>
            <p:nvPr/>
          </p:nvSpPr>
          <p:spPr bwMode="auto">
            <a:xfrm>
              <a:off x="3753" y="271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6" name="Oval 409">
              <a:extLst>
                <a:ext uri="{FF2B5EF4-FFF2-40B4-BE49-F238E27FC236}">
                  <a16:creationId xmlns:a16="http://schemas.microsoft.com/office/drawing/2014/main" id="{FAB22D26-FDD6-5C01-9DE7-535D915C6B7E}"/>
                </a:ext>
              </a:extLst>
            </p:cNvPr>
            <p:cNvSpPr>
              <a:spLocks noChangeArrowheads="1"/>
            </p:cNvSpPr>
            <p:nvPr/>
          </p:nvSpPr>
          <p:spPr bwMode="auto">
            <a:xfrm>
              <a:off x="2099" y="2756"/>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7" name="Oval 410">
              <a:extLst>
                <a:ext uri="{FF2B5EF4-FFF2-40B4-BE49-F238E27FC236}">
                  <a16:creationId xmlns:a16="http://schemas.microsoft.com/office/drawing/2014/main" id="{2B4C2562-61F4-8BF1-9761-22185C16C3B9}"/>
                </a:ext>
              </a:extLst>
            </p:cNvPr>
            <p:cNvSpPr>
              <a:spLocks noChangeArrowheads="1"/>
            </p:cNvSpPr>
            <p:nvPr/>
          </p:nvSpPr>
          <p:spPr bwMode="auto">
            <a:xfrm>
              <a:off x="2254" y="275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8" name="Oval 411">
              <a:extLst>
                <a:ext uri="{FF2B5EF4-FFF2-40B4-BE49-F238E27FC236}">
                  <a16:creationId xmlns:a16="http://schemas.microsoft.com/office/drawing/2014/main" id="{88DBEB55-E465-3C4D-591D-A43AD3A4A689}"/>
                </a:ext>
              </a:extLst>
            </p:cNvPr>
            <p:cNvSpPr>
              <a:spLocks noChangeArrowheads="1"/>
            </p:cNvSpPr>
            <p:nvPr/>
          </p:nvSpPr>
          <p:spPr bwMode="auto">
            <a:xfrm>
              <a:off x="2408" y="2754"/>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69" name="Oval 412">
              <a:extLst>
                <a:ext uri="{FF2B5EF4-FFF2-40B4-BE49-F238E27FC236}">
                  <a16:creationId xmlns:a16="http://schemas.microsoft.com/office/drawing/2014/main" id="{1E68E5DF-7F17-80FD-227C-FC23E2171E5F}"/>
                </a:ext>
              </a:extLst>
            </p:cNvPr>
            <p:cNvSpPr>
              <a:spLocks noChangeArrowheads="1"/>
            </p:cNvSpPr>
            <p:nvPr/>
          </p:nvSpPr>
          <p:spPr bwMode="auto">
            <a:xfrm>
              <a:off x="2562" y="275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0" name="Oval 413">
              <a:extLst>
                <a:ext uri="{FF2B5EF4-FFF2-40B4-BE49-F238E27FC236}">
                  <a16:creationId xmlns:a16="http://schemas.microsoft.com/office/drawing/2014/main" id="{3581BC35-FD92-7673-883E-6228789CCDC4}"/>
                </a:ext>
              </a:extLst>
            </p:cNvPr>
            <p:cNvSpPr>
              <a:spLocks noChangeArrowheads="1"/>
            </p:cNvSpPr>
            <p:nvPr/>
          </p:nvSpPr>
          <p:spPr bwMode="auto">
            <a:xfrm>
              <a:off x="2717" y="2756"/>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1" name="Oval 414">
              <a:extLst>
                <a:ext uri="{FF2B5EF4-FFF2-40B4-BE49-F238E27FC236}">
                  <a16:creationId xmlns:a16="http://schemas.microsoft.com/office/drawing/2014/main" id="{A7E3EED8-FF9A-8872-E077-DF4FFEF38A49}"/>
                </a:ext>
              </a:extLst>
            </p:cNvPr>
            <p:cNvSpPr>
              <a:spLocks noChangeArrowheads="1"/>
            </p:cNvSpPr>
            <p:nvPr/>
          </p:nvSpPr>
          <p:spPr bwMode="auto">
            <a:xfrm>
              <a:off x="2870" y="2756"/>
              <a:ext cx="150"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2" name="Oval 415">
              <a:extLst>
                <a:ext uri="{FF2B5EF4-FFF2-40B4-BE49-F238E27FC236}">
                  <a16:creationId xmlns:a16="http://schemas.microsoft.com/office/drawing/2014/main" id="{0B385C8B-4E53-58F7-DE07-A9F904FC89A0}"/>
                </a:ext>
              </a:extLst>
            </p:cNvPr>
            <p:cNvSpPr>
              <a:spLocks noChangeArrowheads="1"/>
            </p:cNvSpPr>
            <p:nvPr/>
          </p:nvSpPr>
          <p:spPr bwMode="auto">
            <a:xfrm>
              <a:off x="3028" y="275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3" name="Oval 416">
              <a:extLst>
                <a:ext uri="{FF2B5EF4-FFF2-40B4-BE49-F238E27FC236}">
                  <a16:creationId xmlns:a16="http://schemas.microsoft.com/office/drawing/2014/main" id="{A887315A-447B-E6A8-613F-C01CD2F4D5AA}"/>
                </a:ext>
              </a:extLst>
            </p:cNvPr>
            <p:cNvSpPr>
              <a:spLocks noChangeArrowheads="1"/>
            </p:cNvSpPr>
            <p:nvPr/>
          </p:nvSpPr>
          <p:spPr bwMode="auto">
            <a:xfrm>
              <a:off x="3182" y="2756"/>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4" name="Oval 417">
              <a:extLst>
                <a:ext uri="{FF2B5EF4-FFF2-40B4-BE49-F238E27FC236}">
                  <a16:creationId xmlns:a16="http://schemas.microsoft.com/office/drawing/2014/main" id="{97807708-AE23-20B4-3D95-95476DB81FC8}"/>
                </a:ext>
              </a:extLst>
            </p:cNvPr>
            <p:cNvSpPr>
              <a:spLocks noChangeArrowheads="1"/>
            </p:cNvSpPr>
            <p:nvPr/>
          </p:nvSpPr>
          <p:spPr bwMode="auto">
            <a:xfrm>
              <a:off x="3337" y="275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5" name="Oval 418">
              <a:extLst>
                <a:ext uri="{FF2B5EF4-FFF2-40B4-BE49-F238E27FC236}">
                  <a16:creationId xmlns:a16="http://schemas.microsoft.com/office/drawing/2014/main" id="{C66F02D5-3B60-E1CD-FFCA-A6025E6B7C97}"/>
                </a:ext>
              </a:extLst>
            </p:cNvPr>
            <p:cNvSpPr>
              <a:spLocks noChangeArrowheads="1"/>
            </p:cNvSpPr>
            <p:nvPr/>
          </p:nvSpPr>
          <p:spPr bwMode="auto">
            <a:xfrm>
              <a:off x="3491" y="2754"/>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6" name="Oval 419">
              <a:extLst>
                <a:ext uri="{FF2B5EF4-FFF2-40B4-BE49-F238E27FC236}">
                  <a16:creationId xmlns:a16="http://schemas.microsoft.com/office/drawing/2014/main" id="{4E79BEDD-B7EE-C1A0-2752-B0F105542545}"/>
                </a:ext>
              </a:extLst>
            </p:cNvPr>
            <p:cNvSpPr>
              <a:spLocks noChangeArrowheads="1"/>
            </p:cNvSpPr>
            <p:nvPr/>
          </p:nvSpPr>
          <p:spPr bwMode="auto">
            <a:xfrm>
              <a:off x="3644" y="2754"/>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7" name="Oval 420">
              <a:extLst>
                <a:ext uri="{FF2B5EF4-FFF2-40B4-BE49-F238E27FC236}">
                  <a16:creationId xmlns:a16="http://schemas.microsoft.com/office/drawing/2014/main" id="{9B0CAE68-1CED-2D79-6335-23DDC82C1F2B}"/>
                </a:ext>
              </a:extLst>
            </p:cNvPr>
            <p:cNvSpPr>
              <a:spLocks noChangeArrowheads="1"/>
            </p:cNvSpPr>
            <p:nvPr/>
          </p:nvSpPr>
          <p:spPr bwMode="auto">
            <a:xfrm>
              <a:off x="1991" y="2798"/>
              <a:ext cx="146"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8" name="Oval 421">
              <a:extLst>
                <a:ext uri="{FF2B5EF4-FFF2-40B4-BE49-F238E27FC236}">
                  <a16:creationId xmlns:a16="http://schemas.microsoft.com/office/drawing/2014/main" id="{B9BA0E6E-EFDD-8A1F-D1D8-DC7DD01D9787}"/>
                </a:ext>
              </a:extLst>
            </p:cNvPr>
            <p:cNvSpPr>
              <a:spLocks noChangeArrowheads="1"/>
            </p:cNvSpPr>
            <p:nvPr/>
          </p:nvSpPr>
          <p:spPr bwMode="auto">
            <a:xfrm>
              <a:off x="2145" y="2798"/>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79" name="Oval 422">
              <a:extLst>
                <a:ext uri="{FF2B5EF4-FFF2-40B4-BE49-F238E27FC236}">
                  <a16:creationId xmlns:a16="http://schemas.microsoft.com/office/drawing/2014/main" id="{FDAF9BAC-B409-AFA6-A573-5452B782E293}"/>
                </a:ext>
              </a:extLst>
            </p:cNvPr>
            <p:cNvSpPr>
              <a:spLocks noChangeArrowheads="1"/>
            </p:cNvSpPr>
            <p:nvPr/>
          </p:nvSpPr>
          <p:spPr bwMode="auto">
            <a:xfrm>
              <a:off x="2300" y="2798"/>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0" name="Oval 423">
              <a:extLst>
                <a:ext uri="{FF2B5EF4-FFF2-40B4-BE49-F238E27FC236}">
                  <a16:creationId xmlns:a16="http://schemas.microsoft.com/office/drawing/2014/main" id="{96CCA07F-6C65-9AA0-FD10-9090CBCCC3B5}"/>
                </a:ext>
              </a:extLst>
            </p:cNvPr>
            <p:cNvSpPr>
              <a:spLocks noChangeArrowheads="1"/>
            </p:cNvSpPr>
            <p:nvPr/>
          </p:nvSpPr>
          <p:spPr bwMode="auto">
            <a:xfrm>
              <a:off x="2453" y="2798"/>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1" name="Oval 424">
              <a:extLst>
                <a:ext uri="{FF2B5EF4-FFF2-40B4-BE49-F238E27FC236}">
                  <a16:creationId xmlns:a16="http://schemas.microsoft.com/office/drawing/2014/main" id="{10423CAA-2C91-F80B-35CE-BCFBA6C6E9A8}"/>
                </a:ext>
              </a:extLst>
            </p:cNvPr>
            <p:cNvSpPr>
              <a:spLocks noChangeArrowheads="1"/>
            </p:cNvSpPr>
            <p:nvPr/>
          </p:nvSpPr>
          <p:spPr bwMode="auto">
            <a:xfrm>
              <a:off x="2608" y="2798"/>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2" name="Oval 425">
              <a:extLst>
                <a:ext uri="{FF2B5EF4-FFF2-40B4-BE49-F238E27FC236}">
                  <a16:creationId xmlns:a16="http://schemas.microsoft.com/office/drawing/2014/main" id="{DB0F9AA6-1F1B-4303-37AF-01E196CCB24A}"/>
                </a:ext>
              </a:extLst>
            </p:cNvPr>
            <p:cNvSpPr>
              <a:spLocks noChangeArrowheads="1"/>
            </p:cNvSpPr>
            <p:nvPr/>
          </p:nvSpPr>
          <p:spPr bwMode="auto">
            <a:xfrm>
              <a:off x="2763" y="2798"/>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3" name="Oval 426">
              <a:extLst>
                <a:ext uri="{FF2B5EF4-FFF2-40B4-BE49-F238E27FC236}">
                  <a16:creationId xmlns:a16="http://schemas.microsoft.com/office/drawing/2014/main" id="{445407A1-F1CE-A5D3-3B9E-365D244E41C9}"/>
                </a:ext>
              </a:extLst>
            </p:cNvPr>
            <p:cNvSpPr>
              <a:spLocks noChangeArrowheads="1"/>
            </p:cNvSpPr>
            <p:nvPr/>
          </p:nvSpPr>
          <p:spPr bwMode="auto">
            <a:xfrm>
              <a:off x="2918" y="2798"/>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4" name="Oval 427">
              <a:extLst>
                <a:ext uri="{FF2B5EF4-FFF2-40B4-BE49-F238E27FC236}">
                  <a16:creationId xmlns:a16="http://schemas.microsoft.com/office/drawing/2014/main" id="{15C12E50-0788-6C8D-3F50-80527D1CF7EC}"/>
                </a:ext>
              </a:extLst>
            </p:cNvPr>
            <p:cNvSpPr>
              <a:spLocks noChangeArrowheads="1"/>
            </p:cNvSpPr>
            <p:nvPr/>
          </p:nvSpPr>
          <p:spPr bwMode="auto">
            <a:xfrm>
              <a:off x="3071" y="2798"/>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5" name="Oval 428">
              <a:extLst>
                <a:ext uri="{FF2B5EF4-FFF2-40B4-BE49-F238E27FC236}">
                  <a16:creationId xmlns:a16="http://schemas.microsoft.com/office/drawing/2014/main" id="{C6D91DE0-4743-9F38-63D9-F3337E48B84D}"/>
                </a:ext>
              </a:extLst>
            </p:cNvPr>
            <p:cNvSpPr>
              <a:spLocks noChangeArrowheads="1"/>
            </p:cNvSpPr>
            <p:nvPr/>
          </p:nvSpPr>
          <p:spPr bwMode="auto">
            <a:xfrm>
              <a:off x="3229" y="2797"/>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6" name="Oval 429">
              <a:extLst>
                <a:ext uri="{FF2B5EF4-FFF2-40B4-BE49-F238E27FC236}">
                  <a16:creationId xmlns:a16="http://schemas.microsoft.com/office/drawing/2014/main" id="{2AEA0500-F9DA-5F94-CF72-DE500D33A520}"/>
                </a:ext>
              </a:extLst>
            </p:cNvPr>
            <p:cNvSpPr>
              <a:spLocks noChangeArrowheads="1"/>
            </p:cNvSpPr>
            <p:nvPr/>
          </p:nvSpPr>
          <p:spPr bwMode="auto">
            <a:xfrm>
              <a:off x="3381" y="2798"/>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7" name="Oval 430">
              <a:extLst>
                <a:ext uri="{FF2B5EF4-FFF2-40B4-BE49-F238E27FC236}">
                  <a16:creationId xmlns:a16="http://schemas.microsoft.com/office/drawing/2014/main" id="{D6C616FC-4E2F-0FEB-0A43-C5D2FE090C81}"/>
                </a:ext>
              </a:extLst>
            </p:cNvPr>
            <p:cNvSpPr>
              <a:spLocks noChangeArrowheads="1"/>
            </p:cNvSpPr>
            <p:nvPr/>
          </p:nvSpPr>
          <p:spPr bwMode="auto">
            <a:xfrm>
              <a:off x="3536" y="2798"/>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8" name="Oval 431">
              <a:extLst>
                <a:ext uri="{FF2B5EF4-FFF2-40B4-BE49-F238E27FC236}">
                  <a16:creationId xmlns:a16="http://schemas.microsoft.com/office/drawing/2014/main" id="{F9F51396-E0B7-5A3A-818A-F15821140B3B}"/>
                </a:ext>
              </a:extLst>
            </p:cNvPr>
            <p:cNvSpPr>
              <a:spLocks noChangeArrowheads="1"/>
            </p:cNvSpPr>
            <p:nvPr/>
          </p:nvSpPr>
          <p:spPr bwMode="auto">
            <a:xfrm>
              <a:off x="3691" y="2798"/>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89" name="Oval 432">
              <a:extLst>
                <a:ext uri="{FF2B5EF4-FFF2-40B4-BE49-F238E27FC236}">
                  <a16:creationId xmlns:a16="http://schemas.microsoft.com/office/drawing/2014/main" id="{569FB99B-D5AC-1FBE-6FC1-BE8723C33027}"/>
                </a:ext>
              </a:extLst>
            </p:cNvPr>
            <p:cNvSpPr>
              <a:spLocks noChangeArrowheads="1"/>
            </p:cNvSpPr>
            <p:nvPr/>
          </p:nvSpPr>
          <p:spPr bwMode="auto">
            <a:xfrm>
              <a:off x="1887" y="2842"/>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0" name="Oval 433">
              <a:extLst>
                <a:ext uri="{FF2B5EF4-FFF2-40B4-BE49-F238E27FC236}">
                  <a16:creationId xmlns:a16="http://schemas.microsoft.com/office/drawing/2014/main" id="{59A7189B-3FF2-0A3D-7565-CE273A04454A}"/>
                </a:ext>
              </a:extLst>
            </p:cNvPr>
            <p:cNvSpPr>
              <a:spLocks noChangeArrowheads="1"/>
            </p:cNvSpPr>
            <p:nvPr/>
          </p:nvSpPr>
          <p:spPr bwMode="auto">
            <a:xfrm>
              <a:off x="2041" y="2842"/>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1" name="Oval 434">
              <a:extLst>
                <a:ext uri="{FF2B5EF4-FFF2-40B4-BE49-F238E27FC236}">
                  <a16:creationId xmlns:a16="http://schemas.microsoft.com/office/drawing/2014/main" id="{B1E56B8F-D7BD-6BFC-B88C-0955775EA4D2}"/>
                </a:ext>
              </a:extLst>
            </p:cNvPr>
            <p:cNvSpPr>
              <a:spLocks noChangeArrowheads="1"/>
            </p:cNvSpPr>
            <p:nvPr/>
          </p:nvSpPr>
          <p:spPr bwMode="auto">
            <a:xfrm>
              <a:off x="2194" y="2841"/>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2" name="Oval 435">
              <a:extLst>
                <a:ext uri="{FF2B5EF4-FFF2-40B4-BE49-F238E27FC236}">
                  <a16:creationId xmlns:a16="http://schemas.microsoft.com/office/drawing/2014/main" id="{0E9E87F9-766E-35C7-46C4-CEC0676FFFF1}"/>
                </a:ext>
              </a:extLst>
            </p:cNvPr>
            <p:cNvSpPr>
              <a:spLocks noChangeArrowheads="1"/>
            </p:cNvSpPr>
            <p:nvPr/>
          </p:nvSpPr>
          <p:spPr bwMode="auto">
            <a:xfrm>
              <a:off x="2347" y="2842"/>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3" name="Oval 436">
              <a:extLst>
                <a:ext uri="{FF2B5EF4-FFF2-40B4-BE49-F238E27FC236}">
                  <a16:creationId xmlns:a16="http://schemas.microsoft.com/office/drawing/2014/main" id="{85E25449-9671-E3BB-9DE4-5BF914C5947C}"/>
                </a:ext>
              </a:extLst>
            </p:cNvPr>
            <p:cNvSpPr>
              <a:spLocks noChangeArrowheads="1"/>
            </p:cNvSpPr>
            <p:nvPr/>
          </p:nvSpPr>
          <p:spPr bwMode="auto">
            <a:xfrm>
              <a:off x="2503" y="2842"/>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4" name="Oval 437">
              <a:extLst>
                <a:ext uri="{FF2B5EF4-FFF2-40B4-BE49-F238E27FC236}">
                  <a16:creationId xmlns:a16="http://schemas.microsoft.com/office/drawing/2014/main" id="{63C0C4C3-271C-F907-D684-79638C492282}"/>
                </a:ext>
              </a:extLst>
            </p:cNvPr>
            <p:cNvSpPr>
              <a:spLocks noChangeArrowheads="1"/>
            </p:cNvSpPr>
            <p:nvPr/>
          </p:nvSpPr>
          <p:spPr bwMode="auto">
            <a:xfrm>
              <a:off x="2657" y="2841"/>
              <a:ext cx="150"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5" name="Oval 438">
              <a:extLst>
                <a:ext uri="{FF2B5EF4-FFF2-40B4-BE49-F238E27FC236}">
                  <a16:creationId xmlns:a16="http://schemas.microsoft.com/office/drawing/2014/main" id="{8CD30A8D-47C7-C2BD-964A-4E150273482B}"/>
                </a:ext>
              </a:extLst>
            </p:cNvPr>
            <p:cNvSpPr>
              <a:spLocks noChangeArrowheads="1"/>
            </p:cNvSpPr>
            <p:nvPr/>
          </p:nvSpPr>
          <p:spPr bwMode="auto">
            <a:xfrm>
              <a:off x="2815" y="2841"/>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6" name="Oval 439">
              <a:extLst>
                <a:ext uri="{FF2B5EF4-FFF2-40B4-BE49-F238E27FC236}">
                  <a16:creationId xmlns:a16="http://schemas.microsoft.com/office/drawing/2014/main" id="{8F26FC9F-5953-62CD-CF95-F4E20F69E35F}"/>
                </a:ext>
              </a:extLst>
            </p:cNvPr>
            <p:cNvSpPr>
              <a:spLocks noChangeArrowheads="1"/>
            </p:cNvSpPr>
            <p:nvPr/>
          </p:nvSpPr>
          <p:spPr bwMode="auto">
            <a:xfrm>
              <a:off x="2968" y="2841"/>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7" name="Oval 440">
              <a:extLst>
                <a:ext uri="{FF2B5EF4-FFF2-40B4-BE49-F238E27FC236}">
                  <a16:creationId xmlns:a16="http://schemas.microsoft.com/office/drawing/2014/main" id="{3D3E49B7-7D3C-CA13-0252-5E2670665DB2}"/>
                </a:ext>
              </a:extLst>
            </p:cNvPr>
            <p:cNvSpPr>
              <a:spLocks noChangeArrowheads="1"/>
            </p:cNvSpPr>
            <p:nvPr/>
          </p:nvSpPr>
          <p:spPr bwMode="auto">
            <a:xfrm>
              <a:off x="3123" y="2840"/>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8" name="Oval 441">
              <a:extLst>
                <a:ext uri="{FF2B5EF4-FFF2-40B4-BE49-F238E27FC236}">
                  <a16:creationId xmlns:a16="http://schemas.microsoft.com/office/drawing/2014/main" id="{DDC22EC3-D943-5C89-D9B2-8C801FA52410}"/>
                </a:ext>
              </a:extLst>
            </p:cNvPr>
            <p:cNvSpPr>
              <a:spLocks noChangeArrowheads="1"/>
            </p:cNvSpPr>
            <p:nvPr/>
          </p:nvSpPr>
          <p:spPr bwMode="auto">
            <a:xfrm>
              <a:off x="3277" y="2841"/>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599" name="Oval 442">
              <a:extLst>
                <a:ext uri="{FF2B5EF4-FFF2-40B4-BE49-F238E27FC236}">
                  <a16:creationId xmlns:a16="http://schemas.microsoft.com/office/drawing/2014/main" id="{59103850-4418-3299-31F6-385D71CD8CB9}"/>
                </a:ext>
              </a:extLst>
            </p:cNvPr>
            <p:cNvSpPr>
              <a:spLocks noChangeArrowheads="1"/>
            </p:cNvSpPr>
            <p:nvPr/>
          </p:nvSpPr>
          <p:spPr bwMode="auto">
            <a:xfrm>
              <a:off x="3431" y="2841"/>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600" name="Oval 443">
              <a:extLst>
                <a:ext uri="{FF2B5EF4-FFF2-40B4-BE49-F238E27FC236}">
                  <a16:creationId xmlns:a16="http://schemas.microsoft.com/office/drawing/2014/main" id="{231EA8AE-77B4-7D3E-3249-6637B5BCE04C}"/>
                </a:ext>
              </a:extLst>
            </p:cNvPr>
            <p:cNvSpPr>
              <a:spLocks noChangeArrowheads="1"/>
            </p:cNvSpPr>
            <p:nvPr/>
          </p:nvSpPr>
          <p:spPr bwMode="auto">
            <a:xfrm>
              <a:off x="3586" y="2842"/>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44" name="Group 444">
            <a:extLst>
              <a:ext uri="{FF2B5EF4-FFF2-40B4-BE49-F238E27FC236}">
                <a16:creationId xmlns:a16="http://schemas.microsoft.com/office/drawing/2014/main" id="{CEFE9A23-40E4-1E0E-5283-02960226418F}"/>
              </a:ext>
            </a:extLst>
          </p:cNvPr>
          <p:cNvGrpSpPr>
            <a:grpSpLocks/>
          </p:cNvGrpSpPr>
          <p:nvPr/>
        </p:nvGrpSpPr>
        <p:grpSpPr bwMode="auto">
          <a:xfrm>
            <a:off x="2505075" y="4017963"/>
            <a:ext cx="4770438" cy="1916112"/>
            <a:chOff x="413" y="1672"/>
            <a:chExt cx="3005" cy="1207"/>
          </a:xfrm>
        </p:grpSpPr>
        <p:sp>
          <p:nvSpPr>
            <p:cNvPr id="61832" name="Oval 445">
              <a:extLst>
                <a:ext uri="{FF2B5EF4-FFF2-40B4-BE49-F238E27FC236}">
                  <a16:creationId xmlns:a16="http://schemas.microsoft.com/office/drawing/2014/main" id="{0CEDEC8C-D29B-BBF7-84D4-4F043313ECC9}"/>
                </a:ext>
              </a:extLst>
            </p:cNvPr>
            <p:cNvSpPr>
              <a:spLocks noChangeArrowheads="1"/>
            </p:cNvSpPr>
            <p:nvPr/>
          </p:nvSpPr>
          <p:spPr bwMode="auto">
            <a:xfrm>
              <a:off x="1845" y="167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3" name="Oval 446">
              <a:extLst>
                <a:ext uri="{FF2B5EF4-FFF2-40B4-BE49-F238E27FC236}">
                  <a16:creationId xmlns:a16="http://schemas.microsoft.com/office/drawing/2014/main" id="{F971725E-D0B5-1C6C-EFD8-0BBC4639C202}"/>
                </a:ext>
              </a:extLst>
            </p:cNvPr>
            <p:cNvSpPr>
              <a:spLocks noChangeArrowheads="1"/>
            </p:cNvSpPr>
            <p:nvPr/>
          </p:nvSpPr>
          <p:spPr bwMode="auto">
            <a:xfrm>
              <a:off x="1998" y="16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4" name="Oval 447">
              <a:extLst>
                <a:ext uri="{FF2B5EF4-FFF2-40B4-BE49-F238E27FC236}">
                  <a16:creationId xmlns:a16="http://schemas.microsoft.com/office/drawing/2014/main" id="{42811089-F300-375B-9C96-EB67185BB888}"/>
                </a:ext>
              </a:extLst>
            </p:cNvPr>
            <p:cNvSpPr>
              <a:spLocks noChangeArrowheads="1"/>
            </p:cNvSpPr>
            <p:nvPr/>
          </p:nvSpPr>
          <p:spPr bwMode="auto">
            <a:xfrm>
              <a:off x="2154" y="167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5" name="Oval 448">
              <a:extLst>
                <a:ext uri="{FF2B5EF4-FFF2-40B4-BE49-F238E27FC236}">
                  <a16:creationId xmlns:a16="http://schemas.microsoft.com/office/drawing/2014/main" id="{C7CF6EA2-91ED-BB78-60D3-5EDCDD3AE1D8}"/>
                </a:ext>
              </a:extLst>
            </p:cNvPr>
            <p:cNvSpPr>
              <a:spLocks noChangeArrowheads="1"/>
            </p:cNvSpPr>
            <p:nvPr/>
          </p:nvSpPr>
          <p:spPr bwMode="auto">
            <a:xfrm>
              <a:off x="2307" y="16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6" name="Oval 449">
              <a:extLst>
                <a:ext uri="{FF2B5EF4-FFF2-40B4-BE49-F238E27FC236}">
                  <a16:creationId xmlns:a16="http://schemas.microsoft.com/office/drawing/2014/main" id="{776820BC-9F1C-30F8-4F08-67047619A08E}"/>
                </a:ext>
              </a:extLst>
            </p:cNvPr>
            <p:cNvSpPr>
              <a:spLocks noChangeArrowheads="1"/>
            </p:cNvSpPr>
            <p:nvPr/>
          </p:nvSpPr>
          <p:spPr bwMode="auto">
            <a:xfrm>
              <a:off x="2462" y="167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7" name="Oval 450">
              <a:extLst>
                <a:ext uri="{FF2B5EF4-FFF2-40B4-BE49-F238E27FC236}">
                  <a16:creationId xmlns:a16="http://schemas.microsoft.com/office/drawing/2014/main" id="{695AB517-DD22-BDA6-EBDD-3B1FE251CFE3}"/>
                </a:ext>
              </a:extLst>
            </p:cNvPr>
            <p:cNvSpPr>
              <a:spLocks noChangeArrowheads="1"/>
            </p:cNvSpPr>
            <p:nvPr/>
          </p:nvSpPr>
          <p:spPr bwMode="auto">
            <a:xfrm>
              <a:off x="2617" y="167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8" name="Oval 451">
              <a:extLst>
                <a:ext uri="{FF2B5EF4-FFF2-40B4-BE49-F238E27FC236}">
                  <a16:creationId xmlns:a16="http://schemas.microsoft.com/office/drawing/2014/main" id="{AE0A019F-E630-DCBD-1051-F26CBF8F9EF5}"/>
                </a:ext>
              </a:extLst>
            </p:cNvPr>
            <p:cNvSpPr>
              <a:spLocks noChangeArrowheads="1"/>
            </p:cNvSpPr>
            <p:nvPr/>
          </p:nvSpPr>
          <p:spPr bwMode="auto">
            <a:xfrm>
              <a:off x="2773" y="1673"/>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9" name="Oval 452">
              <a:extLst>
                <a:ext uri="{FF2B5EF4-FFF2-40B4-BE49-F238E27FC236}">
                  <a16:creationId xmlns:a16="http://schemas.microsoft.com/office/drawing/2014/main" id="{ABB0863A-91FD-2205-D17E-DDEA2817EF2A}"/>
                </a:ext>
              </a:extLst>
            </p:cNvPr>
            <p:cNvSpPr>
              <a:spLocks noChangeArrowheads="1"/>
            </p:cNvSpPr>
            <p:nvPr/>
          </p:nvSpPr>
          <p:spPr bwMode="auto">
            <a:xfrm>
              <a:off x="2925" y="1673"/>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0" name="Oval 453">
              <a:extLst>
                <a:ext uri="{FF2B5EF4-FFF2-40B4-BE49-F238E27FC236}">
                  <a16:creationId xmlns:a16="http://schemas.microsoft.com/office/drawing/2014/main" id="{619405AA-3A50-E0B2-8C85-E0EEAD2A002E}"/>
                </a:ext>
              </a:extLst>
            </p:cNvPr>
            <p:cNvSpPr>
              <a:spLocks noChangeArrowheads="1"/>
            </p:cNvSpPr>
            <p:nvPr/>
          </p:nvSpPr>
          <p:spPr bwMode="auto">
            <a:xfrm>
              <a:off x="3082" y="1672"/>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1" name="Oval 454">
              <a:extLst>
                <a:ext uri="{FF2B5EF4-FFF2-40B4-BE49-F238E27FC236}">
                  <a16:creationId xmlns:a16="http://schemas.microsoft.com/office/drawing/2014/main" id="{3A47F205-B754-392E-0807-401D4475CB6B}"/>
                </a:ext>
              </a:extLst>
            </p:cNvPr>
            <p:cNvSpPr>
              <a:spLocks noChangeArrowheads="1"/>
            </p:cNvSpPr>
            <p:nvPr/>
          </p:nvSpPr>
          <p:spPr bwMode="auto">
            <a:xfrm>
              <a:off x="1737" y="1713"/>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2" name="Oval 455">
              <a:extLst>
                <a:ext uri="{FF2B5EF4-FFF2-40B4-BE49-F238E27FC236}">
                  <a16:creationId xmlns:a16="http://schemas.microsoft.com/office/drawing/2014/main" id="{C09A64B6-D602-65B3-3EDC-C15112EDEA0A}"/>
                </a:ext>
              </a:extLst>
            </p:cNvPr>
            <p:cNvSpPr>
              <a:spLocks noChangeArrowheads="1"/>
            </p:cNvSpPr>
            <p:nvPr/>
          </p:nvSpPr>
          <p:spPr bwMode="auto">
            <a:xfrm>
              <a:off x="1892" y="1714"/>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3" name="Oval 456">
              <a:extLst>
                <a:ext uri="{FF2B5EF4-FFF2-40B4-BE49-F238E27FC236}">
                  <a16:creationId xmlns:a16="http://schemas.microsoft.com/office/drawing/2014/main" id="{E32084BF-56E8-914D-349E-9A82671E7101}"/>
                </a:ext>
              </a:extLst>
            </p:cNvPr>
            <p:cNvSpPr>
              <a:spLocks noChangeArrowheads="1"/>
            </p:cNvSpPr>
            <p:nvPr/>
          </p:nvSpPr>
          <p:spPr bwMode="auto">
            <a:xfrm>
              <a:off x="2045" y="171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4" name="Oval 457">
              <a:extLst>
                <a:ext uri="{FF2B5EF4-FFF2-40B4-BE49-F238E27FC236}">
                  <a16:creationId xmlns:a16="http://schemas.microsoft.com/office/drawing/2014/main" id="{5E7DFC5A-A804-4014-F73B-F5D54046BEB5}"/>
                </a:ext>
              </a:extLst>
            </p:cNvPr>
            <p:cNvSpPr>
              <a:spLocks noChangeArrowheads="1"/>
            </p:cNvSpPr>
            <p:nvPr/>
          </p:nvSpPr>
          <p:spPr bwMode="auto">
            <a:xfrm>
              <a:off x="2200" y="171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5" name="Oval 458">
              <a:extLst>
                <a:ext uri="{FF2B5EF4-FFF2-40B4-BE49-F238E27FC236}">
                  <a16:creationId xmlns:a16="http://schemas.microsoft.com/office/drawing/2014/main" id="{8D1B1914-4FAF-7C68-A0C8-196914963127}"/>
                </a:ext>
              </a:extLst>
            </p:cNvPr>
            <p:cNvSpPr>
              <a:spLocks noChangeArrowheads="1"/>
            </p:cNvSpPr>
            <p:nvPr/>
          </p:nvSpPr>
          <p:spPr bwMode="auto">
            <a:xfrm>
              <a:off x="2354" y="1713"/>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6" name="Oval 459">
              <a:extLst>
                <a:ext uri="{FF2B5EF4-FFF2-40B4-BE49-F238E27FC236}">
                  <a16:creationId xmlns:a16="http://schemas.microsoft.com/office/drawing/2014/main" id="{425B39B2-2F3E-3F54-707F-8D8EB24CF9DF}"/>
                </a:ext>
              </a:extLst>
            </p:cNvPr>
            <p:cNvSpPr>
              <a:spLocks noChangeArrowheads="1"/>
            </p:cNvSpPr>
            <p:nvPr/>
          </p:nvSpPr>
          <p:spPr bwMode="auto">
            <a:xfrm>
              <a:off x="2509" y="1714"/>
              <a:ext cx="149"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7" name="Oval 460">
              <a:extLst>
                <a:ext uri="{FF2B5EF4-FFF2-40B4-BE49-F238E27FC236}">
                  <a16:creationId xmlns:a16="http://schemas.microsoft.com/office/drawing/2014/main" id="{A7D2DC1B-58B7-1F95-7AC1-CC1B79BF1F5C}"/>
                </a:ext>
              </a:extLst>
            </p:cNvPr>
            <p:cNvSpPr>
              <a:spLocks noChangeArrowheads="1"/>
            </p:cNvSpPr>
            <p:nvPr/>
          </p:nvSpPr>
          <p:spPr bwMode="auto">
            <a:xfrm>
              <a:off x="2666" y="171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8" name="Oval 461">
              <a:extLst>
                <a:ext uri="{FF2B5EF4-FFF2-40B4-BE49-F238E27FC236}">
                  <a16:creationId xmlns:a16="http://schemas.microsoft.com/office/drawing/2014/main" id="{CC5F1FFD-85B9-EBB8-9AEA-1C59C95BBB06}"/>
                </a:ext>
              </a:extLst>
            </p:cNvPr>
            <p:cNvSpPr>
              <a:spLocks noChangeArrowheads="1"/>
            </p:cNvSpPr>
            <p:nvPr/>
          </p:nvSpPr>
          <p:spPr bwMode="auto">
            <a:xfrm>
              <a:off x="2821" y="1713"/>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49" name="Oval 462">
              <a:extLst>
                <a:ext uri="{FF2B5EF4-FFF2-40B4-BE49-F238E27FC236}">
                  <a16:creationId xmlns:a16="http://schemas.microsoft.com/office/drawing/2014/main" id="{851AFA57-4B10-DD60-64D3-9A53E1D2FF21}"/>
                </a:ext>
              </a:extLst>
            </p:cNvPr>
            <p:cNvSpPr>
              <a:spLocks noChangeArrowheads="1"/>
            </p:cNvSpPr>
            <p:nvPr/>
          </p:nvSpPr>
          <p:spPr bwMode="auto">
            <a:xfrm>
              <a:off x="2973" y="171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0" name="Oval 463">
              <a:extLst>
                <a:ext uri="{FF2B5EF4-FFF2-40B4-BE49-F238E27FC236}">
                  <a16:creationId xmlns:a16="http://schemas.microsoft.com/office/drawing/2014/main" id="{A22460B3-CDF8-6657-ED74-2A9AE1743EF8}"/>
                </a:ext>
              </a:extLst>
            </p:cNvPr>
            <p:cNvSpPr>
              <a:spLocks noChangeArrowheads="1"/>
            </p:cNvSpPr>
            <p:nvPr/>
          </p:nvSpPr>
          <p:spPr bwMode="auto">
            <a:xfrm>
              <a:off x="3128" y="1714"/>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1" name="Oval 464">
              <a:extLst>
                <a:ext uri="{FF2B5EF4-FFF2-40B4-BE49-F238E27FC236}">
                  <a16:creationId xmlns:a16="http://schemas.microsoft.com/office/drawing/2014/main" id="{6F0C65E1-4A7E-60C2-A3A3-56AAB765EA10}"/>
                </a:ext>
              </a:extLst>
            </p:cNvPr>
            <p:cNvSpPr>
              <a:spLocks noChangeArrowheads="1"/>
            </p:cNvSpPr>
            <p:nvPr/>
          </p:nvSpPr>
          <p:spPr bwMode="auto">
            <a:xfrm>
              <a:off x="1783" y="1759"/>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2" name="Oval 465">
              <a:extLst>
                <a:ext uri="{FF2B5EF4-FFF2-40B4-BE49-F238E27FC236}">
                  <a16:creationId xmlns:a16="http://schemas.microsoft.com/office/drawing/2014/main" id="{59F675C0-2FB6-A822-A9D4-0924A754E572}"/>
                </a:ext>
              </a:extLst>
            </p:cNvPr>
            <p:cNvSpPr>
              <a:spLocks noChangeArrowheads="1"/>
            </p:cNvSpPr>
            <p:nvPr/>
          </p:nvSpPr>
          <p:spPr bwMode="auto">
            <a:xfrm>
              <a:off x="1936" y="1759"/>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3" name="Oval 466">
              <a:extLst>
                <a:ext uri="{FF2B5EF4-FFF2-40B4-BE49-F238E27FC236}">
                  <a16:creationId xmlns:a16="http://schemas.microsoft.com/office/drawing/2014/main" id="{3FC337F3-7601-C708-1A61-68E1BDE64CB9}"/>
                </a:ext>
              </a:extLst>
            </p:cNvPr>
            <p:cNvSpPr>
              <a:spLocks noChangeArrowheads="1"/>
            </p:cNvSpPr>
            <p:nvPr/>
          </p:nvSpPr>
          <p:spPr bwMode="auto">
            <a:xfrm>
              <a:off x="2093" y="175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4" name="Oval 467">
              <a:extLst>
                <a:ext uri="{FF2B5EF4-FFF2-40B4-BE49-F238E27FC236}">
                  <a16:creationId xmlns:a16="http://schemas.microsoft.com/office/drawing/2014/main" id="{5FE1ED84-7FF0-F848-F51F-748741995DC7}"/>
                </a:ext>
              </a:extLst>
            </p:cNvPr>
            <p:cNvSpPr>
              <a:spLocks noChangeArrowheads="1"/>
            </p:cNvSpPr>
            <p:nvPr/>
          </p:nvSpPr>
          <p:spPr bwMode="auto">
            <a:xfrm>
              <a:off x="2247" y="1759"/>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5" name="Oval 468">
              <a:extLst>
                <a:ext uri="{FF2B5EF4-FFF2-40B4-BE49-F238E27FC236}">
                  <a16:creationId xmlns:a16="http://schemas.microsoft.com/office/drawing/2014/main" id="{A88CC508-C3CD-D387-BF4F-CBFEE7FF7253}"/>
                </a:ext>
              </a:extLst>
            </p:cNvPr>
            <p:cNvSpPr>
              <a:spLocks noChangeArrowheads="1"/>
            </p:cNvSpPr>
            <p:nvPr/>
          </p:nvSpPr>
          <p:spPr bwMode="auto">
            <a:xfrm>
              <a:off x="2402" y="1759"/>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6" name="Oval 469">
              <a:extLst>
                <a:ext uri="{FF2B5EF4-FFF2-40B4-BE49-F238E27FC236}">
                  <a16:creationId xmlns:a16="http://schemas.microsoft.com/office/drawing/2014/main" id="{99E928DD-B17D-5B76-441B-D06822B3AE80}"/>
                </a:ext>
              </a:extLst>
            </p:cNvPr>
            <p:cNvSpPr>
              <a:spLocks noChangeArrowheads="1"/>
            </p:cNvSpPr>
            <p:nvPr/>
          </p:nvSpPr>
          <p:spPr bwMode="auto">
            <a:xfrm>
              <a:off x="2557" y="1759"/>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7" name="Oval 470">
              <a:extLst>
                <a:ext uri="{FF2B5EF4-FFF2-40B4-BE49-F238E27FC236}">
                  <a16:creationId xmlns:a16="http://schemas.microsoft.com/office/drawing/2014/main" id="{BD4D35D7-7C8A-6A9A-7368-1F991047F70B}"/>
                </a:ext>
              </a:extLst>
            </p:cNvPr>
            <p:cNvSpPr>
              <a:spLocks noChangeArrowheads="1"/>
            </p:cNvSpPr>
            <p:nvPr/>
          </p:nvSpPr>
          <p:spPr bwMode="auto">
            <a:xfrm>
              <a:off x="2710" y="175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8" name="Oval 471">
              <a:extLst>
                <a:ext uri="{FF2B5EF4-FFF2-40B4-BE49-F238E27FC236}">
                  <a16:creationId xmlns:a16="http://schemas.microsoft.com/office/drawing/2014/main" id="{F90E08E8-CABB-3566-717C-954017AA01AC}"/>
                </a:ext>
              </a:extLst>
            </p:cNvPr>
            <p:cNvSpPr>
              <a:spLocks noChangeArrowheads="1"/>
            </p:cNvSpPr>
            <p:nvPr/>
          </p:nvSpPr>
          <p:spPr bwMode="auto">
            <a:xfrm>
              <a:off x="2864" y="1759"/>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59" name="Oval 472">
              <a:extLst>
                <a:ext uri="{FF2B5EF4-FFF2-40B4-BE49-F238E27FC236}">
                  <a16:creationId xmlns:a16="http://schemas.microsoft.com/office/drawing/2014/main" id="{A9038098-188A-29A2-30CA-95008A6E1167}"/>
                </a:ext>
              </a:extLst>
            </p:cNvPr>
            <p:cNvSpPr>
              <a:spLocks noChangeArrowheads="1"/>
            </p:cNvSpPr>
            <p:nvPr/>
          </p:nvSpPr>
          <p:spPr bwMode="auto">
            <a:xfrm>
              <a:off x="3020" y="175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0" name="Oval 473">
              <a:extLst>
                <a:ext uri="{FF2B5EF4-FFF2-40B4-BE49-F238E27FC236}">
                  <a16:creationId xmlns:a16="http://schemas.microsoft.com/office/drawing/2014/main" id="{2C4B609A-2763-0325-A319-E80293DF1C5D}"/>
                </a:ext>
              </a:extLst>
            </p:cNvPr>
            <p:cNvSpPr>
              <a:spLocks noChangeArrowheads="1"/>
            </p:cNvSpPr>
            <p:nvPr/>
          </p:nvSpPr>
          <p:spPr bwMode="auto">
            <a:xfrm>
              <a:off x="3173" y="1759"/>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1" name="Oval 474">
              <a:extLst>
                <a:ext uri="{FF2B5EF4-FFF2-40B4-BE49-F238E27FC236}">
                  <a16:creationId xmlns:a16="http://schemas.microsoft.com/office/drawing/2014/main" id="{6A233D78-939D-CD34-26B5-B4A2671179B8}"/>
                </a:ext>
              </a:extLst>
            </p:cNvPr>
            <p:cNvSpPr>
              <a:spLocks noChangeArrowheads="1"/>
            </p:cNvSpPr>
            <p:nvPr/>
          </p:nvSpPr>
          <p:spPr bwMode="auto">
            <a:xfrm>
              <a:off x="1679" y="180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2" name="Oval 475">
              <a:extLst>
                <a:ext uri="{FF2B5EF4-FFF2-40B4-BE49-F238E27FC236}">
                  <a16:creationId xmlns:a16="http://schemas.microsoft.com/office/drawing/2014/main" id="{EDBE2DEF-AAAF-1CAE-4D79-7E9991A8B70A}"/>
                </a:ext>
              </a:extLst>
            </p:cNvPr>
            <p:cNvSpPr>
              <a:spLocks noChangeArrowheads="1"/>
            </p:cNvSpPr>
            <p:nvPr/>
          </p:nvSpPr>
          <p:spPr bwMode="auto">
            <a:xfrm>
              <a:off x="1831" y="180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3" name="Oval 476">
              <a:extLst>
                <a:ext uri="{FF2B5EF4-FFF2-40B4-BE49-F238E27FC236}">
                  <a16:creationId xmlns:a16="http://schemas.microsoft.com/office/drawing/2014/main" id="{E417CDE2-AD45-8310-2727-3194125D1848}"/>
                </a:ext>
              </a:extLst>
            </p:cNvPr>
            <p:cNvSpPr>
              <a:spLocks noChangeArrowheads="1"/>
            </p:cNvSpPr>
            <p:nvPr/>
          </p:nvSpPr>
          <p:spPr bwMode="auto">
            <a:xfrm>
              <a:off x="1987" y="180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4" name="Oval 477">
              <a:extLst>
                <a:ext uri="{FF2B5EF4-FFF2-40B4-BE49-F238E27FC236}">
                  <a16:creationId xmlns:a16="http://schemas.microsoft.com/office/drawing/2014/main" id="{7DC819AA-FB6E-7A51-FEBA-F3702AD2ACBE}"/>
                </a:ext>
              </a:extLst>
            </p:cNvPr>
            <p:cNvSpPr>
              <a:spLocks noChangeArrowheads="1"/>
            </p:cNvSpPr>
            <p:nvPr/>
          </p:nvSpPr>
          <p:spPr bwMode="auto">
            <a:xfrm>
              <a:off x="2142" y="1801"/>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5" name="Oval 478">
              <a:extLst>
                <a:ext uri="{FF2B5EF4-FFF2-40B4-BE49-F238E27FC236}">
                  <a16:creationId xmlns:a16="http://schemas.microsoft.com/office/drawing/2014/main" id="{EFC0A7F9-9D57-5C0F-1DC2-CEA7D3534F6B}"/>
                </a:ext>
              </a:extLst>
            </p:cNvPr>
            <p:cNvSpPr>
              <a:spLocks noChangeArrowheads="1"/>
            </p:cNvSpPr>
            <p:nvPr/>
          </p:nvSpPr>
          <p:spPr bwMode="auto">
            <a:xfrm>
              <a:off x="2298" y="180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6" name="Oval 479">
              <a:extLst>
                <a:ext uri="{FF2B5EF4-FFF2-40B4-BE49-F238E27FC236}">
                  <a16:creationId xmlns:a16="http://schemas.microsoft.com/office/drawing/2014/main" id="{9186EF11-C3C7-A225-A650-9D96D12CA357}"/>
                </a:ext>
              </a:extLst>
            </p:cNvPr>
            <p:cNvSpPr>
              <a:spLocks noChangeArrowheads="1"/>
            </p:cNvSpPr>
            <p:nvPr/>
          </p:nvSpPr>
          <p:spPr bwMode="auto">
            <a:xfrm>
              <a:off x="2451" y="180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7" name="Oval 480">
              <a:extLst>
                <a:ext uri="{FF2B5EF4-FFF2-40B4-BE49-F238E27FC236}">
                  <a16:creationId xmlns:a16="http://schemas.microsoft.com/office/drawing/2014/main" id="{3CBB6281-58AC-4E30-8DA8-3AD8BE84D131}"/>
                </a:ext>
              </a:extLst>
            </p:cNvPr>
            <p:cNvSpPr>
              <a:spLocks noChangeArrowheads="1"/>
            </p:cNvSpPr>
            <p:nvPr/>
          </p:nvSpPr>
          <p:spPr bwMode="auto">
            <a:xfrm>
              <a:off x="2607" y="1800"/>
              <a:ext cx="144"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8" name="Oval 481">
              <a:extLst>
                <a:ext uri="{FF2B5EF4-FFF2-40B4-BE49-F238E27FC236}">
                  <a16:creationId xmlns:a16="http://schemas.microsoft.com/office/drawing/2014/main" id="{09472571-DC3E-2411-41FF-239DC2A6C61A}"/>
                </a:ext>
              </a:extLst>
            </p:cNvPr>
            <p:cNvSpPr>
              <a:spLocks noChangeArrowheads="1"/>
            </p:cNvSpPr>
            <p:nvPr/>
          </p:nvSpPr>
          <p:spPr bwMode="auto">
            <a:xfrm>
              <a:off x="2759" y="1800"/>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69" name="Oval 482">
              <a:extLst>
                <a:ext uri="{FF2B5EF4-FFF2-40B4-BE49-F238E27FC236}">
                  <a16:creationId xmlns:a16="http://schemas.microsoft.com/office/drawing/2014/main" id="{B1965E13-F327-1DAA-355D-8F78D5252019}"/>
                </a:ext>
              </a:extLst>
            </p:cNvPr>
            <p:cNvSpPr>
              <a:spLocks noChangeArrowheads="1"/>
            </p:cNvSpPr>
            <p:nvPr/>
          </p:nvSpPr>
          <p:spPr bwMode="auto">
            <a:xfrm>
              <a:off x="2915" y="179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0" name="Oval 483">
              <a:extLst>
                <a:ext uri="{FF2B5EF4-FFF2-40B4-BE49-F238E27FC236}">
                  <a16:creationId xmlns:a16="http://schemas.microsoft.com/office/drawing/2014/main" id="{27E3CC90-6AFA-C4DA-ADDF-4D21235FE6EF}"/>
                </a:ext>
              </a:extLst>
            </p:cNvPr>
            <p:cNvSpPr>
              <a:spLocks noChangeArrowheads="1"/>
            </p:cNvSpPr>
            <p:nvPr/>
          </p:nvSpPr>
          <p:spPr bwMode="auto">
            <a:xfrm>
              <a:off x="3070" y="1800"/>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1" name="Oval 484">
              <a:extLst>
                <a:ext uri="{FF2B5EF4-FFF2-40B4-BE49-F238E27FC236}">
                  <a16:creationId xmlns:a16="http://schemas.microsoft.com/office/drawing/2014/main" id="{8DD056B0-119B-DEF0-94AE-B74C0BA61DA3}"/>
                </a:ext>
              </a:extLst>
            </p:cNvPr>
            <p:cNvSpPr>
              <a:spLocks noChangeArrowheads="1"/>
            </p:cNvSpPr>
            <p:nvPr/>
          </p:nvSpPr>
          <p:spPr bwMode="auto">
            <a:xfrm>
              <a:off x="3225" y="1800"/>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2" name="Oval 485">
              <a:extLst>
                <a:ext uri="{FF2B5EF4-FFF2-40B4-BE49-F238E27FC236}">
                  <a16:creationId xmlns:a16="http://schemas.microsoft.com/office/drawing/2014/main" id="{22EA2786-5230-84EB-F8FE-7EFCBBCE6058}"/>
                </a:ext>
              </a:extLst>
            </p:cNvPr>
            <p:cNvSpPr>
              <a:spLocks noChangeArrowheads="1"/>
            </p:cNvSpPr>
            <p:nvPr/>
          </p:nvSpPr>
          <p:spPr bwMode="auto">
            <a:xfrm>
              <a:off x="1570" y="1842"/>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3" name="Oval 486">
              <a:extLst>
                <a:ext uri="{FF2B5EF4-FFF2-40B4-BE49-F238E27FC236}">
                  <a16:creationId xmlns:a16="http://schemas.microsoft.com/office/drawing/2014/main" id="{08A407E8-30BC-9047-3E06-1D8CA312D8D4}"/>
                </a:ext>
              </a:extLst>
            </p:cNvPr>
            <p:cNvSpPr>
              <a:spLocks noChangeArrowheads="1"/>
            </p:cNvSpPr>
            <p:nvPr/>
          </p:nvSpPr>
          <p:spPr bwMode="auto">
            <a:xfrm>
              <a:off x="1727" y="18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4" name="Oval 487">
              <a:extLst>
                <a:ext uri="{FF2B5EF4-FFF2-40B4-BE49-F238E27FC236}">
                  <a16:creationId xmlns:a16="http://schemas.microsoft.com/office/drawing/2014/main" id="{C30708BB-F8AB-A47A-1472-6B633C49D344}"/>
                </a:ext>
              </a:extLst>
            </p:cNvPr>
            <p:cNvSpPr>
              <a:spLocks noChangeArrowheads="1"/>
            </p:cNvSpPr>
            <p:nvPr/>
          </p:nvSpPr>
          <p:spPr bwMode="auto">
            <a:xfrm>
              <a:off x="1881" y="18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5" name="Oval 488">
              <a:extLst>
                <a:ext uri="{FF2B5EF4-FFF2-40B4-BE49-F238E27FC236}">
                  <a16:creationId xmlns:a16="http://schemas.microsoft.com/office/drawing/2014/main" id="{8E76BE48-DF16-14FA-7693-32CFBB0A9298}"/>
                </a:ext>
              </a:extLst>
            </p:cNvPr>
            <p:cNvSpPr>
              <a:spLocks noChangeArrowheads="1"/>
            </p:cNvSpPr>
            <p:nvPr/>
          </p:nvSpPr>
          <p:spPr bwMode="auto">
            <a:xfrm>
              <a:off x="2035" y="1842"/>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6" name="Oval 489">
              <a:extLst>
                <a:ext uri="{FF2B5EF4-FFF2-40B4-BE49-F238E27FC236}">
                  <a16:creationId xmlns:a16="http://schemas.microsoft.com/office/drawing/2014/main" id="{391B594C-4025-41B2-6204-7D91A0B354FA}"/>
                </a:ext>
              </a:extLst>
            </p:cNvPr>
            <p:cNvSpPr>
              <a:spLocks noChangeArrowheads="1"/>
            </p:cNvSpPr>
            <p:nvPr/>
          </p:nvSpPr>
          <p:spPr bwMode="auto">
            <a:xfrm>
              <a:off x="2190" y="1842"/>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7" name="Oval 490">
              <a:extLst>
                <a:ext uri="{FF2B5EF4-FFF2-40B4-BE49-F238E27FC236}">
                  <a16:creationId xmlns:a16="http://schemas.microsoft.com/office/drawing/2014/main" id="{EBAAFE59-3A85-A97A-0850-8EB836311C68}"/>
                </a:ext>
              </a:extLst>
            </p:cNvPr>
            <p:cNvSpPr>
              <a:spLocks noChangeArrowheads="1"/>
            </p:cNvSpPr>
            <p:nvPr/>
          </p:nvSpPr>
          <p:spPr bwMode="auto">
            <a:xfrm>
              <a:off x="2344" y="18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8" name="Oval 491">
              <a:extLst>
                <a:ext uri="{FF2B5EF4-FFF2-40B4-BE49-F238E27FC236}">
                  <a16:creationId xmlns:a16="http://schemas.microsoft.com/office/drawing/2014/main" id="{35453AA9-B06F-6E98-2FD0-FD2D0BC3733C}"/>
                </a:ext>
              </a:extLst>
            </p:cNvPr>
            <p:cNvSpPr>
              <a:spLocks noChangeArrowheads="1"/>
            </p:cNvSpPr>
            <p:nvPr/>
          </p:nvSpPr>
          <p:spPr bwMode="auto">
            <a:xfrm>
              <a:off x="2498" y="1842"/>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79" name="Oval 492">
              <a:extLst>
                <a:ext uri="{FF2B5EF4-FFF2-40B4-BE49-F238E27FC236}">
                  <a16:creationId xmlns:a16="http://schemas.microsoft.com/office/drawing/2014/main" id="{03261EF7-A961-94C7-E370-1C701C1A192B}"/>
                </a:ext>
              </a:extLst>
            </p:cNvPr>
            <p:cNvSpPr>
              <a:spLocks noChangeArrowheads="1"/>
            </p:cNvSpPr>
            <p:nvPr/>
          </p:nvSpPr>
          <p:spPr bwMode="auto">
            <a:xfrm>
              <a:off x="2654" y="18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0" name="Oval 493">
              <a:extLst>
                <a:ext uri="{FF2B5EF4-FFF2-40B4-BE49-F238E27FC236}">
                  <a16:creationId xmlns:a16="http://schemas.microsoft.com/office/drawing/2014/main" id="{9FE4F747-F4BC-0C2B-F2AF-F37A53AEDBE2}"/>
                </a:ext>
              </a:extLst>
            </p:cNvPr>
            <p:cNvSpPr>
              <a:spLocks noChangeArrowheads="1"/>
            </p:cNvSpPr>
            <p:nvPr/>
          </p:nvSpPr>
          <p:spPr bwMode="auto">
            <a:xfrm>
              <a:off x="2809" y="18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1" name="Oval 494">
              <a:extLst>
                <a:ext uri="{FF2B5EF4-FFF2-40B4-BE49-F238E27FC236}">
                  <a16:creationId xmlns:a16="http://schemas.microsoft.com/office/drawing/2014/main" id="{5908ADD6-8756-8557-E142-6FAC5CFA94A8}"/>
                </a:ext>
              </a:extLst>
            </p:cNvPr>
            <p:cNvSpPr>
              <a:spLocks noChangeArrowheads="1"/>
            </p:cNvSpPr>
            <p:nvPr/>
          </p:nvSpPr>
          <p:spPr bwMode="auto">
            <a:xfrm>
              <a:off x="2962" y="18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2" name="Oval 495">
              <a:extLst>
                <a:ext uri="{FF2B5EF4-FFF2-40B4-BE49-F238E27FC236}">
                  <a16:creationId xmlns:a16="http://schemas.microsoft.com/office/drawing/2014/main" id="{F353B60D-22CE-F27D-1000-2A5A4BB449E2}"/>
                </a:ext>
              </a:extLst>
            </p:cNvPr>
            <p:cNvSpPr>
              <a:spLocks noChangeArrowheads="1"/>
            </p:cNvSpPr>
            <p:nvPr/>
          </p:nvSpPr>
          <p:spPr bwMode="auto">
            <a:xfrm>
              <a:off x="3117" y="18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3" name="Oval 496">
              <a:extLst>
                <a:ext uri="{FF2B5EF4-FFF2-40B4-BE49-F238E27FC236}">
                  <a16:creationId xmlns:a16="http://schemas.microsoft.com/office/drawing/2014/main" id="{30F1DCED-9E1D-7F7F-B9D5-058AD4F93716}"/>
                </a:ext>
              </a:extLst>
            </p:cNvPr>
            <p:cNvSpPr>
              <a:spLocks noChangeArrowheads="1"/>
            </p:cNvSpPr>
            <p:nvPr/>
          </p:nvSpPr>
          <p:spPr bwMode="auto">
            <a:xfrm>
              <a:off x="3271" y="18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4" name="Oval 497">
              <a:extLst>
                <a:ext uri="{FF2B5EF4-FFF2-40B4-BE49-F238E27FC236}">
                  <a16:creationId xmlns:a16="http://schemas.microsoft.com/office/drawing/2014/main" id="{3004BD95-891A-9075-9078-C6430B356B88}"/>
                </a:ext>
              </a:extLst>
            </p:cNvPr>
            <p:cNvSpPr>
              <a:spLocks noChangeArrowheads="1"/>
            </p:cNvSpPr>
            <p:nvPr/>
          </p:nvSpPr>
          <p:spPr bwMode="auto">
            <a:xfrm>
              <a:off x="1618" y="188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5" name="Oval 498">
              <a:extLst>
                <a:ext uri="{FF2B5EF4-FFF2-40B4-BE49-F238E27FC236}">
                  <a16:creationId xmlns:a16="http://schemas.microsoft.com/office/drawing/2014/main" id="{8CEE4683-4C24-413D-7EF3-ED7254DB9967}"/>
                </a:ext>
              </a:extLst>
            </p:cNvPr>
            <p:cNvSpPr>
              <a:spLocks noChangeArrowheads="1"/>
            </p:cNvSpPr>
            <p:nvPr/>
          </p:nvSpPr>
          <p:spPr bwMode="auto">
            <a:xfrm>
              <a:off x="1771" y="188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6" name="Oval 499">
              <a:extLst>
                <a:ext uri="{FF2B5EF4-FFF2-40B4-BE49-F238E27FC236}">
                  <a16:creationId xmlns:a16="http://schemas.microsoft.com/office/drawing/2014/main" id="{883B3B8B-31C2-6433-42BA-34036F3FE071}"/>
                </a:ext>
              </a:extLst>
            </p:cNvPr>
            <p:cNvSpPr>
              <a:spLocks noChangeArrowheads="1"/>
            </p:cNvSpPr>
            <p:nvPr/>
          </p:nvSpPr>
          <p:spPr bwMode="auto">
            <a:xfrm>
              <a:off x="1925" y="1885"/>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7" name="Oval 500">
              <a:extLst>
                <a:ext uri="{FF2B5EF4-FFF2-40B4-BE49-F238E27FC236}">
                  <a16:creationId xmlns:a16="http://schemas.microsoft.com/office/drawing/2014/main" id="{5E22ECC3-FB78-57A9-58AC-DCC21CBB2A60}"/>
                </a:ext>
              </a:extLst>
            </p:cNvPr>
            <p:cNvSpPr>
              <a:spLocks noChangeArrowheads="1"/>
            </p:cNvSpPr>
            <p:nvPr/>
          </p:nvSpPr>
          <p:spPr bwMode="auto">
            <a:xfrm>
              <a:off x="2081" y="188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8" name="Oval 501">
              <a:extLst>
                <a:ext uri="{FF2B5EF4-FFF2-40B4-BE49-F238E27FC236}">
                  <a16:creationId xmlns:a16="http://schemas.microsoft.com/office/drawing/2014/main" id="{7A6EE80D-B08E-6DEE-7BBB-10B65AB05872}"/>
                </a:ext>
              </a:extLst>
            </p:cNvPr>
            <p:cNvSpPr>
              <a:spLocks noChangeArrowheads="1"/>
            </p:cNvSpPr>
            <p:nvPr/>
          </p:nvSpPr>
          <p:spPr bwMode="auto">
            <a:xfrm>
              <a:off x="2236" y="188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89" name="Oval 502">
              <a:extLst>
                <a:ext uri="{FF2B5EF4-FFF2-40B4-BE49-F238E27FC236}">
                  <a16:creationId xmlns:a16="http://schemas.microsoft.com/office/drawing/2014/main" id="{959F3BB7-371C-00AC-D0E9-94A6F8EA1229}"/>
                </a:ext>
              </a:extLst>
            </p:cNvPr>
            <p:cNvSpPr>
              <a:spLocks noChangeArrowheads="1"/>
            </p:cNvSpPr>
            <p:nvPr/>
          </p:nvSpPr>
          <p:spPr bwMode="auto">
            <a:xfrm>
              <a:off x="2391" y="1885"/>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0" name="Oval 503">
              <a:extLst>
                <a:ext uri="{FF2B5EF4-FFF2-40B4-BE49-F238E27FC236}">
                  <a16:creationId xmlns:a16="http://schemas.microsoft.com/office/drawing/2014/main" id="{40ACA4BA-E07F-AF01-28D8-71990CE287A1}"/>
                </a:ext>
              </a:extLst>
            </p:cNvPr>
            <p:cNvSpPr>
              <a:spLocks noChangeArrowheads="1"/>
            </p:cNvSpPr>
            <p:nvPr/>
          </p:nvSpPr>
          <p:spPr bwMode="auto">
            <a:xfrm>
              <a:off x="2544" y="1885"/>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1" name="Oval 504">
              <a:extLst>
                <a:ext uri="{FF2B5EF4-FFF2-40B4-BE49-F238E27FC236}">
                  <a16:creationId xmlns:a16="http://schemas.microsoft.com/office/drawing/2014/main" id="{7EF8BC62-0EAB-DDFA-1956-DEE9B7825ACF}"/>
                </a:ext>
              </a:extLst>
            </p:cNvPr>
            <p:cNvSpPr>
              <a:spLocks noChangeArrowheads="1"/>
            </p:cNvSpPr>
            <p:nvPr/>
          </p:nvSpPr>
          <p:spPr bwMode="auto">
            <a:xfrm>
              <a:off x="2699" y="188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2" name="Oval 505">
              <a:extLst>
                <a:ext uri="{FF2B5EF4-FFF2-40B4-BE49-F238E27FC236}">
                  <a16:creationId xmlns:a16="http://schemas.microsoft.com/office/drawing/2014/main" id="{1C33343E-0287-401A-23F3-84CA007295F4}"/>
                </a:ext>
              </a:extLst>
            </p:cNvPr>
            <p:cNvSpPr>
              <a:spLocks noChangeArrowheads="1"/>
            </p:cNvSpPr>
            <p:nvPr/>
          </p:nvSpPr>
          <p:spPr bwMode="auto">
            <a:xfrm>
              <a:off x="2856" y="1885"/>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3" name="Oval 506">
              <a:extLst>
                <a:ext uri="{FF2B5EF4-FFF2-40B4-BE49-F238E27FC236}">
                  <a16:creationId xmlns:a16="http://schemas.microsoft.com/office/drawing/2014/main" id="{6C8A39F8-2180-6D4D-4806-09BE9F95CD2C}"/>
                </a:ext>
              </a:extLst>
            </p:cNvPr>
            <p:cNvSpPr>
              <a:spLocks noChangeArrowheads="1"/>
            </p:cNvSpPr>
            <p:nvPr/>
          </p:nvSpPr>
          <p:spPr bwMode="auto">
            <a:xfrm>
              <a:off x="3009" y="188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4" name="Oval 507">
              <a:extLst>
                <a:ext uri="{FF2B5EF4-FFF2-40B4-BE49-F238E27FC236}">
                  <a16:creationId xmlns:a16="http://schemas.microsoft.com/office/drawing/2014/main" id="{6E6507D7-1A6D-7D41-4886-10DEC27AD7CA}"/>
                </a:ext>
              </a:extLst>
            </p:cNvPr>
            <p:cNvSpPr>
              <a:spLocks noChangeArrowheads="1"/>
            </p:cNvSpPr>
            <p:nvPr/>
          </p:nvSpPr>
          <p:spPr bwMode="auto">
            <a:xfrm>
              <a:off x="3163" y="188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5" name="Oval 508">
              <a:extLst>
                <a:ext uri="{FF2B5EF4-FFF2-40B4-BE49-F238E27FC236}">
                  <a16:creationId xmlns:a16="http://schemas.microsoft.com/office/drawing/2014/main" id="{CB2B7AE9-5C38-2982-0116-435E9BF23B4C}"/>
                </a:ext>
              </a:extLst>
            </p:cNvPr>
            <p:cNvSpPr>
              <a:spLocks noChangeArrowheads="1"/>
            </p:cNvSpPr>
            <p:nvPr/>
          </p:nvSpPr>
          <p:spPr bwMode="auto">
            <a:xfrm>
              <a:off x="1513" y="1928"/>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6" name="Oval 509">
              <a:extLst>
                <a:ext uri="{FF2B5EF4-FFF2-40B4-BE49-F238E27FC236}">
                  <a16:creationId xmlns:a16="http://schemas.microsoft.com/office/drawing/2014/main" id="{88E70D66-561C-A672-EC2B-B9B8C16DFDF2}"/>
                </a:ext>
              </a:extLst>
            </p:cNvPr>
            <p:cNvSpPr>
              <a:spLocks noChangeArrowheads="1"/>
            </p:cNvSpPr>
            <p:nvPr/>
          </p:nvSpPr>
          <p:spPr bwMode="auto">
            <a:xfrm>
              <a:off x="1668" y="1928"/>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7" name="Oval 510">
              <a:extLst>
                <a:ext uri="{FF2B5EF4-FFF2-40B4-BE49-F238E27FC236}">
                  <a16:creationId xmlns:a16="http://schemas.microsoft.com/office/drawing/2014/main" id="{5713DE78-69DE-95E0-2DCA-FED6DD550F72}"/>
                </a:ext>
              </a:extLst>
            </p:cNvPr>
            <p:cNvSpPr>
              <a:spLocks noChangeArrowheads="1"/>
            </p:cNvSpPr>
            <p:nvPr/>
          </p:nvSpPr>
          <p:spPr bwMode="auto">
            <a:xfrm>
              <a:off x="1821" y="1928"/>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8" name="Oval 511">
              <a:extLst>
                <a:ext uri="{FF2B5EF4-FFF2-40B4-BE49-F238E27FC236}">
                  <a16:creationId xmlns:a16="http://schemas.microsoft.com/office/drawing/2014/main" id="{129784AB-68A9-4F38-5921-AABECADCDC8D}"/>
                </a:ext>
              </a:extLst>
            </p:cNvPr>
            <p:cNvSpPr>
              <a:spLocks noChangeArrowheads="1"/>
            </p:cNvSpPr>
            <p:nvPr/>
          </p:nvSpPr>
          <p:spPr bwMode="auto">
            <a:xfrm>
              <a:off x="1977" y="1928"/>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99" name="Oval 512">
              <a:extLst>
                <a:ext uri="{FF2B5EF4-FFF2-40B4-BE49-F238E27FC236}">
                  <a16:creationId xmlns:a16="http://schemas.microsoft.com/office/drawing/2014/main" id="{9194250C-D955-BC86-2473-3EE4A01B6FD3}"/>
                </a:ext>
              </a:extLst>
            </p:cNvPr>
            <p:cNvSpPr>
              <a:spLocks noChangeArrowheads="1"/>
            </p:cNvSpPr>
            <p:nvPr/>
          </p:nvSpPr>
          <p:spPr bwMode="auto">
            <a:xfrm>
              <a:off x="2130" y="1928"/>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0" name="Oval 513">
              <a:extLst>
                <a:ext uri="{FF2B5EF4-FFF2-40B4-BE49-F238E27FC236}">
                  <a16:creationId xmlns:a16="http://schemas.microsoft.com/office/drawing/2014/main" id="{829BDFE4-C3EB-6FCE-0CBB-B5195C62B236}"/>
                </a:ext>
              </a:extLst>
            </p:cNvPr>
            <p:cNvSpPr>
              <a:spLocks noChangeArrowheads="1"/>
            </p:cNvSpPr>
            <p:nvPr/>
          </p:nvSpPr>
          <p:spPr bwMode="auto">
            <a:xfrm>
              <a:off x="2286" y="192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1" name="Oval 514">
              <a:extLst>
                <a:ext uri="{FF2B5EF4-FFF2-40B4-BE49-F238E27FC236}">
                  <a16:creationId xmlns:a16="http://schemas.microsoft.com/office/drawing/2014/main" id="{712E107C-1E09-FDE6-4E28-01E512D115E7}"/>
                </a:ext>
              </a:extLst>
            </p:cNvPr>
            <p:cNvSpPr>
              <a:spLocks noChangeArrowheads="1"/>
            </p:cNvSpPr>
            <p:nvPr/>
          </p:nvSpPr>
          <p:spPr bwMode="auto">
            <a:xfrm>
              <a:off x="2440" y="192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2" name="Oval 515">
              <a:extLst>
                <a:ext uri="{FF2B5EF4-FFF2-40B4-BE49-F238E27FC236}">
                  <a16:creationId xmlns:a16="http://schemas.microsoft.com/office/drawing/2014/main" id="{C916072B-FC2F-28AD-D074-4F886830E251}"/>
                </a:ext>
              </a:extLst>
            </p:cNvPr>
            <p:cNvSpPr>
              <a:spLocks noChangeArrowheads="1"/>
            </p:cNvSpPr>
            <p:nvPr/>
          </p:nvSpPr>
          <p:spPr bwMode="auto">
            <a:xfrm>
              <a:off x="2594" y="192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3" name="Oval 516">
              <a:extLst>
                <a:ext uri="{FF2B5EF4-FFF2-40B4-BE49-F238E27FC236}">
                  <a16:creationId xmlns:a16="http://schemas.microsoft.com/office/drawing/2014/main" id="{6667A689-D661-6CC8-1BA4-8472E02CD620}"/>
                </a:ext>
              </a:extLst>
            </p:cNvPr>
            <p:cNvSpPr>
              <a:spLocks noChangeArrowheads="1"/>
            </p:cNvSpPr>
            <p:nvPr/>
          </p:nvSpPr>
          <p:spPr bwMode="auto">
            <a:xfrm>
              <a:off x="2749" y="1928"/>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4" name="Oval 517">
              <a:extLst>
                <a:ext uri="{FF2B5EF4-FFF2-40B4-BE49-F238E27FC236}">
                  <a16:creationId xmlns:a16="http://schemas.microsoft.com/office/drawing/2014/main" id="{54E4CB09-DADD-91A0-746F-F99B6A40FC9D}"/>
                </a:ext>
              </a:extLst>
            </p:cNvPr>
            <p:cNvSpPr>
              <a:spLocks noChangeArrowheads="1"/>
            </p:cNvSpPr>
            <p:nvPr/>
          </p:nvSpPr>
          <p:spPr bwMode="auto">
            <a:xfrm>
              <a:off x="2904" y="192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5" name="Oval 518">
              <a:extLst>
                <a:ext uri="{FF2B5EF4-FFF2-40B4-BE49-F238E27FC236}">
                  <a16:creationId xmlns:a16="http://schemas.microsoft.com/office/drawing/2014/main" id="{CE4422EA-2EDA-C17B-F057-00B3F1610FA5}"/>
                </a:ext>
              </a:extLst>
            </p:cNvPr>
            <p:cNvSpPr>
              <a:spLocks noChangeArrowheads="1"/>
            </p:cNvSpPr>
            <p:nvPr/>
          </p:nvSpPr>
          <p:spPr bwMode="auto">
            <a:xfrm>
              <a:off x="3058" y="1928"/>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6" name="Oval 519">
              <a:extLst>
                <a:ext uri="{FF2B5EF4-FFF2-40B4-BE49-F238E27FC236}">
                  <a16:creationId xmlns:a16="http://schemas.microsoft.com/office/drawing/2014/main" id="{3CDE41F9-6B1B-BFB0-47A5-DA8C8B2EA2C2}"/>
                </a:ext>
              </a:extLst>
            </p:cNvPr>
            <p:cNvSpPr>
              <a:spLocks noChangeArrowheads="1"/>
            </p:cNvSpPr>
            <p:nvPr/>
          </p:nvSpPr>
          <p:spPr bwMode="auto">
            <a:xfrm>
              <a:off x="3214" y="192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7" name="Oval 520">
              <a:extLst>
                <a:ext uri="{FF2B5EF4-FFF2-40B4-BE49-F238E27FC236}">
                  <a16:creationId xmlns:a16="http://schemas.microsoft.com/office/drawing/2014/main" id="{2DB1494C-AFB0-B166-839F-DD334A343EA6}"/>
                </a:ext>
              </a:extLst>
            </p:cNvPr>
            <p:cNvSpPr>
              <a:spLocks noChangeArrowheads="1"/>
            </p:cNvSpPr>
            <p:nvPr/>
          </p:nvSpPr>
          <p:spPr bwMode="auto">
            <a:xfrm>
              <a:off x="1403" y="1968"/>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8" name="Oval 521">
              <a:extLst>
                <a:ext uri="{FF2B5EF4-FFF2-40B4-BE49-F238E27FC236}">
                  <a16:creationId xmlns:a16="http://schemas.microsoft.com/office/drawing/2014/main" id="{34CB1907-F142-48C2-E356-73D42AEB97AD}"/>
                </a:ext>
              </a:extLst>
            </p:cNvPr>
            <p:cNvSpPr>
              <a:spLocks noChangeArrowheads="1"/>
            </p:cNvSpPr>
            <p:nvPr/>
          </p:nvSpPr>
          <p:spPr bwMode="auto">
            <a:xfrm>
              <a:off x="1560" y="1970"/>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09" name="Oval 522">
              <a:extLst>
                <a:ext uri="{FF2B5EF4-FFF2-40B4-BE49-F238E27FC236}">
                  <a16:creationId xmlns:a16="http://schemas.microsoft.com/office/drawing/2014/main" id="{FBAAEFC4-8FA0-1379-4AE5-40CB78BD3C0D}"/>
                </a:ext>
              </a:extLst>
            </p:cNvPr>
            <p:cNvSpPr>
              <a:spLocks noChangeArrowheads="1"/>
            </p:cNvSpPr>
            <p:nvPr/>
          </p:nvSpPr>
          <p:spPr bwMode="auto">
            <a:xfrm>
              <a:off x="1715" y="196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0" name="Oval 523">
              <a:extLst>
                <a:ext uri="{FF2B5EF4-FFF2-40B4-BE49-F238E27FC236}">
                  <a16:creationId xmlns:a16="http://schemas.microsoft.com/office/drawing/2014/main" id="{E3C7B159-04F2-56DC-8053-BDFFEF800CE4}"/>
                </a:ext>
              </a:extLst>
            </p:cNvPr>
            <p:cNvSpPr>
              <a:spLocks noChangeArrowheads="1"/>
            </p:cNvSpPr>
            <p:nvPr/>
          </p:nvSpPr>
          <p:spPr bwMode="auto">
            <a:xfrm>
              <a:off x="1869" y="1968"/>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1" name="Oval 524">
              <a:extLst>
                <a:ext uri="{FF2B5EF4-FFF2-40B4-BE49-F238E27FC236}">
                  <a16:creationId xmlns:a16="http://schemas.microsoft.com/office/drawing/2014/main" id="{E64BD8EF-8884-E216-4393-166233613A07}"/>
                </a:ext>
              </a:extLst>
            </p:cNvPr>
            <p:cNvSpPr>
              <a:spLocks noChangeArrowheads="1"/>
            </p:cNvSpPr>
            <p:nvPr/>
          </p:nvSpPr>
          <p:spPr bwMode="auto">
            <a:xfrm>
              <a:off x="2023" y="196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2" name="Oval 525">
              <a:extLst>
                <a:ext uri="{FF2B5EF4-FFF2-40B4-BE49-F238E27FC236}">
                  <a16:creationId xmlns:a16="http://schemas.microsoft.com/office/drawing/2014/main" id="{918ABF33-0F63-8D9D-BCA1-C0C3BBED2A2B}"/>
                </a:ext>
              </a:extLst>
            </p:cNvPr>
            <p:cNvSpPr>
              <a:spLocks noChangeArrowheads="1"/>
            </p:cNvSpPr>
            <p:nvPr/>
          </p:nvSpPr>
          <p:spPr bwMode="auto">
            <a:xfrm>
              <a:off x="2178" y="1970"/>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3" name="Oval 526">
              <a:extLst>
                <a:ext uri="{FF2B5EF4-FFF2-40B4-BE49-F238E27FC236}">
                  <a16:creationId xmlns:a16="http://schemas.microsoft.com/office/drawing/2014/main" id="{FF650A97-C313-9632-0B55-1AE0C890A5BF}"/>
                </a:ext>
              </a:extLst>
            </p:cNvPr>
            <p:cNvSpPr>
              <a:spLocks noChangeArrowheads="1"/>
            </p:cNvSpPr>
            <p:nvPr/>
          </p:nvSpPr>
          <p:spPr bwMode="auto">
            <a:xfrm>
              <a:off x="2331" y="1970"/>
              <a:ext cx="150"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4" name="Oval 527">
              <a:extLst>
                <a:ext uri="{FF2B5EF4-FFF2-40B4-BE49-F238E27FC236}">
                  <a16:creationId xmlns:a16="http://schemas.microsoft.com/office/drawing/2014/main" id="{B4E4A8BD-F8D9-173F-D56C-A8390895DE3A}"/>
                </a:ext>
              </a:extLst>
            </p:cNvPr>
            <p:cNvSpPr>
              <a:spLocks noChangeArrowheads="1"/>
            </p:cNvSpPr>
            <p:nvPr/>
          </p:nvSpPr>
          <p:spPr bwMode="auto">
            <a:xfrm>
              <a:off x="2489" y="196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5" name="Oval 528">
              <a:extLst>
                <a:ext uri="{FF2B5EF4-FFF2-40B4-BE49-F238E27FC236}">
                  <a16:creationId xmlns:a16="http://schemas.microsoft.com/office/drawing/2014/main" id="{0DFB07A0-61FB-D273-C316-9AF235F7F8BF}"/>
                </a:ext>
              </a:extLst>
            </p:cNvPr>
            <p:cNvSpPr>
              <a:spLocks noChangeArrowheads="1"/>
            </p:cNvSpPr>
            <p:nvPr/>
          </p:nvSpPr>
          <p:spPr bwMode="auto">
            <a:xfrm>
              <a:off x="2643" y="1970"/>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6" name="Oval 529">
              <a:extLst>
                <a:ext uri="{FF2B5EF4-FFF2-40B4-BE49-F238E27FC236}">
                  <a16:creationId xmlns:a16="http://schemas.microsoft.com/office/drawing/2014/main" id="{82607F3A-3C92-784B-0890-467095832082}"/>
                </a:ext>
              </a:extLst>
            </p:cNvPr>
            <p:cNvSpPr>
              <a:spLocks noChangeArrowheads="1"/>
            </p:cNvSpPr>
            <p:nvPr/>
          </p:nvSpPr>
          <p:spPr bwMode="auto">
            <a:xfrm>
              <a:off x="2798" y="1970"/>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7" name="Oval 530">
              <a:extLst>
                <a:ext uri="{FF2B5EF4-FFF2-40B4-BE49-F238E27FC236}">
                  <a16:creationId xmlns:a16="http://schemas.microsoft.com/office/drawing/2014/main" id="{F285CB52-D4AC-8B28-1710-67FAF599FD57}"/>
                </a:ext>
              </a:extLst>
            </p:cNvPr>
            <p:cNvSpPr>
              <a:spLocks noChangeArrowheads="1"/>
            </p:cNvSpPr>
            <p:nvPr/>
          </p:nvSpPr>
          <p:spPr bwMode="auto">
            <a:xfrm>
              <a:off x="2952" y="1968"/>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8" name="Oval 531">
              <a:extLst>
                <a:ext uri="{FF2B5EF4-FFF2-40B4-BE49-F238E27FC236}">
                  <a16:creationId xmlns:a16="http://schemas.microsoft.com/office/drawing/2014/main" id="{D47F4CE0-BCA2-1585-3DBF-90408098C6D5}"/>
                </a:ext>
              </a:extLst>
            </p:cNvPr>
            <p:cNvSpPr>
              <a:spLocks noChangeArrowheads="1"/>
            </p:cNvSpPr>
            <p:nvPr/>
          </p:nvSpPr>
          <p:spPr bwMode="auto">
            <a:xfrm>
              <a:off x="3105" y="196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19" name="Oval 532">
              <a:extLst>
                <a:ext uri="{FF2B5EF4-FFF2-40B4-BE49-F238E27FC236}">
                  <a16:creationId xmlns:a16="http://schemas.microsoft.com/office/drawing/2014/main" id="{3CB78BF1-C20B-7E89-5F4B-A1E5F07E856C}"/>
                </a:ext>
              </a:extLst>
            </p:cNvPr>
            <p:cNvSpPr>
              <a:spLocks noChangeArrowheads="1"/>
            </p:cNvSpPr>
            <p:nvPr/>
          </p:nvSpPr>
          <p:spPr bwMode="auto">
            <a:xfrm>
              <a:off x="1452" y="2012"/>
              <a:ext cx="146"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0" name="Oval 533">
              <a:extLst>
                <a:ext uri="{FF2B5EF4-FFF2-40B4-BE49-F238E27FC236}">
                  <a16:creationId xmlns:a16="http://schemas.microsoft.com/office/drawing/2014/main" id="{1458528F-CFBD-793B-5DDC-1DDCF9477453}"/>
                </a:ext>
              </a:extLst>
            </p:cNvPr>
            <p:cNvSpPr>
              <a:spLocks noChangeArrowheads="1"/>
            </p:cNvSpPr>
            <p:nvPr/>
          </p:nvSpPr>
          <p:spPr bwMode="auto">
            <a:xfrm>
              <a:off x="1606" y="2012"/>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1" name="Oval 534">
              <a:extLst>
                <a:ext uri="{FF2B5EF4-FFF2-40B4-BE49-F238E27FC236}">
                  <a16:creationId xmlns:a16="http://schemas.microsoft.com/office/drawing/2014/main" id="{9AE25D19-5909-F683-E8A8-961EBFB095E6}"/>
                </a:ext>
              </a:extLst>
            </p:cNvPr>
            <p:cNvSpPr>
              <a:spLocks noChangeArrowheads="1"/>
            </p:cNvSpPr>
            <p:nvPr/>
          </p:nvSpPr>
          <p:spPr bwMode="auto">
            <a:xfrm>
              <a:off x="1761" y="2012"/>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2" name="Oval 535">
              <a:extLst>
                <a:ext uri="{FF2B5EF4-FFF2-40B4-BE49-F238E27FC236}">
                  <a16:creationId xmlns:a16="http://schemas.microsoft.com/office/drawing/2014/main" id="{982C80D2-E353-1D9E-1244-1F1D03AB6803}"/>
                </a:ext>
              </a:extLst>
            </p:cNvPr>
            <p:cNvSpPr>
              <a:spLocks noChangeArrowheads="1"/>
            </p:cNvSpPr>
            <p:nvPr/>
          </p:nvSpPr>
          <p:spPr bwMode="auto">
            <a:xfrm>
              <a:off x="1914" y="2012"/>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3" name="Oval 536">
              <a:extLst>
                <a:ext uri="{FF2B5EF4-FFF2-40B4-BE49-F238E27FC236}">
                  <a16:creationId xmlns:a16="http://schemas.microsoft.com/office/drawing/2014/main" id="{CFF2E9B1-232A-281E-D2D1-72695A111EB0}"/>
                </a:ext>
              </a:extLst>
            </p:cNvPr>
            <p:cNvSpPr>
              <a:spLocks noChangeArrowheads="1"/>
            </p:cNvSpPr>
            <p:nvPr/>
          </p:nvSpPr>
          <p:spPr bwMode="auto">
            <a:xfrm>
              <a:off x="2069" y="2012"/>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4" name="Oval 537">
              <a:extLst>
                <a:ext uri="{FF2B5EF4-FFF2-40B4-BE49-F238E27FC236}">
                  <a16:creationId xmlns:a16="http://schemas.microsoft.com/office/drawing/2014/main" id="{99DD8F47-C90F-947E-06AF-65D4435F7E8D}"/>
                </a:ext>
              </a:extLst>
            </p:cNvPr>
            <p:cNvSpPr>
              <a:spLocks noChangeArrowheads="1"/>
            </p:cNvSpPr>
            <p:nvPr/>
          </p:nvSpPr>
          <p:spPr bwMode="auto">
            <a:xfrm>
              <a:off x="2224" y="2012"/>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5" name="Oval 538">
              <a:extLst>
                <a:ext uri="{FF2B5EF4-FFF2-40B4-BE49-F238E27FC236}">
                  <a16:creationId xmlns:a16="http://schemas.microsoft.com/office/drawing/2014/main" id="{6E554188-04F9-FC87-FB6B-98DCEE1292DA}"/>
                </a:ext>
              </a:extLst>
            </p:cNvPr>
            <p:cNvSpPr>
              <a:spLocks noChangeArrowheads="1"/>
            </p:cNvSpPr>
            <p:nvPr/>
          </p:nvSpPr>
          <p:spPr bwMode="auto">
            <a:xfrm>
              <a:off x="2379" y="2012"/>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6" name="Oval 539">
              <a:extLst>
                <a:ext uri="{FF2B5EF4-FFF2-40B4-BE49-F238E27FC236}">
                  <a16:creationId xmlns:a16="http://schemas.microsoft.com/office/drawing/2014/main" id="{D0A86B7E-2034-5AB2-4783-59BD2595FC8C}"/>
                </a:ext>
              </a:extLst>
            </p:cNvPr>
            <p:cNvSpPr>
              <a:spLocks noChangeArrowheads="1"/>
            </p:cNvSpPr>
            <p:nvPr/>
          </p:nvSpPr>
          <p:spPr bwMode="auto">
            <a:xfrm>
              <a:off x="2532" y="2012"/>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7" name="Oval 540">
              <a:extLst>
                <a:ext uri="{FF2B5EF4-FFF2-40B4-BE49-F238E27FC236}">
                  <a16:creationId xmlns:a16="http://schemas.microsoft.com/office/drawing/2014/main" id="{92193A75-0B52-5E7B-9BE1-F5205AB8941E}"/>
                </a:ext>
              </a:extLst>
            </p:cNvPr>
            <p:cNvSpPr>
              <a:spLocks noChangeArrowheads="1"/>
            </p:cNvSpPr>
            <p:nvPr/>
          </p:nvSpPr>
          <p:spPr bwMode="auto">
            <a:xfrm>
              <a:off x="2690" y="2011"/>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8" name="Oval 541">
              <a:extLst>
                <a:ext uri="{FF2B5EF4-FFF2-40B4-BE49-F238E27FC236}">
                  <a16:creationId xmlns:a16="http://schemas.microsoft.com/office/drawing/2014/main" id="{BB722759-8580-05CC-22F4-F8F646DB890B}"/>
                </a:ext>
              </a:extLst>
            </p:cNvPr>
            <p:cNvSpPr>
              <a:spLocks noChangeArrowheads="1"/>
            </p:cNvSpPr>
            <p:nvPr/>
          </p:nvSpPr>
          <p:spPr bwMode="auto">
            <a:xfrm>
              <a:off x="2842" y="2012"/>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29" name="Oval 542">
              <a:extLst>
                <a:ext uri="{FF2B5EF4-FFF2-40B4-BE49-F238E27FC236}">
                  <a16:creationId xmlns:a16="http://schemas.microsoft.com/office/drawing/2014/main" id="{91AFCAAD-8E78-CAEE-88C1-22A8B77810F1}"/>
                </a:ext>
              </a:extLst>
            </p:cNvPr>
            <p:cNvSpPr>
              <a:spLocks noChangeArrowheads="1"/>
            </p:cNvSpPr>
            <p:nvPr/>
          </p:nvSpPr>
          <p:spPr bwMode="auto">
            <a:xfrm>
              <a:off x="2997" y="2012"/>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0" name="Oval 543">
              <a:extLst>
                <a:ext uri="{FF2B5EF4-FFF2-40B4-BE49-F238E27FC236}">
                  <a16:creationId xmlns:a16="http://schemas.microsoft.com/office/drawing/2014/main" id="{C69AD476-66EF-6DD9-1881-9EA82C1F1352}"/>
                </a:ext>
              </a:extLst>
            </p:cNvPr>
            <p:cNvSpPr>
              <a:spLocks noChangeArrowheads="1"/>
            </p:cNvSpPr>
            <p:nvPr/>
          </p:nvSpPr>
          <p:spPr bwMode="auto">
            <a:xfrm>
              <a:off x="3152" y="2012"/>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1" name="Oval 544">
              <a:extLst>
                <a:ext uri="{FF2B5EF4-FFF2-40B4-BE49-F238E27FC236}">
                  <a16:creationId xmlns:a16="http://schemas.microsoft.com/office/drawing/2014/main" id="{D4F606AD-F918-7DCA-330D-DE6BDF651EB3}"/>
                </a:ext>
              </a:extLst>
            </p:cNvPr>
            <p:cNvSpPr>
              <a:spLocks noChangeArrowheads="1"/>
            </p:cNvSpPr>
            <p:nvPr/>
          </p:nvSpPr>
          <p:spPr bwMode="auto">
            <a:xfrm>
              <a:off x="1348" y="2056"/>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2" name="Oval 545">
              <a:extLst>
                <a:ext uri="{FF2B5EF4-FFF2-40B4-BE49-F238E27FC236}">
                  <a16:creationId xmlns:a16="http://schemas.microsoft.com/office/drawing/2014/main" id="{6D296ED5-443D-A5A0-B578-9DB527D6E7D2}"/>
                </a:ext>
              </a:extLst>
            </p:cNvPr>
            <p:cNvSpPr>
              <a:spLocks noChangeArrowheads="1"/>
            </p:cNvSpPr>
            <p:nvPr/>
          </p:nvSpPr>
          <p:spPr bwMode="auto">
            <a:xfrm>
              <a:off x="1502" y="2056"/>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3" name="Oval 546">
              <a:extLst>
                <a:ext uri="{FF2B5EF4-FFF2-40B4-BE49-F238E27FC236}">
                  <a16:creationId xmlns:a16="http://schemas.microsoft.com/office/drawing/2014/main" id="{6CA3C896-95D4-0724-3263-79017819FE91}"/>
                </a:ext>
              </a:extLst>
            </p:cNvPr>
            <p:cNvSpPr>
              <a:spLocks noChangeArrowheads="1"/>
            </p:cNvSpPr>
            <p:nvPr/>
          </p:nvSpPr>
          <p:spPr bwMode="auto">
            <a:xfrm>
              <a:off x="1655" y="2055"/>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4" name="Oval 547">
              <a:extLst>
                <a:ext uri="{FF2B5EF4-FFF2-40B4-BE49-F238E27FC236}">
                  <a16:creationId xmlns:a16="http://schemas.microsoft.com/office/drawing/2014/main" id="{5CD50892-AE36-A293-54CF-4C1705267F78}"/>
                </a:ext>
              </a:extLst>
            </p:cNvPr>
            <p:cNvSpPr>
              <a:spLocks noChangeArrowheads="1"/>
            </p:cNvSpPr>
            <p:nvPr/>
          </p:nvSpPr>
          <p:spPr bwMode="auto">
            <a:xfrm>
              <a:off x="1808" y="2056"/>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5" name="Oval 548">
              <a:extLst>
                <a:ext uri="{FF2B5EF4-FFF2-40B4-BE49-F238E27FC236}">
                  <a16:creationId xmlns:a16="http://schemas.microsoft.com/office/drawing/2014/main" id="{8339FF98-BFEC-9A1F-7AEA-C723ADB82731}"/>
                </a:ext>
              </a:extLst>
            </p:cNvPr>
            <p:cNvSpPr>
              <a:spLocks noChangeArrowheads="1"/>
            </p:cNvSpPr>
            <p:nvPr/>
          </p:nvSpPr>
          <p:spPr bwMode="auto">
            <a:xfrm>
              <a:off x="1964" y="2056"/>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6" name="Oval 549">
              <a:extLst>
                <a:ext uri="{FF2B5EF4-FFF2-40B4-BE49-F238E27FC236}">
                  <a16:creationId xmlns:a16="http://schemas.microsoft.com/office/drawing/2014/main" id="{8DE9A2C4-C933-FA20-38BD-0DF017233022}"/>
                </a:ext>
              </a:extLst>
            </p:cNvPr>
            <p:cNvSpPr>
              <a:spLocks noChangeArrowheads="1"/>
            </p:cNvSpPr>
            <p:nvPr/>
          </p:nvSpPr>
          <p:spPr bwMode="auto">
            <a:xfrm>
              <a:off x="2118" y="2055"/>
              <a:ext cx="150"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7" name="Oval 550">
              <a:extLst>
                <a:ext uri="{FF2B5EF4-FFF2-40B4-BE49-F238E27FC236}">
                  <a16:creationId xmlns:a16="http://schemas.microsoft.com/office/drawing/2014/main" id="{0ECA69B9-077B-54E4-8958-E4DCFD3AF89C}"/>
                </a:ext>
              </a:extLst>
            </p:cNvPr>
            <p:cNvSpPr>
              <a:spLocks noChangeArrowheads="1"/>
            </p:cNvSpPr>
            <p:nvPr/>
          </p:nvSpPr>
          <p:spPr bwMode="auto">
            <a:xfrm>
              <a:off x="2276" y="2055"/>
              <a:ext cx="145"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8" name="Oval 551">
              <a:extLst>
                <a:ext uri="{FF2B5EF4-FFF2-40B4-BE49-F238E27FC236}">
                  <a16:creationId xmlns:a16="http://schemas.microsoft.com/office/drawing/2014/main" id="{970C4903-7A1C-D861-70EB-698883D48246}"/>
                </a:ext>
              </a:extLst>
            </p:cNvPr>
            <p:cNvSpPr>
              <a:spLocks noChangeArrowheads="1"/>
            </p:cNvSpPr>
            <p:nvPr/>
          </p:nvSpPr>
          <p:spPr bwMode="auto">
            <a:xfrm>
              <a:off x="2429" y="2055"/>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39" name="Oval 552">
              <a:extLst>
                <a:ext uri="{FF2B5EF4-FFF2-40B4-BE49-F238E27FC236}">
                  <a16:creationId xmlns:a16="http://schemas.microsoft.com/office/drawing/2014/main" id="{6D5B8593-34DB-CB76-2CDB-53716FEA16AB}"/>
                </a:ext>
              </a:extLst>
            </p:cNvPr>
            <p:cNvSpPr>
              <a:spLocks noChangeArrowheads="1"/>
            </p:cNvSpPr>
            <p:nvPr/>
          </p:nvSpPr>
          <p:spPr bwMode="auto">
            <a:xfrm>
              <a:off x="2584" y="2054"/>
              <a:ext cx="147" cy="148"/>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0" name="Oval 553">
              <a:extLst>
                <a:ext uri="{FF2B5EF4-FFF2-40B4-BE49-F238E27FC236}">
                  <a16:creationId xmlns:a16="http://schemas.microsoft.com/office/drawing/2014/main" id="{D6F0B7E2-959A-DFED-08FC-4B2134596100}"/>
                </a:ext>
              </a:extLst>
            </p:cNvPr>
            <p:cNvSpPr>
              <a:spLocks noChangeArrowheads="1"/>
            </p:cNvSpPr>
            <p:nvPr/>
          </p:nvSpPr>
          <p:spPr bwMode="auto">
            <a:xfrm>
              <a:off x="2738" y="2055"/>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1" name="Oval 554">
              <a:extLst>
                <a:ext uri="{FF2B5EF4-FFF2-40B4-BE49-F238E27FC236}">
                  <a16:creationId xmlns:a16="http://schemas.microsoft.com/office/drawing/2014/main" id="{E537EAA1-236C-CEB5-C755-0FB8D4547B48}"/>
                </a:ext>
              </a:extLst>
            </p:cNvPr>
            <p:cNvSpPr>
              <a:spLocks noChangeArrowheads="1"/>
            </p:cNvSpPr>
            <p:nvPr/>
          </p:nvSpPr>
          <p:spPr bwMode="auto">
            <a:xfrm>
              <a:off x="2892" y="2055"/>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2" name="Oval 555">
              <a:extLst>
                <a:ext uri="{FF2B5EF4-FFF2-40B4-BE49-F238E27FC236}">
                  <a16:creationId xmlns:a16="http://schemas.microsoft.com/office/drawing/2014/main" id="{52693D87-8830-53B0-36A9-B8AAFAA39D45}"/>
                </a:ext>
              </a:extLst>
            </p:cNvPr>
            <p:cNvSpPr>
              <a:spLocks noChangeArrowheads="1"/>
            </p:cNvSpPr>
            <p:nvPr/>
          </p:nvSpPr>
          <p:spPr bwMode="auto">
            <a:xfrm>
              <a:off x="3047" y="2056"/>
              <a:ext cx="149"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3" name="Oval 556">
              <a:extLst>
                <a:ext uri="{FF2B5EF4-FFF2-40B4-BE49-F238E27FC236}">
                  <a16:creationId xmlns:a16="http://schemas.microsoft.com/office/drawing/2014/main" id="{ED9B82BE-D923-A991-71AF-D72654D2A8EB}"/>
                </a:ext>
              </a:extLst>
            </p:cNvPr>
            <p:cNvSpPr>
              <a:spLocks noChangeArrowheads="1"/>
            </p:cNvSpPr>
            <p:nvPr/>
          </p:nvSpPr>
          <p:spPr bwMode="auto">
            <a:xfrm>
              <a:off x="1239"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4" name="Oval 557">
              <a:extLst>
                <a:ext uri="{FF2B5EF4-FFF2-40B4-BE49-F238E27FC236}">
                  <a16:creationId xmlns:a16="http://schemas.microsoft.com/office/drawing/2014/main" id="{92846A19-5026-9A93-C79A-67E5D9C1D459}"/>
                </a:ext>
              </a:extLst>
            </p:cNvPr>
            <p:cNvSpPr>
              <a:spLocks noChangeArrowheads="1"/>
            </p:cNvSpPr>
            <p:nvPr/>
          </p:nvSpPr>
          <p:spPr bwMode="auto">
            <a:xfrm>
              <a:off x="1393" y="2096"/>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5" name="Oval 558">
              <a:extLst>
                <a:ext uri="{FF2B5EF4-FFF2-40B4-BE49-F238E27FC236}">
                  <a16:creationId xmlns:a16="http://schemas.microsoft.com/office/drawing/2014/main" id="{1DDD37B8-6C4E-CE37-8633-3B5B99D2B28F}"/>
                </a:ext>
              </a:extLst>
            </p:cNvPr>
            <p:cNvSpPr>
              <a:spLocks noChangeArrowheads="1"/>
            </p:cNvSpPr>
            <p:nvPr/>
          </p:nvSpPr>
          <p:spPr bwMode="auto">
            <a:xfrm>
              <a:off x="1549"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6" name="Oval 559">
              <a:extLst>
                <a:ext uri="{FF2B5EF4-FFF2-40B4-BE49-F238E27FC236}">
                  <a16:creationId xmlns:a16="http://schemas.microsoft.com/office/drawing/2014/main" id="{9000C0E9-973C-331F-00C8-35CA1CE755EA}"/>
                </a:ext>
              </a:extLst>
            </p:cNvPr>
            <p:cNvSpPr>
              <a:spLocks noChangeArrowheads="1"/>
            </p:cNvSpPr>
            <p:nvPr/>
          </p:nvSpPr>
          <p:spPr bwMode="auto">
            <a:xfrm>
              <a:off x="1703" y="2096"/>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7" name="Oval 560">
              <a:extLst>
                <a:ext uri="{FF2B5EF4-FFF2-40B4-BE49-F238E27FC236}">
                  <a16:creationId xmlns:a16="http://schemas.microsoft.com/office/drawing/2014/main" id="{984A8C7D-AFC2-91E9-2D23-CC4DE5CA887F}"/>
                </a:ext>
              </a:extLst>
            </p:cNvPr>
            <p:cNvSpPr>
              <a:spLocks noChangeArrowheads="1"/>
            </p:cNvSpPr>
            <p:nvPr/>
          </p:nvSpPr>
          <p:spPr bwMode="auto">
            <a:xfrm>
              <a:off x="1858"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8" name="Oval 561">
              <a:extLst>
                <a:ext uri="{FF2B5EF4-FFF2-40B4-BE49-F238E27FC236}">
                  <a16:creationId xmlns:a16="http://schemas.microsoft.com/office/drawing/2014/main" id="{B75B0FF0-C620-A2DB-A7A2-FAE3C10839BE}"/>
                </a:ext>
              </a:extLst>
            </p:cNvPr>
            <p:cNvSpPr>
              <a:spLocks noChangeArrowheads="1"/>
            </p:cNvSpPr>
            <p:nvPr/>
          </p:nvSpPr>
          <p:spPr bwMode="auto">
            <a:xfrm>
              <a:off x="2013"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49" name="Oval 562">
              <a:extLst>
                <a:ext uri="{FF2B5EF4-FFF2-40B4-BE49-F238E27FC236}">
                  <a16:creationId xmlns:a16="http://schemas.microsoft.com/office/drawing/2014/main" id="{3501E08B-60F1-961C-FE4C-232FA3D0A593}"/>
                </a:ext>
              </a:extLst>
            </p:cNvPr>
            <p:cNvSpPr>
              <a:spLocks noChangeArrowheads="1"/>
            </p:cNvSpPr>
            <p:nvPr/>
          </p:nvSpPr>
          <p:spPr bwMode="auto">
            <a:xfrm>
              <a:off x="2167"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0" name="Oval 563">
              <a:extLst>
                <a:ext uri="{FF2B5EF4-FFF2-40B4-BE49-F238E27FC236}">
                  <a16:creationId xmlns:a16="http://schemas.microsoft.com/office/drawing/2014/main" id="{0F156BEE-8E9B-67CC-3FCA-00A919F90170}"/>
                </a:ext>
              </a:extLst>
            </p:cNvPr>
            <p:cNvSpPr>
              <a:spLocks noChangeArrowheads="1"/>
            </p:cNvSpPr>
            <p:nvPr/>
          </p:nvSpPr>
          <p:spPr bwMode="auto">
            <a:xfrm>
              <a:off x="2321" y="2096"/>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1" name="Oval 564">
              <a:extLst>
                <a:ext uri="{FF2B5EF4-FFF2-40B4-BE49-F238E27FC236}">
                  <a16:creationId xmlns:a16="http://schemas.microsoft.com/office/drawing/2014/main" id="{F8C80D60-257D-D273-631E-972622334669}"/>
                </a:ext>
              </a:extLst>
            </p:cNvPr>
            <p:cNvSpPr>
              <a:spLocks noChangeArrowheads="1"/>
            </p:cNvSpPr>
            <p:nvPr/>
          </p:nvSpPr>
          <p:spPr bwMode="auto">
            <a:xfrm>
              <a:off x="2477" y="2096"/>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2" name="Oval 565">
              <a:extLst>
                <a:ext uri="{FF2B5EF4-FFF2-40B4-BE49-F238E27FC236}">
                  <a16:creationId xmlns:a16="http://schemas.microsoft.com/office/drawing/2014/main" id="{76524701-7023-6CA4-D884-B93552F1C8D4}"/>
                </a:ext>
              </a:extLst>
            </p:cNvPr>
            <p:cNvSpPr>
              <a:spLocks noChangeArrowheads="1"/>
            </p:cNvSpPr>
            <p:nvPr/>
          </p:nvSpPr>
          <p:spPr bwMode="auto">
            <a:xfrm>
              <a:off x="2630" y="2096"/>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3" name="Oval 566">
              <a:extLst>
                <a:ext uri="{FF2B5EF4-FFF2-40B4-BE49-F238E27FC236}">
                  <a16:creationId xmlns:a16="http://schemas.microsoft.com/office/drawing/2014/main" id="{0BC8E5E1-FF22-33F8-7150-FD2A14C7EBAD}"/>
                </a:ext>
              </a:extLst>
            </p:cNvPr>
            <p:cNvSpPr>
              <a:spLocks noChangeArrowheads="1"/>
            </p:cNvSpPr>
            <p:nvPr/>
          </p:nvSpPr>
          <p:spPr bwMode="auto">
            <a:xfrm>
              <a:off x="2786" y="2096"/>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4" name="Oval 567">
              <a:extLst>
                <a:ext uri="{FF2B5EF4-FFF2-40B4-BE49-F238E27FC236}">
                  <a16:creationId xmlns:a16="http://schemas.microsoft.com/office/drawing/2014/main" id="{E90A6B8C-2BD2-ECDF-2FC9-4E0494ECE103}"/>
                </a:ext>
              </a:extLst>
            </p:cNvPr>
            <p:cNvSpPr>
              <a:spLocks noChangeArrowheads="1"/>
            </p:cNvSpPr>
            <p:nvPr/>
          </p:nvSpPr>
          <p:spPr bwMode="auto">
            <a:xfrm>
              <a:off x="2939" y="2096"/>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5" name="Oval 568">
              <a:extLst>
                <a:ext uri="{FF2B5EF4-FFF2-40B4-BE49-F238E27FC236}">
                  <a16:creationId xmlns:a16="http://schemas.microsoft.com/office/drawing/2014/main" id="{1359C721-8599-D842-C684-94930382E91D}"/>
                </a:ext>
              </a:extLst>
            </p:cNvPr>
            <p:cNvSpPr>
              <a:spLocks noChangeArrowheads="1"/>
            </p:cNvSpPr>
            <p:nvPr/>
          </p:nvSpPr>
          <p:spPr bwMode="auto">
            <a:xfrm>
              <a:off x="1285" y="21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6" name="Oval 569">
              <a:extLst>
                <a:ext uri="{FF2B5EF4-FFF2-40B4-BE49-F238E27FC236}">
                  <a16:creationId xmlns:a16="http://schemas.microsoft.com/office/drawing/2014/main" id="{5B115E3E-911B-9FA5-239A-25070269503D}"/>
                </a:ext>
              </a:extLst>
            </p:cNvPr>
            <p:cNvSpPr>
              <a:spLocks noChangeArrowheads="1"/>
            </p:cNvSpPr>
            <p:nvPr/>
          </p:nvSpPr>
          <p:spPr bwMode="auto">
            <a:xfrm>
              <a:off x="1439" y="2142"/>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7" name="Oval 570">
              <a:extLst>
                <a:ext uri="{FF2B5EF4-FFF2-40B4-BE49-F238E27FC236}">
                  <a16:creationId xmlns:a16="http://schemas.microsoft.com/office/drawing/2014/main" id="{16E509FF-B68F-640A-61F1-139262A77BC5}"/>
                </a:ext>
              </a:extLst>
            </p:cNvPr>
            <p:cNvSpPr>
              <a:spLocks noChangeArrowheads="1"/>
            </p:cNvSpPr>
            <p:nvPr/>
          </p:nvSpPr>
          <p:spPr bwMode="auto">
            <a:xfrm>
              <a:off x="1594" y="2141"/>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8" name="Oval 571">
              <a:extLst>
                <a:ext uri="{FF2B5EF4-FFF2-40B4-BE49-F238E27FC236}">
                  <a16:creationId xmlns:a16="http://schemas.microsoft.com/office/drawing/2014/main" id="{BB37FE42-E627-23D7-469B-6405FFEF0F64}"/>
                </a:ext>
              </a:extLst>
            </p:cNvPr>
            <p:cNvSpPr>
              <a:spLocks noChangeArrowheads="1"/>
            </p:cNvSpPr>
            <p:nvPr/>
          </p:nvSpPr>
          <p:spPr bwMode="auto">
            <a:xfrm>
              <a:off x="1750" y="21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59" name="Oval 572">
              <a:extLst>
                <a:ext uri="{FF2B5EF4-FFF2-40B4-BE49-F238E27FC236}">
                  <a16:creationId xmlns:a16="http://schemas.microsoft.com/office/drawing/2014/main" id="{F0CCEEE8-6FF0-2209-B33B-FF02C0158453}"/>
                </a:ext>
              </a:extLst>
            </p:cNvPr>
            <p:cNvSpPr>
              <a:spLocks noChangeArrowheads="1"/>
            </p:cNvSpPr>
            <p:nvPr/>
          </p:nvSpPr>
          <p:spPr bwMode="auto">
            <a:xfrm>
              <a:off x="1904" y="2142"/>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0" name="Oval 573">
              <a:extLst>
                <a:ext uri="{FF2B5EF4-FFF2-40B4-BE49-F238E27FC236}">
                  <a16:creationId xmlns:a16="http://schemas.microsoft.com/office/drawing/2014/main" id="{839646CE-65CB-CA7C-2618-F889F80E9C21}"/>
                </a:ext>
              </a:extLst>
            </p:cNvPr>
            <p:cNvSpPr>
              <a:spLocks noChangeArrowheads="1"/>
            </p:cNvSpPr>
            <p:nvPr/>
          </p:nvSpPr>
          <p:spPr bwMode="auto">
            <a:xfrm>
              <a:off x="2058" y="214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1" name="Oval 574">
              <a:extLst>
                <a:ext uri="{FF2B5EF4-FFF2-40B4-BE49-F238E27FC236}">
                  <a16:creationId xmlns:a16="http://schemas.microsoft.com/office/drawing/2014/main" id="{3AFB5922-E261-00B9-525C-990FDAD3B3E2}"/>
                </a:ext>
              </a:extLst>
            </p:cNvPr>
            <p:cNvSpPr>
              <a:spLocks noChangeArrowheads="1"/>
            </p:cNvSpPr>
            <p:nvPr/>
          </p:nvSpPr>
          <p:spPr bwMode="auto">
            <a:xfrm>
              <a:off x="2213" y="214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2" name="Oval 575">
              <a:extLst>
                <a:ext uri="{FF2B5EF4-FFF2-40B4-BE49-F238E27FC236}">
                  <a16:creationId xmlns:a16="http://schemas.microsoft.com/office/drawing/2014/main" id="{958AE533-465E-A99B-9F9D-90ECF3443280}"/>
                </a:ext>
              </a:extLst>
            </p:cNvPr>
            <p:cNvSpPr>
              <a:spLocks noChangeArrowheads="1"/>
            </p:cNvSpPr>
            <p:nvPr/>
          </p:nvSpPr>
          <p:spPr bwMode="auto">
            <a:xfrm>
              <a:off x="2368" y="214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3" name="Oval 576">
              <a:extLst>
                <a:ext uri="{FF2B5EF4-FFF2-40B4-BE49-F238E27FC236}">
                  <a16:creationId xmlns:a16="http://schemas.microsoft.com/office/drawing/2014/main" id="{9C06338B-67F7-124C-82EC-35F371E0DCD5}"/>
                </a:ext>
              </a:extLst>
            </p:cNvPr>
            <p:cNvSpPr>
              <a:spLocks noChangeArrowheads="1"/>
            </p:cNvSpPr>
            <p:nvPr/>
          </p:nvSpPr>
          <p:spPr bwMode="auto">
            <a:xfrm>
              <a:off x="2522" y="2141"/>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4" name="Oval 577">
              <a:extLst>
                <a:ext uri="{FF2B5EF4-FFF2-40B4-BE49-F238E27FC236}">
                  <a16:creationId xmlns:a16="http://schemas.microsoft.com/office/drawing/2014/main" id="{ABB20A49-1402-BB29-FF91-6AFBB310CFCC}"/>
                </a:ext>
              </a:extLst>
            </p:cNvPr>
            <p:cNvSpPr>
              <a:spLocks noChangeArrowheads="1"/>
            </p:cNvSpPr>
            <p:nvPr/>
          </p:nvSpPr>
          <p:spPr bwMode="auto">
            <a:xfrm>
              <a:off x="2676" y="2141"/>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5" name="Oval 578">
              <a:extLst>
                <a:ext uri="{FF2B5EF4-FFF2-40B4-BE49-F238E27FC236}">
                  <a16:creationId xmlns:a16="http://schemas.microsoft.com/office/drawing/2014/main" id="{D79FB68E-F0AB-BD7A-C288-5B3BD42159A1}"/>
                </a:ext>
              </a:extLst>
            </p:cNvPr>
            <p:cNvSpPr>
              <a:spLocks noChangeArrowheads="1"/>
            </p:cNvSpPr>
            <p:nvPr/>
          </p:nvSpPr>
          <p:spPr bwMode="auto">
            <a:xfrm>
              <a:off x="2833" y="2141"/>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6" name="Oval 579">
              <a:extLst>
                <a:ext uri="{FF2B5EF4-FFF2-40B4-BE49-F238E27FC236}">
                  <a16:creationId xmlns:a16="http://schemas.microsoft.com/office/drawing/2014/main" id="{EE1179D0-FFB9-1B02-7FE5-7D187CE93CBA}"/>
                </a:ext>
              </a:extLst>
            </p:cNvPr>
            <p:cNvSpPr>
              <a:spLocks noChangeArrowheads="1"/>
            </p:cNvSpPr>
            <p:nvPr/>
          </p:nvSpPr>
          <p:spPr bwMode="auto">
            <a:xfrm>
              <a:off x="2987" y="2142"/>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7" name="Oval 580">
              <a:extLst>
                <a:ext uri="{FF2B5EF4-FFF2-40B4-BE49-F238E27FC236}">
                  <a16:creationId xmlns:a16="http://schemas.microsoft.com/office/drawing/2014/main" id="{3BDF465E-E198-322B-3FE9-73EA4B73DB6B}"/>
                </a:ext>
              </a:extLst>
            </p:cNvPr>
            <p:cNvSpPr>
              <a:spLocks noChangeArrowheads="1"/>
            </p:cNvSpPr>
            <p:nvPr/>
          </p:nvSpPr>
          <p:spPr bwMode="auto">
            <a:xfrm>
              <a:off x="1181" y="218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8" name="Oval 581">
              <a:extLst>
                <a:ext uri="{FF2B5EF4-FFF2-40B4-BE49-F238E27FC236}">
                  <a16:creationId xmlns:a16="http://schemas.microsoft.com/office/drawing/2014/main" id="{D5FED804-4AC4-2E24-3F45-CBF823A54AC9}"/>
                </a:ext>
              </a:extLst>
            </p:cNvPr>
            <p:cNvSpPr>
              <a:spLocks noChangeArrowheads="1"/>
            </p:cNvSpPr>
            <p:nvPr/>
          </p:nvSpPr>
          <p:spPr bwMode="auto">
            <a:xfrm>
              <a:off x="1336" y="218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69" name="Oval 582">
              <a:extLst>
                <a:ext uri="{FF2B5EF4-FFF2-40B4-BE49-F238E27FC236}">
                  <a16:creationId xmlns:a16="http://schemas.microsoft.com/office/drawing/2014/main" id="{8775BD06-EFEB-22A2-71E0-87499BC79803}"/>
                </a:ext>
              </a:extLst>
            </p:cNvPr>
            <p:cNvSpPr>
              <a:spLocks noChangeArrowheads="1"/>
            </p:cNvSpPr>
            <p:nvPr/>
          </p:nvSpPr>
          <p:spPr bwMode="auto">
            <a:xfrm>
              <a:off x="1490" y="218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0" name="Oval 583">
              <a:extLst>
                <a:ext uri="{FF2B5EF4-FFF2-40B4-BE49-F238E27FC236}">
                  <a16:creationId xmlns:a16="http://schemas.microsoft.com/office/drawing/2014/main" id="{4090C2A3-6FC5-970A-A785-D288F9FF7B7F}"/>
                </a:ext>
              </a:extLst>
            </p:cNvPr>
            <p:cNvSpPr>
              <a:spLocks noChangeArrowheads="1"/>
            </p:cNvSpPr>
            <p:nvPr/>
          </p:nvSpPr>
          <p:spPr bwMode="auto">
            <a:xfrm>
              <a:off x="1644" y="218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1" name="Oval 584">
              <a:extLst>
                <a:ext uri="{FF2B5EF4-FFF2-40B4-BE49-F238E27FC236}">
                  <a16:creationId xmlns:a16="http://schemas.microsoft.com/office/drawing/2014/main" id="{6DDF315F-0D4D-791D-A892-252309C54FD6}"/>
                </a:ext>
              </a:extLst>
            </p:cNvPr>
            <p:cNvSpPr>
              <a:spLocks noChangeArrowheads="1"/>
            </p:cNvSpPr>
            <p:nvPr/>
          </p:nvSpPr>
          <p:spPr bwMode="auto">
            <a:xfrm>
              <a:off x="1798" y="218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2" name="Oval 585">
              <a:extLst>
                <a:ext uri="{FF2B5EF4-FFF2-40B4-BE49-F238E27FC236}">
                  <a16:creationId xmlns:a16="http://schemas.microsoft.com/office/drawing/2014/main" id="{E7C547BE-7EA9-A27F-2E13-6D9BA3EF78B3}"/>
                </a:ext>
              </a:extLst>
            </p:cNvPr>
            <p:cNvSpPr>
              <a:spLocks noChangeArrowheads="1"/>
            </p:cNvSpPr>
            <p:nvPr/>
          </p:nvSpPr>
          <p:spPr bwMode="auto">
            <a:xfrm>
              <a:off x="1953" y="218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3" name="Oval 586">
              <a:extLst>
                <a:ext uri="{FF2B5EF4-FFF2-40B4-BE49-F238E27FC236}">
                  <a16:creationId xmlns:a16="http://schemas.microsoft.com/office/drawing/2014/main" id="{0CEC0F4A-11B2-FDE3-FC2A-F7BF7855BD8A}"/>
                </a:ext>
              </a:extLst>
            </p:cNvPr>
            <p:cNvSpPr>
              <a:spLocks noChangeArrowheads="1"/>
            </p:cNvSpPr>
            <p:nvPr/>
          </p:nvSpPr>
          <p:spPr bwMode="auto">
            <a:xfrm>
              <a:off x="2109" y="218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4" name="Oval 587">
              <a:extLst>
                <a:ext uri="{FF2B5EF4-FFF2-40B4-BE49-F238E27FC236}">
                  <a16:creationId xmlns:a16="http://schemas.microsoft.com/office/drawing/2014/main" id="{DD13DDD6-5021-D9DE-7467-84BCC7D62E6F}"/>
                </a:ext>
              </a:extLst>
            </p:cNvPr>
            <p:cNvSpPr>
              <a:spLocks noChangeArrowheads="1"/>
            </p:cNvSpPr>
            <p:nvPr/>
          </p:nvSpPr>
          <p:spPr bwMode="auto">
            <a:xfrm>
              <a:off x="2263" y="2183"/>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5" name="Oval 588">
              <a:extLst>
                <a:ext uri="{FF2B5EF4-FFF2-40B4-BE49-F238E27FC236}">
                  <a16:creationId xmlns:a16="http://schemas.microsoft.com/office/drawing/2014/main" id="{59B277C4-BF87-F59C-5358-2F2A93B665EC}"/>
                </a:ext>
              </a:extLst>
            </p:cNvPr>
            <p:cNvSpPr>
              <a:spLocks noChangeArrowheads="1"/>
            </p:cNvSpPr>
            <p:nvPr/>
          </p:nvSpPr>
          <p:spPr bwMode="auto">
            <a:xfrm>
              <a:off x="2417" y="218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6" name="Oval 589">
              <a:extLst>
                <a:ext uri="{FF2B5EF4-FFF2-40B4-BE49-F238E27FC236}">
                  <a16:creationId xmlns:a16="http://schemas.microsoft.com/office/drawing/2014/main" id="{34121A31-2C95-D275-9B2C-8C283000F2BB}"/>
                </a:ext>
              </a:extLst>
            </p:cNvPr>
            <p:cNvSpPr>
              <a:spLocks noChangeArrowheads="1"/>
            </p:cNvSpPr>
            <p:nvPr/>
          </p:nvSpPr>
          <p:spPr bwMode="auto">
            <a:xfrm>
              <a:off x="2572" y="218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7" name="Oval 590">
              <a:extLst>
                <a:ext uri="{FF2B5EF4-FFF2-40B4-BE49-F238E27FC236}">
                  <a16:creationId xmlns:a16="http://schemas.microsoft.com/office/drawing/2014/main" id="{C75848CC-A038-58CF-B9BC-4343EE39EF54}"/>
                </a:ext>
              </a:extLst>
            </p:cNvPr>
            <p:cNvSpPr>
              <a:spLocks noChangeArrowheads="1"/>
            </p:cNvSpPr>
            <p:nvPr/>
          </p:nvSpPr>
          <p:spPr bwMode="auto">
            <a:xfrm>
              <a:off x="2726" y="218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8" name="Oval 591">
              <a:extLst>
                <a:ext uri="{FF2B5EF4-FFF2-40B4-BE49-F238E27FC236}">
                  <a16:creationId xmlns:a16="http://schemas.microsoft.com/office/drawing/2014/main" id="{1A9B7255-3455-2BC7-E953-4184C7535004}"/>
                </a:ext>
              </a:extLst>
            </p:cNvPr>
            <p:cNvSpPr>
              <a:spLocks noChangeArrowheads="1"/>
            </p:cNvSpPr>
            <p:nvPr/>
          </p:nvSpPr>
          <p:spPr bwMode="auto">
            <a:xfrm>
              <a:off x="2881" y="218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79" name="Oval 592">
              <a:extLst>
                <a:ext uri="{FF2B5EF4-FFF2-40B4-BE49-F238E27FC236}">
                  <a16:creationId xmlns:a16="http://schemas.microsoft.com/office/drawing/2014/main" id="{AFE04594-DCC4-1817-583D-A5342A0A9E1F}"/>
                </a:ext>
              </a:extLst>
            </p:cNvPr>
            <p:cNvSpPr>
              <a:spLocks noChangeArrowheads="1"/>
            </p:cNvSpPr>
            <p:nvPr/>
          </p:nvSpPr>
          <p:spPr bwMode="auto">
            <a:xfrm>
              <a:off x="1072"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0" name="Oval 593">
              <a:extLst>
                <a:ext uri="{FF2B5EF4-FFF2-40B4-BE49-F238E27FC236}">
                  <a16:creationId xmlns:a16="http://schemas.microsoft.com/office/drawing/2014/main" id="{B3C39AE6-65B6-93BE-2B5C-0B6F620CCCDE}"/>
                </a:ext>
              </a:extLst>
            </p:cNvPr>
            <p:cNvSpPr>
              <a:spLocks noChangeArrowheads="1"/>
            </p:cNvSpPr>
            <p:nvPr/>
          </p:nvSpPr>
          <p:spPr bwMode="auto">
            <a:xfrm>
              <a:off x="1227"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1" name="Oval 594">
              <a:extLst>
                <a:ext uri="{FF2B5EF4-FFF2-40B4-BE49-F238E27FC236}">
                  <a16:creationId xmlns:a16="http://schemas.microsoft.com/office/drawing/2014/main" id="{4F0BF44C-9A74-C408-B659-178F1E1BFF95}"/>
                </a:ext>
              </a:extLst>
            </p:cNvPr>
            <p:cNvSpPr>
              <a:spLocks noChangeArrowheads="1"/>
            </p:cNvSpPr>
            <p:nvPr/>
          </p:nvSpPr>
          <p:spPr bwMode="auto">
            <a:xfrm>
              <a:off x="1382"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2" name="Oval 595">
              <a:extLst>
                <a:ext uri="{FF2B5EF4-FFF2-40B4-BE49-F238E27FC236}">
                  <a16:creationId xmlns:a16="http://schemas.microsoft.com/office/drawing/2014/main" id="{319F0552-2E8B-5791-3E2F-77BFF1A5CB4E}"/>
                </a:ext>
              </a:extLst>
            </p:cNvPr>
            <p:cNvSpPr>
              <a:spLocks noChangeArrowheads="1"/>
            </p:cNvSpPr>
            <p:nvPr/>
          </p:nvSpPr>
          <p:spPr bwMode="auto">
            <a:xfrm>
              <a:off x="1537"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3" name="Oval 596">
              <a:extLst>
                <a:ext uri="{FF2B5EF4-FFF2-40B4-BE49-F238E27FC236}">
                  <a16:creationId xmlns:a16="http://schemas.microsoft.com/office/drawing/2014/main" id="{C3320B30-E003-25C1-F3AD-1EB8C23D6E35}"/>
                </a:ext>
              </a:extLst>
            </p:cNvPr>
            <p:cNvSpPr>
              <a:spLocks noChangeArrowheads="1"/>
            </p:cNvSpPr>
            <p:nvPr/>
          </p:nvSpPr>
          <p:spPr bwMode="auto">
            <a:xfrm>
              <a:off x="1692"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4" name="Oval 597">
              <a:extLst>
                <a:ext uri="{FF2B5EF4-FFF2-40B4-BE49-F238E27FC236}">
                  <a16:creationId xmlns:a16="http://schemas.microsoft.com/office/drawing/2014/main" id="{5F96B14E-E771-D210-07D0-7B3851E22C0D}"/>
                </a:ext>
              </a:extLst>
            </p:cNvPr>
            <p:cNvSpPr>
              <a:spLocks noChangeArrowheads="1"/>
            </p:cNvSpPr>
            <p:nvPr/>
          </p:nvSpPr>
          <p:spPr bwMode="auto">
            <a:xfrm>
              <a:off x="1848" y="2224"/>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5" name="Oval 598">
              <a:extLst>
                <a:ext uri="{FF2B5EF4-FFF2-40B4-BE49-F238E27FC236}">
                  <a16:creationId xmlns:a16="http://schemas.microsoft.com/office/drawing/2014/main" id="{8CA2E212-BDDE-3522-7022-B5F0E6A39212}"/>
                </a:ext>
              </a:extLst>
            </p:cNvPr>
            <p:cNvSpPr>
              <a:spLocks noChangeArrowheads="1"/>
            </p:cNvSpPr>
            <p:nvPr/>
          </p:nvSpPr>
          <p:spPr bwMode="auto">
            <a:xfrm>
              <a:off x="2000" y="222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6" name="Oval 599">
              <a:extLst>
                <a:ext uri="{FF2B5EF4-FFF2-40B4-BE49-F238E27FC236}">
                  <a16:creationId xmlns:a16="http://schemas.microsoft.com/office/drawing/2014/main" id="{19A8E30E-6C66-7F90-50E5-B53E67C4234B}"/>
                </a:ext>
              </a:extLst>
            </p:cNvPr>
            <p:cNvSpPr>
              <a:spLocks noChangeArrowheads="1"/>
            </p:cNvSpPr>
            <p:nvPr/>
          </p:nvSpPr>
          <p:spPr bwMode="auto">
            <a:xfrm>
              <a:off x="2156" y="2224"/>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7" name="Oval 600">
              <a:extLst>
                <a:ext uri="{FF2B5EF4-FFF2-40B4-BE49-F238E27FC236}">
                  <a16:creationId xmlns:a16="http://schemas.microsoft.com/office/drawing/2014/main" id="{5DCD7552-C066-F645-13F8-1D17026125FC}"/>
                </a:ext>
              </a:extLst>
            </p:cNvPr>
            <p:cNvSpPr>
              <a:spLocks noChangeArrowheads="1"/>
            </p:cNvSpPr>
            <p:nvPr/>
          </p:nvSpPr>
          <p:spPr bwMode="auto">
            <a:xfrm>
              <a:off x="2310"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8" name="Oval 601">
              <a:extLst>
                <a:ext uri="{FF2B5EF4-FFF2-40B4-BE49-F238E27FC236}">
                  <a16:creationId xmlns:a16="http://schemas.microsoft.com/office/drawing/2014/main" id="{4AF45F33-5A0D-4AA4-8143-CB072E565A11}"/>
                </a:ext>
              </a:extLst>
            </p:cNvPr>
            <p:cNvSpPr>
              <a:spLocks noChangeArrowheads="1"/>
            </p:cNvSpPr>
            <p:nvPr/>
          </p:nvSpPr>
          <p:spPr bwMode="auto">
            <a:xfrm>
              <a:off x="2464" y="2224"/>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89" name="Oval 602">
              <a:extLst>
                <a:ext uri="{FF2B5EF4-FFF2-40B4-BE49-F238E27FC236}">
                  <a16:creationId xmlns:a16="http://schemas.microsoft.com/office/drawing/2014/main" id="{D1CC887E-3C24-BBBF-8519-4C7A2A9F368C}"/>
                </a:ext>
              </a:extLst>
            </p:cNvPr>
            <p:cNvSpPr>
              <a:spLocks noChangeArrowheads="1"/>
            </p:cNvSpPr>
            <p:nvPr/>
          </p:nvSpPr>
          <p:spPr bwMode="auto">
            <a:xfrm>
              <a:off x="2620" y="2224"/>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0" name="Oval 603">
              <a:extLst>
                <a:ext uri="{FF2B5EF4-FFF2-40B4-BE49-F238E27FC236}">
                  <a16:creationId xmlns:a16="http://schemas.microsoft.com/office/drawing/2014/main" id="{4AD62D1E-9F9C-DB9D-45CB-05B7AB4679DB}"/>
                </a:ext>
              </a:extLst>
            </p:cNvPr>
            <p:cNvSpPr>
              <a:spLocks noChangeArrowheads="1"/>
            </p:cNvSpPr>
            <p:nvPr/>
          </p:nvSpPr>
          <p:spPr bwMode="auto">
            <a:xfrm>
              <a:off x="2775" y="2224"/>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1" name="Oval 604">
              <a:extLst>
                <a:ext uri="{FF2B5EF4-FFF2-40B4-BE49-F238E27FC236}">
                  <a16:creationId xmlns:a16="http://schemas.microsoft.com/office/drawing/2014/main" id="{21258E77-7317-8521-8125-CFDC65D65605}"/>
                </a:ext>
              </a:extLst>
            </p:cNvPr>
            <p:cNvSpPr>
              <a:spLocks noChangeArrowheads="1"/>
            </p:cNvSpPr>
            <p:nvPr/>
          </p:nvSpPr>
          <p:spPr bwMode="auto">
            <a:xfrm>
              <a:off x="1119" y="226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2" name="Oval 605">
              <a:extLst>
                <a:ext uri="{FF2B5EF4-FFF2-40B4-BE49-F238E27FC236}">
                  <a16:creationId xmlns:a16="http://schemas.microsoft.com/office/drawing/2014/main" id="{F3C35A26-87D4-E9BA-F475-C244BB7E2480}"/>
                </a:ext>
              </a:extLst>
            </p:cNvPr>
            <p:cNvSpPr>
              <a:spLocks noChangeArrowheads="1"/>
            </p:cNvSpPr>
            <p:nvPr/>
          </p:nvSpPr>
          <p:spPr bwMode="auto">
            <a:xfrm>
              <a:off x="1273" y="226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3" name="Oval 606">
              <a:extLst>
                <a:ext uri="{FF2B5EF4-FFF2-40B4-BE49-F238E27FC236}">
                  <a16:creationId xmlns:a16="http://schemas.microsoft.com/office/drawing/2014/main" id="{5F764162-A90C-162C-A7ED-09DB1040131C}"/>
                </a:ext>
              </a:extLst>
            </p:cNvPr>
            <p:cNvSpPr>
              <a:spLocks noChangeArrowheads="1"/>
            </p:cNvSpPr>
            <p:nvPr/>
          </p:nvSpPr>
          <p:spPr bwMode="auto">
            <a:xfrm>
              <a:off x="1428" y="2269"/>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4" name="Oval 607">
              <a:extLst>
                <a:ext uri="{FF2B5EF4-FFF2-40B4-BE49-F238E27FC236}">
                  <a16:creationId xmlns:a16="http://schemas.microsoft.com/office/drawing/2014/main" id="{2400CA84-BCDC-6865-6344-EDF759AEFA08}"/>
                </a:ext>
              </a:extLst>
            </p:cNvPr>
            <p:cNvSpPr>
              <a:spLocks noChangeArrowheads="1"/>
            </p:cNvSpPr>
            <p:nvPr/>
          </p:nvSpPr>
          <p:spPr bwMode="auto">
            <a:xfrm>
              <a:off x="1583" y="226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5" name="Oval 608">
              <a:extLst>
                <a:ext uri="{FF2B5EF4-FFF2-40B4-BE49-F238E27FC236}">
                  <a16:creationId xmlns:a16="http://schemas.microsoft.com/office/drawing/2014/main" id="{D0BE2C5E-2BE9-E84A-3992-003D3B805FA1}"/>
                </a:ext>
              </a:extLst>
            </p:cNvPr>
            <p:cNvSpPr>
              <a:spLocks noChangeArrowheads="1"/>
            </p:cNvSpPr>
            <p:nvPr/>
          </p:nvSpPr>
          <p:spPr bwMode="auto">
            <a:xfrm>
              <a:off x="1738" y="226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6" name="Oval 609">
              <a:extLst>
                <a:ext uri="{FF2B5EF4-FFF2-40B4-BE49-F238E27FC236}">
                  <a16:creationId xmlns:a16="http://schemas.microsoft.com/office/drawing/2014/main" id="{ACC8378A-EBD0-04DD-3D02-7C9311E9EB40}"/>
                </a:ext>
              </a:extLst>
            </p:cNvPr>
            <p:cNvSpPr>
              <a:spLocks noChangeArrowheads="1"/>
            </p:cNvSpPr>
            <p:nvPr/>
          </p:nvSpPr>
          <p:spPr bwMode="auto">
            <a:xfrm>
              <a:off x="1893" y="226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7" name="Oval 610">
              <a:extLst>
                <a:ext uri="{FF2B5EF4-FFF2-40B4-BE49-F238E27FC236}">
                  <a16:creationId xmlns:a16="http://schemas.microsoft.com/office/drawing/2014/main" id="{E7358213-37CB-0C0C-8FED-36C3FE3A0322}"/>
                </a:ext>
              </a:extLst>
            </p:cNvPr>
            <p:cNvSpPr>
              <a:spLocks noChangeArrowheads="1"/>
            </p:cNvSpPr>
            <p:nvPr/>
          </p:nvSpPr>
          <p:spPr bwMode="auto">
            <a:xfrm>
              <a:off x="2046" y="2269"/>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8" name="Oval 611">
              <a:extLst>
                <a:ext uri="{FF2B5EF4-FFF2-40B4-BE49-F238E27FC236}">
                  <a16:creationId xmlns:a16="http://schemas.microsoft.com/office/drawing/2014/main" id="{9E7675BD-A4DA-BA9A-BADC-32C7E71D50A0}"/>
                </a:ext>
              </a:extLst>
            </p:cNvPr>
            <p:cNvSpPr>
              <a:spLocks noChangeArrowheads="1"/>
            </p:cNvSpPr>
            <p:nvPr/>
          </p:nvSpPr>
          <p:spPr bwMode="auto">
            <a:xfrm>
              <a:off x="2200" y="226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999" name="Oval 612">
              <a:extLst>
                <a:ext uri="{FF2B5EF4-FFF2-40B4-BE49-F238E27FC236}">
                  <a16:creationId xmlns:a16="http://schemas.microsoft.com/office/drawing/2014/main" id="{80FB276D-7996-68A8-DCD0-1F138AC32F69}"/>
                </a:ext>
              </a:extLst>
            </p:cNvPr>
            <p:cNvSpPr>
              <a:spLocks noChangeArrowheads="1"/>
            </p:cNvSpPr>
            <p:nvPr/>
          </p:nvSpPr>
          <p:spPr bwMode="auto">
            <a:xfrm>
              <a:off x="2356" y="2268"/>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0" name="Oval 613">
              <a:extLst>
                <a:ext uri="{FF2B5EF4-FFF2-40B4-BE49-F238E27FC236}">
                  <a16:creationId xmlns:a16="http://schemas.microsoft.com/office/drawing/2014/main" id="{1E5D19BF-0210-804D-3E74-64BBA895C293}"/>
                </a:ext>
              </a:extLst>
            </p:cNvPr>
            <p:cNvSpPr>
              <a:spLocks noChangeArrowheads="1"/>
            </p:cNvSpPr>
            <p:nvPr/>
          </p:nvSpPr>
          <p:spPr bwMode="auto">
            <a:xfrm>
              <a:off x="2510" y="226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1" name="Oval 614">
              <a:extLst>
                <a:ext uri="{FF2B5EF4-FFF2-40B4-BE49-F238E27FC236}">
                  <a16:creationId xmlns:a16="http://schemas.microsoft.com/office/drawing/2014/main" id="{6116B1B6-057D-5567-7BDF-0F5991836DEE}"/>
                </a:ext>
              </a:extLst>
            </p:cNvPr>
            <p:cNvSpPr>
              <a:spLocks noChangeArrowheads="1"/>
            </p:cNvSpPr>
            <p:nvPr/>
          </p:nvSpPr>
          <p:spPr bwMode="auto">
            <a:xfrm>
              <a:off x="2666" y="2269"/>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2" name="Oval 615">
              <a:extLst>
                <a:ext uri="{FF2B5EF4-FFF2-40B4-BE49-F238E27FC236}">
                  <a16:creationId xmlns:a16="http://schemas.microsoft.com/office/drawing/2014/main" id="{21786714-DEAF-782A-3797-1DAE84EA37A3}"/>
                </a:ext>
              </a:extLst>
            </p:cNvPr>
            <p:cNvSpPr>
              <a:spLocks noChangeArrowheads="1"/>
            </p:cNvSpPr>
            <p:nvPr/>
          </p:nvSpPr>
          <p:spPr bwMode="auto">
            <a:xfrm>
              <a:off x="2822" y="2269"/>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3" name="Oval 616">
              <a:extLst>
                <a:ext uri="{FF2B5EF4-FFF2-40B4-BE49-F238E27FC236}">
                  <a16:creationId xmlns:a16="http://schemas.microsoft.com/office/drawing/2014/main" id="{970076E7-6118-9F6B-7285-EFB6382726FA}"/>
                </a:ext>
              </a:extLst>
            </p:cNvPr>
            <p:cNvSpPr>
              <a:spLocks noChangeArrowheads="1"/>
            </p:cNvSpPr>
            <p:nvPr/>
          </p:nvSpPr>
          <p:spPr bwMode="auto">
            <a:xfrm>
              <a:off x="1014" y="231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4" name="Oval 617">
              <a:extLst>
                <a:ext uri="{FF2B5EF4-FFF2-40B4-BE49-F238E27FC236}">
                  <a16:creationId xmlns:a16="http://schemas.microsoft.com/office/drawing/2014/main" id="{E24033DE-79EE-FD87-F3A8-BC94FF04750E}"/>
                </a:ext>
              </a:extLst>
            </p:cNvPr>
            <p:cNvSpPr>
              <a:spLocks noChangeArrowheads="1"/>
            </p:cNvSpPr>
            <p:nvPr/>
          </p:nvSpPr>
          <p:spPr bwMode="auto">
            <a:xfrm>
              <a:off x="1169" y="2310"/>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5" name="Oval 618">
              <a:extLst>
                <a:ext uri="{FF2B5EF4-FFF2-40B4-BE49-F238E27FC236}">
                  <a16:creationId xmlns:a16="http://schemas.microsoft.com/office/drawing/2014/main" id="{EEB00934-3BA6-1532-D4C7-5EEA6A31B76F}"/>
                </a:ext>
              </a:extLst>
            </p:cNvPr>
            <p:cNvSpPr>
              <a:spLocks noChangeArrowheads="1"/>
            </p:cNvSpPr>
            <p:nvPr/>
          </p:nvSpPr>
          <p:spPr bwMode="auto">
            <a:xfrm>
              <a:off x="1325" y="230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6" name="Oval 619">
              <a:extLst>
                <a:ext uri="{FF2B5EF4-FFF2-40B4-BE49-F238E27FC236}">
                  <a16:creationId xmlns:a16="http://schemas.microsoft.com/office/drawing/2014/main" id="{12E453E5-5735-9CD9-8D57-1319BA75DA5B}"/>
                </a:ext>
              </a:extLst>
            </p:cNvPr>
            <p:cNvSpPr>
              <a:spLocks noChangeArrowheads="1"/>
            </p:cNvSpPr>
            <p:nvPr/>
          </p:nvSpPr>
          <p:spPr bwMode="auto">
            <a:xfrm>
              <a:off x="1479" y="231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7" name="Oval 620">
              <a:extLst>
                <a:ext uri="{FF2B5EF4-FFF2-40B4-BE49-F238E27FC236}">
                  <a16:creationId xmlns:a16="http://schemas.microsoft.com/office/drawing/2014/main" id="{19BAAF2F-E156-CDC1-4A11-515662EAEBC1}"/>
                </a:ext>
              </a:extLst>
            </p:cNvPr>
            <p:cNvSpPr>
              <a:spLocks noChangeArrowheads="1"/>
            </p:cNvSpPr>
            <p:nvPr/>
          </p:nvSpPr>
          <p:spPr bwMode="auto">
            <a:xfrm>
              <a:off x="1634" y="2310"/>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8" name="Oval 621">
              <a:extLst>
                <a:ext uri="{FF2B5EF4-FFF2-40B4-BE49-F238E27FC236}">
                  <a16:creationId xmlns:a16="http://schemas.microsoft.com/office/drawing/2014/main" id="{8670E066-B0CD-9288-067D-3577A1781E4F}"/>
                </a:ext>
              </a:extLst>
            </p:cNvPr>
            <p:cNvSpPr>
              <a:spLocks noChangeArrowheads="1"/>
            </p:cNvSpPr>
            <p:nvPr/>
          </p:nvSpPr>
          <p:spPr bwMode="auto">
            <a:xfrm>
              <a:off x="1786" y="230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09" name="Oval 622">
              <a:extLst>
                <a:ext uri="{FF2B5EF4-FFF2-40B4-BE49-F238E27FC236}">
                  <a16:creationId xmlns:a16="http://schemas.microsoft.com/office/drawing/2014/main" id="{6FD2DA6F-C65A-CD9A-5D2C-946B5BDF377B}"/>
                </a:ext>
              </a:extLst>
            </p:cNvPr>
            <p:cNvSpPr>
              <a:spLocks noChangeArrowheads="1"/>
            </p:cNvSpPr>
            <p:nvPr/>
          </p:nvSpPr>
          <p:spPr bwMode="auto">
            <a:xfrm>
              <a:off x="1941" y="2309"/>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0" name="Oval 623">
              <a:extLst>
                <a:ext uri="{FF2B5EF4-FFF2-40B4-BE49-F238E27FC236}">
                  <a16:creationId xmlns:a16="http://schemas.microsoft.com/office/drawing/2014/main" id="{587ABA81-13D4-90DE-AA00-EF84A64F8986}"/>
                </a:ext>
              </a:extLst>
            </p:cNvPr>
            <p:cNvSpPr>
              <a:spLocks noChangeArrowheads="1"/>
            </p:cNvSpPr>
            <p:nvPr/>
          </p:nvSpPr>
          <p:spPr bwMode="auto">
            <a:xfrm>
              <a:off x="2098" y="230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1" name="Oval 624">
              <a:extLst>
                <a:ext uri="{FF2B5EF4-FFF2-40B4-BE49-F238E27FC236}">
                  <a16:creationId xmlns:a16="http://schemas.microsoft.com/office/drawing/2014/main" id="{CC0C8CA1-6395-BE72-142C-156C8E43A539}"/>
                </a:ext>
              </a:extLst>
            </p:cNvPr>
            <p:cNvSpPr>
              <a:spLocks noChangeArrowheads="1"/>
            </p:cNvSpPr>
            <p:nvPr/>
          </p:nvSpPr>
          <p:spPr bwMode="auto">
            <a:xfrm>
              <a:off x="2253" y="2308"/>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2" name="Oval 625">
              <a:extLst>
                <a:ext uri="{FF2B5EF4-FFF2-40B4-BE49-F238E27FC236}">
                  <a16:creationId xmlns:a16="http://schemas.microsoft.com/office/drawing/2014/main" id="{B177093E-7CE4-5903-C52C-A3B8650C860D}"/>
                </a:ext>
              </a:extLst>
            </p:cNvPr>
            <p:cNvSpPr>
              <a:spLocks noChangeArrowheads="1"/>
            </p:cNvSpPr>
            <p:nvPr/>
          </p:nvSpPr>
          <p:spPr bwMode="auto">
            <a:xfrm>
              <a:off x="2407" y="2309"/>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3" name="Oval 626">
              <a:extLst>
                <a:ext uri="{FF2B5EF4-FFF2-40B4-BE49-F238E27FC236}">
                  <a16:creationId xmlns:a16="http://schemas.microsoft.com/office/drawing/2014/main" id="{4F21E363-AEA9-4F3C-1565-27386E5B7D1B}"/>
                </a:ext>
              </a:extLst>
            </p:cNvPr>
            <p:cNvSpPr>
              <a:spLocks noChangeArrowheads="1"/>
            </p:cNvSpPr>
            <p:nvPr/>
          </p:nvSpPr>
          <p:spPr bwMode="auto">
            <a:xfrm>
              <a:off x="2926" y="222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4" name="Oval 627">
              <a:extLst>
                <a:ext uri="{FF2B5EF4-FFF2-40B4-BE49-F238E27FC236}">
                  <a16:creationId xmlns:a16="http://schemas.microsoft.com/office/drawing/2014/main" id="{A06BB4B7-59D1-42CC-7EDF-C7F3C491AF7D}"/>
                </a:ext>
              </a:extLst>
            </p:cNvPr>
            <p:cNvSpPr>
              <a:spLocks noChangeArrowheads="1"/>
            </p:cNvSpPr>
            <p:nvPr/>
          </p:nvSpPr>
          <p:spPr bwMode="auto">
            <a:xfrm>
              <a:off x="2562" y="2309"/>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5" name="Oval 628">
              <a:extLst>
                <a:ext uri="{FF2B5EF4-FFF2-40B4-BE49-F238E27FC236}">
                  <a16:creationId xmlns:a16="http://schemas.microsoft.com/office/drawing/2014/main" id="{8D4578CC-06B7-3AAB-458E-6D2555348C19}"/>
                </a:ext>
              </a:extLst>
            </p:cNvPr>
            <p:cNvSpPr>
              <a:spLocks noChangeArrowheads="1"/>
            </p:cNvSpPr>
            <p:nvPr/>
          </p:nvSpPr>
          <p:spPr bwMode="auto">
            <a:xfrm>
              <a:off x="2716" y="231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6" name="Oval 629">
              <a:extLst>
                <a:ext uri="{FF2B5EF4-FFF2-40B4-BE49-F238E27FC236}">
                  <a16:creationId xmlns:a16="http://schemas.microsoft.com/office/drawing/2014/main" id="{9A98A30A-6F80-A4AA-4AC0-F754F08D5915}"/>
                </a:ext>
              </a:extLst>
            </p:cNvPr>
            <p:cNvSpPr>
              <a:spLocks noChangeArrowheads="1"/>
            </p:cNvSpPr>
            <p:nvPr/>
          </p:nvSpPr>
          <p:spPr bwMode="auto">
            <a:xfrm>
              <a:off x="907" y="235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7" name="Oval 630">
              <a:extLst>
                <a:ext uri="{FF2B5EF4-FFF2-40B4-BE49-F238E27FC236}">
                  <a16:creationId xmlns:a16="http://schemas.microsoft.com/office/drawing/2014/main" id="{39D36820-7FC5-C4D4-70AF-286D2C91926C}"/>
                </a:ext>
              </a:extLst>
            </p:cNvPr>
            <p:cNvSpPr>
              <a:spLocks noChangeArrowheads="1"/>
            </p:cNvSpPr>
            <p:nvPr/>
          </p:nvSpPr>
          <p:spPr bwMode="auto">
            <a:xfrm>
              <a:off x="1062" y="2352"/>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8" name="Oval 631">
              <a:extLst>
                <a:ext uri="{FF2B5EF4-FFF2-40B4-BE49-F238E27FC236}">
                  <a16:creationId xmlns:a16="http://schemas.microsoft.com/office/drawing/2014/main" id="{A297D645-0F8A-C134-D0BB-EB21566E043C}"/>
                </a:ext>
              </a:extLst>
            </p:cNvPr>
            <p:cNvSpPr>
              <a:spLocks noChangeArrowheads="1"/>
            </p:cNvSpPr>
            <p:nvPr/>
          </p:nvSpPr>
          <p:spPr bwMode="auto">
            <a:xfrm>
              <a:off x="1218" y="235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19" name="Oval 632">
              <a:extLst>
                <a:ext uri="{FF2B5EF4-FFF2-40B4-BE49-F238E27FC236}">
                  <a16:creationId xmlns:a16="http://schemas.microsoft.com/office/drawing/2014/main" id="{8B85AACD-E0FF-03AA-16DB-F12658A0E398}"/>
                </a:ext>
              </a:extLst>
            </p:cNvPr>
            <p:cNvSpPr>
              <a:spLocks noChangeArrowheads="1"/>
            </p:cNvSpPr>
            <p:nvPr/>
          </p:nvSpPr>
          <p:spPr bwMode="auto">
            <a:xfrm>
              <a:off x="1373" y="2352"/>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0" name="Oval 633">
              <a:extLst>
                <a:ext uri="{FF2B5EF4-FFF2-40B4-BE49-F238E27FC236}">
                  <a16:creationId xmlns:a16="http://schemas.microsoft.com/office/drawing/2014/main" id="{77AA73BF-87F3-C1D0-5698-479433342826}"/>
                </a:ext>
              </a:extLst>
            </p:cNvPr>
            <p:cNvSpPr>
              <a:spLocks noChangeArrowheads="1"/>
            </p:cNvSpPr>
            <p:nvPr/>
          </p:nvSpPr>
          <p:spPr bwMode="auto">
            <a:xfrm>
              <a:off x="1525" y="2352"/>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1" name="Oval 634">
              <a:extLst>
                <a:ext uri="{FF2B5EF4-FFF2-40B4-BE49-F238E27FC236}">
                  <a16:creationId xmlns:a16="http://schemas.microsoft.com/office/drawing/2014/main" id="{66CF1923-41A5-8914-9413-47DB02477558}"/>
                </a:ext>
              </a:extLst>
            </p:cNvPr>
            <p:cNvSpPr>
              <a:spLocks noChangeArrowheads="1"/>
            </p:cNvSpPr>
            <p:nvPr/>
          </p:nvSpPr>
          <p:spPr bwMode="auto">
            <a:xfrm>
              <a:off x="1682" y="2352"/>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2" name="Oval 635">
              <a:extLst>
                <a:ext uri="{FF2B5EF4-FFF2-40B4-BE49-F238E27FC236}">
                  <a16:creationId xmlns:a16="http://schemas.microsoft.com/office/drawing/2014/main" id="{A4AD9037-31EF-1173-9D84-360D9BC2A65A}"/>
                </a:ext>
              </a:extLst>
            </p:cNvPr>
            <p:cNvSpPr>
              <a:spLocks noChangeArrowheads="1"/>
            </p:cNvSpPr>
            <p:nvPr/>
          </p:nvSpPr>
          <p:spPr bwMode="auto">
            <a:xfrm>
              <a:off x="1834" y="2352"/>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3" name="Oval 636">
              <a:extLst>
                <a:ext uri="{FF2B5EF4-FFF2-40B4-BE49-F238E27FC236}">
                  <a16:creationId xmlns:a16="http://schemas.microsoft.com/office/drawing/2014/main" id="{DF93F5EA-E2B1-FA08-6A07-30004863E93C}"/>
                </a:ext>
              </a:extLst>
            </p:cNvPr>
            <p:cNvSpPr>
              <a:spLocks noChangeArrowheads="1"/>
            </p:cNvSpPr>
            <p:nvPr/>
          </p:nvSpPr>
          <p:spPr bwMode="auto">
            <a:xfrm>
              <a:off x="1990" y="235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4" name="Oval 637">
              <a:extLst>
                <a:ext uri="{FF2B5EF4-FFF2-40B4-BE49-F238E27FC236}">
                  <a16:creationId xmlns:a16="http://schemas.microsoft.com/office/drawing/2014/main" id="{7522303E-BE76-1087-D7B7-E3F15739CB76}"/>
                </a:ext>
              </a:extLst>
            </p:cNvPr>
            <p:cNvSpPr>
              <a:spLocks noChangeArrowheads="1"/>
            </p:cNvSpPr>
            <p:nvPr/>
          </p:nvSpPr>
          <p:spPr bwMode="auto">
            <a:xfrm>
              <a:off x="2146" y="235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5" name="Oval 638">
              <a:extLst>
                <a:ext uri="{FF2B5EF4-FFF2-40B4-BE49-F238E27FC236}">
                  <a16:creationId xmlns:a16="http://schemas.microsoft.com/office/drawing/2014/main" id="{701448D4-550C-7C75-D308-462CE670202C}"/>
                </a:ext>
              </a:extLst>
            </p:cNvPr>
            <p:cNvSpPr>
              <a:spLocks noChangeArrowheads="1"/>
            </p:cNvSpPr>
            <p:nvPr/>
          </p:nvSpPr>
          <p:spPr bwMode="auto">
            <a:xfrm>
              <a:off x="2299" y="235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6" name="Oval 639">
              <a:extLst>
                <a:ext uri="{FF2B5EF4-FFF2-40B4-BE49-F238E27FC236}">
                  <a16:creationId xmlns:a16="http://schemas.microsoft.com/office/drawing/2014/main" id="{4E50473B-D202-8039-B66A-4816D8CF005C}"/>
                </a:ext>
              </a:extLst>
            </p:cNvPr>
            <p:cNvSpPr>
              <a:spLocks noChangeArrowheads="1"/>
            </p:cNvSpPr>
            <p:nvPr/>
          </p:nvSpPr>
          <p:spPr bwMode="auto">
            <a:xfrm>
              <a:off x="2453" y="235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7" name="Oval 640">
              <a:extLst>
                <a:ext uri="{FF2B5EF4-FFF2-40B4-BE49-F238E27FC236}">
                  <a16:creationId xmlns:a16="http://schemas.microsoft.com/office/drawing/2014/main" id="{C508A863-0444-052F-4717-61DF8DF619D8}"/>
                </a:ext>
              </a:extLst>
            </p:cNvPr>
            <p:cNvSpPr>
              <a:spLocks noChangeArrowheads="1"/>
            </p:cNvSpPr>
            <p:nvPr/>
          </p:nvSpPr>
          <p:spPr bwMode="auto">
            <a:xfrm>
              <a:off x="2608" y="235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8" name="Oval 641">
              <a:extLst>
                <a:ext uri="{FF2B5EF4-FFF2-40B4-BE49-F238E27FC236}">
                  <a16:creationId xmlns:a16="http://schemas.microsoft.com/office/drawing/2014/main" id="{A2F68F38-EA33-8945-4470-62CF476DFB0F}"/>
                </a:ext>
              </a:extLst>
            </p:cNvPr>
            <p:cNvSpPr>
              <a:spLocks noChangeArrowheads="1"/>
            </p:cNvSpPr>
            <p:nvPr/>
          </p:nvSpPr>
          <p:spPr bwMode="auto">
            <a:xfrm>
              <a:off x="955" y="239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29" name="Oval 642">
              <a:extLst>
                <a:ext uri="{FF2B5EF4-FFF2-40B4-BE49-F238E27FC236}">
                  <a16:creationId xmlns:a16="http://schemas.microsoft.com/office/drawing/2014/main" id="{BE670039-3A14-65F9-BDD2-FCCD7440FD19}"/>
                </a:ext>
              </a:extLst>
            </p:cNvPr>
            <p:cNvSpPr>
              <a:spLocks noChangeArrowheads="1"/>
            </p:cNvSpPr>
            <p:nvPr/>
          </p:nvSpPr>
          <p:spPr bwMode="auto">
            <a:xfrm>
              <a:off x="1108" y="2396"/>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0" name="Oval 643">
              <a:extLst>
                <a:ext uri="{FF2B5EF4-FFF2-40B4-BE49-F238E27FC236}">
                  <a16:creationId xmlns:a16="http://schemas.microsoft.com/office/drawing/2014/main" id="{1E91A787-14DD-8FE5-9A94-5896C4EFBB45}"/>
                </a:ext>
              </a:extLst>
            </p:cNvPr>
            <p:cNvSpPr>
              <a:spLocks noChangeArrowheads="1"/>
            </p:cNvSpPr>
            <p:nvPr/>
          </p:nvSpPr>
          <p:spPr bwMode="auto">
            <a:xfrm>
              <a:off x="1264" y="2395"/>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1" name="Oval 644">
              <a:extLst>
                <a:ext uri="{FF2B5EF4-FFF2-40B4-BE49-F238E27FC236}">
                  <a16:creationId xmlns:a16="http://schemas.microsoft.com/office/drawing/2014/main" id="{DFFB33DD-6066-BD96-487B-66928FEAFB97}"/>
                </a:ext>
              </a:extLst>
            </p:cNvPr>
            <p:cNvSpPr>
              <a:spLocks noChangeArrowheads="1"/>
            </p:cNvSpPr>
            <p:nvPr/>
          </p:nvSpPr>
          <p:spPr bwMode="auto">
            <a:xfrm>
              <a:off x="1416" y="239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2" name="Oval 645">
              <a:extLst>
                <a:ext uri="{FF2B5EF4-FFF2-40B4-BE49-F238E27FC236}">
                  <a16:creationId xmlns:a16="http://schemas.microsoft.com/office/drawing/2014/main" id="{7DB686F7-BC74-4292-AFFB-2780EFA3CD1A}"/>
                </a:ext>
              </a:extLst>
            </p:cNvPr>
            <p:cNvSpPr>
              <a:spLocks noChangeArrowheads="1"/>
            </p:cNvSpPr>
            <p:nvPr/>
          </p:nvSpPr>
          <p:spPr bwMode="auto">
            <a:xfrm>
              <a:off x="1571" y="2396"/>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3" name="Oval 646">
              <a:extLst>
                <a:ext uri="{FF2B5EF4-FFF2-40B4-BE49-F238E27FC236}">
                  <a16:creationId xmlns:a16="http://schemas.microsoft.com/office/drawing/2014/main" id="{9713886D-EF48-3284-9D7F-DEA6C6FDB3C3}"/>
                </a:ext>
              </a:extLst>
            </p:cNvPr>
            <p:cNvSpPr>
              <a:spLocks noChangeArrowheads="1"/>
            </p:cNvSpPr>
            <p:nvPr/>
          </p:nvSpPr>
          <p:spPr bwMode="auto">
            <a:xfrm>
              <a:off x="1728" y="239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4" name="Oval 647">
              <a:extLst>
                <a:ext uri="{FF2B5EF4-FFF2-40B4-BE49-F238E27FC236}">
                  <a16:creationId xmlns:a16="http://schemas.microsoft.com/office/drawing/2014/main" id="{18E8260A-FF8A-8ABB-C2D0-38868D5EE13E}"/>
                </a:ext>
              </a:extLst>
            </p:cNvPr>
            <p:cNvSpPr>
              <a:spLocks noChangeArrowheads="1"/>
            </p:cNvSpPr>
            <p:nvPr/>
          </p:nvSpPr>
          <p:spPr bwMode="auto">
            <a:xfrm>
              <a:off x="1882" y="239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5" name="Oval 648">
              <a:extLst>
                <a:ext uri="{FF2B5EF4-FFF2-40B4-BE49-F238E27FC236}">
                  <a16:creationId xmlns:a16="http://schemas.microsoft.com/office/drawing/2014/main" id="{56115377-4728-6475-AEE2-946F129328F8}"/>
                </a:ext>
              </a:extLst>
            </p:cNvPr>
            <p:cNvSpPr>
              <a:spLocks noChangeArrowheads="1"/>
            </p:cNvSpPr>
            <p:nvPr/>
          </p:nvSpPr>
          <p:spPr bwMode="auto">
            <a:xfrm>
              <a:off x="2036" y="239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6" name="Oval 649">
              <a:extLst>
                <a:ext uri="{FF2B5EF4-FFF2-40B4-BE49-F238E27FC236}">
                  <a16:creationId xmlns:a16="http://schemas.microsoft.com/office/drawing/2014/main" id="{837F9C44-C10C-F3D9-B987-9C553381B149}"/>
                </a:ext>
              </a:extLst>
            </p:cNvPr>
            <p:cNvSpPr>
              <a:spLocks noChangeArrowheads="1"/>
            </p:cNvSpPr>
            <p:nvPr/>
          </p:nvSpPr>
          <p:spPr bwMode="auto">
            <a:xfrm>
              <a:off x="2192" y="2395"/>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7" name="Oval 650">
              <a:extLst>
                <a:ext uri="{FF2B5EF4-FFF2-40B4-BE49-F238E27FC236}">
                  <a16:creationId xmlns:a16="http://schemas.microsoft.com/office/drawing/2014/main" id="{193C973C-A671-CE91-0B85-F1B9DC3C4397}"/>
                </a:ext>
              </a:extLst>
            </p:cNvPr>
            <p:cNvSpPr>
              <a:spLocks noChangeArrowheads="1"/>
            </p:cNvSpPr>
            <p:nvPr/>
          </p:nvSpPr>
          <p:spPr bwMode="auto">
            <a:xfrm>
              <a:off x="2868" y="2313"/>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8" name="Oval 651">
              <a:extLst>
                <a:ext uri="{FF2B5EF4-FFF2-40B4-BE49-F238E27FC236}">
                  <a16:creationId xmlns:a16="http://schemas.microsoft.com/office/drawing/2014/main" id="{AEC9899C-DF17-11E9-FF42-8FD090656478}"/>
                </a:ext>
              </a:extLst>
            </p:cNvPr>
            <p:cNvSpPr>
              <a:spLocks noChangeArrowheads="1"/>
            </p:cNvSpPr>
            <p:nvPr/>
          </p:nvSpPr>
          <p:spPr bwMode="auto">
            <a:xfrm>
              <a:off x="2344" y="2395"/>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39" name="Oval 652">
              <a:extLst>
                <a:ext uri="{FF2B5EF4-FFF2-40B4-BE49-F238E27FC236}">
                  <a16:creationId xmlns:a16="http://schemas.microsoft.com/office/drawing/2014/main" id="{2C0A2212-CE98-F932-9257-03868415EFB8}"/>
                </a:ext>
              </a:extLst>
            </p:cNvPr>
            <p:cNvSpPr>
              <a:spLocks noChangeArrowheads="1"/>
            </p:cNvSpPr>
            <p:nvPr/>
          </p:nvSpPr>
          <p:spPr bwMode="auto">
            <a:xfrm>
              <a:off x="2499" y="239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0" name="Oval 653">
              <a:extLst>
                <a:ext uri="{FF2B5EF4-FFF2-40B4-BE49-F238E27FC236}">
                  <a16:creationId xmlns:a16="http://schemas.microsoft.com/office/drawing/2014/main" id="{EF063824-B780-5B66-7A38-60BE96A52301}"/>
                </a:ext>
              </a:extLst>
            </p:cNvPr>
            <p:cNvSpPr>
              <a:spLocks noChangeArrowheads="1"/>
            </p:cNvSpPr>
            <p:nvPr/>
          </p:nvSpPr>
          <p:spPr bwMode="auto">
            <a:xfrm>
              <a:off x="2761" y="2355"/>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1" name="Oval 654">
              <a:extLst>
                <a:ext uri="{FF2B5EF4-FFF2-40B4-BE49-F238E27FC236}">
                  <a16:creationId xmlns:a16="http://schemas.microsoft.com/office/drawing/2014/main" id="{D61B70B8-B573-BFBD-8FC2-9C887D044151}"/>
                </a:ext>
              </a:extLst>
            </p:cNvPr>
            <p:cNvSpPr>
              <a:spLocks noChangeArrowheads="1"/>
            </p:cNvSpPr>
            <p:nvPr/>
          </p:nvSpPr>
          <p:spPr bwMode="auto">
            <a:xfrm>
              <a:off x="2656" y="239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2" name="Oval 655">
              <a:extLst>
                <a:ext uri="{FF2B5EF4-FFF2-40B4-BE49-F238E27FC236}">
                  <a16:creationId xmlns:a16="http://schemas.microsoft.com/office/drawing/2014/main" id="{84D75B3C-C269-0BDC-E55C-157D7B2E1199}"/>
                </a:ext>
              </a:extLst>
            </p:cNvPr>
            <p:cNvSpPr>
              <a:spLocks noChangeArrowheads="1"/>
            </p:cNvSpPr>
            <p:nvPr/>
          </p:nvSpPr>
          <p:spPr bwMode="auto">
            <a:xfrm>
              <a:off x="3257" y="1971"/>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3" name="Oval 656">
              <a:extLst>
                <a:ext uri="{FF2B5EF4-FFF2-40B4-BE49-F238E27FC236}">
                  <a16:creationId xmlns:a16="http://schemas.microsoft.com/office/drawing/2014/main" id="{53D87C64-C8CA-8ED7-C087-B64848D849D4}"/>
                </a:ext>
              </a:extLst>
            </p:cNvPr>
            <p:cNvSpPr>
              <a:spLocks noChangeArrowheads="1"/>
            </p:cNvSpPr>
            <p:nvPr/>
          </p:nvSpPr>
          <p:spPr bwMode="auto">
            <a:xfrm>
              <a:off x="3202" y="2059"/>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4" name="Oval 657">
              <a:extLst>
                <a:ext uri="{FF2B5EF4-FFF2-40B4-BE49-F238E27FC236}">
                  <a16:creationId xmlns:a16="http://schemas.microsoft.com/office/drawing/2014/main" id="{0E80AE51-D7B1-11ED-48CE-102BFC125815}"/>
                </a:ext>
              </a:extLst>
            </p:cNvPr>
            <p:cNvSpPr>
              <a:spLocks noChangeArrowheads="1"/>
            </p:cNvSpPr>
            <p:nvPr/>
          </p:nvSpPr>
          <p:spPr bwMode="auto">
            <a:xfrm>
              <a:off x="3093" y="2099"/>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5" name="Oval 658">
              <a:extLst>
                <a:ext uri="{FF2B5EF4-FFF2-40B4-BE49-F238E27FC236}">
                  <a16:creationId xmlns:a16="http://schemas.microsoft.com/office/drawing/2014/main" id="{80ADD03D-E352-312C-9422-D0B8CFDD37C1}"/>
                </a:ext>
              </a:extLst>
            </p:cNvPr>
            <p:cNvSpPr>
              <a:spLocks noChangeArrowheads="1"/>
            </p:cNvSpPr>
            <p:nvPr/>
          </p:nvSpPr>
          <p:spPr bwMode="auto">
            <a:xfrm>
              <a:off x="3247" y="2099"/>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6" name="Oval 659">
              <a:extLst>
                <a:ext uri="{FF2B5EF4-FFF2-40B4-BE49-F238E27FC236}">
                  <a16:creationId xmlns:a16="http://schemas.microsoft.com/office/drawing/2014/main" id="{7036539B-0005-A8A1-4116-AB756669347A}"/>
                </a:ext>
              </a:extLst>
            </p:cNvPr>
            <p:cNvSpPr>
              <a:spLocks noChangeArrowheads="1"/>
            </p:cNvSpPr>
            <p:nvPr/>
          </p:nvSpPr>
          <p:spPr bwMode="auto">
            <a:xfrm>
              <a:off x="3139" y="214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7" name="Oval 660">
              <a:extLst>
                <a:ext uri="{FF2B5EF4-FFF2-40B4-BE49-F238E27FC236}">
                  <a16:creationId xmlns:a16="http://schemas.microsoft.com/office/drawing/2014/main" id="{16A43A3C-B6CB-B492-397B-D1C08DEA1BC8}"/>
                </a:ext>
              </a:extLst>
            </p:cNvPr>
            <p:cNvSpPr>
              <a:spLocks noChangeArrowheads="1"/>
            </p:cNvSpPr>
            <p:nvPr/>
          </p:nvSpPr>
          <p:spPr bwMode="auto">
            <a:xfrm>
              <a:off x="3035" y="2186"/>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8" name="Oval 661">
              <a:extLst>
                <a:ext uri="{FF2B5EF4-FFF2-40B4-BE49-F238E27FC236}">
                  <a16:creationId xmlns:a16="http://schemas.microsoft.com/office/drawing/2014/main" id="{0C0D6296-BE08-DDCD-BA7A-0824180DE6EC}"/>
                </a:ext>
              </a:extLst>
            </p:cNvPr>
            <p:cNvSpPr>
              <a:spLocks noChangeArrowheads="1"/>
            </p:cNvSpPr>
            <p:nvPr/>
          </p:nvSpPr>
          <p:spPr bwMode="auto">
            <a:xfrm>
              <a:off x="3190" y="2186"/>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49" name="Oval 662">
              <a:extLst>
                <a:ext uri="{FF2B5EF4-FFF2-40B4-BE49-F238E27FC236}">
                  <a16:creationId xmlns:a16="http://schemas.microsoft.com/office/drawing/2014/main" id="{8E71317E-A553-0A23-E8A6-967F60154D71}"/>
                </a:ext>
              </a:extLst>
            </p:cNvPr>
            <p:cNvSpPr>
              <a:spLocks noChangeArrowheads="1"/>
            </p:cNvSpPr>
            <p:nvPr/>
          </p:nvSpPr>
          <p:spPr bwMode="auto">
            <a:xfrm>
              <a:off x="3081" y="222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0" name="Oval 663">
              <a:extLst>
                <a:ext uri="{FF2B5EF4-FFF2-40B4-BE49-F238E27FC236}">
                  <a16:creationId xmlns:a16="http://schemas.microsoft.com/office/drawing/2014/main" id="{203A7867-DDA1-2718-4570-81E4788A0D0B}"/>
                </a:ext>
              </a:extLst>
            </p:cNvPr>
            <p:cNvSpPr>
              <a:spLocks noChangeArrowheads="1"/>
            </p:cNvSpPr>
            <p:nvPr/>
          </p:nvSpPr>
          <p:spPr bwMode="auto">
            <a:xfrm>
              <a:off x="3236" y="222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1" name="Oval 664">
              <a:extLst>
                <a:ext uri="{FF2B5EF4-FFF2-40B4-BE49-F238E27FC236}">
                  <a16:creationId xmlns:a16="http://schemas.microsoft.com/office/drawing/2014/main" id="{3CE72E07-1CDE-A258-1A9E-03D7EE1D1E0C}"/>
                </a:ext>
              </a:extLst>
            </p:cNvPr>
            <p:cNvSpPr>
              <a:spLocks noChangeArrowheads="1"/>
            </p:cNvSpPr>
            <p:nvPr/>
          </p:nvSpPr>
          <p:spPr bwMode="auto">
            <a:xfrm>
              <a:off x="2973" y="227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2" name="Oval 665">
              <a:extLst>
                <a:ext uri="{FF2B5EF4-FFF2-40B4-BE49-F238E27FC236}">
                  <a16:creationId xmlns:a16="http://schemas.microsoft.com/office/drawing/2014/main" id="{796A20F2-0D8F-E1EA-89EA-52B3AB78FFC4}"/>
                </a:ext>
              </a:extLst>
            </p:cNvPr>
            <p:cNvSpPr>
              <a:spLocks noChangeArrowheads="1"/>
            </p:cNvSpPr>
            <p:nvPr/>
          </p:nvSpPr>
          <p:spPr bwMode="auto">
            <a:xfrm>
              <a:off x="3127" y="2272"/>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3" name="Oval 666">
              <a:extLst>
                <a:ext uri="{FF2B5EF4-FFF2-40B4-BE49-F238E27FC236}">
                  <a16:creationId xmlns:a16="http://schemas.microsoft.com/office/drawing/2014/main" id="{0201127A-CB89-6DF0-6BA9-A0C9F6C1521E}"/>
                </a:ext>
              </a:extLst>
            </p:cNvPr>
            <p:cNvSpPr>
              <a:spLocks noChangeArrowheads="1"/>
            </p:cNvSpPr>
            <p:nvPr/>
          </p:nvSpPr>
          <p:spPr bwMode="auto">
            <a:xfrm>
              <a:off x="3023" y="2313"/>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4" name="Oval 667">
              <a:extLst>
                <a:ext uri="{FF2B5EF4-FFF2-40B4-BE49-F238E27FC236}">
                  <a16:creationId xmlns:a16="http://schemas.microsoft.com/office/drawing/2014/main" id="{7029977B-F0D9-BBA1-C7AC-59CDF3483677}"/>
                </a:ext>
              </a:extLst>
            </p:cNvPr>
            <p:cNvSpPr>
              <a:spLocks noChangeArrowheads="1"/>
            </p:cNvSpPr>
            <p:nvPr/>
          </p:nvSpPr>
          <p:spPr bwMode="auto">
            <a:xfrm>
              <a:off x="3179" y="2312"/>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5" name="Oval 668">
              <a:extLst>
                <a:ext uri="{FF2B5EF4-FFF2-40B4-BE49-F238E27FC236}">
                  <a16:creationId xmlns:a16="http://schemas.microsoft.com/office/drawing/2014/main" id="{DC425144-1F2A-3209-9AE6-2D7566235E95}"/>
                </a:ext>
              </a:extLst>
            </p:cNvPr>
            <p:cNvSpPr>
              <a:spLocks noChangeArrowheads="1"/>
            </p:cNvSpPr>
            <p:nvPr/>
          </p:nvSpPr>
          <p:spPr bwMode="auto">
            <a:xfrm>
              <a:off x="2916" y="2355"/>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6" name="Oval 669">
              <a:extLst>
                <a:ext uri="{FF2B5EF4-FFF2-40B4-BE49-F238E27FC236}">
                  <a16:creationId xmlns:a16="http://schemas.microsoft.com/office/drawing/2014/main" id="{2DBA7EFF-E58B-326E-AFDE-84A14654FE52}"/>
                </a:ext>
              </a:extLst>
            </p:cNvPr>
            <p:cNvSpPr>
              <a:spLocks noChangeArrowheads="1"/>
            </p:cNvSpPr>
            <p:nvPr/>
          </p:nvSpPr>
          <p:spPr bwMode="auto">
            <a:xfrm>
              <a:off x="3072" y="2355"/>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7" name="Oval 670">
              <a:extLst>
                <a:ext uri="{FF2B5EF4-FFF2-40B4-BE49-F238E27FC236}">
                  <a16:creationId xmlns:a16="http://schemas.microsoft.com/office/drawing/2014/main" id="{24AB3A94-5121-FFEF-EC08-7D4B54E65CAF}"/>
                </a:ext>
              </a:extLst>
            </p:cNvPr>
            <p:cNvSpPr>
              <a:spLocks noChangeArrowheads="1"/>
            </p:cNvSpPr>
            <p:nvPr/>
          </p:nvSpPr>
          <p:spPr bwMode="auto">
            <a:xfrm>
              <a:off x="2809" y="2399"/>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8" name="Oval 671">
              <a:extLst>
                <a:ext uri="{FF2B5EF4-FFF2-40B4-BE49-F238E27FC236}">
                  <a16:creationId xmlns:a16="http://schemas.microsoft.com/office/drawing/2014/main" id="{A6CD0D26-9142-8BF5-1DAF-4E70C895BC19}"/>
                </a:ext>
              </a:extLst>
            </p:cNvPr>
            <p:cNvSpPr>
              <a:spLocks noChangeArrowheads="1"/>
            </p:cNvSpPr>
            <p:nvPr/>
          </p:nvSpPr>
          <p:spPr bwMode="auto">
            <a:xfrm>
              <a:off x="2962" y="2399"/>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59" name="Oval 672">
              <a:extLst>
                <a:ext uri="{FF2B5EF4-FFF2-40B4-BE49-F238E27FC236}">
                  <a16:creationId xmlns:a16="http://schemas.microsoft.com/office/drawing/2014/main" id="{74D347D3-EFEB-E309-0BC0-233361B721C8}"/>
                </a:ext>
              </a:extLst>
            </p:cNvPr>
            <p:cNvSpPr>
              <a:spLocks noChangeArrowheads="1"/>
            </p:cNvSpPr>
            <p:nvPr/>
          </p:nvSpPr>
          <p:spPr bwMode="auto">
            <a:xfrm>
              <a:off x="855" y="243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0" name="Oval 673">
              <a:extLst>
                <a:ext uri="{FF2B5EF4-FFF2-40B4-BE49-F238E27FC236}">
                  <a16:creationId xmlns:a16="http://schemas.microsoft.com/office/drawing/2014/main" id="{5EDC8B75-0FAF-5681-C3E5-CC8F867F8910}"/>
                </a:ext>
              </a:extLst>
            </p:cNvPr>
            <p:cNvSpPr>
              <a:spLocks noChangeArrowheads="1"/>
            </p:cNvSpPr>
            <p:nvPr/>
          </p:nvSpPr>
          <p:spPr bwMode="auto">
            <a:xfrm>
              <a:off x="1008" y="2438"/>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1" name="Oval 674">
              <a:extLst>
                <a:ext uri="{FF2B5EF4-FFF2-40B4-BE49-F238E27FC236}">
                  <a16:creationId xmlns:a16="http://schemas.microsoft.com/office/drawing/2014/main" id="{54A1FB41-BC30-E28B-D6B0-455C63B78C39}"/>
                </a:ext>
              </a:extLst>
            </p:cNvPr>
            <p:cNvSpPr>
              <a:spLocks noChangeArrowheads="1"/>
            </p:cNvSpPr>
            <p:nvPr/>
          </p:nvSpPr>
          <p:spPr bwMode="auto">
            <a:xfrm>
              <a:off x="1164" y="243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2" name="Oval 675">
              <a:extLst>
                <a:ext uri="{FF2B5EF4-FFF2-40B4-BE49-F238E27FC236}">
                  <a16:creationId xmlns:a16="http://schemas.microsoft.com/office/drawing/2014/main" id="{85C72019-BCE6-8DE1-626D-F7C016B2241B}"/>
                </a:ext>
              </a:extLst>
            </p:cNvPr>
            <p:cNvSpPr>
              <a:spLocks noChangeArrowheads="1"/>
            </p:cNvSpPr>
            <p:nvPr/>
          </p:nvSpPr>
          <p:spPr bwMode="auto">
            <a:xfrm>
              <a:off x="1317" y="2438"/>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3" name="Oval 676">
              <a:extLst>
                <a:ext uri="{FF2B5EF4-FFF2-40B4-BE49-F238E27FC236}">
                  <a16:creationId xmlns:a16="http://schemas.microsoft.com/office/drawing/2014/main" id="{902F4D54-2D4A-2CF3-AA5F-5AC8A39E2F51}"/>
                </a:ext>
              </a:extLst>
            </p:cNvPr>
            <p:cNvSpPr>
              <a:spLocks noChangeArrowheads="1"/>
            </p:cNvSpPr>
            <p:nvPr/>
          </p:nvSpPr>
          <p:spPr bwMode="auto">
            <a:xfrm>
              <a:off x="1472" y="2438"/>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4" name="Oval 677">
              <a:extLst>
                <a:ext uri="{FF2B5EF4-FFF2-40B4-BE49-F238E27FC236}">
                  <a16:creationId xmlns:a16="http://schemas.microsoft.com/office/drawing/2014/main" id="{4F6BB007-5140-436E-35FE-F86AAB40228B}"/>
                </a:ext>
              </a:extLst>
            </p:cNvPr>
            <p:cNvSpPr>
              <a:spLocks noChangeArrowheads="1"/>
            </p:cNvSpPr>
            <p:nvPr/>
          </p:nvSpPr>
          <p:spPr bwMode="auto">
            <a:xfrm>
              <a:off x="1627" y="2438"/>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5" name="Oval 678">
              <a:extLst>
                <a:ext uri="{FF2B5EF4-FFF2-40B4-BE49-F238E27FC236}">
                  <a16:creationId xmlns:a16="http://schemas.microsoft.com/office/drawing/2014/main" id="{27FC0E14-38C9-617F-D15F-DDAB7E0089E4}"/>
                </a:ext>
              </a:extLst>
            </p:cNvPr>
            <p:cNvSpPr>
              <a:spLocks noChangeArrowheads="1"/>
            </p:cNvSpPr>
            <p:nvPr/>
          </p:nvSpPr>
          <p:spPr bwMode="auto">
            <a:xfrm>
              <a:off x="1783" y="2438"/>
              <a:ext cx="144"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6" name="Oval 679">
              <a:extLst>
                <a:ext uri="{FF2B5EF4-FFF2-40B4-BE49-F238E27FC236}">
                  <a16:creationId xmlns:a16="http://schemas.microsoft.com/office/drawing/2014/main" id="{F3C162CB-4468-1BF3-C4B0-E6CD415A68B7}"/>
                </a:ext>
              </a:extLst>
            </p:cNvPr>
            <p:cNvSpPr>
              <a:spLocks noChangeArrowheads="1"/>
            </p:cNvSpPr>
            <p:nvPr/>
          </p:nvSpPr>
          <p:spPr bwMode="auto">
            <a:xfrm>
              <a:off x="1935" y="2438"/>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7" name="Oval 680">
              <a:extLst>
                <a:ext uri="{FF2B5EF4-FFF2-40B4-BE49-F238E27FC236}">
                  <a16:creationId xmlns:a16="http://schemas.microsoft.com/office/drawing/2014/main" id="{C0E40492-6229-0032-6BC9-51C3D04AF027}"/>
                </a:ext>
              </a:extLst>
            </p:cNvPr>
            <p:cNvSpPr>
              <a:spLocks noChangeArrowheads="1"/>
            </p:cNvSpPr>
            <p:nvPr/>
          </p:nvSpPr>
          <p:spPr bwMode="auto">
            <a:xfrm>
              <a:off x="2092" y="2437"/>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8" name="Oval 681">
              <a:extLst>
                <a:ext uri="{FF2B5EF4-FFF2-40B4-BE49-F238E27FC236}">
                  <a16:creationId xmlns:a16="http://schemas.microsoft.com/office/drawing/2014/main" id="{21C2BB28-6CB7-21AE-DD6D-E1ABA3DDCA6F}"/>
                </a:ext>
              </a:extLst>
            </p:cNvPr>
            <p:cNvSpPr>
              <a:spLocks noChangeArrowheads="1"/>
            </p:cNvSpPr>
            <p:nvPr/>
          </p:nvSpPr>
          <p:spPr bwMode="auto">
            <a:xfrm>
              <a:off x="2245" y="243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69" name="Oval 682">
              <a:extLst>
                <a:ext uri="{FF2B5EF4-FFF2-40B4-BE49-F238E27FC236}">
                  <a16:creationId xmlns:a16="http://schemas.microsoft.com/office/drawing/2014/main" id="{79D5C6A2-0A69-6C7D-A750-63EBE09E37C0}"/>
                </a:ext>
              </a:extLst>
            </p:cNvPr>
            <p:cNvSpPr>
              <a:spLocks noChangeArrowheads="1"/>
            </p:cNvSpPr>
            <p:nvPr/>
          </p:nvSpPr>
          <p:spPr bwMode="auto">
            <a:xfrm>
              <a:off x="2399" y="2438"/>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0" name="Oval 683">
              <a:extLst>
                <a:ext uri="{FF2B5EF4-FFF2-40B4-BE49-F238E27FC236}">
                  <a16:creationId xmlns:a16="http://schemas.microsoft.com/office/drawing/2014/main" id="{56F21B0C-B9BA-1B09-3F3B-C8DF66D2E6B3}"/>
                </a:ext>
              </a:extLst>
            </p:cNvPr>
            <p:cNvSpPr>
              <a:spLocks noChangeArrowheads="1"/>
            </p:cNvSpPr>
            <p:nvPr/>
          </p:nvSpPr>
          <p:spPr bwMode="auto">
            <a:xfrm>
              <a:off x="2556" y="2438"/>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1" name="Oval 684">
              <a:extLst>
                <a:ext uri="{FF2B5EF4-FFF2-40B4-BE49-F238E27FC236}">
                  <a16:creationId xmlns:a16="http://schemas.microsoft.com/office/drawing/2014/main" id="{E2C7D93E-E0EF-1EEA-B940-84B1FD42B619}"/>
                </a:ext>
              </a:extLst>
            </p:cNvPr>
            <p:cNvSpPr>
              <a:spLocks noChangeArrowheads="1"/>
            </p:cNvSpPr>
            <p:nvPr/>
          </p:nvSpPr>
          <p:spPr bwMode="auto">
            <a:xfrm>
              <a:off x="747" y="2478"/>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2" name="Oval 685">
              <a:extLst>
                <a:ext uri="{FF2B5EF4-FFF2-40B4-BE49-F238E27FC236}">
                  <a16:creationId xmlns:a16="http://schemas.microsoft.com/office/drawing/2014/main" id="{6FCA3AAB-968E-4903-F61F-5B856E08689A}"/>
                </a:ext>
              </a:extLst>
            </p:cNvPr>
            <p:cNvSpPr>
              <a:spLocks noChangeArrowheads="1"/>
            </p:cNvSpPr>
            <p:nvPr/>
          </p:nvSpPr>
          <p:spPr bwMode="auto">
            <a:xfrm>
              <a:off x="902" y="2479"/>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3" name="Oval 686">
              <a:extLst>
                <a:ext uri="{FF2B5EF4-FFF2-40B4-BE49-F238E27FC236}">
                  <a16:creationId xmlns:a16="http://schemas.microsoft.com/office/drawing/2014/main" id="{FEA6D358-2168-9149-8106-3C69906EE0E2}"/>
                </a:ext>
              </a:extLst>
            </p:cNvPr>
            <p:cNvSpPr>
              <a:spLocks noChangeArrowheads="1"/>
            </p:cNvSpPr>
            <p:nvPr/>
          </p:nvSpPr>
          <p:spPr bwMode="auto">
            <a:xfrm>
              <a:off x="1055" y="247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4" name="Oval 687">
              <a:extLst>
                <a:ext uri="{FF2B5EF4-FFF2-40B4-BE49-F238E27FC236}">
                  <a16:creationId xmlns:a16="http://schemas.microsoft.com/office/drawing/2014/main" id="{34657E0C-61D6-F770-94CB-A1B42D092CE7}"/>
                </a:ext>
              </a:extLst>
            </p:cNvPr>
            <p:cNvSpPr>
              <a:spLocks noChangeArrowheads="1"/>
            </p:cNvSpPr>
            <p:nvPr/>
          </p:nvSpPr>
          <p:spPr bwMode="auto">
            <a:xfrm>
              <a:off x="1210" y="247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5" name="Oval 688">
              <a:extLst>
                <a:ext uri="{FF2B5EF4-FFF2-40B4-BE49-F238E27FC236}">
                  <a16:creationId xmlns:a16="http://schemas.microsoft.com/office/drawing/2014/main" id="{EA3BC7DD-902C-AEE3-5350-0F1E1A6BE9EB}"/>
                </a:ext>
              </a:extLst>
            </p:cNvPr>
            <p:cNvSpPr>
              <a:spLocks noChangeArrowheads="1"/>
            </p:cNvSpPr>
            <p:nvPr/>
          </p:nvSpPr>
          <p:spPr bwMode="auto">
            <a:xfrm>
              <a:off x="1364" y="247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6" name="Oval 689">
              <a:extLst>
                <a:ext uri="{FF2B5EF4-FFF2-40B4-BE49-F238E27FC236}">
                  <a16:creationId xmlns:a16="http://schemas.microsoft.com/office/drawing/2014/main" id="{087891B7-35D8-943A-D03B-D8CF88EBC673}"/>
                </a:ext>
              </a:extLst>
            </p:cNvPr>
            <p:cNvSpPr>
              <a:spLocks noChangeArrowheads="1"/>
            </p:cNvSpPr>
            <p:nvPr/>
          </p:nvSpPr>
          <p:spPr bwMode="auto">
            <a:xfrm>
              <a:off x="1519" y="2479"/>
              <a:ext cx="149"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7" name="Oval 690">
              <a:extLst>
                <a:ext uri="{FF2B5EF4-FFF2-40B4-BE49-F238E27FC236}">
                  <a16:creationId xmlns:a16="http://schemas.microsoft.com/office/drawing/2014/main" id="{65F41B3D-90CB-1E59-2156-7D76EFF89654}"/>
                </a:ext>
              </a:extLst>
            </p:cNvPr>
            <p:cNvSpPr>
              <a:spLocks noChangeArrowheads="1"/>
            </p:cNvSpPr>
            <p:nvPr/>
          </p:nvSpPr>
          <p:spPr bwMode="auto">
            <a:xfrm>
              <a:off x="1676" y="2479"/>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8" name="Oval 691">
              <a:extLst>
                <a:ext uri="{FF2B5EF4-FFF2-40B4-BE49-F238E27FC236}">
                  <a16:creationId xmlns:a16="http://schemas.microsoft.com/office/drawing/2014/main" id="{D04C6DD3-BFE5-07CA-2273-2C2D66365EF7}"/>
                </a:ext>
              </a:extLst>
            </p:cNvPr>
            <p:cNvSpPr>
              <a:spLocks noChangeArrowheads="1"/>
            </p:cNvSpPr>
            <p:nvPr/>
          </p:nvSpPr>
          <p:spPr bwMode="auto">
            <a:xfrm>
              <a:off x="1831" y="2478"/>
              <a:ext cx="144"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79" name="Oval 692">
              <a:extLst>
                <a:ext uri="{FF2B5EF4-FFF2-40B4-BE49-F238E27FC236}">
                  <a16:creationId xmlns:a16="http://schemas.microsoft.com/office/drawing/2014/main" id="{A96A53EF-4694-D6D3-8CB4-D92C20795487}"/>
                </a:ext>
              </a:extLst>
            </p:cNvPr>
            <p:cNvSpPr>
              <a:spLocks noChangeArrowheads="1"/>
            </p:cNvSpPr>
            <p:nvPr/>
          </p:nvSpPr>
          <p:spPr bwMode="auto">
            <a:xfrm>
              <a:off x="1983" y="2479"/>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0" name="Oval 693">
              <a:extLst>
                <a:ext uri="{FF2B5EF4-FFF2-40B4-BE49-F238E27FC236}">
                  <a16:creationId xmlns:a16="http://schemas.microsoft.com/office/drawing/2014/main" id="{22690A3A-AFE3-A793-5458-FE45BDE3E2DC}"/>
                </a:ext>
              </a:extLst>
            </p:cNvPr>
            <p:cNvSpPr>
              <a:spLocks noChangeArrowheads="1"/>
            </p:cNvSpPr>
            <p:nvPr/>
          </p:nvSpPr>
          <p:spPr bwMode="auto">
            <a:xfrm>
              <a:off x="2138" y="2479"/>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1" name="Oval 694">
              <a:extLst>
                <a:ext uri="{FF2B5EF4-FFF2-40B4-BE49-F238E27FC236}">
                  <a16:creationId xmlns:a16="http://schemas.microsoft.com/office/drawing/2014/main" id="{998562BC-7396-CA84-1CDF-98D2D72F5D53}"/>
                </a:ext>
              </a:extLst>
            </p:cNvPr>
            <p:cNvSpPr>
              <a:spLocks noChangeArrowheads="1"/>
            </p:cNvSpPr>
            <p:nvPr/>
          </p:nvSpPr>
          <p:spPr bwMode="auto">
            <a:xfrm>
              <a:off x="2292" y="2478"/>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2" name="Oval 695">
              <a:extLst>
                <a:ext uri="{FF2B5EF4-FFF2-40B4-BE49-F238E27FC236}">
                  <a16:creationId xmlns:a16="http://schemas.microsoft.com/office/drawing/2014/main" id="{A59E6FCD-19FA-5981-20E7-2627335E97A3}"/>
                </a:ext>
              </a:extLst>
            </p:cNvPr>
            <p:cNvSpPr>
              <a:spLocks noChangeArrowheads="1"/>
            </p:cNvSpPr>
            <p:nvPr/>
          </p:nvSpPr>
          <p:spPr bwMode="auto">
            <a:xfrm>
              <a:off x="2448" y="2478"/>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3" name="Oval 696">
              <a:extLst>
                <a:ext uri="{FF2B5EF4-FFF2-40B4-BE49-F238E27FC236}">
                  <a16:creationId xmlns:a16="http://schemas.microsoft.com/office/drawing/2014/main" id="{AF9AE568-EAC5-987D-C51B-5D5F02EB59C0}"/>
                </a:ext>
              </a:extLst>
            </p:cNvPr>
            <p:cNvSpPr>
              <a:spLocks noChangeArrowheads="1"/>
            </p:cNvSpPr>
            <p:nvPr/>
          </p:nvSpPr>
          <p:spPr bwMode="auto">
            <a:xfrm>
              <a:off x="793" y="2524"/>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4" name="Oval 697">
              <a:extLst>
                <a:ext uri="{FF2B5EF4-FFF2-40B4-BE49-F238E27FC236}">
                  <a16:creationId xmlns:a16="http://schemas.microsoft.com/office/drawing/2014/main" id="{E8EBA451-C958-1413-4151-6CC0F4D8DA3C}"/>
                </a:ext>
              </a:extLst>
            </p:cNvPr>
            <p:cNvSpPr>
              <a:spLocks noChangeArrowheads="1"/>
            </p:cNvSpPr>
            <p:nvPr/>
          </p:nvSpPr>
          <p:spPr bwMode="auto">
            <a:xfrm>
              <a:off x="946" y="2524"/>
              <a:ext cx="148"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5" name="Oval 698">
              <a:extLst>
                <a:ext uri="{FF2B5EF4-FFF2-40B4-BE49-F238E27FC236}">
                  <a16:creationId xmlns:a16="http://schemas.microsoft.com/office/drawing/2014/main" id="{4FEC1754-320C-EDEC-D949-79613380828C}"/>
                </a:ext>
              </a:extLst>
            </p:cNvPr>
            <p:cNvSpPr>
              <a:spLocks noChangeArrowheads="1"/>
            </p:cNvSpPr>
            <p:nvPr/>
          </p:nvSpPr>
          <p:spPr bwMode="auto">
            <a:xfrm>
              <a:off x="1103" y="252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6" name="Oval 699">
              <a:extLst>
                <a:ext uri="{FF2B5EF4-FFF2-40B4-BE49-F238E27FC236}">
                  <a16:creationId xmlns:a16="http://schemas.microsoft.com/office/drawing/2014/main" id="{585A0C7A-7D45-2D69-C939-4E75C43BE736}"/>
                </a:ext>
              </a:extLst>
            </p:cNvPr>
            <p:cNvSpPr>
              <a:spLocks noChangeArrowheads="1"/>
            </p:cNvSpPr>
            <p:nvPr/>
          </p:nvSpPr>
          <p:spPr bwMode="auto">
            <a:xfrm>
              <a:off x="1257" y="2524"/>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7" name="Oval 700">
              <a:extLst>
                <a:ext uri="{FF2B5EF4-FFF2-40B4-BE49-F238E27FC236}">
                  <a16:creationId xmlns:a16="http://schemas.microsoft.com/office/drawing/2014/main" id="{725AA168-C77A-989B-3F4A-B381ECCB1EAA}"/>
                </a:ext>
              </a:extLst>
            </p:cNvPr>
            <p:cNvSpPr>
              <a:spLocks noChangeArrowheads="1"/>
            </p:cNvSpPr>
            <p:nvPr/>
          </p:nvSpPr>
          <p:spPr bwMode="auto">
            <a:xfrm>
              <a:off x="1412" y="2524"/>
              <a:ext cx="147"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8" name="Oval 701">
              <a:extLst>
                <a:ext uri="{FF2B5EF4-FFF2-40B4-BE49-F238E27FC236}">
                  <a16:creationId xmlns:a16="http://schemas.microsoft.com/office/drawing/2014/main" id="{7A63C941-8413-CE3F-870E-994DCF040D83}"/>
                </a:ext>
              </a:extLst>
            </p:cNvPr>
            <p:cNvSpPr>
              <a:spLocks noChangeArrowheads="1"/>
            </p:cNvSpPr>
            <p:nvPr/>
          </p:nvSpPr>
          <p:spPr bwMode="auto">
            <a:xfrm>
              <a:off x="1567" y="2524"/>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89" name="Oval 702">
              <a:extLst>
                <a:ext uri="{FF2B5EF4-FFF2-40B4-BE49-F238E27FC236}">
                  <a16:creationId xmlns:a16="http://schemas.microsoft.com/office/drawing/2014/main" id="{C2C0271C-55BF-C8DD-9FC2-096330B59DF2}"/>
                </a:ext>
              </a:extLst>
            </p:cNvPr>
            <p:cNvSpPr>
              <a:spLocks noChangeArrowheads="1"/>
            </p:cNvSpPr>
            <p:nvPr/>
          </p:nvSpPr>
          <p:spPr bwMode="auto">
            <a:xfrm>
              <a:off x="1720" y="252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0" name="Oval 703">
              <a:extLst>
                <a:ext uri="{FF2B5EF4-FFF2-40B4-BE49-F238E27FC236}">
                  <a16:creationId xmlns:a16="http://schemas.microsoft.com/office/drawing/2014/main" id="{C6CC27BD-AF73-5959-9E5D-58FF6632A863}"/>
                </a:ext>
              </a:extLst>
            </p:cNvPr>
            <p:cNvSpPr>
              <a:spLocks noChangeArrowheads="1"/>
            </p:cNvSpPr>
            <p:nvPr/>
          </p:nvSpPr>
          <p:spPr bwMode="auto">
            <a:xfrm>
              <a:off x="1874" y="2524"/>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1" name="Oval 704">
              <a:extLst>
                <a:ext uri="{FF2B5EF4-FFF2-40B4-BE49-F238E27FC236}">
                  <a16:creationId xmlns:a16="http://schemas.microsoft.com/office/drawing/2014/main" id="{1CFC1765-AC25-B69F-8A97-68771FA452A8}"/>
                </a:ext>
              </a:extLst>
            </p:cNvPr>
            <p:cNvSpPr>
              <a:spLocks noChangeArrowheads="1"/>
            </p:cNvSpPr>
            <p:nvPr/>
          </p:nvSpPr>
          <p:spPr bwMode="auto">
            <a:xfrm>
              <a:off x="2030" y="2523"/>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2" name="Oval 705">
              <a:extLst>
                <a:ext uri="{FF2B5EF4-FFF2-40B4-BE49-F238E27FC236}">
                  <a16:creationId xmlns:a16="http://schemas.microsoft.com/office/drawing/2014/main" id="{32930B5B-F9AD-3D49-CEE1-C610995CCC6E}"/>
                </a:ext>
              </a:extLst>
            </p:cNvPr>
            <p:cNvSpPr>
              <a:spLocks noChangeArrowheads="1"/>
            </p:cNvSpPr>
            <p:nvPr/>
          </p:nvSpPr>
          <p:spPr bwMode="auto">
            <a:xfrm>
              <a:off x="2183" y="2524"/>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3" name="Oval 706">
              <a:extLst>
                <a:ext uri="{FF2B5EF4-FFF2-40B4-BE49-F238E27FC236}">
                  <a16:creationId xmlns:a16="http://schemas.microsoft.com/office/drawing/2014/main" id="{5996790C-06EE-EC24-6F50-758612C1D592}"/>
                </a:ext>
              </a:extLst>
            </p:cNvPr>
            <p:cNvSpPr>
              <a:spLocks noChangeArrowheads="1"/>
            </p:cNvSpPr>
            <p:nvPr/>
          </p:nvSpPr>
          <p:spPr bwMode="auto">
            <a:xfrm>
              <a:off x="2340" y="2524"/>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4" name="Oval 707">
              <a:extLst>
                <a:ext uri="{FF2B5EF4-FFF2-40B4-BE49-F238E27FC236}">
                  <a16:creationId xmlns:a16="http://schemas.microsoft.com/office/drawing/2014/main" id="{0E0B1A99-6149-01D3-6677-039197992DCB}"/>
                </a:ext>
              </a:extLst>
            </p:cNvPr>
            <p:cNvSpPr>
              <a:spLocks noChangeArrowheads="1"/>
            </p:cNvSpPr>
            <p:nvPr/>
          </p:nvSpPr>
          <p:spPr bwMode="auto">
            <a:xfrm>
              <a:off x="2495" y="2524"/>
              <a:ext cx="144"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5" name="Oval 708">
              <a:extLst>
                <a:ext uri="{FF2B5EF4-FFF2-40B4-BE49-F238E27FC236}">
                  <a16:creationId xmlns:a16="http://schemas.microsoft.com/office/drawing/2014/main" id="{C1DA7128-9F47-BDB7-C94D-BB7623296C6C}"/>
                </a:ext>
              </a:extLst>
            </p:cNvPr>
            <p:cNvSpPr>
              <a:spLocks noChangeArrowheads="1"/>
            </p:cNvSpPr>
            <p:nvPr/>
          </p:nvSpPr>
          <p:spPr bwMode="auto">
            <a:xfrm>
              <a:off x="689" y="2566"/>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6" name="Oval 709">
              <a:extLst>
                <a:ext uri="{FF2B5EF4-FFF2-40B4-BE49-F238E27FC236}">
                  <a16:creationId xmlns:a16="http://schemas.microsoft.com/office/drawing/2014/main" id="{D1274AA5-7956-8381-628B-1BBE0AF0E6E9}"/>
                </a:ext>
              </a:extLst>
            </p:cNvPr>
            <p:cNvSpPr>
              <a:spLocks noChangeArrowheads="1"/>
            </p:cNvSpPr>
            <p:nvPr/>
          </p:nvSpPr>
          <p:spPr bwMode="auto">
            <a:xfrm>
              <a:off x="841" y="2566"/>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7" name="Oval 710">
              <a:extLst>
                <a:ext uri="{FF2B5EF4-FFF2-40B4-BE49-F238E27FC236}">
                  <a16:creationId xmlns:a16="http://schemas.microsoft.com/office/drawing/2014/main" id="{8AA75878-C501-96BB-0491-1F9C64AA79F5}"/>
                </a:ext>
              </a:extLst>
            </p:cNvPr>
            <p:cNvSpPr>
              <a:spLocks noChangeArrowheads="1"/>
            </p:cNvSpPr>
            <p:nvPr/>
          </p:nvSpPr>
          <p:spPr bwMode="auto">
            <a:xfrm>
              <a:off x="997" y="2565"/>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8" name="Oval 711">
              <a:extLst>
                <a:ext uri="{FF2B5EF4-FFF2-40B4-BE49-F238E27FC236}">
                  <a16:creationId xmlns:a16="http://schemas.microsoft.com/office/drawing/2014/main" id="{E4F2E6EC-391F-60E6-7D72-18D85FA3F5FC}"/>
                </a:ext>
              </a:extLst>
            </p:cNvPr>
            <p:cNvSpPr>
              <a:spLocks noChangeArrowheads="1"/>
            </p:cNvSpPr>
            <p:nvPr/>
          </p:nvSpPr>
          <p:spPr bwMode="auto">
            <a:xfrm>
              <a:off x="1152" y="2566"/>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099" name="Oval 712">
              <a:extLst>
                <a:ext uri="{FF2B5EF4-FFF2-40B4-BE49-F238E27FC236}">
                  <a16:creationId xmlns:a16="http://schemas.microsoft.com/office/drawing/2014/main" id="{8B15AFAC-7902-9342-4A04-CF8CBD0B28B7}"/>
                </a:ext>
              </a:extLst>
            </p:cNvPr>
            <p:cNvSpPr>
              <a:spLocks noChangeArrowheads="1"/>
            </p:cNvSpPr>
            <p:nvPr/>
          </p:nvSpPr>
          <p:spPr bwMode="auto">
            <a:xfrm>
              <a:off x="1308" y="2566"/>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0" name="Oval 713">
              <a:extLst>
                <a:ext uri="{FF2B5EF4-FFF2-40B4-BE49-F238E27FC236}">
                  <a16:creationId xmlns:a16="http://schemas.microsoft.com/office/drawing/2014/main" id="{82C014E0-8089-38DD-4723-64DE45D3105B}"/>
                </a:ext>
              </a:extLst>
            </p:cNvPr>
            <p:cNvSpPr>
              <a:spLocks noChangeArrowheads="1"/>
            </p:cNvSpPr>
            <p:nvPr/>
          </p:nvSpPr>
          <p:spPr bwMode="auto">
            <a:xfrm>
              <a:off x="1461" y="2565"/>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1" name="Oval 714">
              <a:extLst>
                <a:ext uri="{FF2B5EF4-FFF2-40B4-BE49-F238E27FC236}">
                  <a16:creationId xmlns:a16="http://schemas.microsoft.com/office/drawing/2014/main" id="{67F0886E-67F5-2BE4-F68F-1681D8550DBE}"/>
                </a:ext>
              </a:extLst>
            </p:cNvPr>
            <p:cNvSpPr>
              <a:spLocks noChangeArrowheads="1"/>
            </p:cNvSpPr>
            <p:nvPr/>
          </p:nvSpPr>
          <p:spPr bwMode="auto">
            <a:xfrm>
              <a:off x="1617" y="2565"/>
              <a:ext cx="144"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2" name="Oval 715">
              <a:extLst>
                <a:ext uri="{FF2B5EF4-FFF2-40B4-BE49-F238E27FC236}">
                  <a16:creationId xmlns:a16="http://schemas.microsoft.com/office/drawing/2014/main" id="{231DF45A-0669-BC0D-36E0-5BFC6A299D0B}"/>
                </a:ext>
              </a:extLst>
            </p:cNvPr>
            <p:cNvSpPr>
              <a:spLocks noChangeArrowheads="1"/>
            </p:cNvSpPr>
            <p:nvPr/>
          </p:nvSpPr>
          <p:spPr bwMode="auto">
            <a:xfrm>
              <a:off x="1769" y="2565"/>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3" name="Oval 716">
              <a:extLst>
                <a:ext uri="{FF2B5EF4-FFF2-40B4-BE49-F238E27FC236}">
                  <a16:creationId xmlns:a16="http://schemas.microsoft.com/office/drawing/2014/main" id="{0A2BA9B2-D6F6-FB1C-005A-109D80540AEA}"/>
                </a:ext>
              </a:extLst>
            </p:cNvPr>
            <p:cNvSpPr>
              <a:spLocks noChangeArrowheads="1"/>
            </p:cNvSpPr>
            <p:nvPr/>
          </p:nvSpPr>
          <p:spPr bwMode="auto">
            <a:xfrm>
              <a:off x="1925" y="2564"/>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4" name="Oval 717">
              <a:extLst>
                <a:ext uri="{FF2B5EF4-FFF2-40B4-BE49-F238E27FC236}">
                  <a16:creationId xmlns:a16="http://schemas.microsoft.com/office/drawing/2014/main" id="{22D4FF5F-D2F4-9D8D-EAA9-C1B97892A955}"/>
                </a:ext>
              </a:extLst>
            </p:cNvPr>
            <p:cNvSpPr>
              <a:spLocks noChangeArrowheads="1"/>
            </p:cNvSpPr>
            <p:nvPr/>
          </p:nvSpPr>
          <p:spPr bwMode="auto">
            <a:xfrm>
              <a:off x="2080" y="2565"/>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5" name="Oval 718">
              <a:extLst>
                <a:ext uri="{FF2B5EF4-FFF2-40B4-BE49-F238E27FC236}">
                  <a16:creationId xmlns:a16="http://schemas.microsoft.com/office/drawing/2014/main" id="{54255CAA-CFB9-F913-4571-881033A79928}"/>
                </a:ext>
              </a:extLst>
            </p:cNvPr>
            <p:cNvSpPr>
              <a:spLocks noChangeArrowheads="1"/>
            </p:cNvSpPr>
            <p:nvPr/>
          </p:nvSpPr>
          <p:spPr bwMode="auto">
            <a:xfrm>
              <a:off x="2235" y="2565"/>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6" name="Oval 719">
              <a:extLst>
                <a:ext uri="{FF2B5EF4-FFF2-40B4-BE49-F238E27FC236}">
                  <a16:creationId xmlns:a16="http://schemas.microsoft.com/office/drawing/2014/main" id="{31989855-AB38-946B-E6AC-06318F350A47}"/>
                </a:ext>
              </a:extLst>
            </p:cNvPr>
            <p:cNvSpPr>
              <a:spLocks noChangeArrowheads="1"/>
            </p:cNvSpPr>
            <p:nvPr/>
          </p:nvSpPr>
          <p:spPr bwMode="auto">
            <a:xfrm>
              <a:off x="2390" y="2566"/>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7" name="Oval 720">
              <a:extLst>
                <a:ext uri="{FF2B5EF4-FFF2-40B4-BE49-F238E27FC236}">
                  <a16:creationId xmlns:a16="http://schemas.microsoft.com/office/drawing/2014/main" id="{532F97FE-56DF-69E0-40CE-658D623F29B4}"/>
                </a:ext>
              </a:extLst>
            </p:cNvPr>
            <p:cNvSpPr>
              <a:spLocks noChangeArrowheads="1"/>
            </p:cNvSpPr>
            <p:nvPr/>
          </p:nvSpPr>
          <p:spPr bwMode="auto">
            <a:xfrm>
              <a:off x="580" y="260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8" name="Oval 721">
              <a:extLst>
                <a:ext uri="{FF2B5EF4-FFF2-40B4-BE49-F238E27FC236}">
                  <a16:creationId xmlns:a16="http://schemas.microsoft.com/office/drawing/2014/main" id="{F9AEF69E-CA23-5730-0169-4382E54280AB}"/>
                </a:ext>
              </a:extLst>
            </p:cNvPr>
            <p:cNvSpPr>
              <a:spLocks noChangeArrowheads="1"/>
            </p:cNvSpPr>
            <p:nvPr/>
          </p:nvSpPr>
          <p:spPr bwMode="auto">
            <a:xfrm>
              <a:off x="737" y="260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09" name="Oval 722">
              <a:extLst>
                <a:ext uri="{FF2B5EF4-FFF2-40B4-BE49-F238E27FC236}">
                  <a16:creationId xmlns:a16="http://schemas.microsoft.com/office/drawing/2014/main" id="{7CCBAC46-2DF8-2BCC-62AB-E4980F7FBF24}"/>
                </a:ext>
              </a:extLst>
            </p:cNvPr>
            <p:cNvSpPr>
              <a:spLocks noChangeArrowheads="1"/>
            </p:cNvSpPr>
            <p:nvPr/>
          </p:nvSpPr>
          <p:spPr bwMode="auto">
            <a:xfrm>
              <a:off x="891" y="260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0" name="Oval 723">
              <a:extLst>
                <a:ext uri="{FF2B5EF4-FFF2-40B4-BE49-F238E27FC236}">
                  <a16:creationId xmlns:a16="http://schemas.microsoft.com/office/drawing/2014/main" id="{2F72B8BE-C6AD-F55D-1421-8C0902E91191}"/>
                </a:ext>
              </a:extLst>
            </p:cNvPr>
            <p:cNvSpPr>
              <a:spLocks noChangeArrowheads="1"/>
            </p:cNvSpPr>
            <p:nvPr/>
          </p:nvSpPr>
          <p:spPr bwMode="auto">
            <a:xfrm>
              <a:off x="1045" y="260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1" name="Oval 724">
              <a:extLst>
                <a:ext uri="{FF2B5EF4-FFF2-40B4-BE49-F238E27FC236}">
                  <a16:creationId xmlns:a16="http://schemas.microsoft.com/office/drawing/2014/main" id="{06A5EC93-F6D0-4246-C1D3-8777715A2B68}"/>
                </a:ext>
              </a:extLst>
            </p:cNvPr>
            <p:cNvSpPr>
              <a:spLocks noChangeArrowheads="1"/>
            </p:cNvSpPr>
            <p:nvPr/>
          </p:nvSpPr>
          <p:spPr bwMode="auto">
            <a:xfrm>
              <a:off x="1200" y="2607"/>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2" name="Oval 725">
              <a:extLst>
                <a:ext uri="{FF2B5EF4-FFF2-40B4-BE49-F238E27FC236}">
                  <a16:creationId xmlns:a16="http://schemas.microsoft.com/office/drawing/2014/main" id="{790FAC01-C7AB-985A-E2CF-1866C379D119}"/>
                </a:ext>
              </a:extLst>
            </p:cNvPr>
            <p:cNvSpPr>
              <a:spLocks noChangeArrowheads="1"/>
            </p:cNvSpPr>
            <p:nvPr/>
          </p:nvSpPr>
          <p:spPr bwMode="auto">
            <a:xfrm>
              <a:off x="1354" y="260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3" name="Oval 726">
              <a:extLst>
                <a:ext uri="{FF2B5EF4-FFF2-40B4-BE49-F238E27FC236}">
                  <a16:creationId xmlns:a16="http://schemas.microsoft.com/office/drawing/2014/main" id="{CC209EF7-08C4-315B-592F-91F18162B6AC}"/>
                </a:ext>
              </a:extLst>
            </p:cNvPr>
            <p:cNvSpPr>
              <a:spLocks noChangeArrowheads="1"/>
            </p:cNvSpPr>
            <p:nvPr/>
          </p:nvSpPr>
          <p:spPr bwMode="auto">
            <a:xfrm>
              <a:off x="1508" y="2607"/>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4" name="Oval 727">
              <a:extLst>
                <a:ext uri="{FF2B5EF4-FFF2-40B4-BE49-F238E27FC236}">
                  <a16:creationId xmlns:a16="http://schemas.microsoft.com/office/drawing/2014/main" id="{6DAC2D59-3C6A-4B5C-5987-A5B0CEC27C20}"/>
                </a:ext>
              </a:extLst>
            </p:cNvPr>
            <p:cNvSpPr>
              <a:spLocks noChangeArrowheads="1"/>
            </p:cNvSpPr>
            <p:nvPr/>
          </p:nvSpPr>
          <p:spPr bwMode="auto">
            <a:xfrm>
              <a:off x="1664" y="260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5" name="Oval 728">
              <a:extLst>
                <a:ext uri="{FF2B5EF4-FFF2-40B4-BE49-F238E27FC236}">
                  <a16:creationId xmlns:a16="http://schemas.microsoft.com/office/drawing/2014/main" id="{A3085103-15F3-4274-2C16-BD2A4B396D35}"/>
                </a:ext>
              </a:extLst>
            </p:cNvPr>
            <p:cNvSpPr>
              <a:spLocks noChangeArrowheads="1"/>
            </p:cNvSpPr>
            <p:nvPr/>
          </p:nvSpPr>
          <p:spPr bwMode="auto">
            <a:xfrm>
              <a:off x="1819" y="260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6" name="Oval 729">
              <a:extLst>
                <a:ext uri="{FF2B5EF4-FFF2-40B4-BE49-F238E27FC236}">
                  <a16:creationId xmlns:a16="http://schemas.microsoft.com/office/drawing/2014/main" id="{5D4FF4DD-C19C-565C-560E-DFF4B9F555AF}"/>
                </a:ext>
              </a:extLst>
            </p:cNvPr>
            <p:cNvSpPr>
              <a:spLocks noChangeArrowheads="1"/>
            </p:cNvSpPr>
            <p:nvPr/>
          </p:nvSpPr>
          <p:spPr bwMode="auto">
            <a:xfrm>
              <a:off x="1972" y="260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7" name="Oval 730">
              <a:extLst>
                <a:ext uri="{FF2B5EF4-FFF2-40B4-BE49-F238E27FC236}">
                  <a16:creationId xmlns:a16="http://schemas.microsoft.com/office/drawing/2014/main" id="{E76A23D7-B462-2FB8-79A6-770F4CD1A77D}"/>
                </a:ext>
              </a:extLst>
            </p:cNvPr>
            <p:cNvSpPr>
              <a:spLocks noChangeArrowheads="1"/>
            </p:cNvSpPr>
            <p:nvPr/>
          </p:nvSpPr>
          <p:spPr bwMode="auto">
            <a:xfrm>
              <a:off x="2127" y="2607"/>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8" name="Oval 731">
              <a:extLst>
                <a:ext uri="{FF2B5EF4-FFF2-40B4-BE49-F238E27FC236}">
                  <a16:creationId xmlns:a16="http://schemas.microsoft.com/office/drawing/2014/main" id="{C6FB2BA2-6E39-10B2-5CCB-A4219BF35CB6}"/>
                </a:ext>
              </a:extLst>
            </p:cNvPr>
            <p:cNvSpPr>
              <a:spLocks noChangeArrowheads="1"/>
            </p:cNvSpPr>
            <p:nvPr/>
          </p:nvSpPr>
          <p:spPr bwMode="auto">
            <a:xfrm>
              <a:off x="2281" y="2607"/>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19" name="Oval 732">
              <a:extLst>
                <a:ext uri="{FF2B5EF4-FFF2-40B4-BE49-F238E27FC236}">
                  <a16:creationId xmlns:a16="http://schemas.microsoft.com/office/drawing/2014/main" id="{295835AF-CC20-DEEF-4DEF-914F6F583249}"/>
                </a:ext>
              </a:extLst>
            </p:cNvPr>
            <p:cNvSpPr>
              <a:spLocks noChangeArrowheads="1"/>
            </p:cNvSpPr>
            <p:nvPr/>
          </p:nvSpPr>
          <p:spPr bwMode="auto">
            <a:xfrm>
              <a:off x="628" y="265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0" name="Oval 733">
              <a:extLst>
                <a:ext uri="{FF2B5EF4-FFF2-40B4-BE49-F238E27FC236}">
                  <a16:creationId xmlns:a16="http://schemas.microsoft.com/office/drawing/2014/main" id="{43DA980E-65B3-9529-59ED-159E8BA41D48}"/>
                </a:ext>
              </a:extLst>
            </p:cNvPr>
            <p:cNvSpPr>
              <a:spLocks noChangeArrowheads="1"/>
            </p:cNvSpPr>
            <p:nvPr/>
          </p:nvSpPr>
          <p:spPr bwMode="auto">
            <a:xfrm>
              <a:off x="781" y="265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1" name="Oval 734">
              <a:extLst>
                <a:ext uri="{FF2B5EF4-FFF2-40B4-BE49-F238E27FC236}">
                  <a16:creationId xmlns:a16="http://schemas.microsoft.com/office/drawing/2014/main" id="{260FA548-42D8-DB65-9A55-22D8BEF3B53E}"/>
                </a:ext>
              </a:extLst>
            </p:cNvPr>
            <p:cNvSpPr>
              <a:spLocks noChangeArrowheads="1"/>
            </p:cNvSpPr>
            <p:nvPr/>
          </p:nvSpPr>
          <p:spPr bwMode="auto">
            <a:xfrm>
              <a:off x="935" y="2650"/>
              <a:ext cx="149"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2" name="Oval 735">
              <a:extLst>
                <a:ext uri="{FF2B5EF4-FFF2-40B4-BE49-F238E27FC236}">
                  <a16:creationId xmlns:a16="http://schemas.microsoft.com/office/drawing/2014/main" id="{17704F67-FBC1-D50F-D8DB-EFE746CF3EFD}"/>
                </a:ext>
              </a:extLst>
            </p:cNvPr>
            <p:cNvSpPr>
              <a:spLocks noChangeArrowheads="1"/>
            </p:cNvSpPr>
            <p:nvPr/>
          </p:nvSpPr>
          <p:spPr bwMode="auto">
            <a:xfrm>
              <a:off x="1091" y="265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3" name="Oval 736">
              <a:extLst>
                <a:ext uri="{FF2B5EF4-FFF2-40B4-BE49-F238E27FC236}">
                  <a16:creationId xmlns:a16="http://schemas.microsoft.com/office/drawing/2014/main" id="{F5C94CF6-945B-3FCE-32F0-BB896D49E1EC}"/>
                </a:ext>
              </a:extLst>
            </p:cNvPr>
            <p:cNvSpPr>
              <a:spLocks noChangeArrowheads="1"/>
            </p:cNvSpPr>
            <p:nvPr/>
          </p:nvSpPr>
          <p:spPr bwMode="auto">
            <a:xfrm>
              <a:off x="1246" y="265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4" name="Oval 737">
              <a:extLst>
                <a:ext uri="{FF2B5EF4-FFF2-40B4-BE49-F238E27FC236}">
                  <a16:creationId xmlns:a16="http://schemas.microsoft.com/office/drawing/2014/main" id="{A6282E34-9628-EE66-1D0C-6178EA3283A4}"/>
                </a:ext>
              </a:extLst>
            </p:cNvPr>
            <p:cNvSpPr>
              <a:spLocks noChangeArrowheads="1"/>
            </p:cNvSpPr>
            <p:nvPr/>
          </p:nvSpPr>
          <p:spPr bwMode="auto">
            <a:xfrm>
              <a:off x="1401" y="2650"/>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5" name="Oval 738">
              <a:extLst>
                <a:ext uri="{FF2B5EF4-FFF2-40B4-BE49-F238E27FC236}">
                  <a16:creationId xmlns:a16="http://schemas.microsoft.com/office/drawing/2014/main" id="{22B2F3E2-70E5-08E4-00B9-6EB231A6B097}"/>
                </a:ext>
              </a:extLst>
            </p:cNvPr>
            <p:cNvSpPr>
              <a:spLocks noChangeArrowheads="1"/>
            </p:cNvSpPr>
            <p:nvPr/>
          </p:nvSpPr>
          <p:spPr bwMode="auto">
            <a:xfrm>
              <a:off x="1554" y="2650"/>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6" name="Oval 739">
              <a:extLst>
                <a:ext uri="{FF2B5EF4-FFF2-40B4-BE49-F238E27FC236}">
                  <a16:creationId xmlns:a16="http://schemas.microsoft.com/office/drawing/2014/main" id="{D39B5C5D-C40B-B026-5D4F-B06DD57D0189}"/>
                </a:ext>
              </a:extLst>
            </p:cNvPr>
            <p:cNvSpPr>
              <a:spLocks noChangeArrowheads="1"/>
            </p:cNvSpPr>
            <p:nvPr/>
          </p:nvSpPr>
          <p:spPr bwMode="auto">
            <a:xfrm>
              <a:off x="1709" y="2650"/>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7" name="Oval 740">
              <a:extLst>
                <a:ext uri="{FF2B5EF4-FFF2-40B4-BE49-F238E27FC236}">
                  <a16:creationId xmlns:a16="http://schemas.microsoft.com/office/drawing/2014/main" id="{0505831C-E87F-5287-FA65-C8F82BB00601}"/>
                </a:ext>
              </a:extLst>
            </p:cNvPr>
            <p:cNvSpPr>
              <a:spLocks noChangeArrowheads="1"/>
            </p:cNvSpPr>
            <p:nvPr/>
          </p:nvSpPr>
          <p:spPr bwMode="auto">
            <a:xfrm>
              <a:off x="1866" y="2650"/>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8" name="Oval 741">
              <a:extLst>
                <a:ext uri="{FF2B5EF4-FFF2-40B4-BE49-F238E27FC236}">
                  <a16:creationId xmlns:a16="http://schemas.microsoft.com/office/drawing/2014/main" id="{E85DF954-415D-EFC7-2459-1277E61339FE}"/>
                </a:ext>
              </a:extLst>
            </p:cNvPr>
            <p:cNvSpPr>
              <a:spLocks noChangeArrowheads="1"/>
            </p:cNvSpPr>
            <p:nvPr/>
          </p:nvSpPr>
          <p:spPr bwMode="auto">
            <a:xfrm>
              <a:off x="2019" y="2650"/>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29" name="Oval 742">
              <a:extLst>
                <a:ext uri="{FF2B5EF4-FFF2-40B4-BE49-F238E27FC236}">
                  <a16:creationId xmlns:a16="http://schemas.microsoft.com/office/drawing/2014/main" id="{D62DF457-AB67-FCF0-57E1-76E519E7E4F6}"/>
                </a:ext>
              </a:extLst>
            </p:cNvPr>
            <p:cNvSpPr>
              <a:spLocks noChangeArrowheads="1"/>
            </p:cNvSpPr>
            <p:nvPr/>
          </p:nvSpPr>
          <p:spPr bwMode="auto">
            <a:xfrm>
              <a:off x="2173" y="2650"/>
              <a:ext cx="148"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0" name="Oval 743">
              <a:extLst>
                <a:ext uri="{FF2B5EF4-FFF2-40B4-BE49-F238E27FC236}">
                  <a16:creationId xmlns:a16="http://schemas.microsoft.com/office/drawing/2014/main" id="{CEE95094-D37E-63DD-BFB2-391182795F7C}"/>
                </a:ext>
              </a:extLst>
            </p:cNvPr>
            <p:cNvSpPr>
              <a:spLocks noChangeArrowheads="1"/>
            </p:cNvSpPr>
            <p:nvPr/>
          </p:nvSpPr>
          <p:spPr bwMode="auto">
            <a:xfrm>
              <a:off x="523" y="2693"/>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1" name="Oval 744">
              <a:extLst>
                <a:ext uri="{FF2B5EF4-FFF2-40B4-BE49-F238E27FC236}">
                  <a16:creationId xmlns:a16="http://schemas.microsoft.com/office/drawing/2014/main" id="{8BBEEE9B-0A43-7683-A158-94BCE36C11BD}"/>
                </a:ext>
              </a:extLst>
            </p:cNvPr>
            <p:cNvSpPr>
              <a:spLocks noChangeArrowheads="1"/>
            </p:cNvSpPr>
            <p:nvPr/>
          </p:nvSpPr>
          <p:spPr bwMode="auto">
            <a:xfrm>
              <a:off x="678" y="2693"/>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2" name="Oval 745">
              <a:extLst>
                <a:ext uri="{FF2B5EF4-FFF2-40B4-BE49-F238E27FC236}">
                  <a16:creationId xmlns:a16="http://schemas.microsoft.com/office/drawing/2014/main" id="{92C951D8-A3BB-FBD4-AA79-FFBA003B79B3}"/>
                </a:ext>
              </a:extLst>
            </p:cNvPr>
            <p:cNvSpPr>
              <a:spLocks noChangeArrowheads="1"/>
            </p:cNvSpPr>
            <p:nvPr/>
          </p:nvSpPr>
          <p:spPr bwMode="auto">
            <a:xfrm>
              <a:off x="831" y="2693"/>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3" name="Oval 746">
              <a:extLst>
                <a:ext uri="{FF2B5EF4-FFF2-40B4-BE49-F238E27FC236}">
                  <a16:creationId xmlns:a16="http://schemas.microsoft.com/office/drawing/2014/main" id="{97A6466E-4522-8228-088B-544F05F558ED}"/>
                </a:ext>
              </a:extLst>
            </p:cNvPr>
            <p:cNvSpPr>
              <a:spLocks noChangeArrowheads="1"/>
            </p:cNvSpPr>
            <p:nvPr/>
          </p:nvSpPr>
          <p:spPr bwMode="auto">
            <a:xfrm>
              <a:off x="987" y="2693"/>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4" name="Oval 747">
              <a:extLst>
                <a:ext uri="{FF2B5EF4-FFF2-40B4-BE49-F238E27FC236}">
                  <a16:creationId xmlns:a16="http://schemas.microsoft.com/office/drawing/2014/main" id="{5349BF6E-8A06-D45D-F04D-572910C9B736}"/>
                </a:ext>
              </a:extLst>
            </p:cNvPr>
            <p:cNvSpPr>
              <a:spLocks noChangeArrowheads="1"/>
            </p:cNvSpPr>
            <p:nvPr/>
          </p:nvSpPr>
          <p:spPr bwMode="auto">
            <a:xfrm>
              <a:off x="1140" y="2693"/>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5" name="Oval 748">
              <a:extLst>
                <a:ext uri="{FF2B5EF4-FFF2-40B4-BE49-F238E27FC236}">
                  <a16:creationId xmlns:a16="http://schemas.microsoft.com/office/drawing/2014/main" id="{4032860D-FE08-8715-D981-E2D176F0663B}"/>
                </a:ext>
              </a:extLst>
            </p:cNvPr>
            <p:cNvSpPr>
              <a:spLocks noChangeArrowheads="1"/>
            </p:cNvSpPr>
            <p:nvPr/>
          </p:nvSpPr>
          <p:spPr bwMode="auto">
            <a:xfrm>
              <a:off x="1296" y="269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6" name="Oval 749">
              <a:extLst>
                <a:ext uri="{FF2B5EF4-FFF2-40B4-BE49-F238E27FC236}">
                  <a16:creationId xmlns:a16="http://schemas.microsoft.com/office/drawing/2014/main" id="{6520FFA7-44AF-3B82-BC1D-7034FB05A1B3}"/>
                </a:ext>
              </a:extLst>
            </p:cNvPr>
            <p:cNvSpPr>
              <a:spLocks noChangeArrowheads="1"/>
            </p:cNvSpPr>
            <p:nvPr/>
          </p:nvSpPr>
          <p:spPr bwMode="auto">
            <a:xfrm>
              <a:off x="1450" y="269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7" name="Oval 750">
              <a:extLst>
                <a:ext uri="{FF2B5EF4-FFF2-40B4-BE49-F238E27FC236}">
                  <a16:creationId xmlns:a16="http://schemas.microsoft.com/office/drawing/2014/main" id="{2FA5B1DF-EC40-C5A0-2468-25DE5A6C587A}"/>
                </a:ext>
              </a:extLst>
            </p:cNvPr>
            <p:cNvSpPr>
              <a:spLocks noChangeArrowheads="1"/>
            </p:cNvSpPr>
            <p:nvPr/>
          </p:nvSpPr>
          <p:spPr bwMode="auto">
            <a:xfrm>
              <a:off x="1604" y="269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8" name="Oval 751">
              <a:extLst>
                <a:ext uri="{FF2B5EF4-FFF2-40B4-BE49-F238E27FC236}">
                  <a16:creationId xmlns:a16="http://schemas.microsoft.com/office/drawing/2014/main" id="{1DA7EF30-3B71-84EF-03A9-CBA89A2F325B}"/>
                </a:ext>
              </a:extLst>
            </p:cNvPr>
            <p:cNvSpPr>
              <a:spLocks noChangeArrowheads="1"/>
            </p:cNvSpPr>
            <p:nvPr/>
          </p:nvSpPr>
          <p:spPr bwMode="auto">
            <a:xfrm>
              <a:off x="1759" y="2693"/>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39" name="Oval 752">
              <a:extLst>
                <a:ext uri="{FF2B5EF4-FFF2-40B4-BE49-F238E27FC236}">
                  <a16:creationId xmlns:a16="http://schemas.microsoft.com/office/drawing/2014/main" id="{98DE8F5C-5D83-1A67-BF92-C44BF39EEFA2}"/>
                </a:ext>
              </a:extLst>
            </p:cNvPr>
            <p:cNvSpPr>
              <a:spLocks noChangeArrowheads="1"/>
            </p:cNvSpPr>
            <p:nvPr/>
          </p:nvSpPr>
          <p:spPr bwMode="auto">
            <a:xfrm>
              <a:off x="1914" y="269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0" name="Oval 753">
              <a:extLst>
                <a:ext uri="{FF2B5EF4-FFF2-40B4-BE49-F238E27FC236}">
                  <a16:creationId xmlns:a16="http://schemas.microsoft.com/office/drawing/2014/main" id="{A49FE0FA-1049-358D-6273-3507C1F11856}"/>
                </a:ext>
              </a:extLst>
            </p:cNvPr>
            <p:cNvSpPr>
              <a:spLocks noChangeArrowheads="1"/>
            </p:cNvSpPr>
            <p:nvPr/>
          </p:nvSpPr>
          <p:spPr bwMode="auto">
            <a:xfrm>
              <a:off x="2068" y="2693"/>
              <a:ext cx="148"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1" name="Oval 754">
              <a:extLst>
                <a:ext uri="{FF2B5EF4-FFF2-40B4-BE49-F238E27FC236}">
                  <a16:creationId xmlns:a16="http://schemas.microsoft.com/office/drawing/2014/main" id="{0FFE1BC6-4C91-DADA-D222-AD5A1DF761CD}"/>
                </a:ext>
              </a:extLst>
            </p:cNvPr>
            <p:cNvSpPr>
              <a:spLocks noChangeArrowheads="1"/>
            </p:cNvSpPr>
            <p:nvPr/>
          </p:nvSpPr>
          <p:spPr bwMode="auto">
            <a:xfrm>
              <a:off x="413" y="2733"/>
              <a:ext cx="149"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2" name="Oval 755">
              <a:extLst>
                <a:ext uri="{FF2B5EF4-FFF2-40B4-BE49-F238E27FC236}">
                  <a16:creationId xmlns:a16="http://schemas.microsoft.com/office/drawing/2014/main" id="{404CB6D5-9618-A2B3-817F-BAB19498D822}"/>
                </a:ext>
              </a:extLst>
            </p:cNvPr>
            <p:cNvSpPr>
              <a:spLocks noChangeArrowheads="1"/>
            </p:cNvSpPr>
            <p:nvPr/>
          </p:nvSpPr>
          <p:spPr bwMode="auto">
            <a:xfrm>
              <a:off x="570" y="2735"/>
              <a:ext cx="147"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3" name="Oval 756">
              <a:extLst>
                <a:ext uri="{FF2B5EF4-FFF2-40B4-BE49-F238E27FC236}">
                  <a16:creationId xmlns:a16="http://schemas.microsoft.com/office/drawing/2014/main" id="{5F7D6F40-019D-D2DF-C410-AA8AB535FC0D}"/>
                </a:ext>
              </a:extLst>
            </p:cNvPr>
            <p:cNvSpPr>
              <a:spLocks noChangeArrowheads="1"/>
            </p:cNvSpPr>
            <p:nvPr/>
          </p:nvSpPr>
          <p:spPr bwMode="auto">
            <a:xfrm>
              <a:off x="725" y="273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4" name="Oval 757">
              <a:extLst>
                <a:ext uri="{FF2B5EF4-FFF2-40B4-BE49-F238E27FC236}">
                  <a16:creationId xmlns:a16="http://schemas.microsoft.com/office/drawing/2014/main" id="{E264CDBE-0BE6-694E-B333-7B025D715BD4}"/>
                </a:ext>
              </a:extLst>
            </p:cNvPr>
            <p:cNvSpPr>
              <a:spLocks noChangeArrowheads="1"/>
            </p:cNvSpPr>
            <p:nvPr/>
          </p:nvSpPr>
          <p:spPr bwMode="auto">
            <a:xfrm>
              <a:off x="879" y="2733"/>
              <a:ext cx="147"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5" name="Oval 758">
              <a:extLst>
                <a:ext uri="{FF2B5EF4-FFF2-40B4-BE49-F238E27FC236}">
                  <a16:creationId xmlns:a16="http://schemas.microsoft.com/office/drawing/2014/main" id="{78C6DC7F-707C-9E39-E8EE-86D89A44E331}"/>
                </a:ext>
              </a:extLst>
            </p:cNvPr>
            <p:cNvSpPr>
              <a:spLocks noChangeArrowheads="1"/>
            </p:cNvSpPr>
            <p:nvPr/>
          </p:nvSpPr>
          <p:spPr bwMode="auto">
            <a:xfrm>
              <a:off x="1033" y="273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6" name="Oval 759">
              <a:extLst>
                <a:ext uri="{FF2B5EF4-FFF2-40B4-BE49-F238E27FC236}">
                  <a16:creationId xmlns:a16="http://schemas.microsoft.com/office/drawing/2014/main" id="{BABD31F3-5270-AA0D-A604-D494D02ADD17}"/>
                </a:ext>
              </a:extLst>
            </p:cNvPr>
            <p:cNvSpPr>
              <a:spLocks noChangeArrowheads="1"/>
            </p:cNvSpPr>
            <p:nvPr/>
          </p:nvSpPr>
          <p:spPr bwMode="auto">
            <a:xfrm>
              <a:off x="1188" y="2735"/>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7" name="Oval 760">
              <a:extLst>
                <a:ext uri="{FF2B5EF4-FFF2-40B4-BE49-F238E27FC236}">
                  <a16:creationId xmlns:a16="http://schemas.microsoft.com/office/drawing/2014/main" id="{096A8F9D-8A28-673A-6BE5-142B5EEF9167}"/>
                </a:ext>
              </a:extLst>
            </p:cNvPr>
            <p:cNvSpPr>
              <a:spLocks noChangeArrowheads="1"/>
            </p:cNvSpPr>
            <p:nvPr/>
          </p:nvSpPr>
          <p:spPr bwMode="auto">
            <a:xfrm>
              <a:off x="1341" y="2735"/>
              <a:ext cx="150"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8" name="Oval 761">
              <a:extLst>
                <a:ext uri="{FF2B5EF4-FFF2-40B4-BE49-F238E27FC236}">
                  <a16:creationId xmlns:a16="http://schemas.microsoft.com/office/drawing/2014/main" id="{AF7E289D-E036-207C-0BDD-5A99C5943413}"/>
                </a:ext>
              </a:extLst>
            </p:cNvPr>
            <p:cNvSpPr>
              <a:spLocks noChangeArrowheads="1"/>
            </p:cNvSpPr>
            <p:nvPr/>
          </p:nvSpPr>
          <p:spPr bwMode="auto">
            <a:xfrm>
              <a:off x="1499" y="273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49" name="Oval 762">
              <a:extLst>
                <a:ext uri="{FF2B5EF4-FFF2-40B4-BE49-F238E27FC236}">
                  <a16:creationId xmlns:a16="http://schemas.microsoft.com/office/drawing/2014/main" id="{1AAE51C0-85DC-94EF-2785-B78D8E1FA38F}"/>
                </a:ext>
              </a:extLst>
            </p:cNvPr>
            <p:cNvSpPr>
              <a:spLocks noChangeArrowheads="1"/>
            </p:cNvSpPr>
            <p:nvPr/>
          </p:nvSpPr>
          <p:spPr bwMode="auto">
            <a:xfrm>
              <a:off x="1653" y="2735"/>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0" name="Oval 763">
              <a:extLst>
                <a:ext uri="{FF2B5EF4-FFF2-40B4-BE49-F238E27FC236}">
                  <a16:creationId xmlns:a16="http://schemas.microsoft.com/office/drawing/2014/main" id="{B6EEF335-9BC7-C990-2840-FB6E90DE54D3}"/>
                </a:ext>
              </a:extLst>
            </p:cNvPr>
            <p:cNvSpPr>
              <a:spLocks noChangeArrowheads="1"/>
            </p:cNvSpPr>
            <p:nvPr/>
          </p:nvSpPr>
          <p:spPr bwMode="auto">
            <a:xfrm>
              <a:off x="1808" y="2735"/>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1" name="Oval 764">
              <a:extLst>
                <a:ext uri="{FF2B5EF4-FFF2-40B4-BE49-F238E27FC236}">
                  <a16:creationId xmlns:a16="http://schemas.microsoft.com/office/drawing/2014/main" id="{8C3C781C-62F3-F2B0-FC55-7BA18E7444B1}"/>
                </a:ext>
              </a:extLst>
            </p:cNvPr>
            <p:cNvSpPr>
              <a:spLocks noChangeArrowheads="1"/>
            </p:cNvSpPr>
            <p:nvPr/>
          </p:nvSpPr>
          <p:spPr bwMode="auto">
            <a:xfrm>
              <a:off x="1962" y="2733"/>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2" name="Oval 765">
              <a:extLst>
                <a:ext uri="{FF2B5EF4-FFF2-40B4-BE49-F238E27FC236}">
                  <a16:creationId xmlns:a16="http://schemas.microsoft.com/office/drawing/2014/main" id="{485EA6A3-7137-1B46-4ED0-1A004FF44001}"/>
                </a:ext>
              </a:extLst>
            </p:cNvPr>
            <p:cNvSpPr>
              <a:spLocks noChangeArrowheads="1"/>
            </p:cNvSpPr>
            <p:nvPr/>
          </p:nvSpPr>
          <p:spPr bwMode="auto">
            <a:xfrm>
              <a:off x="2709" y="2441"/>
              <a:ext cx="146"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3" name="Oval 766">
              <a:extLst>
                <a:ext uri="{FF2B5EF4-FFF2-40B4-BE49-F238E27FC236}">
                  <a16:creationId xmlns:a16="http://schemas.microsoft.com/office/drawing/2014/main" id="{405EBBD1-B4AC-AC44-3582-786C7D132EA5}"/>
                </a:ext>
              </a:extLst>
            </p:cNvPr>
            <p:cNvSpPr>
              <a:spLocks noChangeArrowheads="1"/>
            </p:cNvSpPr>
            <p:nvPr/>
          </p:nvSpPr>
          <p:spPr bwMode="auto">
            <a:xfrm>
              <a:off x="2862" y="2441"/>
              <a:ext cx="147"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4" name="Oval 767">
              <a:extLst>
                <a:ext uri="{FF2B5EF4-FFF2-40B4-BE49-F238E27FC236}">
                  <a16:creationId xmlns:a16="http://schemas.microsoft.com/office/drawing/2014/main" id="{289735CA-069F-298D-E8EF-963517893DF7}"/>
                </a:ext>
              </a:extLst>
            </p:cNvPr>
            <p:cNvSpPr>
              <a:spLocks noChangeArrowheads="1"/>
            </p:cNvSpPr>
            <p:nvPr/>
          </p:nvSpPr>
          <p:spPr bwMode="auto">
            <a:xfrm>
              <a:off x="2601" y="2481"/>
              <a:ext cx="146"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5" name="Oval 768">
              <a:extLst>
                <a:ext uri="{FF2B5EF4-FFF2-40B4-BE49-F238E27FC236}">
                  <a16:creationId xmlns:a16="http://schemas.microsoft.com/office/drawing/2014/main" id="{D5BAB5EA-2F01-3A6F-5723-E05E91253DCB}"/>
                </a:ext>
              </a:extLst>
            </p:cNvPr>
            <p:cNvSpPr>
              <a:spLocks noChangeArrowheads="1"/>
            </p:cNvSpPr>
            <p:nvPr/>
          </p:nvSpPr>
          <p:spPr bwMode="auto">
            <a:xfrm>
              <a:off x="2756" y="2482"/>
              <a:ext cx="145"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6" name="Oval 769">
              <a:extLst>
                <a:ext uri="{FF2B5EF4-FFF2-40B4-BE49-F238E27FC236}">
                  <a16:creationId xmlns:a16="http://schemas.microsoft.com/office/drawing/2014/main" id="{7E3F2D6B-FE15-9388-4BF2-5D49ABD19F86}"/>
                </a:ext>
              </a:extLst>
            </p:cNvPr>
            <p:cNvSpPr>
              <a:spLocks noChangeArrowheads="1"/>
            </p:cNvSpPr>
            <p:nvPr/>
          </p:nvSpPr>
          <p:spPr bwMode="auto">
            <a:xfrm>
              <a:off x="2647" y="2527"/>
              <a:ext cx="146" cy="147"/>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7" name="Oval 770">
              <a:extLst>
                <a:ext uri="{FF2B5EF4-FFF2-40B4-BE49-F238E27FC236}">
                  <a16:creationId xmlns:a16="http://schemas.microsoft.com/office/drawing/2014/main" id="{FE0F66AB-70FF-534B-B857-D160320E4BE8}"/>
                </a:ext>
              </a:extLst>
            </p:cNvPr>
            <p:cNvSpPr>
              <a:spLocks noChangeArrowheads="1"/>
            </p:cNvSpPr>
            <p:nvPr/>
          </p:nvSpPr>
          <p:spPr bwMode="auto">
            <a:xfrm>
              <a:off x="2543" y="2569"/>
              <a:ext cx="145"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8" name="Oval 771">
              <a:extLst>
                <a:ext uri="{FF2B5EF4-FFF2-40B4-BE49-F238E27FC236}">
                  <a16:creationId xmlns:a16="http://schemas.microsoft.com/office/drawing/2014/main" id="{FC5B0A8F-5A36-9814-8A6B-5FC12D772C6D}"/>
                </a:ext>
              </a:extLst>
            </p:cNvPr>
            <p:cNvSpPr>
              <a:spLocks noChangeArrowheads="1"/>
            </p:cNvSpPr>
            <p:nvPr/>
          </p:nvSpPr>
          <p:spPr bwMode="auto">
            <a:xfrm>
              <a:off x="2434" y="2610"/>
              <a:ext cx="148" cy="144"/>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59" name="Oval 772">
              <a:extLst>
                <a:ext uri="{FF2B5EF4-FFF2-40B4-BE49-F238E27FC236}">
                  <a16:creationId xmlns:a16="http://schemas.microsoft.com/office/drawing/2014/main" id="{00738284-B54E-7B5A-188B-B8A0ECC04D05}"/>
                </a:ext>
              </a:extLst>
            </p:cNvPr>
            <p:cNvSpPr>
              <a:spLocks noChangeArrowheads="1"/>
            </p:cNvSpPr>
            <p:nvPr/>
          </p:nvSpPr>
          <p:spPr bwMode="auto">
            <a:xfrm>
              <a:off x="2330" y="2651"/>
              <a:ext cx="145" cy="146"/>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0" name="Oval 773">
              <a:extLst>
                <a:ext uri="{FF2B5EF4-FFF2-40B4-BE49-F238E27FC236}">
                  <a16:creationId xmlns:a16="http://schemas.microsoft.com/office/drawing/2014/main" id="{2DDB1026-7F24-3CC0-2273-90D1383F8EFC}"/>
                </a:ext>
              </a:extLst>
            </p:cNvPr>
            <p:cNvSpPr>
              <a:spLocks noChangeArrowheads="1"/>
            </p:cNvSpPr>
            <p:nvPr/>
          </p:nvSpPr>
          <p:spPr bwMode="auto">
            <a:xfrm>
              <a:off x="2224" y="269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2161" name="Oval 774">
              <a:extLst>
                <a:ext uri="{FF2B5EF4-FFF2-40B4-BE49-F238E27FC236}">
                  <a16:creationId xmlns:a16="http://schemas.microsoft.com/office/drawing/2014/main" id="{4769D569-0974-942A-4733-C16C34B11515}"/>
                </a:ext>
              </a:extLst>
            </p:cNvPr>
            <p:cNvSpPr>
              <a:spLocks noChangeArrowheads="1"/>
            </p:cNvSpPr>
            <p:nvPr/>
          </p:nvSpPr>
          <p:spPr bwMode="auto">
            <a:xfrm>
              <a:off x="2115" y="2733"/>
              <a:ext cx="146" cy="145"/>
            </a:xfrm>
            <a:prstGeom prst="ellipse">
              <a:avLst/>
            </a:prstGeom>
            <a:solidFill>
              <a:srgbClr val="FAFD00"/>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45" name="Group 775">
            <a:extLst>
              <a:ext uri="{FF2B5EF4-FFF2-40B4-BE49-F238E27FC236}">
                <a16:creationId xmlns:a16="http://schemas.microsoft.com/office/drawing/2014/main" id="{0D19E5FE-8E48-9351-6702-E14951B5632B}"/>
              </a:ext>
            </a:extLst>
          </p:cNvPr>
          <p:cNvGrpSpPr>
            <a:grpSpLocks/>
          </p:cNvGrpSpPr>
          <p:nvPr/>
        </p:nvGrpSpPr>
        <p:grpSpPr bwMode="auto">
          <a:xfrm>
            <a:off x="6651626" y="3041651"/>
            <a:ext cx="1457325" cy="1654175"/>
            <a:chOff x="3025" y="1057"/>
            <a:chExt cx="918" cy="1042"/>
          </a:xfrm>
        </p:grpSpPr>
        <p:grpSp>
          <p:nvGrpSpPr>
            <p:cNvPr id="61744" name="Group 776">
              <a:extLst>
                <a:ext uri="{FF2B5EF4-FFF2-40B4-BE49-F238E27FC236}">
                  <a16:creationId xmlns:a16="http://schemas.microsoft.com/office/drawing/2014/main" id="{C50BD362-33D8-21E8-0BDE-AA41D5E34F27}"/>
                </a:ext>
              </a:extLst>
            </p:cNvPr>
            <p:cNvGrpSpPr>
              <a:grpSpLocks/>
            </p:cNvGrpSpPr>
            <p:nvPr/>
          </p:nvGrpSpPr>
          <p:grpSpPr bwMode="auto">
            <a:xfrm>
              <a:off x="3229" y="1057"/>
              <a:ext cx="258" cy="718"/>
              <a:chOff x="3229" y="1057"/>
              <a:chExt cx="258" cy="718"/>
            </a:xfrm>
          </p:grpSpPr>
          <p:sp>
            <p:nvSpPr>
              <p:cNvPr id="61829" name="Oval 777">
                <a:extLst>
                  <a:ext uri="{FF2B5EF4-FFF2-40B4-BE49-F238E27FC236}">
                    <a16:creationId xmlns:a16="http://schemas.microsoft.com/office/drawing/2014/main" id="{6EE9956D-694C-E99F-420D-26016F5E5DBD}"/>
                  </a:ext>
                </a:extLst>
              </p:cNvPr>
              <p:cNvSpPr>
                <a:spLocks noChangeArrowheads="1"/>
              </p:cNvSpPr>
              <p:nvPr/>
            </p:nvSpPr>
            <p:spPr bwMode="auto">
              <a:xfrm rot="540000">
                <a:off x="3229" y="159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0" name="Oval 778">
                <a:extLst>
                  <a:ext uri="{FF2B5EF4-FFF2-40B4-BE49-F238E27FC236}">
                    <a16:creationId xmlns:a16="http://schemas.microsoft.com/office/drawing/2014/main" id="{CB6A21FC-A172-C003-68A3-AB9E820004F6}"/>
                  </a:ext>
                </a:extLst>
              </p:cNvPr>
              <p:cNvSpPr>
                <a:spLocks noChangeArrowheads="1"/>
              </p:cNvSpPr>
              <p:nvPr/>
            </p:nvSpPr>
            <p:spPr bwMode="auto">
              <a:xfrm rot="540000">
                <a:off x="3314" y="105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31" name="Rectangle 779">
                <a:extLst>
                  <a:ext uri="{FF2B5EF4-FFF2-40B4-BE49-F238E27FC236}">
                    <a16:creationId xmlns:a16="http://schemas.microsoft.com/office/drawing/2014/main" id="{093CC4C3-6B7F-6ED2-4FD2-3287ED2C9E31}"/>
                  </a:ext>
                </a:extLst>
              </p:cNvPr>
              <p:cNvSpPr>
                <a:spLocks noChangeArrowheads="1"/>
              </p:cNvSpPr>
              <p:nvPr/>
            </p:nvSpPr>
            <p:spPr bwMode="auto">
              <a:xfrm rot="540000">
                <a:off x="3272" y="111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45" name="Group 780">
              <a:extLst>
                <a:ext uri="{FF2B5EF4-FFF2-40B4-BE49-F238E27FC236}">
                  <a16:creationId xmlns:a16="http://schemas.microsoft.com/office/drawing/2014/main" id="{F1FBAD32-26A3-BADA-528B-D587B0C99020}"/>
                </a:ext>
              </a:extLst>
            </p:cNvPr>
            <p:cNvGrpSpPr>
              <a:grpSpLocks/>
            </p:cNvGrpSpPr>
            <p:nvPr/>
          </p:nvGrpSpPr>
          <p:grpSpPr bwMode="auto">
            <a:xfrm>
              <a:off x="3127" y="1099"/>
              <a:ext cx="258" cy="718"/>
              <a:chOff x="3127" y="1099"/>
              <a:chExt cx="258" cy="718"/>
            </a:xfrm>
          </p:grpSpPr>
          <p:sp>
            <p:nvSpPr>
              <p:cNvPr id="61826" name="Oval 781">
                <a:extLst>
                  <a:ext uri="{FF2B5EF4-FFF2-40B4-BE49-F238E27FC236}">
                    <a16:creationId xmlns:a16="http://schemas.microsoft.com/office/drawing/2014/main" id="{47044961-E630-0617-BC22-DC3457EB46BA}"/>
                  </a:ext>
                </a:extLst>
              </p:cNvPr>
              <p:cNvSpPr>
                <a:spLocks noChangeArrowheads="1"/>
              </p:cNvSpPr>
              <p:nvPr/>
            </p:nvSpPr>
            <p:spPr bwMode="auto">
              <a:xfrm rot="540000">
                <a:off x="3127" y="164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7" name="Oval 782">
                <a:extLst>
                  <a:ext uri="{FF2B5EF4-FFF2-40B4-BE49-F238E27FC236}">
                    <a16:creationId xmlns:a16="http://schemas.microsoft.com/office/drawing/2014/main" id="{06CD227B-6A44-73AE-CE35-C89D5E5DF284}"/>
                  </a:ext>
                </a:extLst>
              </p:cNvPr>
              <p:cNvSpPr>
                <a:spLocks noChangeArrowheads="1"/>
              </p:cNvSpPr>
              <p:nvPr/>
            </p:nvSpPr>
            <p:spPr bwMode="auto">
              <a:xfrm rot="540000">
                <a:off x="3212" y="109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8" name="Rectangle 783">
                <a:extLst>
                  <a:ext uri="{FF2B5EF4-FFF2-40B4-BE49-F238E27FC236}">
                    <a16:creationId xmlns:a16="http://schemas.microsoft.com/office/drawing/2014/main" id="{B191483C-63AF-5736-5EBA-0DC45F31756B}"/>
                  </a:ext>
                </a:extLst>
              </p:cNvPr>
              <p:cNvSpPr>
                <a:spLocks noChangeArrowheads="1"/>
              </p:cNvSpPr>
              <p:nvPr/>
            </p:nvSpPr>
            <p:spPr bwMode="auto">
              <a:xfrm rot="540000">
                <a:off x="3170" y="115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46" name="Group 784">
              <a:extLst>
                <a:ext uri="{FF2B5EF4-FFF2-40B4-BE49-F238E27FC236}">
                  <a16:creationId xmlns:a16="http://schemas.microsoft.com/office/drawing/2014/main" id="{9F9D2D20-1833-2ABD-9F0B-60496FBBF031}"/>
                </a:ext>
              </a:extLst>
            </p:cNvPr>
            <p:cNvGrpSpPr>
              <a:grpSpLocks/>
            </p:cNvGrpSpPr>
            <p:nvPr/>
          </p:nvGrpSpPr>
          <p:grpSpPr bwMode="auto">
            <a:xfrm>
              <a:off x="3025" y="1141"/>
              <a:ext cx="258" cy="718"/>
              <a:chOff x="3025" y="1141"/>
              <a:chExt cx="258" cy="718"/>
            </a:xfrm>
          </p:grpSpPr>
          <p:sp>
            <p:nvSpPr>
              <p:cNvPr id="61823" name="Oval 785">
                <a:extLst>
                  <a:ext uri="{FF2B5EF4-FFF2-40B4-BE49-F238E27FC236}">
                    <a16:creationId xmlns:a16="http://schemas.microsoft.com/office/drawing/2014/main" id="{989F9FCA-3071-FC9D-7AEA-801785B8FF1B}"/>
                  </a:ext>
                </a:extLst>
              </p:cNvPr>
              <p:cNvSpPr>
                <a:spLocks noChangeArrowheads="1"/>
              </p:cNvSpPr>
              <p:nvPr/>
            </p:nvSpPr>
            <p:spPr bwMode="auto">
              <a:xfrm rot="540000">
                <a:off x="3025" y="168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4" name="Oval 786">
                <a:extLst>
                  <a:ext uri="{FF2B5EF4-FFF2-40B4-BE49-F238E27FC236}">
                    <a16:creationId xmlns:a16="http://schemas.microsoft.com/office/drawing/2014/main" id="{F4515A06-DB91-51DC-D358-3E21FAC7D2A9}"/>
                  </a:ext>
                </a:extLst>
              </p:cNvPr>
              <p:cNvSpPr>
                <a:spLocks noChangeArrowheads="1"/>
              </p:cNvSpPr>
              <p:nvPr/>
            </p:nvSpPr>
            <p:spPr bwMode="auto">
              <a:xfrm rot="540000">
                <a:off x="3110" y="114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5" name="Rectangle 787">
                <a:extLst>
                  <a:ext uri="{FF2B5EF4-FFF2-40B4-BE49-F238E27FC236}">
                    <a16:creationId xmlns:a16="http://schemas.microsoft.com/office/drawing/2014/main" id="{2AED26FA-CEC3-6907-BC27-A4548C601697}"/>
                  </a:ext>
                </a:extLst>
              </p:cNvPr>
              <p:cNvSpPr>
                <a:spLocks noChangeArrowheads="1"/>
              </p:cNvSpPr>
              <p:nvPr/>
            </p:nvSpPr>
            <p:spPr bwMode="auto">
              <a:xfrm rot="540000">
                <a:off x="3068" y="119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47" name="Group 788">
              <a:extLst>
                <a:ext uri="{FF2B5EF4-FFF2-40B4-BE49-F238E27FC236}">
                  <a16:creationId xmlns:a16="http://schemas.microsoft.com/office/drawing/2014/main" id="{4D61960C-B886-4675-8EE0-0A1D3DF567A3}"/>
                </a:ext>
              </a:extLst>
            </p:cNvPr>
            <p:cNvGrpSpPr>
              <a:grpSpLocks/>
            </p:cNvGrpSpPr>
            <p:nvPr/>
          </p:nvGrpSpPr>
          <p:grpSpPr bwMode="auto">
            <a:xfrm>
              <a:off x="3445" y="1075"/>
              <a:ext cx="258" cy="718"/>
              <a:chOff x="3445" y="1075"/>
              <a:chExt cx="258" cy="718"/>
            </a:xfrm>
          </p:grpSpPr>
          <p:sp>
            <p:nvSpPr>
              <p:cNvPr id="61820" name="Oval 789">
                <a:extLst>
                  <a:ext uri="{FF2B5EF4-FFF2-40B4-BE49-F238E27FC236}">
                    <a16:creationId xmlns:a16="http://schemas.microsoft.com/office/drawing/2014/main" id="{D851A44D-D0DC-19B7-A028-C7939B9394CA}"/>
                  </a:ext>
                </a:extLst>
              </p:cNvPr>
              <p:cNvSpPr>
                <a:spLocks noChangeArrowheads="1"/>
              </p:cNvSpPr>
              <p:nvPr/>
            </p:nvSpPr>
            <p:spPr bwMode="auto">
              <a:xfrm rot="540000">
                <a:off x="3445" y="161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1" name="Oval 790">
                <a:extLst>
                  <a:ext uri="{FF2B5EF4-FFF2-40B4-BE49-F238E27FC236}">
                    <a16:creationId xmlns:a16="http://schemas.microsoft.com/office/drawing/2014/main" id="{189A0E78-FF3D-D50F-8535-FB297BF5242F}"/>
                  </a:ext>
                </a:extLst>
              </p:cNvPr>
              <p:cNvSpPr>
                <a:spLocks noChangeArrowheads="1"/>
              </p:cNvSpPr>
              <p:nvPr/>
            </p:nvSpPr>
            <p:spPr bwMode="auto">
              <a:xfrm rot="540000">
                <a:off x="3530" y="107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22" name="Rectangle 791">
                <a:extLst>
                  <a:ext uri="{FF2B5EF4-FFF2-40B4-BE49-F238E27FC236}">
                    <a16:creationId xmlns:a16="http://schemas.microsoft.com/office/drawing/2014/main" id="{BA28D518-A45E-EB40-C462-24C02D3124D0}"/>
                  </a:ext>
                </a:extLst>
              </p:cNvPr>
              <p:cNvSpPr>
                <a:spLocks noChangeArrowheads="1"/>
              </p:cNvSpPr>
              <p:nvPr/>
            </p:nvSpPr>
            <p:spPr bwMode="auto">
              <a:xfrm rot="540000">
                <a:off x="3488" y="113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48" name="Group 792">
              <a:extLst>
                <a:ext uri="{FF2B5EF4-FFF2-40B4-BE49-F238E27FC236}">
                  <a16:creationId xmlns:a16="http://schemas.microsoft.com/office/drawing/2014/main" id="{2DFE2464-DAF2-CC60-4AD2-F6C014B9EF8C}"/>
                </a:ext>
              </a:extLst>
            </p:cNvPr>
            <p:cNvGrpSpPr>
              <a:grpSpLocks/>
            </p:cNvGrpSpPr>
            <p:nvPr/>
          </p:nvGrpSpPr>
          <p:grpSpPr bwMode="auto">
            <a:xfrm>
              <a:off x="3343" y="1117"/>
              <a:ext cx="258" cy="718"/>
              <a:chOff x="3343" y="1117"/>
              <a:chExt cx="258" cy="718"/>
            </a:xfrm>
          </p:grpSpPr>
          <p:sp>
            <p:nvSpPr>
              <p:cNvPr id="61817" name="Oval 793">
                <a:extLst>
                  <a:ext uri="{FF2B5EF4-FFF2-40B4-BE49-F238E27FC236}">
                    <a16:creationId xmlns:a16="http://schemas.microsoft.com/office/drawing/2014/main" id="{A28BD7BE-31EC-E1C3-C25F-B37D04366BB0}"/>
                  </a:ext>
                </a:extLst>
              </p:cNvPr>
              <p:cNvSpPr>
                <a:spLocks noChangeArrowheads="1"/>
              </p:cNvSpPr>
              <p:nvPr/>
            </p:nvSpPr>
            <p:spPr bwMode="auto">
              <a:xfrm rot="540000">
                <a:off x="3343" y="165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8" name="Oval 794">
                <a:extLst>
                  <a:ext uri="{FF2B5EF4-FFF2-40B4-BE49-F238E27FC236}">
                    <a16:creationId xmlns:a16="http://schemas.microsoft.com/office/drawing/2014/main" id="{CD463EB3-2770-2BDD-6A88-9F57292A8DAF}"/>
                  </a:ext>
                </a:extLst>
              </p:cNvPr>
              <p:cNvSpPr>
                <a:spLocks noChangeArrowheads="1"/>
              </p:cNvSpPr>
              <p:nvPr/>
            </p:nvSpPr>
            <p:spPr bwMode="auto">
              <a:xfrm rot="540000">
                <a:off x="3428" y="111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9" name="Rectangle 795">
                <a:extLst>
                  <a:ext uri="{FF2B5EF4-FFF2-40B4-BE49-F238E27FC236}">
                    <a16:creationId xmlns:a16="http://schemas.microsoft.com/office/drawing/2014/main" id="{F2832BC0-DE68-2E36-6FA8-FB879E14D69D}"/>
                  </a:ext>
                </a:extLst>
              </p:cNvPr>
              <p:cNvSpPr>
                <a:spLocks noChangeArrowheads="1"/>
              </p:cNvSpPr>
              <p:nvPr/>
            </p:nvSpPr>
            <p:spPr bwMode="auto">
              <a:xfrm rot="540000">
                <a:off x="3386" y="117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49" name="Group 796">
              <a:extLst>
                <a:ext uri="{FF2B5EF4-FFF2-40B4-BE49-F238E27FC236}">
                  <a16:creationId xmlns:a16="http://schemas.microsoft.com/office/drawing/2014/main" id="{8E23A0AF-61E0-0026-4B8E-93DE6F8D554F}"/>
                </a:ext>
              </a:extLst>
            </p:cNvPr>
            <p:cNvGrpSpPr>
              <a:grpSpLocks/>
            </p:cNvGrpSpPr>
            <p:nvPr/>
          </p:nvGrpSpPr>
          <p:grpSpPr bwMode="auto">
            <a:xfrm>
              <a:off x="3241" y="1159"/>
              <a:ext cx="258" cy="718"/>
              <a:chOff x="3241" y="1159"/>
              <a:chExt cx="258" cy="718"/>
            </a:xfrm>
          </p:grpSpPr>
          <p:sp>
            <p:nvSpPr>
              <p:cNvPr id="61814" name="Oval 797">
                <a:extLst>
                  <a:ext uri="{FF2B5EF4-FFF2-40B4-BE49-F238E27FC236}">
                    <a16:creationId xmlns:a16="http://schemas.microsoft.com/office/drawing/2014/main" id="{C505A93D-BDC9-7C8C-29C1-7A64D6A0F48F}"/>
                  </a:ext>
                </a:extLst>
              </p:cNvPr>
              <p:cNvSpPr>
                <a:spLocks noChangeArrowheads="1"/>
              </p:cNvSpPr>
              <p:nvPr/>
            </p:nvSpPr>
            <p:spPr bwMode="auto">
              <a:xfrm rot="540000">
                <a:off x="3241" y="170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5" name="Oval 798">
                <a:extLst>
                  <a:ext uri="{FF2B5EF4-FFF2-40B4-BE49-F238E27FC236}">
                    <a16:creationId xmlns:a16="http://schemas.microsoft.com/office/drawing/2014/main" id="{696CB444-D228-1730-25C0-E60833AC7E2B}"/>
                  </a:ext>
                </a:extLst>
              </p:cNvPr>
              <p:cNvSpPr>
                <a:spLocks noChangeArrowheads="1"/>
              </p:cNvSpPr>
              <p:nvPr/>
            </p:nvSpPr>
            <p:spPr bwMode="auto">
              <a:xfrm rot="540000">
                <a:off x="3326" y="115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6" name="Rectangle 799">
                <a:extLst>
                  <a:ext uri="{FF2B5EF4-FFF2-40B4-BE49-F238E27FC236}">
                    <a16:creationId xmlns:a16="http://schemas.microsoft.com/office/drawing/2014/main" id="{0C5F9C36-1DFF-8B5F-58F2-505903838F42}"/>
                  </a:ext>
                </a:extLst>
              </p:cNvPr>
              <p:cNvSpPr>
                <a:spLocks noChangeArrowheads="1"/>
              </p:cNvSpPr>
              <p:nvPr/>
            </p:nvSpPr>
            <p:spPr bwMode="auto">
              <a:xfrm rot="540000">
                <a:off x="3284" y="121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0" name="Group 800">
              <a:extLst>
                <a:ext uri="{FF2B5EF4-FFF2-40B4-BE49-F238E27FC236}">
                  <a16:creationId xmlns:a16="http://schemas.microsoft.com/office/drawing/2014/main" id="{9944A44E-F1DA-6BDF-336E-FC2B06D6BB1D}"/>
                </a:ext>
              </a:extLst>
            </p:cNvPr>
            <p:cNvGrpSpPr>
              <a:grpSpLocks/>
            </p:cNvGrpSpPr>
            <p:nvPr/>
          </p:nvGrpSpPr>
          <p:grpSpPr bwMode="auto">
            <a:xfrm>
              <a:off x="3139" y="1201"/>
              <a:ext cx="258" cy="718"/>
              <a:chOff x="3139" y="1201"/>
              <a:chExt cx="258" cy="718"/>
            </a:xfrm>
          </p:grpSpPr>
          <p:sp>
            <p:nvSpPr>
              <p:cNvPr id="61811" name="Oval 801">
                <a:extLst>
                  <a:ext uri="{FF2B5EF4-FFF2-40B4-BE49-F238E27FC236}">
                    <a16:creationId xmlns:a16="http://schemas.microsoft.com/office/drawing/2014/main" id="{4D6A6F64-7C8E-2737-9E76-25E49A5C96C0}"/>
                  </a:ext>
                </a:extLst>
              </p:cNvPr>
              <p:cNvSpPr>
                <a:spLocks noChangeArrowheads="1"/>
              </p:cNvSpPr>
              <p:nvPr/>
            </p:nvSpPr>
            <p:spPr bwMode="auto">
              <a:xfrm rot="540000">
                <a:off x="3139" y="174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2" name="Oval 802">
                <a:extLst>
                  <a:ext uri="{FF2B5EF4-FFF2-40B4-BE49-F238E27FC236}">
                    <a16:creationId xmlns:a16="http://schemas.microsoft.com/office/drawing/2014/main" id="{D8524C84-B7CF-E16B-E73F-BFA24B7A72F6}"/>
                  </a:ext>
                </a:extLst>
              </p:cNvPr>
              <p:cNvSpPr>
                <a:spLocks noChangeArrowheads="1"/>
              </p:cNvSpPr>
              <p:nvPr/>
            </p:nvSpPr>
            <p:spPr bwMode="auto">
              <a:xfrm rot="540000">
                <a:off x="3224" y="120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3" name="Rectangle 803">
                <a:extLst>
                  <a:ext uri="{FF2B5EF4-FFF2-40B4-BE49-F238E27FC236}">
                    <a16:creationId xmlns:a16="http://schemas.microsoft.com/office/drawing/2014/main" id="{1AE49682-5074-79D5-C52E-096DF68509C6}"/>
                  </a:ext>
                </a:extLst>
              </p:cNvPr>
              <p:cNvSpPr>
                <a:spLocks noChangeArrowheads="1"/>
              </p:cNvSpPr>
              <p:nvPr/>
            </p:nvSpPr>
            <p:spPr bwMode="auto">
              <a:xfrm rot="540000">
                <a:off x="3182" y="125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1" name="Group 804">
              <a:extLst>
                <a:ext uri="{FF2B5EF4-FFF2-40B4-BE49-F238E27FC236}">
                  <a16:creationId xmlns:a16="http://schemas.microsoft.com/office/drawing/2014/main" id="{5DADCDD8-FBD6-56B4-1C94-CEEF7FC6B4ED}"/>
                </a:ext>
              </a:extLst>
            </p:cNvPr>
            <p:cNvGrpSpPr>
              <a:grpSpLocks/>
            </p:cNvGrpSpPr>
            <p:nvPr/>
          </p:nvGrpSpPr>
          <p:grpSpPr bwMode="auto">
            <a:xfrm>
              <a:off x="3037" y="1243"/>
              <a:ext cx="258" cy="718"/>
              <a:chOff x="3037" y="1243"/>
              <a:chExt cx="258" cy="718"/>
            </a:xfrm>
          </p:grpSpPr>
          <p:sp>
            <p:nvSpPr>
              <p:cNvPr id="61808" name="Oval 805">
                <a:extLst>
                  <a:ext uri="{FF2B5EF4-FFF2-40B4-BE49-F238E27FC236}">
                    <a16:creationId xmlns:a16="http://schemas.microsoft.com/office/drawing/2014/main" id="{79BCD984-673E-111F-4EA2-B415038BA98A}"/>
                  </a:ext>
                </a:extLst>
              </p:cNvPr>
              <p:cNvSpPr>
                <a:spLocks noChangeArrowheads="1"/>
              </p:cNvSpPr>
              <p:nvPr/>
            </p:nvSpPr>
            <p:spPr bwMode="auto">
              <a:xfrm rot="540000">
                <a:off x="3037" y="178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9" name="Oval 806">
                <a:extLst>
                  <a:ext uri="{FF2B5EF4-FFF2-40B4-BE49-F238E27FC236}">
                    <a16:creationId xmlns:a16="http://schemas.microsoft.com/office/drawing/2014/main" id="{CBA0A23F-FC5F-DC29-9C49-00E2EE8466F5}"/>
                  </a:ext>
                </a:extLst>
              </p:cNvPr>
              <p:cNvSpPr>
                <a:spLocks noChangeArrowheads="1"/>
              </p:cNvSpPr>
              <p:nvPr/>
            </p:nvSpPr>
            <p:spPr bwMode="auto">
              <a:xfrm rot="540000">
                <a:off x="3122" y="124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10" name="Rectangle 807">
                <a:extLst>
                  <a:ext uri="{FF2B5EF4-FFF2-40B4-BE49-F238E27FC236}">
                    <a16:creationId xmlns:a16="http://schemas.microsoft.com/office/drawing/2014/main" id="{CB35BCDF-B808-7BF7-3F9F-685D8F787565}"/>
                  </a:ext>
                </a:extLst>
              </p:cNvPr>
              <p:cNvSpPr>
                <a:spLocks noChangeArrowheads="1"/>
              </p:cNvSpPr>
              <p:nvPr/>
            </p:nvSpPr>
            <p:spPr bwMode="auto">
              <a:xfrm rot="540000">
                <a:off x="3080" y="130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2" name="Group 808">
              <a:extLst>
                <a:ext uri="{FF2B5EF4-FFF2-40B4-BE49-F238E27FC236}">
                  <a16:creationId xmlns:a16="http://schemas.microsoft.com/office/drawing/2014/main" id="{86FDB253-02D5-5EEC-D699-9B108E1D9A70}"/>
                </a:ext>
              </a:extLst>
            </p:cNvPr>
            <p:cNvGrpSpPr>
              <a:grpSpLocks/>
            </p:cNvGrpSpPr>
            <p:nvPr/>
          </p:nvGrpSpPr>
          <p:grpSpPr bwMode="auto">
            <a:xfrm>
              <a:off x="3559" y="1135"/>
              <a:ext cx="258" cy="718"/>
              <a:chOff x="3559" y="1135"/>
              <a:chExt cx="258" cy="718"/>
            </a:xfrm>
          </p:grpSpPr>
          <p:sp>
            <p:nvSpPr>
              <p:cNvPr id="61805" name="Oval 809">
                <a:extLst>
                  <a:ext uri="{FF2B5EF4-FFF2-40B4-BE49-F238E27FC236}">
                    <a16:creationId xmlns:a16="http://schemas.microsoft.com/office/drawing/2014/main" id="{A23C3A07-6A9A-A566-8CEA-9FA55EB13501}"/>
                  </a:ext>
                </a:extLst>
              </p:cNvPr>
              <p:cNvSpPr>
                <a:spLocks noChangeArrowheads="1"/>
              </p:cNvSpPr>
              <p:nvPr/>
            </p:nvSpPr>
            <p:spPr bwMode="auto">
              <a:xfrm rot="540000">
                <a:off x="3559" y="167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6" name="Oval 810">
                <a:extLst>
                  <a:ext uri="{FF2B5EF4-FFF2-40B4-BE49-F238E27FC236}">
                    <a16:creationId xmlns:a16="http://schemas.microsoft.com/office/drawing/2014/main" id="{4754DA32-A16D-12A3-A953-D989A16ED45E}"/>
                  </a:ext>
                </a:extLst>
              </p:cNvPr>
              <p:cNvSpPr>
                <a:spLocks noChangeArrowheads="1"/>
              </p:cNvSpPr>
              <p:nvPr/>
            </p:nvSpPr>
            <p:spPr bwMode="auto">
              <a:xfrm rot="540000">
                <a:off x="3644" y="113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7" name="Rectangle 811">
                <a:extLst>
                  <a:ext uri="{FF2B5EF4-FFF2-40B4-BE49-F238E27FC236}">
                    <a16:creationId xmlns:a16="http://schemas.microsoft.com/office/drawing/2014/main" id="{788D4A76-7F37-DC1B-1787-BF4CFAFBD258}"/>
                  </a:ext>
                </a:extLst>
              </p:cNvPr>
              <p:cNvSpPr>
                <a:spLocks noChangeArrowheads="1"/>
              </p:cNvSpPr>
              <p:nvPr/>
            </p:nvSpPr>
            <p:spPr bwMode="auto">
              <a:xfrm rot="540000">
                <a:off x="3602" y="119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3" name="Group 812">
              <a:extLst>
                <a:ext uri="{FF2B5EF4-FFF2-40B4-BE49-F238E27FC236}">
                  <a16:creationId xmlns:a16="http://schemas.microsoft.com/office/drawing/2014/main" id="{B94DB339-1014-3EFE-19D1-D57C2877BBDE}"/>
                </a:ext>
              </a:extLst>
            </p:cNvPr>
            <p:cNvGrpSpPr>
              <a:grpSpLocks/>
            </p:cNvGrpSpPr>
            <p:nvPr/>
          </p:nvGrpSpPr>
          <p:grpSpPr bwMode="auto">
            <a:xfrm>
              <a:off x="3457" y="1177"/>
              <a:ext cx="258" cy="718"/>
              <a:chOff x="3457" y="1177"/>
              <a:chExt cx="258" cy="718"/>
            </a:xfrm>
          </p:grpSpPr>
          <p:sp>
            <p:nvSpPr>
              <p:cNvPr id="61802" name="Oval 813">
                <a:extLst>
                  <a:ext uri="{FF2B5EF4-FFF2-40B4-BE49-F238E27FC236}">
                    <a16:creationId xmlns:a16="http://schemas.microsoft.com/office/drawing/2014/main" id="{65A80AC0-1015-74D2-3EA6-ED6AC551EA95}"/>
                  </a:ext>
                </a:extLst>
              </p:cNvPr>
              <p:cNvSpPr>
                <a:spLocks noChangeArrowheads="1"/>
              </p:cNvSpPr>
              <p:nvPr/>
            </p:nvSpPr>
            <p:spPr bwMode="auto">
              <a:xfrm rot="540000">
                <a:off x="3457" y="171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3" name="Oval 814">
                <a:extLst>
                  <a:ext uri="{FF2B5EF4-FFF2-40B4-BE49-F238E27FC236}">
                    <a16:creationId xmlns:a16="http://schemas.microsoft.com/office/drawing/2014/main" id="{3007C9D7-D8D8-F991-900A-61A019B9E0A1}"/>
                  </a:ext>
                </a:extLst>
              </p:cNvPr>
              <p:cNvSpPr>
                <a:spLocks noChangeArrowheads="1"/>
              </p:cNvSpPr>
              <p:nvPr/>
            </p:nvSpPr>
            <p:spPr bwMode="auto">
              <a:xfrm rot="540000">
                <a:off x="3542" y="117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4" name="Rectangle 815">
                <a:extLst>
                  <a:ext uri="{FF2B5EF4-FFF2-40B4-BE49-F238E27FC236}">
                    <a16:creationId xmlns:a16="http://schemas.microsoft.com/office/drawing/2014/main" id="{0DCAAA40-A041-BD85-B428-9594031AA80B}"/>
                  </a:ext>
                </a:extLst>
              </p:cNvPr>
              <p:cNvSpPr>
                <a:spLocks noChangeArrowheads="1"/>
              </p:cNvSpPr>
              <p:nvPr/>
            </p:nvSpPr>
            <p:spPr bwMode="auto">
              <a:xfrm rot="540000">
                <a:off x="3500" y="123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4" name="Group 816">
              <a:extLst>
                <a:ext uri="{FF2B5EF4-FFF2-40B4-BE49-F238E27FC236}">
                  <a16:creationId xmlns:a16="http://schemas.microsoft.com/office/drawing/2014/main" id="{2EBD5D9B-805B-7484-9909-759D711C2316}"/>
                </a:ext>
              </a:extLst>
            </p:cNvPr>
            <p:cNvGrpSpPr>
              <a:grpSpLocks/>
            </p:cNvGrpSpPr>
            <p:nvPr/>
          </p:nvGrpSpPr>
          <p:grpSpPr bwMode="auto">
            <a:xfrm>
              <a:off x="3355" y="1219"/>
              <a:ext cx="258" cy="718"/>
              <a:chOff x="3355" y="1219"/>
              <a:chExt cx="258" cy="718"/>
            </a:xfrm>
          </p:grpSpPr>
          <p:sp>
            <p:nvSpPr>
              <p:cNvPr id="61799" name="Oval 817">
                <a:extLst>
                  <a:ext uri="{FF2B5EF4-FFF2-40B4-BE49-F238E27FC236}">
                    <a16:creationId xmlns:a16="http://schemas.microsoft.com/office/drawing/2014/main" id="{38DE1BFC-267F-2E04-6EDE-09BB72E004EF}"/>
                  </a:ext>
                </a:extLst>
              </p:cNvPr>
              <p:cNvSpPr>
                <a:spLocks noChangeArrowheads="1"/>
              </p:cNvSpPr>
              <p:nvPr/>
            </p:nvSpPr>
            <p:spPr bwMode="auto">
              <a:xfrm rot="540000">
                <a:off x="3355" y="176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0" name="Oval 818">
                <a:extLst>
                  <a:ext uri="{FF2B5EF4-FFF2-40B4-BE49-F238E27FC236}">
                    <a16:creationId xmlns:a16="http://schemas.microsoft.com/office/drawing/2014/main" id="{5A608588-9F05-CA17-26C8-7680C62E9025}"/>
                  </a:ext>
                </a:extLst>
              </p:cNvPr>
              <p:cNvSpPr>
                <a:spLocks noChangeArrowheads="1"/>
              </p:cNvSpPr>
              <p:nvPr/>
            </p:nvSpPr>
            <p:spPr bwMode="auto">
              <a:xfrm rot="540000">
                <a:off x="3440" y="121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801" name="Rectangle 819">
                <a:extLst>
                  <a:ext uri="{FF2B5EF4-FFF2-40B4-BE49-F238E27FC236}">
                    <a16:creationId xmlns:a16="http://schemas.microsoft.com/office/drawing/2014/main" id="{E8A8311C-84B2-3F77-AB2E-F8DF84E76AA0}"/>
                  </a:ext>
                </a:extLst>
              </p:cNvPr>
              <p:cNvSpPr>
                <a:spLocks noChangeArrowheads="1"/>
              </p:cNvSpPr>
              <p:nvPr/>
            </p:nvSpPr>
            <p:spPr bwMode="auto">
              <a:xfrm rot="540000">
                <a:off x="3398" y="127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5" name="Group 820">
              <a:extLst>
                <a:ext uri="{FF2B5EF4-FFF2-40B4-BE49-F238E27FC236}">
                  <a16:creationId xmlns:a16="http://schemas.microsoft.com/office/drawing/2014/main" id="{19A356C6-C3A6-55D1-51DC-B6C8E54811ED}"/>
                </a:ext>
              </a:extLst>
            </p:cNvPr>
            <p:cNvGrpSpPr>
              <a:grpSpLocks/>
            </p:cNvGrpSpPr>
            <p:nvPr/>
          </p:nvGrpSpPr>
          <p:grpSpPr bwMode="auto">
            <a:xfrm>
              <a:off x="3253" y="1261"/>
              <a:ext cx="258" cy="718"/>
              <a:chOff x="3253" y="1261"/>
              <a:chExt cx="258" cy="718"/>
            </a:xfrm>
          </p:grpSpPr>
          <p:sp>
            <p:nvSpPr>
              <p:cNvPr id="61796" name="Oval 821">
                <a:extLst>
                  <a:ext uri="{FF2B5EF4-FFF2-40B4-BE49-F238E27FC236}">
                    <a16:creationId xmlns:a16="http://schemas.microsoft.com/office/drawing/2014/main" id="{F0AE044F-4646-AB74-7879-3CAC4B433EF9}"/>
                  </a:ext>
                </a:extLst>
              </p:cNvPr>
              <p:cNvSpPr>
                <a:spLocks noChangeArrowheads="1"/>
              </p:cNvSpPr>
              <p:nvPr/>
            </p:nvSpPr>
            <p:spPr bwMode="auto">
              <a:xfrm rot="540000">
                <a:off x="3253" y="180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7" name="Oval 822">
                <a:extLst>
                  <a:ext uri="{FF2B5EF4-FFF2-40B4-BE49-F238E27FC236}">
                    <a16:creationId xmlns:a16="http://schemas.microsoft.com/office/drawing/2014/main" id="{0AB22A39-F553-65DE-678A-6D586F7A2FBA}"/>
                  </a:ext>
                </a:extLst>
              </p:cNvPr>
              <p:cNvSpPr>
                <a:spLocks noChangeArrowheads="1"/>
              </p:cNvSpPr>
              <p:nvPr/>
            </p:nvSpPr>
            <p:spPr bwMode="auto">
              <a:xfrm rot="540000">
                <a:off x="3338" y="126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8" name="Rectangle 823">
                <a:extLst>
                  <a:ext uri="{FF2B5EF4-FFF2-40B4-BE49-F238E27FC236}">
                    <a16:creationId xmlns:a16="http://schemas.microsoft.com/office/drawing/2014/main" id="{EC9693F8-D1CA-94FA-1A23-E96882022F4D}"/>
                  </a:ext>
                </a:extLst>
              </p:cNvPr>
              <p:cNvSpPr>
                <a:spLocks noChangeArrowheads="1"/>
              </p:cNvSpPr>
              <p:nvPr/>
            </p:nvSpPr>
            <p:spPr bwMode="auto">
              <a:xfrm rot="540000">
                <a:off x="3296" y="131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6" name="Group 824">
              <a:extLst>
                <a:ext uri="{FF2B5EF4-FFF2-40B4-BE49-F238E27FC236}">
                  <a16:creationId xmlns:a16="http://schemas.microsoft.com/office/drawing/2014/main" id="{8F9B87CE-B28D-D514-1B40-25E9F9255DE1}"/>
                </a:ext>
              </a:extLst>
            </p:cNvPr>
            <p:cNvGrpSpPr>
              <a:grpSpLocks/>
            </p:cNvGrpSpPr>
            <p:nvPr/>
          </p:nvGrpSpPr>
          <p:grpSpPr bwMode="auto">
            <a:xfrm>
              <a:off x="3151" y="1303"/>
              <a:ext cx="258" cy="718"/>
              <a:chOff x="3151" y="1303"/>
              <a:chExt cx="258" cy="718"/>
            </a:xfrm>
          </p:grpSpPr>
          <p:sp>
            <p:nvSpPr>
              <p:cNvPr id="61793" name="Oval 825">
                <a:extLst>
                  <a:ext uri="{FF2B5EF4-FFF2-40B4-BE49-F238E27FC236}">
                    <a16:creationId xmlns:a16="http://schemas.microsoft.com/office/drawing/2014/main" id="{7E52E223-585A-7A44-0402-409F044CC20B}"/>
                  </a:ext>
                </a:extLst>
              </p:cNvPr>
              <p:cNvSpPr>
                <a:spLocks noChangeArrowheads="1"/>
              </p:cNvSpPr>
              <p:nvPr/>
            </p:nvSpPr>
            <p:spPr bwMode="auto">
              <a:xfrm rot="540000">
                <a:off x="3151" y="184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4" name="Oval 826">
                <a:extLst>
                  <a:ext uri="{FF2B5EF4-FFF2-40B4-BE49-F238E27FC236}">
                    <a16:creationId xmlns:a16="http://schemas.microsoft.com/office/drawing/2014/main" id="{66A3C196-066D-D817-931D-60B2CBCCB33E}"/>
                  </a:ext>
                </a:extLst>
              </p:cNvPr>
              <p:cNvSpPr>
                <a:spLocks noChangeArrowheads="1"/>
              </p:cNvSpPr>
              <p:nvPr/>
            </p:nvSpPr>
            <p:spPr bwMode="auto">
              <a:xfrm rot="540000">
                <a:off x="3236" y="130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5" name="Rectangle 827">
                <a:extLst>
                  <a:ext uri="{FF2B5EF4-FFF2-40B4-BE49-F238E27FC236}">
                    <a16:creationId xmlns:a16="http://schemas.microsoft.com/office/drawing/2014/main" id="{FC4AF951-6DBE-3DD7-D26F-1B441526C805}"/>
                  </a:ext>
                </a:extLst>
              </p:cNvPr>
              <p:cNvSpPr>
                <a:spLocks noChangeArrowheads="1"/>
              </p:cNvSpPr>
              <p:nvPr/>
            </p:nvSpPr>
            <p:spPr bwMode="auto">
              <a:xfrm rot="540000">
                <a:off x="3194" y="136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7" name="Group 828">
              <a:extLst>
                <a:ext uri="{FF2B5EF4-FFF2-40B4-BE49-F238E27FC236}">
                  <a16:creationId xmlns:a16="http://schemas.microsoft.com/office/drawing/2014/main" id="{7A0CFEB9-4B20-1BA9-2665-70399BE9B477}"/>
                </a:ext>
              </a:extLst>
            </p:cNvPr>
            <p:cNvGrpSpPr>
              <a:grpSpLocks/>
            </p:cNvGrpSpPr>
            <p:nvPr/>
          </p:nvGrpSpPr>
          <p:grpSpPr bwMode="auto">
            <a:xfrm>
              <a:off x="3049" y="1345"/>
              <a:ext cx="258" cy="718"/>
              <a:chOff x="3049" y="1345"/>
              <a:chExt cx="258" cy="718"/>
            </a:xfrm>
          </p:grpSpPr>
          <p:sp>
            <p:nvSpPr>
              <p:cNvPr id="61790" name="Oval 829">
                <a:extLst>
                  <a:ext uri="{FF2B5EF4-FFF2-40B4-BE49-F238E27FC236}">
                    <a16:creationId xmlns:a16="http://schemas.microsoft.com/office/drawing/2014/main" id="{9F407005-6054-2E53-DFA1-97A500B3B864}"/>
                  </a:ext>
                </a:extLst>
              </p:cNvPr>
              <p:cNvSpPr>
                <a:spLocks noChangeArrowheads="1"/>
              </p:cNvSpPr>
              <p:nvPr/>
            </p:nvSpPr>
            <p:spPr bwMode="auto">
              <a:xfrm rot="540000">
                <a:off x="3049" y="188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1" name="Oval 830">
                <a:extLst>
                  <a:ext uri="{FF2B5EF4-FFF2-40B4-BE49-F238E27FC236}">
                    <a16:creationId xmlns:a16="http://schemas.microsoft.com/office/drawing/2014/main" id="{F453B622-BFEC-3131-487B-7455EB6A369D}"/>
                  </a:ext>
                </a:extLst>
              </p:cNvPr>
              <p:cNvSpPr>
                <a:spLocks noChangeArrowheads="1"/>
              </p:cNvSpPr>
              <p:nvPr/>
            </p:nvSpPr>
            <p:spPr bwMode="auto">
              <a:xfrm rot="540000">
                <a:off x="3134" y="134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92" name="Rectangle 831">
                <a:extLst>
                  <a:ext uri="{FF2B5EF4-FFF2-40B4-BE49-F238E27FC236}">
                    <a16:creationId xmlns:a16="http://schemas.microsoft.com/office/drawing/2014/main" id="{A115041C-5035-1618-98A3-AD24BC0A9F37}"/>
                  </a:ext>
                </a:extLst>
              </p:cNvPr>
              <p:cNvSpPr>
                <a:spLocks noChangeArrowheads="1"/>
              </p:cNvSpPr>
              <p:nvPr/>
            </p:nvSpPr>
            <p:spPr bwMode="auto">
              <a:xfrm rot="540000">
                <a:off x="3092" y="140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8" name="Group 832">
              <a:extLst>
                <a:ext uri="{FF2B5EF4-FFF2-40B4-BE49-F238E27FC236}">
                  <a16:creationId xmlns:a16="http://schemas.microsoft.com/office/drawing/2014/main" id="{AA316F65-3FE7-1F8B-F6FF-0AEC86C5572F}"/>
                </a:ext>
              </a:extLst>
            </p:cNvPr>
            <p:cNvGrpSpPr>
              <a:grpSpLocks/>
            </p:cNvGrpSpPr>
            <p:nvPr/>
          </p:nvGrpSpPr>
          <p:grpSpPr bwMode="auto">
            <a:xfrm>
              <a:off x="3673" y="1195"/>
              <a:ext cx="258" cy="718"/>
              <a:chOff x="3673" y="1195"/>
              <a:chExt cx="258" cy="718"/>
            </a:xfrm>
          </p:grpSpPr>
          <p:sp>
            <p:nvSpPr>
              <p:cNvPr id="61787" name="Oval 833">
                <a:extLst>
                  <a:ext uri="{FF2B5EF4-FFF2-40B4-BE49-F238E27FC236}">
                    <a16:creationId xmlns:a16="http://schemas.microsoft.com/office/drawing/2014/main" id="{A9A2538F-2FEE-C689-CD98-17FC690EA01D}"/>
                  </a:ext>
                </a:extLst>
              </p:cNvPr>
              <p:cNvSpPr>
                <a:spLocks noChangeArrowheads="1"/>
              </p:cNvSpPr>
              <p:nvPr/>
            </p:nvSpPr>
            <p:spPr bwMode="auto">
              <a:xfrm rot="540000">
                <a:off x="3673" y="173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8" name="Oval 834">
                <a:extLst>
                  <a:ext uri="{FF2B5EF4-FFF2-40B4-BE49-F238E27FC236}">
                    <a16:creationId xmlns:a16="http://schemas.microsoft.com/office/drawing/2014/main" id="{B9E5E1EB-4465-A195-A1F7-4FE9653710B7}"/>
                  </a:ext>
                </a:extLst>
              </p:cNvPr>
              <p:cNvSpPr>
                <a:spLocks noChangeArrowheads="1"/>
              </p:cNvSpPr>
              <p:nvPr/>
            </p:nvSpPr>
            <p:spPr bwMode="auto">
              <a:xfrm rot="540000">
                <a:off x="3758" y="119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9" name="Rectangle 835">
                <a:extLst>
                  <a:ext uri="{FF2B5EF4-FFF2-40B4-BE49-F238E27FC236}">
                    <a16:creationId xmlns:a16="http://schemas.microsoft.com/office/drawing/2014/main" id="{A00EFA2C-E377-D48E-2F6C-4BEE810A4F69}"/>
                  </a:ext>
                </a:extLst>
              </p:cNvPr>
              <p:cNvSpPr>
                <a:spLocks noChangeArrowheads="1"/>
              </p:cNvSpPr>
              <p:nvPr/>
            </p:nvSpPr>
            <p:spPr bwMode="auto">
              <a:xfrm rot="540000">
                <a:off x="3716" y="125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59" name="Group 836">
              <a:extLst>
                <a:ext uri="{FF2B5EF4-FFF2-40B4-BE49-F238E27FC236}">
                  <a16:creationId xmlns:a16="http://schemas.microsoft.com/office/drawing/2014/main" id="{DD0DA5F9-9FEA-8A51-6C89-CC52082E1309}"/>
                </a:ext>
              </a:extLst>
            </p:cNvPr>
            <p:cNvGrpSpPr>
              <a:grpSpLocks/>
            </p:cNvGrpSpPr>
            <p:nvPr/>
          </p:nvGrpSpPr>
          <p:grpSpPr bwMode="auto">
            <a:xfrm>
              <a:off x="3571" y="1237"/>
              <a:ext cx="258" cy="718"/>
              <a:chOff x="3571" y="1237"/>
              <a:chExt cx="258" cy="718"/>
            </a:xfrm>
          </p:grpSpPr>
          <p:sp>
            <p:nvSpPr>
              <p:cNvPr id="61784" name="Oval 837">
                <a:extLst>
                  <a:ext uri="{FF2B5EF4-FFF2-40B4-BE49-F238E27FC236}">
                    <a16:creationId xmlns:a16="http://schemas.microsoft.com/office/drawing/2014/main" id="{29DFAC37-E380-E735-33E1-08C3567E6DDF}"/>
                  </a:ext>
                </a:extLst>
              </p:cNvPr>
              <p:cNvSpPr>
                <a:spLocks noChangeArrowheads="1"/>
              </p:cNvSpPr>
              <p:nvPr/>
            </p:nvSpPr>
            <p:spPr bwMode="auto">
              <a:xfrm rot="540000">
                <a:off x="3571" y="177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5" name="Oval 838">
                <a:extLst>
                  <a:ext uri="{FF2B5EF4-FFF2-40B4-BE49-F238E27FC236}">
                    <a16:creationId xmlns:a16="http://schemas.microsoft.com/office/drawing/2014/main" id="{907039EF-AC4E-6C2D-F68A-01AA0BB38CED}"/>
                  </a:ext>
                </a:extLst>
              </p:cNvPr>
              <p:cNvSpPr>
                <a:spLocks noChangeArrowheads="1"/>
              </p:cNvSpPr>
              <p:nvPr/>
            </p:nvSpPr>
            <p:spPr bwMode="auto">
              <a:xfrm rot="540000">
                <a:off x="3656" y="123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6" name="Rectangle 839">
                <a:extLst>
                  <a:ext uri="{FF2B5EF4-FFF2-40B4-BE49-F238E27FC236}">
                    <a16:creationId xmlns:a16="http://schemas.microsoft.com/office/drawing/2014/main" id="{9E9D360D-394E-8E01-04F7-37D172B6A8D8}"/>
                  </a:ext>
                </a:extLst>
              </p:cNvPr>
              <p:cNvSpPr>
                <a:spLocks noChangeArrowheads="1"/>
              </p:cNvSpPr>
              <p:nvPr/>
            </p:nvSpPr>
            <p:spPr bwMode="auto">
              <a:xfrm rot="540000">
                <a:off x="3614" y="129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0" name="Group 840">
              <a:extLst>
                <a:ext uri="{FF2B5EF4-FFF2-40B4-BE49-F238E27FC236}">
                  <a16:creationId xmlns:a16="http://schemas.microsoft.com/office/drawing/2014/main" id="{803066BD-EE96-0283-A1B9-18D4941DF304}"/>
                </a:ext>
              </a:extLst>
            </p:cNvPr>
            <p:cNvGrpSpPr>
              <a:grpSpLocks/>
            </p:cNvGrpSpPr>
            <p:nvPr/>
          </p:nvGrpSpPr>
          <p:grpSpPr bwMode="auto">
            <a:xfrm>
              <a:off x="3469" y="1279"/>
              <a:ext cx="258" cy="718"/>
              <a:chOff x="3469" y="1279"/>
              <a:chExt cx="258" cy="718"/>
            </a:xfrm>
          </p:grpSpPr>
          <p:sp>
            <p:nvSpPr>
              <p:cNvPr id="61781" name="Oval 841">
                <a:extLst>
                  <a:ext uri="{FF2B5EF4-FFF2-40B4-BE49-F238E27FC236}">
                    <a16:creationId xmlns:a16="http://schemas.microsoft.com/office/drawing/2014/main" id="{98B9DB57-9700-73CF-C286-83AB65DA6AD2}"/>
                  </a:ext>
                </a:extLst>
              </p:cNvPr>
              <p:cNvSpPr>
                <a:spLocks noChangeArrowheads="1"/>
              </p:cNvSpPr>
              <p:nvPr/>
            </p:nvSpPr>
            <p:spPr bwMode="auto">
              <a:xfrm rot="540000">
                <a:off x="3469" y="182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2" name="Oval 842">
                <a:extLst>
                  <a:ext uri="{FF2B5EF4-FFF2-40B4-BE49-F238E27FC236}">
                    <a16:creationId xmlns:a16="http://schemas.microsoft.com/office/drawing/2014/main" id="{B56B35F5-621F-42F4-690B-54E98E750F16}"/>
                  </a:ext>
                </a:extLst>
              </p:cNvPr>
              <p:cNvSpPr>
                <a:spLocks noChangeArrowheads="1"/>
              </p:cNvSpPr>
              <p:nvPr/>
            </p:nvSpPr>
            <p:spPr bwMode="auto">
              <a:xfrm rot="540000">
                <a:off x="3554" y="127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3" name="Rectangle 843">
                <a:extLst>
                  <a:ext uri="{FF2B5EF4-FFF2-40B4-BE49-F238E27FC236}">
                    <a16:creationId xmlns:a16="http://schemas.microsoft.com/office/drawing/2014/main" id="{24DBE8ED-0262-05AF-6B00-D7A7CD035F83}"/>
                  </a:ext>
                </a:extLst>
              </p:cNvPr>
              <p:cNvSpPr>
                <a:spLocks noChangeArrowheads="1"/>
              </p:cNvSpPr>
              <p:nvPr/>
            </p:nvSpPr>
            <p:spPr bwMode="auto">
              <a:xfrm rot="540000">
                <a:off x="3512" y="133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1" name="Group 844">
              <a:extLst>
                <a:ext uri="{FF2B5EF4-FFF2-40B4-BE49-F238E27FC236}">
                  <a16:creationId xmlns:a16="http://schemas.microsoft.com/office/drawing/2014/main" id="{73FFCFD1-C3C2-3F5B-14A8-963EB1531581}"/>
                </a:ext>
              </a:extLst>
            </p:cNvPr>
            <p:cNvGrpSpPr>
              <a:grpSpLocks/>
            </p:cNvGrpSpPr>
            <p:nvPr/>
          </p:nvGrpSpPr>
          <p:grpSpPr bwMode="auto">
            <a:xfrm>
              <a:off x="3367" y="1321"/>
              <a:ext cx="258" cy="718"/>
              <a:chOff x="3367" y="1321"/>
              <a:chExt cx="258" cy="718"/>
            </a:xfrm>
          </p:grpSpPr>
          <p:sp>
            <p:nvSpPr>
              <p:cNvPr id="61778" name="Oval 845">
                <a:extLst>
                  <a:ext uri="{FF2B5EF4-FFF2-40B4-BE49-F238E27FC236}">
                    <a16:creationId xmlns:a16="http://schemas.microsoft.com/office/drawing/2014/main" id="{4D27324F-2E26-220B-A982-F4C5946E97D3}"/>
                  </a:ext>
                </a:extLst>
              </p:cNvPr>
              <p:cNvSpPr>
                <a:spLocks noChangeArrowheads="1"/>
              </p:cNvSpPr>
              <p:nvPr/>
            </p:nvSpPr>
            <p:spPr bwMode="auto">
              <a:xfrm rot="540000">
                <a:off x="3367" y="186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9" name="Oval 846">
                <a:extLst>
                  <a:ext uri="{FF2B5EF4-FFF2-40B4-BE49-F238E27FC236}">
                    <a16:creationId xmlns:a16="http://schemas.microsoft.com/office/drawing/2014/main" id="{517CBFDA-5C86-964C-95E2-50CCC71A7D0C}"/>
                  </a:ext>
                </a:extLst>
              </p:cNvPr>
              <p:cNvSpPr>
                <a:spLocks noChangeArrowheads="1"/>
              </p:cNvSpPr>
              <p:nvPr/>
            </p:nvSpPr>
            <p:spPr bwMode="auto">
              <a:xfrm rot="540000">
                <a:off x="3452" y="132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80" name="Rectangle 847">
                <a:extLst>
                  <a:ext uri="{FF2B5EF4-FFF2-40B4-BE49-F238E27FC236}">
                    <a16:creationId xmlns:a16="http://schemas.microsoft.com/office/drawing/2014/main" id="{1CF38CB0-FF1E-1A21-78B5-3E79E75E43FF}"/>
                  </a:ext>
                </a:extLst>
              </p:cNvPr>
              <p:cNvSpPr>
                <a:spLocks noChangeArrowheads="1"/>
              </p:cNvSpPr>
              <p:nvPr/>
            </p:nvSpPr>
            <p:spPr bwMode="auto">
              <a:xfrm rot="540000">
                <a:off x="3410" y="137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2" name="Group 848">
              <a:extLst>
                <a:ext uri="{FF2B5EF4-FFF2-40B4-BE49-F238E27FC236}">
                  <a16:creationId xmlns:a16="http://schemas.microsoft.com/office/drawing/2014/main" id="{171D6405-21E2-671F-B674-152BC65DC8C3}"/>
                </a:ext>
              </a:extLst>
            </p:cNvPr>
            <p:cNvGrpSpPr>
              <a:grpSpLocks/>
            </p:cNvGrpSpPr>
            <p:nvPr/>
          </p:nvGrpSpPr>
          <p:grpSpPr bwMode="auto">
            <a:xfrm>
              <a:off x="3265" y="1363"/>
              <a:ext cx="258" cy="718"/>
              <a:chOff x="3265" y="1363"/>
              <a:chExt cx="258" cy="718"/>
            </a:xfrm>
          </p:grpSpPr>
          <p:sp>
            <p:nvSpPr>
              <p:cNvPr id="61775" name="Oval 849">
                <a:extLst>
                  <a:ext uri="{FF2B5EF4-FFF2-40B4-BE49-F238E27FC236}">
                    <a16:creationId xmlns:a16="http://schemas.microsoft.com/office/drawing/2014/main" id="{5AF02239-31D9-394C-9BAC-1A4F1EA3AF45}"/>
                  </a:ext>
                </a:extLst>
              </p:cNvPr>
              <p:cNvSpPr>
                <a:spLocks noChangeArrowheads="1"/>
              </p:cNvSpPr>
              <p:nvPr/>
            </p:nvSpPr>
            <p:spPr bwMode="auto">
              <a:xfrm rot="540000">
                <a:off x="3265" y="190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6" name="Oval 850">
                <a:extLst>
                  <a:ext uri="{FF2B5EF4-FFF2-40B4-BE49-F238E27FC236}">
                    <a16:creationId xmlns:a16="http://schemas.microsoft.com/office/drawing/2014/main" id="{8900F925-1906-AD47-6521-853E41F1BA83}"/>
                  </a:ext>
                </a:extLst>
              </p:cNvPr>
              <p:cNvSpPr>
                <a:spLocks noChangeArrowheads="1"/>
              </p:cNvSpPr>
              <p:nvPr/>
            </p:nvSpPr>
            <p:spPr bwMode="auto">
              <a:xfrm rot="540000">
                <a:off x="3350" y="136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7" name="Rectangle 851">
                <a:extLst>
                  <a:ext uri="{FF2B5EF4-FFF2-40B4-BE49-F238E27FC236}">
                    <a16:creationId xmlns:a16="http://schemas.microsoft.com/office/drawing/2014/main" id="{2AB6F39F-9F78-C8C1-C3DF-56B810D8975D}"/>
                  </a:ext>
                </a:extLst>
              </p:cNvPr>
              <p:cNvSpPr>
                <a:spLocks noChangeArrowheads="1"/>
              </p:cNvSpPr>
              <p:nvPr/>
            </p:nvSpPr>
            <p:spPr bwMode="auto">
              <a:xfrm rot="540000">
                <a:off x="3308" y="142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3" name="Group 852">
              <a:extLst>
                <a:ext uri="{FF2B5EF4-FFF2-40B4-BE49-F238E27FC236}">
                  <a16:creationId xmlns:a16="http://schemas.microsoft.com/office/drawing/2014/main" id="{ED9CE47B-30DC-97E8-6999-85D1487D8D4F}"/>
                </a:ext>
              </a:extLst>
            </p:cNvPr>
            <p:cNvGrpSpPr>
              <a:grpSpLocks/>
            </p:cNvGrpSpPr>
            <p:nvPr/>
          </p:nvGrpSpPr>
          <p:grpSpPr bwMode="auto">
            <a:xfrm>
              <a:off x="3685" y="1297"/>
              <a:ext cx="258" cy="718"/>
              <a:chOff x="3685" y="1297"/>
              <a:chExt cx="258" cy="718"/>
            </a:xfrm>
          </p:grpSpPr>
          <p:sp>
            <p:nvSpPr>
              <p:cNvPr id="61772" name="Oval 853">
                <a:extLst>
                  <a:ext uri="{FF2B5EF4-FFF2-40B4-BE49-F238E27FC236}">
                    <a16:creationId xmlns:a16="http://schemas.microsoft.com/office/drawing/2014/main" id="{DF89B780-89C1-C1F8-9353-C1F49A66F168}"/>
                  </a:ext>
                </a:extLst>
              </p:cNvPr>
              <p:cNvSpPr>
                <a:spLocks noChangeArrowheads="1"/>
              </p:cNvSpPr>
              <p:nvPr/>
            </p:nvSpPr>
            <p:spPr bwMode="auto">
              <a:xfrm rot="540000">
                <a:off x="3685" y="183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3" name="Oval 854">
                <a:extLst>
                  <a:ext uri="{FF2B5EF4-FFF2-40B4-BE49-F238E27FC236}">
                    <a16:creationId xmlns:a16="http://schemas.microsoft.com/office/drawing/2014/main" id="{7C6FE7BF-02FD-B45D-28C5-855AFB7AAD35}"/>
                  </a:ext>
                </a:extLst>
              </p:cNvPr>
              <p:cNvSpPr>
                <a:spLocks noChangeArrowheads="1"/>
              </p:cNvSpPr>
              <p:nvPr/>
            </p:nvSpPr>
            <p:spPr bwMode="auto">
              <a:xfrm rot="540000">
                <a:off x="3770" y="129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4" name="Rectangle 855">
                <a:extLst>
                  <a:ext uri="{FF2B5EF4-FFF2-40B4-BE49-F238E27FC236}">
                    <a16:creationId xmlns:a16="http://schemas.microsoft.com/office/drawing/2014/main" id="{FE1E9B86-61AA-BEDE-737B-C2816A681BD1}"/>
                  </a:ext>
                </a:extLst>
              </p:cNvPr>
              <p:cNvSpPr>
                <a:spLocks noChangeArrowheads="1"/>
              </p:cNvSpPr>
              <p:nvPr/>
            </p:nvSpPr>
            <p:spPr bwMode="auto">
              <a:xfrm rot="540000">
                <a:off x="3728" y="135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4" name="Group 856">
              <a:extLst>
                <a:ext uri="{FF2B5EF4-FFF2-40B4-BE49-F238E27FC236}">
                  <a16:creationId xmlns:a16="http://schemas.microsoft.com/office/drawing/2014/main" id="{6DFEF215-4BCC-BC0D-BA99-FE861BC07EAB}"/>
                </a:ext>
              </a:extLst>
            </p:cNvPr>
            <p:cNvGrpSpPr>
              <a:grpSpLocks/>
            </p:cNvGrpSpPr>
            <p:nvPr/>
          </p:nvGrpSpPr>
          <p:grpSpPr bwMode="auto">
            <a:xfrm>
              <a:off x="3583" y="1339"/>
              <a:ext cx="258" cy="718"/>
              <a:chOff x="3583" y="1339"/>
              <a:chExt cx="258" cy="718"/>
            </a:xfrm>
          </p:grpSpPr>
          <p:sp>
            <p:nvSpPr>
              <p:cNvPr id="61769" name="Oval 857">
                <a:extLst>
                  <a:ext uri="{FF2B5EF4-FFF2-40B4-BE49-F238E27FC236}">
                    <a16:creationId xmlns:a16="http://schemas.microsoft.com/office/drawing/2014/main" id="{CC807F4E-FE72-5888-3F5C-D82DBD8572B4}"/>
                  </a:ext>
                </a:extLst>
              </p:cNvPr>
              <p:cNvSpPr>
                <a:spLocks noChangeArrowheads="1"/>
              </p:cNvSpPr>
              <p:nvPr/>
            </p:nvSpPr>
            <p:spPr bwMode="auto">
              <a:xfrm rot="540000">
                <a:off x="3583" y="188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0" name="Oval 858">
                <a:extLst>
                  <a:ext uri="{FF2B5EF4-FFF2-40B4-BE49-F238E27FC236}">
                    <a16:creationId xmlns:a16="http://schemas.microsoft.com/office/drawing/2014/main" id="{D4FB22F5-6F35-D7A1-5D09-42CC7FC8E11D}"/>
                  </a:ext>
                </a:extLst>
              </p:cNvPr>
              <p:cNvSpPr>
                <a:spLocks noChangeArrowheads="1"/>
              </p:cNvSpPr>
              <p:nvPr/>
            </p:nvSpPr>
            <p:spPr bwMode="auto">
              <a:xfrm rot="540000">
                <a:off x="3668" y="133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71" name="Rectangle 859">
                <a:extLst>
                  <a:ext uri="{FF2B5EF4-FFF2-40B4-BE49-F238E27FC236}">
                    <a16:creationId xmlns:a16="http://schemas.microsoft.com/office/drawing/2014/main" id="{0C295B54-91FD-33B0-5A30-D88788024CC1}"/>
                  </a:ext>
                </a:extLst>
              </p:cNvPr>
              <p:cNvSpPr>
                <a:spLocks noChangeArrowheads="1"/>
              </p:cNvSpPr>
              <p:nvPr/>
            </p:nvSpPr>
            <p:spPr bwMode="auto">
              <a:xfrm rot="540000">
                <a:off x="3626" y="139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765" name="Group 860">
              <a:extLst>
                <a:ext uri="{FF2B5EF4-FFF2-40B4-BE49-F238E27FC236}">
                  <a16:creationId xmlns:a16="http://schemas.microsoft.com/office/drawing/2014/main" id="{B09811D7-A592-F54A-687D-6E4E8DF2DC8C}"/>
                </a:ext>
              </a:extLst>
            </p:cNvPr>
            <p:cNvGrpSpPr>
              <a:grpSpLocks/>
            </p:cNvGrpSpPr>
            <p:nvPr/>
          </p:nvGrpSpPr>
          <p:grpSpPr bwMode="auto">
            <a:xfrm>
              <a:off x="3481" y="1381"/>
              <a:ext cx="258" cy="718"/>
              <a:chOff x="3481" y="1381"/>
              <a:chExt cx="258" cy="718"/>
            </a:xfrm>
          </p:grpSpPr>
          <p:sp>
            <p:nvSpPr>
              <p:cNvPr id="61766" name="Oval 861">
                <a:extLst>
                  <a:ext uri="{FF2B5EF4-FFF2-40B4-BE49-F238E27FC236}">
                    <a16:creationId xmlns:a16="http://schemas.microsoft.com/office/drawing/2014/main" id="{B0E1C1DB-C725-C12E-5B6B-7744E9E80F5D}"/>
                  </a:ext>
                </a:extLst>
              </p:cNvPr>
              <p:cNvSpPr>
                <a:spLocks noChangeArrowheads="1"/>
              </p:cNvSpPr>
              <p:nvPr/>
            </p:nvSpPr>
            <p:spPr bwMode="auto">
              <a:xfrm rot="540000">
                <a:off x="3481" y="192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67" name="Oval 862">
                <a:extLst>
                  <a:ext uri="{FF2B5EF4-FFF2-40B4-BE49-F238E27FC236}">
                    <a16:creationId xmlns:a16="http://schemas.microsoft.com/office/drawing/2014/main" id="{DF2F593F-0552-6112-9F1C-6792C7FA6AE3}"/>
                  </a:ext>
                </a:extLst>
              </p:cNvPr>
              <p:cNvSpPr>
                <a:spLocks noChangeArrowheads="1"/>
              </p:cNvSpPr>
              <p:nvPr/>
            </p:nvSpPr>
            <p:spPr bwMode="auto">
              <a:xfrm rot="540000">
                <a:off x="3566" y="138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68" name="Rectangle 863">
                <a:extLst>
                  <a:ext uri="{FF2B5EF4-FFF2-40B4-BE49-F238E27FC236}">
                    <a16:creationId xmlns:a16="http://schemas.microsoft.com/office/drawing/2014/main" id="{0CF6D723-73DB-97C1-2109-ADA50274AC63}"/>
                  </a:ext>
                </a:extLst>
              </p:cNvPr>
              <p:cNvSpPr>
                <a:spLocks noChangeArrowheads="1"/>
              </p:cNvSpPr>
              <p:nvPr/>
            </p:nvSpPr>
            <p:spPr bwMode="auto">
              <a:xfrm rot="540000">
                <a:off x="3524" y="143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grpSp>
        <p:nvGrpSpPr>
          <p:cNvPr id="61446" name="Group 864">
            <a:extLst>
              <a:ext uri="{FF2B5EF4-FFF2-40B4-BE49-F238E27FC236}">
                <a16:creationId xmlns:a16="http://schemas.microsoft.com/office/drawing/2014/main" id="{8C5BB57E-5DB3-E04C-4B9B-CE2033E3BA47}"/>
              </a:ext>
            </a:extLst>
          </p:cNvPr>
          <p:cNvGrpSpPr>
            <a:grpSpLocks/>
          </p:cNvGrpSpPr>
          <p:nvPr/>
        </p:nvGrpSpPr>
        <p:grpSpPr bwMode="auto">
          <a:xfrm>
            <a:off x="5386388" y="3983038"/>
            <a:ext cx="1143000" cy="411162"/>
            <a:chOff x="2228" y="1650"/>
            <a:chExt cx="720" cy="259"/>
          </a:xfrm>
        </p:grpSpPr>
        <p:sp>
          <p:nvSpPr>
            <p:cNvPr id="61741" name="Oval 865">
              <a:extLst>
                <a:ext uri="{FF2B5EF4-FFF2-40B4-BE49-F238E27FC236}">
                  <a16:creationId xmlns:a16="http://schemas.microsoft.com/office/drawing/2014/main" id="{1C11F03C-13E2-78E5-1173-53DA53E9BB23}"/>
                </a:ext>
              </a:extLst>
            </p:cNvPr>
            <p:cNvSpPr>
              <a:spLocks noChangeArrowheads="1"/>
            </p:cNvSpPr>
            <p:nvPr/>
          </p:nvSpPr>
          <p:spPr bwMode="auto">
            <a:xfrm rot="-4860000">
              <a:off x="2773" y="173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42" name="Oval 866">
              <a:extLst>
                <a:ext uri="{FF2B5EF4-FFF2-40B4-BE49-F238E27FC236}">
                  <a16:creationId xmlns:a16="http://schemas.microsoft.com/office/drawing/2014/main" id="{CA9F9A3E-4500-C354-2335-1824B2844647}"/>
                </a:ext>
              </a:extLst>
            </p:cNvPr>
            <p:cNvSpPr>
              <a:spLocks noChangeArrowheads="1"/>
            </p:cNvSpPr>
            <p:nvPr/>
          </p:nvSpPr>
          <p:spPr bwMode="auto">
            <a:xfrm rot="-4860000">
              <a:off x="2229" y="164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43" name="Rectangle 867">
              <a:extLst>
                <a:ext uri="{FF2B5EF4-FFF2-40B4-BE49-F238E27FC236}">
                  <a16:creationId xmlns:a16="http://schemas.microsoft.com/office/drawing/2014/main" id="{3AC551B5-6023-879C-A537-CAEE7C646405}"/>
                </a:ext>
              </a:extLst>
            </p:cNvPr>
            <p:cNvSpPr>
              <a:spLocks noChangeArrowheads="1"/>
            </p:cNvSpPr>
            <p:nvPr/>
          </p:nvSpPr>
          <p:spPr bwMode="auto">
            <a:xfrm rot="-4860000">
              <a:off x="2501" y="147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47" name="Group 868">
            <a:extLst>
              <a:ext uri="{FF2B5EF4-FFF2-40B4-BE49-F238E27FC236}">
                <a16:creationId xmlns:a16="http://schemas.microsoft.com/office/drawing/2014/main" id="{DB6DA6D0-CA87-84DB-55F2-2A3967F62997}"/>
              </a:ext>
            </a:extLst>
          </p:cNvPr>
          <p:cNvGrpSpPr>
            <a:grpSpLocks/>
          </p:cNvGrpSpPr>
          <p:nvPr/>
        </p:nvGrpSpPr>
        <p:grpSpPr bwMode="auto">
          <a:xfrm>
            <a:off x="2536826" y="3890964"/>
            <a:ext cx="796925" cy="974725"/>
            <a:chOff x="433" y="1592"/>
            <a:chExt cx="502" cy="614"/>
          </a:xfrm>
        </p:grpSpPr>
        <p:sp>
          <p:nvSpPr>
            <p:cNvPr id="61738" name="Oval 869">
              <a:extLst>
                <a:ext uri="{FF2B5EF4-FFF2-40B4-BE49-F238E27FC236}">
                  <a16:creationId xmlns:a16="http://schemas.microsoft.com/office/drawing/2014/main" id="{E9E2191E-3921-E0BF-71FD-244DE5262595}"/>
                </a:ext>
              </a:extLst>
            </p:cNvPr>
            <p:cNvSpPr>
              <a:spLocks noChangeArrowheads="1"/>
            </p:cNvSpPr>
            <p:nvPr/>
          </p:nvSpPr>
          <p:spPr bwMode="auto">
            <a:xfrm rot="2220000">
              <a:off x="433" y="2030"/>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9" name="Oval 870">
              <a:extLst>
                <a:ext uri="{FF2B5EF4-FFF2-40B4-BE49-F238E27FC236}">
                  <a16:creationId xmlns:a16="http://schemas.microsoft.com/office/drawing/2014/main" id="{503B9202-477F-0EFB-E97F-37FFFE527410}"/>
                </a:ext>
              </a:extLst>
            </p:cNvPr>
            <p:cNvSpPr>
              <a:spLocks noChangeArrowheads="1"/>
            </p:cNvSpPr>
            <p:nvPr/>
          </p:nvSpPr>
          <p:spPr bwMode="auto">
            <a:xfrm rot="2220000">
              <a:off x="762" y="1592"/>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40" name="Rectangle 871">
              <a:extLst>
                <a:ext uri="{FF2B5EF4-FFF2-40B4-BE49-F238E27FC236}">
                  <a16:creationId xmlns:a16="http://schemas.microsoft.com/office/drawing/2014/main" id="{AA3FF9CC-62DC-4E99-C38F-391EB112A72D}"/>
                </a:ext>
              </a:extLst>
            </p:cNvPr>
            <p:cNvSpPr>
              <a:spLocks noChangeArrowheads="1"/>
            </p:cNvSpPr>
            <p:nvPr/>
          </p:nvSpPr>
          <p:spPr bwMode="auto">
            <a:xfrm rot="2220000">
              <a:off x="598" y="159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48" name="Group 872">
            <a:extLst>
              <a:ext uri="{FF2B5EF4-FFF2-40B4-BE49-F238E27FC236}">
                <a16:creationId xmlns:a16="http://schemas.microsoft.com/office/drawing/2014/main" id="{FF8498ED-FB67-9F74-5849-C5D78C835923}"/>
              </a:ext>
            </a:extLst>
          </p:cNvPr>
          <p:cNvGrpSpPr>
            <a:grpSpLocks/>
          </p:cNvGrpSpPr>
          <p:nvPr/>
        </p:nvGrpSpPr>
        <p:grpSpPr bwMode="auto">
          <a:xfrm>
            <a:off x="6505575" y="5053013"/>
            <a:ext cx="1030288" cy="711200"/>
            <a:chOff x="2933" y="2324"/>
            <a:chExt cx="649" cy="448"/>
          </a:xfrm>
        </p:grpSpPr>
        <p:sp>
          <p:nvSpPr>
            <p:cNvPr id="61735" name="Oval 873">
              <a:extLst>
                <a:ext uri="{FF2B5EF4-FFF2-40B4-BE49-F238E27FC236}">
                  <a16:creationId xmlns:a16="http://schemas.microsoft.com/office/drawing/2014/main" id="{6E67A541-40E0-C509-2F3D-4A2BA7602F91}"/>
                </a:ext>
              </a:extLst>
            </p:cNvPr>
            <p:cNvSpPr>
              <a:spLocks noChangeArrowheads="1"/>
            </p:cNvSpPr>
            <p:nvPr/>
          </p:nvSpPr>
          <p:spPr bwMode="auto">
            <a:xfrm rot="3600000">
              <a:off x="2934" y="2598"/>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6" name="Oval 874">
              <a:extLst>
                <a:ext uri="{FF2B5EF4-FFF2-40B4-BE49-F238E27FC236}">
                  <a16:creationId xmlns:a16="http://schemas.microsoft.com/office/drawing/2014/main" id="{E2092DB0-7111-AD8C-7CC5-6F065F532D09}"/>
                </a:ext>
              </a:extLst>
            </p:cNvPr>
            <p:cNvSpPr>
              <a:spLocks noChangeArrowheads="1"/>
            </p:cNvSpPr>
            <p:nvPr/>
          </p:nvSpPr>
          <p:spPr bwMode="auto">
            <a:xfrm rot="3600000">
              <a:off x="3407" y="232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7" name="Rectangle 875">
              <a:extLst>
                <a:ext uri="{FF2B5EF4-FFF2-40B4-BE49-F238E27FC236}">
                  <a16:creationId xmlns:a16="http://schemas.microsoft.com/office/drawing/2014/main" id="{231F01EC-C6A5-1B90-5F16-3EDEDD483075}"/>
                </a:ext>
              </a:extLst>
            </p:cNvPr>
            <p:cNvSpPr>
              <a:spLocks noChangeArrowheads="1"/>
            </p:cNvSpPr>
            <p:nvPr/>
          </p:nvSpPr>
          <p:spPr bwMode="auto">
            <a:xfrm rot="3600000">
              <a:off x="3171" y="224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49" name="Group 876">
            <a:extLst>
              <a:ext uri="{FF2B5EF4-FFF2-40B4-BE49-F238E27FC236}">
                <a16:creationId xmlns:a16="http://schemas.microsoft.com/office/drawing/2014/main" id="{DCC710E6-0835-7B0C-62EC-68C012B4C176}"/>
              </a:ext>
            </a:extLst>
          </p:cNvPr>
          <p:cNvGrpSpPr>
            <a:grpSpLocks/>
          </p:cNvGrpSpPr>
          <p:nvPr/>
        </p:nvGrpSpPr>
        <p:grpSpPr bwMode="auto">
          <a:xfrm>
            <a:off x="8653464" y="2259014"/>
            <a:ext cx="763587" cy="1000125"/>
            <a:chOff x="4286" y="564"/>
            <a:chExt cx="481" cy="630"/>
          </a:xfrm>
        </p:grpSpPr>
        <p:sp>
          <p:nvSpPr>
            <p:cNvPr id="61732" name="Oval 877">
              <a:extLst>
                <a:ext uri="{FF2B5EF4-FFF2-40B4-BE49-F238E27FC236}">
                  <a16:creationId xmlns:a16="http://schemas.microsoft.com/office/drawing/2014/main" id="{D2184048-20B7-5B67-8E00-B7C611ABC123}"/>
                </a:ext>
              </a:extLst>
            </p:cNvPr>
            <p:cNvSpPr>
              <a:spLocks noChangeArrowheads="1"/>
            </p:cNvSpPr>
            <p:nvPr/>
          </p:nvSpPr>
          <p:spPr bwMode="auto">
            <a:xfrm rot="8760000">
              <a:off x="4286" y="564"/>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3" name="Oval 878">
              <a:extLst>
                <a:ext uri="{FF2B5EF4-FFF2-40B4-BE49-F238E27FC236}">
                  <a16:creationId xmlns:a16="http://schemas.microsoft.com/office/drawing/2014/main" id="{67E3FD17-58A3-7CAB-F319-4FE87A9FC76F}"/>
                </a:ext>
              </a:extLst>
            </p:cNvPr>
            <p:cNvSpPr>
              <a:spLocks noChangeArrowheads="1"/>
            </p:cNvSpPr>
            <p:nvPr/>
          </p:nvSpPr>
          <p:spPr bwMode="auto">
            <a:xfrm rot="8760000">
              <a:off x="4594" y="1018"/>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4" name="Rectangle 879">
              <a:extLst>
                <a:ext uri="{FF2B5EF4-FFF2-40B4-BE49-F238E27FC236}">
                  <a16:creationId xmlns:a16="http://schemas.microsoft.com/office/drawing/2014/main" id="{6777FCD7-9547-2C5C-8835-C50B3D3A793D}"/>
                </a:ext>
              </a:extLst>
            </p:cNvPr>
            <p:cNvSpPr>
              <a:spLocks noChangeArrowheads="1"/>
            </p:cNvSpPr>
            <p:nvPr/>
          </p:nvSpPr>
          <p:spPr bwMode="auto">
            <a:xfrm rot="8760000">
              <a:off x="4440" y="57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0" name="Group 880">
            <a:extLst>
              <a:ext uri="{FF2B5EF4-FFF2-40B4-BE49-F238E27FC236}">
                <a16:creationId xmlns:a16="http://schemas.microsoft.com/office/drawing/2014/main" id="{D5CC6C7A-B9DE-15EA-89FF-4833B8902699}"/>
              </a:ext>
            </a:extLst>
          </p:cNvPr>
          <p:cNvGrpSpPr>
            <a:grpSpLocks/>
          </p:cNvGrpSpPr>
          <p:nvPr/>
        </p:nvGrpSpPr>
        <p:grpSpPr bwMode="auto">
          <a:xfrm>
            <a:off x="6629401" y="1657351"/>
            <a:ext cx="473075" cy="1127125"/>
            <a:chOff x="3011" y="185"/>
            <a:chExt cx="298" cy="710"/>
          </a:xfrm>
        </p:grpSpPr>
        <p:sp>
          <p:nvSpPr>
            <p:cNvPr id="61729" name="Oval 881">
              <a:extLst>
                <a:ext uri="{FF2B5EF4-FFF2-40B4-BE49-F238E27FC236}">
                  <a16:creationId xmlns:a16="http://schemas.microsoft.com/office/drawing/2014/main" id="{6ED8F2DE-5449-78A9-F022-BAA0D6D4CA9B}"/>
                </a:ext>
              </a:extLst>
            </p:cNvPr>
            <p:cNvSpPr>
              <a:spLocks noChangeArrowheads="1"/>
            </p:cNvSpPr>
            <p:nvPr/>
          </p:nvSpPr>
          <p:spPr bwMode="auto">
            <a:xfrm rot="-780000">
              <a:off x="3136" y="71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0" name="Oval 882">
              <a:extLst>
                <a:ext uri="{FF2B5EF4-FFF2-40B4-BE49-F238E27FC236}">
                  <a16:creationId xmlns:a16="http://schemas.microsoft.com/office/drawing/2014/main" id="{2F740991-CD38-12F3-1631-81B6A9552270}"/>
                </a:ext>
              </a:extLst>
            </p:cNvPr>
            <p:cNvSpPr>
              <a:spLocks noChangeArrowheads="1"/>
            </p:cNvSpPr>
            <p:nvPr/>
          </p:nvSpPr>
          <p:spPr bwMode="auto">
            <a:xfrm rot="-780000">
              <a:off x="3011" y="18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31" name="Rectangle 883">
              <a:extLst>
                <a:ext uri="{FF2B5EF4-FFF2-40B4-BE49-F238E27FC236}">
                  <a16:creationId xmlns:a16="http://schemas.microsoft.com/office/drawing/2014/main" id="{FF399513-37D2-6BF8-600E-F93FCE5991B7}"/>
                </a:ext>
              </a:extLst>
            </p:cNvPr>
            <p:cNvSpPr>
              <a:spLocks noChangeArrowheads="1"/>
            </p:cNvSpPr>
            <p:nvPr/>
          </p:nvSpPr>
          <p:spPr bwMode="auto">
            <a:xfrm rot="-780000">
              <a:off x="3074" y="23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1" name="Group 884">
            <a:extLst>
              <a:ext uri="{FF2B5EF4-FFF2-40B4-BE49-F238E27FC236}">
                <a16:creationId xmlns:a16="http://schemas.microsoft.com/office/drawing/2014/main" id="{6C73B682-1218-7B05-A7C0-8E49B5A0AD80}"/>
              </a:ext>
            </a:extLst>
          </p:cNvPr>
          <p:cNvGrpSpPr>
            <a:grpSpLocks/>
          </p:cNvGrpSpPr>
          <p:nvPr/>
        </p:nvGrpSpPr>
        <p:grpSpPr bwMode="auto">
          <a:xfrm>
            <a:off x="4622801" y="1754189"/>
            <a:ext cx="955675" cy="879475"/>
            <a:chOff x="1747" y="246"/>
            <a:chExt cx="602" cy="554"/>
          </a:xfrm>
        </p:grpSpPr>
        <p:sp>
          <p:nvSpPr>
            <p:cNvPr id="61726" name="Oval 885">
              <a:extLst>
                <a:ext uri="{FF2B5EF4-FFF2-40B4-BE49-F238E27FC236}">
                  <a16:creationId xmlns:a16="http://schemas.microsoft.com/office/drawing/2014/main" id="{A112A72D-49FE-1DDD-DC92-EBFC911618C9}"/>
                </a:ext>
              </a:extLst>
            </p:cNvPr>
            <p:cNvSpPr>
              <a:spLocks noChangeArrowheads="1"/>
            </p:cNvSpPr>
            <p:nvPr/>
          </p:nvSpPr>
          <p:spPr bwMode="auto">
            <a:xfrm rot="-8040000">
              <a:off x="2159" y="24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7" name="Oval 886">
              <a:extLst>
                <a:ext uri="{FF2B5EF4-FFF2-40B4-BE49-F238E27FC236}">
                  <a16:creationId xmlns:a16="http://schemas.microsoft.com/office/drawing/2014/main" id="{6568DD56-9DDD-0798-9DB6-81586EFD1BA8}"/>
                </a:ext>
              </a:extLst>
            </p:cNvPr>
            <p:cNvSpPr>
              <a:spLocks noChangeArrowheads="1"/>
            </p:cNvSpPr>
            <p:nvPr/>
          </p:nvSpPr>
          <p:spPr bwMode="auto">
            <a:xfrm rot="-8040000">
              <a:off x="1765" y="626"/>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8" name="Rectangle 887">
              <a:extLst>
                <a:ext uri="{FF2B5EF4-FFF2-40B4-BE49-F238E27FC236}">
                  <a16:creationId xmlns:a16="http://schemas.microsoft.com/office/drawing/2014/main" id="{DD9886EC-5A2B-92B2-7906-62747F225479}"/>
                </a:ext>
              </a:extLst>
            </p:cNvPr>
            <p:cNvSpPr>
              <a:spLocks noChangeArrowheads="1"/>
            </p:cNvSpPr>
            <p:nvPr/>
          </p:nvSpPr>
          <p:spPr bwMode="auto">
            <a:xfrm rot="-8040000">
              <a:off x="1962" y="222"/>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2" name="Group 888">
            <a:extLst>
              <a:ext uri="{FF2B5EF4-FFF2-40B4-BE49-F238E27FC236}">
                <a16:creationId xmlns:a16="http://schemas.microsoft.com/office/drawing/2014/main" id="{FBCAF746-B751-0606-72A5-77318086B810}"/>
              </a:ext>
            </a:extLst>
          </p:cNvPr>
          <p:cNvGrpSpPr>
            <a:grpSpLocks/>
          </p:cNvGrpSpPr>
          <p:nvPr/>
        </p:nvGrpSpPr>
        <p:grpSpPr bwMode="auto">
          <a:xfrm>
            <a:off x="2889250" y="2798763"/>
            <a:ext cx="1062038" cy="654050"/>
            <a:chOff x="655" y="904"/>
            <a:chExt cx="669" cy="412"/>
          </a:xfrm>
        </p:grpSpPr>
        <p:sp>
          <p:nvSpPr>
            <p:cNvPr id="61723" name="Oval 889">
              <a:extLst>
                <a:ext uri="{FF2B5EF4-FFF2-40B4-BE49-F238E27FC236}">
                  <a16:creationId xmlns:a16="http://schemas.microsoft.com/office/drawing/2014/main" id="{069E1910-2A75-1049-845A-4D38583B3812}"/>
                </a:ext>
              </a:extLst>
            </p:cNvPr>
            <p:cNvSpPr>
              <a:spLocks noChangeArrowheads="1"/>
            </p:cNvSpPr>
            <p:nvPr/>
          </p:nvSpPr>
          <p:spPr bwMode="auto">
            <a:xfrm rot="-3840000">
              <a:off x="1149" y="1142"/>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4" name="Oval 890">
              <a:extLst>
                <a:ext uri="{FF2B5EF4-FFF2-40B4-BE49-F238E27FC236}">
                  <a16:creationId xmlns:a16="http://schemas.microsoft.com/office/drawing/2014/main" id="{8BF8C34B-FCD1-A878-F905-2F0034B5F7A7}"/>
                </a:ext>
              </a:extLst>
            </p:cNvPr>
            <p:cNvSpPr>
              <a:spLocks noChangeArrowheads="1"/>
            </p:cNvSpPr>
            <p:nvPr/>
          </p:nvSpPr>
          <p:spPr bwMode="auto">
            <a:xfrm rot="-3840000">
              <a:off x="656" y="90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5" name="Rectangle 891">
              <a:extLst>
                <a:ext uri="{FF2B5EF4-FFF2-40B4-BE49-F238E27FC236}">
                  <a16:creationId xmlns:a16="http://schemas.microsoft.com/office/drawing/2014/main" id="{BAD5243B-2C30-F836-A681-682398971F8E}"/>
                </a:ext>
              </a:extLst>
            </p:cNvPr>
            <p:cNvSpPr>
              <a:spLocks noChangeArrowheads="1"/>
            </p:cNvSpPr>
            <p:nvPr/>
          </p:nvSpPr>
          <p:spPr bwMode="auto">
            <a:xfrm rot="-3840000">
              <a:off x="903" y="80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3" name="Group 892">
            <a:extLst>
              <a:ext uri="{FF2B5EF4-FFF2-40B4-BE49-F238E27FC236}">
                <a16:creationId xmlns:a16="http://schemas.microsoft.com/office/drawing/2014/main" id="{6AE9F97C-34BD-BE97-7C92-ED5CE0FC17D6}"/>
              </a:ext>
            </a:extLst>
          </p:cNvPr>
          <p:cNvGrpSpPr>
            <a:grpSpLocks/>
          </p:cNvGrpSpPr>
          <p:nvPr/>
        </p:nvGrpSpPr>
        <p:grpSpPr bwMode="auto">
          <a:xfrm>
            <a:off x="8612188" y="4040188"/>
            <a:ext cx="1149350" cy="303212"/>
            <a:chOff x="4260" y="1686"/>
            <a:chExt cx="724" cy="191"/>
          </a:xfrm>
        </p:grpSpPr>
        <p:sp>
          <p:nvSpPr>
            <p:cNvPr id="61720" name="Oval 893">
              <a:extLst>
                <a:ext uri="{FF2B5EF4-FFF2-40B4-BE49-F238E27FC236}">
                  <a16:creationId xmlns:a16="http://schemas.microsoft.com/office/drawing/2014/main" id="{DF36AEF3-3A13-16B4-2F56-D16748A283A6}"/>
                </a:ext>
              </a:extLst>
            </p:cNvPr>
            <p:cNvSpPr>
              <a:spLocks noChangeArrowheads="1"/>
            </p:cNvSpPr>
            <p:nvPr/>
          </p:nvSpPr>
          <p:spPr bwMode="auto">
            <a:xfrm rot="5520000">
              <a:off x="4261" y="168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1" name="Oval 894">
              <a:extLst>
                <a:ext uri="{FF2B5EF4-FFF2-40B4-BE49-F238E27FC236}">
                  <a16:creationId xmlns:a16="http://schemas.microsoft.com/office/drawing/2014/main" id="{997839AF-8D4F-0807-13A8-5CF4E2372C69}"/>
                </a:ext>
              </a:extLst>
            </p:cNvPr>
            <p:cNvSpPr>
              <a:spLocks noChangeArrowheads="1"/>
            </p:cNvSpPr>
            <p:nvPr/>
          </p:nvSpPr>
          <p:spPr bwMode="auto">
            <a:xfrm rot="5520000">
              <a:off x="4809" y="170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22" name="Rectangle 895">
              <a:extLst>
                <a:ext uri="{FF2B5EF4-FFF2-40B4-BE49-F238E27FC236}">
                  <a16:creationId xmlns:a16="http://schemas.microsoft.com/office/drawing/2014/main" id="{50E74BDE-2A7D-0985-B0C6-AFF0B42BDB1A}"/>
                </a:ext>
              </a:extLst>
            </p:cNvPr>
            <p:cNvSpPr>
              <a:spLocks noChangeArrowheads="1"/>
            </p:cNvSpPr>
            <p:nvPr/>
          </p:nvSpPr>
          <p:spPr bwMode="auto">
            <a:xfrm rot="5520000">
              <a:off x="4535" y="1482"/>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4" name="Group 896">
            <a:extLst>
              <a:ext uri="{FF2B5EF4-FFF2-40B4-BE49-F238E27FC236}">
                <a16:creationId xmlns:a16="http://schemas.microsoft.com/office/drawing/2014/main" id="{8873C26C-3F1C-ED91-EEC6-6044E772B4A5}"/>
              </a:ext>
            </a:extLst>
          </p:cNvPr>
          <p:cNvGrpSpPr>
            <a:grpSpLocks/>
          </p:cNvGrpSpPr>
          <p:nvPr/>
        </p:nvGrpSpPr>
        <p:grpSpPr bwMode="auto">
          <a:xfrm>
            <a:off x="6734175" y="5135563"/>
            <a:ext cx="1030288" cy="711200"/>
            <a:chOff x="3077" y="2376"/>
            <a:chExt cx="649" cy="448"/>
          </a:xfrm>
        </p:grpSpPr>
        <p:sp>
          <p:nvSpPr>
            <p:cNvPr id="61717" name="Oval 897">
              <a:extLst>
                <a:ext uri="{FF2B5EF4-FFF2-40B4-BE49-F238E27FC236}">
                  <a16:creationId xmlns:a16="http://schemas.microsoft.com/office/drawing/2014/main" id="{A69FB03B-0A6D-14D6-3B72-179708DB2B2C}"/>
                </a:ext>
              </a:extLst>
            </p:cNvPr>
            <p:cNvSpPr>
              <a:spLocks noChangeArrowheads="1"/>
            </p:cNvSpPr>
            <p:nvPr/>
          </p:nvSpPr>
          <p:spPr bwMode="auto">
            <a:xfrm rot="3600000">
              <a:off x="3078" y="2650"/>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8" name="Oval 898">
              <a:extLst>
                <a:ext uri="{FF2B5EF4-FFF2-40B4-BE49-F238E27FC236}">
                  <a16:creationId xmlns:a16="http://schemas.microsoft.com/office/drawing/2014/main" id="{3D9A2A20-0F13-F2C7-4636-80D40363E46F}"/>
                </a:ext>
              </a:extLst>
            </p:cNvPr>
            <p:cNvSpPr>
              <a:spLocks noChangeArrowheads="1"/>
            </p:cNvSpPr>
            <p:nvPr/>
          </p:nvSpPr>
          <p:spPr bwMode="auto">
            <a:xfrm rot="3600000">
              <a:off x="3551" y="237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9" name="Rectangle 899">
              <a:extLst>
                <a:ext uri="{FF2B5EF4-FFF2-40B4-BE49-F238E27FC236}">
                  <a16:creationId xmlns:a16="http://schemas.microsoft.com/office/drawing/2014/main" id="{12CD52FC-D070-EF80-14E1-EE0712D12EBF}"/>
                </a:ext>
              </a:extLst>
            </p:cNvPr>
            <p:cNvSpPr>
              <a:spLocks noChangeArrowheads="1"/>
            </p:cNvSpPr>
            <p:nvPr/>
          </p:nvSpPr>
          <p:spPr bwMode="auto">
            <a:xfrm rot="3600000">
              <a:off x="3315" y="2300"/>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5" name="Group 900">
            <a:extLst>
              <a:ext uri="{FF2B5EF4-FFF2-40B4-BE49-F238E27FC236}">
                <a16:creationId xmlns:a16="http://schemas.microsoft.com/office/drawing/2014/main" id="{2460DDDA-943C-95F8-CB57-6C2C9A48C3BA}"/>
              </a:ext>
            </a:extLst>
          </p:cNvPr>
          <p:cNvGrpSpPr>
            <a:grpSpLocks/>
          </p:cNvGrpSpPr>
          <p:nvPr/>
        </p:nvGrpSpPr>
        <p:grpSpPr bwMode="auto">
          <a:xfrm>
            <a:off x="6962775" y="5218113"/>
            <a:ext cx="1030288" cy="711200"/>
            <a:chOff x="3221" y="2428"/>
            <a:chExt cx="649" cy="448"/>
          </a:xfrm>
        </p:grpSpPr>
        <p:sp>
          <p:nvSpPr>
            <p:cNvPr id="61714" name="Oval 901">
              <a:extLst>
                <a:ext uri="{FF2B5EF4-FFF2-40B4-BE49-F238E27FC236}">
                  <a16:creationId xmlns:a16="http://schemas.microsoft.com/office/drawing/2014/main" id="{FFD73842-5600-1773-7641-D06FB3C65C3D}"/>
                </a:ext>
              </a:extLst>
            </p:cNvPr>
            <p:cNvSpPr>
              <a:spLocks noChangeArrowheads="1"/>
            </p:cNvSpPr>
            <p:nvPr/>
          </p:nvSpPr>
          <p:spPr bwMode="auto">
            <a:xfrm rot="3600000">
              <a:off x="3222" y="2702"/>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5" name="Oval 902">
              <a:extLst>
                <a:ext uri="{FF2B5EF4-FFF2-40B4-BE49-F238E27FC236}">
                  <a16:creationId xmlns:a16="http://schemas.microsoft.com/office/drawing/2014/main" id="{45918036-9E74-37F3-2D73-9B0FE5916770}"/>
                </a:ext>
              </a:extLst>
            </p:cNvPr>
            <p:cNvSpPr>
              <a:spLocks noChangeArrowheads="1"/>
            </p:cNvSpPr>
            <p:nvPr/>
          </p:nvSpPr>
          <p:spPr bwMode="auto">
            <a:xfrm rot="3600000">
              <a:off x="3695" y="242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6" name="Rectangle 903">
              <a:extLst>
                <a:ext uri="{FF2B5EF4-FFF2-40B4-BE49-F238E27FC236}">
                  <a16:creationId xmlns:a16="http://schemas.microsoft.com/office/drawing/2014/main" id="{73657A9B-F4DF-37EA-CBA5-C5930E63BE85}"/>
                </a:ext>
              </a:extLst>
            </p:cNvPr>
            <p:cNvSpPr>
              <a:spLocks noChangeArrowheads="1"/>
            </p:cNvSpPr>
            <p:nvPr/>
          </p:nvSpPr>
          <p:spPr bwMode="auto">
            <a:xfrm rot="3600000">
              <a:off x="3459" y="2352"/>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6" name="Group 904">
            <a:extLst>
              <a:ext uri="{FF2B5EF4-FFF2-40B4-BE49-F238E27FC236}">
                <a16:creationId xmlns:a16="http://schemas.microsoft.com/office/drawing/2014/main" id="{EC90F045-BED0-3C1A-AA22-7C61910C28C0}"/>
              </a:ext>
            </a:extLst>
          </p:cNvPr>
          <p:cNvGrpSpPr>
            <a:grpSpLocks/>
          </p:cNvGrpSpPr>
          <p:nvPr/>
        </p:nvGrpSpPr>
        <p:grpSpPr bwMode="auto">
          <a:xfrm>
            <a:off x="5311775" y="4086226"/>
            <a:ext cx="1143000" cy="411163"/>
            <a:chOff x="2181" y="1715"/>
            <a:chExt cx="720" cy="259"/>
          </a:xfrm>
        </p:grpSpPr>
        <p:sp>
          <p:nvSpPr>
            <p:cNvPr id="61711" name="Oval 905">
              <a:extLst>
                <a:ext uri="{FF2B5EF4-FFF2-40B4-BE49-F238E27FC236}">
                  <a16:creationId xmlns:a16="http://schemas.microsoft.com/office/drawing/2014/main" id="{B42EFE10-8F5A-FC16-6E46-3913AADDE72B}"/>
                </a:ext>
              </a:extLst>
            </p:cNvPr>
            <p:cNvSpPr>
              <a:spLocks noChangeArrowheads="1"/>
            </p:cNvSpPr>
            <p:nvPr/>
          </p:nvSpPr>
          <p:spPr bwMode="auto">
            <a:xfrm rot="-4860000">
              <a:off x="2726" y="1800"/>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2" name="Oval 906">
              <a:extLst>
                <a:ext uri="{FF2B5EF4-FFF2-40B4-BE49-F238E27FC236}">
                  <a16:creationId xmlns:a16="http://schemas.microsoft.com/office/drawing/2014/main" id="{AAA78D93-D0CE-742A-1F3D-99C7771915C4}"/>
                </a:ext>
              </a:extLst>
            </p:cNvPr>
            <p:cNvSpPr>
              <a:spLocks noChangeArrowheads="1"/>
            </p:cNvSpPr>
            <p:nvPr/>
          </p:nvSpPr>
          <p:spPr bwMode="auto">
            <a:xfrm rot="-4860000">
              <a:off x="2182" y="1714"/>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3" name="Rectangle 907">
              <a:extLst>
                <a:ext uri="{FF2B5EF4-FFF2-40B4-BE49-F238E27FC236}">
                  <a16:creationId xmlns:a16="http://schemas.microsoft.com/office/drawing/2014/main" id="{B61FE612-8B7E-10FF-0195-8BDC19F2E215}"/>
                </a:ext>
              </a:extLst>
            </p:cNvPr>
            <p:cNvSpPr>
              <a:spLocks noChangeArrowheads="1"/>
            </p:cNvSpPr>
            <p:nvPr/>
          </p:nvSpPr>
          <p:spPr bwMode="auto">
            <a:xfrm rot="-4860000">
              <a:off x="2454" y="154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7" name="Group 908">
            <a:extLst>
              <a:ext uri="{FF2B5EF4-FFF2-40B4-BE49-F238E27FC236}">
                <a16:creationId xmlns:a16="http://schemas.microsoft.com/office/drawing/2014/main" id="{088684DC-E741-E91B-E30B-4A41C68F3E35}"/>
              </a:ext>
            </a:extLst>
          </p:cNvPr>
          <p:cNvGrpSpPr>
            <a:grpSpLocks/>
          </p:cNvGrpSpPr>
          <p:nvPr/>
        </p:nvGrpSpPr>
        <p:grpSpPr bwMode="auto">
          <a:xfrm>
            <a:off x="4746625" y="4194176"/>
            <a:ext cx="1143000" cy="411163"/>
            <a:chOff x="1825" y="1783"/>
            <a:chExt cx="720" cy="259"/>
          </a:xfrm>
        </p:grpSpPr>
        <p:sp>
          <p:nvSpPr>
            <p:cNvPr id="61708" name="Oval 909">
              <a:extLst>
                <a:ext uri="{FF2B5EF4-FFF2-40B4-BE49-F238E27FC236}">
                  <a16:creationId xmlns:a16="http://schemas.microsoft.com/office/drawing/2014/main" id="{4359F5D8-8D2C-FCC3-DBB9-617A9B07676E}"/>
                </a:ext>
              </a:extLst>
            </p:cNvPr>
            <p:cNvSpPr>
              <a:spLocks noChangeArrowheads="1"/>
            </p:cNvSpPr>
            <p:nvPr/>
          </p:nvSpPr>
          <p:spPr bwMode="auto">
            <a:xfrm rot="-4860000">
              <a:off x="2370" y="1868"/>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9" name="Oval 910">
              <a:extLst>
                <a:ext uri="{FF2B5EF4-FFF2-40B4-BE49-F238E27FC236}">
                  <a16:creationId xmlns:a16="http://schemas.microsoft.com/office/drawing/2014/main" id="{F76DAC2A-DD50-19EF-3382-85E63D0E3539}"/>
                </a:ext>
              </a:extLst>
            </p:cNvPr>
            <p:cNvSpPr>
              <a:spLocks noChangeArrowheads="1"/>
            </p:cNvSpPr>
            <p:nvPr/>
          </p:nvSpPr>
          <p:spPr bwMode="auto">
            <a:xfrm rot="-4860000">
              <a:off x="1826" y="1782"/>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10" name="Rectangle 911">
              <a:extLst>
                <a:ext uri="{FF2B5EF4-FFF2-40B4-BE49-F238E27FC236}">
                  <a16:creationId xmlns:a16="http://schemas.microsoft.com/office/drawing/2014/main" id="{C8B17279-D7B4-4B9E-5AC9-A4481689A613}"/>
                </a:ext>
              </a:extLst>
            </p:cNvPr>
            <p:cNvSpPr>
              <a:spLocks noChangeArrowheads="1"/>
            </p:cNvSpPr>
            <p:nvPr/>
          </p:nvSpPr>
          <p:spPr bwMode="auto">
            <a:xfrm rot="-4860000">
              <a:off x="2098" y="161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8" name="Group 912">
            <a:extLst>
              <a:ext uri="{FF2B5EF4-FFF2-40B4-BE49-F238E27FC236}">
                <a16:creationId xmlns:a16="http://schemas.microsoft.com/office/drawing/2014/main" id="{8B0F12DD-0F72-D2D0-33C4-B0A667307AD4}"/>
              </a:ext>
            </a:extLst>
          </p:cNvPr>
          <p:cNvGrpSpPr>
            <a:grpSpLocks/>
          </p:cNvGrpSpPr>
          <p:nvPr/>
        </p:nvGrpSpPr>
        <p:grpSpPr bwMode="auto">
          <a:xfrm>
            <a:off x="5903913" y="4391025"/>
            <a:ext cx="1143000" cy="393700"/>
            <a:chOff x="2554" y="1907"/>
            <a:chExt cx="720" cy="248"/>
          </a:xfrm>
        </p:grpSpPr>
        <p:sp>
          <p:nvSpPr>
            <p:cNvPr id="61705" name="Oval 913">
              <a:extLst>
                <a:ext uri="{FF2B5EF4-FFF2-40B4-BE49-F238E27FC236}">
                  <a16:creationId xmlns:a16="http://schemas.microsoft.com/office/drawing/2014/main" id="{84E9EDB7-0973-6B17-31D4-A1A8EB54A089}"/>
                </a:ext>
              </a:extLst>
            </p:cNvPr>
            <p:cNvSpPr>
              <a:spLocks noChangeArrowheads="1"/>
            </p:cNvSpPr>
            <p:nvPr/>
          </p:nvSpPr>
          <p:spPr bwMode="auto">
            <a:xfrm rot="5880000">
              <a:off x="2555" y="1906"/>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6" name="Oval 914">
              <a:extLst>
                <a:ext uri="{FF2B5EF4-FFF2-40B4-BE49-F238E27FC236}">
                  <a16:creationId xmlns:a16="http://schemas.microsoft.com/office/drawing/2014/main" id="{D348CB08-2BC5-9F30-F1B9-40FD7E9E06EE}"/>
                </a:ext>
              </a:extLst>
            </p:cNvPr>
            <p:cNvSpPr>
              <a:spLocks noChangeArrowheads="1"/>
            </p:cNvSpPr>
            <p:nvPr/>
          </p:nvSpPr>
          <p:spPr bwMode="auto">
            <a:xfrm rot="5880000">
              <a:off x="3099" y="198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7" name="Rectangle 915">
              <a:extLst>
                <a:ext uri="{FF2B5EF4-FFF2-40B4-BE49-F238E27FC236}">
                  <a16:creationId xmlns:a16="http://schemas.microsoft.com/office/drawing/2014/main" id="{0DA59806-3FB3-E183-1874-6EE4FC65B4CF}"/>
                </a:ext>
              </a:extLst>
            </p:cNvPr>
            <p:cNvSpPr>
              <a:spLocks noChangeArrowheads="1"/>
            </p:cNvSpPr>
            <p:nvPr/>
          </p:nvSpPr>
          <p:spPr bwMode="auto">
            <a:xfrm rot="5880000">
              <a:off x="2827" y="173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59" name="Group 916">
            <a:extLst>
              <a:ext uri="{FF2B5EF4-FFF2-40B4-BE49-F238E27FC236}">
                <a16:creationId xmlns:a16="http://schemas.microsoft.com/office/drawing/2014/main" id="{63650795-08EB-DAFB-29D2-3FC36C65A866}"/>
              </a:ext>
            </a:extLst>
          </p:cNvPr>
          <p:cNvGrpSpPr>
            <a:grpSpLocks/>
          </p:cNvGrpSpPr>
          <p:nvPr/>
        </p:nvGrpSpPr>
        <p:grpSpPr bwMode="auto">
          <a:xfrm>
            <a:off x="4708525" y="4302126"/>
            <a:ext cx="1143000" cy="411163"/>
            <a:chOff x="1801" y="1851"/>
            <a:chExt cx="720" cy="259"/>
          </a:xfrm>
        </p:grpSpPr>
        <p:sp>
          <p:nvSpPr>
            <p:cNvPr id="61702" name="Oval 917">
              <a:extLst>
                <a:ext uri="{FF2B5EF4-FFF2-40B4-BE49-F238E27FC236}">
                  <a16:creationId xmlns:a16="http://schemas.microsoft.com/office/drawing/2014/main" id="{B604325E-01AC-3527-F5B0-19AD21360B89}"/>
                </a:ext>
              </a:extLst>
            </p:cNvPr>
            <p:cNvSpPr>
              <a:spLocks noChangeArrowheads="1"/>
            </p:cNvSpPr>
            <p:nvPr/>
          </p:nvSpPr>
          <p:spPr bwMode="auto">
            <a:xfrm rot="-4860000">
              <a:off x="2346" y="1936"/>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3" name="Oval 918">
              <a:extLst>
                <a:ext uri="{FF2B5EF4-FFF2-40B4-BE49-F238E27FC236}">
                  <a16:creationId xmlns:a16="http://schemas.microsoft.com/office/drawing/2014/main" id="{B4578349-F8D4-58D1-5C34-CF24AFE78E98}"/>
                </a:ext>
              </a:extLst>
            </p:cNvPr>
            <p:cNvSpPr>
              <a:spLocks noChangeArrowheads="1"/>
            </p:cNvSpPr>
            <p:nvPr/>
          </p:nvSpPr>
          <p:spPr bwMode="auto">
            <a:xfrm rot="-4860000">
              <a:off x="1802" y="1850"/>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4" name="Rectangle 919">
              <a:extLst>
                <a:ext uri="{FF2B5EF4-FFF2-40B4-BE49-F238E27FC236}">
                  <a16:creationId xmlns:a16="http://schemas.microsoft.com/office/drawing/2014/main" id="{55EEEEBB-C05C-15F1-92F7-C7B9D9AA9507}"/>
                </a:ext>
              </a:extLst>
            </p:cNvPr>
            <p:cNvSpPr>
              <a:spLocks noChangeArrowheads="1"/>
            </p:cNvSpPr>
            <p:nvPr/>
          </p:nvSpPr>
          <p:spPr bwMode="auto">
            <a:xfrm rot="-4860000">
              <a:off x="2074" y="167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0" name="Group 920">
            <a:extLst>
              <a:ext uri="{FF2B5EF4-FFF2-40B4-BE49-F238E27FC236}">
                <a16:creationId xmlns:a16="http://schemas.microsoft.com/office/drawing/2014/main" id="{92768F81-2C23-E9DE-ACF4-1D51555DC342}"/>
              </a:ext>
            </a:extLst>
          </p:cNvPr>
          <p:cNvGrpSpPr>
            <a:grpSpLocks/>
          </p:cNvGrpSpPr>
          <p:nvPr/>
        </p:nvGrpSpPr>
        <p:grpSpPr bwMode="auto">
          <a:xfrm>
            <a:off x="5865813" y="4498975"/>
            <a:ext cx="1143000" cy="393700"/>
            <a:chOff x="2530" y="1975"/>
            <a:chExt cx="720" cy="248"/>
          </a:xfrm>
        </p:grpSpPr>
        <p:sp>
          <p:nvSpPr>
            <p:cNvPr id="61699" name="Oval 921">
              <a:extLst>
                <a:ext uri="{FF2B5EF4-FFF2-40B4-BE49-F238E27FC236}">
                  <a16:creationId xmlns:a16="http://schemas.microsoft.com/office/drawing/2014/main" id="{692E60AE-FEEA-5A04-E83C-52D13E616A7D}"/>
                </a:ext>
              </a:extLst>
            </p:cNvPr>
            <p:cNvSpPr>
              <a:spLocks noChangeArrowheads="1"/>
            </p:cNvSpPr>
            <p:nvPr/>
          </p:nvSpPr>
          <p:spPr bwMode="auto">
            <a:xfrm rot="5880000">
              <a:off x="2531" y="1974"/>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0" name="Oval 922">
              <a:extLst>
                <a:ext uri="{FF2B5EF4-FFF2-40B4-BE49-F238E27FC236}">
                  <a16:creationId xmlns:a16="http://schemas.microsoft.com/office/drawing/2014/main" id="{208691BC-E890-BA6F-BF33-C2D848112AFA}"/>
                </a:ext>
              </a:extLst>
            </p:cNvPr>
            <p:cNvSpPr>
              <a:spLocks noChangeArrowheads="1"/>
            </p:cNvSpPr>
            <p:nvPr/>
          </p:nvSpPr>
          <p:spPr bwMode="auto">
            <a:xfrm rot="5880000">
              <a:off x="3075" y="204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701" name="Rectangle 923">
              <a:extLst>
                <a:ext uri="{FF2B5EF4-FFF2-40B4-BE49-F238E27FC236}">
                  <a16:creationId xmlns:a16="http://schemas.microsoft.com/office/drawing/2014/main" id="{33226BC1-0007-48A0-1748-14AAE0FB8B69}"/>
                </a:ext>
              </a:extLst>
            </p:cNvPr>
            <p:cNvSpPr>
              <a:spLocks noChangeArrowheads="1"/>
            </p:cNvSpPr>
            <p:nvPr/>
          </p:nvSpPr>
          <p:spPr bwMode="auto">
            <a:xfrm rot="5880000">
              <a:off x="2803" y="179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1" name="Group 924">
            <a:extLst>
              <a:ext uri="{FF2B5EF4-FFF2-40B4-BE49-F238E27FC236}">
                <a16:creationId xmlns:a16="http://schemas.microsoft.com/office/drawing/2014/main" id="{89F5BCF5-815F-73D7-32E2-AEB2BB0F0860}"/>
              </a:ext>
            </a:extLst>
          </p:cNvPr>
          <p:cNvGrpSpPr>
            <a:grpSpLocks/>
          </p:cNvGrpSpPr>
          <p:nvPr/>
        </p:nvGrpSpPr>
        <p:grpSpPr bwMode="auto">
          <a:xfrm>
            <a:off x="4670425" y="4410076"/>
            <a:ext cx="1143000" cy="411163"/>
            <a:chOff x="1777" y="1919"/>
            <a:chExt cx="720" cy="259"/>
          </a:xfrm>
        </p:grpSpPr>
        <p:sp>
          <p:nvSpPr>
            <p:cNvPr id="61696" name="Oval 925">
              <a:extLst>
                <a:ext uri="{FF2B5EF4-FFF2-40B4-BE49-F238E27FC236}">
                  <a16:creationId xmlns:a16="http://schemas.microsoft.com/office/drawing/2014/main" id="{4D82BF6A-E2DC-59A4-DCEC-B034A7116D1E}"/>
                </a:ext>
              </a:extLst>
            </p:cNvPr>
            <p:cNvSpPr>
              <a:spLocks noChangeArrowheads="1"/>
            </p:cNvSpPr>
            <p:nvPr/>
          </p:nvSpPr>
          <p:spPr bwMode="auto">
            <a:xfrm rot="-4860000">
              <a:off x="2322" y="2004"/>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7" name="Oval 926">
              <a:extLst>
                <a:ext uri="{FF2B5EF4-FFF2-40B4-BE49-F238E27FC236}">
                  <a16:creationId xmlns:a16="http://schemas.microsoft.com/office/drawing/2014/main" id="{E4A36B13-7C02-1DBF-AACF-44579B9AC383}"/>
                </a:ext>
              </a:extLst>
            </p:cNvPr>
            <p:cNvSpPr>
              <a:spLocks noChangeArrowheads="1"/>
            </p:cNvSpPr>
            <p:nvPr/>
          </p:nvSpPr>
          <p:spPr bwMode="auto">
            <a:xfrm rot="-4860000">
              <a:off x="1778" y="1918"/>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8" name="Rectangle 927">
              <a:extLst>
                <a:ext uri="{FF2B5EF4-FFF2-40B4-BE49-F238E27FC236}">
                  <a16:creationId xmlns:a16="http://schemas.microsoft.com/office/drawing/2014/main" id="{E4A8592C-6C58-A7B6-B324-953016FE6FF0}"/>
                </a:ext>
              </a:extLst>
            </p:cNvPr>
            <p:cNvSpPr>
              <a:spLocks noChangeArrowheads="1"/>
            </p:cNvSpPr>
            <p:nvPr/>
          </p:nvSpPr>
          <p:spPr bwMode="auto">
            <a:xfrm rot="-4860000">
              <a:off x="2050" y="174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2" name="Group 928">
            <a:extLst>
              <a:ext uri="{FF2B5EF4-FFF2-40B4-BE49-F238E27FC236}">
                <a16:creationId xmlns:a16="http://schemas.microsoft.com/office/drawing/2014/main" id="{4B007BC6-A328-9F3B-AB83-C39AC5FB8D7C}"/>
              </a:ext>
            </a:extLst>
          </p:cNvPr>
          <p:cNvGrpSpPr>
            <a:grpSpLocks/>
          </p:cNvGrpSpPr>
          <p:nvPr/>
        </p:nvGrpSpPr>
        <p:grpSpPr bwMode="auto">
          <a:xfrm>
            <a:off x="5827713" y="4606925"/>
            <a:ext cx="1143000" cy="393700"/>
            <a:chOff x="2506" y="2043"/>
            <a:chExt cx="720" cy="248"/>
          </a:xfrm>
        </p:grpSpPr>
        <p:sp>
          <p:nvSpPr>
            <p:cNvPr id="61693" name="Oval 929">
              <a:extLst>
                <a:ext uri="{FF2B5EF4-FFF2-40B4-BE49-F238E27FC236}">
                  <a16:creationId xmlns:a16="http://schemas.microsoft.com/office/drawing/2014/main" id="{31A709D5-6EF9-325C-9155-6DB1141F3F4A}"/>
                </a:ext>
              </a:extLst>
            </p:cNvPr>
            <p:cNvSpPr>
              <a:spLocks noChangeArrowheads="1"/>
            </p:cNvSpPr>
            <p:nvPr/>
          </p:nvSpPr>
          <p:spPr bwMode="auto">
            <a:xfrm rot="5880000">
              <a:off x="2507" y="2042"/>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4" name="Oval 930">
              <a:extLst>
                <a:ext uri="{FF2B5EF4-FFF2-40B4-BE49-F238E27FC236}">
                  <a16:creationId xmlns:a16="http://schemas.microsoft.com/office/drawing/2014/main" id="{37D921C2-FDD7-00FF-061F-A795EE1B878A}"/>
                </a:ext>
              </a:extLst>
            </p:cNvPr>
            <p:cNvSpPr>
              <a:spLocks noChangeArrowheads="1"/>
            </p:cNvSpPr>
            <p:nvPr/>
          </p:nvSpPr>
          <p:spPr bwMode="auto">
            <a:xfrm rot="5880000">
              <a:off x="3051" y="211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5" name="Rectangle 931">
              <a:extLst>
                <a:ext uri="{FF2B5EF4-FFF2-40B4-BE49-F238E27FC236}">
                  <a16:creationId xmlns:a16="http://schemas.microsoft.com/office/drawing/2014/main" id="{AF899D54-F25C-B891-F711-07E2EF6FD643}"/>
                </a:ext>
              </a:extLst>
            </p:cNvPr>
            <p:cNvSpPr>
              <a:spLocks noChangeArrowheads="1"/>
            </p:cNvSpPr>
            <p:nvPr/>
          </p:nvSpPr>
          <p:spPr bwMode="auto">
            <a:xfrm rot="5880000">
              <a:off x="2779" y="186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3" name="Group 932">
            <a:extLst>
              <a:ext uri="{FF2B5EF4-FFF2-40B4-BE49-F238E27FC236}">
                <a16:creationId xmlns:a16="http://schemas.microsoft.com/office/drawing/2014/main" id="{B37505E1-10FA-E2ED-93DB-2C31260B64FF}"/>
              </a:ext>
            </a:extLst>
          </p:cNvPr>
          <p:cNvGrpSpPr>
            <a:grpSpLocks/>
          </p:cNvGrpSpPr>
          <p:nvPr/>
        </p:nvGrpSpPr>
        <p:grpSpPr bwMode="auto">
          <a:xfrm>
            <a:off x="4632325" y="4518026"/>
            <a:ext cx="1143000" cy="411163"/>
            <a:chOff x="1753" y="1987"/>
            <a:chExt cx="720" cy="259"/>
          </a:xfrm>
        </p:grpSpPr>
        <p:sp>
          <p:nvSpPr>
            <p:cNvPr id="61690" name="Oval 933">
              <a:extLst>
                <a:ext uri="{FF2B5EF4-FFF2-40B4-BE49-F238E27FC236}">
                  <a16:creationId xmlns:a16="http://schemas.microsoft.com/office/drawing/2014/main" id="{7D13F59F-C139-BC54-CFFE-C1E622563004}"/>
                </a:ext>
              </a:extLst>
            </p:cNvPr>
            <p:cNvSpPr>
              <a:spLocks noChangeArrowheads="1"/>
            </p:cNvSpPr>
            <p:nvPr/>
          </p:nvSpPr>
          <p:spPr bwMode="auto">
            <a:xfrm rot="-4860000">
              <a:off x="2298" y="2072"/>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1" name="Oval 934">
              <a:extLst>
                <a:ext uri="{FF2B5EF4-FFF2-40B4-BE49-F238E27FC236}">
                  <a16:creationId xmlns:a16="http://schemas.microsoft.com/office/drawing/2014/main" id="{685BEEF6-0C98-3EC4-C78A-310DEF859B0F}"/>
                </a:ext>
              </a:extLst>
            </p:cNvPr>
            <p:cNvSpPr>
              <a:spLocks noChangeArrowheads="1"/>
            </p:cNvSpPr>
            <p:nvPr/>
          </p:nvSpPr>
          <p:spPr bwMode="auto">
            <a:xfrm rot="-4860000">
              <a:off x="1754" y="1986"/>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92" name="Rectangle 935">
              <a:extLst>
                <a:ext uri="{FF2B5EF4-FFF2-40B4-BE49-F238E27FC236}">
                  <a16:creationId xmlns:a16="http://schemas.microsoft.com/office/drawing/2014/main" id="{9800AB51-FABD-3F12-ADBE-CEE9C24B9537}"/>
                </a:ext>
              </a:extLst>
            </p:cNvPr>
            <p:cNvSpPr>
              <a:spLocks noChangeArrowheads="1"/>
            </p:cNvSpPr>
            <p:nvPr/>
          </p:nvSpPr>
          <p:spPr bwMode="auto">
            <a:xfrm rot="-4860000">
              <a:off x="2026" y="181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4" name="Group 936">
            <a:extLst>
              <a:ext uri="{FF2B5EF4-FFF2-40B4-BE49-F238E27FC236}">
                <a16:creationId xmlns:a16="http://schemas.microsoft.com/office/drawing/2014/main" id="{6F519C07-922C-BF4F-7FC0-CF5FA01F0B19}"/>
              </a:ext>
            </a:extLst>
          </p:cNvPr>
          <p:cNvGrpSpPr>
            <a:grpSpLocks/>
          </p:cNvGrpSpPr>
          <p:nvPr/>
        </p:nvGrpSpPr>
        <p:grpSpPr bwMode="auto">
          <a:xfrm>
            <a:off x="5789613" y="4714875"/>
            <a:ext cx="1143000" cy="393700"/>
            <a:chOff x="2482" y="2111"/>
            <a:chExt cx="720" cy="248"/>
          </a:xfrm>
        </p:grpSpPr>
        <p:sp>
          <p:nvSpPr>
            <p:cNvPr id="61687" name="Oval 937">
              <a:extLst>
                <a:ext uri="{FF2B5EF4-FFF2-40B4-BE49-F238E27FC236}">
                  <a16:creationId xmlns:a16="http://schemas.microsoft.com/office/drawing/2014/main" id="{9035C08F-16ED-CE17-F6A4-CCA11A0CC2B4}"/>
                </a:ext>
              </a:extLst>
            </p:cNvPr>
            <p:cNvSpPr>
              <a:spLocks noChangeArrowheads="1"/>
            </p:cNvSpPr>
            <p:nvPr/>
          </p:nvSpPr>
          <p:spPr bwMode="auto">
            <a:xfrm rot="5880000">
              <a:off x="2483" y="2110"/>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8" name="Oval 938">
              <a:extLst>
                <a:ext uri="{FF2B5EF4-FFF2-40B4-BE49-F238E27FC236}">
                  <a16:creationId xmlns:a16="http://schemas.microsoft.com/office/drawing/2014/main" id="{28C71A9D-AC73-A49A-35A3-1D33E02BB19A}"/>
                </a:ext>
              </a:extLst>
            </p:cNvPr>
            <p:cNvSpPr>
              <a:spLocks noChangeArrowheads="1"/>
            </p:cNvSpPr>
            <p:nvPr/>
          </p:nvSpPr>
          <p:spPr bwMode="auto">
            <a:xfrm rot="5880000">
              <a:off x="3027" y="218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9" name="Rectangle 939">
              <a:extLst>
                <a:ext uri="{FF2B5EF4-FFF2-40B4-BE49-F238E27FC236}">
                  <a16:creationId xmlns:a16="http://schemas.microsoft.com/office/drawing/2014/main" id="{E4FF201F-AFF6-5021-A5F4-87E5EE8465FB}"/>
                </a:ext>
              </a:extLst>
            </p:cNvPr>
            <p:cNvSpPr>
              <a:spLocks noChangeArrowheads="1"/>
            </p:cNvSpPr>
            <p:nvPr/>
          </p:nvSpPr>
          <p:spPr bwMode="auto">
            <a:xfrm rot="5880000">
              <a:off x="2755" y="193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5" name="Group 940">
            <a:extLst>
              <a:ext uri="{FF2B5EF4-FFF2-40B4-BE49-F238E27FC236}">
                <a16:creationId xmlns:a16="http://schemas.microsoft.com/office/drawing/2014/main" id="{135C6AA6-5810-0507-1C50-7A9C66353AF5}"/>
              </a:ext>
            </a:extLst>
          </p:cNvPr>
          <p:cNvGrpSpPr>
            <a:grpSpLocks/>
          </p:cNvGrpSpPr>
          <p:nvPr/>
        </p:nvGrpSpPr>
        <p:grpSpPr bwMode="auto">
          <a:xfrm>
            <a:off x="5553075" y="4959350"/>
            <a:ext cx="1143000" cy="393700"/>
            <a:chOff x="2333" y="2265"/>
            <a:chExt cx="720" cy="248"/>
          </a:xfrm>
        </p:grpSpPr>
        <p:sp>
          <p:nvSpPr>
            <p:cNvPr id="61684" name="Oval 941">
              <a:extLst>
                <a:ext uri="{FF2B5EF4-FFF2-40B4-BE49-F238E27FC236}">
                  <a16:creationId xmlns:a16="http://schemas.microsoft.com/office/drawing/2014/main" id="{1FCAB1E4-6B75-0F76-3180-CFA31D67F3E5}"/>
                </a:ext>
              </a:extLst>
            </p:cNvPr>
            <p:cNvSpPr>
              <a:spLocks noChangeArrowheads="1"/>
            </p:cNvSpPr>
            <p:nvPr/>
          </p:nvSpPr>
          <p:spPr bwMode="auto">
            <a:xfrm rot="5880000">
              <a:off x="2334" y="2264"/>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5" name="Oval 942">
              <a:extLst>
                <a:ext uri="{FF2B5EF4-FFF2-40B4-BE49-F238E27FC236}">
                  <a16:creationId xmlns:a16="http://schemas.microsoft.com/office/drawing/2014/main" id="{459E81BB-5014-86CD-B7C2-30C2A252495E}"/>
                </a:ext>
              </a:extLst>
            </p:cNvPr>
            <p:cNvSpPr>
              <a:spLocks noChangeArrowheads="1"/>
            </p:cNvSpPr>
            <p:nvPr/>
          </p:nvSpPr>
          <p:spPr bwMode="auto">
            <a:xfrm rot="5880000">
              <a:off x="2878" y="233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6" name="Rectangle 943">
              <a:extLst>
                <a:ext uri="{FF2B5EF4-FFF2-40B4-BE49-F238E27FC236}">
                  <a16:creationId xmlns:a16="http://schemas.microsoft.com/office/drawing/2014/main" id="{3F0A96B4-D4EB-E40F-FDC5-29165018564C}"/>
                </a:ext>
              </a:extLst>
            </p:cNvPr>
            <p:cNvSpPr>
              <a:spLocks noChangeArrowheads="1"/>
            </p:cNvSpPr>
            <p:nvPr/>
          </p:nvSpPr>
          <p:spPr bwMode="auto">
            <a:xfrm rot="5880000">
              <a:off x="2606" y="208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6" name="Group 944">
            <a:extLst>
              <a:ext uri="{FF2B5EF4-FFF2-40B4-BE49-F238E27FC236}">
                <a16:creationId xmlns:a16="http://schemas.microsoft.com/office/drawing/2014/main" id="{679B01A0-408F-3F3B-7188-D8A89D4F1CB5}"/>
              </a:ext>
            </a:extLst>
          </p:cNvPr>
          <p:cNvGrpSpPr>
            <a:grpSpLocks/>
          </p:cNvGrpSpPr>
          <p:nvPr/>
        </p:nvGrpSpPr>
        <p:grpSpPr bwMode="auto">
          <a:xfrm>
            <a:off x="5697538" y="4829175"/>
            <a:ext cx="1143000" cy="393700"/>
            <a:chOff x="2424" y="2183"/>
            <a:chExt cx="720" cy="248"/>
          </a:xfrm>
        </p:grpSpPr>
        <p:sp>
          <p:nvSpPr>
            <p:cNvPr id="61681" name="Oval 945">
              <a:extLst>
                <a:ext uri="{FF2B5EF4-FFF2-40B4-BE49-F238E27FC236}">
                  <a16:creationId xmlns:a16="http://schemas.microsoft.com/office/drawing/2014/main" id="{0D215420-7948-33B5-DAA4-798BBE33B9B8}"/>
                </a:ext>
              </a:extLst>
            </p:cNvPr>
            <p:cNvSpPr>
              <a:spLocks noChangeArrowheads="1"/>
            </p:cNvSpPr>
            <p:nvPr/>
          </p:nvSpPr>
          <p:spPr bwMode="auto">
            <a:xfrm rot="5880000">
              <a:off x="2425" y="2182"/>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2" name="Oval 946">
              <a:extLst>
                <a:ext uri="{FF2B5EF4-FFF2-40B4-BE49-F238E27FC236}">
                  <a16:creationId xmlns:a16="http://schemas.microsoft.com/office/drawing/2014/main" id="{67D14AE9-3F11-2AAB-B74A-0C59E6568877}"/>
                </a:ext>
              </a:extLst>
            </p:cNvPr>
            <p:cNvSpPr>
              <a:spLocks noChangeArrowheads="1"/>
            </p:cNvSpPr>
            <p:nvPr/>
          </p:nvSpPr>
          <p:spPr bwMode="auto">
            <a:xfrm rot="5880000">
              <a:off x="2969" y="225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3" name="Rectangle 947">
              <a:extLst>
                <a:ext uri="{FF2B5EF4-FFF2-40B4-BE49-F238E27FC236}">
                  <a16:creationId xmlns:a16="http://schemas.microsoft.com/office/drawing/2014/main" id="{215D5166-F162-3E0B-7B52-CC491B166261}"/>
                </a:ext>
              </a:extLst>
            </p:cNvPr>
            <p:cNvSpPr>
              <a:spLocks noChangeArrowheads="1"/>
            </p:cNvSpPr>
            <p:nvPr/>
          </p:nvSpPr>
          <p:spPr bwMode="auto">
            <a:xfrm rot="5880000">
              <a:off x="2697" y="200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7" name="Group 948">
            <a:extLst>
              <a:ext uri="{FF2B5EF4-FFF2-40B4-BE49-F238E27FC236}">
                <a16:creationId xmlns:a16="http://schemas.microsoft.com/office/drawing/2014/main" id="{C5C61620-1DAE-B43D-30FA-0D61571283AF}"/>
              </a:ext>
            </a:extLst>
          </p:cNvPr>
          <p:cNvGrpSpPr>
            <a:grpSpLocks/>
          </p:cNvGrpSpPr>
          <p:nvPr/>
        </p:nvGrpSpPr>
        <p:grpSpPr bwMode="auto">
          <a:xfrm>
            <a:off x="7424739" y="4171951"/>
            <a:ext cx="955675" cy="879475"/>
            <a:chOff x="3512" y="1769"/>
            <a:chExt cx="602" cy="554"/>
          </a:xfrm>
        </p:grpSpPr>
        <p:sp>
          <p:nvSpPr>
            <p:cNvPr id="61678" name="Oval 949">
              <a:extLst>
                <a:ext uri="{FF2B5EF4-FFF2-40B4-BE49-F238E27FC236}">
                  <a16:creationId xmlns:a16="http://schemas.microsoft.com/office/drawing/2014/main" id="{440CEAEA-CD15-A12C-EF16-1C5E2A416BC5}"/>
                </a:ext>
              </a:extLst>
            </p:cNvPr>
            <p:cNvSpPr>
              <a:spLocks noChangeArrowheads="1"/>
            </p:cNvSpPr>
            <p:nvPr/>
          </p:nvSpPr>
          <p:spPr bwMode="auto">
            <a:xfrm rot="-8040000">
              <a:off x="3924" y="1768"/>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9" name="Oval 950">
              <a:extLst>
                <a:ext uri="{FF2B5EF4-FFF2-40B4-BE49-F238E27FC236}">
                  <a16:creationId xmlns:a16="http://schemas.microsoft.com/office/drawing/2014/main" id="{5D9FD92F-B12E-04A9-DA4C-F72AC9365B24}"/>
                </a:ext>
              </a:extLst>
            </p:cNvPr>
            <p:cNvSpPr>
              <a:spLocks noChangeArrowheads="1"/>
            </p:cNvSpPr>
            <p:nvPr/>
          </p:nvSpPr>
          <p:spPr bwMode="auto">
            <a:xfrm rot="-8040000">
              <a:off x="3530" y="214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80" name="Rectangle 951">
              <a:extLst>
                <a:ext uri="{FF2B5EF4-FFF2-40B4-BE49-F238E27FC236}">
                  <a16:creationId xmlns:a16="http://schemas.microsoft.com/office/drawing/2014/main" id="{0299CFE5-D22A-A398-7A05-E94E0C8A3D17}"/>
                </a:ext>
              </a:extLst>
            </p:cNvPr>
            <p:cNvSpPr>
              <a:spLocks noChangeArrowheads="1"/>
            </p:cNvSpPr>
            <p:nvPr/>
          </p:nvSpPr>
          <p:spPr bwMode="auto">
            <a:xfrm rot="-8040000">
              <a:off x="3727" y="174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8" name="Group 952">
            <a:extLst>
              <a:ext uri="{FF2B5EF4-FFF2-40B4-BE49-F238E27FC236}">
                <a16:creationId xmlns:a16="http://schemas.microsoft.com/office/drawing/2014/main" id="{930E29BE-A17F-6CD1-C1B9-6386E697EE14}"/>
              </a:ext>
            </a:extLst>
          </p:cNvPr>
          <p:cNvGrpSpPr>
            <a:grpSpLocks/>
          </p:cNvGrpSpPr>
          <p:nvPr/>
        </p:nvGrpSpPr>
        <p:grpSpPr bwMode="auto">
          <a:xfrm>
            <a:off x="8458200" y="4164013"/>
            <a:ext cx="1149350" cy="303212"/>
            <a:chOff x="4163" y="1764"/>
            <a:chExt cx="724" cy="191"/>
          </a:xfrm>
        </p:grpSpPr>
        <p:sp>
          <p:nvSpPr>
            <p:cNvPr id="61675" name="Oval 953">
              <a:extLst>
                <a:ext uri="{FF2B5EF4-FFF2-40B4-BE49-F238E27FC236}">
                  <a16:creationId xmlns:a16="http://schemas.microsoft.com/office/drawing/2014/main" id="{4FCA762A-C2AD-561F-EADA-6753050A91E5}"/>
                </a:ext>
              </a:extLst>
            </p:cNvPr>
            <p:cNvSpPr>
              <a:spLocks noChangeArrowheads="1"/>
            </p:cNvSpPr>
            <p:nvPr/>
          </p:nvSpPr>
          <p:spPr bwMode="auto">
            <a:xfrm rot="5520000">
              <a:off x="4164" y="176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6" name="Oval 954">
              <a:extLst>
                <a:ext uri="{FF2B5EF4-FFF2-40B4-BE49-F238E27FC236}">
                  <a16:creationId xmlns:a16="http://schemas.microsoft.com/office/drawing/2014/main" id="{78988773-90DC-2D7C-74E7-FCB452F6437A}"/>
                </a:ext>
              </a:extLst>
            </p:cNvPr>
            <p:cNvSpPr>
              <a:spLocks noChangeArrowheads="1"/>
            </p:cNvSpPr>
            <p:nvPr/>
          </p:nvSpPr>
          <p:spPr bwMode="auto">
            <a:xfrm rot="5520000">
              <a:off x="4712" y="178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7" name="Rectangle 955">
              <a:extLst>
                <a:ext uri="{FF2B5EF4-FFF2-40B4-BE49-F238E27FC236}">
                  <a16:creationId xmlns:a16="http://schemas.microsoft.com/office/drawing/2014/main" id="{801F3965-9DCF-5A85-43A3-B6C0AB4A5F1D}"/>
                </a:ext>
              </a:extLst>
            </p:cNvPr>
            <p:cNvSpPr>
              <a:spLocks noChangeArrowheads="1"/>
            </p:cNvSpPr>
            <p:nvPr/>
          </p:nvSpPr>
          <p:spPr bwMode="auto">
            <a:xfrm rot="5520000">
              <a:off x="4438" y="1560"/>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69" name="Group 956">
            <a:extLst>
              <a:ext uri="{FF2B5EF4-FFF2-40B4-BE49-F238E27FC236}">
                <a16:creationId xmlns:a16="http://schemas.microsoft.com/office/drawing/2014/main" id="{C42861B5-D342-ED6C-8600-CBBBEDFB5355}"/>
              </a:ext>
            </a:extLst>
          </p:cNvPr>
          <p:cNvGrpSpPr>
            <a:grpSpLocks/>
          </p:cNvGrpSpPr>
          <p:nvPr/>
        </p:nvGrpSpPr>
        <p:grpSpPr bwMode="auto">
          <a:xfrm>
            <a:off x="8304213" y="4287838"/>
            <a:ext cx="1149350" cy="303212"/>
            <a:chOff x="4066" y="1842"/>
            <a:chExt cx="724" cy="191"/>
          </a:xfrm>
        </p:grpSpPr>
        <p:sp>
          <p:nvSpPr>
            <p:cNvPr id="61672" name="Oval 957">
              <a:extLst>
                <a:ext uri="{FF2B5EF4-FFF2-40B4-BE49-F238E27FC236}">
                  <a16:creationId xmlns:a16="http://schemas.microsoft.com/office/drawing/2014/main" id="{8D98BE04-2BED-BE7A-1CA8-B863B44D5C61}"/>
                </a:ext>
              </a:extLst>
            </p:cNvPr>
            <p:cNvSpPr>
              <a:spLocks noChangeArrowheads="1"/>
            </p:cNvSpPr>
            <p:nvPr/>
          </p:nvSpPr>
          <p:spPr bwMode="auto">
            <a:xfrm rot="5520000">
              <a:off x="4067" y="184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3" name="Oval 958">
              <a:extLst>
                <a:ext uri="{FF2B5EF4-FFF2-40B4-BE49-F238E27FC236}">
                  <a16:creationId xmlns:a16="http://schemas.microsoft.com/office/drawing/2014/main" id="{3175E313-928B-DCE8-9736-FD37BCBF5A59}"/>
                </a:ext>
              </a:extLst>
            </p:cNvPr>
            <p:cNvSpPr>
              <a:spLocks noChangeArrowheads="1"/>
            </p:cNvSpPr>
            <p:nvPr/>
          </p:nvSpPr>
          <p:spPr bwMode="auto">
            <a:xfrm rot="5520000">
              <a:off x="4615" y="185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4" name="Rectangle 959">
              <a:extLst>
                <a:ext uri="{FF2B5EF4-FFF2-40B4-BE49-F238E27FC236}">
                  <a16:creationId xmlns:a16="http://schemas.microsoft.com/office/drawing/2014/main" id="{B34FFBC9-E218-EB58-E472-9974E25B8B2D}"/>
                </a:ext>
              </a:extLst>
            </p:cNvPr>
            <p:cNvSpPr>
              <a:spLocks noChangeArrowheads="1"/>
            </p:cNvSpPr>
            <p:nvPr/>
          </p:nvSpPr>
          <p:spPr bwMode="auto">
            <a:xfrm rot="5520000">
              <a:off x="4341" y="163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0" name="Group 960">
            <a:extLst>
              <a:ext uri="{FF2B5EF4-FFF2-40B4-BE49-F238E27FC236}">
                <a16:creationId xmlns:a16="http://schemas.microsoft.com/office/drawing/2014/main" id="{027272BC-6361-44E1-53A5-83FCB6E5F573}"/>
              </a:ext>
            </a:extLst>
          </p:cNvPr>
          <p:cNvGrpSpPr>
            <a:grpSpLocks/>
          </p:cNvGrpSpPr>
          <p:nvPr/>
        </p:nvGrpSpPr>
        <p:grpSpPr bwMode="auto">
          <a:xfrm>
            <a:off x="8150225" y="4411663"/>
            <a:ext cx="1149350" cy="303212"/>
            <a:chOff x="3969" y="1920"/>
            <a:chExt cx="724" cy="191"/>
          </a:xfrm>
        </p:grpSpPr>
        <p:sp>
          <p:nvSpPr>
            <p:cNvPr id="61669" name="Oval 961">
              <a:extLst>
                <a:ext uri="{FF2B5EF4-FFF2-40B4-BE49-F238E27FC236}">
                  <a16:creationId xmlns:a16="http://schemas.microsoft.com/office/drawing/2014/main" id="{6F4D44AF-6594-2AD2-56DD-6EAAF3478897}"/>
                </a:ext>
              </a:extLst>
            </p:cNvPr>
            <p:cNvSpPr>
              <a:spLocks noChangeArrowheads="1"/>
            </p:cNvSpPr>
            <p:nvPr/>
          </p:nvSpPr>
          <p:spPr bwMode="auto">
            <a:xfrm rot="5520000">
              <a:off x="3970" y="191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0" name="Oval 962">
              <a:extLst>
                <a:ext uri="{FF2B5EF4-FFF2-40B4-BE49-F238E27FC236}">
                  <a16:creationId xmlns:a16="http://schemas.microsoft.com/office/drawing/2014/main" id="{E25F8801-7445-75A0-5121-0FF515468143}"/>
                </a:ext>
              </a:extLst>
            </p:cNvPr>
            <p:cNvSpPr>
              <a:spLocks noChangeArrowheads="1"/>
            </p:cNvSpPr>
            <p:nvPr/>
          </p:nvSpPr>
          <p:spPr bwMode="auto">
            <a:xfrm rot="5520000">
              <a:off x="4518" y="193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71" name="Rectangle 963">
              <a:extLst>
                <a:ext uri="{FF2B5EF4-FFF2-40B4-BE49-F238E27FC236}">
                  <a16:creationId xmlns:a16="http://schemas.microsoft.com/office/drawing/2014/main" id="{F17F3305-ECA6-C2CA-F80A-AB964890F9F7}"/>
                </a:ext>
              </a:extLst>
            </p:cNvPr>
            <p:cNvSpPr>
              <a:spLocks noChangeArrowheads="1"/>
            </p:cNvSpPr>
            <p:nvPr/>
          </p:nvSpPr>
          <p:spPr bwMode="auto">
            <a:xfrm rot="5520000">
              <a:off x="4244" y="1716"/>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1" name="Group 964">
            <a:extLst>
              <a:ext uri="{FF2B5EF4-FFF2-40B4-BE49-F238E27FC236}">
                <a16:creationId xmlns:a16="http://schemas.microsoft.com/office/drawing/2014/main" id="{0283DF58-C5D1-82B5-3965-EC982DE663FB}"/>
              </a:ext>
            </a:extLst>
          </p:cNvPr>
          <p:cNvGrpSpPr>
            <a:grpSpLocks/>
          </p:cNvGrpSpPr>
          <p:nvPr/>
        </p:nvGrpSpPr>
        <p:grpSpPr bwMode="auto">
          <a:xfrm>
            <a:off x="7996238" y="4535488"/>
            <a:ext cx="1149350" cy="303212"/>
            <a:chOff x="3872" y="1998"/>
            <a:chExt cx="724" cy="191"/>
          </a:xfrm>
        </p:grpSpPr>
        <p:sp>
          <p:nvSpPr>
            <p:cNvPr id="61666" name="Oval 965">
              <a:extLst>
                <a:ext uri="{FF2B5EF4-FFF2-40B4-BE49-F238E27FC236}">
                  <a16:creationId xmlns:a16="http://schemas.microsoft.com/office/drawing/2014/main" id="{9911A9BE-4683-9F9D-A2DF-6A98E0B814AA}"/>
                </a:ext>
              </a:extLst>
            </p:cNvPr>
            <p:cNvSpPr>
              <a:spLocks noChangeArrowheads="1"/>
            </p:cNvSpPr>
            <p:nvPr/>
          </p:nvSpPr>
          <p:spPr bwMode="auto">
            <a:xfrm rot="5520000">
              <a:off x="3873" y="199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7" name="Oval 966">
              <a:extLst>
                <a:ext uri="{FF2B5EF4-FFF2-40B4-BE49-F238E27FC236}">
                  <a16:creationId xmlns:a16="http://schemas.microsoft.com/office/drawing/2014/main" id="{BFE8A25F-4BF4-C7D4-4D46-C8ACF888F0E6}"/>
                </a:ext>
              </a:extLst>
            </p:cNvPr>
            <p:cNvSpPr>
              <a:spLocks noChangeArrowheads="1"/>
            </p:cNvSpPr>
            <p:nvPr/>
          </p:nvSpPr>
          <p:spPr bwMode="auto">
            <a:xfrm rot="5520000">
              <a:off x="4421" y="201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8" name="Rectangle 967">
              <a:extLst>
                <a:ext uri="{FF2B5EF4-FFF2-40B4-BE49-F238E27FC236}">
                  <a16:creationId xmlns:a16="http://schemas.microsoft.com/office/drawing/2014/main" id="{95DA7DFA-BA71-25C9-08E9-E32E4CE7A9E7}"/>
                </a:ext>
              </a:extLst>
            </p:cNvPr>
            <p:cNvSpPr>
              <a:spLocks noChangeArrowheads="1"/>
            </p:cNvSpPr>
            <p:nvPr/>
          </p:nvSpPr>
          <p:spPr bwMode="auto">
            <a:xfrm rot="5520000">
              <a:off x="4147" y="1794"/>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2" name="Group 968">
            <a:extLst>
              <a:ext uri="{FF2B5EF4-FFF2-40B4-BE49-F238E27FC236}">
                <a16:creationId xmlns:a16="http://schemas.microsoft.com/office/drawing/2014/main" id="{94540956-977A-6936-2A30-0F3D00DA0767}"/>
              </a:ext>
            </a:extLst>
          </p:cNvPr>
          <p:cNvGrpSpPr>
            <a:grpSpLocks/>
          </p:cNvGrpSpPr>
          <p:nvPr/>
        </p:nvGrpSpPr>
        <p:grpSpPr bwMode="auto">
          <a:xfrm>
            <a:off x="4029076" y="3994150"/>
            <a:ext cx="1128713" cy="457200"/>
            <a:chOff x="1373" y="1657"/>
            <a:chExt cx="711" cy="288"/>
          </a:xfrm>
        </p:grpSpPr>
        <p:sp>
          <p:nvSpPr>
            <p:cNvPr id="61663" name="Oval 969">
              <a:extLst>
                <a:ext uri="{FF2B5EF4-FFF2-40B4-BE49-F238E27FC236}">
                  <a16:creationId xmlns:a16="http://schemas.microsoft.com/office/drawing/2014/main" id="{16A7B51B-0F1E-DE95-DA7F-A03844A1B6DA}"/>
                </a:ext>
              </a:extLst>
            </p:cNvPr>
            <p:cNvSpPr>
              <a:spLocks noChangeArrowheads="1"/>
            </p:cNvSpPr>
            <p:nvPr/>
          </p:nvSpPr>
          <p:spPr bwMode="auto">
            <a:xfrm rot="4680000">
              <a:off x="1374" y="177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4" name="Oval 970">
              <a:extLst>
                <a:ext uri="{FF2B5EF4-FFF2-40B4-BE49-F238E27FC236}">
                  <a16:creationId xmlns:a16="http://schemas.microsoft.com/office/drawing/2014/main" id="{88BD1FA1-842A-2286-8619-3DE3A6B64DC7}"/>
                </a:ext>
              </a:extLst>
            </p:cNvPr>
            <p:cNvSpPr>
              <a:spLocks noChangeArrowheads="1"/>
            </p:cNvSpPr>
            <p:nvPr/>
          </p:nvSpPr>
          <p:spPr bwMode="auto">
            <a:xfrm rot="4680000">
              <a:off x="1909" y="1656"/>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5" name="Rectangle 971">
              <a:extLst>
                <a:ext uri="{FF2B5EF4-FFF2-40B4-BE49-F238E27FC236}">
                  <a16:creationId xmlns:a16="http://schemas.microsoft.com/office/drawing/2014/main" id="{A619D3D0-9730-C443-EAD1-D6615363FB8A}"/>
                </a:ext>
              </a:extLst>
            </p:cNvPr>
            <p:cNvSpPr>
              <a:spLocks noChangeArrowheads="1"/>
            </p:cNvSpPr>
            <p:nvPr/>
          </p:nvSpPr>
          <p:spPr bwMode="auto">
            <a:xfrm rot="4680000">
              <a:off x="1642" y="150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3" name="Group 972">
            <a:extLst>
              <a:ext uri="{FF2B5EF4-FFF2-40B4-BE49-F238E27FC236}">
                <a16:creationId xmlns:a16="http://schemas.microsoft.com/office/drawing/2014/main" id="{C6FA844E-EBB7-61F0-8D82-EE2B9EB3925D}"/>
              </a:ext>
            </a:extLst>
          </p:cNvPr>
          <p:cNvGrpSpPr>
            <a:grpSpLocks/>
          </p:cNvGrpSpPr>
          <p:nvPr/>
        </p:nvGrpSpPr>
        <p:grpSpPr bwMode="auto">
          <a:xfrm>
            <a:off x="7842250" y="4659313"/>
            <a:ext cx="1149350" cy="303212"/>
            <a:chOff x="3775" y="2076"/>
            <a:chExt cx="724" cy="191"/>
          </a:xfrm>
        </p:grpSpPr>
        <p:sp>
          <p:nvSpPr>
            <p:cNvPr id="61660" name="Oval 973">
              <a:extLst>
                <a:ext uri="{FF2B5EF4-FFF2-40B4-BE49-F238E27FC236}">
                  <a16:creationId xmlns:a16="http://schemas.microsoft.com/office/drawing/2014/main" id="{6420AAAE-BE45-B40C-E903-56265DB674F2}"/>
                </a:ext>
              </a:extLst>
            </p:cNvPr>
            <p:cNvSpPr>
              <a:spLocks noChangeArrowheads="1"/>
            </p:cNvSpPr>
            <p:nvPr/>
          </p:nvSpPr>
          <p:spPr bwMode="auto">
            <a:xfrm rot="5520000">
              <a:off x="3776" y="207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1" name="Oval 974">
              <a:extLst>
                <a:ext uri="{FF2B5EF4-FFF2-40B4-BE49-F238E27FC236}">
                  <a16:creationId xmlns:a16="http://schemas.microsoft.com/office/drawing/2014/main" id="{FAF54845-735E-8073-AAE9-E47FB34837F0}"/>
                </a:ext>
              </a:extLst>
            </p:cNvPr>
            <p:cNvSpPr>
              <a:spLocks noChangeArrowheads="1"/>
            </p:cNvSpPr>
            <p:nvPr/>
          </p:nvSpPr>
          <p:spPr bwMode="auto">
            <a:xfrm rot="5520000">
              <a:off x="4324" y="209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62" name="Rectangle 975">
              <a:extLst>
                <a:ext uri="{FF2B5EF4-FFF2-40B4-BE49-F238E27FC236}">
                  <a16:creationId xmlns:a16="http://schemas.microsoft.com/office/drawing/2014/main" id="{1388072D-30C7-582D-31F7-6E8FC96A6F96}"/>
                </a:ext>
              </a:extLst>
            </p:cNvPr>
            <p:cNvSpPr>
              <a:spLocks noChangeArrowheads="1"/>
            </p:cNvSpPr>
            <p:nvPr/>
          </p:nvSpPr>
          <p:spPr bwMode="auto">
            <a:xfrm rot="5520000">
              <a:off x="4050" y="1872"/>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4" name="Group 976">
            <a:extLst>
              <a:ext uri="{FF2B5EF4-FFF2-40B4-BE49-F238E27FC236}">
                <a16:creationId xmlns:a16="http://schemas.microsoft.com/office/drawing/2014/main" id="{C62DFC4A-09D6-13ED-E264-BACA62EDF1B0}"/>
              </a:ext>
            </a:extLst>
          </p:cNvPr>
          <p:cNvGrpSpPr>
            <a:grpSpLocks/>
          </p:cNvGrpSpPr>
          <p:nvPr/>
        </p:nvGrpSpPr>
        <p:grpSpPr bwMode="auto">
          <a:xfrm>
            <a:off x="7688263" y="4783138"/>
            <a:ext cx="1149350" cy="303212"/>
            <a:chOff x="3678" y="2154"/>
            <a:chExt cx="724" cy="191"/>
          </a:xfrm>
        </p:grpSpPr>
        <p:sp>
          <p:nvSpPr>
            <p:cNvPr id="61657" name="Oval 977">
              <a:extLst>
                <a:ext uri="{FF2B5EF4-FFF2-40B4-BE49-F238E27FC236}">
                  <a16:creationId xmlns:a16="http://schemas.microsoft.com/office/drawing/2014/main" id="{29272A21-5018-0FF3-2D36-0975F153BD11}"/>
                </a:ext>
              </a:extLst>
            </p:cNvPr>
            <p:cNvSpPr>
              <a:spLocks noChangeArrowheads="1"/>
            </p:cNvSpPr>
            <p:nvPr/>
          </p:nvSpPr>
          <p:spPr bwMode="auto">
            <a:xfrm rot="5520000">
              <a:off x="3679" y="215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8" name="Oval 978">
              <a:extLst>
                <a:ext uri="{FF2B5EF4-FFF2-40B4-BE49-F238E27FC236}">
                  <a16:creationId xmlns:a16="http://schemas.microsoft.com/office/drawing/2014/main" id="{44CFCEE1-FC4C-E181-CF40-6E62B213BE36}"/>
                </a:ext>
              </a:extLst>
            </p:cNvPr>
            <p:cNvSpPr>
              <a:spLocks noChangeArrowheads="1"/>
            </p:cNvSpPr>
            <p:nvPr/>
          </p:nvSpPr>
          <p:spPr bwMode="auto">
            <a:xfrm rot="5520000">
              <a:off x="4227" y="217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9" name="Rectangle 979">
              <a:extLst>
                <a:ext uri="{FF2B5EF4-FFF2-40B4-BE49-F238E27FC236}">
                  <a16:creationId xmlns:a16="http://schemas.microsoft.com/office/drawing/2014/main" id="{69EF4E92-AF9B-5E97-4B9B-250D76AFCBA4}"/>
                </a:ext>
              </a:extLst>
            </p:cNvPr>
            <p:cNvSpPr>
              <a:spLocks noChangeArrowheads="1"/>
            </p:cNvSpPr>
            <p:nvPr/>
          </p:nvSpPr>
          <p:spPr bwMode="auto">
            <a:xfrm rot="5520000">
              <a:off x="3953" y="1950"/>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5" name="Group 980">
            <a:extLst>
              <a:ext uri="{FF2B5EF4-FFF2-40B4-BE49-F238E27FC236}">
                <a16:creationId xmlns:a16="http://schemas.microsoft.com/office/drawing/2014/main" id="{EE53BE7A-C6FB-29CB-5681-10161EBECE87}"/>
              </a:ext>
            </a:extLst>
          </p:cNvPr>
          <p:cNvGrpSpPr>
            <a:grpSpLocks/>
          </p:cNvGrpSpPr>
          <p:nvPr/>
        </p:nvGrpSpPr>
        <p:grpSpPr bwMode="auto">
          <a:xfrm>
            <a:off x="4079876" y="4178300"/>
            <a:ext cx="1128713" cy="457200"/>
            <a:chOff x="1405" y="1773"/>
            <a:chExt cx="711" cy="288"/>
          </a:xfrm>
        </p:grpSpPr>
        <p:sp>
          <p:nvSpPr>
            <p:cNvPr id="61654" name="Oval 981">
              <a:extLst>
                <a:ext uri="{FF2B5EF4-FFF2-40B4-BE49-F238E27FC236}">
                  <a16:creationId xmlns:a16="http://schemas.microsoft.com/office/drawing/2014/main" id="{DD7B8EFB-2B99-CFE8-5D81-E5395170AD8C}"/>
                </a:ext>
              </a:extLst>
            </p:cNvPr>
            <p:cNvSpPr>
              <a:spLocks noChangeArrowheads="1"/>
            </p:cNvSpPr>
            <p:nvPr/>
          </p:nvSpPr>
          <p:spPr bwMode="auto">
            <a:xfrm rot="4680000">
              <a:off x="1406" y="188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5" name="Oval 982">
              <a:extLst>
                <a:ext uri="{FF2B5EF4-FFF2-40B4-BE49-F238E27FC236}">
                  <a16:creationId xmlns:a16="http://schemas.microsoft.com/office/drawing/2014/main" id="{650881EC-A286-839F-378A-271D7DF8A02C}"/>
                </a:ext>
              </a:extLst>
            </p:cNvPr>
            <p:cNvSpPr>
              <a:spLocks noChangeArrowheads="1"/>
            </p:cNvSpPr>
            <p:nvPr/>
          </p:nvSpPr>
          <p:spPr bwMode="auto">
            <a:xfrm rot="4680000">
              <a:off x="1941" y="1772"/>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6" name="Rectangle 983">
              <a:extLst>
                <a:ext uri="{FF2B5EF4-FFF2-40B4-BE49-F238E27FC236}">
                  <a16:creationId xmlns:a16="http://schemas.microsoft.com/office/drawing/2014/main" id="{C1B921DB-7DFC-17FD-A30D-D6027CB7B8AD}"/>
                </a:ext>
              </a:extLst>
            </p:cNvPr>
            <p:cNvSpPr>
              <a:spLocks noChangeArrowheads="1"/>
            </p:cNvSpPr>
            <p:nvPr/>
          </p:nvSpPr>
          <p:spPr bwMode="auto">
            <a:xfrm rot="4680000">
              <a:off x="1674" y="161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6" name="Group 984">
            <a:extLst>
              <a:ext uri="{FF2B5EF4-FFF2-40B4-BE49-F238E27FC236}">
                <a16:creationId xmlns:a16="http://schemas.microsoft.com/office/drawing/2014/main" id="{5915D3E7-744C-4492-92E3-74859B6ACBC4}"/>
              </a:ext>
            </a:extLst>
          </p:cNvPr>
          <p:cNvGrpSpPr>
            <a:grpSpLocks/>
          </p:cNvGrpSpPr>
          <p:nvPr/>
        </p:nvGrpSpPr>
        <p:grpSpPr bwMode="auto">
          <a:xfrm>
            <a:off x="4251325" y="3524250"/>
            <a:ext cx="1638300" cy="1949450"/>
            <a:chOff x="1513" y="1361"/>
            <a:chExt cx="1032" cy="1228"/>
          </a:xfrm>
        </p:grpSpPr>
        <p:grpSp>
          <p:nvGrpSpPr>
            <p:cNvPr id="61506" name="Group 985">
              <a:extLst>
                <a:ext uri="{FF2B5EF4-FFF2-40B4-BE49-F238E27FC236}">
                  <a16:creationId xmlns:a16="http://schemas.microsoft.com/office/drawing/2014/main" id="{B44418F8-823F-CDC9-2242-E192CEC61A54}"/>
                </a:ext>
              </a:extLst>
            </p:cNvPr>
            <p:cNvGrpSpPr>
              <a:grpSpLocks/>
            </p:cNvGrpSpPr>
            <p:nvPr/>
          </p:nvGrpSpPr>
          <p:grpSpPr bwMode="auto">
            <a:xfrm>
              <a:off x="1819" y="1361"/>
              <a:ext cx="258" cy="718"/>
              <a:chOff x="1819" y="1361"/>
              <a:chExt cx="258" cy="718"/>
            </a:xfrm>
          </p:grpSpPr>
          <p:sp>
            <p:nvSpPr>
              <p:cNvPr id="61651" name="Oval 986">
                <a:extLst>
                  <a:ext uri="{FF2B5EF4-FFF2-40B4-BE49-F238E27FC236}">
                    <a16:creationId xmlns:a16="http://schemas.microsoft.com/office/drawing/2014/main" id="{A03711AD-3667-1828-55F3-BF6CD96C538F}"/>
                  </a:ext>
                </a:extLst>
              </p:cNvPr>
              <p:cNvSpPr>
                <a:spLocks noChangeArrowheads="1"/>
              </p:cNvSpPr>
              <p:nvPr/>
            </p:nvSpPr>
            <p:spPr bwMode="auto">
              <a:xfrm rot="540000">
                <a:off x="1819" y="190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2" name="Oval 987">
                <a:extLst>
                  <a:ext uri="{FF2B5EF4-FFF2-40B4-BE49-F238E27FC236}">
                    <a16:creationId xmlns:a16="http://schemas.microsoft.com/office/drawing/2014/main" id="{AF021799-6851-13D2-92DC-D1CAFE322D0C}"/>
                  </a:ext>
                </a:extLst>
              </p:cNvPr>
              <p:cNvSpPr>
                <a:spLocks noChangeArrowheads="1"/>
              </p:cNvSpPr>
              <p:nvPr/>
            </p:nvSpPr>
            <p:spPr bwMode="auto">
              <a:xfrm rot="540000">
                <a:off x="1904" y="136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3" name="Rectangle 988">
                <a:extLst>
                  <a:ext uri="{FF2B5EF4-FFF2-40B4-BE49-F238E27FC236}">
                    <a16:creationId xmlns:a16="http://schemas.microsoft.com/office/drawing/2014/main" id="{47DA6156-6E1E-CB88-21C1-46CF32E47CBA}"/>
                  </a:ext>
                </a:extLst>
              </p:cNvPr>
              <p:cNvSpPr>
                <a:spLocks noChangeArrowheads="1"/>
              </p:cNvSpPr>
              <p:nvPr/>
            </p:nvSpPr>
            <p:spPr bwMode="auto">
              <a:xfrm rot="540000">
                <a:off x="1862" y="141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07" name="Group 989">
              <a:extLst>
                <a:ext uri="{FF2B5EF4-FFF2-40B4-BE49-F238E27FC236}">
                  <a16:creationId xmlns:a16="http://schemas.microsoft.com/office/drawing/2014/main" id="{F46E101A-D6C2-B6F9-E195-14FADA330E86}"/>
                </a:ext>
              </a:extLst>
            </p:cNvPr>
            <p:cNvGrpSpPr>
              <a:grpSpLocks/>
            </p:cNvGrpSpPr>
            <p:nvPr/>
          </p:nvGrpSpPr>
          <p:grpSpPr bwMode="auto">
            <a:xfrm>
              <a:off x="1717" y="1403"/>
              <a:ext cx="258" cy="718"/>
              <a:chOff x="1717" y="1403"/>
              <a:chExt cx="258" cy="718"/>
            </a:xfrm>
          </p:grpSpPr>
          <p:sp>
            <p:nvSpPr>
              <p:cNvPr id="61648" name="Oval 990">
                <a:extLst>
                  <a:ext uri="{FF2B5EF4-FFF2-40B4-BE49-F238E27FC236}">
                    <a16:creationId xmlns:a16="http://schemas.microsoft.com/office/drawing/2014/main" id="{A9098A0B-97EC-4BF6-DE64-B966E833C062}"/>
                  </a:ext>
                </a:extLst>
              </p:cNvPr>
              <p:cNvSpPr>
                <a:spLocks noChangeArrowheads="1"/>
              </p:cNvSpPr>
              <p:nvPr/>
            </p:nvSpPr>
            <p:spPr bwMode="auto">
              <a:xfrm rot="540000">
                <a:off x="1717" y="194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9" name="Oval 991">
                <a:extLst>
                  <a:ext uri="{FF2B5EF4-FFF2-40B4-BE49-F238E27FC236}">
                    <a16:creationId xmlns:a16="http://schemas.microsoft.com/office/drawing/2014/main" id="{91B55231-1397-7608-E2D4-77EA55E805AB}"/>
                  </a:ext>
                </a:extLst>
              </p:cNvPr>
              <p:cNvSpPr>
                <a:spLocks noChangeArrowheads="1"/>
              </p:cNvSpPr>
              <p:nvPr/>
            </p:nvSpPr>
            <p:spPr bwMode="auto">
              <a:xfrm rot="540000">
                <a:off x="1802" y="140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50" name="Rectangle 992">
                <a:extLst>
                  <a:ext uri="{FF2B5EF4-FFF2-40B4-BE49-F238E27FC236}">
                    <a16:creationId xmlns:a16="http://schemas.microsoft.com/office/drawing/2014/main" id="{8BC2CFCC-9F55-31C0-3520-47F31C90A3B6}"/>
                  </a:ext>
                </a:extLst>
              </p:cNvPr>
              <p:cNvSpPr>
                <a:spLocks noChangeArrowheads="1"/>
              </p:cNvSpPr>
              <p:nvPr/>
            </p:nvSpPr>
            <p:spPr bwMode="auto">
              <a:xfrm rot="540000">
                <a:off x="1760" y="146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08" name="Group 993">
              <a:extLst>
                <a:ext uri="{FF2B5EF4-FFF2-40B4-BE49-F238E27FC236}">
                  <a16:creationId xmlns:a16="http://schemas.microsoft.com/office/drawing/2014/main" id="{FFA3D8B9-2C72-302E-5F60-6DBF875221A3}"/>
                </a:ext>
              </a:extLst>
            </p:cNvPr>
            <p:cNvGrpSpPr>
              <a:grpSpLocks/>
            </p:cNvGrpSpPr>
            <p:nvPr/>
          </p:nvGrpSpPr>
          <p:grpSpPr bwMode="auto">
            <a:xfrm>
              <a:off x="1615" y="1445"/>
              <a:ext cx="258" cy="718"/>
              <a:chOff x="1615" y="1445"/>
              <a:chExt cx="258" cy="718"/>
            </a:xfrm>
          </p:grpSpPr>
          <p:sp>
            <p:nvSpPr>
              <p:cNvPr id="61645" name="Oval 994">
                <a:extLst>
                  <a:ext uri="{FF2B5EF4-FFF2-40B4-BE49-F238E27FC236}">
                    <a16:creationId xmlns:a16="http://schemas.microsoft.com/office/drawing/2014/main" id="{4EFBE1CD-CED5-642F-4B56-1C0ED46D84CE}"/>
                  </a:ext>
                </a:extLst>
              </p:cNvPr>
              <p:cNvSpPr>
                <a:spLocks noChangeArrowheads="1"/>
              </p:cNvSpPr>
              <p:nvPr/>
            </p:nvSpPr>
            <p:spPr bwMode="auto">
              <a:xfrm rot="540000">
                <a:off x="1615" y="198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6" name="Oval 995">
                <a:extLst>
                  <a:ext uri="{FF2B5EF4-FFF2-40B4-BE49-F238E27FC236}">
                    <a16:creationId xmlns:a16="http://schemas.microsoft.com/office/drawing/2014/main" id="{DA091228-E6BA-2116-DF59-EDF2CFB8B505}"/>
                  </a:ext>
                </a:extLst>
              </p:cNvPr>
              <p:cNvSpPr>
                <a:spLocks noChangeArrowheads="1"/>
              </p:cNvSpPr>
              <p:nvPr/>
            </p:nvSpPr>
            <p:spPr bwMode="auto">
              <a:xfrm rot="540000">
                <a:off x="1700" y="144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7" name="Rectangle 996">
                <a:extLst>
                  <a:ext uri="{FF2B5EF4-FFF2-40B4-BE49-F238E27FC236}">
                    <a16:creationId xmlns:a16="http://schemas.microsoft.com/office/drawing/2014/main" id="{DBACE94E-8EAB-68AF-5A1B-C8FDDE623AA2}"/>
                  </a:ext>
                </a:extLst>
              </p:cNvPr>
              <p:cNvSpPr>
                <a:spLocks noChangeArrowheads="1"/>
              </p:cNvSpPr>
              <p:nvPr/>
            </p:nvSpPr>
            <p:spPr bwMode="auto">
              <a:xfrm rot="540000">
                <a:off x="1658" y="150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09" name="Group 997">
              <a:extLst>
                <a:ext uri="{FF2B5EF4-FFF2-40B4-BE49-F238E27FC236}">
                  <a16:creationId xmlns:a16="http://schemas.microsoft.com/office/drawing/2014/main" id="{83BAC3F0-6A9C-9BD3-BAF9-90F08B8B13CD}"/>
                </a:ext>
              </a:extLst>
            </p:cNvPr>
            <p:cNvGrpSpPr>
              <a:grpSpLocks/>
            </p:cNvGrpSpPr>
            <p:nvPr/>
          </p:nvGrpSpPr>
          <p:grpSpPr bwMode="auto">
            <a:xfrm>
              <a:off x="1513" y="1487"/>
              <a:ext cx="258" cy="718"/>
              <a:chOff x="1513" y="1487"/>
              <a:chExt cx="258" cy="718"/>
            </a:xfrm>
          </p:grpSpPr>
          <p:sp>
            <p:nvSpPr>
              <p:cNvPr id="61642" name="Oval 998">
                <a:extLst>
                  <a:ext uri="{FF2B5EF4-FFF2-40B4-BE49-F238E27FC236}">
                    <a16:creationId xmlns:a16="http://schemas.microsoft.com/office/drawing/2014/main" id="{D21D73FA-410B-72E4-A1D5-F24A2DC7D87F}"/>
                  </a:ext>
                </a:extLst>
              </p:cNvPr>
              <p:cNvSpPr>
                <a:spLocks noChangeArrowheads="1"/>
              </p:cNvSpPr>
              <p:nvPr/>
            </p:nvSpPr>
            <p:spPr bwMode="auto">
              <a:xfrm rot="540000">
                <a:off x="1513" y="202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3" name="Oval 999">
                <a:extLst>
                  <a:ext uri="{FF2B5EF4-FFF2-40B4-BE49-F238E27FC236}">
                    <a16:creationId xmlns:a16="http://schemas.microsoft.com/office/drawing/2014/main" id="{FE442B17-20AE-CD88-C0C2-35E059E9A56E}"/>
                  </a:ext>
                </a:extLst>
              </p:cNvPr>
              <p:cNvSpPr>
                <a:spLocks noChangeArrowheads="1"/>
              </p:cNvSpPr>
              <p:nvPr/>
            </p:nvSpPr>
            <p:spPr bwMode="auto">
              <a:xfrm rot="540000">
                <a:off x="1598" y="148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4" name="Rectangle 1000">
                <a:extLst>
                  <a:ext uri="{FF2B5EF4-FFF2-40B4-BE49-F238E27FC236}">
                    <a16:creationId xmlns:a16="http://schemas.microsoft.com/office/drawing/2014/main" id="{F7CA9782-CF5E-AD03-8E54-5DD7EC96904F}"/>
                  </a:ext>
                </a:extLst>
              </p:cNvPr>
              <p:cNvSpPr>
                <a:spLocks noChangeArrowheads="1"/>
              </p:cNvSpPr>
              <p:nvPr/>
            </p:nvSpPr>
            <p:spPr bwMode="auto">
              <a:xfrm rot="540000">
                <a:off x="1556" y="154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0" name="Group 1001">
              <a:extLst>
                <a:ext uri="{FF2B5EF4-FFF2-40B4-BE49-F238E27FC236}">
                  <a16:creationId xmlns:a16="http://schemas.microsoft.com/office/drawing/2014/main" id="{6A1F770C-DD0C-CC0E-41F6-EF94103CE59E}"/>
                </a:ext>
              </a:extLst>
            </p:cNvPr>
            <p:cNvGrpSpPr>
              <a:grpSpLocks/>
            </p:cNvGrpSpPr>
            <p:nvPr/>
          </p:nvGrpSpPr>
          <p:grpSpPr bwMode="auto">
            <a:xfrm>
              <a:off x="2035" y="1379"/>
              <a:ext cx="258" cy="718"/>
              <a:chOff x="2035" y="1379"/>
              <a:chExt cx="258" cy="718"/>
            </a:xfrm>
          </p:grpSpPr>
          <p:sp>
            <p:nvSpPr>
              <p:cNvPr id="61639" name="Oval 1002">
                <a:extLst>
                  <a:ext uri="{FF2B5EF4-FFF2-40B4-BE49-F238E27FC236}">
                    <a16:creationId xmlns:a16="http://schemas.microsoft.com/office/drawing/2014/main" id="{2A1447F4-6105-99A4-A8C0-3B97B7891E48}"/>
                  </a:ext>
                </a:extLst>
              </p:cNvPr>
              <p:cNvSpPr>
                <a:spLocks noChangeArrowheads="1"/>
              </p:cNvSpPr>
              <p:nvPr/>
            </p:nvSpPr>
            <p:spPr bwMode="auto">
              <a:xfrm rot="540000">
                <a:off x="2035" y="192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0" name="Oval 1003">
                <a:extLst>
                  <a:ext uri="{FF2B5EF4-FFF2-40B4-BE49-F238E27FC236}">
                    <a16:creationId xmlns:a16="http://schemas.microsoft.com/office/drawing/2014/main" id="{2DF97E10-A33F-4BF8-6298-FCE328C8DAC2}"/>
                  </a:ext>
                </a:extLst>
              </p:cNvPr>
              <p:cNvSpPr>
                <a:spLocks noChangeArrowheads="1"/>
              </p:cNvSpPr>
              <p:nvPr/>
            </p:nvSpPr>
            <p:spPr bwMode="auto">
              <a:xfrm rot="540000">
                <a:off x="2120" y="137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41" name="Rectangle 1004">
                <a:extLst>
                  <a:ext uri="{FF2B5EF4-FFF2-40B4-BE49-F238E27FC236}">
                    <a16:creationId xmlns:a16="http://schemas.microsoft.com/office/drawing/2014/main" id="{0316987B-4921-634F-33CE-73D7DDE369F1}"/>
                  </a:ext>
                </a:extLst>
              </p:cNvPr>
              <p:cNvSpPr>
                <a:spLocks noChangeArrowheads="1"/>
              </p:cNvSpPr>
              <p:nvPr/>
            </p:nvSpPr>
            <p:spPr bwMode="auto">
              <a:xfrm rot="540000">
                <a:off x="2078" y="143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1" name="Group 1005">
              <a:extLst>
                <a:ext uri="{FF2B5EF4-FFF2-40B4-BE49-F238E27FC236}">
                  <a16:creationId xmlns:a16="http://schemas.microsoft.com/office/drawing/2014/main" id="{EA29C60E-5E22-D6F7-D8A3-DDC54E41EE36}"/>
                </a:ext>
              </a:extLst>
            </p:cNvPr>
            <p:cNvGrpSpPr>
              <a:grpSpLocks/>
            </p:cNvGrpSpPr>
            <p:nvPr/>
          </p:nvGrpSpPr>
          <p:grpSpPr bwMode="auto">
            <a:xfrm>
              <a:off x="1933" y="1421"/>
              <a:ext cx="258" cy="718"/>
              <a:chOff x="1933" y="1421"/>
              <a:chExt cx="258" cy="718"/>
            </a:xfrm>
          </p:grpSpPr>
          <p:sp>
            <p:nvSpPr>
              <p:cNvPr id="61636" name="Oval 1006">
                <a:extLst>
                  <a:ext uri="{FF2B5EF4-FFF2-40B4-BE49-F238E27FC236}">
                    <a16:creationId xmlns:a16="http://schemas.microsoft.com/office/drawing/2014/main" id="{0960CB29-2E9E-EC1D-21D9-DE29249B8839}"/>
                  </a:ext>
                </a:extLst>
              </p:cNvPr>
              <p:cNvSpPr>
                <a:spLocks noChangeArrowheads="1"/>
              </p:cNvSpPr>
              <p:nvPr/>
            </p:nvSpPr>
            <p:spPr bwMode="auto">
              <a:xfrm rot="540000">
                <a:off x="1933" y="196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7" name="Oval 1007">
                <a:extLst>
                  <a:ext uri="{FF2B5EF4-FFF2-40B4-BE49-F238E27FC236}">
                    <a16:creationId xmlns:a16="http://schemas.microsoft.com/office/drawing/2014/main" id="{875BDF48-B235-5754-ACF6-122499ED5766}"/>
                  </a:ext>
                </a:extLst>
              </p:cNvPr>
              <p:cNvSpPr>
                <a:spLocks noChangeArrowheads="1"/>
              </p:cNvSpPr>
              <p:nvPr/>
            </p:nvSpPr>
            <p:spPr bwMode="auto">
              <a:xfrm rot="540000">
                <a:off x="2018" y="142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8" name="Rectangle 1008">
                <a:extLst>
                  <a:ext uri="{FF2B5EF4-FFF2-40B4-BE49-F238E27FC236}">
                    <a16:creationId xmlns:a16="http://schemas.microsoft.com/office/drawing/2014/main" id="{925EDDE0-7949-0615-F00F-C2FD9D77470C}"/>
                  </a:ext>
                </a:extLst>
              </p:cNvPr>
              <p:cNvSpPr>
                <a:spLocks noChangeArrowheads="1"/>
              </p:cNvSpPr>
              <p:nvPr/>
            </p:nvSpPr>
            <p:spPr bwMode="auto">
              <a:xfrm rot="540000">
                <a:off x="1976" y="147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2" name="Group 1009">
              <a:extLst>
                <a:ext uri="{FF2B5EF4-FFF2-40B4-BE49-F238E27FC236}">
                  <a16:creationId xmlns:a16="http://schemas.microsoft.com/office/drawing/2014/main" id="{76A628FE-46B0-03B9-EAAC-F23321CEF302}"/>
                </a:ext>
              </a:extLst>
            </p:cNvPr>
            <p:cNvGrpSpPr>
              <a:grpSpLocks/>
            </p:cNvGrpSpPr>
            <p:nvPr/>
          </p:nvGrpSpPr>
          <p:grpSpPr bwMode="auto">
            <a:xfrm>
              <a:off x="1831" y="1463"/>
              <a:ext cx="258" cy="718"/>
              <a:chOff x="1831" y="1463"/>
              <a:chExt cx="258" cy="718"/>
            </a:xfrm>
          </p:grpSpPr>
          <p:sp>
            <p:nvSpPr>
              <p:cNvPr id="61633" name="Oval 1010">
                <a:extLst>
                  <a:ext uri="{FF2B5EF4-FFF2-40B4-BE49-F238E27FC236}">
                    <a16:creationId xmlns:a16="http://schemas.microsoft.com/office/drawing/2014/main" id="{92C8D015-9431-0809-17D4-8BF65CFD611F}"/>
                  </a:ext>
                </a:extLst>
              </p:cNvPr>
              <p:cNvSpPr>
                <a:spLocks noChangeArrowheads="1"/>
              </p:cNvSpPr>
              <p:nvPr/>
            </p:nvSpPr>
            <p:spPr bwMode="auto">
              <a:xfrm rot="540000">
                <a:off x="1831" y="200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4" name="Oval 1011">
                <a:extLst>
                  <a:ext uri="{FF2B5EF4-FFF2-40B4-BE49-F238E27FC236}">
                    <a16:creationId xmlns:a16="http://schemas.microsoft.com/office/drawing/2014/main" id="{A3E0FC40-746B-93D2-C8E5-8C49192A74B0}"/>
                  </a:ext>
                </a:extLst>
              </p:cNvPr>
              <p:cNvSpPr>
                <a:spLocks noChangeArrowheads="1"/>
              </p:cNvSpPr>
              <p:nvPr/>
            </p:nvSpPr>
            <p:spPr bwMode="auto">
              <a:xfrm rot="540000">
                <a:off x="1916" y="146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5" name="Rectangle 1012">
                <a:extLst>
                  <a:ext uri="{FF2B5EF4-FFF2-40B4-BE49-F238E27FC236}">
                    <a16:creationId xmlns:a16="http://schemas.microsoft.com/office/drawing/2014/main" id="{0144B1BE-4BF4-839E-DE73-4198C20FBD7A}"/>
                  </a:ext>
                </a:extLst>
              </p:cNvPr>
              <p:cNvSpPr>
                <a:spLocks noChangeArrowheads="1"/>
              </p:cNvSpPr>
              <p:nvPr/>
            </p:nvSpPr>
            <p:spPr bwMode="auto">
              <a:xfrm rot="540000">
                <a:off x="1874" y="152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3" name="Group 1013">
              <a:extLst>
                <a:ext uri="{FF2B5EF4-FFF2-40B4-BE49-F238E27FC236}">
                  <a16:creationId xmlns:a16="http://schemas.microsoft.com/office/drawing/2014/main" id="{78CAEDFC-138D-BAFC-51F3-E34A6AD8CD88}"/>
                </a:ext>
              </a:extLst>
            </p:cNvPr>
            <p:cNvGrpSpPr>
              <a:grpSpLocks/>
            </p:cNvGrpSpPr>
            <p:nvPr/>
          </p:nvGrpSpPr>
          <p:grpSpPr bwMode="auto">
            <a:xfrm>
              <a:off x="1729" y="1505"/>
              <a:ext cx="258" cy="718"/>
              <a:chOff x="1729" y="1505"/>
              <a:chExt cx="258" cy="718"/>
            </a:xfrm>
          </p:grpSpPr>
          <p:sp>
            <p:nvSpPr>
              <p:cNvPr id="61630" name="Oval 1014">
                <a:extLst>
                  <a:ext uri="{FF2B5EF4-FFF2-40B4-BE49-F238E27FC236}">
                    <a16:creationId xmlns:a16="http://schemas.microsoft.com/office/drawing/2014/main" id="{1C0ED9B1-A45A-0048-B402-54B916669E61}"/>
                  </a:ext>
                </a:extLst>
              </p:cNvPr>
              <p:cNvSpPr>
                <a:spLocks noChangeArrowheads="1"/>
              </p:cNvSpPr>
              <p:nvPr/>
            </p:nvSpPr>
            <p:spPr bwMode="auto">
              <a:xfrm rot="540000">
                <a:off x="1729" y="204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1" name="Oval 1015">
                <a:extLst>
                  <a:ext uri="{FF2B5EF4-FFF2-40B4-BE49-F238E27FC236}">
                    <a16:creationId xmlns:a16="http://schemas.microsoft.com/office/drawing/2014/main" id="{5D76702B-90C9-3ADB-7EC5-996276F72C19}"/>
                  </a:ext>
                </a:extLst>
              </p:cNvPr>
              <p:cNvSpPr>
                <a:spLocks noChangeArrowheads="1"/>
              </p:cNvSpPr>
              <p:nvPr/>
            </p:nvSpPr>
            <p:spPr bwMode="auto">
              <a:xfrm rot="540000">
                <a:off x="1814" y="150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32" name="Rectangle 1016">
                <a:extLst>
                  <a:ext uri="{FF2B5EF4-FFF2-40B4-BE49-F238E27FC236}">
                    <a16:creationId xmlns:a16="http://schemas.microsoft.com/office/drawing/2014/main" id="{685DA7DD-5882-67B0-9D28-D9B5E19006E5}"/>
                  </a:ext>
                </a:extLst>
              </p:cNvPr>
              <p:cNvSpPr>
                <a:spLocks noChangeArrowheads="1"/>
              </p:cNvSpPr>
              <p:nvPr/>
            </p:nvSpPr>
            <p:spPr bwMode="auto">
              <a:xfrm rot="540000">
                <a:off x="1772" y="156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4" name="Group 1017">
              <a:extLst>
                <a:ext uri="{FF2B5EF4-FFF2-40B4-BE49-F238E27FC236}">
                  <a16:creationId xmlns:a16="http://schemas.microsoft.com/office/drawing/2014/main" id="{C2D04962-1A70-820B-7B02-871F4B49ECF2}"/>
                </a:ext>
              </a:extLst>
            </p:cNvPr>
            <p:cNvGrpSpPr>
              <a:grpSpLocks/>
            </p:cNvGrpSpPr>
            <p:nvPr/>
          </p:nvGrpSpPr>
          <p:grpSpPr bwMode="auto">
            <a:xfrm>
              <a:off x="1627" y="1547"/>
              <a:ext cx="258" cy="718"/>
              <a:chOff x="1627" y="1547"/>
              <a:chExt cx="258" cy="718"/>
            </a:xfrm>
          </p:grpSpPr>
          <p:sp>
            <p:nvSpPr>
              <p:cNvPr id="61627" name="Oval 1018">
                <a:extLst>
                  <a:ext uri="{FF2B5EF4-FFF2-40B4-BE49-F238E27FC236}">
                    <a16:creationId xmlns:a16="http://schemas.microsoft.com/office/drawing/2014/main" id="{50502DA0-C088-1555-F2C5-648945265C8B}"/>
                  </a:ext>
                </a:extLst>
              </p:cNvPr>
              <p:cNvSpPr>
                <a:spLocks noChangeArrowheads="1"/>
              </p:cNvSpPr>
              <p:nvPr/>
            </p:nvSpPr>
            <p:spPr bwMode="auto">
              <a:xfrm rot="540000">
                <a:off x="1627" y="208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8" name="Oval 1019">
                <a:extLst>
                  <a:ext uri="{FF2B5EF4-FFF2-40B4-BE49-F238E27FC236}">
                    <a16:creationId xmlns:a16="http://schemas.microsoft.com/office/drawing/2014/main" id="{43BD57EC-CAB7-0AFD-9B4E-C20D083F1C29}"/>
                  </a:ext>
                </a:extLst>
              </p:cNvPr>
              <p:cNvSpPr>
                <a:spLocks noChangeArrowheads="1"/>
              </p:cNvSpPr>
              <p:nvPr/>
            </p:nvSpPr>
            <p:spPr bwMode="auto">
              <a:xfrm rot="540000">
                <a:off x="1712" y="154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9" name="Rectangle 1020">
                <a:extLst>
                  <a:ext uri="{FF2B5EF4-FFF2-40B4-BE49-F238E27FC236}">
                    <a16:creationId xmlns:a16="http://schemas.microsoft.com/office/drawing/2014/main" id="{8455EF43-ACB4-4DAB-A2C7-352B05B3E49C}"/>
                  </a:ext>
                </a:extLst>
              </p:cNvPr>
              <p:cNvSpPr>
                <a:spLocks noChangeArrowheads="1"/>
              </p:cNvSpPr>
              <p:nvPr/>
            </p:nvSpPr>
            <p:spPr bwMode="auto">
              <a:xfrm rot="540000">
                <a:off x="1670" y="160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5" name="Group 1021">
              <a:extLst>
                <a:ext uri="{FF2B5EF4-FFF2-40B4-BE49-F238E27FC236}">
                  <a16:creationId xmlns:a16="http://schemas.microsoft.com/office/drawing/2014/main" id="{4AB48C3C-F7D1-6E32-3E73-4714D7129664}"/>
                </a:ext>
              </a:extLst>
            </p:cNvPr>
            <p:cNvGrpSpPr>
              <a:grpSpLocks/>
            </p:cNvGrpSpPr>
            <p:nvPr/>
          </p:nvGrpSpPr>
          <p:grpSpPr bwMode="auto">
            <a:xfrm>
              <a:off x="1525" y="1589"/>
              <a:ext cx="258" cy="718"/>
              <a:chOff x="1525" y="1589"/>
              <a:chExt cx="258" cy="718"/>
            </a:xfrm>
          </p:grpSpPr>
          <p:sp>
            <p:nvSpPr>
              <p:cNvPr id="61624" name="Oval 1022">
                <a:extLst>
                  <a:ext uri="{FF2B5EF4-FFF2-40B4-BE49-F238E27FC236}">
                    <a16:creationId xmlns:a16="http://schemas.microsoft.com/office/drawing/2014/main" id="{F314EF49-E316-425B-42CE-34373DC86D09}"/>
                  </a:ext>
                </a:extLst>
              </p:cNvPr>
              <p:cNvSpPr>
                <a:spLocks noChangeArrowheads="1"/>
              </p:cNvSpPr>
              <p:nvPr/>
            </p:nvSpPr>
            <p:spPr bwMode="auto">
              <a:xfrm rot="540000">
                <a:off x="1525" y="213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5" name="Oval 1023">
                <a:extLst>
                  <a:ext uri="{FF2B5EF4-FFF2-40B4-BE49-F238E27FC236}">
                    <a16:creationId xmlns:a16="http://schemas.microsoft.com/office/drawing/2014/main" id="{2E568B04-5F34-F2E4-1EC8-0A9F5AA2436F}"/>
                  </a:ext>
                </a:extLst>
              </p:cNvPr>
              <p:cNvSpPr>
                <a:spLocks noChangeArrowheads="1"/>
              </p:cNvSpPr>
              <p:nvPr/>
            </p:nvSpPr>
            <p:spPr bwMode="auto">
              <a:xfrm rot="540000">
                <a:off x="1610" y="158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6" name="Rectangle 1024">
                <a:extLst>
                  <a:ext uri="{FF2B5EF4-FFF2-40B4-BE49-F238E27FC236}">
                    <a16:creationId xmlns:a16="http://schemas.microsoft.com/office/drawing/2014/main" id="{AF1503B6-691E-B841-4BB4-5C7A976AC5C3}"/>
                  </a:ext>
                </a:extLst>
              </p:cNvPr>
              <p:cNvSpPr>
                <a:spLocks noChangeArrowheads="1"/>
              </p:cNvSpPr>
              <p:nvPr/>
            </p:nvSpPr>
            <p:spPr bwMode="auto">
              <a:xfrm rot="540000">
                <a:off x="1568" y="164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6" name="Group 1025">
              <a:extLst>
                <a:ext uri="{FF2B5EF4-FFF2-40B4-BE49-F238E27FC236}">
                  <a16:creationId xmlns:a16="http://schemas.microsoft.com/office/drawing/2014/main" id="{5FA0A2D7-C9B7-4B71-9064-F4E58F325C92}"/>
                </a:ext>
              </a:extLst>
            </p:cNvPr>
            <p:cNvGrpSpPr>
              <a:grpSpLocks/>
            </p:cNvGrpSpPr>
            <p:nvPr/>
          </p:nvGrpSpPr>
          <p:grpSpPr bwMode="auto">
            <a:xfrm>
              <a:off x="2149" y="1439"/>
              <a:ext cx="258" cy="718"/>
              <a:chOff x="2149" y="1439"/>
              <a:chExt cx="258" cy="718"/>
            </a:xfrm>
          </p:grpSpPr>
          <p:sp>
            <p:nvSpPr>
              <p:cNvPr id="61621" name="Oval 1026">
                <a:extLst>
                  <a:ext uri="{FF2B5EF4-FFF2-40B4-BE49-F238E27FC236}">
                    <a16:creationId xmlns:a16="http://schemas.microsoft.com/office/drawing/2014/main" id="{FBA96D54-6669-8370-4423-1B36C206A2A9}"/>
                  </a:ext>
                </a:extLst>
              </p:cNvPr>
              <p:cNvSpPr>
                <a:spLocks noChangeArrowheads="1"/>
              </p:cNvSpPr>
              <p:nvPr/>
            </p:nvSpPr>
            <p:spPr bwMode="auto">
              <a:xfrm rot="540000">
                <a:off x="2149" y="198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2" name="Oval 1027">
                <a:extLst>
                  <a:ext uri="{FF2B5EF4-FFF2-40B4-BE49-F238E27FC236}">
                    <a16:creationId xmlns:a16="http://schemas.microsoft.com/office/drawing/2014/main" id="{370CB32A-6090-8401-D5C2-B35564D2AE1C}"/>
                  </a:ext>
                </a:extLst>
              </p:cNvPr>
              <p:cNvSpPr>
                <a:spLocks noChangeArrowheads="1"/>
              </p:cNvSpPr>
              <p:nvPr/>
            </p:nvSpPr>
            <p:spPr bwMode="auto">
              <a:xfrm rot="540000">
                <a:off x="2234" y="143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3" name="Rectangle 1028">
                <a:extLst>
                  <a:ext uri="{FF2B5EF4-FFF2-40B4-BE49-F238E27FC236}">
                    <a16:creationId xmlns:a16="http://schemas.microsoft.com/office/drawing/2014/main" id="{3468B08F-642E-D285-CBB9-81CD0445806F}"/>
                  </a:ext>
                </a:extLst>
              </p:cNvPr>
              <p:cNvSpPr>
                <a:spLocks noChangeArrowheads="1"/>
              </p:cNvSpPr>
              <p:nvPr/>
            </p:nvSpPr>
            <p:spPr bwMode="auto">
              <a:xfrm rot="540000">
                <a:off x="2192" y="149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7" name="Group 1029">
              <a:extLst>
                <a:ext uri="{FF2B5EF4-FFF2-40B4-BE49-F238E27FC236}">
                  <a16:creationId xmlns:a16="http://schemas.microsoft.com/office/drawing/2014/main" id="{74F919DA-1C0A-9548-8EAF-EECAE5840AE2}"/>
                </a:ext>
              </a:extLst>
            </p:cNvPr>
            <p:cNvGrpSpPr>
              <a:grpSpLocks/>
            </p:cNvGrpSpPr>
            <p:nvPr/>
          </p:nvGrpSpPr>
          <p:grpSpPr bwMode="auto">
            <a:xfrm>
              <a:off x="2047" y="1481"/>
              <a:ext cx="258" cy="718"/>
              <a:chOff x="2047" y="1481"/>
              <a:chExt cx="258" cy="718"/>
            </a:xfrm>
          </p:grpSpPr>
          <p:sp>
            <p:nvSpPr>
              <p:cNvPr id="61618" name="Oval 1030">
                <a:extLst>
                  <a:ext uri="{FF2B5EF4-FFF2-40B4-BE49-F238E27FC236}">
                    <a16:creationId xmlns:a16="http://schemas.microsoft.com/office/drawing/2014/main" id="{D24A2C67-4CF4-8D7B-12D3-FC785DBB741A}"/>
                  </a:ext>
                </a:extLst>
              </p:cNvPr>
              <p:cNvSpPr>
                <a:spLocks noChangeArrowheads="1"/>
              </p:cNvSpPr>
              <p:nvPr/>
            </p:nvSpPr>
            <p:spPr bwMode="auto">
              <a:xfrm rot="540000">
                <a:off x="2047" y="202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9" name="Oval 1031">
                <a:extLst>
                  <a:ext uri="{FF2B5EF4-FFF2-40B4-BE49-F238E27FC236}">
                    <a16:creationId xmlns:a16="http://schemas.microsoft.com/office/drawing/2014/main" id="{3F40650F-D84F-EE96-1FAE-47875FC400CD}"/>
                  </a:ext>
                </a:extLst>
              </p:cNvPr>
              <p:cNvSpPr>
                <a:spLocks noChangeArrowheads="1"/>
              </p:cNvSpPr>
              <p:nvPr/>
            </p:nvSpPr>
            <p:spPr bwMode="auto">
              <a:xfrm rot="540000">
                <a:off x="2132" y="148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20" name="Rectangle 1032">
                <a:extLst>
                  <a:ext uri="{FF2B5EF4-FFF2-40B4-BE49-F238E27FC236}">
                    <a16:creationId xmlns:a16="http://schemas.microsoft.com/office/drawing/2014/main" id="{ADBC310C-C4C4-107A-1F22-44A6F83334C8}"/>
                  </a:ext>
                </a:extLst>
              </p:cNvPr>
              <p:cNvSpPr>
                <a:spLocks noChangeArrowheads="1"/>
              </p:cNvSpPr>
              <p:nvPr/>
            </p:nvSpPr>
            <p:spPr bwMode="auto">
              <a:xfrm rot="540000">
                <a:off x="2090" y="153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8" name="Group 1033">
              <a:extLst>
                <a:ext uri="{FF2B5EF4-FFF2-40B4-BE49-F238E27FC236}">
                  <a16:creationId xmlns:a16="http://schemas.microsoft.com/office/drawing/2014/main" id="{4AA9838E-C2BA-B89A-1F66-D1A57ACCCF40}"/>
                </a:ext>
              </a:extLst>
            </p:cNvPr>
            <p:cNvGrpSpPr>
              <a:grpSpLocks/>
            </p:cNvGrpSpPr>
            <p:nvPr/>
          </p:nvGrpSpPr>
          <p:grpSpPr bwMode="auto">
            <a:xfrm>
              <a:off x="1945" y="1523"/>
              <a:ext cx="258" cy="718"/>
              <a:chOff x="1945" y="1523"/>
              <a:chExt cx="258" cy="718"/>
            </a:xfrm>
          </p:grpSpPr>
          <p:sp>
            <p:nvSpPr>
              <p:cNvPr id="61615" name="Oval 1034">
                <a:extLst>
                  <a:ext uri="{FF2B5EF4-FFF2-40B4-BE49-F238E27FC236}">
                    <a16:creationId xmlns:a16="http://schemas.microsoft.com/office/drawing/2014/main" id="{90E9F660-80D9-CE83-CC1E-404FFA3F67D5}"/>
                  </a:ext>
                </a:extLst>
              </p:cNvPr>
              <p:cNvSpPr>
                <a:spLocks noChangeArrowheads="1"/>
              </p:cNvSpPr>
              <p:nvPr/>
            </p:nvSpPr>
            <p:spPr bwMode="auto">
              <a:xfrm rot="540000">
                <a:off x="1945" y="206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6" name="Oval 1035">
                <a:extLst>
                  <a:ext uri="{FF2B5EF4-FFF2-40B4-BE49-F238E27FC236}">
                    <a16:creationId xmlns:a16="http://schemas.microsoft.com/office/drawing/2014/main" id="{EFA69A5B-239C-DDD1-1B6D-B47D91309789}"/>
                  </a:ext>
                </a:extLst>
              </p:cNvPr>
              <p:cNvSpPr>
                <a:spLocks noChangeArrowheads="1"/>
              </p:cNvSpPr>
              <p:nvPr/>
            </p:nvSpPr>
            <p:spPr bwMode="auto">
              <a:xfrm rot="540000">
                <a:off x="2030" y="152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7" name="Rectangle 1036">
                <a:extLst>
                  <a:ext uri="{FF2B5EF4-FFF2-40B4-BE49-F238E27FC236}">
                    <a16:creationId xmlns:a16="http://schemas.microsoft.com/office/drawing/2014/main" id="{2821D7A1-CE6B-A263-1CA2-972628FA641E}"/>
                  </a:ext>
                </a:extLst>
              </p:cNvPr>
              <p:cNvSpPr>
                <a:spLocks noChangeArrowheads="1"/>
              </p:cNvSpPr>
              <p:nvPr/>
            </p:nvSpPr>
            <p:spPr bwMode="auto">
              <a:xfrm rot="540000">
                <a:off x="1988" y="158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19" name="Group 1037">
              <a:extLst>
                <a:ext uri="{FF2B5EF4-FFF2-40B4-BE49-F238E27FC236}">
                  <a16:creationId xmlns:a16="http://schemas.microsoft.com/office/drawing/2014/main" id="{AB28B374-A329-0004-872F-F246C0652F2E}"/>
                </a:ext>
              </a:extLst>
            </p:cNvPr>
            <p:cNvGrpSpPr>
              <a:grpSpLocks/>
            </p:cNvGrpSpPr>
            <p:nvPr/>
          </p:nvGrpSpPr>
          <p:grpSpPr bwMode="auto">
            <a:xfrm>
              <a:off x="1843" y="1565"/>
              <a:ext cx="258" cy="718"/>
              <a:chOff x="1843" y="1565"/>
              <a:chExt cx="258" cy="718"/>
            </a:xfrm>
          </p:grpSpPr>
          <p:sp>
            <p:nvSpPr>
              <p:cNvPr id="61612" name="Oval 1038">
                <a:extLst>
                  <a:ext uri="{FF2B5EF4-FFF2-40B4-BE49-F238E27FC236}">
                    <a16:creationId xmlns:a16="http://schemas.microsoft.com/office/drawing/2014/main" id="{558B906C-2374-21B5-4B06-776E98482944}"/>
                  </a:ext>
                </a:extLst>
              </p:cNvPr>
              <p:cNvSpPr>
                <a:spLocks noChangeArrowheads="1"/>
              </p:cNvSpPr>
              <p:nvPr/>
            </p:nvSpPr>
            <p:spPr bwMode="auto">
              <a:xfrm rot="540000">
                <a:off x="1843" y="210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3" name="Oval 1039">
                <a:extLst>
                  <a:ext uri="{FF2B5EF4-FFF2-40B4-BE49-F238E27FC236}">
                    <a16:creationId xmlns:a16="http://schemas.microsoft.com/office/drawing/2014/main" id="{940B1233-6345-F3EC-4964-82CC280F732C}"/>
                  </a:ext>
                </a:extLst>
              </p:cNvPr>
              <p:cNvSpPr>
                <a:spLocks noChangeArrowheads="1"/>
              </p:cNvSpPr>
              <p:nvPr/>
            </p:nvSpPr>
            <p:spPr bwMode="auto">
              <a:xfrm rot="540000">
                <a:off x="1928" y="156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4" name="Rectangle 1040">
                <a:extLst>
                  <a:ext uri="{FF2B5EF4-FFF2-40B4-BE49-F238E27FC236}">
                    <a16:creationId xmlns:a16="http://schemas.microsoft.com/office/drawing/2014/main" id="{A4536F8B-43C3-87BE-C373-D09BEF5EE58E}"/>
                  </a:ext>
                </a:extLst>
              </p:cNvPr>
              <p:cNvSpPr>
                <a:spLocks noChangeArrowheads="1"/>
              </p:cNvSpPr>
              <p:nvPr/>
            </p:nvSpPr>
            <p:spPr bwMode="auto">
              <a:xfrm rot="540000">
                <a:off x="1886" y="162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0" name="Group 1041">
              <a:extLst>
                <a:ext uri="{FF2B5EF4-FFF2-40B4-BE49-F238E27FC236}">
                  <a16:creationId xmlns:a16="http://schemas.microsoft.com/office/drawing/2014/main" id="{99ECE108-89B9-E140-D2FA-618E0BCDADDF}"/>
                </a:ext>
              </a:extLst>
            </p:cNvPr>
            <p:cNvGrpSpPr>
              <a:grpSpLocks/>
            </p:cNvGrpSpPr>
            <p:nvPr/>
          </p:nvGrpSpPr>
          <p:grpSpPr bwMode="auto">
            <a:xfrm>
              <a:off x="1741" y="1607"/>
              <a:ext cx="258" cy="718"/>
              <a:chOff x="1741" y="1607"/>
              <a:chExt cx="258" cy="718"/>
            </a:xfrm>
          </p:grpSpPr>
          <p:sp>
            <p:nvSpPr>
              <p:cNvPr id="61609" name="Oval 1042">
                <a:extLst>
                  <a:ext uri="{FF2B5EF4-FFF2-40B4-BE49-F238E27FC236}">
                    <a16:creationId xmlns:a16="http://schemas.microsoft.com/office/drawing/2014/main" id="{52967C67-D1BF-ABED-C418-05EB7E2CFA6D}"/>
                  </a:ext>
                </a:extLst>
              </p:cNvPr>
              <p:cNvSpPr>
                <a:spLocks noChangeArrowheads="1"/>
              </p:cNvSpPr>
              <p:nvPr/>
            </p:nvSpPr>
            <p:spPr bwMode="auto">
              <a:xfrm rot="540000">
                <a:off x="1741" y="214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0" name="Oval 1043">
                <a:extLst>
                  <a:ext uri="{FF2B5EF4-FFF2-40B4-BE49-F238E27FC236}">
                    <a16:creationId xmlns:a16="http://schemas.microsoft.com/office/drawing/2014/main" id="{E9CF267D-CE2D-6C00-96FF-CDAA66C5E2F7}"/>
                  </a:ext>
                </a:extLst>
              </p:cNvPr>
              <p:cNvSpPr>
                <a:spLocks noChangeArrowheads="1"/>
              </p:cNvSpPr>
              <p:nvPr/>
            </p:nvSpPr>
            <p:spPr bwMode="auto">
              <a:xfrm rot="540000">
                <a:off x="1826" y="160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11" name="Rectangle 1044">
                <a:extLst>
                  <a:ext uri="{FF2B5EF4-FFF2-40B4-BE49-F238E27FC236}">
                    <a16:creationId xmlns:a16="http://schemas.microsoft.com/office/drawing/2014/main" id="{169079C7-5C9B-03F3-3E25-7B07D52A1238}"/>
                  </a:ext>
                </a:extLst>
              </p:cNvPr>
              <p:cNvSpPr>
                <a:spLocks noChangeArrowheads="1"/>
              </p:cNvSpPr>
              <p:nvPr/>
            </p:nvSpPr>
            <p:spPr bwMode="auto">
              <a:xfrm rot="540000">
                <a:off x="1784" y="166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1" name="Group 1045">
              <a:extLst>
                <a:ext uri="{FF2B5EF4-FFF2-40B4-BE49-F238E27FC236}">
                  <a16:creationId xmlns:a16="http://schemas.microsoft.com/office/drawing/2014/main" id="{F13D056C-1249-9EAD-4CD5-A099A1E3E1A7}"/>
                </a:ext>
              </a:extLst>
            </p:cNvPr>
            <p:cNvGrpSpPr>
              <a:grpSpLocks/>
            </p:cNvGrpSpPr>
            <p:nvPr/>
          </p:nvGrpSpPr>
          <p:grpSpPr bwMode="auto">
            <a:xfrm>
              <a:off x="1639" y="1649"/>
              <a:ext cx="258" cy="718"/>
              <a:chOff x="1639" y="1649"/>
              <a:chExt cx="258" cy="718"/>
            </a:xfrm>
          </p:grpSpPr>
          <p:sp>
            <p:nvSpPr>
              <p:cNvPr id="61606" name="Oval 1046">
                <a:extLst>
                  <a:ext uri="{FF2B5EF4-FFF2-40B4-BE49-F238E27FC236}">
                    <a16:creationId xmlns:a16="http://schemas.microsoft.com/office/drawing/2014/main" id="{EA10C358-C129-4767-CF92-AAE8594E7D5E}"/>
                  </a:ext>
                </a:extLst>
              </p:cNvPr>
              <p:cNvSpPr>
                <a:spLocks noChangeArrowheads="1"/>
              </p:cNvSpPr>
              <p:nvPr/>
            </p:nvSpPr>
            <p:spPr bwMode="auto">
              <a:xfrm rot="540000">
                <a:off x="1639" y="219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7" name="Oval 1047">
                <a:extLst>
                  <a:ext uri="{FF2B5EF4-FFF2-40B4-BE49-F238E27FC236}">
                    <a16:creationId xmlns:a16="http://schemas.microsoft.com/office/drawing/2014/main" id="{5DF5FD99-3E91-4CE9-B596-C40818A7B875}"/>
                  </a:ext>
                </a:extLst>
              </p:cNvPr>
              <p:cNvSpPr>
                <a:spLocks noChangeArrowheads="1"/>
              </p:cNvSpPr>
              <p:nvPr/>
            </p:nvSpPr>
            <p:spPr bwMode="auto">
              <a:xfrm rot="540000">
                <a:off x="1724" y="164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8" name="Rectangle 1048">
                <a:extLst>
                  <a:ext uri="{FF2B5EF4-FFF2-40B4-BE49-F238E27FC236}">
                    <a16:creationId xmlns:a16="http://schemas.microsoft.com/office/drawing/2014/main" id="{A5BD3686-05BD-162D-67BA-CB7DF8321BD9}"/>
                  </a:ext>
                </a:extLst>
              </p:cNvPr>
              <p:cNvSpPr>
                <a:spLocks noChangeArrowheads="1"/>
              </p:cNvSpPr>
              <p:nvPr/>
            </p:nvSpPr>
            <p:spPr bwMode="auto">
              <a:xfrm rot="540000">
                <a:off x="1682" y="170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2" name="Group 1049">
              <a:extLst>
                <a:ext uri="{FF2B5EF4-FFF2-40B4-BE49-F238E27FC236}">
                  <a16:creationId xmlns:a16="http://schemas.microsoft.com/office/drawing/2014/main" id="{92957326-F45C-C1E4-F532-B6B211D051F8}"/>
                </a:ext>
              </a:extLst>
            </p:cNvPr>
            <p:cNvGrpSpPr>
              <a:grpSpLocks/>
            </p:cNvGrpSpPr>
            <p:nvPr/>
          </p:nvGrpSpPr>
          <p:grpSpPr bwMode="auto">
            <a:xfrm>
              <a:off x="1537" y="1691"/>
              <a:ext cx="258" cy="718"/>
              <a:chOff x="1537" y="1691"/>
              <a:chExt cx="258" cy="718"/>
            </a:xfrm>
          </p:grpSpPr>
          <p:sp>
            <p:nvSpPr>
              <p:cNvPr id="61603" name="Oval 1050">
                <a:extLst>
                  <a:ext uri="{FF2B5EF4-FFF2-40B4-BE49-F238E27FC236}">
                    <a16:creationId xmlns:a16="http://schemas.microsoft.com/office/drawing/2014/main" id="{130E4E1E-4F57-1589-66AC-CB0FCC341D0E}"/>
                  </a:ext>
                </a:extLst>
              </p:cNvPr>
              <p:cNvSpPr>
                <a:spLocks noChangeArrowheads="1"/>
              </p:cNvSpPr>
              <p:nvPr/>
            </p:nvSpPr>
            <p:spPr bwMode="auto">
              <a:xfrm rot="540000">
                <a:off x="1537" y="223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4" name="Oval 1051">
                <a:extLst>
                  <a:ext uri="{FF2B5EF4-FFF2-40B4-BE49-F238E27FC236}">
                    <a16:creationId xmlns:a16="http://schemas.microsoft.com/office/drawing/2014/main" id="{22A434F5-C626-EA93-69F0-6E1546D13F00}"/>
                  </a:ext>
                </a:extLst>
              </p:cNvPr>
              <p:cNvSpPr>
                <a:spLocks noChangeArrowheads="1"/>
              </p:cNvSpPr>
              <p:nvPr/>
            </p:nvSpPr>
            <p:spPr bwMode="auto">
              <a:xfrm rot="540000">
                <a:off x="1622" y="169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5" name="Rectangle 1052">
                <a:extLst>
                  <a:ext uri="{FF2B5EF4-FFF2-40B4-BE49-F238E27FC236}">
                    <a16:creationId xmlns:a16="http://schemas.microsoft.com/office/drawing/2014/main" id="{80C45E7B-5280-9AB9-1D8F-D2C5BC8EC700}"/>
                  </a:ext>
                </a:extLst>
              </p:cNvPr>
              <p:cNvSpPr>
                <a:spLocks noChangeArrowheads="1"/>
              </p:cNvSpPr>
              <p:nvPr/>
            </p:nvSpPr>
            <p:spPr bwMode="auto">
              <a:xfrm rot="540000">
                <a:off x="1580" y="174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3" name="Group 1053">
              <a:extLst>
                <a:ext uri="{FF2B5EF4-FFF2-40B4-BE49-F238E27FC236}">
                  <a16:creationId xmlns:a16="http://schemas.microsoft.com/office/drawing/2014/main" id="{779BBBC6-2D43-5DB0-F101-C54A12A9A2BC}"/>
                </a:ext>
              </a:extLst>
            </p:cNvPr>
            <p:cNvGrpSpPr>
              <a:grpSpLocks/>
            </p:cNvGrpSpPr>
            <p:nvPr/>
          </p:nvGrpSpPr>
          <p:grpSpPr bwMode="auto">
            <a:xfrm>
              <a:off x="2263" y="1499"/>
              <a:ext cx="258" cy="718"/>
              <a:chOff x="2263" y="1499"/>
              <a:chExt cx="258" cy="718"/>
            </a:xfrm>
          </p:grpSpPr>
          <p:sp>
            <p:nvSpPr>
              <p:cNvPr id="61600" name="Oval 1054">
                <a:extLst>
                  <a:ext uri="{FF2B5EF4-FFF2-40B4-BE49-F238E27FC236}">
                    <a16:creationId xmlns:a16="http://schemas.microsoft.com/office/drawing/2014/main" id="{B07C73DD-90C2-18AC-96AF-82C387BA3C50}"/>
                  </a:ext>
                </a:extLst>
              </p:cNvPr>
              <p:cNvSpPr>
                <a:spLocks noChangeArrowheads="1"/>
              </p:cNvSpPr>
              <p:nvPr/>
            </p:nvSpPr>
            <p:spPr bwMode="auto">
              <a:xfrm rot="540000">
                <a:off x="2263" y="204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1" name="Oval 1055">
                <a:extLst>
                  <a:ext uri="{FF2B5EF4-FFF2-40B4-BE49-F238E27FC236}">
                    <a16:creationId xmlns:a16="http://schemas.microsoft.com/office/drawing/2014/main" id="{D657F221-CF33-8DEF-7A20-9BA05BA352D0}"/>
                  </a:ext>
                </a:extLst>
              </p:cNvPr>
              <p:cNvSpPr>
                <a:spLocks noChangeArrowheads="1"/>
              </p:cNvSpPr>
              <p:nvPr/>
            </p:nvSpPr>
            <p:spPr bwMode="auto">
              <a:xfrm rot="540000">
                <a:off x="2348" y="149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602" name="Rectangle 1056">
                <a:extLst>
                  <a:ext uri="{FF2B5EF4-FFF2-40B4-BE49-F238E27FC236}">
                    <a16:creationId xmlns:a16="http://schemas.microsoft.com/office/drawing/2014/main" id="{192D38F2-5759-1A27-3930-6C691DF888A9}"/>
                  </a:ext>
                </a:extLst>
              </p:cNvPr>
              <p:cNvSpPr>
                <a:spLocks noChangeArrowheads="1"/>
              </p:cNvSpPr>
              <p:nvPr/>
            </p:nvSpPr>
            <p:spPr bwMode="auto">
              <a:xfrm rot="540000">
                <a:off x="2306" y="155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4" name="Group 1057">
              <a:extLst>
                <a:ext uri="{FF2B5EF4-FFF2-40B4-BE49-F238E27FC236}">
                  <a16:creationId xmlns:a16="http://schemas.microsoft.com/office/drawing/2014/main" id="{ADDBC8D1-98F9-2B85-94AE-1325A87AD631}"/>
                </a:ext>
              </a:extLst>
            </p:cNvPr>
            <p:cNvGrpSpPr>
              <a:grpSpLocks/>
            </p:cNvGrpSpPr>
            <p:nvPr/>
          </p:nvGrpSpPr>
          <p:grpSpPr bwMode="auto">
            <a:xfrm>
              <a:off x="2161" y="1541"/>
              <a:ext cx="258" cy="718"/>
              <a:chOff x="2161" y="1541"/>
              <a:chExt cx="258" cy="718"/>
            </a:xfrm>
          </p:grpSpPr>
          <p:sp>
            <p:nvSpPr>
              <p:cNvPr id="61597" name="Oval 1058">
                <a:extLst>
                  <a:ext uri="{FF2B5EF4-FFF2-40B4-BE49-F238E27FC236}">
                    <a16:creationId xmlns:a16="http://schemas.microsoft.com/office/drawing/2014/main" id="{41E9450F-E430-0741-F85D-B129DE8BF79C}"/>
                  </a:ext>
                </a:extLst>
              </p:cNvPr>
              <p:cNvSpPr>
                <a:spLocks noChangeArrowheads="1"/>
              </p:cNvSpPr>
              <p:nvPr/>
            </p:nvSpPr>
            <p:spPr bwMode="auto">
              <a:xfrm rot="540000">
                <a:off x="2161" y="208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8" name="Oval 1059">
                <a:extLst>
                  <a:ext uri="{FF2B5EF4-FFF2-40B4-BE49-F238E27FC236}">
                    <a16:creationId xmlns:a16="http://schemas.microsoft.com/office/drawing/2014/main" id="{C9C80A36-67C5-038E-D860-84CF6B3A00CB}"/>
                  </a:ext>
                </a:extLst>
              </p:cNvPr>
              <p:cNvSpPr>
                <a:spLocks noChangeArrowheads="1"/>
              </p:cNvSpPr>
              <p:nvPr/>
            </p:nvSpPr>
            <p:spPr bwMode="auto">
              <a:xfrm rot="540000">
                <a:off x="2246" y="154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9" name="Rectangle 1060">
                <a:extLst>
                  <a:ext uri="{FF2B5EF4-FFF2-40B4-BE49-F238E27FC236}">
                    <a16:creationId xmlns:a16="http://schemas.microsoft.com/office/drawing/2014/main" id="{E74BF9BB-335C-D6A9-CE2F-CAE9B03E6A9D}"/>
                  </a:ext>
                </a:extLst>
              </p:cNvPr>
              <p:cNvSpPr>
                <a:spLocks noChangeArrowheads="1"/>
              </p:cNvSpPr>
              <p:nvPr/>
            </p:nvSpPr>
            <p:spPr bwMode="auto">
              <a:xfrm rot="540000">
                <a:off x="2204" y="159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5" name="Group 1061">
              <a:extLst>
                <a:ext uri="{FF2B5EF4-FFF2-40B4-BE49-F238E27FC236}">
                  <a16:creationId xmlns:a16="http://schemas.microsoft.com/office/drawing/2014/main" id="{45FE7068-860F-BBCD-E4FE-F568BD8D6BC4}"/>
                </a:ext>
              </a:extLst>
            </p:cNvPr>
            <p:cNvGrpSpPr>
              <a:grpSpLocks/>
            </p:cNvGrpSpPr>
            <p:nvPr/>
          </p:nvGrpSpPr>
          <p:grpSpPr bwMode="auto">
            <a:xfrm>
              <a:off x="2059" y="1583"/>
              <a:ext cx="258" cy="718"/>
              <a:chOff x="2059" y="1583"/>
              <a:chExt cx="258" cy="718"/>
            </a:xfrm>
          </p:grpSpPr>
          <p:sp>
            <p:nvSpPr>
              <p:cNvPr id="61594" name="Oval 1062">
                <a:extLst>
                  <a:ext uri="{FF2B5EF4-FFF2-40B4-BE49-F238E27FC236}">
                    <a16:creationId xmlns:a16="http://schemas.microsoft.com/office/drawing/2014/main" id="{8C14C4C8-ED5B-2E91-EEAE-A98E79112DED}"/>
                  </a:ext>
                </a:extLst>
              </p:cNvPr>
              <p:cNvSpPr>
                <a:spLocks noChangeArrowheads="1"/>
              </p:cNvSpPr>
              <p:nvPr/>
            </p:nvSpPr>
            <p:spPr bwMode="auto">
              <a:xfrm rot="540000">
                <a:off x="2059" y="212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5" name="Oval 1063">
                <a:extLst>
                  <a:ext uri="{FF2B5EF4-FFF2-40B4-BE49-F238E27FC236}">
                    <a16:creationId xmlns:a16="http://schemas.microsoft.com/office/drawing/2014/main" id="{3B4F577A-9D6E-8FF7-8126-ADDDE10812BA}"/>
                  </a:ext>
                </a:extLst>
              </p:cNvPr>
              <p:cNvSpPr>
                <a:spLocks noChangeArrowheads="1"/>
              </p:cNvSpPr>
              <p:nvPr/>
            </p:nvSpPr>
            <p:spPr bwMode="auto">
              <a:xfrm rot="540000">
                <a:off x="2144" y="158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6" name="Rectangle 1064">
                <a:extLst>
                  <a:ext uri="{FF2B5EF4-FFF2-40B4-BE49-F238E27FC236}">
                    <a16:creationId xmlns:a16="http://schemas.microsoft.com/office/drawing/2014/main" id="{7027EDC9-7F28-6639-00F5-0F85F3B20940}"/>
                  </a:ext>
                </a:extLst>
              </p:cNvPr>
              <p:cNvSpPr>
                <a:spLocks noChangeArrowheads="1"/>
              </p:cNvSpPr>
              <p:nvPr/>
            </p:nvSpPr>
            <p:spPr bwMode="auto">
              <a:xfrm rot="540000">
                <a:off x="2102" y="164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6" name="Group 1065">
              <a:extLst>
                <a:ext uri="{FF2B5EF4-FFF2-40B4-BE49-F238E27FC236}">
                  <a16:creationId xmlns:a16="http://schemas.microsoft.com/office/drawing/2014/main" id="{99F39847-E256-1ADA-1A09-80B005924E27}"/>
                </a:ext>
              </a:extLst>
            </p:cNvPr>
            <p:cNvGrpSpPr>
              <a:grpSpLocks/>
            </p:cNvGrpSpPr>
            <p:nvPr/>
          </p:nvGrpSpPr>
          <p:grpSpPr bwMode="auto">
            <a:xfrm>
              <a:off x="1957" y="1625"/>
              <a:ext cx="258" cy="718"/>
              <a:chOff x="1957" y="1625"/>
              <a:chExt cx="258" cy="718"/>
            </a:xfrm>
          </p:grpSpPr>
          <p:sp>
            <p:nvSpPr>
              <p:cNvPr id="61591" name="Oval 1066">
                <a:extLst>
                  <a:ext uri="{FF2B5EF4-FFF2-40B4-BE49-F238E27FC236}">
                    <a16:creationId xmlns:a16="http://schemas.microsoft.com/office/drawing/2014/main" id="{57C6F2B2-A610-84C1-5BB3-1CB58832C2C4}"/>
                  </a:ext>
                </a:extLst>
              </p:cNvPr>
              <p:cNvSpPr>
                <a:spLocks noChangeArrowheads="1"/>
              </p:cNvSpPr>
              <p:nvPr/>
            </p:nvSpPr>
            <p:spPr bwMode="auto">
              <a:xfrm rot="540000">
                <a:off x="1957" y="216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2" name="Oval 1067">
                <a:extLst>
                  <a:ext uri="{FF2B5EF4-FFF2-40B4-BE49-F238E27FC236}">
                    <a16:creationId xmlns:a16="http://schemas.microsoft.com/office/drawing/2014/main" id="{1A544AEE-A4A8-5162-534A-B1A30652F332}"/>
                  </a:ext>
                </a:extLst>
              </p:cNvPr>
              <p:cNvSpPr>
                <a:spLocks noChangeArrowheads="1"/>
              </p:cNvSpPr>
              <p:nvPr/>
            </p:nvSpPr>
            <p:spPr bwMode="auto">
              <a:xfrm rot="540000">
                <a:off x="2042" y="162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3" name="Rectangle 1068">
                <a:extLst>
                  <a:ext uri="{FF2B5EF4-FFF2-40B4-BE49-F238E27FC236}">
                    <a16:creationId xmlns:a16="http://schemas.microsoft.com/office/drawing/2014/main" id="{D4BDADE0-5FDC-9BE6-4CB3-79BDAB5E5BA1}"/>
                  </a:ext>
                </a:extLst>
              </p:cNvPr>
              <p:cNvSpPr>
                <a:spLocks noChangeArrowheads="1"/>
              </p:cNvSpPr>
              <p:nvPr/>
            </p:nvSpPr>
            <p:spPr bwMode="auto">
              <a:xfrm rot="540000">
                <a:off x="2000" y="168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7" name="Group 1069">
              <a:extLst>
                <a:ext uri="{FF2B5EF4-FFF2-40B4-BE49-F238E27FC236}">
                  <a16:creationId xmlns:a16="http://schemas.microsoft.com/office/drawing/2014/main" id="{CD180BFD-3175-E756-F8C7-14DB783A6464}"/>
                </a:ext>
              </a:extLst>
            </p:cNvPr>
            <p:cNvGrpSpPr>
              <a:grpSpLocks/>
            </p:cNvGrpSpPr>
            <p:nvPr/>
          </p:nvGrpSpPr>
          <p:grpSpPr bwMode="auto">
            <a:xfrm>
              <a:off x="1855" y="1667"/>
              <a:ext cx="258" cy="718"/>
              <a:chOff x="1855" y="1667"/>
              <a:chExt cx="258" cy="718"/>
            </a:xfrm>
          </p:grpSpPr>
          <p:sp>
            <p:nvSpPr>
              <p:cNvPr id="61588" name="Oval 1070">
                <a:extLst>
                  <a:ext uri="{FF2B5EF4-FFF2-40B4-BE49-F238E27FC236}">
                    <a16:creationId xmlns:a16="http://schemas.microsoft.com/office/drawing/2014/main" id="{D32DFA0E-2C50-6C5D-39FB-D9096F6C046B}"/>
                  </a:ext>
                </a:extLst>
              </p:cNvPr>
              <p:cNvSpPr>
                <a:spLocks noChangeArrowheads="1"/>
              </p:cNvSpPr>
              <p:nvPr/>
            </p:nvSpPr>
            <p:spPr bwMode="auto">
              <a:xfrm rot="540000">
                <a:off x="1855" y="220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9" name="Oval 1071">
                <a:extLst>
                  <a:ext uri="{FF2B5EF4-FFF2-40B4-BE49-F238E27FC236}">
                    <a16:creationId xmlns:a16="http://schemas.microsoft.com/office/drawing/2014/main" id="{9B8294D0-A97D-688A-51F3-51D49595C54B}"/>
                  </a:ext>
                </a:extLst>
              </p:cNvPr>
              <p:cNvSpPr>
                <a:spLocks noChangeArrowheads="1"/>
              </p:cNvSpPr>
              <p:nvPr/>
            </p:nvSpPr>
            <p:spPr bwMode="auto">
              <a:xfrm rot="540000">
                <a:off x="1940" y="166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90" name="Rectangle 1072">
                <a:extLst>
                  <a:ext uri="{FF2B5EF4-FFF2-40B4-BE49-F238E27FC236}">
                    <a16:creationId xmlns:a16="http://schemas.microsoft.com/office/drawing/2014/main" id="{E075F49E-02F5-B56D-E6E9-CB19A6D180EA}"/>
                  </a:ext>
                </a:extLst>
              </p:cNvPr>
              <p:cNvSpPr>
                <a:spLocks noChangeArrowheads="1"/>
              </p:cNvSpPr>
              <p:nvPr/>
            </p:nvSpPr>
            <p:spPr bwMode="auto">
              <a:xfrm rot="540000">
                <a:off x="1898" y="172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8" name="Group 1073">
              <a:extLst>
                <a:ext uri="{FF2B5EF4-FFF2-40B4-BE49-F238E27FC236}">
                  <a16:creationId xmlns:a16="http://schemas.microsoft.com/office/drawing/2014/main" id="{1A12551B-CFDD-F10F-1023-1A5047C0C649}"/>
                </a:ext>
              </a:extLst>
            </p:cNvPr>
            <p:cNvGrpSpPr>
              <a:grpSpLocks/>
            </p:cNvGrpSpPr>
            <p:nvPr/>
          </p:nvGrpSpPr>
          <p:grpSpPr bwMode="auto">
            <a:xfrm>
              <a:off x="1753" y="1709"/>
              <a:ext cx="258" cy="718"/>
              <a:chOff x="1753" y="1709"/>
              <a:chExt cx="258" cy="718"/>
            </a:xfrm>
          </p:grpSpPr>
          <p:sp>
            <p:nvSpPr>
              <p:cNvPr id="61585" name="Oval 1074">
                <a:extLst>
                  <a:ext uri="{FF2B5EF4-FFF2-40B4-BE49-F238E27FC236}">
                    <a16:creationId xmlns:a16="http://schemas.microsoft.com/office/drawing/2014/main" id="{EC1D8EEF-538B-5DC5-0193-099112FB128E}"/>
                  </a:ext>
                </a:extLst>
              </p:cNvPr>
              <p:cNvSpPr>
                <a:spLocks noChangeArrowheads="1"/>
              </p:cNvSpPr>
              <p:nvPr/>
            </p:nvSpPr>
            <p:spPr bwMode="auto">
              <a:xfrm rot="540000">
                <a:off x="1753" y="225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6" name="Oval 1075">
                <a:extLst>
                  <a:ext uri="{FF2B5EF4-FFF2-40B4-BE49-F238E27FC236}">
                    <a16:creationId xmlns:a16="http://schemas.microsoft.com/office/drawing/2014/main" id="{54AE4D28-F6DB-642E-896E-C8DBAF49D0AC}"/>
                  </a:ext>
                </a:extLst>
              </p:cNvPr>
              <p:cNvSpPr>
                <a:spLocks noChangeArrowheads="1"/>
              </p:cNvSpPr>
              <p:nvPr/>
            </p:nvSpPr>
            <p:spPr bwMode="auto">
              <a:xfrm rot="540000">
                <a:off x="1838" y="170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7" name="Rectangle 1076">
                <a:extLst>
                  <a:ext uri="{FF2B5EF4-FFF2-40B4-BE49-F238E27FC236}">
                    <a16:creationId xmlns:a16="http://schemas.microsoft.com/office/drawing/2014/main" id="{397C09C3-4B3D-3750-5A0D-F1C83A18A00E}"/>
                  </a:ext>
                </a:extLst>
              </p:cNvPr>
              <p:cNvSpPr>
                <a:spLocks noChangeArrowheads="1"/>
              </p:cNvSpPr>
              <p:nvPr/>
            </p:nvSpPr>
            <p:spPr bwMode="auto">
              <a:xfrm rot="540000">
                <a:off x="1796" y="176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29" name="Group 1077">
              <a:extLst>
                <a:ext uri="{FF2B5EF4-FFF2-40B4-BE49-F238E27FC236}">
                  <a16:creationId xmlns:a16="http://schemas.microsoft.com/office/drawing/2014/main" id="{62221E78-9040-84A3-C501-28A59A8C41FC}"/>
                </a:ext>
              </a:extLst>
            </p:cNvPr>
            <p:cNvGrpSpPr>
              <a:grpSpLocks/>
            </p:cNvGrpSpPr>
            <p:nvPr/>
          </p:nvGrpSpPr>
          <p:grpSpPr bwMode="auto">
            <a:xfrm>
              <a:off x="1651" y="1751"/>
              <a:ext cx="258" cy="718"/>
              <a:chOff x="1651" y="1751"/>
              <a:chExt cx="258" cy="718"/>
            </a:xfrm>
          </p:grpSpPr>
          <p:sp>
            <p:nvSpPr>
              <p:cNvPr id="61582" name="Oval 1078">
                <a:extLst>
                  <a:ext uri="{FF2B5EF4-FFF2-40B4-BE49-F238E27FC236}">
                    <a16:creationId xmlns:a16="http://schemas.microsoft.com/office/drawing/2014/main" id="{8CB9EC45-3A66-DD52-5508-306678767C3C}"/>
                  </a:ext>
                </a:extLst>
              </p:cNvPr>
              <p:cNvSpPr>
                <a:spLocks noChangeArrowheads="1"/>
              </p:cNvSpPr>
              <p:nvPr/>
            </p:nvSpPr>
            <p:spPr bwMode="auto">
              <a:xfrm rot="540000">
                <a:off x="1651" y="229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3" name="Oval 1079">
                <a:extLst>
                  <a:ext uri="{FF2B5EF4-FFF2-40B4-BE49-F238E27FC236}">
                    <a16:creationId xmlns:a16="http://schemas.microsoft.com/office/drawing/2014/main" id="{FD349557-3940-94D0-8CC9-72268F770A1F}"/>
                  </a:ext>
                </a:extLst>
              </p:cNvPr>
              <p:cNvSpPr>
                <a:spLocks noChangeArrowheads="1"/>
              </p:cNvSpPr>
              <p:nvPr/>
            </p:nvSpPr>
            <p:spPr bwMode="auto">
              <a:xfrm rot="540000">
                <a:off x="1736" y="175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4" name="Rectangle 1080">
                <a:extLst>
                  <a:ext uri="{FF2B5EF4-FFF2-40B4-BE49-F238E27FC236}">
                    <a16:creationId xmlns:a16="http://schemas.microsoft.com/office/drawing/2014/main" id="{03F95B11-A5C3-F52C-8D1D-2B9308915432}"/>
                  </a:ext>
                </a:extLst>
              </p:cNvPr>
              <p:cNvSpPr>
                <a:spLocks noChangeArrowheads="1"/>
              </p:cNvSpPr>
              <p:nvPr/>
            </p:nvSpPr>
            <p:spPr bwMode="auto">
              <a:xfrm rot="540000">
                <a:off x="1694" y="180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0" name="Group 1081">
              <a:extLst>
                <a:ext uri="{FF2B5EF4-FFF2-40B4-BE49-F238E27FC236}">
                  <a16:creationId xmlns:a16="http://schemas.microsoft.com/office/drawing/2014/main" id="{D9FE40FC-42B4-C1E1-4F04-CE442C97479B}"/>
                </a:ext>
              </a:extLst>
            </p:cNvPr>
            <p:cNvGrpSpPr>
              <a:grpSpLocks/>
            </p:cNvGrpSpPr>
            <p:nvPr/>
          </p:nvGrpSpPr>
          <p:grpSpPr bwMode="auto">
            <a:xfrm>
              <a:off x="1549" y="1793"/>
              <a:ext cx="258" cy="718"/>
              <a:chOff x="1549" y="1793"/>
              <a:chExt cx="258" cy="718"/>
            </a:xfrm>
          </p:grpSpPr>
          <p:sp>
            <p:nvSpPr>
              <p:cNvPr id="61579" name="Oval 1082">
                <a:extLst>
                  <a:ext uri="{FF2B5EF4-FFF2-40B4-BE49-F238E27FC236}">
                    <a16:creationId xmlns:a16="http://schemas.microsoft.com/office/drawing/2014/main" id="{11E10F2A-C20C-82DD-9C4F-2642B4ABD79F}"/>
                  </a:ext>
                </a:extLst>
              </p:cNvPr>
              <p:cNvSpPr>
                <a:spLocks noChangeArrowheads="1"/>
              </p:cNvSpPr>
              <p:nvPr/>
            </p:nvSpPr>
            <p:spPr bwMode="auto">
              <a:xfrm rot="540000">
                <a:off x="1549" y="233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0" name="Oval 1083">
                <a:extLst>
                  <a:ext uri="{FF2B5EF4-FFF2-40B4-BE49-F238E27FC236}">
                    <a16:creationId xmlns:a16="http://schemas.microsoft.com/office/drawing/2014/main" id="{60CCED0A-4A9F-A4AF-85CE-E2CA9DDAB8A9}"/>
                  </a:ext>
                </a:extLst>
              </p:cNvPr>
              <p:cNvSpPr>
                <a:spLocks noChangeArrowheads="1"/>
              </p:cNvSpPr>
              <p:nvPr/>
            </p:nvSpPr>
            <p:spPr bwMode="auto">
              <a:xfrm rot="540000">
                <a:off x="1634" y="179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81" name="Rectangle 1084">
                <a:extLst>
                  <a:ext uri="{FF2B5EF4-FFF2-40B4-BE49-F238E27FC236}">
                    <a16:creationId xmlns:a16="http://schemas.microsoft.com/office/drawing/2014/main" id="{DF136AC4-00FE-B7B9-74EF-414AAD3A00A0}"/>
                  </a:ext>
                </a:extLst>
              </p:cNvPr>
              <p:cNvSpPr>
                <a:spLocks noChangeArrowheads="1"/>
              </p:cNvSpPr>
              <p:nvPr/>
            </p:nvSpPr>
            <p:spPr bwMode="auto">
              <a:xfrm rot="540000">
                <a:off x="1592" y="185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1" name="Group 1085">
              <a:extLst>
                <a:ext uri="{FF2B5EF4-FFF2-40B4-BE49-F238E27FC236}">
                  <a16:creationId xmlns:a16="http://schemas.microsoft.com/office/drawing/2014/main" id="{1A6D6F18-8B6F-D5A5-FD61-62CC76A9E4C8}"/>
                </a:ext>
              </a:extLst>
            </p:cNvPr>
            <p:cNvGrpSpPr>
              <a:grpSpLocks/>
            </p:cNvGrpSpPr>
            <p:nvPr/>
          </p:nvGrpSpPr>
          <p:grpSpPr bwMode="auto">
            <a:xfrm>
              <a:off x="2275" y="1601"/>
              <a:ext cx="258" cy="718"/>
              <a:chOff x="2275" y="1601"/>
              <a:chExt cx="258" cy="718"/>
            </a:xfrm>
          </p:grpSpPr>
          <p:sp>
            <p:nvSpPr>
              <p:cNvPr id="61576" name="Oval 1086">
                <a:extLst>
                  <a:ext uri="{FF2B5EF4-FFF2-40B4-BE49-F238E27FC236}">
                    <a16:creationId xmlns:a16="http://schemas.microsoft.com/office/drawing/2014/main" id="{E1E301C4-9C0B-EB13-8FB2-D3C840DA1240}"/>
                  </a:ext>
                </a:extLst>
              </p:cNvPr>
              <p:cNvSpPr>
                <a:spLocks noChangeArrowheads="1"/>
              </p:cNvSpPr>
              <p:nvPr/>
            </p:nvSpPr>
            <p:spPr bwMode="auto">
              <a:xfrm rot="540000">
                <a:off x="2275" y="214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7" name="Oval 1087">
                <a:extLst>
                  <a:ext uri="{FF2B5EF4-FFF2-40B4-BE49-F238E27FC236}">
                    <a16:creationId xmlns:a16="http://schemas.microsoft.com/office/drawing/2014/main" id="{33395EFF-6B39-423E-1FDE-89FEEA063783}"/>
                  </a:ext>
                </a:extLst>
              </p:cNvPr>
              <p:cNvSpPr>
                <a:spLocks noChangeArrowheads="1"/>
              </p:cNvSpPr>
              <p:nvPr/>
            </p:nvSpPr>
            <p:spPr bwMode="auto">
              <a:xfrm rot="540000">
                <a:off x="2360" y="160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8" name="Rectangle 1088">
                <a:extLst>
                  <a:ext uri="{FF2B5EF4-FFF2-40B4-BE49-F238E27FC236}">
                    <a16:creationId xmlns:a16="http://schemas.microsoft.com/office/drawing/2014/main" id="{8DC68A69-0264-10E4-44ED-E04DBF0073ED}"/>
                  </a:ext>
                </a:extLst>
              </p:cNvPr>
              <p:cNvSpPr>
                <a:spLocks noChangeArrowheads="1"/>
              </p:cNvSpPr>
              <p:nvPr/>
            </p:nvSpPr>
            <p:spPr bwMode="auto">
              <a:xfrm rot="540000">
                <a:off x="2318" y="165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2" name="Group 1089">
              <a:extLst>
                <a:ext uri="{FF2B5EF4-FFF2-40B4-BE49-F238E27FC236}">
                  <a16:creationId xmlns:a16="http://schemas.microsoft.com/office/drawing/2014/main" id="{06219456-3CB4-E06D-34BD-67DE628A04DC}"/>
                </a:ext>
              </a:extLst>
            </p:cNvPr>
            <p:cNvGrpSpPr>
              <a:grpSpLocks/>
            </p:cNvGrpSpPr>
            <p:nvPr/>
          </p:nvGrpSpPr>
          <p:grpSpPr bwMode="auto">
            <a:xfrm>
              <a:off x="2173" y="1643"/>
              <a:ext cx="258" cy="718"/>
              <a:chOff x="2173" y="1643"/>
              <a:chExt cx="258" cy="718"/>
            </a:xfrm>
          </p:grpSpPr>
          <p:sp>
            <p:nvSpPr>
              <p:cNvPr id="61573" name="Oval 1090">
                <a:extLst>
                  <a:ext uri="{FF2B5EF4-FFF2-40B4-BE49-F238E27FC236}">
                    <a16:creationId xmlns:a16="http://schemas.microsoft.com/office/drawing/2014/main" id="{3898E1ED-3840-E198-38A6-B54D8E4A47D3}"/>
                  </a:ext>
                </a:extLst>
              </p:cNvPr>
              <p:cNvSpPr>
                <a:spLocks noChangeArrowheads="1"/>
              </p:cNvSpPr>
              <p:nvPr/>
            </p:nvSpPr>
            <p:spPr bwMode="auto">
              <a:xfrm rot="540000">
                <a:off x="2173" y="218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4" name="Oval 1091">
                <a:extLst>
                  <a:ext uri="{FF2B5EF4-FFF2-40B4-BE49-F238E27FC236}">
                    <a16:creationId xmlns:a16="http://schemas.microsoft.com/office/drawing/2014/main" id="{93760F65-794B-6B3F-89BA-A6F910524E83}"/>
                  </a:ext>
                </a:extLst>
              </p:cNvPr>
              <p:cNvSpPr>
                <a:spLocks noChangeArrowheads="1"/>
              </p:cNvSpPr>
              <p:nvPr/>
            </p:nvSpPr>
            <p:spPr bwMode="auto">
              <a:xfrm rot="540000">
                <a:off x="2258" y="164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5" name="Rectangle 1092">
                <a:extLst>
                  <a:ext uri="{FF2B5EF4-FFF2-40B4-BE49-F238E27FC236}">
                    <a16:creationId xmlns:a16="http://schemas.microsoft.com/office/drawing/2014/main" id="{66E52DA8-F9A0-6B5C-89B0-CC99B4AE583E}"/>
                  </a:ext>
                </a:extLst>
              </p:cNvPr>
              <p:cNvSpPr>
                <a:spLocks noChangeArrowheads="1"/>
              </p:cNvSpPr>
              <p:nvPr/>
            </p:nvSpPr>
            <p:spPr bwMode="auto">
              <a:xfrm rot="540000">
                <a:off x="2216" y="170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3" name="Group 1093">
              <a:extLst>
                <a:ext uri="{FF2B5EF4-FFF2-40B4-BE49-F238E27FC236}">
                  <a16:creationId xmlns:a16="http://schemas.microsoft.com/office/drawing/2014/main" id="{0BEAAA14-41E2-736B-B8C7-D8B5F7830015}"/>
                </a:ext>
              </a:extLst>
            </p:cNvPr>
            <p:cNvGrpSpPr>
              <a:grpSpLocks/>
            </p:cNvGrpSpPr>
            <p:nvPr/>
          </p:nvGrpSpPr>
          <p:grpSpPr bwMode="auto">
            <a:xfrm>
              <a:off x="2071" y="1685"/>
              <a:ext cx="258" cy="718"/>
              <a:chOff x="2071" y="1685"/>
              <a:chExt cx="258" cy="718"/>
            </a:xfrm>
          </p:grpSpPr>
          <p:sp>
            <p:nvSpPr>
              <p:cNvPr id="61570" name="Oval 1094">
                <a:extLst>
                  <a:ext uri="{FF2B5EF4-FFF2-40B4-BE49-F238E27FC236}">
                    <a16:creationId xmlns:a16="http://schemas.microsoft.com/office/drawing/2014/main" id="{5F15A15C-ED96-226F-2E84-1C7E1DFCAC84}"/>
                  </a:ext>
                </a:extLst>
              </p:cNvPr>
              <p:cNvSpPr>
                <a:spLocks noChangeArrowheads="1"/>
              </p:cNvSpPr>
              <p:nvPr/>
            </p:nvSpPr>
            <p:spPr bwMode="auto">
              <a:xfrm rot="540000">
                <a:off x="2071" y="222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1" name="Oval 1095">
                <a:extLst>
                  <a:ext uri="{FF2B5EF4-FFF2-40B4-BE49-F238E27FC236}">
                    <a16:creationId xmlns:a16="http://schemas.microsoft.com/office/drawing/2014/main" id="{170B757D-A873-25E5-0B01-7665C63DD7D8}"/>
                  </a:ext>
                </a:extLst>
              </p:cNvPr>
              <p:cNvSpPr>
                <a:spLocks noChangeArrowheads="1"/>
              </p:cNvSpPr>
              <p:nvPr/>
            </p:nvSpPr>
            <p:spPr bwMode="auto">
              <a:xfrm rot="540000">
                <a:off x="2156" y="168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72" name="Rectangle 1096">
                <a:extLst>
                  <a:ext uri="{FF2B5EF4-FFF2-40B4-BE49-F238E27FC236}">
                    <a16:creationId xmlns:a16="http://schemas.microsoft.com/office/drawing/2014/main" id="{1659FED4-264B-55C1-C3B1-471BF518FD6A}"/>
                  </a:ext>
                </a:extLst>
              </p:cNvPr>
              <p:cNvSpPr>
                <a:spLocks noChangeArrowheads="1"/>
              </p:cNvSpPr>
              <p:nvPr/>
            </p:nvSpPr>
            <p:spPr bwMode="auto">
              <a:xfrm rot="540000">
                <a:off x="2114" y="174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4" name="Group 1097">
              <a:extLst>
                <a:ext uri="{FF2B5EF4-FFF2-40B4-BE49-F238E27FC236}">
                  <a16:creationId xmlns:a16="http://schemas.microsoft.com/office/drawing/2014/main" id="{56281D89-3788-EE81-6652-6C5627862410}"/>
                </a:ext>
              </a:extLst>
            </p:cNvPr>
            <p:cNvGrpSpPr>
              <a:grpSpLocks/>
            </p:cNvGrpSpPr>
            <p:nvPr/>
          </p:nvGrpSpPr>
          <p:grpSpPr bwMode="auto">
            <a:xfrm>
              <a:off x="1969" y="1727"/>
              <a:ext cx="258" cy="718"/>
              <a:chOff x="1969" y="1727"/>
              <a:chExt cx="258" cy="718"/>
            </a:xfrm>
          </p:grpSpPr>
          <p:sp>
            <p:nvSpPr>
              <p:cNvPr id="61567" name="Oval 1098">
                <a:extLst>
                  <a:ext uri="{FF2B5EF4-FFF2-40B4-BE49-F238E27FC236}">
                    <a16:creationId xmlns:a16="http://schemas.microsoft.com/office/drawing/2014/main" id="{F38919B4-4865-ED65-A8D7-9B2479F0D194}"/>
                  </a:ext>
                </a:extLst>
              </p:cNvPr>
              <p:cNvSpPr>
                <a:spLocks noChangeArrowheads="1"/>
              </p:cNvSpPr>
              <p:nvPr/>
            </p:nvSpPr>
            <p:spPr bwMode="auto">
              <a:xfrm rot="540000">
                <a:off x="1969" y="226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8" name="Oval 1099">
                <a:extLst>
                  <a:ext uri="{FF2B5EF4-FFF2-40B4-BE49-F238E27FC236}">
                    <a16:creationId xmlns:a16="http://schemas.microsoft.com/office/drawing/2014/main" id="{33887493-6F7A-98A1-3B25-BBDB055D0F83}"/>
                  </a:ext>
                </a:extLst>
              </p:cNvPr>
              <p:cNvSpPr>
                <a:spLocks noChangeArrowheads="1"/>
              </p:cNvSpPr>
              <p:nvPr/>
            </p:nvSpPr>
            <p:spPr bwMode="auto">
              <a:xfrm rot="540000">
                <a:off x="2054" y="172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9" name="Rectangle 1100">
                <a:extLst>
                  <a:ext uri="{FF2B5EF4-FFF2-40B4-BE49-F238E27FC236}">
                    <a16:creationId xmlns:a16="http://schemas.microsoft.com/office/drawing/2014/main" id="{2DD31648-6475-8E3B-C31D-D05FA875F8BE}"/>
                  </a:ext>
                </a:extLst>
              </p:cNvPr>
              <p:cNvSpPr>
                <a:spLocks noChangeArrowheads="1"/>
              </p:cNvSpPr>
              <p:nvPr/>
            </p:nvSpPr>
            <p:spPr bwMode="auto">
              <a:xfrm rot="540000">
                <a:off x="2012" y="178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5" name="Group 1101">
              <a:extLst>
                <a:ext uri="{FF2B5EF4-FFF2-40B4-BE49-F238E27FC236}">
                  <a16:creationId xmlns:a16="http://schemas.microsoft.com/office/drawing/2014/main" id="{86358DCE-7969-9809-4D84-1BDA8B6240C4}"/>
                </a:ext>
              </a:extLst>
            </p:cNvPr>
            <p:cNvGrpSpPr>
              <a:grpSpLocks/>
            </p:cNvGrpSpPr>
            <p:nvPr/>
          </p:nvGrpSpPr>
          <p:grpSpPr bwMode="auto">
            <a:xfrm>
              <a:off x="1867" y="1769"/>
              <a:ext cx="258" cy="718"/>
              <a:chOff x="1867" y="1769"/>
              <a:chExt cx="258" cy="718"/>
            </a:xfrm>
          </p:grpSpPr>
          <p:sp>
            <p:nvSpPr>
              <p:cNvPr id="61564" name="Oval 1102">
                <a:extLst>
                  <a:ext uri="{FF2B5EF4-FFF2-40B4-BE49-F238E27FC236}">
                    <a16:creationId xmlns:a16="http://schemas.microsoft.com/office/drawing/2014/main" id="{3DAD3A0D-CD56-D826-262B-A1D186119EB8}"/>
                  </a:ext>
                </a:extLst>
              </p:cNvPr>
              <p:cNvSpPr>
                <a:spLocks noChangeArrowheads="1"/>
              </p:cNvSpPr>
              <p:nvPr/>
            </p:nvSpPr>
            <p:spPr bwMode="auto">
              <a:xfrm rot="540000">
                <a:off x="1867" y="231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5" name="Oval 1103">
                <a:extLst>
                  <a:ext uri="{FF2B5EF4-FFF2-40B4-BE49-F238E27FC236}">
                    <a16:creationId xmlns:a16="http://schemas.microsoft.com/office/drawing/2014/main" id="{7005EF05-F7A2-EB85-2EEB-A2FDC57714BC}"/>
                  </a:ext>
                </a:extLst>
              </p:cNvPr>
              <p:cNvSpPr>
                <a:spLocks noChangeArrowheads="1"/>
              </p:cNvSpPr>
              <p:nvPr/>
            </p:nvSpPr>
            <p:spPr bwMode="auto">
              <a:xfrm rot="540000">
                <a:off x="1952" y="176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6" name="Rectangle 1104">
                <a:extLst>
                  <a:ext uri="{FF2B5EF4-FFF2-40B4-BE49-F238E27FC236}">
                    <a16:creationId xmlns:a16="http://schemas.microsoft.com/office/drawing/2014/main" id="{72D9AC58-3FDE-F6F0-95AE-CB3F61EE1713}"/>
                  </a:ext>
                </a:extLst>
              </p:cNvPr>
              <p:cNvSpPr>
                <a:spLocks noChangeArrowheads="1"/>
              </p:cNvSpPr>
              <p:nvPr/>
            </p:nvSpPr>
            <p:spPr bwMode="auto">
              <a:xfrm rot="540000">
                <a:off x="1910" y="182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6" name="Group 1105">
              <a:extLst>
                <a:ext uri="{FF2B5EF4-FFF2-40B4-BE49-F238E27FC236}">
                  <a16:creationId xmlns:a16="http://schemas.microsoft.com/office/drawing/2014/main" id="{2B72FD2F-0BA7-13B7-C52E-797CAE16139E}"/>
                </a:ext>
              </a:extLst>
            </p:cNvPr>
            <p:cNvGrpSpPr>
              <a:grpSpLocks/>
            </p:cNvGrpSpPr>
            <p:nvPr/>
          </p:nvGrpSpPr>
          <p:grpSpPr bwMode="auto">
            <a:xfrm>
              <a:off x="1765" y="1811"/>
              <a:ext cx="258" cy="718"/>
              <a:chOff x="1765" y="1811"/>
              <a:chExt cx="258" cy="718"/>
            </a:xfrm>
          </p:grpSpPr>
          <p:sp>
            <p:nvSpPr>
              <p:cNvPr id="61561" name="Oval 1106">
                <a:extLst>
                  <a:ext uri="{FF2B5EF4-FFF2-40B4-BE49-F238E27FC236}">
                    <a16:creationId xmlns:a16="http://schemas.microsoft.com/office/drawing/2014/main" id="{9641BB22-69E6-16E0-367D-510BEF88DB0F}"/>
                  </a:ext>
                </a:extLst>
              </p:cNvPr>
              <p:cNvSpPr>
                <a:spLocks noChangeArrowheads="1"/>
              </p:cNvSpPr>
              <p:nvPr/>
            </p:nvSpPr>
            <p:spPr bwMode="auto">
              <a:xfrm rot="540000">
                <a:off x="1765" y="235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2" name="Oval 1107">
                <a:extLst>
                  <a:ext uri="{FF2B5EF4-FFF2-40B4-BE49-F238E27FC236}">
                    <a16:creationId xmlns:a16="http://schemas.microsoft.com/office/drawing/2014/main" id="{3034044B-6943-9273-14DD-3F6000D4123B}"/>
                  </a:ext>
                </a:extLst>
              </p:cNvPr>
              <p:cNvSpPr>
                <a:spLocks noChangeArrowheads="1"/>
              </p:cNvSpPr>
              <p:nvPr/>
            </p:nvSpPr>
            <p:spPr bwMode="auto">
              <a:xfrm rot="540000">
                <a:off x="1850" y="181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3" name="Rectangle 1108">
                <a:extLst>
                  <a:ext uri="{FF2B5EF4-FFF2-40B4-BE49-F238E27FC236}">
                    <a16:creationId xmlns:a16="http://schemas.microsoft.com/office/drawing/2014/main" id="{A67FCEF3-C69A-2C5B-6697-6713D2349525}"/>
                  </a:ext>
                </a:extLst>
              </p:cNvPr>
              <p:cNvSpPr>
                <a:spLocks noChangeArrowheads="1"/>
              </p:cNvSpPr>
              <p:nvPr/>
            </p:nvSpPr>
            <p:spPr bwMode="auto">
              <a:xfrm rot="540000">
                <a:off x="1808" y="186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7" name="Group 1109">
              <a:extLst>
                <a:ext uri="{FF2B5EF4-FFF2-40B4-BE49-F238E27FC236}">
                  <a16:creationId xmlns:a16="http://schemas.microsoft.com/office/drawing/2014/main" id="{FF6D2DF7-59F1-7C32-E8EB-D6743D32F88C}"/>
                </a:ext>
              </a:extLst>
            </p:cNvPr>
            <p:cNvGrpSpPr>
              <a:grpSpLocks/>
            </p:cNvGrpSpPr>
            <p:nvPr/>
          </p:nvGrpSpPr>
          <p:grpSpPr bwMode="auto">
            <a:xfrm>
              <a:off x="1663" y="1853"/>
              <a:ext cx="258" cy="718"/>
              <a:chOff x="1663" y="1853"/>
              <a:chExt cx="258" cy="718"/>
            </a:xfrm>
          </p:grpSpPr>
          <p:sp>
            <p:nvSpPr>
              <p:cNvPr id="61558" name="Oval 1110">
                <a:extLst>
                  <a:ext uri="{FF2B5EF4-FFF2-40B4-BE49-F238E27FC236}">
                    <a16:creationId xmlns:a16="http://schemas.microsoft.com/office/drawing/2014/main" id="{814305FE-8D84-CD8D-EB75-D64BA8432DAA}"/>
                  </a:ext>
                </a:extLst>
              </p:cNvPr>
              <p:cNvSpPr>
                <a:spLocks noChangeArrowheads="1"/>
              </p:cNvSpPr>
              <p:nvPr/>
            </p:nvSpPr>
            <p:spPr bwMode="auto">
              <a:xfrm rot="540000">
                <a:off x="1663" y="239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9" name="Oval 1111">
                <a:extLst>
                  <a:ext uri="{FF2B5EF4-FFF2-40B4-BE49-F238E27FC236}">
                    <a16:creationId xmlns:a16="http://schemas.microsoft.com/office/drawing/2014/main" id="{9E4455C7-B21A-980E-138D-1819168FF23B}"/>
                  </a:ext>
                </a:extLst>
              </p:cNvPr>
              <p:cNvSpPr>
                <a:spLocks noChangeArrowheads="1"/>
              </p:cNvSpPr>
              <p:nvPr/>
            </p:nvSpPr>
            <p:spPr bwMode="auto">
              <a:xfrm rot="540000">
                <a:off x="1748" y="185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60" name="Rectangle 1112">
                <a:extLst>
                  <a:ext uri="{FF2B5EF4-FFF2-40B4-BE49-F238E27FC236}">
                    <a16:creationId xmlns:a16="http://schemas.microsoft.com/office/drawing/2014/main" id="{BABDF51C-81AE-5AAE-BA4E-D26FC509385A}"/>
                  </a:ext>
                </a:extLst>
              </p:cNvPr>
              <p:cNvSpPr>
                <a:spLocks noChangeArrowheads="1"/>
              </p:cNvSpPr>
              <p:nvPr/>
            </p:nvSpPr>
            <p:spPr bwMode="auto">
              <a:xfrm rot="540000">
                <a:off x="1706" y="191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8" name="Group 1113">
              <a:extLst>
                <a:ext uri="{FF2B5EF4-FFF2-40B4-BE49-F238E27FC236}">
                  <a16:creationId xmlns:a16="http://schemas.microsoft.com/office/drawing/2014/main" id="{5612AEF4-E6E2-9CCB-DDFA-EB389F5A62E5}"/>
                </a:ext>
              </a:extLst>
            </p:cNvPr>
            <p:cNvGrpSpPr>
              <a:grpSpLocks/>
            </p:cNvGrpSpPr>
            <p:nvPr/>
          </p:nvGrpSpPr>
          <p:grpSpPr bwMode="auto">
            <a:xfrm>
              <a:off x="2287" y="1703"/>
              <a:ext cx="258" cy="718"/>
              <a:chOff x="2287" y="1703"/>
              <a:chExt cx="258" cy="718"/>
            </a:xfrm>
          </p:grpSpPr>
          <p:sp>
            <p:nvSpPr>
              <p:cNvPr id="61555" name="Oval 1114">
                <a:extLst>
                  <a:ext uri="{FF2B5EF4-FFF2-40B4-BE49-F238E27FC236}">
                    <a16:creationId xmlns:a16="http://schemas.microsoft.com/office/drawing/2014/main" id="{C1C97D4B-3754-0E90-12EF-322EEB4BB9D2}"/>
                  </a:ext>
                </a:extLst>
              </p:cNvPr>
              <p:cNvSpPr>
                <a:spLocks noChangeArrowheads="1"/>
              </p:cNvSpPr>
              <p:nvPr/>
            </p:nvSpPr>
            <p:spPr bwMode="auto">
              <a:xfrm rot="540000">
                <a:off x="2287" y="224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6" name="Oval 1115">
                <a:extLst>
                  <a:ext uri="{FF2B5EF4-FFF2-40B4-BE49-F238E27FC236}">
                    <a16:creationId xmlns:a16="http://schemas.microsoft.com/office/drawing/2014/main" id="{F86E0482-4A79-56F7-31AE-D7BD582417DE}"/>
                  </a:ext>
                </a:extLst>
              </p:cNvPr>
              <p:cNvSpPr>
                <a:spLocks noChangeArrowheads="1"/>
              </p:cNvSpPr>
              <p:nvPr/>
            </p:nvSpPr>
            <p:spPr bwMode="auto">
              <a:xfrm rot="540000">
                <a:off x="2372" y="170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7" name="Rectangle 1116">
                <a:extLst>
                  <a:ext uri="{FF2B5EF4-FFF2-40B4-BE49-F238E27FC236}">
                    <a16:creationId xmlns:a16="http://schemas.microsoft.com/office/drawing/2014/main" id="{63715DA0-6333-B326-3ADE-85843673B71F}"/>
                  </a:ext>
                </a:extLst>
              </p:cNvPr>
              <p:cNvSpPr>
                <a:spLocks noChangeArrowheads="1"/>
              </p:cNvSpPr>
              <p:nvPr/>
            </p:nvSpPr>
            <p:spPr bwMode="auto">
              <a:xfrm rot="540000">
                <a:off x="2330" y="176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39" name="Group 1117">
              <a:extLst>
                <a:ext uri="{FF2B5EF4-FFF2-40B4-BE49-F238E27FC236}">
                  <a16:creationId xmlns:a16="http://schemas.microsoft.com/office/drawing/2014/main" id="{1AD82AA6-88AF-8A3D-D321-401467006993}"/>
                </a:ext>
              </a:extLst>
            </p:cNvPr>
            <p:cNvGrpSpPr>
              <a:grpSpLocks/>
            </p:cNvGrpSpPr>
            <p:nvPr/>
          </p:nvGrpSpPr>
          <p:grpSpPr bwMode="auto">
            <a:xfrm>
              <a:off x="2185" y="1745"/>
              <a:ext cx="258" cy="718"/>
              <a:chOff x="2185" y="1745"/>
              <a:chExt cx="258" cy="718"/>
            </a:xfrm>
          </p:grpSpPr>
          <p:sp>
            <p:nvSpPr>
              <p:cNvPr id="61552" name="Oval 1118">
                <a:extLst>
                  <a:ext uri="{FF2B5EF4-FFF2-40B4-BE49-F238E27FC236}">
                    <a16:creationId xmlns:a16="http://schemas.microsoft.com/office/drawing/2014/main" id="{4224AE9C-9DAD-CC84-D62F-3C240A50CC34}"/>
                  </a:ext>
                </a:extLst>
              </p:cNvPr>
              <p:cNvSpPr>
                <a:spLocks noChangeArrowheads="1"/>
              </p:cNvSpPr>
              <p:nvPr/>
            </p:nvSpPr>
            <p:spPr bwMode="auto">
              <a:xfrm rot="540000">
                <a:off x="2185" y="228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3" name="Oval 1119">
                <a:extLst>
                  <a:ext uri="{FF2B5EF4-FFF2-40B4-BE49-F238E27FC236}">
                    <a16:creationId xmlns:a16="http://schemas.microsoft.com/office/drawing/2014/main" id="{44822CED-D39D-400C-CD38-45E7F8740283}"/>
                  </a:ext>
                </a:extLst>
              </p:cNvPr>
              <p:cNvSpPr>
                <a:spLocks noChangeArrowheads="1"/>
              </p:cNvSpPr>
              <p:nvPr/>
            </p:nvSpPr>
            <p:spPr bwMode="auto">
              <a:xfrm rot="540000">
                <a:off x="2270" y="174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4" name="Rectangle 1120">
                <a:extLst>
                  <a:ext uri="{FF2B5EF4-FFF2-40B4-BE49-F238E27FC236}">
                    <a16:creationId xmlns:a16="http://schemas.microsoft.com/office/drawing/2014/main" id="{0FE04B68-84BA-7F9B-EC07-AF27153D992B}"/>
                  </a:ext>
                </a:extLst>
              </p:cNvPr>
              <p:cNvSpPr>
                <a:spLocks noChangeArrowheads="1"/>
              </p:cNvSpPr>
              <p:nvPr/>
            </p:nvSpPr>
            <p:spPr bwMode="auto">
              <a:xfrm rot="540000">
                <a:off x="2228" y="1803"/>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40" name="Group 1121">
              <a:extLst>
                <a:ext uri="{FF2B5EF4-FFF2-40B4-BE49-F238E27FC236}">
                  <a16:creationId xmlns:a16="http://schemas.microsoft.com/office/drawing/2014/main" id="{78CCE665-67DC-00B6-95A7-916BCDF1273E}"/>
                </a:ext>
              </a:extLst>
            </p:cNvPr>
            <p:cNvGrpSpPr>
              <a:grpSpLocks/>
            </p:cNvGrpSpPr>
            <p:nvPr/>
          </p:nvGrpSpPr>
          <p:grpSpPr bwMode="auto">
            <a:xfrm>
              <a:off x="2083" y="1787"/>
              <a:ext cx="258" cy="718"/>
              <a:chOff x="2083" y="1787"/>
              <a:chExt cx="258" cy="718"/>
            </a:xfrm>
          </p:grpSpPr>
          <p:sp>
            <p:nvSpPr>
              <p:cNvPr id="61549" name="Oval 1122">
                <a:extLst>
                  <a:ext uri="{FF2B5EF4-FFF2-40B4-BE49-F238E27FC236}">
                    <a16:creationId xmlns:a16="http://schemas.microsoft.com/office/drawing/2014/main" id="{8173F19E-3725-F3C1-1CDA-A485FA0B7F92}"/>
                  </a:ext>
                </a:extLst>
              </p:cNvPr>
              <p:cNvSpPr>
                <a:spLocks noChangeArrowheads="1"/>
              </p:cNvSpPr>
              <p:nvPr/>
            </p:nvSpPr>
            <p:spPr bwMode="auto">
              <a:xfrm rot="540000">
                <a:off x="2083" y="2329"/>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0" name="Oval 1123">
                <a:extLst>
                  <a:ext uri="{FF2B5EF4-FFF2-40B4-BE49-F238E27FC236}">
                    <a16:creationId xmlns:a16="http://schemas.microsoft.com/office/drawing/2014/main" id="{020FEF19-0F53-79A3-888C-79DA26825447}"/>
                  </a:ext>
                </a:extLst>
              </p:cNvPr>
              <p:cNvSpPr>
                <a:spLocks noChangeArrowheads="1"/>
              </p:cNvSpPr>
              <p:nvPr/>
            </p:nvSpPr>
            <p:spPr bwMode="auto">
              <a:xfrm rot="540000">
                <a:off x="2168" y="1787"/>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1" name="Rectangle 1124">
                <a:extLst>
                  <a:ext uri="{FF2B5EF4-FFF2-40B4-BE49-F238E27FC236}">
                    <a16:creationId xmlns:a16="http://schemas.microsoft.com/office/drawing/2014/main" id="{ABEB7FF4-351C-A957-02F0-9DE9A8D85AF1}"/>
                  </a:ext>
                </a:extLst>
              </p:cNvPr>
              <p:cNvSpPr>
                <a:spLocks noChangeArrowheads="1"/>
              </p:cNvSpPr>
              <p:nvPr/>
            </p:nvSpPr>
            <p:spPr bwMode="auto">
              <a:xfrm rot="540000">
                <a:off x="2126" y="184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41" name="Group 1125">
              <a:extLst>
                <a:ext uri="{FF2B5EF4-FFF2-40B4-BE49-F238E27FC236}">
                  <a16:creationId xmlns:a16="http://schemas.microsoft.com/office/drawing/2014/main" id="{022D35B8-21C3-ACE1-8FEA-85096865808F}"/>
                </a:ext>
              </a:extLst>
            </p:cNvPr>
            <p:cNvGrpSpPr>
              <a:grpSpLocks/>
            </p:cNvGrpSpPr>
            <p:nvPr/>
          </p:nvGrpSpPr>
          <p:grpSpPr bwMode="auto">
            <a:xfrm>
              <a:off x="1981" y="1829"/>
              <a:ext cx="258" cy="718"/>
              <a:chOff x="1981" y="1829"/>
              <a:chExt cx="258" cy="718"/>
            </a:xfrm>
          </p:grpSpPr>
          <p:sp>
            <p:nvSpPr>
              <p:cNvPr id="61546" name="Oval 1126">
                <a:extLst>
                  <a:ext uri="{FF2B5EF4-FFF2-40B4-BE49-F238E27FC236}">
                    <a16:creationId xmlns:a16="http://schemas.microsoft.com/office/drawing/2014/main" id="{795E0043-8A1D-9944-D500-61E3C9050469}"/>
                  </a:ext>
                </a:extLst>
              </p:cNvPr>
              <p:cNvSpPr>
                <a:spLocks noChangeArrowheads="1"/>
              </p:cNvSpPr>
              <p:nvPr/>
            </p:nvSpPr>
            <p:spPr bwMode="auto">
              <a:xfrm rot="540000">
                <a:off x="1981" y="237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47" name="Oval 1127">
                <a:extLst>
                  <a:ext uri="{FF2B5EF4-FFF2-40B4-BE49-F238E27FC236}">
                    <a16:creationId xmlns:a16="http://schemas.microsoft.com/office/drawing/2014/main" id="{BB952379-7C5E-F6E4-0D6E-F47CB767117F}"/>
                  </a:ext>
                </a:extLst>
              </p:cNvPr>
              <p:cNvSpPr>
                <a:spLocks noChangeArrowheads="1"/>
              </p:cNvSpPr>
              <p:nvPr/>
            </p:nvSpPr>
            <p:spPr bwMode="auto">
              <a:xfrm rot="540000">
                <a:off x="2066" y="1829"/>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48" name="Rectangle 1128">
                <a:extLst>
                  <a:ext uri="{FF2B5EF4-FFF2-40B4-BE49-F238E27FC236}">
                    <a16:creationId xmlns:a16="http://schemas.microsoft.com/office/drawing/2014/main" id="{AC64C18A-B1A5-20AA-3961-ADF09BF8C1A4}"/>
                  </a:ext>
                </a:extLst>
              </p:cNvPr>
              <p:cNvSpPr>
                <a:spLocks noChangeArrowheads="1"/>
              </p:cNvSpPr>
              <p:nvPr/>
            </p:nvSpPr>
            <p:spPr bwMode="auto">
              <a:xfrm rot="540000">
                <a:off x="2024" y="188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542" name="Group 1129">
              <a:extLst>
                <a:ext uri="{FF2B5EF4-FFF2-40B4-BE49-F238E27FC236}">
                  <a16:creationId xmlns:a16="http://schemas.microsoft.com/office/drawing/2014/main" id="{1225C813-C027-765F-1A04-C69A340042CC}"/>
                </a:ext>
              </a:extLst>
            </p:cNvPr>
            <p:cNvGrpSpPr>
              <a:grpSpLocks/>
            </p:cNvGrpSpPr>
            <p:nvPr/>
          </p:nvGrpSpPr>
          <p:grpSpPr bwMode="auto">
            <a:xfrm>
              <a:off x="1879" y="1871"/>
              <a:ext cx="258" cy="718"/>
              <a:chOff x="1879" y="1871"/>
              <a:chExt cx="258" cy="718"/>
            </a:xfrm>
          </p:grpSpPr>
          <p:sp>
            <p:nvSpPr>
              <p:cNvPr id="61543" name="Oval 1130">
                <a:extLst>
                  <a:ext uri="{FF2B5EF4-FFF2-40B4-BE49-F238E27FC236}">
                    <a16:creationId xmlns:a16="http://schemas.microsoft.com/office/drawing/2014/main" id="{7D55B57D-E69A-8D36-AD2A-F32AC6EB3030}"/>
                  </a:ext>
                </a:extLst>
              </p:cNvPr>
              <p:cNvSpPr>
                <a:spLocks noChangeArrowheads="1"/>
              </p:cNvSpPr>
              <p:nvPr/>
            </p:nvSpPr>
            <p:spPr bwMode="auto">
              <a:xfrm rot="540000">
                <a:off x="1879" y="241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44" name="Oval 1131">
                <a:extLst>
                  <a:ext uri="{FF2B5EF4-FFF2-40B4-BE49-F238E27FC236}">
                    <a16:creationId xmlns:a16="http://schemas.microsoft.com/office/drawing/2014/main" id="{170B98AF-A747-26ED-562F-567A5D01FAA5}"/>
                  </a:ext>
                </a:extLst>
              </p:cNvPr>
              <p:cNvSpPr>
                <a:spLocks noChangeArrowheads="1"/>
              </p:cNvSpPr>
              <p:nvPr/>
            </p:nvSpPr>
            <p:spPr bwMode="auto">
              <a:xfrm rot="540000">
                <a:off x="1964" y="187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45" name="Rectangle 1132">
                <a:extLst>
                  <a:ext uri="{FF2B5EF4-FFF2-40B4-BE49-F238E27FC236}">
                    <a16:creationId xmlns:a16="http://schemas.microsoft.com/office/drawing/2014/main" id="{50C72CA7-6369-8B34-5D0C-39329D798A39}"/>
                  </a:ext>
                </a:extLst>
              </p:cNvPr>
              <p:cNvSpPr>
                <a:spLocks noChangeArrowheads="1"/>
              </p:cNvSpPr>
              <p:nvPr/>
            </p:nvSpPr>
            <p:spPr bwMode="auto">
              <a:xfrm rot="540000">
                <a:off x="1922" y="192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grpSp>
        <p:nvGrpSpPr>
          <p:cNvPr id="61477" name="Group 1133">
            <a:extLst>
              <a:ext uri="{FF2B5EF4-FFF2-40B4-BE49-F238E27FC236}">
                <a16:creationId xmlns:a16="http://schemas.microsoft.com/office/drawing/2014/main" id="{AD349EB4-9FF5-8B22-F8E0-8AFF3DCE6622}"/>
              </a:ext>
            </a:extLst>
          </p:cNvPr>
          <p:cNvGrpSpPr>
            <a:grpSpLocks/>
          </p:cNvGrpSpPr>
          <p:nvPr/>
        </p:nvGrpSpPr>
        <p:grpSpPr bwMode="auto">
          <a:xfrm>
            <a:off x="5521325" y="5089525"/>
            <a:ext cx="1143000" cy="393700"/>
            <a:chOff x="2313" y="2347"/>
            <a:chExt cx="720" cy="248"/>
          </a:xfrm>
        </p:grpSpPr>
        <p:sp>
          <p:nvSpPr>
            <p:cNvPr id="61503" name="Oval 1134">
              <a:extLst>
                <a:ext uri="{FF2B5EF4-FFF2-40B4-BE49-F238E27FC236}">
                  <a16:creationId xmlns:a16="http://schemas.microsoft.com/office/drawing/2014/main" id="{B6910493-A3F1-D444-E5B3-1949CA1B74CB}"/>
                </a:ext>
              </a:extLst>
            </p:cNvPr>
            <p:cNvSpPr>
              <a:spLocks noChangeArrowheads="1"/>
            </p:cNvSpPr>
            <p:nvPr/>
          </p:nvSpPr>
          <p:spPr bwMode="auto">
            <a:xfrm rot="5880000">
              <a:off x="2314" y="2346"/>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04" name="Oval 1135">
              <a:extLst>
                <a:ext uri="{FF2B5EF4-FFF2-40B4-BE49-F238E27FC236}">
                  <a16:creationId xmlns:a16="http://schemas.microsoft.com/office/drawing/2014/main" id="{7F691B26-5F6E-8F06-FB75-A3ED1DF69E20}"/>
                </a:ext>
              </a:extLst>
            </p:cNvPr>
            <p:cNvSpPr>
              <a:spLocks noChangeArrowheads="1"/>
            </p:cNvSpPr>
            <p:nvPr/>
          </p:nvSpPr>
          <p:spPr bwMode="auto">
            <a:xfrm rot="5880000">
              <a:off x="2858" y="2421"/>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05" name="Rectangle 1136">
              <a:extLst>
                <a:ext uri="{FF2B5EF4-FFF2-40B4-BE49-F238E27FC236}">
                  <a16:creationId xmlns:a16="http://schemas.microsoft.com/office/drawing/2014/main" id="{88C8EBDB-D8E3-DD35-B281-C99458180EA3}"/>
                </a:ext>
              </a:extLst>
            </p:cNvPr>
            <p:cNvSpPr>
              <a:spLocks noChangeArrowheads="1"/>
            </p:cNvSpPr>
            <p:nvPr/>
          </p:nvSpPr>
          <p:spPr bwMode="auto">
            <a:xfrm rot="5880000">
              <a:off x="2586" y="2171"/>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8" name="Group 1137">
            <a:extLst>
              <a:ext uri="{FF2B5EF4-FFF2-40B4-BE49-F238E27FC236}">
                <a16:creationId xmlns:a16="http://schemas.microsoft.com/office/drawing/2014/main" id="{78E724E8-0250-682C-C4E3-2C6AB5A6CA3D}"/>
              </a:ext>
            </a:extLst>
          </p:cNvPr>
          <p:cNvGrpSpPr>
            <a:grpSpLocks/>
          </p:cNvGrpSpPr>
          <p:nvPr/>
        </p:nvGrpSpPr>
        <p:grpSpPr bwMode="auto">
          <a:xfrm>
            <a:off x="3086100" y="4584700"/>
            <a:ext cx="1085850" cy="603250"/>
            <a:chOff x="779" y="2029"/>
            <a:chExt cx="684" cy="380"/>
          </a:xfrm>
        </p:grpSpPr>
        <p:sp>
          <p:nvSpPr>
            <p:cNvPr id="61500" name="Oval 1138">
              <a:extLst>
                <a:ext uri="{FF2B5EF4-FFF2-40B4-BE49-F238E27FC236}">
                  <a16:creationId xmlns:a16="http://schemas.microsoft.com/office/drawing/2014/main" id="{F9BED2ED-81A1-6A92-A34E-1489DEADFEC2}"/>
                </a:ext>
              </a:extLst>
            </p:cNvPr>
            <p:cNvSpPr>
              <a:spLocks noChangeArrowheads="1"/>
            </p:cNvSpPr>
            <p:nvPr/>
          </p:nvSpPr>
          <p:spPr bwMode="auto">
            <a:xfrm rot="-6720000">
              <a:off x="1288" y="2028"/>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01" name="Oval 1139">
              <a:extLst>
                <a:ext uri="{FF2B5EF4-FFF2-40B4-BE49-F238E27FC236}">
                  <a16:creationId xmlns:a16="http://schemas.microsoft.com/office/drawing/2014/main" id="{7E929917-7C47-B3DD-B069-51558BA83A10}"/>
                </a:ext>
              </a:extLst>
            </p:cNvPr>
            <p:cNvSpPr>
              <a:spLocks noChangeArrowheads="1"/>
            </p:cNvSpPr>
            <p:nvPr/>
          </p:nvSpPr>
          <p:spPr bwMode="auto">
            <a:xfrm rot="-6720000">
              <a:off x="780" y="2235"/>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02" name="Rectangle 1140">
              <a:extLst>
                <a:ext uri="{FF2B5EF4-FFF2-40B4-BE49-F238E27FC236}">
                  <a16:creationId xmlns:a16="http://schemas.microsoft.com/office/drawing/2014/main" id="{BAA685C9-0654-4241-EB2A-D0E8E5E00968}"/>
                </a:ext>
              </a:extLst>
            </p:cNvPr>
            <p:cNvSpPr>
              <a:spLocks noChangeArrowheads="1"/>
            </p:cNvSpPr>
            <p:nvPr/>
          </p:nvSpPr>
          <p:spPr bwMode="auto">
            <a:xfrm rot="-6720000">
              <a:off x="1034" y="1918"/>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79" name="Group 1141">
            <a:extLst>
              <a:ext uri="{FF2B5EF4-FFF2-40B4-BE49-F238E27FC236}">
                <a16:creationId xmlns:a16="http://schemas.microsoft.com/office/drawing/2014/main" id="{B0E5CCE8-A214-3091-B92C-112AC319D0F7}"/>
              </a:ext>
            </a:extLst>
          </p:cNvPr>
          <p:cNvGrpSpPr>
            <a:grpSpLocks/>
          </p:cNvGrpSpPr>
          <p:nvPr/>
        </p:nvGrpSpPr>
        <p:grpSpPr bwMode="auto">
          <a:xfrm>
            <a:off x="3106738" y="4757738"/>
            <a:ext cx="1085850" cy="603250"/>
            <a:chOff x="792" y="2138"/>
            <a:chExt cx="684" cy="380"/>
          </a:xfrm>
        </p:grpSpPr>
        <p:sp>
          <p:nvSpPr>
            <p:cNvPr id="61497" name="Oval 1142">
              <a:extLst>
                <a:ext uri="{FF2B5EF4-FFF2-40B4-BE49-F238E27FC236}">
                  <a16:creationId xmlns:a16="http://schemas.microsoft.com/office/drawing/2014/main" id="{FF0157D5-BE51-1411-C712-C662A32698F0}"/>
                </a:ext>
              </a:extLst>
            </p:cNvPr>
            <p:cNvSpPr>
              <a:spLocks noChangeArrowheads="1"/>
            </p:cNvSpPr>
            <p:nvPr/>
          </p:nvSpPr>
          <p:spPr bwMode="auto">
            <a:xfrm rot="-6720000">
              <a:off x="1301" y="2137"/>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8" name="Oval 1143">
              <a:extLst>
                <a:ext uri="{FF2B5EF4-FFF2-40B4-BE49-F238E27FC236}">
                  <a16:creationId xmlns:a16="http://schemas.microsoft.com/office/drawing/2014/main" id="{5BD73571-122A-99F2-0787-979FBF63578C}"/>
                </a:ext>
              </a:extLst>
            </p:cNvPr>
            <p:cNvSpPr>
              <a:spLocks noChangeArrowheads="1"/>
            </p:cNvSpPr>
            <p:nvPr/>
          </p:nvSpPr>
          <p:spPr bwMode="auto">
            <a:xfrm rot="-6720000">
              <a:off x="793" y="2344"/>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9" name="Rectangle 1144">
              <a:extLst>
                <a:ext uri="{FF2B5EF4-FFF2-40B4-BE49-F238E27FC236}">
                  <a16:creationId xmlns:a16="http://schemas.microsoft.com/office/drawing/2014/main" id="{AB193F4E-0BE3-1FCE-D194-C07A93C91E4E}"/>
                </a:ext>
              </a:extLst>
            </p:cNvPr>
            <p:cNvSpPr>
              <a:spLocks noChangeArrowheads="1"/>
            </p:cNvSpPr>
            <p:nvPr/>
          </p:nvSpPr>
          <p:spPr bwMode="auto">
            <a:xfrm rot="-6720000">
              <a:off x="1047" y="202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80" name="Group 1145">
            <a:extLst>
              <a:ext uri="{FF2B5EF4-FFF2-40B4-BE49-F238E27FC236}">
                <a16:creationId xmlns:a16="http://schemas.microsoft.com/office/drawing/2014/main" id="{F9F8B50B-93D8-45F8-F4AD-DF55D87C579B}"/>
              </a:ext>
            </a:extLst>
          </p:cNvPr>
          <p:cNvGrpSpPr>
            <a:grpSpLocks/>
          </p:cNvGrpSpPr>
          <p:nvPr/>
        </p:nvGrpSpPr>
        <p:grpSpPr bwMode="auto">
          <a:xfrm>
            <a:off x="3127375" y="4930775"/>
            <a:ext cx="1085850" cy="603250"/>
            <a:chOff x="805" y="2247"/>
            <a:chExt cx="684" cy="380"/>
          </a:xfrm>
        </p:grpSpPr>
        <p:sp>
          <p:nvSpPr>
            <p:cNvPr id="61494" name="Oval 1146">
              <a:extLst>
                <a:ext uri="{FF2B5EF4-FFF2-40B4-BE49-F238E27FC236}">
                  <a16:creationId xmlns:a16="http://schemas.microsoft.com/office/drawing/2014/main" id="{FF221C8A-C76D-9B38-5BD4-DD3B62A6F81E}"/>
                </a:ext>
              </a:extLst>
            </p:cNvPr>
            <p:cNvSpPr>
              <a:spLocks noChangeArrowheads="1"/>
            </p:cNvSpPr>
            <p:nvPr/>
          </p:nvSpPr>
          <p:spPr bwMode="auto">
            <a:xfrm rot="-6720000">
              <a:off x="1314" y="2246"/>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5" name="Oval 1147">
              <a:extLst>
                <a:ext uri="{FF2B5EF4-FFF2-40B4-BE49-F238E27FC236}">
                  <a16:creationId xmlns:a16="http://schemas.microsoft.com/office/drawing/2014/main" id="{AE6113FC-301F-9F6A-E588-582A839B4564}"/>
                </a:ext>
              </a:extLst>
            </p:cNvPr>
            <p:cNvSpPr>
              <a:spLocks noChangeArrowheads="1"/>
            </p:cNvSpPr>
            <p:nvPr/>
          </p:nvSpPr>
          <p:spPr bwMode="auto">
            <a:xfrm rot="-6720000">
              <a:off x="806" y="2453"/>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6" name="Rectangle 1148">
              <a:extLst>
                <a:ext uri="{FF2B5EF4-FFF2-40B4-BE49-F238E27FC236}">
                  <a16:creationId xmlns:a16="http://schemas.microsoft.com/office/drawing/2014/main" id="{8DD7E6E9-0A11-6449-7197-D97F4822315C}"/>
                </a:ext>
              </a:extLst>
            </p:cNvPr>
            <p:cNvSpPr>
              <a:spLocks noChangeArrowheads="1"/>
            </p:cNvSpPr>
            <p:nvPr/>
          </p:nvSpPr>
          <p:spPr bwMode="auto">
            <a:xfrm rot="-6720000">
              <a:off x="1060" y="2136"/>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81" name="Group 1149">
            <a:extLst>
              <a:ext uri="{FF2B5EF4-FFF2-40B4-BE49-F238E27FC236}">
                <a16:creationId xmlns:a16="http://schemas.microsoft.com/office/drawing/2014/main" id="{EC69D524-858D-7C8C-C91E-380354E776AC}"/>
              </a:ext>
            </a:extLst>
          </p:cNvPr>
          <p:cNvGrpSpPr>
            <a:grpSpLocks/>
          </p:cNvGrpSpPr>
          <p:nvPr/>
        </p:nvGrpSpPr>
        <p:grpSpPr bwMode="auto">
          <a:xfrm>
            <a:off x="3148013" y="5103813"/>
            <a:ext cx="1085850" cy="603250"/>
            <a:chOff x="818" y="2356"/>
            <a:chExt cx="684" cy="380"/>
          </a:xfrm>
        </p:grpSpPr>
        <p:sp>
          <p:nvSpPr>
            <p:cNvPr id="61491" name="Oval 1150">
              <a:extLst>
                <a:ext uri="{FF2B5EF4-FFF2-40B4-BE49-F238E27FC236}">
                  <a16:creationId xmlns:a16="http://schemas.microsoft.com/office/drawing/2014/main" id="{DA937D7B-DAD7-8519-F97E-E115F9638A1B}"/>
                </a:ext>
              </a:extLst>
            </p:cNvPr>
            <p:cNvSpPr>
              <a:spLocks noChangeArrowheads="1"/>
            </p:cNvSpPr>
            <p:nvPr/>
          </p:nvSpPr>
          <p:spPr bwMode="auto">
            <a:xfrm rot="-6720000">
              <a:off x="1327" y="2355"/>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2" name="Oval 1151">
              <a:extLst>
                <a:ext uri="{FF2B5EF4-FFF2-40B4-BE49-F238E27FC236}">
                  <a16:creationId xmlns:a16="http://schemas.microsoft.com/office/drawing/2014/main" id="{1B968DA2-D75E-44FC-3099-676CA19E9A3E}"/>
                </a:ext>
              </a:extLst>
            </p:cNvPr>
            <p:cNvSpPr>
              <a:spLocks noChangeArrowheads="1"/>
            </p:cNvSpPr>
            <p:nvPr/>
          </p:nvSpPr>
          <p:spPr bwMode="auto">
            <a:xfrm rot="-6720000">
              <a:off x="819" y="2562"/>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3" name="Rectangle 1152">
              <a:extLst>
                <a:ext uri="{FF2B5EF4-FFF2-40B4-BE49-F238E27FC236}">
                  <a16:creationId xmlns:a16="http://schemas.microsoft.com/office/drawing/2014/main" id="{6A1DE291-FDC7-FDF1-4D69-80B632DC6A98}"/>
                </a:ext>
              </a:extLst>
            </p:cNvPr>
            <p:cNvSpPr>
              <a:spLocks noChangeArrowheads="1"/>
            </p:cNvSpPr>
            <p:nvPr/>
          </p:nvSpPr>
          <p:spPr bwMode="auto">
            <a:xfrm rot="-6720000">
              <a:off x="1073" y="2245"/>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82" name="Group 1153">
            <a:extLst>
              <a:ext uri="{FF2B5EF4-FFF2-40B4-BE49-F238E27FC236}">
                <a16:creationId xmlns:a16="http://schemas.microsoft.com/office/drawing/2014/main" id="{8AB0CC44-5E06-86B1-3D33-55C7909CC3BA}"/>
              </a:ext>
            </a:extLst>
          </p:cNvPr>
          <p:cNvGrpSpPr>
            <a:grpSpLocks/>
          </p:cNvGrpSpPr>
          <p:nvPr/>
        </p:nvGrpSpPr>
        <p:grpSpPr bwMode="auto">
          <a:xfrm>
            <a:off x="4271963" y="5180014"/>
            <a:ext cx="1147762" cy="301625"/>
            <a:chOff x="1526" y="2404"/>
            <a:chExt cx="723" cy="190"/>
          </a:xfrm>
        </p:grpSpPr>
        <p:sp>
          <p:nvSpPr>
            <p:cNvPr id="61488" name="Oval 1154">
              <a:extLst>
                <a:ext uri="{FF2B5EF4-FFF2-40B4-BE49-F238E27FC236}">
                  <a16:creationId xmlns:a16="http://schemas.microsoft.com/office/drawing/2014/main" id="{C1839925-A3E9-F35F-4B32-21AEFB3739EC}"/>
                </a:ext>
              </a:extLst>
            </p:cNvPr>
            <p:cNvSpPr>
              <a:spLocks noChangeArrowheads="1"/>
            </p:cNvSpPr>
            <p:nvPr/>
          </p:nvSpPr>
          <p:spPr bwMode="auto">
            <a:xfrm rot="5520000">
              <a:off x="1527" y="2403"/>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89" name="Oval 1155">
              <a:extLst>
                <a:ext uri="{FF2B5EF4-FFF2-40B4-BE49-F238E27FC236}">
                  <a16:creationId xmlns:a16="http://schemas.microsoft.com/office/drawing/2014/main" id="{E0D03280-C522-B91F-B7EB-ACCDDD4A269A}"/>
                </a:ext>
              </a:extLst>
            </p:cNvPr>
            <p:cNvSpPr>
              <a:spLocks noChangeArrowheads="1"/>
            </p:cNvSpPr>
            <p:nvPr/>
          </p:nvSpPr>
          <p:spPr bwMode="auto">
            <a:xfrm rot="5520000">
              <a:off x="2074" y="2420"/>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90" name="Rectangle 1156">
              <a:extLst>
                <a:ext uri="{FF2B5EF4-FFF2-40B4-BE49-F238E27FC236}">
                  <a16:creationId xmlns:a16="http://schemas.microsoft.com/office/drawing/2014/main" id="{2F6D8EA2-1BD0-B220-1048-9A3682B95FC1}"/>
                </a:ext>
              </a:extLst>
            </p:cNvPr>
            <p:cNvSpPr>
              <a:spLocks noChangeArrowheads="1"/>
            </p:cNvSpPr>
            <p:nvPr/>
          </p:nvSpPr>
          <p:spPr bwMode="auto">
            <a:xfrm rot="5520000">
              <a:off x="1801" y="2199"/>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61483" name="Group 1157">
            <a:extLst>
              <a:ext uri="{FF2B5EF4-FFF2-40B4-BE49-F238E27FC236}">
                <a16:creationId xmlns:a16="http://schemas.microsoft.com/office/drawing/2014/main" id="{8537DEC7-C9BB-85DD-FB8B-F544E865B808}"/>
              </a:ext>
            </a:extLst>
          </p:cNvPr>
          <p:cNvGrpSpPr>
            <a:grpSpLocks/>
          </p:cNvGrpSpPr>
          <p:nvPr/>
        </p:nvGrpSpPr>
        <p:grpSpPr bwMode="auto">
          <a:xfrm>
            <a:off x="4140201" y="5383214"/>
            <a:ext cx="1147763" cy="301625"/>
            <a:chOff x="1443" y="2532"/>
            <a:chExt cx="723" cy="190"/>
          </a:xfrm>
        </p:grpSpPr>
        <p:sp>
          <p:nvSpPr>
            <p:cNvPr id="61485" name="Oval 1158">
              <a:extLst>
                <a:ext uri="{FF2B5EF4-FFF2-40B4-BE49-F238E27FC236}">
                  <a16:creationId xmlns:a16="http://schemas.microsoft.com/office/drawing/2014/main" id="{8829CB4D-912E-FBBA-E36E-FA32C549DBEA}"/>
                </a:ext>
              </a:extLst>
            </p:cNvPr>
            <p:cNvSpPr>
              <a:spLocks noChangeArrowheads="1"/>
            </p:cNvSpPr>
            <p:nvPr/>
          </p:nvSpPr>
          <p:spPr bwMode="auto">
            <a:xfrm rot="5520000">
              <a:off x="1444" y="2531"/>
              <a:ext cx="173" cy="176"/>
            </a:xfrm>
            <a:prstGeom prst="ellipse">
              <a:avLst/>
            </a:prstGeom>
            <a:solidFill>
              <a:schemeClr val="hlink"/>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86" name="Oval 1159">
              <a:extLst>
                <a:ext uri="{FF2B5EF4-FFF2-40B4-BE49-F238E27FC236}">
                  <a16:creationId xmlns:a16="http://schemas.microsoft.com/office/drawing/2014/main" id="{064DA0F9-FC79-32F3-0CFE-63718027FA1A}"/>
                </a:ext>
              </a:extLst>
            </p:cNvPr>
            <p:cNvSpPr>
              <a:spLocks noChangeArrowheads="1"/>
            </p:cNvSpPr>
            <p:nvPr/>
          </p:nvSpPr>
          <p:spPr bwMode="auto">
            <a:xfrm rot="5520000">
              <a:off x="1991" y="2548"/>
              <a:ext cx="173" cy="176"/>
            </a:xfrm>
            <a:prstGeom prst="ellipse">
              <a:avLst/>
            </a:prstGeom>
            <a:solidFill>
              <a:schemeClr val="accent1"/>
            </a:solidFill>
            <a:ln w="12700">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87" name="Rectangle 1160">
              <a:extLst>
                <a:ext uri="{FF2B5EF4-FFF2-40B4-BE49-F238E27FC236}">
                  <a16:creationId xmlns:a16="http://schemas.microsoft.com/office/drawing/2014/main" id="{E854D4A9-78BC-B415-3F62-C09531B76BCA}"/>
                </a:ext>
              </a:extLst>
            </p:cNvPr>
            <p:cNvSpPr>
              <a:spLocks noChangeArrowheads="1"/>
            </p:cNvSpPr>
            <p:nvPr/>
          </p:nvSpPr>
          <p:spPr bwMode="auto">
            <a:xfrm rot="5520000">
              <a:off x="1718" y="2327"/>
              <a:ext cx="172" cy="602"/>
            </a:xfrm>
            <a:prstGeom prst="rect">
              <a:avLst/>
            </a:prstGeom>
            <a:solidFill>
              <a:schemeClr val="bg1"/>
            </a:solidFill>
            <a:ln w="1270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sp>
        <p:nvSpPr>
          <p:cNvPr id="1161" name="Title 1">
            <a:extLst>
              <a:ext uri="{FF2B5EF4-FFF2-40B4-BE49-F238E27FC236}">
                <a16:creationId xmlns:a16="http://schemas.microsoft.com/office/drawing/2014/main" id="{1F5770D3-FE73-7502-556D-CAD49E979188}"/>
              </a:ext>
            </a:extLst>
          </p:cNvPr>
          <p:cNvSpPr txBox="1">
            <a:spLocks/>
          </p:cNvSpPr>
          <p:nvPr/>
        </p:nvSpPr>
        <p:spPr>
          <a:xfrm>
            <a:off x="1752601" y="228600"/>
            <a:ext cx="8691563" cy="533400"/>
          </a:xfrm>
          <a:prstGeom prst="rect">
            <a:avLst/>
          </a:prstGeom>
        </p:spPr>
        <p:txBody>
          <a:bodyPr/>
          <a:lstStyle/>
          <a:p>
            <a:pPr eaLnBrk="0" hangingPunct="0">
              <a:spcAft>
                <a:spcPct val="10000"/>
              </a:spcAft>
              <a:defRPr/>
            </a:pPr>
            <a:r>
              <a:rPr lang="en-US" sz="2800" b="1" kern="0" dirty="0">
                <a:solidFill>
                  <a:schemeClr val="tx2"/>
                </a:solidFill>
                <a:latin typeface="+mj-lt"/>
                <a:ea typeface="+mj-ea"/>
                <a:cs typeface="+mj-cs"/>
              </a:rPr>
              <a:t>In-situ example I: </a:t>
            </a:r>
          </a:p>
          <a:p>
            <a:pPr eaLnBrk="0" hangingPunct="0">
              <a:spcAft>
                <a:spcPct val="10000"/>
              </a:spcAft>
              <a:defRPr/>
            </a:pPr>
            <a:r>
              <a:rPr lang="en-US" sz="2000" b="1" kern="0" dirty="0">
                <a:latin typeface="+mj-lt"/>
                <a:ea typeface="+mj-ea"/>
                <a:cs typeface="+mj-cs"/>
              </a:rPr>
              <a:t>Contact constant force mode observation of </a:t>
            </a:r>
            <a:r>
              <a:rPr lang="en-US" sz="2000" b="1" kern="0" dirty="0" err="1">
                <a:latin typeface="+mj-lt"/>
                <a:ea typeface="+mj-ea"/>
                <a:cs typeface="+mj-cs"/>
              </a:rPr>
              <a:t>thiol</a:t>
            </a:r>
            <a:r>
              <a:rPr lang="en-US" sz="2000" b="1" kern="0" dirty="0">
                <a:latin typeface="+mj-lt"/>
                <a:ea typeface="+mj-ea"/>
                <a:cs typeface="+mj-cs"/>
              </a:rPr>
              <a:t> self assembly Au(111) in 2-butanol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hlinkClick r:id="" action="ppaction://ole?verb=0"/>
            <a:extLst>
              <a:ext uri="{FF2B5EF4-FFF2-40B4-BE49-F238E27FC236}">
                <a16:creationId xmlns:a16="http://schemas.microsoft.com/office/drawing/2014/main" id="{4338C3C6-978C-58A3-D0F0-F45B2DB9144B}"/>
              </a:ext>
            </a:extLst>
          </p:cNvPr>
          <p:cNvGraphicFramePr>
            <a:graphicFrameLocks/>
          </p:cNvGraphicFramePr>
          <p:nvPr/>
        </p:nvGraphicFramePr>
        <p:xfrm>
          <a:off x="2225675" y="12700"/>
          <a:ext cx="7486650" cy="5549900"/>
        </p:xfrm>
        <a:graphic>
          <a:graphicData uri="http://schemas.openxmlformats.org/presentationml/2006/ole">
            <mc:AlternateContent xmlns:mc="http://schemas.openxmlformats.org/markup-compatibility/2006">
              <mc:Choice xmlns:v="urn:schemas-microsoft-com:vml" Requires="v">
                <p:oleObj name="PHOTO-PAINT Image" r:id="rId2" imgW="1641208" imgH="1220803" progId="CPaint5">
                  <p:embed/>
                </p:oleObj>
              </mc:Choice>
              <mc:Fallback>
                <p:oleObj name="PHOTO-PAINT Image" r:id="rId2" imgW="1641208" imgH="1220803" progId="CPaint5">
                  <p:embed/>
                  <p:pic>
                    <p:nvPicPr>
                      <p:cNvPr id="5122" name="Object 2">
                        <a:hlinkClick r:id="" action="ppaction://ole?verb=0"/>
                        <a:extLst>
                          <a:ext uri="{FF2B5EF4-FFF2-40B4-BE49-F238E27FC236}">
                            <a16:creationId xmlns:a16="http://schemas.microsoft.com/office/drawing/2014/main" id="{4338C3C6-978C-58A3-D0F0-F45B2DB9144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12700"/>
                        <a:ext cx="7486650"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3">
            <a:extLst>
              <a:ext uri="{FF2B5EF4-FFF2-40B4-BE49-F238E27FC236}">
                <a16:creationId xmlns:a16="http://schemas.microsoft.com/office/drawing/2014/main" id="{5B4D700E-81AC-ED82-4EC0-234B6E8DE550}"/>
              </a:ext>
            </a:extLst>
          </p:cNvPr>
          <p:cNvSpPr>
            <a:spLocks noChangeArrowheads="1"/>
          </p:cNvSpPr>
          <p:nvPr/>
        </p:nvSpPr>
        <p:spPr bwMode="auto">
          <a:xfrm>
            <a:off x="2222500" y="12700"/>
            <a:ext cx="7488238" cy="553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5124" name="Rectangle 4">
            <a:extLst>
              <a:ext uri="{FF2B5EF4-FFF2-40B4-BE49-F238E27FC236}">
                <a16:creationId xmlns:a16="http://schemas.microsoft.com/office/drawing/2014/main" id="{62FE9468-BAA6-1948-3B80-E78E39B412A4}"/>
              </a:ext>
            </a:extLst>
          </p:cNvPr>
          <p:cNvSpPr>
            <a:spLocks noChangeArrowheads="1"/>
          </p:cNvSpPr>
          <p:nvPr/>
        </p:nvSpPr>
        <p:spPr bwMode="auto">
          <a:xfrm>
            <a:off x="2119313" y="5640389"/>
            <a:ext cx="78613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1800" b="1"/>
              <a:t>In-situ topographic images of  Au(111) at various times after injection of a 0.2 mM solution of CH</a:t>
            </a:r>
            <a:r>
              <a:rPr lang="en-US" altLang="en-US" sz="1800" b="1" baseline="-25000"/>
              <a:t>3</a:t>
            </a:r>
            <a:r>
              <a:rPr lang="en-US" altLang="en-US" sz="1800" b="1"/>
              <a:t>(CH</a:t>
            </a:r>
            <a:r>
              <a:rPr lang="en-US" altLang="en-US" sz="1800" b="1" baseline="-25000"/>
              <a:t>2</a:t>
            </a:r>
            <a:r>
              <a:rPr lang="en-US" altLang="en-US" sz="1800" b="1"/>
              <a:t>)</a:t>
            </a:r>
            <a:r>
              <a:rPr lang="en-US" altLang="en-US" sz="1800" b="1" baseline="-25000"/>
              <a:t>17</a:t>
            </a:r>
            <a:r>
              <a:rPr lang="en-US" altLang="en-US" sz="1800" b="1"/>
              <a:t>SH in 2-butanol.   </a:t>
            </a:r>
          </a:p>
        </p:txBody>
      </p:sp>
      <p:sp>
        <p:nvSpPr>
          <p:cNvPr id="5125" name="Rectangle 5">
            <a:extLst>
              <a:ext uri="{FF2B5EF4-FFF2-40B4-BE49-F238E27FC236}">
                <a16:creationId xmlns:a16="http://schemas.microsoft.com/office/drawing/2014/main" id="{A836B164-03A4-7637-9D1A-4209DEDC9E60}"/>
              </a:ext>
            </a:extLst>
          </p:cNvPr>
          <p:cNvSpPr>
            <a:spLocks noChangeArrowheads="1"/>
          </p:cNvSpPr>
          <p:nvPr/>
        </p:nvSpPr>
        <p:spPr bwMode="auto">
          <a:xfrm>
            <a:off x="2271714" y="31751"/>
            <a:ext cx="2109553"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4000" b="1">
                <a:solidFill>
                  <a:schemeClr val="bg1"/>
                </a:solidFill>
              </a:rPr>
              <a:t>time = 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hlinkClick r:id="" action="ppaction://ole?verb=0"/>
            <a:extLst>
              <a:ext uri="{FF2B5EF4-FFF2-40B4-BE49-F238E27FC236}">
                <a16:creationId xmlns:a16="http://schemas.microsoft.com/office/drawing/2014/main" id="{BBCA0141-D358-70A0-C576-627C40FAC59A}"/>
              </a:ext>
            </a:extLst>
          </p:cNvPr>
          <p:cNvGraphicFramePr>
            <a:graphicFrameLocks/>
          </p:cNvGraphicFramePr>
          <p:nvPr/>
        </p:nvGraphicFramePr>
        <p:xfrm>
          <a:off x="2232025" y="0"/>
          <a:ext cx="7486650" cy="5562600"/>
        </p:xfrm>
        <a:graphic>
          <a:graphicData uri="http://schemas.openxmlformats.org/presentationml/2006/ole">
            <mc:AlternateContent xmlns:mc="http://schemas.openxmlformats.org/markup-compatibility/2006">
              <mc:Choice xmlns:v="urn:schemas-microsoft-com:vml" Requires="v">
                <p:oleObj name="PHOTO-PAINT Image" r:id="rId2" imgW="1633316" imgH="1217553" progId="CPaint5">
                  <p:embed/>
                </p:oleObj>
              </mc:Choice>
              <mc:Fallback>
                <p:oleObj name="PHOTO-PAINT Image" r:id="rId2" imgW="1633316" imgH="1217553" progId="CPaint5">
                  <p:embed/>
                  <p:pic>
                    <p:nvPicPr>
                      <p:cNvPr id="6146" name="Object 2">
                        <a:hlinkClick r:id="" action="ppaction://ole?verb=0"/>
                        <a:extLst>
                          <a:ext uri="{FF2B5EF4-FFF2-40B4-BE49-F238E27FC236}">
                            <a16:creationId xmlns:a16="http://schemas.microsoft.com/office/drawing/2014/main" id="{BBCA0141-D358-70A0-C576-627C40FAC59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0"/>
                        <a:ext cx="74866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Rectangle 3">
            <a:extLst>
              <a:ext uri="{FF2B5EF4-FFF2-40B4-BE49-F238E27FC236}">
                <a16:creationId xmlns:a16="http://schemas.microsoft.com/office/drawing/2014/main" id="{0123F396-29DE-F3BC-5DDA-AB8B33281A17}"/>
              </a:ext>
            </a:extLst>
          </p:cNvPr>
          <p:cNvSpPr>
            <a:spLocks noChangeArrowheads="1"/>
          </p:cNvSpPr>
          <p:nvPr/>
        </p:nvSpPr>
        <p:spPr bwMode="auto">
          <a:xfrm>
            <a:off x="2222500" y="12700"/>
            <a:ext cx="7488238" cy="553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48" name="Rectangle 4">
            <a:extLst>
              <a:ext uri="{FF2B5EF4-FFF2-40B4-BE49-F238E27FC236}">
                <a16:creationId xmlns:a16="http://schemas.microsoft.com/office/drawing/2014/main" id="{B0324520-AE64-A0E0-2739-FE499526996B}"/>
              </a:ext>
            </a:extLst>
          </p:cNvPr>
          <p:cNvSpPr>
            <a:spLocks noChangeArrowheads="1"/>
          </p:cNvSpPr>
          <p:nvPr/>
        </p:nvSpPr>
        <p:spPr bwMode="auto">
          <a:xfrm>
            <a:off x="2119313" y="5640389"/>
            <a:ext cx="78613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1800" b="1"/>
              <a:t>At t = 3.5 min.  Spikes ~5 Å in height begin to appear.  </a:t>
            </a:r>
          </a:p>
        </p:txBody>
      </p:sp>
      <p:sp>
        <p:nvSpPr>
          <p:cNvPr id="6149" name="Rectangle 5">
            <a:extLst>
              <a:ext uri="{FF2B5EF4-FFF2-40B4-BE49-F238E27FC236}">
                <a16:creationId xmlns:a16="http://schemas.microsoft.com/office/drawing/2014/main" id="{57B1B47D-35A6-8969-0100-E23C0CA7842D}"/>
              </a:ext>
            </a:extLst>
          </p:cNvPr>
          <p:cNvSpPr>
            <a:spLocks noChangeArrowheads="1"/>
          </p:cNvSpPr>
          <p:nvPr/>
        </p:nvSpPr>
        <p:spPr bwMode="auto">
          <a:xfrm>
            <a:off x="2271714" y="31751"/>
            <a:ext cx="3592331"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4000" b="1">
                <a:solidFill>
                  <a:schemeClr val="bg1"/>
                </a:solidFill>
              </a:rPr>
              <a:t>time = 3.5 min</a:t>
            </a:r>
          </a:p>
        </p:txBody>
      </p:sp>
      <p:sp>
        <p:nvSpPr>
          <p:cNvPr id="6150" name="Freeform 6">
            <a:extLst>
              <a:ext uri="{FF2B5EF4-FFF2-40B4-BE49-F238E27FC236}">
                <a16:creationId xmlns:a16="http://schemas.microsoft.com/office/drawing/2014/main" id="{EA5D9409-78A8-EE67-C88A-BF22488A40DF}"/>
              </a:ext>
            </a:extLst>
          </p:cNvPr>
          <p:cNvSpPr>
            <a:spLocks/>
          </p:cNvSpPr>
          <p:nvPr/>
        </p:nvSpPr>
        <p:spPr bwMode="auto">
          <a:xfrm>
            <a:off x="6230939" y="2949575"/>
            <a:ext cx="547687" cy="177800"/>
          </a:xfrm>
          <a:custGeom>
            <a:avLst/>
            <a:gdLst>
              <a:gd name="T0" fmla="*/ 0 w 345"/>
              <a:gd name="T1" fmla="*/ 2147483647 h 112"/>
              <a:gd name="T2" fmla="*/ 2147483647 w 345"/>
              <a:gd name="T3" fmla="*/ 0 h 112"/>
              <a:gd name="T4" fmla="*/ 0 60000 65536"/>
              <a:gd name="T5" fmla="*/ 0 60000 65536"/>
              <a:gd name="T6" fmla="*/ 0 w 345"/>
              <a:gd name="T7" fmla="*/ 0 h 112"/>
              <a:gd name="T8" fmla="*/ 345 w 345"/>
              <a:gd name="T9" fmla="*/ 112 h 112"/>
            </a:gdLst>
            <a:ahLst/>
            <a:cxnLst>
              <a:cxn ang="T4">
                <a:pos x="T0" y="T1"/>
              </a:cxn>
              <a:cxn ang="T5">
                <a:pos x="T2" y="T3"/>
              </a:cxn>
            </a:cxnLst>
            <a:rect l="T6" t="T7" r="T8" b="T9"/>
            <a:pathLst>
              <a:path w="345" h="112">
                <a:moveTo>
                  <a:pt x="0" y="111"/>
                </a:moveTo>
                <a:lnTo>
                  <a:pt x="344" y="0"/>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1" name="Line 7">
            <a:extLst>
              <a:ext uri="{FF2B5EF4-FFF2-40B4-BE49-F238E27FC236}">
                <a16:creationId xmlns:a16="http://schemas.microsoft.com/office/drawing/2014/main" id="{5DD01B70-C106-8A5D-769B-25ADCDD6454B}"/>
              </a:ext>
            </a:extLst>
          </p:cNvPr>
          <p:cNvSpPr>
            <a:spLocks noChangeShapeType="1"/>
          </p:cNvSpPr>
          <p:nvPr/>
        </p:nvSpPr>
        <p:spPr bwMode="auto">
          <a:xfrm>
            <a:off x="6691313" y="2608263"/>
            <a:ext cx="0" cy="36195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2" name="Line 8">
            <a:extLst>
              <a:ext uri="{FF2B5EF4-FFF2-40B4-BE49-F238E27FC236}">
                <a16:creationId xmlns:a16="http://schemas.microsoft.com/office/drawing/2014/main" id="{C0B24B66-F7AF-2372-9685-0F1352D47261}"/>
              </a:ext>
            </a:extLst>
          </p:cNvPr>
          <p:cNvSpPr>
            <a:spLocks noChangeShapeType="1"/>
          </p:cNvSpPr>
          <p:nvPr/>
        </p:nvSpPr>
        <p:spPr bwMode="auto">
          <a:xfrm>
            <a:off x="6694488" y="3155950"/>
            <a:ext cx="0" cy="361950"/>
          </a:xfrm>
          <a:prstGeom prst="line">
            <a:avLst/>
          </a:prstGeom>
          <a:noFill/>
          <a:ln w="127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153" name="Rectangle 9">
            <a:extLst>
              <a:ext uri="{FF2B5EF4-FFF2-40B4-BE49-F238E27FC236}">
                <a16:creationId xmlns:a16="http://schemas.microsoft.com/office/drawing/2014/main" id="{32486170-7FF0-B558-BF97-67B1A1B25B74}"/>
              </a:ext>
            </a:extLst>
          </p:cNvPr>
          <p:cNvSpPr>
            <a:spLocks noChangeArrowheads="1"/>
          </p:cNvSpPr>
          <p:nvPr/>
        </p:nvSpPr>
        <p:spPr bwMode="auto">
          <a:xfrm rot="20340000">
            <a:off x="6673759" y="2800324"/>
            <a:ext cx="51135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800">
                <a:solidFill>
                  <a:schemeClr val="bg1"/>
                </a:solidFill>
              </a:rPr>
              <a:t>5 </a:t>
            </a:r>
            <a:r>
              <a:rPr lang="en-US" altLang="en-US" sz="1600">
                <a:solidFill>
                  <a:schemeClr val="bg1"/>
                </a:solidFill>
              </a:rPr>
              <a:t>A</a:t>
            </a:r>
          </a:p>
        </p:txBody>
      </p:sp>
      <p:sp>
        <p:nvSpPr>
          <p:cNvPr id="6154" name="Oval 10">
            <a:extLst>
              <a:ext uri="{FF2B5EF4-FFF2-40B4-BE49-F238E27FC236}">
                <a16:creationId xmlns:a16="http://schemas.microsoft.com/office/drawing/2014/main" id="{22ED9C98-828C-8984-EA38-629DA526E974}"/>
              </a:ext>
            </a:extLst>
          </p:cNvPr>
          <p:cNvSpPr>
            <a:spLocks noChangeArrowheads="1"/>
          </p:cNvSpPr>
          <p:nvPr/>
        </p:nvSpPr>
        <p:spPr bwMode="auto">
          <a:xfrm>
            <a:off x="6958014" y="2844800"/>
            <a:ext cx="33337" cy="39688"/>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155" name="Freeform 11">
            <a:extLst>
              <a:ext uri="{FF2B5EF4-FFF2-40B4-BE49-F238E27FC236}">
                <a16:creationId xmlns:a16="http://schemas.microsoft.com/office/drawing/2014/main" id="{5AECBB53-2FBD-6DBF-217E-CA14CB6EB258}"/>
              </a:ext>
            </a:extLst>
          </p:cNvPr>
          <p:cNvSpPr>
            <a:spLocks/>
          </p:cNvSpPr>
          <p:nvPr/>
        </p:nvSpPr>
        <p:spPr bwMode="auto">
          <a:xfrm>
            <a:off x="5851526" y="3108325"/>
            <a:ext cx="542925" cy="279400"/>
          </a:xfrm>
          <a:custGeom>
            <a:avLst/>
            <a:gdLst>
              <a:gd name="T0" fmla="*/ 2147483647 w 342"/>
              <a:gd name="T1" fmla="*/ 2147483647 h 176"/>
              <a:gd name="T2" fmla="*/ 0 w 342"/>
              <a:gd name="T3" fmla="*/ 2147483647 h 176"/>
              <a:gd name="T4" fmla="*/ 2147483647 w 342"/>
              <a:gd name="T5" fmla="*/ 2147483647 h 176"/>
              <a:gd name="T6" fmla="*/ 2147483647 w 342"/>
              <a:gd name="T7" fmla="*/ 2147483647 h 176"/>
              <a:gd name="T8" fmla="*/ 2147483647 w 342"/>
              <a:gd name="T9" fmla="*/ 2147483647 h 176"/>
              <a:gd name="T10" fmla="*/ 2147483647 w 342"/>
              <a:gd name="T11" fmla="*/ 2147483647 h 176"/>
              <a:gd name="T12" fmla="*/ 2147483647 w 342"/>
              <a:gd name="T13" fmla="*/ 2147483647 h 176"/>
              <a:gd name="T14" fmla="*/ 2147483647 w 342"/>
              <a:gd name="T15" fmla="*/ 2147483647 h 176"/>
              <a:gd name="T16" fmla="*/ 2147483647 w 342"/>
              <a:gd name="T17" fmla="*/ 2147483647 h 176"/>
              <a:gd name="T18" fmla="*/ 2147483647 w 342"/>
              <a:gd name="T19" fmla="*/ 2147483647 h 176"/>
              <a:gd name="T20" fmla="*/ 2147483647 w 342"/>
              <a:gd name="T21" fmla="*/ 2147483647 h 176"/>
              <a:gd name="T22" fmla="*/ 2147483647 w 342"/>
              <a:gd name="T23" fmla="*/ 2147483647 h 176"/>
              <a:gd name="T24" fmla="*/ 2147483647 w 342"/>
              <a:gd name="T25" fmla="*/ 2147483647 h 176"/>
              <a:gd name="T26" fmla="*/ 2147483647 w 342"/>
              <a:gd name="T27" fmla="*/ 2147483647 h 176"/>
              <a:gd name="T28" fmla="*/ 2147483647 w 342"/>
              <a:gd name="T29" fmla="*/ 2147483647 h 176"/>
              <a:gd name="T30" fmla="*/ 2147483647 w 342"/>
              <a:gd name="T31" fmla="*/ 2147483647 h 176"/>
              <a:gd name="T32" fmla="*/ 2147483647 w 342"/>
              <a:gd name="T33" fmla="*/ 2147483647 h 176"/>
              <a:gd name="T34" fmla="*/ 2147483647 w 342"/>
              <a:gd name="T35" fmla="*/ 2147483647 h 176"/>
              <a:gd name="T36" fmla="*/ 2147483647 w 342"/>
              <a:gd name="T37" fmla="*/ 2147483647 h 176"/>
              <a:gd name="T38" fmla="*/ 2147483647 w 342"/>
              <a:gd name="T39" fmla="*/ 2147483647 h 176"/>
              <a:gd name="T40" fmla="*/ 2147483647 w 342"/>
              <a:gd name="T41" fmla="*/ 2147483647 h 176"/>
              <a:gd name="T42" fmla="*/ 2147483647 w 342"/>
              <a:gd name="T43" fmla="*/ 2147483647 h 176"/>
              <a:gd name="T44" fmla="*/ 2147483647 w 342"/>
              <a:gd name="T45" fmla="*/ 2147483647 h 176"/>
              <a:gd name="T46" fmla="*/ 2147483647 w 342"/>
              <a:gd name="T47" fmla="*/ 2147483647 h 176"/>
              <a:gd name="T48" fmla="*/ 2147483647 w 342"/>
              <a:gd name="T49" fmla="*/ 2147483647 h 176"/>
              <a:gd name="T50" fmla="*/ 2147483647 w 342"/>
              <a:gd name="T51" fmla="*/ 2147483647 h 176"/>
              <a:gd name="T52" fmla="*/ 2147483647 w 342"/>
              <a:gd name="T53" fmla="*/ 2147483647 h 176"/>
              <a:gd name="T54" fmla="*/ 2147483647 w 342"/>
              <a:gd name="T55" fmla="*/ 2147483647 h 176"/>
              <a:gd name="T56" fmla="*/ 2147483647 w 342"/>
              <a:gd name="T57" fmla="*/ 2147483647 h 176"/>
              <a:gd name="T58" fmla="*/ 2147483647 w 342"/>
              <a:gd name="T59" fmla="*/ 2147483647 h 176"/>
              <a:gd name="T60" fmla="*/ 2147483647 w 342"/>
              <a:gd name="T61" fmla="*/ 2147483647 h 176"/>
              <a:gd name="T62" fmla="*/ 2147483647 w 342"/>
              <a:gd name="T63" fmla="*/ 2147483647 h 176"/>
              <a:gd name="T64" fmla="*/ 2147483647 w 342"/>
              <a:gd name="T65" fmla="*/ 2147483647 h 176"/>
              <a:gd name="T66" fmla="*/ 2147483647 w 342"/>
              <a:gd name="T67" fmla="*/ 2147483647 h 176"/>
              <a:gd name="T68" fmla="*/ 2147483647 w 342"/>
              <a:gd name="T69" fmla="*/ 2147483647 h 176"/>
              <a:gd name="T70" fmla="*/ 2147483647 w 342"/>
              <a:gd name="T71" fmla="*/ 2147483647 h 176"/>
              <a:gd name="T72" fmla="*/ 2147483647 w 342"/>
              <a:gd name="T73" fmla="*/ 2147483647 h 176"/>
              <a:gd name="T74" fmla="*/ 2147483647 w 342"/>
              <a:gd name="T75" fmla="*/ 2147483647 h 176"/>
              <a:gd name="T76" fmla="*/ 2147483647 w 342"/>
              <a:gd name="T77" fmla="*/ 2147483647 h 176"/>
              <a:gd name="T78" fmla="*/ 2147483647 w 342"/>
              <a:gd name="T79" fmla="*/ 2147483647 h 176"/>
              <a:gd name="T80" fmla="*/ 2147483647 w 342"/>
              <a:gd name="T81" fmla="*/ 0 h 176"/>
              <a:gd name="T82" fmla="*/ 2147483647 w 342"/>
              <a:gd name="T83" fmla="*/ 0 h 176"/>
              <a:gd name="T84" fmla="*/ 2147483647 w 342"/>
              <a:gd name="T85" fmla="*/ 0 h 176"/>
              <a:gd name="T86" fmla="*/ 2147483647 w 342"/>
              <a:gd name="T87" fmla="*/ 0 h 176"/>
              <a:gd name="T88" fmla="*/ 2147483647 w 342"/>
              <a:gd name="T89" fmla="*/ 0 h 176"/>
              <a:gd name="T90" fmla="*/ 2147483647 w 342"/>
              <a:gd name="T91" fmla="*/ 0 h 176"/>
              <a:gd name="T92" fmla="*/ 2147483647 w 342"/>
              <a:gd name="T93" fmla="*/ 0 h 176"/>
              <a:gd name="T94" fmla="*/ 2147483647 w 342"/>
              <a:gd name="T95" fmla="*/ 0 h 176"/>
              <a:gd name="T96" fmla="*/ 2147483647 w 342"/>
              <a:gd name="T97" fmla="*/ 0 h 176"/>
              <a:gd name="T98" fmla="*/ 2147483647 w 342"/>
              <a:gd name="T99" fmla="*/ 2147483647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176"/>
              <a:gd name="T152" fmla="*/ 342 w 342"/>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176">
                <a:moveTo>
                  <a:pt x="10" y="154"/>
                </a:moveTo>
                <a:lnTo>
                  <a:pt x="0" y="175"/>
                </a:lnTo>
                <a:lnTo>
                  <a:pt x="5" y="168"/>
                </a:lnTo>
                <a:lnTo>
                  <a:pt x="10" y="161"/>
                </a:lnTo>
                <a:lnTo>
                  <a:pt x="15" y="154"/>
                </a:lnTo>
                <a:lnTo>
                  <a:pt x="22" y="149"/>
                </a:lnTo>
                <a:lnTo>
                  <a:pt x="29" y="144"/>
                </a:lnTo>
                <a:lnTo>
                  <a:pt x="39" y="139"/>
                </a:lnTo>
                <a:lnTo>
                  <a:pt x="46" y="132"/>
                </a:lnTo>
                <a:lnTo>
                  <a:pt x="55" y="127"/>
                </a:lnTo>
                <a:lnTo>
                  <a:pt x="63" y="127"/>
                </a:lnTo>
                <a:lnTo>
                  <a:pt x="72" y="127"/>
                </a:lnTo>
                <a:lnTo>
                  <a:pt x="79" y="127"/>
                </a:lnTo>
                <a:lnTo>
                  <a:pt x="89" y="127"/>
                </a:lnTo>
                <a:lnTo>
                  <a:pt x="96" y="127"/>
                </a:lnTo>
                <a:lnTo>
                  <a:pt x="123" y="125"/>
                </a:lnTo>
                <a:lnTo>
                  <a:pt x="130" y="125"/>
                </a:lnTo>
                <a:lnTo>
                  <a:pt x="137" y="125"/>
                </a:lnTo>
                <a:lnTo>
                  <a:pt x="144" y="123"/>
                </a:lnTo>
                <a:lnTo>
                  <a:pt x="151" y="118"/>
                </a:lnTo>
                <a:lnTo>
                  <a:pt x="159" y="115"/>
                </a:lnTo>
                <a:lnTo>
                  <a:pt x="164" y="108"/>
                </a:lnTo>
                <a:lnTo>
                  <a:pt x="169" y="99"/>
                </a:lnTo>
                <a:lnTo>
                  <a:pt x="171" y="91"/>
                </a:lnTo>
                <a:lnTo>
                  <a:pt x="173" y="84"/>
                </a:lnTo>
                <a:lnTo>
                  <a:pt x="178" y="77"/>
                </a:lnTo>
                <a:lnTo>
                  <a:pt x="181" y="70"/>
                </a:lnTo>
                <a:lnTo>
                  <a:pt x="185" y="60"/>
                </a:lnTo>
                <a:lnTo>
                  <a:pt x="190" y="53"/>
                </a:lnTo>
                <a:lnTo>
                  <a:pt x="193" y="46"/>
                </a:lnTo>
                <a:lnTo>
                  <a:pt x="195" y="39"/>
                </a:lnTo>
                <a:lnTo>
                  <a:pt x="200" y="31"/>
                </a:lnTo>
                <a:lnTo>
                  <a:pt x="207" y="29"/>
                </a:lnTo>
                <a:lnTo>
                  <a:pt x="214" y="27"/>
                </a:lnTo>
                <a:lnTo>
                  <a:pt x="224" y="17"/>
                </a:lnTo>
                <a:lnTo>
                  <a:pt x="231" y="10"/>
                </a:lnTo>
                <a:lnTo>
                  <a:pt x="238" y="5"/>
                </a:lnTo>
                <a:lnTo>
                  <a:pt x="245" y="5"/>
                </a:lnTo>
                <a:lnTo>
                  <a:pt x="253" y="5"/>
                </a:lnTo>
                <a:lnTo>
                  <a:pt x="265" y="3"/>
                </a:lnTo>
                <a:lnTo>
                  <a:pt x="274" y="0"/>
                </a:lnTo>
                <a:lnTo>
                  <a:pt x="284" y="0"/>
                </a:lnTo>
                <a:lnTo>
                  <a:pt x="291" y="0"/>
                </a:lnTo>
                <a:lnTo>
                  <a:pt x="298" y="0"/>
                </a:lnTo>
                <a:lnTo>
                  <a:pt x="305" y="0"/>
                </a:lnTo>
                <a:lnTo>
                  <a:pt x="313" y="0"/>
                </a:lnTo>
                <a:lnTo>
                  <a:pt x="320" y="0"/>
                </a:lnTo>
                <a:lnTo>
                  <a:pt x="327" y="0"/>
                </a:lnTo>
                <a:lnTo>
                  <a:pt x="334" y="0"/>
                </a:lnTo>
                <a:lnTo>
                  <a:pt x="341" y="5"/>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6" name="Freeform 12">
            <a:extLst>
              <a:ext uri="{FF2B5EF4-FFF2-40B4-BE49-F238E27FC236}">
                <a16:creationId xmlns:a16="http://schemas.microsoft.com/office/drawing/2014/main" id="{2988AD5C-2777-EA91-61EF-28643A61D3D1}"/>
              </a:ext>
            </a:extLst>
          </p:cNvPr>
          <p:cNvSpPr>
            <a:spLocks/>
          </p:cNvSpPr>
          <p:nvPr/>
        </p:nvSpPr>
        <p:spPr bwMode="auto">
          <a:xfrm>
            <a:off x="6477001" y="3121026"/>
            <a:ext cx="327025" cy="80963"/>
          </a:xfrm>
          <a:custGeom>
            <a:avLst/>
            <a:gdLst>
              <a:gd name="T0" fmla="*/ 0 w 206"/>
              <a:gd name="T1" fmla="*/ 2147483647 h 51"/>
              <a:gd name="T2" fmla="*/ 2147483647 w 206"/>
              <a:gd name="T3" fmla="*/ 2147483647 h 51"/>
              <a:gd name="T4" fmla="*/ 2147483647 w 206"/>
              <a:gd name="T5" fmla="*/ 2147483647 h 51"/>
              <a:gd name="T6" fmla="*/ 2147483647 w 206"/>
              <a:gd name="T7" fmla="*/ 2147483647 h 51"/>
              <a:gd name="T8" fmla="*/ 2147483647 w 206"/>
              <a:gd name="T9" fmla="*/ 2147483647 h 51"/>
              <a:gd name="T10" fmla="*/ 2147483647 w 206"/>
              <a:gd name="T11" fmla="*/ 2147483647 h 51"/>
              <a:gd name="T12" fmla="*/ 2147483647 w 206"/>
              <a:gd name="T13" fmla="*/ 2147483647 h 51"/>
              <a:gd name="T14" fmla="*/ 2147483647 w 206"/>
              <a:gd name="T15" fmla="*/ 2147483647 h 51"/>
              <a:gd name="T16" fmla="*/ 2147483647 w 206"/>
              <a:gd name="T17" fmla="*/ 2147483647 h 51"/>
              <a:gd name="T18" fmla="*/ 2147483647 w 206"/>
              <a:gd name="T19" fmla="*/ 2147483647 h 51"/>
              <a:gd name="T20" fmla="*/ 2147483647 w 206"/>
              <a:gd name="T21" fmla="*/ 2147483647 h 51"/>
              <a:gd name="T22" fmla="*/ 2147483647 w 206"/>
              <a:gd name="T23" fmla="*/ 2147483647 h 51"/>
              <a:gd name="T24" fmla="*/ 2147483647 w 206"/>
              <a:gd name="T25" fmla="*/ 2147483647 h 51"/>
              <a:gd name="T26" fmla="*/ 2147483647 w 206"/>
              <a:gd name="T27" fmla="*/ 2147483647 h 51"/>
              <a:gd name="T28" fmla="*/ 2147483647 w 206"/>
              <a:gd name="T29" fmla="*/ 2147483647 h 51"/>
              <a:gd name="T30" fmla="*/ 2147483647 w 206"/>
              <a:gd name="T31" fmla="*/ 2147483647 h 51"/>
              <a:gd name="T32" fmla="*/ 2147483647 w 206"/>
              <a:gd name="T33" fmla="*/ 2147483647 h 51"/>
              <a:gd name="T34" fmla="*/ 2147483647 w 206"/>
              <a:gd name="T35" fmla="*/ 2147483647 h 51"/>
              <a:gd name="T36" fmla="*/ 2147483647 w 206"/>
              <a:gd name="T37" fmla="*/ 2147483647 h 51"/>
              <a:gd name="T38" fmla="*/ 2147483647 w 206"/>
              <a:gd name="T39" fmla="*/ 2147483647 h 51"/>
              <a:gd name="T40" fmla="*/ 2147483647 w 206"/>
              <a:gd name="T41" fmla="*/ 2147483647 h 51"/>
              <a:gd name="T42" fmla="*/ 2147483647 w 206"/>
              <a:gd name="T43" fmla="*/ 2147483647 h 51"/>
              <a:gd name="T44" fmla="*/ 2147483647 w 206"/>
              <a:gd name="T45" fmla="*/ 2147483647 h 51"/>
              <a:gd name="T46" fmla="*/ 2147483647 w 206"/>
              <a:gd name="T47" fmla="*/ 2147483647 h 51"/>
              <a:gd name="T48" fmla="*/ 2147483647 w 206"/>
              <a:gd name="T49" fmla="*/ 2147483647 h 51"/>
              <a:gd name="T50" fmla="*/ 2147483647 w 206"/>
              <a:gd name="T51" fmla="*/ 2147483647 h 51"/>
              <a:gd name="T52" fmla="*/ 2147483647 w 206"/>
              <a:gd name="T53" fmla="*/ 2147483647 h 51"/>
              <a:gd name="T54" fmla="*/ 2147483647 w 206"/>
              <a:gd name="T55" fmla="*/ 2147483647 h 51"/>
              <a:gd name="T56" fmla="*/ 2147483647 w 206"/>
              <a:gd name="T57" fmla="*/ 2147483647 h 51"/>
              <a:gd name="T58" fmla="*/ 2147483647 w 206"/>
              <a:gd name="T59" fmla="*/ 2147483647 h 51"/>
              <a:gd name="T60" fmla="*/ 2147483647 w 206"/>
              <a:gd name="T61" fmla="*/ 2147483647 h 51"/>
              <a:gd name="T62" fmla="*/ 2147483647 w 206"/>
              <a:gd name="T63" fmla="*/ 2147483647 h 51"/>
              <a:gd name="T64" fmla="*/ 2147483647 w 206"/>
              <a:gd name="T65" fmla="*/ 2147483647 h 51"/>
              <a:gd name="T66" fmla="*/ 2147483647 w 206"/>
              <a:gd name="T67" fmla="*/ 0 h 51"/>
              <a:gd name="T68" fmla="*/ 2147483647 w 206"/>
              <a:gd name="T69" fmla="*/ 0 h 51"/>
              <a:gd name="T70" fmla="*/ 2147483647 w 206"/>
              <a:gd name="T71" fmla="*/ 0 h 51"/>
              <a:gd name="T72" fmla="*/ 2147483647 w 206"/>
              <a:gd name="T73" fmla="*/ 2147483647 h 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
              <a:gd name="T112" fmla="*/ 0 h 51"/>
              <a:gd name="T113" fmla="*/ 206 w 206"/>
              <a:gd name="T114" fmla="*/ 51 h 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 h="51">
                <a:moveTo>
                  <a:pt x="0" y="34"/>
                </a:moveTo>
                <a:lnTo>
                  <a:pt x="5" y="39"/>
                </a:lnTo>
                <a:lnTo>
                  <a:pt x="10" y="42"/>
                </a:lnTo>
                <a:lnTo>
                  <a:pt x="16" y="42"/>
                </a:lnTo>
                <a:lnTo>
                  <a:pt x="22" y="44"/>
                </a:lnTo>
                <a:lnTo>
                  <a:pt x="29" y="47"/>
                </a:lnTo>
                <a:lnTo>
                  <a:pt x="35" y="50"/>
                </a:lnTo>
                <a:lnTo>
                  <a:pt x="40" y="50"/>
                </a:lnTo>
                <a:lnTo>
                  <a:pt x="45" y="50"/>
                </a:lnTo>
                <a:lnTo>
                  <a:pt x="51" y="50"/>
                </a:lnTo>
                <a:lnTo>
                  <a:pt x="56" y="50"/>
                </a:lnTo>
                <a:lnTo>
                  <a:pt x="62" y="48"/>
                </a:lnTo>
                <a:lnTo>
                  <a:pt x="67" y="48"/>
                </a:lnTo>
                <a:lnTo>
                  <a:pt x="74" y="48"/>
                </a:lnTo>
                <a:lnTo>
                  <a:pt x="78" y="42"/>
                </a:lnTo>
                <a:lnTo>
                  <a:pt x="83" y="42"/>
                </a:lnTo>
                <a:lnTo>
                  <a:pt x="88" y="36"/>
                </a:lnTo>
                <a:lnTo>
                  <a:pt x="94" y="34"/>
                </a:lnTo>
                <a:lnTo>
                  <a:pt x="99" y="34"/>
                </a:lnTo>
                <a:lnTo>
                  <a:pt x="106" y="32"/>
                </a:lnTo>
                <a:lnTo>
                  <a:pt x="112" y="32"/>
                </a:lnTo>
                <a:lnTo>
                  <a:pt x="117" y="31"/>
                </a:lnTo>
                <a:lnTo>
                  <a:pt x="122" y="28"/>
                </a:lnTo>
                <a:lnTo>
                  <a:pt x="128" y="26"/>
                </a:lnTo>
                <a:lnTo>
                  <a:pt x="134" y="21"/>
                </a:lnTo>
                <a:lnTo>
                  <a:pt x="141" y="18"/>
                </a:lnTo>
                <a:lnTo>
                  <a:pt x="147" y="12"/>
                </a:lnTo>
                <a:lnTo>
                  <a:pt x="155" y="12"/>
                </a:lnTo>
                <a:lnTo>
                  <a:pt x="160" y="12"/>
                </a:lnTo>
                <a:lnTo>
                  <a:pt x="166" y="12"/>
                </a:lnTo>
                <a:lnTo>
                  <a:pt x="171" y="12"/>
                </a:lnTo>
                <a:lnTo>
                  <a:pt x="174" y="7"/>
                </a:lnTo>
                <a:lnTo>
                  <a:pt x="190" y="7"/>
                </a:lnTo>
                <a:lnTo>
                  <a:pt x="189" y="0"/>
                </a:lnTo>
                <a:lnTo>
                  <a:pt x="194" y="0"/>
                </a:lnTo>
                <a:lnTo>
                  <a:pt x="200" y="0"/>
                </a:lnTo>
                <a:lnTo>
                  <a:pt x="205" y="4"/>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hlinkClick r:id="" action="ppaction://ole?verb=0"/>
            <a:extLst>
              <a:ext uri="{FF2B5EF4-FFF2-40B4-BE49-F238E27FC236}">
                <a16:creationId xmlns:a16="http://schemas.microsoft.com/office/drawing/2014/main" id="{9EB9288E-F109-9FED-ED6F-F1B242C91DD2}"/>
              </a:ext>
            </a:extLst>
          </p:cNvPr>
          <p:cNvGraphicFramePr>
            <a:graphicFrameLocks/>
          </p:cNvGraphicFramePr>
          <p:nvPr/>
        </p:nvGraphicFramePr>
        <p:xfrm>
          <a:off x="2217738" y="9526"/>
          <a:ext cx="7523162" cy="5553075"/>
        </p:xfrm>
        <a:graphic>
          <a:graphicData uri="http://schemas.openxmlformats.org/presentationml/2006/ole">
            <mc:AlternateContent xmlns:mc="http://schemas.openxmlformats.org/markup-compatibility/2006">
              <mc:Choice xmlns:v="urn:schemas-microsoft-com:vml" Requires="v">
                <p:oleObj name="PHOTO-PAINT Image" r:id="rId2" imgW="1647716" imgH="1220803" progId="CPaint5">
                  <p:embed/>
                </p:oleObj>
              </mc:Choice>
              <mc:Fallback>
                <p:oleObj name="PHOTO-PAINT Image" r:id="rId2" imgW="1647716" imgH="1220803" progId="CPaint5">
                  <p:embed/>
                  <p:pic>
                    <p:nvPicPr>
                      <p:cNvPr id="7170" name="Object 2">
                        <a:hlinkClick r:id="" action="ppaction://ole?verb=0"/>
                        <a:extLst>
                          <a:ext uri="{FF2B5EF4-FFF2-40B4-BE49-F238E27FC236}">
                            <a16:creationId xmlns:a16="http://schemas.microsoft.com/office/drawing/2014/main" id="{9EB9288E-F109-9FED-ED6F-F1B242C91DD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9526"/>
                        <a:ext cx="7523162"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a:extLst>
              <a:ext uri="{FF2B5EF4-FFF2-40B4-BE49-F238E27FC236}">
                <a16:creationId xmlns:a16="http://schemas.microsoft.com/office/drawing/2014/main" id="{F17BB26D-1AC0-2003-FA89-4AE4D3F034ED}"/>
              </a:ext>
            </a:extLst>
          </p:cNvPr>
          <p:cNvSpPr>
            <a:spLocks noChangeArrowheads="1"/>
          </p:cNvSpPr>
          <p:nvPr/>
        </p:nvSpPr>
        <p:spPr bwMode="auto">
          <a:xfrm>
            <a:off x="2222500" y="12700"/>
            <a:ext cx="7488238" cy="553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172" name="Rectangle 4">
            <a:extLst>
              <a:ext uri="{FF2B5EF4-FFF2-40B4-BE49-F238E27FC236}">
                <a16:creationId xmlns:a16="http://schemas.microsoft.com/office/drawing/2014/main" id="{445B0336-E4CB-2412-D040-99D44C21A4AD}"/>
              </a:ext>
            </a:extLst>
          </p:cNvPr>
          <p:cNvSpPr>
            <a:spLocks noChangeArrowheads="1"/>
          </p:cNvSpPr>
          <p:nvPr/>
        </p:nvSpPr>
        <p:spPr bwMode="auto">
          <a:xfrm>
            <a:off x="2119313" y="5640389"/>
            <a:ext cx="78613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1800" b="1"/>
              <a:t>At  t = 6 min.  Continued adsorption of thiols results in a monolayer</a:t>
            </a:r>
          </a:p>
        </p:txBody>
      </p:sp>
      <p:sp>
        <p:nvSpPr>
          <p:cNvPr id="7173" name="Rectangle 5">
            <a:extLst>
              <a:ext uri="{FF2B5EF4-FFF2-40B4-BE49-F238E27FC236}">
                <a16:creationId xmlns:a16="http://schemas.microsoft.com/office/drawing/2014/main" id="{0E47A370-A508-6A3C-23C3-B65F1F70C1EC}"/>
              </a:ext>
            </a:extLst>
          </p:cNvPr>
          <p:cNvSpPr>
            <a:spLocks noChangeArrowheads="1"/>
          </p:cNvSpPr>
          <p:nvPr/>
        </p:nvSpPr>
        <p:spPr bwMode="auto">
          <a:xfrm>
            <a:off x="2271714" y="31751"/>
            <a:ext cx="3164329"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4000" b="1">
                <a:solidFill>
                  <a:schemeClr val="bg1"/>
                </a:solidFill>
              </a:rPr>
              <a:t>time = 6 min</a:t>
            </a:r>
          </a:p>
        </p:txBody>
      </p:sp>
      <p:sp>
        <p:nvSpPr>
          <p:cNvPr id="7174" name="Freeform 6">
            <a:extLst>
              <a:ext uri="{FF2B5EF4-FFF2-40B4-BE49-F238E27FC236}">
                <a16:creationId xmlns:a16="http://schemas.microsoft.com/office/drawing/2014/main" id="{EDDB019C-8BF6-86B5-7991-93B810F9AFE3}"/>
              </a:ext>
            </a:extLst>
          </p:cNvPr>
          <p:cNvSpPr>
            <a:spLocks/>
          </p:cNvSpPr>
          <p:nvPr/>
        </p:nvSpPr>
        <p:spPr bwMode="auto">
          <a:xfrm>
            <a:off x="5400675" y="3070226"/>
            <a:ext cx="488950" cy="174625"/>
          </a:xfrm>
          <a:custGeom>
            <a:avLst/>
            <a:gdLst>
              <a:gd name="T0" fmla="*/ 0 w 308"/>
              <a:gd name="T1" fmla="*/ 2147483647 h 110"/>
              <a:gd name="T2" fmla="*/ 2147483647 w 308"/>
              <a:gd name="T3" fmla="*/ 0 h 110"/>
              <a:gd name="T4" fmla="*/ 0 60000 65536"/>
              <a:gd name="T5" fmla="*/ 0 60000 65536"/>
              <a:gd name="T6" fmla="*/ 0 w 308"/>
              <a:gd name="T7" fmla="*/ 0 h 110"/>
              <a:gd name="T8" fmla="*/ 308 w 308"/>
              <a:gd name="T9" fmla="*/ 110 h 110"/>
            </a:gdLst>
            <a:ahLst/>
            <a:cxnLst>
              <a:cxn ang="T4">
                <a:pos x="T0" y="T1"/>
              </a:cxn>
              <a:cxn ang="T5">
                <a:pos x="T2" y="T3"/>
              </a:cxn>
            </a:cxnLst>
            <a:rect l="T6" t="T7" r="T8" b="T9"/>
            <a:pathLst>
              <a:path w="308" h="110">
                <a:moveTo>
                  <a:pt x="0" y="109"/>
                </a:moveTo>
                <a:lnTo>
                  <a:pt x="307" y="0"/>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5" name="Line 7">
            <a:extLst>
              <a:ext uri="{FF2B5EF4-FFF2-40B4-BE49-F238E27FC236}">
                <a16:creationId xmlns:a16="http://schemas.microsoft.com/office/drawing/2014/main" id="{BFFE10F4-23CC-1314-7216-92C3D5AF04E8}"/>
              </a:ext>
            </a:extLst>
          </p:cNvPr>
          <p:cNvSpPr>
            <a:spLocks noChangeShapeType="1"/>
          </p:cNvSpPr>
          <p:nvPr/>
        </p:nvSpPr>
        <p:spPr bwMode="auto">
          <a:xfrm>
            <a:off x="5761038" y="2611438"/>
            <a:ext cx="0" cy="36195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6" name="Line 8">
            <a:extLst>
              <a:ext uri="{FF2B5EF4-FFF2-40B4-BE49-F238E27FC236}">
                <a16:creationId xmlns:a16="http://schemas.microsoft.com/office/drawing/2014/main" id="{71A95904-6165-A271-9A19-94A0C88064A4}"/>
              </a:ext>
            </a:extLst>
          </p:cNvPr>
          <p:cNvSpPr>
            <a:spLocks noChangeShapeType="1"/>
          </p:cNvSpPr>
          <p:nvPr/>
        </p:nvSpPr>
        <p:spPr bwMode="auto">
          <a:xfrm>
            <a:off x="5761038" y="3121025"/>
            <a:ext cx="0" cy="361950"/>
          </a:xfrm>
          <a:prstGeom prst="line">
            <a:avLst/>
          </a:prstGeom>
          <a:noFill/>
          <a:ln w="127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77" name="Rectangle 9">
            <a:extLst>
              <a:ext uri="{FF2B5EF4-FFF2-40B4-BE49-F238E27FC236}">
                <a16:creationId xmlns:a16="http://schemas.microsoft.com/office/drawing/2014/main" id="{98044C6E-F8F4-0A91-A1EA-E5976DFC151C}"/>
              </a:ext>
            </a:extLst>
          </p:cNvPr>
          <p:cNvSpPr>
            <a:spLocks noChangeArrowheads="1"/>
          </p:cNvSpPr>
          <p:nvPr/>
        </p:nvSpPr>
        <p:spPr bwMode="auto">
          <a:xfrm rot="20340000">
            <a:off x="5819684" y="2751112"/>
            <a:ext cx="51135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800">
                <a:solidFill>
                  <a:schemeClr val="bg1"/>
                </a:solidFill>
              </a:rPr>
              <a:t>5 </a:t>
            </a:r>
            <a:r>
              <a:rPr lang="en-US" altLang="en-US" sz="1600">
                <a:solidFill>
                  <a:schemeClr val="bg1"/>
                </a:solidFill>
              </a:rPr>
              <a:t>A</a:t>
            </a:r>
          </a:p>
        </p:txBody>
      </p:sp>
      <p:sp>
        <p:nvSpPr>
          <p:cNvPr id="7178" name="Oval 10">
            <a:extLst>
              <a:ext uri="{FF2B5EF4-FFF2-40B4-BE49-F238E27FC236}">
                <a16:creationId xmlns:a16="http://schemas.microsoft.com/office/drawing/2014/main" id="{9E3C5AE3-4C97-44A3-6B7A-DC4E0DEEF06F}"/>
              </a:ext>
            </a:extLst>
          </p:cNvPr>
          <p:cNvSpPr>
            <a:spLocks noChangeArrowheads="1"/>
          </p:cNvSpPr>
          <p:nvPr/>
        </p:nvSpPr>
        <p:spPr bwMode="auto">
          <a:xfrm>
            <a:off x="6111875" y="2795589"/>
            <a:ext cx="33338" cy="39687"/>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179" name="Freeform 11">
            <a:extLst>
              <a:ext uri="{FF2B5EF4-FFF2-40B4-BE49-F238E27FC236}">
                <a16:creationId xmlns:a16="http://schemas.microsoft.com/office/drawing/2014/main" id="{182B2655-1DB2-3D4C-39E1-7035AA8FC0F6}"/>
              </a:ext>
            </a:extLst>
          </p:cNvPr>
          <p:cNvSpPr>
            <a:spLocks/>
          </p:cNvSpPr>
          <p:nvPr/>
        </p:nvSpPr>
        <p:spPr bwMode="auto">
          <a:xfrm>
            <a:off x="4956176" y="2947988"/>
            <a:ext cx="904875" cy="330200"/>
          </a:xfrm>
          <a:custGeom>
            <a:avLst/>
            <a:gdLst>
              <a:gd name="T0" fmla="*/ 2147483647 w 570"/>
              <a:gd name="T1" fmla="*/ 2147483647 h 208"/>
              <a:gd name="T2" fmla="*/ 2147483647 w 570"/>
              <a:gd name="T3" fmla="*/ 2147483647 h 208"/>
              <a:gd name="T4" fmla="*/ 2147483647 w 570"/>
              <a:gd name="T5" fmla="*/ 2147483647 h 208"/>
              <a:gd name="T6" fmla="*/ 2147483647 w 570"/>
              <a:gd name="T7" fmla="*/ 2147483647 h 208"/>
              <a:gd name="T8" fmla="*/ 2147483647 w 570"/>
              <a:gd name="T9" fmla="*/ 2147483647 h 208"/>
              <a:gd name="T10" fmla="*/ 2147483647 w 570"/>
              <a:gd name="T11" fmla="*/ 2147483647 h 208"/>
              <a:gd name="T12" fmla="*/ 2147483647 w 570"/>
              <a:gd name="T13" fmla="*/ 2147483647 h 208"/>
              <a:gd name="T14" fmla="*/ 2147483647 w 570"/>
              <a:gd name="T15" fmla="*/ 2147483647 h 208"/>
              <a:gd name="T16" fmla="*/ 2147483647 w 570"/>
              <a:gd name="T17" fmla="*/ 2147483647 h 208"/>
              <a:gd name="T18" fmla="*/ 2147483647 w 570"/>
              <a:gd name="T19" fmla="*/ 2147483647 h 208"/>
              <a:gd name="T20" fmla="*/ 2147483647 w 570"/>
              <a:gd name="T21" fmla="*/ 2147483647 h 208"/>
              <a:gd name="T22" fmla="*/ 2147483647 w 570"/>
              <a:gd name="T23" fmla="*/ 2147483647 h 208"/>
              <a:gd name="T24" fmla="*/ 2147483647 w 570"/>
              <a:gd name="T25" fmla="*/ 2147483647 h 208"/>
              <a:gd name="T26" fmla="*/ 2147483647 w 570"/>
              <a:gd name="T27" fmla="*/ 2147483647 h 208"/>
              <a:gd name="T28" fmla="*/ 2147483647 w 570"/>
              <a:gd name="T29" fmla="*/ 2147483647 h 208"/>
              <a:gd name="T30" fmla="*/ 2147483647 w 570"/>
              <a:gd name="T31" fmla="*/ 2147483647 h 208"/>
              <a:gd name="T32" fmla="*/ 2147483647 w 570"/>
              <a:gd name="T33" fmla="*/ 2147483647 h 208"/>
              <a:gd name="T34" fmla="*/ 2147483647 w 570"/>
              <a:gd name="T35" fmla="*/ 2147483647 h 208"/>
              <a:gd name="T36" fmla="*/ 2147483647 w 570"/>
              <a:gd name="T37" fmla="*/ 2147483647 h 208"/>
              <a:gd name="T38" fmla="*/ 2147483647 w 570"/>
              <a:gd name="T39" fmla="*/ 2147483647 h 208"/>
              <a:gd name="T40" fmla="*/ 2147483647 w 570"/>
              <a:gd name="T41" fmla="*/ 2147483647 h 208"/>
              <a:gd name="T42" fmla="*/ 2147483647 w 570"/>
              <a:gd name="T43" fmla="*/ 2147483647 h 208"/>
              <a:gd name="T44" fmla="*/ 2147483647 w 570"/>
              <a:gd name="T45" fmla="*/ 2147483647 h 208"/>
              <a:gd name="T46" fmla="*/ 2147483647 w 570"/>
              <a:gd name="T47" fmla="*/ 2147483647 h 208"/>
              <a:gd name="T48" fmla="*/ 2147483647 w 570"/>
              <a:gd name="T49" fmla="*/ 2147483647 h 208"/>
              <a:gd name="T50" fmla="*/ 2147483647 w 570"/>
              <a:gd name="T51" fmla="*/ 2147483647 h 208"/>
              <a:gd name="T52" fmla="*/ 2147483647 w 570"/>
              <a:gd name="T53" fmla="*/ 2147483647 h 208"/>
              <a:gd name="T54" fmla="*/ 2147483647 w 570"/>
              <a:gd name="T55" fmla="*/ 2147483647 h 208"/>
              <a:gd name="T56" fmla="*/ 2147483647 w 570"/>
              <a:gd name="T57" fmla="*/ 2147483647 h 208"/>
              <a:gd name="T58" fmla="*/ 2147483647 w 570"/>
              <a:gd name="T59" fmla="*/ 2147483647 h 208"/>
              <a:gd name="T60" fmla="*/ 2147483647 w 570"/>
              <a:gd name="T61" fmla="*/ 2147483647 h 208"/>
              <a:gd name="T62" fmla="*/ 2147483647 w 570"/>
              <a:gd name="T63" fmla="*/ 2147483647 h 208"/>
              <a:gd name="T64" fmla="*/ 2147483647 w 570"/>
              <a:gd name="T65" fmla="*/ 2147483647 h 208"/>
              <a:gd name="T66" fmla="*/ 2147483647 w 570"/>
              <a:gd name="T67" fmla="*/ 2147483647 h 208"/>
              <a:gd name="T68" fmla="*/ 2147483647 w 570"/>
              <a:gd name="T69" fmla="*/ 2147483647 h 208"/>
              <a:gd name="T70" fmla="*/ 2147483647 w 570"/>
              <a:gd name="T71" fmla="*/ 2147483647 h 208"/>
              <a:gd name="T72" fmla="*/ 2147483647 w 570"/>
              <a:gd name="T73" fmla="*/ 2147483647 h 208"/>
              <a:gd name="T74" fmla="*/ 2147483647 w 570"/>
              <a:gd name="T75" fmla="*/ 2147483647 h 208"/>
              <a:gd name="T76" fmla="*/ 2147483647 w 570"/>
              <a:gd name="T77" fmla="*/ 2147483647 h 2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208"/>
              <a:gd name="T119" fmla="*/ 570 w 570"/>
              <a:gd name="T120" fmla="*/ 208 h 2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208">
                <a:moveTo>
                  <a:pt x="0" y="207"/>
                </a:moveTo>
                <a:lnTo>
                  <a:pt x="10" y="207"/>
                </a:lnTo>
                <a:lnTo>
                  <a:pt x="17" y="207"/>
                </a:lnTo>
                <a:lnTo>
                  <a:pt x="24" y="202"/>
                </a:lnTo>
                <a:lnTo>
                  <a:pt x="34" y="200"/>
                </a:lnTo>
                <a:lnTo>
                  <a:pt x="41" y="192"/>
                </a:lnTo>
                <a:lnTo>
                  <a:pt x="48" y="192"/>
                </a:lnTo>
                <a:lnTo>
                  <a:pt x="55" y="192"/>
                </a:lnTo>
                <a:lnTo>
                  <a:pt x="63" y="188"/>
                </a:lnTo>
                <a:lnTo>
                  <a:pt x="70" y="185"/>
                </a:lnTo>
                <a:lnTo>
                  <a:pt x="77" y="183"/>
                </a:lnTo>
                <a:lnTo>
                  <a:pt x="89" y="180"/>
                </a:lnTo>
                <a:lnTo>
                  <a:pt x="96" y="178"/>
                </a:lnTo>
                <a:lnTo>
                  <a:pt x="103" y="178"/>
                </a:lnTo>
                <a:lnTo>
                  <a:pt x="111" y="176"/>
                </a:lnTo>
                <a:lnTo>
                  <a:pt x="120" y="166"/>
                </a:lnTo>
                <a:lnTo>
                  <a:pt x="127" y="161"/>
                </a:lnTo>
                <a:lnTo>
                  <a:pt x="135" y="156"/>
                </a:lnTo>
                <a:lnTo>
                  <a:pt x="144" y="154"/>
                </a:lnTo>
                <a:lnTo>
                  <a:pt x="151" y="147"/>
                </a:lnTo>
                <a:lnTo>
                  <a:pt x="163" y="140"/>
                </a:lnTo>
                <a:lnTo>
                  <a:pt x="173" y="135"/>
                </a:lnTo>
                <a:lnTo>
                  <a:pt x="180" y="128"/>
                </a:lnTo>
                <a:lnTo>
                  <a:pt x="187" y="120"/>
                </a:lnTo>
                <a:lnTo>
                  <a:pt x="197" y="116"/>
                </a:lnTo>
                <a:lnTo>
                  <a:pt x="204" y="116"/>
                </a:lnTo>
                <a:lnTo>
                  <a:pt x="211" y="113"/>
                </a:lnTo>
                <a:lnTo>
                  <a:pt x="219" y="113"/>
                </a:lnTo>
                <a:lnTo>
                  <a:pt x="226" y="118"/>
                </a:lnTo>
                <a:lnTo>
                  <a:pt x="233" y="125"/>
                </a:lnTo>
                <a:lnTo>
                  <a:pt x="240" y="132"/>
                </a:lnTo>
                <a:lnTo>
                  <a:pt x="250" y="137"/>
                </a:lnTo>
                <a:lnTo>
                  <a:pt x="257" y="142"/>
                </a:lnTo>
                <a:lnTo>
                  <a:pt x="264" y="144"/>
                </a:lnTo>
                <a:lnTo>
                  <a:pt x="269" y="152"/>
                </a:lnTo>
                <a:lnTo>
                  <a:pt x="279" y="154"/>
                </a:lnTo>
                <a:lnTo>
                  <a:pt x="281" y="161"/>
                </a:lnTo>
                <a:lnTo>
                  <a:pt x="288" y="166"/>
                </a:lnTo>
                <a:lnTo>
                  <a:pt x="295" y="168"/>
                </a:lnTo>
                <a:lnTo>
                  <a:pt x="303" y="171"/>
                </a:lnTo>
                <a:lnTo>
                  <a:pt x="310" y="171"/>
                </a:lnTo>
                <a:lnTo>
                  <a:pt x="322" y="171"/>
                </a:lnTo>
                <a:lnTo>
                  <a:pt x="331" y="164"/>
                </a:lnTo>
                <a:lnTo>
                  <a:pt x="339" y="156"/>
                </a:lnTo>
                <a:lnTo>
                  <a:pt x="341" y="149"/>
                </a:lnTo>
                <a:lnTo>
                  <a:pt x="346" y="142"/>
                </a:lnTo>
                <a:lnTo>
                  <a:pt x="351" y="135"/>
                </a:lnTo>
                <a:lnTo>
                  <a:pt x="358" y="125"/>
                </a:lnTo>
                <a:lnTo>
                  <a:pt x="360" y="118"/>
                </a:lnTo>
                <a:lnTo>
                  <a:pt x="363" y="111"/>
                </a:lnTo>
                <a:lnTo>
                  <a:pt x="363" y="104"/>
                </a:lnTo>
                <a:lnTo>
                  <a:pt x="365" y="94"/>
                </a:lnTo>
                <a:lnTo>
                  <a:pt x="367" y="84"/>
                </a:lnTo>
                <a:lnTo>
                  <a:pt x="370" y="77"/>
                </a:lnTo>
                <a:lnTo>
                  <a:pt x="372" y="70"/>
                </a:lnTo>
                <a:lnTo>
                  <a:pt x="379" y="60"/>
                </a:lnTo>
                <a:lnTo>
                  <a:pt x="379" y="51"/>
                </a:lnTo>
                <a:lnTo>
                  <a:pt x="391" y="41"/>
                </a:lnTo>
                <a:lnTo>
                  <a:pt x="399" y="39"/>
                </a:lnTo>
                <a:lnTo>
                  <a:pt x="408" y="39"/>
                </a:lnTo>
                <a:lnTo>
                  <a:pt x="418" y="36"/>
                </a:lnTo>
                <a:lnTo>
                  <a:pt x="425" y="32"/>
                </a:lnTo>
                <a:lnTo>
                  <a:pt x="432" y="22"/>
                </a:lnTo>
                <a:lnTo>
                  <a:pt x="442" y="22"/>
                </a:lnTo>
                <a:lnTo>
                  <a:pt x="449" y="22"/>
                </a:lnTo>
                <a:lnTo>
                  <a:pt x="459" y="22"/>
                </a:lnTo>
                <a:lnTo>
                  <a:pt x="468" y="22"/>
                </a:lnTo>
                <a:lnTo>
                  <a:pt x="478" y="20"/>
                </a:lnTo>
                <a:lnTo>
                  <a:pt x="487" y="20"/>
                </a:lnTo>
                <a:lnTo>
                  <a:pt x="495" y="20"/>
                </a:lnTo>
                <a:lnTo>
                  <a:pt x="502" y="15"/>
                </a:lnTo>
                <a:lnTo>
                  <a:pt x="514" y="15"/>
                </a:lnTo>
                <a:lnTo>
                  <a:pt x="521" y="10"/>
                </a:lnTo>
                <a:lnTo>
                  <a:pt x="528" y="10"/>
                </a:lnTo>
                <a:lnTo>
                  <a:pt x="538" y="10"/>
                </a:lnTo>
                <a:lnTo>
                  <a:pt x="545" y="10"/>
                </a:lnTo>
                <a:lnTo>
                  <a:pt x="552" y="10"/>
                </a:lnTo>
                <a:lnTo>
                  <a:pt x="559" y="5"/>
                </a:lnTo>
                <a:lnTo>
                  <a:pt x="569" y="0"/>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073357-A438-088C-DA40-A034E1A39B72}"/>
              </a:ext>
            </a:extLst>
          </p:cNvPr>
          <p:cNvPicPr>
            <a:picLocks noChangeAspect="1"/>
          </p:cNvPicPr>
          <p:nvPr/>
        </p:nvPicPr>
        <p:blipFill>
          <a:blip r:embed="rId2"/>
          <a:stretch>
            <a:fillRect/>
          </a:stretch>
        </p:blipFill>
        <p:spPr>
          <a:xfrm>
            <a:off x="4012902" y="629378"/>
            <a:ext cx="3623846" cy="1964309"/>
          </a:xfrm>
          <a:prstGeom prst="rect">
            <a:avLst/>
          </a:prstGeom>
        </p:spPr>
      </p:pic>
      <p:pic>
        <p:nvPicPr>
          <p:cNvPr id="11" name="Picture 10">
            <a:extLst>
              <a:ext uri="{FF2B5EF4-FFF2-40B4-BE49-F238E27FC236}">
                <a16:creationId xmlns:a16="http://schemas.microsoft.com/office/drawing/2014/main" id="{E7B00A4B-26B0-2639-8AC0-85D45894158B}"/>
              </a:ext>
            </a:extLst>
          </p:cNvPr>
          <p:cNvPicPr>
            <a:picLocks noChangeAspect="1"/>
          </p:cNvPicPr>
          <p:nvPr/>
        </p:nvPicPr>
        <p:blipFill>
          <a:blip r:embed="rId3"/>
          <a:stretch>
            <a:fillRect/>
          </a:stretch>
        </p:blipFill>
        <p:spPr>
          <a:xfrm>
            <a:off x="2392004" y="3143978"/>
            <a:ext cx="3230217" cy="1829581"/>
          </a:xfrm>
          <a:prstGeom prst="rect">
            <a:avLst/>
          </a:prstGeom>
        </p:spPr>
      </p:pic>
      <p:pic>
        <p:nvPicPr>
          <p:cNvPr id="15" name="Picture 14">
            <a:extLst>
              <a:ext uri="{FF2B5EF4-FFF2-40B4-BE49-F238E27FC236}">
                <a16:creationId xmlns:a16="http://schemas.microsoft.com/office/drawing/2014/main" id="{747DAA05-3254-9570-89CA-257AFECE09E5}"/>
              </a:ext>
            </a:extLst>
          </p:cNvPr>
          <p:cNvPicPr>
            <a:picLocks noChangeAspect="1"/>
          </p:cNvPicPr>
          <p:nvPr/>
        </p:nvPicPr>
        <p:blipFill>
          <a:blip r:embed="rId4"/>
          <a:stretch>
            <a:fillRect/>
          </a:stretch>
        </p:blipFill>
        <p:spPr>
          <a:xfrm>
            <a:off x="6390769" y="3138674"/>
            <a:ext cx="2813468" cy="1832233"/>
          </a:xfrm>
          <a:prstGeom prst="rect">
            <a:avLst/>
          </a:prstGeom>
        </p:spPr>
      </p:pic>
    </p:spTree>
    <p:extLst>
      <p:ext uri="{BB962C8B-B14F-4D97-AF65-F5344CB8AC3E}">
        <p14:creationId xmlns:p14="http://schemas.microsoft.com/office/powerpoint/2010/main" val="302237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hlinkClick r:id="" action="ppaction://ole?verb=0"/>
            <a:extLst>
              <a:ext uri="{FF2B5EF4-FFF2-40B4-BE49-F238E27FC236}">
                <a16:creationId xmlns:a16="http://schemas.microsoft.com/office/drawing/2014/main" id="{9FFC58D6-CEED-6744-B01D-84E91A478B0A}"/>
              </a:ext>
            </a:extLst>
          </p:cNvPr>
          <p:cNvGraphicFramePr>
            <a:graphicFrameLocks/>
          </p:cNvGraphicFramePr>
          <p:nvPr/>
        </p:nvGraphicFramePr>
        <p:xfrm>
          <a:off x="2271714" y="1"/>
          <a:ext cx="7489825" cy="5553075"/>
        </p:xfrm>
        <a:graphic>
          <a:graphicData uri="http://schemas.openxmlformats.org/presentationml/2006/ole">
            <mc:AlternateContent xmlns:mc="http://schemas.openxmlformats.org/markup-compatibility/2006">
              <mc:Choice xmlns:v="urn:schemas-microsoft-com:vml" Requires="v">
                <p:oleObj name="PHOTO-PAINT Image" r:id="rId2" imgW="1644531" imgH="1223641" progId="CPaint5">
                  <p:embed/>
                </p:oleObj>
              </mc:Choice>
              <mc:Fallback>
                <p:oleObj name="PHOTO-PAINT Image" r:id="rId2" imgW="1644531" imgH="1223641" progId="CPaint5">
                  <p:embed/>
                  <p:pic>
                    <p:nvPicPr>
                      <p:cNvPr id="8194" name="Object 2">
                        <a:hlinkClick r:id="" action="ppaction://ole?verb=0"/>
                        <a:extLst>
                          <a:ext uri="{FF2B5EF4-FFF2-40B4-BE49-F238E27FC236}">
                            <a16:creationId xmlns:a16="http://schemas.microsoft.com/office/drawing/2014/main" id="{9FFC58D6-CEED-6744-B01D-84E91A478B0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4" y="1"/>
                        <a:ext cx="7489825"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Rectangle 3">
            <a:extLst>
              <a:ext uri="{FF2B5EF4-FFF2-40B4-BE49-F238E27FC236}">
                <a16:creationId xmlns:a16="http://schemas.microsoft.com/office/drawing/2014/main" id="{401F7AF7-69D7-0D65-DE87-279A3819EABE}"/>
              </a:ext>
            </a:extLst>
          </p:cNvPr>
          <p:cNvSpPr>
            <a:spLocks noChangeArrowheads="1"/>
          </p:cNvSpPr>
          <p:nvPr/>
        </p:nvSpPr>
        <p:spPr bwMode="auto">
          <a:xfrm>
            <a:off x="2268539" y="12700"/>
            <a:ext cx="7488237" cy="553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8196" name="Rectangle 4">
            <a:extLst>
              <a:ext uri="{FF2B5EF4-FFF2-40B4-BE49-F238E27FC236}">
                <a16:creationId xmlns:a16="http://schemas.microsoft.com/office/drawing/2014/main" id="{0B42D0E1-5DFD-0379-751E-9D1C4635144C}"/>
              </a:ext>
            </a:extLst>
          </p:cNvPr>
          <p:cNvSpPr>
            <a:spLocks noChangeArrowheads="1"/>
          </p:cNvSpPr>
          <p:nvPr/>
        </p:nvSpPr>
        <p:spPr bwMode="auto">
          <a:xfrm>
            <a:off x="2165350" y="5640389"/>
            <a:ext cx="78613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1800" b="1"/>
              <a:t>At t = 8 min.  Elevated islands ranging from 20 to 100 Å in lateral diameter start to appear..</a:t>
            </a:r>
          </a:p>
        </p:txBody>
      </p:sp>
      <p:sp>
        <p:nvSpPr>
          <p:cNvPr id="8197" name="Rectangle 5">
            <a:extLst>
              <a:ext uri="{FF2B5EF4-FFF2-40B4-BE49-F238E27FC236}">
                <a16:creationId xmlns:a16="http://schemas.microsoft.com/office/drawing/2014/main" id="{737E4017-725B-8D0F-8362-601AF2321E44}"/>
              </a:ext>
            </a:extLst>
          </p:cNvPr>
          <p:cNvSpPr>
            <a:spLocks noChangeArrowheads="1"/>
          </p:cNvSpPr>
          <p:nvPr/>
        </p:nvSpPr>
        <p:spPr bwMode="auto">
          <a:xfrm>
            <a:off x="2317751" y="31751"/>
            <a:ext cx="3164329"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4000" b="1">
                <a:solidFill>
                  <a:schemeClr val="bg1"/>
                </a:solidFill>
              </a:rPr>
              <a:t>time = 8 min</a:t>
            </a:r>
          </a:p>
        </p:txBody>
      </p:sp>
      <p:sp>
        <p:nvSpPr>
          <p:cNvPr id="8198" name="Freeform 6">
            <a:extLst>
              <a:ext uri="{FF2B5EF4-FFF2-40B4-BE49-F238E27FC236}">
                <a16:creationId xmlns:a16="http://schemas.microsoft.com/office/drawing/2014/main" id="{0E068669-5463-01C6-F3C8-30BCADCD0A08}"/>
              </a:ext>
            </a:extLst>
          </p:cNvPr>
          <p:cNvSpPr>
            <a:spLocks/>
          </p:cNvSpPr>
          <p:nvPr/>
        </p:nvSpPr>
        <p:spPr bwMode="auto">
          <a:xfrm>
            <a:off x="5767388" y="1990725"/>
            <a:ext cx="647700" cy="838200"/>
          </a:xfrm>
          <a:custGeom>
            <a:avLst/>
            <a:gdLst>
              <a:gd name="T0" fmla="*/ 0 w 408"/>
              <a:gd name="T1" fmla="*/ 2147483647 h 528"/>
              <a:gd name="T2" fmla="*/ 2147483647 w 408"/>
              <a:gd name="T3" fmla="*/ 2147483647 h 528"/>
              <a:gd name="T4" fmla="*/ 2147483647 w 408"/>
              <a:gd name="T5" fmla="*/ 2147483647 h 528"/>
              <a:gd name="T6" fmla="*/ 2147483647 w 408"/>
              <a:gd name="T7" fmla="*/ 2147483647 h 528"/>
              <a:gd name="T8" fmla="*/ 2147483647 w 408"/>
              <a:gd name="T9" fmla="*/ 2147483647 h 528"/>
              <a:gd name="T10" fmla="*/ 2147483647 w 408"/>
              <a:gd name="T11" fmla="*/ 2147483647 h 528"/>
              <a:gd name="T12" fmla="*/ 2147483647 w 408"/>
              <a:gd name="T13" fmla="*/ 2147483647 h 528"/>
              <a:gd name="T14" fmla="*/ 2147483647 w 408"/>
              <a:gd name="T15" fmla="*/ 2147483647 h 528"/>
              <a:gd name="T16" fmla="*/ 2147483647 w 408"/>
              <a:gd name="T17" fmla="*/ 2147483647 h 528"/>
              <a:gd name="T18" fmla="*/ 2147483647 w 408"/>
              <a:gd name="T19" fmla="*/ 2147483647 h 528"/>
              <a:gd name="T20" fmla="*/ 2147483647 w 408"/>
              <a:gd name="T21" fmla="*/ 2147483647 h 528"/>
              <a:gd name="T22" fmla="*/ 2147483647 w 408"/>
              <a:gd name="T23" fmla="*/ 2147483647 h 528"/>
              <a:gd name="T24" fmla="*/ 2147483647 w 408"/>
              <a:gd name="T25" fmla="*/ 2147483647 h 528"/>
              <a:gd name="T26" fmla="*/ 2147483647 w 408"/>
              <a:gd name="T27" fmla="*/ 0 h 528"/>
              <a:gd name="T28" fmla="*/ 2147483647 w 408"/>
              <a:gd name="T29" fmla="*/ 0 h 528"/>
              <a:gd name="T30" fmla="*/ 2147483647 w 408"/>
              <a:gd name="T31" fmla="*/ 2147483647 h 5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8"/>
              <a:gd name="T49" fmla="*/ 0 h 528"/>
              <a:gd name="T50" fmla="*/ 408 w 408"/>
              <a:gd name="T51" fmla="*/ 528 h 5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8" h="528">
                <a:moveTo>
                  <a:pt x="0" y="527"/>
                </a:moveTo>
                <a:lnTo>
                  <a:pt x="29" y="511"/>
                </a:lnTo>
                <a:lnTo>
                  <a:pt x="56" y="497"/>
                </a:lnTo>
                <a:lnTo>
                  <a:pt x="79" y="497"/>
                </a:lnTo>
                <a:lnTo>
                  <a:pt x="92" y="477"/>
                </a:lnTo>
                <a:lnTo>
                  <a:pt x="139" y="466"/>
                </a:lnTo>
                <a:lnTo>
                  <a:pt x="195" y="457"/>
                </a:lnTo>
                <a:lnTo>
                  <a:pt x="214" y="423"/>
                </a:lnTo>
                <a:lnTo>
                  <a:pt x="241" y="403"/>
                </a:lnTo>
                <a:lnTo>
                  <a:pt x="254" y="337"/>
                </a:lnTo>
                <a:lnTo>
                  <a:pt x="268" y="233"/>
                </a:lnTo>
                <a:lnTo>
                  <a:pt x="287" y="118"/>
                </a:lnTo>
                <a:lnTo>
                  <a:pt x="323" y="44"/>
                </a:lnTo>
                <a:lnTo>
                  <a:pt x="369" y="0"/>
                </a:lnTo>
                <a:lnTo>
                  <a:pt x="398" y="0"/>
                </a:lnTo>
                <a:lnTo>
                  <a:pt x="407" y="39"/>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9" name="Freeform 7">
            <a:extLst>
              <a:ext uri="{FF2B5EF4-FFF2-40B4-BE49-F238E27FC236}">
                <a16:creationId xmlns:a16="http://schemas.microsoft.com/office/drawing/2014/main" id="{182365D9-51FF-88E7-0CD6-170BF875E7F3}"/>
              </a:ext>
            </a:extLst>
          </p:cNvPr>
          <p:cNvSpPr>
            <a:spLocks/>
          </p:cNvSpPr>
          <p:nvPr/>
        </p:nvSpPr>
        <p:spPr bwMode="auto">
          <a:xfrm>
            <a:off x="6537325" y="2352676"/>
            <a:ext cx="427038" cy="112713"/>
          </a:xfrm>
          <a:custGeom>
            <a:avLst/>
            <a:gdLst>
              <a:gd name="T0" fmla="*/ 0 w 269"/>
              <a:gd name="T1" fmla="*/ 0 h 71"/>
              <a:gd name="T2" fmla="*/ 2147483647 w 269"/>
              <a:gd name="T3" fmla="*/ 2147483647 h 71"/>
              <a:gd name="T4" fmla="*/ 2147483647 w 269"/>
              <a:gd name="T5" fmla="*/ 2147483647 h 71"/>
              <a:gd name="T6" fmla="*/ 2147483647 w 269"/>
              <a:gd name="T7" fmla="*/ 2147483647 h 71"/>
              <a:gd name="T8" fmla="*/ 2147483647 w 269"/>
              <a:gd name="T9" fmla="*/ 2147483647 h 71"/>
              <a:gd name="T10" fmla="*/ 2147483647 w 269"/>
              <a:gd name="T11" fmla="*/ 2147483647 h 71"/>
              <a:gd name="T12" fmla="*/ 2147483647 w 269"/>
              <a:gd name="T13" fmla="*/ 2147483647 h 71"/>
              <a:gd name="T14" fmla="*/ 0 60000 65536"/>
              <a:gd name="T15" fmla="*/ 0 60000 65536"/>
              <a:gd name="T16" fmla="*/ 0 60000 65536"/>
              <a:gd name="T17" fmla="*/ 0 60000 65536"/>
              <a:gd name="T18" fmla="*/ 0 60000 65536"/>
              <a:gd name="T19" fmla="*/ 0 60000 65536"/>
              <a:gd name="T20" fmla="*/ 0 60000 65536"/>
              <a:gd name="T21" fmla="*/ 0 w 269"/>
              <a:gd name="T22" fmla="*/ 0 h 71"/>
              <a:gd name="T23" fmla="*/ 269 w 26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71">
                <a:moveTo>
                  <a:pt x="0" y="0"/>
                </a:moveTo>
                <a:lnTo>
                  <a:pt x="46" y="64"/>
                </a:lnTo>
                <a:lnTo>
                  <a:pt x="75" y="70"/>
                </a:lnTo>
                <a:lnTo>
                  <a:pt x="111" y="70"/>
                </a:lnTo>
                <a:lnTo>
                  <a:pt x="161" y="50"/>
                </a:lnTo>
                <a:lnTo>
                  <a:pt x="199" y="39"/>
                </a:lnTo>
                <a:lnTo>
                  <a:pt x="268" y="5"/>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 name="Freeform 8">
            <a:extLst>
              <a:ext uri="{FF2B5EF4-FFF2-40B4-BE49-F238E27FC236}">
                <a16:creationId xmlns:a16="http://schemas.microsoft.com/office/drawing/2014/main" id="{E007A8F6-80E9-068B-8151-887BBB5FA878}"/>
              </a:ext>
            </a:extLst>
          </p:cNvPr>
          <p:cNvSpPr>
            <a:spLocks/>
          </p:cNvSpPr>
          <p:nvPr/>
        </p:nvSpPr>
        <p:spPr bwMode="auto">
          <a:xfrm>
            <a:off x="5711826" y="1997076"/>
            <a:ext cx="652463" cy="276225"/>
          </a:xfrm>
          <a:custGeom>
            <a:avLst/>
            <a:gdLst>
              <a:gd name="T0" fmla="*/ 2147483647 w 411"/>
              <a:gd name="T1" fmla="*/ 0 h 174"/>
              <a:gd name="T2" fmla="*/ 0 w 411"/>
              <a:gd name="T3" fmla="*/ 2147483647 h 174"/>
              <a:gd name="T4" fmla="*/ 0 60000 65536"/>
              <a:gd name="T5" fmla="*/ 0 60000 65536"/>
              <a:gd name="T6" fmla="*/ 0 w 411"/>
              <a:gd name="T7" fmla="*/ 0 h 174"/>
              <a:gd name="T8" fmla="*/ 411 w 411"/>
              <a:gd name="T9" fmla="*/ 174 h 174"/>
            </a:gdLst>
            <a:ahLst/>
            <a:cxnLst>
              <a:cxn ang="T4">
                <a:pos x="T0" y="T1"/>
              </a:cxn>
              <a:cxn ang="T5">
                <a:pos x="T2" y="T3"/>
              </a:cxn>
            </a:cxnLst>
            <a:rect l="T6" t="T7" r="T8" b="T9"/>
            <a:pathLst>
              <a:path w="411" h="174">
                <a:moveTo>
                  <a:pt x="410" y="0"/>
                </a:moveTo>
                <a:lnTo>
                  <a:pt x="0" y="173"/>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 name="Freeform 9">
            <a:extLst>
              <a:ext uri="{FF2B5EF4-FFF2-40B4-BE49-F238E27FC236}">
                <a16:creationId xmlns:a16="http://schemas.microsoft.com/office/drawing/2014/main" id="{4B16CE4F-0789-3D65-CFF0-9BB3F230C094}"/>
              </a:ext>
            </a:extLst>
          </p:cNvPr>
          <p:cNvSpPr>
            <a:spLocks/>
          </p:cNvSpPr>
          <p:nvPr/>
        </p:nvSpPr>
        <p:spPr bwMode="auto">
          <a:xfrm>
            <a:off x="5907089" y="1763713"/>
            <a:ext cx="1587" cy="436562"/>
          </a:xfrm>
          <a:custGeom>
            <a:avLst/>
            <a:gdLst>
              <a:gd name="T0" fmla="*/ 0 w 1"/>
              <a:gd name="T1" fmla="*/ 0 h 275"/>
              <a:gd name="T2" fmla="*/ 0 w 1"/>
              <a:gd name="T3" fmla="*/ 2147483647 h 275"/>
              <a:gd name="T4" fmla="*/ 0 60000 65536"/>
              <a:gd name="T5" fmla="*/ 0 60000 65536"/>
              <a:gd name="T6" fmla="*/ 0 w 1"/>
              <a:gd name="T7" fmla="*/ 0 h 275"/>
              <a:gd name="T8" fmla="*/ 1 w 1"/>
              <a:gd name="T9" fmla="*/ 275 h 275"/>
            </a:gdLst>
            <a:ahLst/>
            <a:cxnLst>
              <a:cxn ang="T4">
                <a:pos x="T0" y="T1"/>
              </a:cxn>
              <a:cxn ang="T5">
                <a:pos x="T2" y="T3"/>
              </a:cxn>
            </a:cxnLst>
            <a:rect l="T6" t="T7" r="T8" b="T9"/>
            <a:pathLst>
              <a:path w="1" h="275">
                <a:moveTo>
                  <a:pt x="0" y="0"/>
                </a:moveTo>
                <a:lnTo>
                  <a:pt x="0" y="274"/>
                </a:lnTo>
              </a:path>
            </a:pathLst>
          </a:custGeom>
          <a:noFill/>
          <a:ln w="12700" cap="rnd">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2" name="Freeform 10">
            <a:extLst>
              <a:ext uri="{FF2B5EF4-FFF2-40B4-BE49-F238E27FC236}">
                <a16:creationId xmlns:a16="http://schemas.microsoft.com/office/drawing/2014/main" id="{1C6DBC48-731B-D122-6164-EC5EE4502B84}"/>
              </a:ext>
            </a:extLst>
          </p:cNvPr>
          <p:cNvSpPr>
            <a:spLocks/>
          </p:cNvSpPr>
          <p:nvPr/>
        </p:nvSpPr>
        <p:spPr bwMode="auto">
          <a:xfrm>
            <a:off x="5907089" y="2754313"/>
            <a:ext cx="1587" cy="436562"/>
          </a:xfrm>
          <a:custGeom>
            <a:avLst/>
            <a:gdLst>
              <a:gd name="T0" fmla="*/ 0 w 1"/>
              <a:gd name="T1" fmla="*/ 0 h 275"/>
              <a:gd name="T2" fmla="*/ 0 w 1"/>
              <a:gd name="T3" fmla="*/ 2147483647 h 275"/>
              <a:gd name="T4" fmla="*/ 0 60000 65536"/>
              <a:gd name="T5" fmla="*/ 0 60000 65536"/>
              <a:gd name="T6" fmla="*/ 0 w 1"/>
              <a:gd name="T7" fmla="*/ 0 h 275"/>
              <a:gd name="T8" fmla="*/ 1 w 1"/>
              <a:gd name="T9" fmla="*/ 275 h 275"/>
            </a:gdLst>
            <a:ahLst/>
            <a:cxnLst>
              <a:cxn ang="T4">
                <a:pos x="T0" y="T1"/>
              </a:cxn>
              <a:cxn ang="T5">
                <a:pos x="T2" y="T3"/>
              </a:cxn>
            </a:cxnLst>
            <a:rect l="T6" t="T7" r="T8" b="T9"/>
            <a:pathLst>
              <a:path w="1" h="275">
                <a:moveTo>
                  <a:pt x="0" y="0"/>
                </a:moveTo>
                <a:lnTo>
                  <a:pt x="0" y="274"/>
                </a:lnTo>
              </a:path>
            </a:pathLst>
          </a:custGeom>
          <a:noFill/>
          <a:ln w="12700" cap="rnd">
            <a:solidFill>
              <a:schemeClr val="bg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3" name="Rectangle 11">
            <a:extLst>
              <a:ext uri="{FF2B5EF4-FFF2-40B4-BE49-F238E27FC236}">
                <a16:creationId xmlns:a16="http://schemas.microsoft.com/office/drawing/2014/main" id="{2BE96DEB-F386-AC5B-ACDA-9F48DCE57209}"/>
              </a:ext>
            </a:extLst>
          </p:cNvPr>
          <p:cNvSpPr>
            <a:spLocks noChangeArrowheads="1"/>
          </p:cNvSpPr>
          <p:nvPr/>
        </p:nvSpPr>
        <p:spPr bwMode="auto">
          <a:xfrm rot="20280000">
            <a:off x="5349163" y="2392337"/>
            <a:ext cx="63960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800">
                <a:solidFill>
                  <a:schemeClr val="bg1"/>
                </a:solidFill>
              </a:rPr>
              <a:t>18 </a:t>
            </a:r>
            <a:r>
              <a:rPr lang="en-US" altLang="en-US" sz="1600">
                <a:solidFill>
                  <a:schemeClr val="bg1"/>
                </a:solidFill>
              </a:rPr>
              <a:t>A</a:t>
            </a:r>
          </a:p>
        </p:txBody>
      </p:sp>
      <p:sp>
        <p:nvSpPr>
          <p:cNvPr id="8204" name="Oval 12">
            <a:extLst>
              <a:ext uri="{FF2B5EF4-FFF2-40B4-BE49-F238E27FC236}">
                <a16:creationId xmlns:a16="http://schemas.microsoft.com/office/drawing/2014/main" id="{151FF5A0-7918-FDD5-1CC6-78593AC7DF3F}"/>
              </a:ext>
            </a:extLst>
          </p:cNvPr>
          <p:cNvSpPr>
            <a:spLocks noChangeArrowheads="1"/>
          </p:cNvSpPr>
          <p:nvPr/>
        </p:nvSpPr>
        <p:spPr bwMode="auto">
          <a:xfrm>
            <a:off x="5726114" y="2378076"/>
            <a:ext cx="65087" cy="66675"/>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hlinkClick r:id="" action="ppaction://ole?verb=0"/>
            <a:extLst>
              <a:ext uri="{FF2B5EF4-FFF2-40B4-BE49-F238E27FC236}">
                <a16:creationId xmlns:a16="http://schemas.microsoft.com/office/drawing/2014/main" id="{C68E79C1-7DD6-2AA1-9924-0E890792CA65}"/>
              </a:ext>
            </a:extLst>
          </p:cNvPr>
          <p:cNvGraphicFramePr>
            <a:graphicFrameLocks/>
          </p:cNvGraphicFramePr>
          <p:nvPr/>
        </p:nvGraphicFramePr>
        <p:xfrm>
          <a:off x="2217739" y="26989"/>
          <a:ext cx="7494587" cy="5514975"/>
        </p:xfrm>
        <a:graphic>
          <a:graphicData uri="http://schemas.openxmlformats.org/presentationml/2006/ole">
            <mc:AlternateContent xmlns:mc="http://schemas.openxmlformats.org/markup-compatibility/2006">
              <mc:Choice xmlns:v="urn:schemas-microsoft-com:vml" Requires="v">
                <p:oleObj name="PHOTO-PAINT Image" r:id="rId2" imgW="1647716" imgH="1230145" progId="CPaint5">
                  <p:embed/>
                </p:oleObj>
              </mc:Choice>
              <mc:Fallback>
                <p:oleObj name="PHOTO-PAINT Image" r:id="rId2" imgW="1647716" imgH="1230145" progId="CPaint5">
                  <p:embed/>
                  <p:pic>
                    <p:nvPicPr>
                      <p:cNvPr id="9218" name="Object 2">
                        <a:hlinkClick r:id="" action="ppaction://ole?verb=0"/>
                        <a:extLst>
                          <a:ext uri="{FF2B5EF4-FFF2-40B4-BE49-F238E27FC236}">
                            <a16:creationId xmlns:a16="http://schemas.microsoft.com/office/drawing/2014/main" id="{C68E79C1-7DD6-2AA1-9924-0E890792CA6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9" y="26989"/>
                        <a:ext cx="7494587"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Freeform 3">
            <a:extLst>
              <a:ext uri="{FF2B5EF4-FFF2-40B4-BE49-F238E27FC236}">
                <a16:creationId xmlns:a16="http://schemas.microsoft.com/office/drawing/2014/main" id="{80BD86D1-7DC1-90D5-A778-866478C4E23A}"/>
              </a:ext>
            </a:extLst>
          </p:cNvPr>
          <p:cNvSpPr>
            <a:spLocks/>
          </p:cNvSpPr>
          <p:nvPr/>
        </p:nvSpPr>
        <p:spPr bwMode="auto">
          <a:xfrm>
            <a:off x="6175376" y="2674938"/>
            <a:ext cx="250825" cy="190500"/>
          </a:xfrm>
          <a:custGeom>
            <a:avLst/>
            <a:gdLst>
              <a:gd name="T0" fmla="*/ 0 w 158"/>
              <a:gd name="T1" fmla="*/ 2147483647 h 120"/>
              <a:gd name="T2" fmla="*/ 2147483647 w 158"/>
              <a:gd name="T3" fmla="*/ 0 h 120"/>
              <a:gd name="T4" fmla="*/ 2147483647 w 158"/>
              <a:gd name="T5" fmla="*/ 2147483647 h 120"/>
              <a:gd name="T6" fmla="*/ 2147483647 w 158"/>
              <a:gd name="T7" fmla="*/ 2147483647 h 120"/>
              <a:gd name="T8" fmla="*/ 0 w 158"/>
              <a:gd name="T9" fmla="*/ 2147483647 h 120"/>
              <a:gd name="T10" fmla="*/ 0 60000 65536"/>
              <a:gd name="T11" fmla="*/ 0 60000 65536"/>
              <a:gd name="T12" fmla="*/ 0 60000 65536"/>
              <a:gd name="T13" fmla="*/ 0 60000 65536"/>
              <a:gd name="T14" fmla="*/ 0 60000 65536"/>
              <a:gd name="T15" fmla="*/ 0 w 158"/>
              <a:gd name="T16" fmla="*/ 0 h 120"/>
              <a:gd name="T17" fmla="*/ 158 w 158"/>
              <a:gd name="T18" fmla="*/ 120 h 120"/>
            </a:gdLst>
            <a:ahLst/>
            <a:cxnLst>
              <a:cxn ang="T10">
                <a:pos x="T0" y="T1"/>
              </a:cxn>
              <a:cxn ang="T11">
                <a:pos x="T2" y="T3"/>
              </a:cxn>
              <a:cxn ang="T12">
                <a:pos x="T4" y="T5"/>
              </a:cxn>
              <a:cxn ang="T13">
                <a:pos x="T6" y="T7"/>
              </a:cxn>
              <a:cxn ang="T14">
                <a:pos x="T8" y="T9"/>
              </a:cxn>
            </a:cxnLst>
            <a:rect l="T15" t="T16" r="T17" b="T18"/>
            <a:pathLst>
              <a:path w="158" h="120">
                <a:moveTo>
                  <a:pt x="0" y="34"/>
                </a:moveTo>
                <a:lnTo>
                  <a:pt x="112" y="0"/>
                </a:lnTo>
                <a:lnTo>
                  <a:pt x="157" y="88"/>
                </a:lnTo>
                <a:lnTo>
                  <a:pt x="45" y="119"/>
                </a:lnTo>
                <a:lnTo>
                  <a:pt x="0" y="34"/>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1" name="Freeform 4">
            <a:extLst>
              <a:ext uri="{FF2B5EF4-FFF2-40B4-BE49-F238E27FC236}">
                <a16:creationId xmlns:a16="http://schemas.microsoft.com/office/drawing/2014/main" id="{75BDE20D-31AD-D1ED-8717-8EB78609C4CC}"/>
              </a:ext>
            </a:extLst>
          </p:cNvPr>
          <p:cNvSpPr>
            <a:spLocks/>
          </p:cNvSpPr>
          <p:nvPr/>
        </p:nvSpPr>
        <p:spPr bwMode="auto">
          <a:xfrm>
            <a:off x="6180139" y="214314"/>
            <a:ext cx="1863725" cy="2524125"/>
          </a:xfrm>
          <a:custGeom>
            <a:avLst/>
            <a:gdLst>
              <a:gd name="T0" fmla="*/ 2147483647 w 1174"/>
              <a:gd name="T1" fmla="*/ 0 h 1590"/>
              <a:gd name="T2" fmla="*/ 0 w 1174"/>
              <a:gd name="T3" fmla="*/ 2147483647 h 1590"/>
              <a:gd name="T4" fmla="*/ 0 60000 65536"/>
              <a:gd name="T5" fmla="*/ 0 60000 65536"/>
              <a:gd name="T6" fmla="*/ 0 w 1174"/>
              <a:gd name="T7" fmla="*/ 0 h 1590"/>
              <a:gd name="T8" fmla="*/ 1174 w 1174"/>
              <a:gd name="T9" fmla="*/ 1590 h 1590"/>
            </a:gdLst>
            <a:ahLst/>
            <a:cxnLst>
              <a:cxn ang="T4">
                <a:pos x="T0" y="T1"/>
              </a:cxn>
              <a:cxn ang="T5">
                <a:pos x="T2" y="T3"/>
              </a:cxn>
            </a:cxnLst>
            <a:rect l="T6" t="T7" r="T8" b="T9"/>
            <a:pathLst>
              <a:path w="1174" h="1590">
                <a:moveTo>
                  <a:pt x="1173" y="0"/>
                </a:moveTo>
                <a:lnTo>
                  <a:pt x="0" y="1589"/>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Freeform 5">
            <a:extLst>
              <a:ext uri="{FF2B5EF4-FFF2-40B4-BE49-F238E27FC236}">
                <a16:creationId xmlns:a16="http://schemas.microsoft.com/office/drawing/2014/main" id="{5CCEBD8C-087A-7F92-EFF8-636D5299D881}"/>
              </a:ext>
            </a:extLst>
          </p:cNvPr>
          <p:cNvSpPr>
            <a:spLocks/>
          </p:cNvSpPr>
          <p:nvPr/>
        </p:nvSpPr>
        <p:spPr bwMode="auto">
          <a:xfrm>
            <a:off x="6413500" y="1695451"/>
            <a:ext cx="3117850" cy="1114425"/>
          </a:xfrm>
          <a:custGeom>
            <a:avLst/>
            <a:gdLst>
              <a:gd name="T0" fmla="*/ 2147483647 w 1964"/>
              <a:gd name="T1" fmla="*/ 0 h 702"/>
              <a:gd name="T2" fmla="*/ 0 w 1964"/>
              <a:gd name="T3" fmla="*/ 2147483647 h 702"/>
              <a:gd name="T4" fmla="*/ 0 60000 65536"/>
              <a:gd name="T5" fmla="*/ 0 60000 65536"/>
              <a:gd name="T6" fmla="*/ 0 w 1964"/>
              <a:gd name="T7" fmla="*/ 0 h 702"/>
              <a:gd name="T8" fmla="*/ 1964 w 1964"/>
              <a:gd name="T9" fmla="*/ 702 h 702"/>
            </a:gdLst>
            <a:ahLst/>
            <a:cxnLst>
              <a:cxn ang="T4">
                <a:pos x="T0" y="T1"/>
              </a:cxn>
              <a:cxn ang="T5">
                <a:pos x="T2" y="T3"/>
              </a:cxn>
            </a:cxnLst>
            <a:rect l="T6" t="T7" r="T8" b="T9"/>
            <a:pathLst>
              <a:path w="1964" h="702">
                <a:moveTo>
                  <a:pt x="1963" y="0"/>
                </a:moveTo>
                <a:lnTo>
                  <a:pt x="0" y="701"/>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9219" name="Object 3">
            <a:hlinkClick r:id="" action="ppaction://ole?verb=0"/>
            <a:extLst>
              <a:ext uri="{FF2B5EF4-FFF2-40B4-BE49-F238E27FC236}">
                <a16:creationId xmlns:a16="http://schemas.microsoft.com/office/drawing/2014/main" id="{BC714C29-AEB4-7B3C-FB49-0ACC10EBD224}"/>
              </a:ext>
            </a:extLst>
          </p:cNvPr>
          <p:cNvGraphicFramePr>
            <a:graphicFrameLocks/>
          </p:cNvGraphicFramePr>
          <p:nvPr/>
        </p:nvGraphicFramePr>
        <p:xfrm>
          <a:off x="8042275" y="220663"/>
          <a:ext cx="1487488" cy="1458912"/>
        </p:xfrm>
        <a:graphic>
          <a:graphicData uri="http://schemas.openxmlformats.org/presentationml/2006/ole">
            <mc:AlternateContent xmlns:mc="http://schemas.openxmlformats.org/markup-compatibility/2006">
              <mc:Choice xmlns:v="urn:schemas-microsoft-com:vml" Requires="v">
                <p:oleObj name="PHOTO-PAINT Image" r:id="rId4" imgW="788766" imgH="788766" progId="CPaint5">
                  <p:embed/>
                </p:oleObj>
              </mc:Choice>
              <mc:Fallback>
                <p:oleObj name="PHOTO-PAINT Image" r:id="rId4" imgW="788766" imgH="788766" progId="CPaint5">
                  <p:embed/>
                  <p:pic>
                    <p:nvPicPr>
                      <p:cNvPr id="9219" name="Object 3">
                        <a:hlinkClick r:id="" action="ppaction://ole?verb=0"/>
                        <a:extLst>
                          <a:ext uri="{FF2B5EF4-FFF2-40B4-BE49-F238E27FC236}">
                            <a16:creationId xmlns:a16="http://schemas.microsoft.com/office/drawing/2014/main" id="{BC714C29-AEB4-7B3C-FB49-0ACC10EBD22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275" y="220663"/>
                        <a:ext cx="1487488"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Rectangle 7">
            <a:extLst>
              <a:ext uri="{FF2B5EF4-FFF2-40B4-BE49-F238E27FC236}">
                <a16:creationId xmlns:a16="http://schemas.microsoft.com/office/drawing/2014/main" id="{3686ACCD-DA6B-6100-E8E3-D1B6BEFC762A}"/>
              </a:ext>
            </a:extLst>
          </p:cNvPr>
          <p:cNvSpPr>
            <a:spLocks noChangeArrowheads="1"/>
          </p:cNvSpPr>
          <p:nvPr/>
        </p:nvSpPr>
        <p:spPr bwMode="auto">
          <a:xfrm>
            <a:off x="8037513" y="215900"/>
            <a:ext cx="1485900" cy="146843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9224" name="Rectangle 8">
            <a:extLst>
              <a:ext uri="{FF2B5EF4-FFF2-40B4-BE49-F238E27FC236}">
                <a16:creationId xmlns:a16="http://schemas.microsoft.com/office/drawing/2014/main" id="{0B63395C-04C9-F17B-8A96-9D8C599B63F7}"/>
              </a:ext>
            </a:extLst>
          </p:cNvPr>
          <p:cNvSpPr>
            <a:spLocks noChangeArrowheads="1"/>
          </p:cNvSpPr>
          <p:nvPr/>
        </p:nvSpPr>
        <p:spPr bwMode="auto">
          <a:xfrm>
            <a:off x="2222500" y="12700"/>
            <a:ext cx="7488238" cy="553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9225" name="Rectangle 9">
            <a:extLst>
              <a:ext uri="{FF2B5EF4-FFF2-40B4-BE49-F238E27FC236}">
                <a16:creationId xmlns:a16="http://schemas.microsoft.com/office/drawing/2014/main" id="{DE2644E4-C3C8-612E-F58C-52186B1E9FA9}"/>
              </a:ext>
            </a:extLst>
          </p:cNvPr>
          <p:cNvSpPr>
            <a:spLocks noChangeArrowheads="1"/>
          </p:cNvSpPr>
          <p:nvPr/>
        </p:nvSpPr>
        <p:spPr bwMode="auto">
          <a:xfrm>
            <a:off x="2119313" y="5640389"/>
            <a:ext cx="78613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1800" b="1" u="sng"/>
              <a:t>Figure 1-e. </a:t>
            </a:r>
            <a:r>
              <a:rPr lang="en-US" altLang="en-US" sz="1800" b="1"/>
              <a:t>At t = 80 min.  The size and number of the standing-up islands increase to form a monolayer.  </a:t>
            </a:r>
          </a:p>
        </p:txBody>
      </p:sp>
      <p:sp>
        <p:nvSpPr>
          <p:cNvPr id="9226" name="Rectangle 10">
            <a:extLst>
              <a:ext uri="{FF2B5EF4-FFF2-40B4-BE49-F238E27FC236}">
                <a16:creationId xmlns:a16="http://schemas.microsoft.com/office/drawing/2014/main" id="{DE55CEA5-4572-59B7-30E1-322F711E0D9A}"/>
              </a:ext>
            </a:extLst>
          </p:cNvPr>
          <p:cNvSpPr>
            <a:spLocks noChangeArrowheads="1"/>
          </p:cNvSpPr>
          <p:nvPr/>
        </p:nvSpPr>
        <p:spPr bwMode="auto">
          <a:xfrm>
            <a:off x="2271714" y="31751"/>
            <a:ext cx="3449663"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4000" b="1">
                <a:solidFill>
                  <a:schemeClr val="bg1"/>
                </a:solidFill>
              </a:rPr>
              <a:t>time = 80 min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5B3C73-E260-8B3C-96A4-505231716887}"/>
              </a:ext>
            </a:extLst>
          </p:cNvPr>
          <p:cNvPicPr>
            <a:picLocks noChangeAspect="1"/>
          </p:cNvPicPr>
          <p:nvPr/>
        </p:nvPicPr>
        <p:blipFill>
          <a:blip r:embed="rId2"/>
          <a:stretch>
            <a:fillRect/>
          </a:stretch>
        </p:blipFill>
        <p:spPr>
          <a:xfrm>
            <a:off x="731374" y="389634"/>
            <a:ext cx="5607160" cy="3039366"/>
          </a:xfrm>
          <a:prstGeom prst="rect">
            <a:avLst/>
          </a:prstGeom>
        </p:spPr>
      </p:pic>
      <p:pic>
        <p:nvPicPr>
          <p:cNvPr id="10" name="Picture 9">
            <a:extLst>
              <a:ext uri="{FF2B5EF4-FFF2-40B4-BE49-F238E27FC236}">
                <a16:creationId xmlns:a16="http://schemas.microsoft.com/office/drawing/2014/main" id="{566DEFB8-E24D-EE90-3DBA-0604B6EA16C6}"/>
              </a:ext>
            </a:extLst>
          </p:cNvPr>
          <p:cNvPicPr>
            <a:picLocks noChangeAspect="1"/>
          </p:cNvPicPr>
          <p:nvPr/>
        </p:nvPicPr>
        <p:blipFill>
          <a:blip r:embed="rId3"/>
          <a:stretch>
            <a:fillRect/>
          </a:stretch>
        </p:blipFill>
        <p:spPr>
          <a:xfrm>
            <a:off x="6669017" y="389634"/>
            <a:ext cx="3502909" cy="1984033"/>
          </a:xfrm>
          <a:prstGeom prst="rect">
            <a:avLst/>
          </a:prstGeom>
        </p:spPr>
      </p:pic>
      <p:pic>
        <p:nvPicPr>
          <p:cNvPr id="11" name="Picture 10">
            <a:extLst>
              <a:ext uri="{FF2B5EF4-FFF2-40B4-BE49-F238E27FC236}">
                <a16:creationId xmlns:a16="http://schemas.microsoft.com/office/drawing/2014/main" id="{CABD3031-AAE9-6520-410C-0CE3559BB139}"/>
              </a:ext>
            </a:extLst>
          </p:cNvPr>
          <p:cNvPicPr>
            <a:picLocks noChangeAspect="1"/>
          </p:cNvPicPr>
          <p:nvPr/>
        </p:nvPicPr>
        <p:blipFill>
          <a:blip r:embed="rId4"/>
          <a:stretch>
            <a:fillRect/>
          </a:stretch>
        </p:blipFill>
        <p:spPr>
          <a:xfrm>
            <a:off x="1455126" y="3783741"/>
            <a:ext cx="3502909" cy="2281222"/>
          </a:xfrm>
          <a:prstGeom prst="rect">
            <a:avLst/>
          </a:prstGeom>
        </p:spPr>
      </p:pic>
      <p:pic>
        <p:nvPicPr>
          <p:cNvPr id="12" name="Picture 11">
            <a:extLst>
              <a:ext uri="{FF2B5EF4-FFF2-40B4-BE49-F238E27FC236}">
                <a16:creationId xmlns:a16="http://schemas.microsoft.com/office/drawing/2014/main" id="{AFC3C605-FA69-394B-9A11-990377E4A873}"/>
              </a:ext>
            </a:extLst>
          </p:cNvPr>
          <p:cNvPicPr>
            <a:picLocks noChangeAspect="1"/>
          </p:cNvPicPr>
          <p:nvPr/>
        </p:nvPicPr>
        <p:blipFill>
          <a:blip r:embed="rId5"/>
          <a:stretch>
            <a:fillRect/>
          </a:stretch>
        </p:blipFill>
        <p:spPr>
          <a:xfrm>
            <a:off x="5547226" y="3693622"/>
            <a:ext cx="6198391" cy="2371341"/>
          </a:xfrm>
          <a:prstGeom prst="rect">
            <a:avLst/>
          </a:prstGeom>
        </p:spPr>
      </p:pic>
    </p:spTree>
    <p:extLst>
      <p:ext uri="{BB962C8B-B14F-4D97-AF65-F5344CB8AC3E}">
        <p14:creationId xmlns:p14="http://schemas.microsoft.com/office/powerpoint/2010/main" val="717437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742D8E-3B50-CFB5-753A-54EB99B89414}"/>
              </a:ext>
            </a:extLst>
          </p:cNvPr>
          <p:cNvPicPr>
            <a:picLocks noChangeAspect="1"/>
          </p:cNvPicPr>
          <p:nvPr/>
        </p:nvPicPr>
        <p:blipFill>
          <a:blip r:embed="rId2"/>
          <a:stretch>
            <a:fillRect/>
          </a:stretch>
        </p:blipFill>
        <p:spPr>
          <a:xfrm>
            <a:off x="8303957" y="2493713"/>
            <a:ext cx="3553310" cy="3468795"/>
          </a:xfrm>
          <a:prstGeom prst="rect">
            <a:avLst/>
          </a:prstGeom>
        </p:spPr>
      </p:pic>
      <p:pic>
        <p:nvPicPr>
          <p:cNvPr id="1026" name="Picture 2" descr="logo">
            <a:extLst>
              <a:ext uri="{FF2B5EF4-FFF2-40B4-BE49-F238E27FC236}">
                <a16:creationId xmlns:a16="http://schemas.microsoft.com/office/drawing/2014/main" id="{FA695FB7-EFBB-55BF-F37D-2F6ABA585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36" y="294559"/>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laxy-dual-controller">
            <a:extLst>
              <a:ext uri="{FF2B5EF4-FFF2-40B4-BE49-F238E27FC236}">
                <a16:creationId xmlns:a16="http://schemas.microsoft.com/office/drawing/2014/main" id="{908E1E17-D318-1CC5-AE38-F250AB064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36" y="1285875"/>
            <a:ext cx="78867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93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Rectangle 14"/>
          <p:cNvSpPr>
            <a:spLocks noChangeArrowheads="1"/>
          </p:cNvSpPr>
          <p:nvPr/>
        </p:nvSpPr>
        <p:spPr bwMode="auto">
          <a:xfrm>
            <a:off x="1802424" y="3283700"/>
            <a:ext cx="8855075" cy="1292662"/>
          </a:xfrm>
          <a:prstGeom prst="rect">
            <a:avLst/>
          </a:prstGeom>
          <a:noFill/>
          <a:ln w="12700">
            <a:noFill/>
            <a:miter lim="800000"/>
            <a:headEnd/>
            <a:tailEnd/>
          </a:ln>
        </p:spPr>
        <p:txBody>
          <a:bodyPr wrap="square" lIns="0" tIns="0" rIns="0" bIns="0">
            <a:spAutoFit/>
          </a:bodyPr>
          <a:lstStyle/>
          <a:p>
            <a:pPr algn="ctr"/>
            <a:r>
              <a:rPr lang="en-US" sz="2800" dirty="0">
                <a:solidFill>
                  <a:srgbClr val="FF0000"/>
                </a:solidFill>
                <a:latin typeface="Arial Black" pitchFamily="34" charset="0"/>
              </a:rPr>
              <a:t>Basic Physics of Atomic Force Microscope IV</a:t>
            </a:r>
          </a:p>
          <a:p>
            <a:pPr algn="ctr"/>
            <a:r>
              <a:rPr lang="en-US" sz="2800" i="1" dirty="0">
                <a:solidFill>
                  <a:srgbClr val="FF0000"/>
                </a:solidFill>
                <a:latin typeface="Arial Black" pitchFamily="34" charset="0"/>
              </a:rPr>
              <a:t>Why contact mode is great? </a:t>
            </a:r>
          </a:p>
          <a:p>
            <a:pPr algn="ctr"/>
            <a:r>
              <a:rPr lang="en-US" sz="2800" i="1" dirty="0">
                <a:solidFill>
                  <a:srgbClr val="FF0000"/>
                </a:solidFill>
                <a:latin typeface="Arial Black" pitchFamily="34" charset="0"/>
              </a:rPr>
              <a:t>Demo if we have time</a:t>
            </a:r>
            <a:endParaRPr lang="en-US" sz="3200" i="1" dirty="0">
              <a:solidFill>
                <a:srgbClr val="FF0000"/>
              </a:solidFill>
              <a:latin typeface="Arial Black" pitchFamily="34"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3125" y="4700841"/>
            <a:ext cx="1158875" cy="122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07" y="1114081"/>
            <a:ext cx="1687036" cy="20293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4661" y="451982"/>
            <a:ext cx="2317339" cy="154384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969" y="4165974"/>
            <a:ext cx="1787912" cy="1632441"/>
          </a:xfrm>
          <a:prstGeom prst="rect">
            <a:avLst/>
          </a:prstGeom>
        </p:spPr>
      </p:pic>
    </p:spTree>
    <p:extLst>
      <p:ext uri="{BB962C8B-B14F-4D97-AF65-F5344CB8AC3E}">
        <p14:creationId xmlns:p14="http://schemas.microsoft.com/office/powerpoint/2010/main" val="1684331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1">
            <a:extLst>
              <a:ext uri="{FF2B5EF4-FFF2-40B4-BE49-F238E27FC236}">
                <a16:creationId xmlns:a16="http://schemas.microsoft.com/office/drawing/2014/main" id="{B1CD3CE9-3193-985D-DDC7-55041709B9D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68611" name="Date Placeholder 2">
            <a:extLst>
              <a:ext uri="{FF2B5EF4-FFF2-40B4-BE49-F238E27FC236}">
                <a16:creationId xmlns:a16="http://schemas.microsoft.com/office/drawing/2014/main" id="{FE459232-7175-F471-551D-0ED3CD74DA46}"/>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68612" name="Slide Number Placeholder 3">
            <a:extLst>
              <a:ext uri="{FF2B5EF4-FFF2-40B4-BE49-F238E27FC236}">
                <a16:creationId xmlns:a16="http://schemas.microsoft.com/office/drawing/2014/main" id="{589B322D-02D4-FCCD-2BA2-30A8F9E894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6A8BDF28-343D-45F7-ACCD-15972A1AA309}" type="slidenum">
              <a:rPr lang="en-US" altLang="en-US" sz="800">
                <a:solidFill>
                  <a:srgbClr val="FFFFFF"/>
                </a:solidFill>
              </a:rPr>
              <a:pPr/>
              <a:t>4</a:t>
            </a:fld>
            <a:endParaRPr lang="en-US" altLang="en-US" sz="800">
              <a:solidFill>
                <a:srgbClr val="FFFFFF"/>
              </a:solidFill>
            </a:endParaRPr>
          </a:p>
        </p:txBody>
      </p:sp>
      <p:sp>
        <p:nvSpPr>
          <p:cNvPr id="68613" name="Rectangle 2">
            <a:extLst>
              <a:ext uri="{FF2B5EF4-FFF2-40B4-BE49-F238E27FC236}">
                <a16:creationId xmlns:a16="http://schemas.microsoft.com/office/drawing/2014/main" id="{F3784AAB-C24D-4B0F-99A6-824CF5AC2F1F}"/>
              </a:ext>
            </a:extLst>
          </p:cNvPr>
          <p:cNvSpPr>
            <a:spLocks noChangeArrowheads="1"/>
          </p:cNvSpPr>
          <p:nvPr/>
        </p:nvSpPr>
        <p:spPr bwMode="auto">
          <a:xfrm>
            <a:off x="1670051" y="161926"/>
            <a:ext cx="8905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nchor="ctr"/>
          <a:lstStyle>
            <a:lvl1pPr defTabSz="885825" eaLnBrk="0" hangingPunct="0">
              <a:defRPr sz="3200">
                <a:solidFill>
                  <a:schemeClr val="tx1"/>
                </a:solidFill>
                <a:latin typeface="Arial" panose="020B0604020202020204" pitchFamily="34" charset="0"/>
              </a:defRPr>
            </a:lvl1pPr>
            <a:lvl2pPr marL="742950" indent="-285750" defTabSz="885825" eaLnBrk="0" hangingPunct="0">
              <a:defRPr sz="3200">
                <a:solidFill>
                  <a:schemeClr val="tx1"/>
                </a:solidFill>
                <a:latin typeface="Arial" panose="020B0604020202020204" pitchFamily="34" charset="0"/>
              </a:defRPr>
            </a:lvl2pPr>
            <a:lvl3pPr marL="1143000" indent="-228600" defTabSz="885825" eaLnBrk="0" hangingPunct="0">
              <a:defRPr sz="3200">
                <a:solidFill>
                  <a:schemeClr val="tx1"/>
                </a:solidFill>
                <a:latin typeface="Arial" panose="020B0604020202020204" pitchFamily="34" charset="0"/>
              </a:defRPr>
            </a:lvl3pPr>
            <a:lvl4pPr marL="1600200" indent="-228600" defTabSz="885825" eaLnBrk="0" hangingPunct="0">
              <a:defRPr sz="3200">
                <a:solidFill>
                  <a:schemeClr val="tx1"/>
                </a:solidFill>
                <a:latin typeface="Arial" panose="020B0604020202020204" pitchFamily="34" charset="0"/>
              </a:defRPr>
            </a:lvl4pPr>
            <a:lvl5pPr marL="2057400" indent="-228600" defTabSz="885825" eaLnBrk="0" hangingPunct="0">
              <a:defRPr sz="3200">
                <a:solidFill>
                  <a:schemeClr val="tx1"/>
                </a:solidFill>
                <a:latin typeface="Arial" panose="020B0604020202020204" pitchFamily="34" charset="0"/>
              </a:defRPr>
            </a:lvl5pPr>
            <a:lvl6pPr marL="2514600" indent="-228600" defTabSz="88582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88582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88582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885825"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altLang="en-US" b="1">
                <a:latin typeface="Helvetica" panose="020B0604020202020204" pitchFamily="34" charset="0"/>
              </a:rPr>
              <a:t>Pros and Cons of 1</a:t>
            </a:r>
            <a:r>
              <a:rPr lang="en-US" altLang="en-US" b="1" baseline="30000">
                <a:latin typeface="Helvetica" panose="020B0604020202020204" pitchFamily="34" charset="0"/>
              </a:rPr>
              <a:t>st</a:t>
            </a:r>
            <a:r>
              <a:rPr lang="en-US" altLang="en-US" b="1">
                <a:latin typeface="Helvetica" panose="020B0604020202020204" pitchFamily="34" charset="0"/>
              </a:rPr>
              <a:t> Gen Tip Scanning AFM</a:t>
            </a:r>
          </a:p>
        </p:txBody>
      </p:sp>
      <p:sp>
        <p:nvSpPr>
          <p:cNvPr id="68614" name="Freeform 3">
            <a:extLst>
              <a:ext uri="{FF2B5EF4-FFF2-40B4-BE49-F238E27FC236}">
                <a16:creationId xmlns:a16="http://schemas.microsoft.com/office/drawing/2014/main" id="{948D0E08-458B-AF1C-CFC0-DDFCFE28AE07}"/>
              </a:ext>
            </a:extLst>
          </p:cNvPr>
          <p:cNvSpPr>
            <a:spLocks/>
          </p:cNvSpPr>
          <p:nvPr/>
        </p:nvSpPr>
        <p:spPr bwMode="auto">
          <a:xfrm flipH="1">
            <a:off x="7315201" y="2284413"/>
            <a:ext cx="2308225" cy="1562100"/>
          </a:xfrm>
          <a:custGeom>
            <a:avLst/>
            <a:gdLst>
              <a:gd name="T0" fmla="*/ 2147483647 w 1454"/>
              <a:gd name="T1" fmla="*/ 2147483647 h 984"/>
              <a:gd name="T2" fmla="*/ 2147483647 w 1454"/>
              <a:gd name="T3" fmla="*/ 2147483647 h 984"/>
              <a:gd name="T4" fmla="*/ 2147483647 w 1454"/>
              <a:gd name="T5" fmla="*/ 2147483647 h 984"/>
              <a:gd name="T6" fmla="*/ 2147483647 w 1454"/>
              <a:gd name="T7" fmla="*/ 0 h 984"/>
              <a:gd name="T8" fmla="*/ 2147483647 w 1454"/>
              <a:gd name="T9" fmla="*/ 0 h 984"/>
              <a:gd name="T10" fmla="*/ 0 w 1454"/>
              <a:gd name="T11" fmla="*/ 2147483647 h 984"/>
              <a:gd name="T12" fmla="*/ 0 w 1454"/>
              <a:gd name="T13" fmla="*/ 2147483647 h 984"/>
              <a:gd name="T14" fmla="*/ 2147483647 w 1454"/>
              <a:gd name="T15" fmla="*/ 2147483647 h 984"/>
              <a:gd name="T16" fmla="*/ 2147483647 w 1454"/>
              <a:gd name="T17" fmla="*/ 2147483647 h 984"/>
              <a:gd name="T18" fmla="*/ 2147483647 w 1454"/>
              <a:gd name="T19" fmla="*/ 2147483647 h 9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4"/>
              <a:gd name="T31" fmla="*/ 0 h 984"/>
              <a:gd name="T32" fmla="*/ 1454 w 1454"/>
              <a:gd name="T33" fmla="*/ 984 h 9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4" h="984">
                <a:moveTo>
                  <a:pt x="998" y="955"/>
                </a:moveTo>
                <a:lnTo>
                  <a:pt x="1454" y="955"/>
                </a:lnTo>
                <a:lnTo>
                  <a:pt x="1450" y="288"/>
                </a:lnTo>
                <a:lnTo>
                  <a:pt x="1176" y="0"/>
                </a:lnTo>
                <a:lnTo>
                  <a:pt x="350" y="0"/>
                </a:lnTo>
                <a:lnTo>
                  <a:pt x="0" y="303"/>
                </a:lnTo>
                <a:lnTo>
                  <a:pt x="0" y="984"/>
                </a:lnTo>
                <a:lnTo>
                  <a:pt x="250" y="984"/>
                </a:lnTo>
                <a:lnTo>
                  <a:pt x="418" y="941"/>
                </a:lnTo>
                <a:lnTo>
                  <a:pt x="523" y="941"/>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2" name="Group 4">
            <a:extLst>
              <a:ext uri="{FF2B5EF4-FFF2-40B4-BE49-F238E27FC236}">
                <a16:creationId xmlns:a16="http://schemas.microsoft.com/office/drawing/2014/main" id="{E8144E71-0B61-F32C-2CBC-351EE6B34FAB}"/>
              </a:ext>
            </a:extLst>
          </p:cNvPr>
          <p:cNvGrpSpPr>
            <a:grpSpLocks/>
          </p:cNvGrpSpPr>
          <p:nvPr/>
        </p:nvGrpSpPr>
        <p:grpSpPr bwMode="auto">
          <a:xfrm>
            <a:off x="6086476" y="1158876"/>
            <a:ext cx="4581525" cy="4479925"/>
            <a:chOff x="1116" y="165"/>
            <a:chExt cx="2886" cy="2822"/>
          </a:xfrm>
        </p:grpSpPr>
        <p:sp>
          <p:nvSpPr>
            <p:cNvPr id="1202181" name="Rectangle 5">
              <a:extLst>
                <a:ext uri="{FF2B5EF4-FFF2-40B4-BE49-F238E27FC236}">
                  <a16:creationId xmlns:a16="http://schemas.microsoft.com/office/drawing/2014/main" id="{91023383-F44E-F5BB-E507-204494ECC7CF}"/>
                </a:ext>
              </a:extLst>
            </p:cNvPr>
            <p:cNvSpPr>
              <a:spLocks noChangeArrowheads="1"/>
            </p:cNvSpPr>
            <p:nvPr/>
          </p:nvSpPr>
          <p:spPr bwMode="auto">
            <a:xfrm>
              <a:off x="2342" y="1298"/>
              <a:ext cx="437" cy="79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type="none" w="sm" len="sm"/>
              <a:tailEnd type="none" w="sm" len="sm"/>
            </a:ln>
            <a:effectLst/>
          </p:spPr>
          <p:txBody>
            <a:bodyPr wrap="none" anchor="ctr"/>
            <a:lstStyle/>
            <a:p>
              <a:pPr>
                <a:defRPr/>
              </a:pPr>
              <a:endParaRPr lang="en-US"/>
            </a:p>
          </p:txBody>
        </p:sp>
        <p:sp>
          <p:nvSpPr>
            <p:cNvPr id="1202182" name="Rectangle 6">
              <a:extLst>
                <a:ext uri="{FF2B5EF4-FFF2-40B4-BE49-F238E27FC236}">
                  <a16:creationId xmlns:a16="http://schemas.microsoft.com/office/drawing/2014/main" id="{D5208EB4-6311-5ADD-7307-4C4B4744BCD2}"/>
                </a:ext>
              </a:extLst>
            </p:cNvPr>
            <p:cNvSpPr>
              <a:spLocks noChangeArrowheads="1"/>
            </p:cNvSpPr>
            <p:nvPr/>
          </p:nvSpPr>
          <p:spPr bwMode="auto">
            <a:xfrm>
              <a:off x="2342" y="2094"/>
              <a:ext cx="437" cy="79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type="none" w="sm" len="sm"/>
              <a:tailEnd type="none" w="sm" len="sm"/>
            </a:ln>
            <a:effectLst/>
          </p:spPr>
          <p:txBody>
            <a:bodyPr wrap="none" anchor="ctr"/>
            <a:lstStyle/>
            <a:p>
              <a:pPr>
                <a:defRPr/>
              </a:pPr>
              <a:endParaRPr lang="en-US"/>
            </a:p>
          </p:txBody>
        </p:sp>
        <p:sp>
          <p:nvSpPr>
            <p:cNvPr id="68682" name="Freeform 7">
              <a:extLst>
                <a:ext uri="{FF2B5EF4-FFF2-40B4-BE49-F238E27FC236}">
                  <a16:creationId xmlns:a16="http://schemas.microsoft.com/office/drawing/2014/main" id="{7E87236F-41FF-5498-43BE-8B6978D3A5E3}"/>
                </a:ext>
              </a:extLst>
            </p:cNvPr>
            <p:cNvSpPr>
              <a:spLocks/>
            </p:cNvSpPr>
            <p:nvPr/>
          </p:nvSpPr>
          <p:spPr bwMode="auto">
            <a:xfrm>
              <a:off x="2434" y="2912"/>
              <a:ext cx="172" cy="75"/>
            </a:xfrm>
            <a:custGeom>
              <a:avLst/>
              <a:gdLst>
                <a:gd name="T0" fmla="*/ 0 w 108"/>
                <a:gd name="T1" fmla="*/ 0 h 52"/>
                <a:gd name="T2" fmla="*/ 436 w 108"/>
                <a:gd name="T3" fmla="*/ 95 h 52"/>
                <a:gd name="T4" fmla="*/ 355 w 108"/>
                <a:gd name="T5" fmla="*/ 156 h 52"/>
                <a:gd name="T6" fmla="*/ 339 w 108"/>
                <a:gd name="T7" fmla="*/ 84 h 52"/>
                <a:gd name="T8" fmla="*/ 0 60000 65536"/>
                <a:gd name="T9" fmla="*/ 0 60000 65536"/>
                <a:gd name="T10" fmla="*/ 0 60000 65536"/>
                <a:gd name="T11" fmla="*/ 0 60000 65536"/>
                <a:gd name="T12" fmla="*/ 0 w 108"/>
                <a:gd name="T13" fmla="*/ 0 h 52"/>
                <a:gd name="T14" fmla="*/ 108 w 108"/>
                <a:gd name="T15" fmla="*/ 52 h 52"/>
              </a:gdLst>
              <a:ahLst/>
              <a:cxnLst>
                <a:cxn ang="T8">
                  <a:pos x="T0" y="T1"/>
                </a:cxn>
                <a:cxn ang="T9">
                  <a:pos x="T2" y="T3"/>
                </a:cxn>
                <a:cxn ang="T10">
                  <a:pos x="T4" y="T5"/>
                </a:cxn>
                <a:cxn ang="T11">
                  <a:pos x="T6" y="T7"/>
                </a:cxn>
              </a:cxnLst>
              <a:rect l="T12" t="T13" r="T14" b="T15"/>
              <a:pathLst>
                <a:path w="108" h="52">
                  <a:moveTo>
                    <a:pt x="0" y="0"/>
                  </a:moveTo>
                  <a:lnTo>
                    <a:pt x="108" y="32"/>
                  </a:lnTo>
                  <a:lnTo>
                    <a:pt x="88" y="52"/>
                  </a:lnTo>
                  <a:lnTo>
                    <a:pt x="84" y="28"/>
                  </a:lnTo>
                </a:path>
              </a:pathLst>
            </a:custGeom>
            <a:solidFill>
              <a:schemeClr val="bg2"/>
            </a:solidFill>
            <a:ln w="9525">
              <a:solidFill>
                <a:srgbClr val="003399"/>
              </a:solidFill>
              <a:round/>
              <a:headEnd type="none" w="sm" len="sm"/>
              <a:tailEnd type="none" w="sm" len="sm"/>
            </a:ln>
          </p:spPr>
          <p:txBody>
            <a:bodyPr/>
            <a:lstStyle/>
            <a:p>
              <a:endParaRPr lang="en-US"/>
            </a:p>
          </p:txBody>
        </p:sp>
        <p:sp>
          <p:nvSpPr>
            <p:cNvPr id="68683" name="Oval 8">
              <a:extLst>
                <a:ext uri="{FF2B5EF4-FFF2-40B4-BE49-F238E27FC236}">
                  <a16:creationId xmlns:a16="http://schemas.microsoft.com/office/drawing/2014/main" id="{C425EE43-89AA-0139-D9B6-160BAC32C699}"/>
                </a:ext>
              </a:extLst>
            </p:cNvPr>
            <p:cNvSpPr>
              <a:spLocks noChangeArrowheads="1"/>
            </p:cNvSpPr>
            <p:nvPr/>
          </p:nvSpPr>
          <p:spPr bwMode="auto">
            <a:xfrm>
              <a:off x="1116" y="165"/>
              <a:ext cx="2886" cy="27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84" name="Rectangle 9">
              <a:extLst>
                <a:ext uri="{FF2B5EF4-FFF2-40B4-BE49-F238E27FC236}">
                  <a16:creationId xmlns:a16="http://schemas.microsoft.com/office/drawing/2014/main" id="{5AD40159-DBE4-4EB6-3ADA-663EC9DDE4D2}"/>
                </a:ext>
              </a:extLst>
            </p:cNvPr>
            <p:cNvSpPr>
              <a:spLocks noChangeArrowheads="1"/>
            </p:cNvSpPr>
            <p:nvPr/>
          </p:nvSpPr>
          <p:spPr bwMode="auto">
            <a:xfrm>
              <a:off x="2434" y="2835"/>
              <a:ext cx="250" cy="83"/>
            </a:xfrm>
            <a:prstGeom prst="rect">
              <a:avLst/>
            </a:prstGeom>
            <a:solidFill>
              <a:schemeClr val="folHlink"/>
            </a:solidFill>
            <a:ln w="9525">
              <a:solidFill>
                <a:schemeClr val="accent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85" name="Oval 10">
              <a:extLst>
                <a:ext uri="{FF2B5EF4-FFF2-40B4-BE49-F238E27FC236}">
                  <a16:creationId xmlns:a16="http://schemas.microsoft.com/office/drawing/2014/main" id="{C09A309A-5BED-76BB-4D3D-DB1C50A3EF8E}"/>
                </a:ext>
              </a:extLst>
            </p:cNvPr>
            <p:cNvSpPr>
              <a:spLocks noChangeArrowheads="1"/>
            </p:cNvSpPr>
            <p:nvPr/>
          </p:nvSpPr>
          <p:spPr bwMode="auto">
            <a:xfrm>
              <a:off x="2435" y="2532"/>
              <a:ext cx="225" cy="7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sp>
        <p:nvSpPr>
          <p:cNvPr id="68616" name="Rectangle 11">
            <a:extLst>
              <a:ext uri="{FF2B5EF4-FFF2-40B4-BE49-F238E27FC236}">
                <a16:creationId xmlns:a16="http://schemas.microsoft.com/office/drawing/2014/main" id="{1B629E9C-AD23-CD00-0C28-79464B979C99}"/>
              </a:ext>
            </a:extLst>
          </p:cNvPr>
          <p:cNvSpPr>
            <a:spLocks noChangeArrowheads="1"/>
          </p:cNvSpPr>
          <p:nvPr/>
        </p:nvSpPr>
        <p:spPr bwMode="auto">
          <a:xfrm>
            <a:off x="7775576" y="5649913"/>
            <a:ext cx="1349375" cy="95250"/>
          </a:xfrm>
          <a:prstGeom prst="rect">
            <a:avLst/>
          </a:prstGeom>
          <a:gradFill rotWithShape="1">
            <a:gsLst>
              <a:gs pos="0">
                <a:srgbClr val="5E5E00"/>
              </a:gs>
              <a:gs pos="50000">
                <a:srgbClr val="CCCC00"/>
              </a:gs>
              <a:gs pos="100000">
                <a:srgbClr val="5E5E00"/>
              </a:gs>
            </a:gsLst>
            <a:lin ang="0" scaled="1"/>
          </a:gradFill>
          <a:ln w="9525">
            <a:solidFill>
              <a:schemeClr val="hlink"/>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17" name="Rectangle 12">
            <a:extLst>
              <a:ext uri="{FF2B5EF4-FFF2-40B4-BE49-F238E27FC236}">
                <a16:creationId xmlns:a16="http://schemas.microsoft.com/office/drawing/2014/main" id="{3173B466-3864-253E-200B-BF86B81DA2D8}"/>
              </a:ext>
            </a:extLst>
          </p:cNvPr>
          <p:cNvSpPr>
            <a:spLocks noChangeArrowheads="1"/>
          </p:cNvSpPr>
          <p:nvPr/>
        </p:nvSpPr>
        <p:spPr bwMode="auto">
          <a:xfrm>
            <a:off x="7980364" y="2952750"/>
            <a:ext cx="828675" cy="4699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18" name="Line 13">
            <a:extLst>
              <a:ext uri="{FF2B5EF4-FFF2-40B4-BE49-F238E27FC236}">
                <a16:creationId xmlns:a16="http://schemas.microsoft.com/office/drawing/2014/main" id="{0A7C84AA-C6ED-9A4A-C2EE-D9C429E4E1A7}"/>
              </a:ext>
            </a:extLst>
          </p:cNvPr>
          <p:cNvSpPr>
            <a:spLocks noChangeShapeType="1"/>
          </p:cNvSpPr>
          <p:nvPr/>
        </p:nvSpPr>
        <p:spPr bwMode="auto">
          <a:xfrm>
            <a:off x="8361363" y="5035551"/>
            <a:ext cx="0" cy="549275"/>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19" name="Line 14">
            <a:extLst>
              <a:ext uri="{FF2B5EF4-FFF2-40B4-BE49-F238E27FC236}">
                <a16:creationId xmlns:a16="http://schemas.microsoft.com/office/drawing/2014/main" id="{492770B3-0FB5-BA55-2B82-5D5BF51E93F1}"/>
              </a:ext>
            </a:extLst>
          </p:cNvPr>
          <p:cNvSpPr>
            <a:spLocks noChangeShapeType="1"/>
          </p:cNvSpPr>
          <p:nvPr/>
        </p:nvSpPr>
        <p:spPr bwMode="auto">
          <a:xfrm flipH="1">
            <a:off x="8358189" y="3001963"/>
            <a:ext cx="7937" cy="1955800"/>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02191" name="Rectangle 15">
            <a:extLst>
              <a:ext uri="{FF2B5EF4-FFF2-40B4-BE49-F238E27FC236}">
                <a16:creationId xmlns:a16="http://schemas.microsoft.com/office/drawing/2014/main" id="{388530BE-3ECD-AC35-1189-80499988944A}"/>
              </a:ext>
            </a:extLst>
          </p:cNvPr>
          <p:cNvSpPr>
            <a:spLocks noChangeArrowheads="1"/>
          </p:cNvSpPr>
          <p:nvPr/>
        </p:nvSpPr>
        <p:spPr bwMode="auto">
          <a:xfrm rot="5400000">
            <a:off x="7501732" y="2569370"/>
            <a:ext cx="184150" cy="369887"/>
          </a:xfrm>
          <a:prstGeom prst="rect">
            <a:avLst/>
          </a:prstGeom>
          <a:gradFill rotWithShape="1">
            <a:gsLst>
              <a:gs pos="0">
                <a:schemeClr val="tx2"/>
              </a:gs>
              <a:gs pos="50000">
                <a:schemeClr val="tx2">
                  <a:gamma/>
                  <a:tint val="43529"/>
                  <a:invGamma/>
                </a:schemeClr>
              </a:gs>
              <a:gs pos="100000">
                <a:schemeClr val="tx2"/>
              </a:gs>
            </a:gsLst>
            <a:lin ang="0" scaled="1"/>
          </a:gradFill>
          <a:ln w="9525">
            <a:solidFill>
              <a:schemeClr val="tx2"/>
            </a:solidFill>
            <a:miter lim="800000"/>
            <a:headEnd type="none" w="sm" len="sm"/>
            <a:tailEnd type="none" w="sm" len="sm"/>
          </a:ln>
          <a:effectLst/>
        </p:spPr>
        <p:txBody>
          <a:bodyPr wrap="none" anchor="ctr"/>
          <a:lstStyle/>
          <a:p>
            <a:pPr>
              <a:defRPr/>
            </a:pPr>
            <a:endParaRPr lang="en-US"/>
          </a:p>
        </p:txBody>
      </p:sp>
      <p:sp>
        <p:nvSpPr>
          <p:cNvPr id="1202192" name="Freeform 16">
            <a:extLst>
              <a:ext uri="{FF2B5EF4-FFF2-40B4-BE49-F238E27FC236}">
                <a16:creationId xmlns:a16="http://schemas.microsoft.com/office/drawing/2014/main" id="{FDA17523-2CBD-D670-668F-59465567D580}"/>
              </a:ext>
            </a:extLst>
          </p:cNvPr>
          <p:cNvSpPr>
            <a:spLocks/>
          </p:cNvSpPr>
          <p:nvPr/>
        </p:nvSpPr>
        <p:spPr bwMode="auto">
          <a:xfrm>
            <a:off x="8032750" y="2976563"/>
            <a:ext cx="692150" cy="449262"/>
          </a:xfrm>
          <a:custGeom>
            <a:avLst/>
            <a:gdLst/>
            <a:ahLst/>
            <a:cxnLst>
              <a:cxn ang="0">
                <a:pos x="0" y="281"/>
              </a:cxn>
              <a:cxn ang="0">
                <a:pos x="0" y="0"/>
              </a:cxn>
              <a:cxn ang="0">
                <a:pos x="437" y="2"/>
              </a:cxn>
              <a:cxn ang="0">
                <a:pos x="437" y="283"/>
              </a:cxn>
            </a:cxnLst>
            <a:rect l="0" t="0" r="r" b="b"/>
            <a:pathLst>
              <a:path w="437" h="283">
                <a:moveTo>
                  <a:pt x="0" y="281"/>
                </a:moveTo>
                <a:lnTo>
                  <a:pt x="0" y="0"/>
                </a:lnTo>
                <a:lnTo>
                  <a:pt x="437" y="2"/>
                </a:lnTo>
                <a:lnTo>
                  <a:pt x="437" y="283"/>
                </a:lnTo>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round/>
            <a:headEnd type="none" w="sm" len="sm"/>
            <a:tailEnd type="none" w="sm" len="sm"/>
          </a:ln>
          <a:effectLst/>
        </p:spPr>
        <p:txBody>
          <a:bodyPr/>
          <a:lstStyle/>
          <a:p>
            <a:pPr>
              <a:defRPr/>
            </a:pPr>
            <a:endParaRPr lang="en-US"/>
          </a:p>
        </p:txBody>
      </p:sp>
      <p:grpSp>
        <p:nvGrpSpPr>
          <p:cNvPr id="68622" name="Group 17">
            <a:extLst>
              <a:ext uri="{FF2B5EF4-FFF2-40B4-BE49-F238E27FC236}">
                <a16:creationId xmlns:a16="http://schemas.microsoft.com/office/drawing/2014/main" id="{1F89D835-8370-F687-4A4B-56534741378D}"/>
              </a:ext>
            </a:extLst>
          </p:cNvPr>
          <p:cNvGrpSpPr>
            <a:grpSpLocks/>
          </p:cNvGrpSpPr>
          <p:nvPr/>
        </p:nvGrpSpPr>
        <p:grpSpPr bwMode="auto">
          <a:xfrm rot="10800000">
            <a:off x="8234363" y="3254376"/>
            <a:ext cx="285750" cy="288925"/>
            <a:chOff x="1934" y="3060"/>
            <a:chExt cx="490" cy="489"/>
          </a:xfrm>
        </p:grpSpPr>
        <p:sp>
          <p:nvSpPr>
            <p:cNvPr id="68675" name="Oval 18">
              <a:extLst>
                <a:ext uri="{FF2B5EF4-FFF2-40B4-BE49-F238E27FC236}">
                  <a16:creationId xmlns:a16="http://schemas.microsoft.com/office/drawing/2014/main" id="{2E209314-FA7E-95BB-9D5C-8BE76BBE4FEA}"/>
                </a:ext>
              </a:extLst>
            </p:cNvPr>
            <p:cNvSpPr>
              <a:spLocks noChangeArrowheads="1"/>
            </p:cNvSpPr>
            <p:nvPr/>
          </p:nvSpPr>
          <p:spPr bwMode="auto">
            <a:xfrm>
              <a:off x="1936" y="3061"/>
              <a:ext cx="488" cy="486"/>
            </a:xfrm>
            <a:prstGeom prst="ellipse">
              <a:avLst/>
            </a:prstGeom>
            <a:solidFill>
              <a:schemeClr val="folHlink"/>
            </a:solidFill>
            <a:ln w="9525">
              <a:solidFill>
                <a:schemeClr val="hlink"/>
              </a:solidFill>
              <a:round/>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76" name="Line 19">
              <a:extLst>
                <a:ext uri="{FF2B5EF4-FFF2-40B4-BE49-F238E27FC236}">
                  <a16:creationId xmlns:a16="http://schemas.microsoft.com/office/drawing/2014/main" id="{80A2C11E-2417-8C3D-2C18-AD5B31296259}"/>
                </a:ext>
              </a:extLst>
            </p:cNvPr>
            <p:cNvSpPr>
              <a:spLocks noChangeShapeType="1"/>
            </p:cNvSpPr>
            <p:nvPr/>
          </p:nvSpPr>
          <p:spPr bwMode="auto">
            <a:xfrm>
              <a:off x="1937" y="3306"/>
              <a:ext cx="487" cy="0"/>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77" name="Line 20">
              <a:extLst>
                <a:ext uri="{FF2B5EF4-FFF2-40B4-BE49-F238E27FC236}">
                  <a16:creationId xmlns:a16="http://schemas.microsoft.com/office/drawing/2014/main" id="{C960C3AF-6155-6A38-9E31-D3F08DE3B081}"/>
                </a:ext>
              </a:extLst>
            </p:cNvPr>
            <p:cNvSpPr>
              <a:spLocks noChangeShapeType="1"/>
            </p:cNvSpPr>
            <p:nvPr/>
          </p:nvSpPr>
          <p:spPr bwMode="auto">
            <a:xfrm rot="5400000">
              <a:off x="1937" y="3306"/>
              <a:ext cx="487" cy="0"/>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78" name="Freeform 21">
              <a:extLst>
                <a:ext uri="{FF2B5EF4-FFF2-40B4-BE49-F238E27FC236}">
                  <a16:creationId xmlns:a16="http://schemas.microsoft.com/office/drawing/2014/main" id="{5E422F14-4581-07CD-0ED5-2B7D9D8A6B30}"/>
                </a:ext>
              </a:extLst>
            </p:cNvPr>
            <p:cNvSpPr>
              <a:spLocks/>
            </p:cNvSpPr>
            <p:nvPr/>
          </p:nvSpPr>
          <p:spPr bwMode="auto">
            <a:xfrm>
              <a:off x="2180" y="3305"/>
              <a:ext cx="244" cy="244"/>
            </a:xfrm>
            <a:custGeom>
              <a:avLst/>
              <a:gdLst>
                <a:gd name="T0" fmla="*/ 0 w 244"/>
                <a:gd name="T1" fmla="*/ 0 h 244"/>
                <a:gd name="T2" fmla="*/ 244 w 244"/>
                <a:gd name="T3" fmla="*/ 1 h 244"/>
                <a:gd name="T4" fmla="*/ 243 w 244"/>
                <a:gd name="T5" fmla="*/ 27 h 244"/>
                <a:gd name="T6" fmla="*/ 238 w 244"/>
                <a:gd name="T7" fmla="*/ 57 h 244"/>
                <a:gd name="T8" fmla="*/ 225 w 244"/>
                <a:gd name="T9" fmla="*/ 93 h 244"/>
                <a:gd name="T10" fmla="*/ 213 w 244"/>
                <a:gd name="T11" fmla="*/ 121 h 244"/>
                <a:gd name="T12" fmla="*/ 193 w 244"/>
                <a:gd name="T13" fmla="*/ 151 h 244"/>
                <a:gd name="T14" fmla="*/ 171 w 244"/>
                <a:gd name="T15" fmla="*/ 174 h 244"/>
                <a:gd name="T16" fmla="*/ 145 w 244"/>
                <a:gd name="T17" fmla="*/ 196 h 244"/>
                <a:gd name="T18" fmla="*/ 117 w 244"/>
                <a:gd name="T19" fmla="*/ 214 h 244"/>
                <a:gd name="T20" fmla="*/ 81 w 244"/>
                <a:gd name="T21" fmla="*/ 231 h 244"/>
                <a:gd name="T22" fmla="*/ 51 w 244"/>
                <a:gd name="T23" fmla="*/ 238 h 244"/>
                <a:gd name="T24" fmla="*/ 19 w 244"/>
                <a:gd name="T25" fmla="*/ 244 h 244"/>
                <a:gd name="T26" fmla="*/ 1 w 244"/>
                <a:gd name="T27" fmla="*/ 243 h 244"/>
                <a:gd name="T28" fmla="*/ 0 w 244"/>
                <a:gd name="T29" fmla="*/ 0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44"/>
                <a:gd name="T47" fmla="*/ 244 w 244"/>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44">
                  <a:moveTo>
                    <a:pt x="0" y="0"/>
                  </a:moveTo>
                  <a:lnTo>
                    <a:pt x="244" y="1"/>
                  </a:lnTo>
                  <a:lnTo>
                    <a:pt x="243" y="27"/>
                  </a:lnTo>
                  <a:lnTo>
                    <a:pt x="238" y="57"/>
                  </a:lnTo>
                  <a:lnTo>
                    <a:pt x="225" y="93"/>
                  </a:lnTo>
                  <a:lnTo>
                    <a:pt x="213" y="121"/>
                  </a:lnTo>
                  <a:lnTo>
                    <a:pt x="193" y="151"/>
                  </a:lnTo>
                  <a:lnTo>
                    <a:pt x="171" y="174"/>
                  </a:lnTo>
                  <a:lnTo>
                    <a:pt x="145" y="196"/>
                  </a:lnTo>
                  <a:lnTo>
                    <a:pt x="117" y="214"/>
                  </a:lnTo>
                  <a:lnTo>
                    <a:pt x="81" y="231"/>
                  </a:lnTo>
                  <a:lnTo>
                    <a:pt x="51" y="238"/>
                  </a:lnTo>
                  <a:lnTo>
                    <a:pt x="19" y="244"/>
                  </a:lnTo>
                  <a:lnTo>
                    <a:pt x="1" y="243"/>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8679" name="Freeform 22">
              <a:extLst>
                <a:ext uri="{FF2B5EF4-FFF2-40B4-BE49-F238E27FC236}">
                  <a16:creationId xmlns:a16="http://schemas.microsoft.com/office/drawing/2014/main" id="{2B360220-96C2-3095-787C-1267613A6960}"/>
                </a:ext>
              </a:extLst>
            </p:cNvPr>
            <p:cNvSpPr>
              <a:spLocks/>
            </p:cNvSpPr>
            <p:nvPr/>
          </p:nvSpPr>
          <p:spPr bwMode="auto">
            <a:xfrm rot="16200000" flipV="1">
              <a:off x="1934" y="3060"/>
              <a:ext cx="244" cy="244"/>
            </a:xfrm>
            <a:custGeom>
              <a:avLst/>
              <a:gdLst>
                <a:gd name="T0" fmla="*/ 0 w 244"/>
                <a:gd name="T1" fmla="*/ 0 h 244"/>
                <a:gd name="T2" fmla="*/ 244 w 244"/>
                <a:gd name="T3" fmla="*/ 1 h 244"/>
                <a:gd name="T4" fmla="*/ 243 w 244"/>
                <a:gd name="T5" fmla="*/ 27 h 244"/>
                <a:gd name="T6" fmla="*/ 238 w 244"/>
                <a:gd name="T7" fmla="*/ 57 h 244"/>
                <a:gd name="T8" fmla="*/ 225 w 244"/>
                <a:gd name="T9" fmla="*/ 93 h 244"/>
                <a:gd name="T10" fmla="*/ 213 w 244"/>
                <a:gd name="T11" fmla="*/ 121 h 244"/>
                <a:gd name="T12" fmla="*/ 193 w 244"/>
                <a:gd name="T13" fmla="*/ 151 h 244"/>
                <a:gd name="T14" fmla="*/ 171 w 244"/>
                <a:gd name="T15" fmla="*/ 174 h 244"/>
                <a:gd name="T16" fmla="*/ 145 w 244"/>
                <a:gd name="T17" fmla="*/ 196 h 244"/>
                <a:gd name="T18" fmla="*/ 117 w 244"/>
                <a:gd name="T19" fmla="*/ 214 h 244"/>
                <a:gd name="T20" fmla="*/ 81 w 244"/>
                <a:gd name="T21" fmla="*/ 231 h 244"/>
                <a:gd name="T22" fmla="*/ 51 w 244"/>
                <a:gd name="T23" fmla="*/ 238 h 244"/>
                <a:gd name="T24" fmla="*/ 19 w 244"/>
                <a:gd name="T25" fmla="*/ 244 h 244"/>
                <a:gd name="T26" fmla="*/ 1 w 244"/>
                <a:gd name="T27" fmla="*/ 243 h 244"/>
                <a:gd name="T28" fmla="*/ 0 w 244"/>
                <a:gd name="T29" fmla="*/ 0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44"/>
                <a:gd name="T47" fmla="*/ 244 w 244"/>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44">
                  <a:moveTo>
                    <a:pt x="0" y="0"/>
                  </a:moveTo>
                  <a:lnTo>
                    <a:pt x="244" y="1"/>
                  </a:lnTo>
                  <a:lnTo>
                    <a:pt x="243" y="27"/>
                  </a:lnTo>
                  <a:lnTo>
                    <a:pt x="238" y="57"/>
                  </a:lnTo>
                  <a:lnTo>
                    <a:pt x="225" y="93"/>
                  </a:lnTo>
                  <a:lnTo>
                    <a:pt x="213" y="121"/>
                  </a:lnTo>
                  <a:lnTo>
                    <a:pt x="193" y="151"/>
                  </a:lnTo>
                  <a:lnTo>
                    <a:pt x="171" y="174"/>
                  </a:lnTo>
                  <a:lnTo>
                    <a:pt x="145" y="196"/>
                  </a:lnTo>
                  <a:lnTo>
                    <a:pt x="117" y="214"/>
                  </a:lnTo>
                  <a:lnTo>
                    <a:pt x="81" y="231"/>
                  </a:lnTo>
                  <a:lnTo>
                    <a:pt x="51" y="238"/>
                  </a:lnTo>
                  <a:lnTo>
                    <a:pt x="19" y="244"/>
                  </a:lnTo>
                  <a:lnTo>
                    <a:pt x="1" y="243"/>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68623" name="Line 23">
            <a:extLst>
              <a:ext uri="{FF2B5EF4-FFF2-40B4-BE49-F238E27FC236}">
                <a16:creationId xmlns:a16="http://schemas.microsoft.com/office/drawing/2014/main" id="{7BFBBC7E-5C0A-0B54-23DD-3F51579288E9}"/>
              </a:ext>
            </a:extLst>
          </p:cNvPr>
          <p:cNvSpPr>
            <a:spLocks noChangeShapeType="1"/>
          </p:cNvSpPr>
          <p:nvPr/>
        </p:nvSpPr>
        <p:spPr bwMode="auto">
          <a:xfrm flipH="1" flipV="1">
            <a:off x="7766050" y="3238501"/>
            <a:ext cx="268288" cy="187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8624" name="AutoShape 24">
            <a:extLst>
              <a:ext uri="{FF2B5EF4-FFF2-40B4-BE49-F238E27FC236}">
                <a16:creationId xmlns:a16="http://schemas.microsoft.com/office/drawing/2014/main" id="{987DF86C-3394-D74F-1897-7780DF96B00F}"/>
              </a:ext>
            </a:extLst>
          </p:cNvPr>
          <p:cNvSpPr>
            <a:spLocks noChangeArrowheads="1"/>
          </p:cNvSpPr>
          <p:nvPr/>
        </p:nvSpPr>
        <p:spPr bwMode="auto">
          <a:xfrm>
            <a:off x="7766050" y="2711450"/>
            <a:ext cx="122238" cy="109538"/>
          </a:xfrm>
          <a:prstGeom prst="sun">
            <a:avLst>
              <a:gd name="adj" fmla="val 25000"/>
            </a:avLst>
          </a:prstGeom>
          <a:solidFill>
            <a:srgbClr val="FF7777"/>
          </a:solidFill>
          <a:ln w="9525">
            <a:solidFill>
              <a:schemeClr val="hlink"/>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25" name="Freeform 25">
            <a:extLst>
              <a:ext uri="{FF2B5EF4-FFF2-40B4-BE49-F238E27FC236}">
                <a16:creationId xmlns:a16="http://schemas.microsoft.com/office/drawing/2014/main" id="{56218240-11BE-5678-7F4A-D851A0919E3B}"/>
              </a:ext>
            </a:extLst>
          </p:cNvPr>
          <p:cNvSpPr>
            <a:spLocks/>
          </p:cNvSpPr>
          <p:nvPr/>
        </p:nvSpPr>
        <p:spPr bwMode="auto">
          <a:xfrm flipH="1">
            <a:off x="7837488" y="2765425"/>
            <a:ext cx="539750" cy="471488"/>
          </a:xfrm>
          <a:custGeom>
            <a:avLst/>
            <a:gdLst>
              <a:gd name="T0" fmla="*/ 2147483647 w 340"/>
              <a:gd name="T1" fmla="*/ 0 h 297"/>
              <a:gd name="T2" fmla="*/ 0 w 340"/>
              <a:gd name="T3" fmla="*/ 0 h 297"/>
              <a:gd name="T4" fmla="*/ 2147483647 w 340"/>
              <a:gd name="T5" fmla="*/ 2147483647 h 297"/>
              <a:gd name="T6" fmla="*/ 0 60000 65536"/>
              <a:gd name="T7" fmla="*/ 0 60000 65536"/>
              <a:gd name="T8" fmla="*/ 0 60000 65536"/>
              <a:gd name="T9" fmla="*/ 0 w 340"/>
              <a:gd name="T10" fmla="*/ 0 h 297"/>
              <a:gd name="T11" fmla="*/ 340 w 340"/>
              <a:gd name="T12" fmla="*/ 297 h 297"/>
            </a:gdLst>
            <a:ahLst/>
            <a:cxnLst>
              <a:cxn ang="T6">
                <a:pos x="T0" y="T1"/>
              </a:cxn>
              <a:cxn ang="T7">
                <a:pos x="T2" y="T3"/>
              </a:cxn>
              <a:cxn ang="T8">
                <a:pos x="T4" y="T5"/>
              </a:cxn>
            </a:cxnLst>
            <a:rect l="T9" t="T10" r="T11" b="T12"/>
            <a:pathLst>
              <a:path w="340" h="297">
                <a:moveTo>
                  <a:pt x="340" y="0"/>
                </a:moveTo>
                <a:lnTo>
                  <a:pt x="0" y="0"/>
                </a:lnTo>
                <a:lnTo>
                  <a:pt x="4" y="297"/>
                </a:lnTo>
              </a:path>
            </a:pathLst>
          </a:custGeom>
          <a:noFill/>
          <a:ln w="9525">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26" name="Line 26">
            <a:extLst>
              <a:ext uri="{FF2B5EF4-FFF2-40B4-BE49-F238E27FC236}">
                <a16:creationId xmlns:a16="http://schemas.microsoft.com/office/drawing/2014/main" id="{E5052527-35BB-79F9-F202-8CCFAD79B421}"/>
              </a:ext>
            </a:extLst>
          </p:cNvPr>
          <p:cNvSpPr>
            <a:spLocks noChangeShapeType="1"/>
          </p:cNvSpPr>
          <p:nvPr/>
        </p:nvSpPr>
        <p:spPr bwMode="auto">
          <a:xfrm>
            <a:off x="8293100" y="2622550"/>
            <a:ext cx="236538" cy="234950"/>
          </a:xfrm>
          <a:prstGeom prst="line">
            <a:avLst/>
          </a:prstGeom>
          <a:noFill/>
          <a:ln w="5715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8627" name="Group 27">
            <a:extLst>
              <a:ext uri="{FF2B5EF4-FFF2-40B4-BE49-F238E27FC236}">
                <a16:creationId xmlns:a16="http://schemas.microsoft.com/office/drawing/2014/main" id="{CEA658EB-1D0C-148C-8F9A-EBBC6893E7C7}"/>
              </a:ext>
            </a:extLst>
          </p:cNvPr>
          <p:cNvGrpSpPr>
            <a:grpSpLocks/>
          </p:cNvGrpSpPr>
          <p:nvPr/>
        </p:nvGrpSpPr>
        <p:grpSpPr bwMode="auto">
          <a:xfrm rot="17808622">
            <a:off x="9347995" y="3024982"/>
            <a:ext cx="258762" cy="295275"/>
            <a:chOff x="2755" y="2019"/>
            <a:chExt cx="163" cy="186"/>
          </a:xfrm>
        </p:grpSpPr>
        <p:sp>
          <p:nvSpPr>
            <p:cNvPr id="1202204" name="Rectangle 28">
              <a:extLst>
                <a:ext uri="{FF2B5EF4-FFF2-40B4-BE49-F238E27FC236}">
                  <a16:creationId xmlns:a16="http://schemas.microsoft.com/office/drawing/2014/main" id="{05DECF18-6A1A-CFAD-15E3-2B9C10B6C89C}"/>
                </a:ext>
              </a:extLst>
            </p:cNvPr>
            <p:cNvSpPr>
              <a:spLocks noChangeArrowheads="1"/>
            </p:cNvSpPr>
            <p:nvPr/>
          </p:nvSpPr>
          <p:spPr bwMode="auto">
            <a:xfrm>
              <a:off x="2751" y="2063"/>
              <a:ext cx="56" cy="9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miter lim="800000"/>
              <a:headEnd type="none" w="sm" len="sm"/>
              <a:tailEnd type="none" w="sm" len="sm"/>
            </a:ln>
            <a:effectLst/>
          </p:spPr>
          <p:txBody>
            <a:bodyPr wrap="none" anchor="ctr"/>
            <a:lstStyle/>
            <a:p>
              <a:pPr>
                <a:defRPr/>
              </a:pPr>
              <a:endParaRPr lang="en-US"/>
            </a:p>
          </p:txBody>
        </p:sp>
        <p:sp>
          <p:nvSpPr>
            <p:cNvPr id="1202205" name="Rectangle 29">
              <a:extLst>
                <a:ext uri="{FF2B5EF4-FFF2-40B4-BE49-F238E27FC236}">
                  <a16:creationId xmlns:a16="http://schemas.microsoft.com/office/drawing/2014/main" id="{515082AE-E245-0D10-8CAB-E50673CBBB36}"/>
                </a:ext>
              </a:extLst>
            </p:cNvPr>
            <p:cNvSpPr>
              <a:spLocks noChangeArrowheads="1"/>
            </p:cNvSpPr>
            <p:nvPr/>
          </p:nvSpPr>
          <p:spPr bwMode="auto">
            <a:xfrm>
              <a:off x="2800" y="2019"/>
              <a:ext cx="70" cy="186"/>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miter lim="800000"/>
              <a:headEnd type="none" w="sm" len="sm"/>
              <a:tailEnd type="none" w="sm" len="sm"/>
            </a:ln>
            <a:effectLst/>
          </p:spPr>
          <p:txBody>
            <a:bodyPr wrap="none" anchor="ctr"/>
            <a:lstStyle/>
            <a:p>
              <a:pPr>
                <a:defRPr/>
              </a:pPr>
              <a:endParaRPr lang="en-US"/>
            </a:p>
          </p:txBody>
        </p:sp>
        <p:sp>
          <p:nvSpPr>
            <p:cNvPr id="68674" name="Rectangle 30">
              <a:extLst>
                <a:ext uri="{FF2B5EF4-FFF2-40B4-BE49-F238E27FC236}">
                  <a16:creationId xmlns:a16="http://schemas.microsoft.com/office/drawing/2014/main" id="{CE102E34-888F-080F-DF8D-194EA81C60B4}"/>
                </a:ext>
              </a:extLst>
            </p:cNvPr>
            <p:cNvSpPr>
              <a:spLocks noChangeArrowheads="1"/>
            </p:cNvSpPr>
            <p:nvPr/>
          </p:nvSpPr>
          <p:spPr bwMode="auto">
            <a:xfrm>
              <a:off x="2858" y="2054"/>
              <a:ext cx="60" cy="1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sp>
        <p:nvSpPr>
          <p:cNvPr id="68628" name="Line 31">
            <a:extLst>
              <a:ext uri="{FF2B5EF4-FFF2-40B4-BE49-F238E27FC236}">
                <a16:creationId xmlns:a16="http://schemas.microsoft.com/office/drawing/2014/main" id="{E73893F3-7283-B5DF-2AAD-71C0CD22BEC7}"/>
              </a:ext>
            </a:extLst>
          </p:cNvPr>
          <p:cNvSpPr>
            <a:spLocks noChangeShapeType="1"/>
          </p:cNvSpPr>
          <p:nvPr/>
        </p:nvSpPr>
        <p:spPr bwMode="auto">
          <a:xfrm flipV="1">
            <a:off x="8361363" y="3282950"/>
            <a:ext cx="1058862" cy="2286000"/>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02208" name="Oval 32">
            <a:extLst>
              <a:ext uri="{FF2B5EF4-FFF2-40B4-BE49-F238E27FC236}">
                <a16:creationId xmlns:a16="http://schemas.microsoft.com/office/drawing/2014/main" id="{48C6657B-1B4B-3F8C-B18A-44AE66D3E9BE}"/>
              </a:ext>
            </a:extLst>
          </p:cNvPr>
          <p:cNvSpPr>
            <a:spLocks noChangeArrowheads="1"/>
          </p:cNvSpPr>
          <p:nvPr/>
        </p:nvSpPr>
        <p:spPr bwMode="auto">
          <a:xfrm>
            <a:off x="2095501" y="1319213"/>
            <a:ext cx="2735263" cy="27432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endParaRPr lang="en-US" altLang="en-US" sz="1000">
              <a:latin typeface="Times New Roman" panose="02020603050405020304" pitchFamily="18" charset="0"/>
            </a:endParaRPr>
          </a:p>
        </p:txBody>
      </p:sp>
      <p:sp>
        <p:nvSpPr>
          <p:cNvPr id="1202209" name="Freeform 33">
            <a:extLst>
              <a:ext uri="{FF2B5EF4-FFF2-40B4-BE49-F238E27FC236}">
                <a16:creationId xmlns:a16="http://schemas.microsoft.com/office/drawing/2014/main" id="{9705218A-6D63-963E-ACFA-CE325062D881}"/>
              </a:ext>
            </a:extLst>
          </p:cNvPr>
          <p:cNvSpPr>
            <a:spLocks/>
          </p:cNvSpPr>
          <p:nvPr/>
        </p:nvSpPr>
        <p:spPr bwMode="auto">
          <a:xfrm rot="20227429">
            <a:off x="2555876" y="2308226"/>
            <a:ext cx="1216025" cy="1033463"/>
          </a:xfrm>
          <a:custGeom>
            <a:avLst/>
            <a:gdLst>
              <a:gd name="T0" fmla="*/ 0 w 766"/>
              <a:gd name="T1" fmla="*/ 0 h 651"/>
              <a:gd name="T2" fmla="*/ 2147483647 w 766"/>
              <a:gd name="T3" fmla="*/ 2147483647 h 651"/>
              <a:gd name="T4" fmla="*/ 2147483647 w 766"/>
              <a:gd name="T5" fmla="*/ 2147483647 h 651"/>
              <a:gd name="T6" fmla="*/ 0 60000 65536"/>
              <a:gd name="T7" fmla="*/ 0 60000 65536"/>
              <a:gd name="T8" fmla="*/ 0 60000 65536"/>
              <a:gd name="T9" fmla="*/ 0 w 766"/>
              <a:gd name="T10" fmla="*/ 0 h 651"/>
              <a:gd name="T11" fmla="*/ 766 w 766"/>
              <a:gd name="T12" fmla="*/ 651 h 651"/>
            </a:gdLst>
            <a:ahLst/>
            <a:cxnLst>
              <a:cxn ang="T6">
                <a:pos x="T0" y="T1"/>
              </a:cxn>
              <a:cxn ang="T7">
                <a:pos x="T2" y="T3"/>
              </a:cxn>
              <a:cxn ang="T8">
                <a:pos x="T4" y="T5"/>
              </a:cxn>
            </a:cxnLst>
            <a:rect l="T9" t="T10" r="T11" b="T12"/>
            <a:pathLst>
              <a:path w="766" h="651">
                <a:moveTo>
                  <a:pt x="0" y="0"/>
                </a:moveTo>
                <a:cubicBezTo>
                  <a:pt x="109" y="153"/>
                  <a:pt x="218" y="307"/>
                  <a:pt x="346" y="415"/>
                </a:cubicBezTo>
                <a:cubicBezTo>
                  <a:pt x="474" y="523"/>
                  <a:pt x="620" y="587"/>
                  <a:pt x="766" y="651"/>
                </a:cubicBezTo>
              </a:path>
            </a:pathLst>
          </a:custGeom>
          <a:noFill/>
          <a:ln w="571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2210" name="AutoShape 34">
            <a:extLst>
              <a:ext uri="{FF2B5EF4-FFF2-40B4-BE49-F238E27FC236}">
                <a16:creationId xmlns:a16="http://schemas.microsoft.com/office/drawing/2014/main" id="{BD36CFAF-7668-8B36-DE16-737CBD3CC5F9}"/>
              </a:ext>
            </a:extLst>
          </p:cNvPr>
          <p:cNvSpPr>
            <a:spLocks noChangeArrowheads="1"/>
          </p:cNvSpPr>
          <p:nvPr/>
        </p:nvSpPr>
        <p:spPr bwMode="auto">
          <a:xfrm rot="10800000">
            <a:off x="3690938" y="3078164"/>
            <a:ext cx="163512" cy="327025"/>
          </a:xfrm>
          <a:prstGeom prst="triangle">
            <a:avLst>
              <a:gd name="adj" fmla="val 50000"/>
            </a:avLst>
          </a:prstGeom>
          <a:solidFill>
            <a:srgbClr val="518BFF"/>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nvGrpSpPr>
          <p:cNvPr id="5" name="Group 35">
            <a:extLst>
              <a:ext uri="{FF2B5EF4-FFF2-40B4-BE49-F238E27FC236}">
                <a16:creationId xmlns:a16="http://schemas.microsoft.com/office/drawing/2014/main" id="{1E5ED9B9-6173-FE6A-F82E-83CE7320F392}"/>
              </a:ext>
            </a:extLst>
          </p:cNvPr>
          <p:cNvGrpSpPr>
            <a:grpSpLocks/>
          </p:cNvGrpSpPr>
          <p:nvPr/>
        </p:nvGrpSpPr>
        <p:grpSpPr bwMode="auto">
          <a:xfrm>
            <a:off x="3276600" y="1481139"/>
            <a:ext cx="577850" cy="1520825"/>
            <a:chOff x="1104" y="934"/>
            <a:chExt cx="364" cy="958"/>
          </a:xfrm>
        </p:grpSpPr>
        <p:sp>
          <p:nvSpPr>
            <p:cNvPr id="68670" name="Line 36">
              <a:extLst>
                <a:ext uri="{FF2B5EF4-FFF2-40B4-BE49-F238E27FC236}">
                  <a16:creationId xmlns:a16="http://schemas.microsoft.com/office/drawing/2014/main" id="{2A455C28-F895-343D-9BEF-9D9DDB6E56EE}"/>
                </a:ext>
              </a:extLst>
            </p:cNvPr>
            <p:cNvSpPr>
              <a:spLocks noChangeShapeType="1"/>
            </p:cNvSpPr>
            <p:nvPr/>
          </p:nvSpPr>
          <p:spPr bwMode="auto">
            <a:xfrm>
              <a:off x="1108" y="934"/>
              <a:ext cx="0" cy="951"/>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71" name="Line 37">
              <a:extLst>
                <a:ext uri="{FF2B5EF4-FFF2-40B4-BE49-F238E27FC236}">
                  <a16:creationId xmlns:a16="http://schemas.microsoft.com/office/drawing/2014/main" id="{A87C1FF7-EC09-5C27-1E0E-10F5BC57BA75}"/>
                </a:ext>
              </a:extLst>
            </p:cNvPr>
            <p:cNvSpPr>
              <a:spLocks noChangeShapeType="1"/>
            </p:cNvSpPr>
            <p:nvPr/>
          </p:nvSpPr>
          <p:spPr bwMode="auto">
            <a:xfrm flipV="1">
              <a:off x="1104" y="961"/>
              <a:ext cx="364" cy="931"/>
            </a:xfrm>
            <a:prstGeom prst="line">
              <a:avLst/>
            </a:prstGeom>
            <a:noFill/>
            <a:ln w="9525">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8">
            <a:extLst>
              <a:ext uri="{FF2B5EF4-FFF2-40B4-BE49-F238E27FC236}">
                <a16:creationId xmlns:a16="http://schemas.microsoft.com/office/drawing/2014/main" id="{499980E4-95AF-2092-7C73-28C08C15FAF7}"/>
              </a:ext>
            </a:extLst>
          </p:cNvPr>
          <p:cNvGrpSpPr>
            <a:grpSpLocks/>
          </p:cNvGrpSpPr>
          <p:nvPr/>
        </p:nvGrpSpPr>
        <p:grpSpPr bwMode="auto">
          <a:xfrm>
            <a:off x="3676651" y="1481139"/>
            <a:ext cx="339725" cy="1571625"/>
            <a:chOff x="1356" y="934"/>
            <a:chExt cx="214" cy="990"/>
          </a:xfrm>
        </p:grpSpPr>
        <p:sp>
          <p:nvSpPr>
            <p:cNvPr id="68668" name="Line 39">
              <a:extLst>
                <a:ext uri="{FF2B5EF4-FFF2-40B4-BE49-F238E27FC236}">
                  <a16:creationId xmlns:a16="http://schemas.microsoft.com/office/drawing/2014/main" id="{92FAB6F0-E33C-D965-2366-4F7F2802549C}"/>
                </a:ext>
              </a:extLst>
            </p:cNvPr>
            <p:cNvSpPr>
              <a:spLocks noChangeShapeType="1"/>
            </p:cNvSpPr>
            <p:nvPr/>
          </p:nvSpPr>
          <p:spPr bwMode="auto">
            <a:xfrm flipH="1">
              <a:off x="1356" y="934"/>
              <a:ext cx="3" cy="975"/>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69" name="Line 40">
              <a:extLst>
                <a:ext uri="{FF2B5EF4-FFF2-40B4-BE49-F238E27FC236}">
                  <a16:creationId xmlns:a16="http://schemas.microsoft.com/office/drawing/2014/main" id="{4E851F54-4E51-AE0E-42C1-61806831CDEF}"/>
                </a:ext>
              </a:extLst>
            </p:cNvPr>
            <p:cNvSpPr>
              <a:spLocks noChangeShapeType="1"/>
            </p:cNvSpPr>
            <p:nvPr/>
          </p:nvSpPr>
          <p:spPr bwMode="auto">
            <a:xfrm flipV="1">
              <a:off x="1358" y="941"/>
              <a:ext cx="212" cy="983"/>
            </a:xfrm>
            <a:prstGeom prst="line">
              <a:avLst/>
            </a:prstGeom>
            <a:noFill/>
            <a:ln w="9525">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202217" name="Text Box 41">
            <a:extLst>
              <a:ext uri="{FF2B5EF4-FFF2-40B4-BE49-F238E27FC236}">
                <a16:creationId xmlns:a16="http://schemas.microsoft.com/office/drawing/2014/main" id="{568B7D24-7F05-3AEE-A63D-EA1CC50B74C3}"/>
              </a:ext>
            </a:extLst>
          </p:cNvPr>
          <p:cNvSpPr txBox="1">
            <a:spLocks noChangeArrowheads="1"/>
          </p:cNvSpPr>
          <p:nvPr/>
        </p:nvSpPr>
        <p:spPr bwMode="auto">
          <a:xfrm>
            <a:off x="2171700" y="3455988"/>
            <a:ext cx="246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800">
                <a:latin typeface="Times New Roman" panose="02020603050405020304" pitchFamily="18" charset="0"/>
              </a:rPr>
              <a:t>Sensitivity inconsistancy</a:t>
            </a:r>
          </a:p>
        </p:txBody>
      </p:sp>
      <p:sp>
        <p:nvSpPr>
          <p:cNvPr id="1202218" name="Oval 42">
            <a:extLst>
              <a:ext uri="{FF2B5EF4-FFF2-40B4-BE49-F238E27FC236}">
                <a16:creationId xmlns:a16="http://schemas.microsoft.com/office/drawing/2014/main" id="{6A1C6A66-0333-5A0A-3DE2-00C738AED3C2}"/>
              </a:ext>
            </a:extLst>
          </p:cNvPr>
          <p:cNvSpPr>
            <a:spLocks noChangeArrowheads="1"/>
          </p:cNvSpPr>
          <p:nvPr/>
        </p:nvSpPr>
        <p:spPr bwMode="auto">
          <a:xfrm>
            <a:off x="8124826" y="5241926"/>
            <a:ext cx="517525" cy="525463"/>
          </a:xfrm>
          <a:prstGeom prst="ellipse">
            <a:avLst/>
          </a:prstGeom>
          <a:noFill/>
          <a:ln w="9525">
            <a:solidFill>
              <a:srgbClr val="C0C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36" name="Line 43">
            <a:extLst>
              <a:ext uri="{FF2B5EF4-FFF2-40B4-BE49-F238E27FC236}">
                <a16:creationId xmlns:a16="http://schemas.microsoft.com/office/drawing/2014/main" id="{F5E057C2-DDEF-0B06-0C1E-6A7278E992C7}"/>
              </a:ext>
            </a:extLst>
          </p:cNvPr>
          <p:cNvSpPr>
            <a:spLocks noChangeShapeType="1"/>
          </p:cNvSpPr>
          <p:nvPr/>
        </p:nvSpPr>
        <p:spPr bwMode="auto">
          <a:xfrm>
            <a:off x="5586414" y="4064001"/>
            <a:ext cx="1587" cy="1662113"/>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 name="Group 44">
            <a:extLst>
              <a:ext uri="{FF2B5EF4-FFF2-40B4-BE49-F238E27FC236}">
                <a16:creationId xmlns:a16="http://schemas.microsoft.com/office/drawing/2014/main" id="{70A94532-A666-6B87-DA52-6E91C49D5032}"/>
              </a:ext>
            </a:extLst>
          </p:cNvPr>
          <p:cNvGrpSpPr>
            <a:grpSpLocks/>
          </p:cNvGrpSpPr>
          <p:nvPr/>
        </p:nvGrpSpPr>
        <p:grpSpPr bwMode="auto">
          <a:xfrm>
            <a:off x="4648201" y="4208464"/>
            <a:ext cx="1662113" cy="3017837"/>
            <a:chOff x="1968" y="2169"/>
            <a:chExt cx="1047" cy="1901"/>
          </a:xfrm>
        </p:grpSpPr>
        <p:sp>
          <p:nvSpPr>
            <p:cNvPr id="68665" name="Freeform 45">
              <a:extLst>
                <a:ext uri="{FF2B5EF4-FFF2-40B4-BE49-F238E27FC236}">
                  <a16:creationId xmlns:a16="http://schemas.microsoft.com/office/drawing/2014/main" id="{3DF3D8CA-F941-F7A7-B0A0-B1F8FC3B0281}"/>
                </a:ext>
              </a:extLst>
            </p:cNvPr>
            <p:cNvSpPr>
              <a:spLocks/>
            </p:cNvSpPr>
            <p:nvPr/>
          </p:nvSpPr>
          <p:spPr bwMode="auto">
            <a:xfrm>
              <a:off x="2430" y="3099"/>
              <a:ext cx="164" cy="86"/>
            </a:xfrm>
            <a:custGeom>
              <a:avLst/>
              <a:gdLst>
                <a:gd name="T0" fmla="*/ 0 w 164"/>
                <a:gd name="T1" fmla="*/ 0 h 86"/>
                <a:gd name="T2" fmla="*/ 164 w 164"/>
                <a:gd name="T3" fmla="*/ 43 h 86"/>
                <a:gd name="T4" fmla="*/ 124 w 164"/>
                <a:gd name="T5" fmla="*/ 86 h 86"/>
                <a:gd name="T6" fmla="*/ 124 w 164"/>
                <a:gd name="T7" fmla="*/ 32 h 86"/>
                <a:gd name="T8" fmla="*/ 0 60000 65536"/>
                <a:gd name="T9" fmla="*/ 0 60000 65536"/>
                <a:gd name="T10" fmla="*/ 0 60000 65536"/>
                <a:gd name="T11" fmla="*/ 0 60000 65536"/>
                <a:gd name="T12" fmla="*/ 0 w 164"/>
                <a:gd name="T13" fmla="*/ 0 h 86"/>
                <a:gd name="T14" fmla="*/ 164 w 164"/>
                <a:gd name="T15" fmla="*/ 86 h 86"/>
              </a:gdLst>
              <a:ahLst/>
              <a:cxnLst>
                <a:cxn ang="T8">
                  <a:pos x="T0" y="T1"/>
                </a:cxn>
                <a:cxn ang="T9">
                  <a:pos x="T2" y="T3"/>
                </a:cxn>
                <a:cxn ang="T10">
                  <a:pos x="T4" y="T5"/>
                </a:cxn>
                <a:cxn ang="T11">
                  <a:pos x="T6" y="T7"/>
                </a:cxn>
              </a:cxnLst>
              <a:rect l="T12" t="T13" r="T14" b="T15"/>
              <a:pathLst>
                <a:path w="164" h="86">
                  <a:moveTo>
                    <a:pt x="0" y="0"/>
                  </a:moveTo>
                  <a:lnTo>
                    <a:pt x="164" y="43"/>
                  </a:lnTo>
                  <a:lnTo>
                    <a:pt x="124" y="86"/>
                  </a:lnTo>
                  <a:lnTo>
                    <a:pt x="124" y="32"/>
                  </a:lnTo>
                </a:path>
              </a:pathLst>
            </a:custGeom>
            <a:solidFill>
              <a:schemeClr val="bg2"/>
            </a:solidFill>
            <a:ln w="9525">
              <a:solidFill>
                <a:srgbClr val="003399"/>
              </a:solidFill>
              <a:round/>
              <a:headEnd type="none" w="sm" len="sm"/>
              <a:tailEnd type="none" w="sm" len="sm"/>
            </a:ln>
          </p:spPr>
          <p:txBody>
            <a:bodyPr/>
            <a:lstStyle/>
            <a:p>
              <a:endParaRPr lang="en-US"/>
            </a:p>
          </p:txBody>
        </p:sp>
        <p:sp>
          <p:nvSpPr>
            <p:cNvPr id="68666" name="Line 46">
              <a:extLst>
                <a:ext uri="{FF2B5EF4-FFF2-40B4-BE49-F238E27FC236}">
                  <a16:creationId xmlns:a16="http://schemas.microsoft.com/office/drawing/2014/main" id="{2B4517F9-B41D-40B8-63E0-8BD7847A0EAE}"/>
                </a:ext>
              </a:extLst>
            </p:cNvPr>
            <p:cNvSpPr>
              <a:spLocks noChangeShapeType="1"/>
            </p:cNvSpPr>
            <p:nvPr/>
          </p:nvSpPr>
          <p:spPr bwMode="auto">
            <a:xfrm flipV="1">
              <a:off x="2559" y="2169"/>
              <a:ext cx="456" cy="960"/>
            </a:xfrm>
            <a:prstGeom prst="line">
              <a:avLst/>
            </a:prstGeom>
            <a:noFill/>
            <a:ln w="952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8667" name="Line 47">
              <a:extLst>
                <a:ext uri="{FF2B5EF4-FFF2-40B4-BE49-F238E27FC236}">
                  <a16:creationId xmlns:a16="http://schemas.microsoft.com/office/drawing/2014/main" id="{894AA910-F8E8-B932-B50A-23801309CBB4}"/>
                </a:ext>
              </a:extLst>
            </p:cNvPr>
            <p:cNvSpPr>
              <a:spLocks noChangeShapeType="1"/>
            </p:cNvSpPr>
            <p:nvPr/>
          </p:nvSpPr>
          <p:spPr bwMode="auto">
            <a:xfrm flipV="1">
              <a:off x="1968" y="3110"/>
              <a:ext cx="456" cy="9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8" name="Group 48">
            <a:extLst>
              <a:ext uri="{FF2B5EF4-FFF2-40B4-BE49-F238E27FC236}">
                <a16:creationId xmlns:a16="http://schemas.microsoft.com/office/drawing/2014/main" id="{FB52B76D-DEE4-E7B3-18CB-7E429ED93727}"/>
              </a:ext>
            </a:extLst>
          </p:cNvPr>
          <p:cNvGrpSpPr>
            <a:grpSpLocks/>
          </p:cNvGrpSpPr>
          <p:nvPr/>
        </p:nvGrpSpPr>
        <p:grpSpPr bwMode="auto">
          <a:xfrm>
            <a:off x="6210300" y="4905375"/>
            <a:ext cx="1333500" cy="279400"/>
            <a:chOff x="2256" y="1499"/>
            <a:chExt cx="840" cy="311"/>
          </a:xfrm>
        </p:grpSpPr>
        <p:sp>
          <p:nvSpPr>
            <p:cNvPr id="68660" name="Freeform 49">
              <a:extLst>
                <a:ext uri="{FF2B5EF4-FFF2-40B4-BE49-F238E27FC236}">
                  <a16:creationId xmlns:a16="http://schemas.microsoft.com/office/drawing/2014/main" id="{B77D7B7B-2D65-4A11-CA1B-2419410CEE78}"/>
                </a:ext>
              </a:extLst>
            </p:cNvPr>
            <p:cNvSpPr>
              <a:spLocks/>
            </p:cNvSpPr>
            <p:nvPr/>
          </p:nvSpPr>
          <p:spPr bwMode="auto">
            <a:xfrm>
              <a:off x="2260" y="1518"/>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1" name="Freeform 50">
              <a:extLst>
                <a:ext uri="{FF2B5EF4-FFF2-40B4-BE49-F238E27FC236}">
                  <a16:creationId xmlns:a16="http://schemas.microsoft.com/office/drawing/2014/main" id="{08737CAA-8201-CC55-7262-5B0767F37529}"/>
                </a:ext>
              </a:extLst>
            </p:cNvPr>
            <p:cNvSpPr>
              <a:spLocks/>
            </p:cNvSpPr>
            <p:nvPr/>
          </p:nvSpPr>
          <p:spPr bwMode="auto">
            <a:xfrm>
              <a:off x="2471" y="1514"/>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2" name="Freeform 51">
              <a:extLst>
                <a:ext uri="{FF2B5EF4-FFF2-40B4-BE49-F238E27FC236}">
                  <a16:creationId xmlns:a16="http://schemas.microsoft.com/office/drawing/2014/main" id="{854BE005-15A4-1DB7-A7E0-EBEF64A2CD95}"/>
                </a:ext>
              </a:extLst>
            </p:cNvPr>
            <p:cNvSpPr>
              <a:spLocks/>
            </p:cNvSpPr>
            <p:nvPr/>
          </p:nvSpPr>
          <p:spPr bwMode="auto">
            <a:xfrm>
              <a:off x="2678" y="1503"/>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3" name="Freeform 52">
              <a:extLst>
                <a:ext uri="{FF2B5EF4-FFF2-40B4-BE49-F238E27FC236}">
                  <a16:creationId xmlns:a16="http://schemas.microsoft.com/office/drawing/2014/main" id="{0B50F375-3B0E-B1AF-7088-E9A77D3FA717}"/>
                </a:ext>
              </a:extLst>
            </p:cNvPr>
            <p:cNvSpPr>
              <a:spLocks/>
            </p:cNvSpPr>
            <p:nvPr/>
          </p:nvSpPr>
          <p:spPr bwMode="auto">
            <a:xfrm>
              <a:off x="2889" y="1499"/>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4" name="Line 53">
              <a:extLst>
                <a:ext uri="{FF2B5EF4-FFF2-40B4-BE49-F238E27FC236}">
                  <a16:creationId xmlns:a16="http://schemas.microsoft.com/office/drawing/2014/main" id="{3D0C139F-281F-7A9C-BBAC-921FAD9A1F30}"/>
                </a:ext>
              </a:extLst>
            </p:cNvPr>
            <p:cNvSpPr>
              <a:spLocks noChangeShapeType="1"/>
            </p:cNvSpPr>
            <p:nvPr/>
          </p:nvSpPr>
          <p:spPr bwMode="auto">
            <a:xfrm>
              <a:off x="2256" y="1656"/>
              <a:ext cx="84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9" name="Group 54">
            <a:extLst>
              <a:ext uri="{FF2B5EF4-FFF2-40B4-BE49-F238E27FC236}">
                <a16:creationId xmlns:a16="http://schemas.microsoft.com/office/drawing/2014/main" id="{AAF0B9E0-9EA8-6BB1-F384-B9AA456E6530}"/>
              </a:ext>
            </a:extLst>
          </p:cNvPr>
          <p:cNvGrpSpPr>
            <a:grpSpLocks/>
          </p:cNvGrpSpPr>
          <p:nvPr/>
        </p:nvGrpSpPr>
        <p:grpSpPr bwMode="auto">
          <a:xfrm>
            <a:off x="6210300" y="4729163"/>
            <a:ext cx="1333500" cy="622300"/>
            <a:chOff x="2256" y="1499"/>
            <a:chExt cx="840" cy="311"/>
          </a:xfrm>
        </p:grpSpPr>
        <p:sp>
          <p:nvSpPr>
            <p:cNvPr id="68655" name="Freeform 55">
              <a:extLst>
                <a:ext uri="{FF2B5EF4-FFF2-40B4-BE49-F238E27FC236}">
                  <a16:creationId xmlns:a16="http://schemas.microsoft.com/office/drawing/2014/main" id="{D1265EA9-3B17-8C84-D679-048AA2B9AAC3}"/>
                </a:ext>
              </a:extLst>
            </p:cNvPr>
            <p:cNvSpPr>
              <a:spLocks/>
            </p:cNvSpPr>
            <p:nvPr/>
          </p:nvSpPr>
          <p:spPr bwMode="auto">
            <a:xfrm>
              <a:off x="2260" y="1518"/>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6" name="Freeform 56">
              <a:extLst>
                <a:ext uri="{FF2B5EF4-FFF2-40B4-BE49-F238E27FC236}">
                  <a16:creationId xmlns:a16="http://schemas.microsoft.com/office/drawing/2014/main" id="{BDA68770-A889-92FE-E6D6-423E8AD057D2}"/>
                </a:ext>
              </a:extLst>
            </p:cNvPr>
            <p:cNvSpPr>
              <a:spLocks/>
            </p:cNvSpPr>
            <p:nvPr/>
          </p:nvSpPr>
          <p:spPr bwMode="auto">
            <a:xfrm>
              <a:off x="2471" y="1514"/>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7" name="Freeform 57">
              <a:extLst>
                <a:ext uri="{FF2B5EF4-FFF2-40B4-BE49-F238E27FC236}">
                  <a16:creationId xmlns:a16="http://schemas.microsoft.com/office/drawing/2014/main" id="{EAB51FB8-B2F6-0C7C-AD08-9D9FCF979E00}"/>
                </a:ext>
              </a:extLst>
            </p:cNvPr>
            <p:cNvSpPr>
              <a:spLocks/>
            </p:cNvSpPr>
            <p:nvPr/>
          </p:nvSpPr>
          <p:spPr bwMode="auto">
            <a:xfrm>
              <a:off x="2678" y="1503"/>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8" name="Freeform 58">
              <a:extLst>
                <a:ext uri="{FF2B5EF4-FFF2-40B4-BE49-F238E27FC236}">
                  <a16:creationId xmlns:a16="http://schemas.microsoft.com/office/drawing/2014/main" id="{194BBD89-7EAC-D4E8-CE13-AFF6F5869473}"/>
                </a:ext>
              </a:extLst>
            </p:cNvPr>
            <p:cNvSpPr>
              <a:spLocks/>
            </p:cNvSpPr>
            <p:nvPr/>
          </p:nvSpPr>
          <p:spPr bwMode="auto">
            <a:xfrm>
              <a:off x="2889" y="1499"/>
              <a:ext cx="207" cy="292"/>
            </a:xfrm>
            <a:custGeom>
              <a:avLst/>
              <a:gdLst>
                <a:gd name="T0" fmla="*/ 0 w 735"/>
                <a:gd name="T1" fmla="*/ 145 h 292"/>
                <a:gd name="T2" fmla="*/ 1 w 735"/>
                <a:gd name="T3" fmla="*/ 101 h 292"/>
                <a:gd name="T4" fmla="*/ 1 w 735"/>
                <a:gd name="T5" fmla="*/ 58 h 292"/>
                <a:gd name="T6" fmla="*/ 2 w 735"/>
                <a:gd name="T7" fmla="*/ 29 h 292"/>
                <a:gd name="T8" fmla="*/ 2 w 735"/>
                <a:gd name="T9" fmla="*/ 16 h 292"/>
                <a:gd name="T10" fmla="*/ 3 w 735"/>
                <a:gd name="T11" fmla="*/ 4 h 292"/>
                <a:gd name="T12" fmla="*/ 3 w 735"/>
                <a:gd name="T13" fmla="*/ 1 h 292"/>
                <a:gd name="T14" fmla="*/ 4 w 735"/>
                <a:gd name="T15" fmla="*/ 2 h 292"/>
                <a:gd name="T16" fmla="*/ 5 w 735"/>
                <a:gd name="T17" fmla="*/ 11 h 292"/>
                <a:gd name="T18" fmla="*/ 5 w 735"/>
                <a:gd name="T19" fmla="*/ 22 h 292"/>
                <a:gd name="T20" fmla="*/ 6 w 735"/>
                <a:gd name="T21" fmla="*/ 36 h 292"/>
                <a:gd name="T22" fmla="*/ 6 w 735"/>
                <a:gd name="T23" fmla="*/ 70 h 292"/>
                <a:gd name="T24" fmla="*/ 7 w 735"/>
                <a:gd name="T25" fmla="*/ 101 h 292"/>
                <a:gd name="T26" fmla="*/ 8 w 735"/>
                <a:gd name="T27" fmla="*/ 155 h 292"/>
                <a:gd name="T28" fmla="*/ 9 w 735"/>
                <a:gd name="T29" fmla="*/ 186 h 292"/>
                <a:gd name="T30" fmla="*/ 10 w 735"/>
                <a:gd name="T31" fmla="*/ 227 h 292"/>
                <a:gd name="T32" fmla="*/ 11 w 735"/>
                <a:gd name="T33" fmla="*/ 260 h 292"/>
                <a:gd name="T34" fmla="*/ 12 w 735"/>
                <a:gd name="T35" fmla="*/ 281 h 292"/>
                <a:gd name="T36" fmla="*/ 12 w 735"/>
                <a:gd name="T37" fmla="*/ 290 h 292"/>
                <a:gd name="T38" fmla="*/ 13 w 735"/>
                <a:gd name="T39" fmla="*/ 292 h 292"/>
                <a:gd name="T40" fmla="*/ 14 w 735"/>
                <a:gd name="T41" fmla="*/ 288 h 292"/>
                <a:gd name="T42" fmla="*/ 14 w 735"/>
                <a:gd name="T43" fmla="*/ 271 h 292"/>
                <a:gd name="T44" fmla="*/ 15 w 735"/>
                <a:gd name="T45" fmla="*/ 240 h 292"/>
                <a:gd name="T46" fmla="*/ 15 w 735"/>
                <a:gd name="T47" fmla="*/ 210 h 292"/>
                <a:gd name="T48" fmla="*/ 16 w 735"/>
                <a:gd name="T49" fmla="*/ 176 h 292"/>
                <a:gd name="T50" fmla="*/ 16 w 735"/>
                <a:gd name="T51" fmla="*/ 15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5"/>
                <a:gd name="T79" fmla="*/ 0 h 292"/>
                <a:gd name="T80" fmla="*/ 735 w 735"/>
                <a:gd name="T81" fmla="*/ 292 h 2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5" h="292">
                  <a:moveTo>
                    <a:pt x="0" y="145"/>
                  </a:moveTo>
                  <a:cubicBezTo>
                    <a:pt x="8" y="130"/>
                    <a:pt x="16" y="115"/>
                    <a:pt x="25" y="101"/>
                  </a:cubicBezTo>
                  <a:cubicBezTo>
                    <a:pt x="34" y="87"/>
                    <a:pt x="46" y="70"/>
                    <a:pt x="56" y="58"/>
                  </a:cubicBezTo>
                  <a:cubicBezTo>
                    <a:pt x="66" y="46"/>
                    <a:pt x="77" y="36"/>
                    <a:pt x="86" y="29"/>
                  </a:cubicBezTo>
                  <a:cubicBezTo>
                    <a:pt x="95" y="22"/>
                    <a:pt x="100" y="20"/>
                    <a:pt x="108" y="16"/>
                  </a:cubicBezTo>
                  <a:cubicBezTo>
                    <a:pt x="116" y="12"/>
                    <a:pt x="126" y="6"/>
                    <a:pt x="133" y="4"/>
                  </a:cubicBezTo>
                  <a:cubicBezTo>
                    <a:pt x="140" y="2"/>
                    <a:pt x="145" y="1"/>
                    <a:pt x="152" y="1"/>
                  </a:cubicBezTo>
                  <a:cubicBezTo>
                    <a:pt x="159" y="1"/>
                    <a:pt x="168" y="0"/>
                    <a:pt x="177" y="2"/>
                  </a:cubicBezTo>
                  <a:cubicBezTo>
                    <a:pt x="186" y="4"/>
                    <a:pt x="196" y="8"/>
                    <a:pt x="204" y="11"/>
                  </a:cubicBezTo>
                  <a:cubicBezTo>
                    <a:pt x="212" y="14"/>
                    <a:pt x="218" y="18"/>
                    <a:pt x="225" y="22"/>
                  </a:cubicBezTo>
                  <a:cubicBezTo>
                    <a:pt x="232" y="26"/>
                    <a:pt x="238" y="28"/>
                    <a:pt x="249" y="36"/>
                  </a:cubicBezTo>
                  <a:cubicBezTo>
                    <a:pt x="260" y="44"/>
                    <a:pt x="276" y="59"/>
                    <a:pt x="288" y="70"/>
                  </a:cubicBezTo>
                  <a:cubicBezTo>
                    <a:pt x="300" y="81"/>
                    <a:pt x="307" y="87"/>
                    <a:pt x="321" y="101"/>
                  </a:cubicBezTo>
                  <a:cubicBezTo>
                    <a:pt x="335" y="115"/>
                    <a:pt x="361" y="141"/>
                    <a:pt x="375" y="155"/>
                  </a:cubicBezTo>
                  <a:cubicBezTo>
                    <a:pt x="389" y="169"/>
                    <a:pt x="394" y="174"/>
                    <a:pt x="406" y="186"/>
                  </a:cubicBezTo>
                  <a:cubicBezTo>
                    <a:pt x="418" y="198"/>
                    <a:pt x="434" y="215"/>
                    <a:pt x="448" y="227"/>
                  </a:cubicBezTo>
                  <a:cubicBezTo>
                    <a:pt x="462" y="239"/>
                    <a:pt x="479" y="251"/>
                    <a:pt x="492" y="260"/>
                  </a:cubicBezTo>
                  <a:cubicBezTo>
                    <a:pt x="505" y="269"/>
                    <a:pt x="515" y="276"/>
                    <a:pt x="526" y="281"/>
                  </a:cubicBezTo>
                  <a:cubicBezTo>
                    <a:pt x="537" y="286"/>
                    <a:pt x="547" y="288"/>
                    <a:pt x="556" y="290"/>
                  </a:cubicBezTo>
                  <a:cubicBezTo>
                    <a:pt x="565" y="292"/>
                    <a:pt x="573" y="292"/>
                    <a:pt x="582" y="292"/>
                  </a:cubicBezTo>
                  <a:cubicBezTo>
                    <a:pt x="591" y="292"/>
                    <a:pt x="598" y="291"/>
                    <a:pt x="608" y="288"/>
                  </a:cubicBezTo>
                  <a:cubicBezTo>
                    <a:pt x="618" y="285"/>
                    <a:pt x="632" y="279"/>
                    <a:pt x="644" y="271"/>
                  </a:cubicBezTo>
                  <a:cubicBezTo>
                    <a:pt x="656" y="263"/>
                    <a:pt x="669" y="250"/>
                    <a:pt x="678" y="240"/>
                  </a:cubicBezTo>
                  <a:cubicBezTo>
                    <a:pt x="687" y="230"/>
                    <a:pt x="691" y="221"/>
                    <a:pt x="698" y="210"/>
                  </a:cubicBezTo>
                  <a:cubicBezTo>
                    <a:pt x="705" y="199"/>
                    <a:pt x="714" y="186"/>
                    <a:pt x="720" y="176"/>
                  </a:cubicBezTo>
                  <a:cubicBezTo>
                    <a:pt x="726" y="166"/>
                    <a:pt x="730" y="158"/>
                    <a:pt x="735" y="150"/>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9" name="Line 59">
              <a:extLst>
                <a:ext uri="{FF2B5EF4-FFF2-40B4-BE49-F238E27FC236}">
                  <a16:creationId xmlns:a16="http://schemas.microsoft.com/office/drawing/2014/main" id="{B53079C7-4CBB-AAEA-86E9-C4AAFF16C7C6}"/>
                </a:ext>
              </a:extLst>
            </p:cNvPr>
            <p:cNvSpPr>
              <a:spLocks noChangeShapeType="1"/>
            </p:cNvSpPr>
            <p:nvPr/>
          </p:nvSpPr>
          <p:spPr bwMode="auto">
            <a:xfrm>
              <a:off x="2256" y="1656"/>
              <a:ext cx="84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68640" name="Group 60">
            <a:extLst>
              <a:ext uri="{FF2B5EF4-FFF2-40B4-BE49-F238E27FC236}">
                <a16:creationId xmlns:a16="http://schemas.microsoft.com/office/drawing/2014/main" id="{C341B95A-6E27-13EA-8CF3-6823321F4CDE}"/>
              </a:ext>
            </a:extLst>
          </p:cNvPr>
          <p:cNvGrpSpPr>
            <a:grpSpLocks/>
          </p:cNvGrpSpPr>
          <p:nvPr/>
        </p:nvGrpSpPr>
        <p:grpSpPr bwMode="auto">
          <a:xfrm>
            <a:off x="2228850" y="4089400"/>
            <a:ext cx="3125788" cy="2203450"/>
            <a:chOff x="1720" y="2488"/>
            <a:chExt cx="1969" cy="1388"/>
          </a:xfrm>
        </p:grpSpPr>
        <p:sp>
          <p:nvSpPr>
            <p:cNvPr id="68641" name="Freeform 61">
              <a:extLst>
                <a:ext uri="{FF2B5EF4-FFF2-40B4-BE49-F238E27FC236}">
                  <a16:creationId xmlns:a16="http://schemas.microsoft.com/office/drawing/2014/main" id="{78570EA3-8E66-7C4F-507C-8608C8324160}"/>
                </a:ext>
              </a:extLst>
            </p:cNvPr>
            <p:cNvSpPr>
              <a:spLocks/>
            </p:cNvSpPr>
            <p:nvPr/>
          </p:nvSpPr>
          <p:spPr bwMode="auto">
            <a:xfrm rot="378192">
              <a:off x="3577" y="2955"/>
              <a:ext cx="112" cy="46"/>
            </a:xfrm>
            <a:custGeom>
              <a:avLst/>
              <a:gdLst>
                <a:gd name="T0" fmla="*/ 0 w 108"/>
                <a:gd name="T1" fmla="*/ 0 h 52"/>
                <a:gd name="T2" fmla="*/ 120 w 108"/>
                <a:gd name="T3" fmla="*/ 22 h 52"/>
                <a:gd name="T4" fmla="*/ 97 w 108"/>
                <a:gd name="T5" fmla="*/ 36 h 52"/>
                <a:gd name="T6" fmla="*/ 93 w 108"/>
                <a:gd name="T7" fmla="*/ 19 h 52"/>
                <a:gd name="T8" fmla="*/ 0 60000 65536"/>
                <a:gd name="T9" fmla="*/ 0 60000 65536"/>
                <a:gd name="T10" fmla="*/ 0 60000 65536"/>
                <a:gd name="T11" fmla="*/ 0 60000 65536"/>
                <a:gd name="T12" fmla="*/ 0 w 108"/>
                <a:gd name="T13" fmla="*/ 0 h 52"/>
                <a:gd name="T14" fmla="*/ 108 w 108"/>
                <a:gd name="T15" fmla="*/ 52 h 52"/>
              </a:gdLst>
              <a:ahLst/>
              <a:cxnLst>
                <a:cxn ang="T8">
                  <a:pos x="T0" y="T1"/>
                </a:cxn>
                <a:cxn ang="T9">
                  <a:pos x="T2" y="T3"/>
                </a:cxn>
                <a:cxn ang="T10">
                  <a:pos x="T4" y="T5"/>
                </a:cxn>
                <a:cxn ang="T11">
                  <a:pos x="T6" y="T7"/>
                </a:cxn>
              </a:cxnLst>
              <a:rect l="T12" t="T13" r="T14" b="T15"/>
              <a:pathLst>
                <a:path w="108" h="52">
                  <a:moveTo>
                    <a:pt x="0" y="0"/>
                  </a:moveTo>
                  <a:lnTo>
                    <a:pt x="108" y="32"/>
                  </a:lnTo>
                  <a:lnTo>
                    <a:pt x="88" y="52"/>
                  </a:lnTo>
                  <a:lnTo>
                    <a:pt x="84" y="28"/>
                  </a:lnTo>
                </a:path>
              </a:pathLst>
            </a:custGeom>
            <a:noFill/>
            <a:ln w="9525">
              <a:solidFill>
                <a:srgbClr val="0033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2" name="Oval 62">
              <a:extLst>
                <a:ext uri="{FF2B5EF4-FFF2-40B4-BE49-F238E27FC236}">
                  <a16:creationId xmlns:a16="http://schemas.microsoft.com/office/drawing/2014/main" id="{981A42F8-7BB7-D525-8810-A2039F589C76}"/>
                </a:ext>
              </a:extLst>
            </p:cNvPr>
            <p:cNvSpPr>
              <a:spLocks noChangeArrowheads="1"/>
            </p:cNvSpPr>
            <p:nvPr/>
          </p:nvSpPr>
          <p:spPr bwMode="auto">
            <a:xfrm>
              <a:off x="1720" y="2488"/>
              <a:ext cx="1392" cy="1320"/>
            </a:xfrm>
            <a:prstGeom prst="ellipse">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3" name="AutoShape 63">
              <a:extLst>
                <a:ext uri="{FF2B5EF4-FFF2-40B4-BE49-F238E27FC236}">
                  <a16:creationId xmlns:a16="http://schemas.microsoft.com/office/drawing/2014/main" id="{D30DD8C7-F93C-B5D7-C48B-1D7550636CDE}"/>
                </a:ext>
              </a:extLst>
            </p:cNvPr>
            <p:cNvSpPr>
              <a:spLocks noChangeArrowheads="1"/>
            </p:cNvSpPr>
            <p:nvPr/>
          </p:nvSpPr>
          <p:spPr bwMode="auto">
            <a:xfrm>
              <a:off x="2244" y="3174"/>
              <a:ext cx="387" cy="594"/>
            </a:xfrm>
            <a:prstGeom prst="triangle">
              <a:avLst>
                <a:gd name="adj" fmla="val 50000"/>
              </a:avLst>
            </a:prstGeom>
            <a:solidFill>
              <a:schemeClr val="bg2"/>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4" name="AutoShape 64">
              <a:extLst>
                <a:ext uri="{FF2B5EF4-FFF2-40B4-BE49-F238E27FC236}">
                  <a16:creationId xmlns:a16="http://schemas.microsoft.com/office/drawing/2014/main" id="{442ED243-1781-EF9C-6BC1-B6FD3D203BD0}"/>
                </a:ext>
              </a:extLst>
            </p:cNvPr>
            <p:cNvSpPr>
              <a:spLocks noChangeArrowheads="1"/>
            </p:cNvSpPr>
            <p:nvPr/>
          </p:nvSpPr>
          <p:spPr bwMode="auto">
            <a:xfrm>
              <a:off x="2313" y="3360"/>
              <a:ext cx="252" cy="408"/>
            </a:xfrm>
            <a:prstGeom prst="triangle">
              <a:avLst>
                <a:gd name="adj" fmla="val 50000"/>
              </a:avLst>
            </a:prstGeom>
            <a:solidFill>
              <a:schemeClr val="bg1"/>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5" name="Oval 65">
              <a:extLst>
                <a:ext uri="{FF2B5EF4-FFF2-40B4-BE49-F238E27FC236}">
                  <a16:creationId xmlns:a16="http://schemas.microsoft.com/office/drawing/2014/main" id="{99705133-2F72-1686-E7B5-0F68ED79D576}"/>
                </a:ext>
              </a:extLst>
            </p:cNvPr>
            <p:cNvSpPr>
              <a:spLocks noChangeArrowheads="1"/>
            </p:cNvSpPr>
            <p:nvPr/>
          </p:nvSpPr>
          <p:spPr bwMode="auto">
            <a:xfrm>
              <a:off x="2547" y="3300"/>
              <a:ext cx="81" cy="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6" name="AutoShape 66">
              <a:extLst>
                <a:ext uri="{FF2B5EF4-FFF2-40B4-BE49-F238E27FC236}">
                  <a16:creationId xmlns:a16="http://schemas.microsoft.com/office/drawing/2014/main" id="{EBF1433E-75BE-F3CB-E76A-78178AB61AE4}"/>
                </a:ext>
              </a:extLst>
            </p:cNvPr>
            <p:cNvSpPr>
              <a:spLocks noChangeArrowheads="1"/>
            </p:cNvSpPr>
            <p:nvPr/>
          </p:nvSpPr>
          <p:spPr bwMode="auto">
            <a:xfrm>
              <a:off x="2361" y="3171"/>
              <a:ext cx="123" cy="138"/>
            </a:xfrm>
            <a:prstGeom prst="sun">
              <a:avLst>
                <a:gd name="adj" fmla="val 25000"/>
              </a:avLst>
            </a:prstGeom>
            <a:solidFill>
              <a:schemeClr va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7" name="AutoShape 67">
              <a:extLst>
                <a:ext uri="{FF2B5EF4-FFF2-40B4-BE49-F238E27FC236}">
                  <a16:creationId xmlns:a16="http://schemas.microsoft.com/office/drawing/2014/main" id="{A5AD9840-7B69-7884-9ED3-3B5290CAF235}"/>
                </a:ext>
              </a:extLst>
            </p:cNvPr>
            <p:cNvSpPr>
              <a:spLocks noChangeArrowheads="1"/>
            </p:cNvSpPr>
            <p:nvPr/>
          </p:nvSpPr>
          <p:spPr bwMode="auto">
            <a:xfrm>
              <a:off x="2241" y="2559"/>
              <a:ext cx="387" cy="594"/>
            </a:xfrm>
            <a:prstGeom prst="triangle">
              <a:avLst>
                <a:gd name="adj" fmla="val 50000"/>
              </a:avLst>
            </a:prstGeom>
            <a:solidFill>
              <a:schemeClr val="bg2"/>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8" name="AutoShape 68">
              <a:extLst>
                <a:ext uri="{FF2B5EF4-FFF2-40B4-BE49-F238E27FC236}">
                  <a16:creationId xmlns:a16="http://schemas.microsoft.com/office/drawing/2014/main" id="{8E14664A-17AC-4D96-D45A-D061CD2394CC}"/>
                </a:ext>
              </a:extLst>
            </p:cNvPr>
            <p:cNvSpPr>
              <a:spLocks noChangeArrowheads="1"/>
            </p:cNvSpPr>
            <p:nvPr/>
          </p:nvSpPr>
          <p:spPr bwMode="auto">
            <a:xfrm>
              <a:off x="2310" y="2745"/>
              <a:ext cx="252" cy="408"/>
            </a:xfrm>
            <a:prstGeom prst="triangle">
              <a:avLst>
                <a:gd name="adj" fmla="val 50000"/>
              </a:avLst>
            </a:prstGeom>
            <a:solidFill>
              <a:schemeClr val="bg1"/>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49" name="Oval 69">
              <a:extLst>
                <a:ext uri="{FF2B5EF4-FFF2-40B4-BE49-F238E27FC236}">
                  <a16:creationId xmlns:a16="http://schemas.microsoft.com/office/drawing/2014/main" id="{A1304B35-05A7-8A90-7A42-D76CF93C514C}"/>
                </a:ext>
              </a:extLst>
            </p:cNvPr>
            <p:cNvSpPr>
              <a:spLocks noChangeArrowheads="1"/>
            </p:cNvSpPr>
            <p:nvPr/>
          </p:nvSpPr>
          <p:spPr bwMode="auto">
            <a:xfrm>
              <a:off x="2544" y="2685"/>
              <a:ext cx="81" cy="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50" name="AutoShape 70">
              <a:extLst>
                <a:ext uri="{FF2B5EF4-FFF2-40B4-BE49-F238E27FC236}">
                  <a16:creationId xmlns:a16="http://schemas.microsoft.com/office/drawing/2014/main" id="{AAE178AD-1C0A-9849-1B2F-67F5948D69DC}"/>
                </a:ext>
              </a:extLst>
            </p:cNvPr>
            <p:cNvSpPr>
              <a:spLocks noChangeArrowheads="1"/>
            </p:cNvSpPr>
            <p:nvPr/>
          </p:nvSpPr>
          <p:spPr bwMode="auto">
            <a:xfrm>
              <a:off x="2346" y="2658"/>
              <a:ext cx="123" cy="138"/>
            </a:xfrm>
            <a:prstGeom prst="sun">
              <a:avLst>
                <a:gd name="adj" fmla="val 25000"/>
              </a:avLst>
            </a:prstGeom>
            <a:solidFill>
              <a:schemeClr va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68651" name="Line 71">
              <a:extLst>
                <a:ext uri="{FF2B5EF4-FFF2-40B4-BE49-F238E27FC236}">
                  <a16:creationId xmlns:a16="http://schemas.microsoft.com/office/drawing/2014/main" id="{5B20B8BE-90CD-550E-A3BE-9827794FB975}"/>
                </a:ext>
              </a:extLst>
            </p:cNvPr>
            <p:cNvSpPr>
              <a:spLocks noChangeShapeType="1"/>
            </p:cNvSpPr>
            <p:nvPr/>
          </p:nvSpPr>
          <p:spPr bwMode="auto">
            <a:xfrm>
              <a:off x="2754" y="2934"/>
              <a:ext cx="0" cy="42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52" name="Text Box 72">
              <a:extLst>
                <a:ext uri="{FF2B5EF4-FFF2-40B4-BE49-F238E27FC236}">
                  <a16:creationId xmlns:a16="http://schemas.microsoft.com/office/drawing/2014/main" id="{7EDDC39A-231C-9DB6-6A15-A6384A3BFD9D}"/>
                </a:ext>
              </a:extLst>
            </p:cNvPr>
            <p:cNvSpPr txBox="1">
              <a:spLocks noChangeArrowheads="1"/>
            </p:cNvSpPr>
            <p:nvPr/>
          </p:nvSpPr>
          <p:spPr bwMode="auto">
            <a:xfrm>
              <a:off x="2718" y="3095"/>
              <a:ext cx="33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000">
                  <a:latin typeface="Times New Roman" panose="02020603050405020304" pitchFamily="18" charset="0"/>
                </a:rPr>
                <a:t>Y scan</a:t>
              </a:r>
            </a:p>
          </p:txBody>
        </p:sp>
        <p:sp>
          <p:nvSpPr>
            <p:cNvPr id="68653" name="Text Box 73">
              <a:extLst>
                <a:ext uri="{FF2B5EF4-FFF2-40B4-BE49-F238E27FC236}">
                  <a16:creationId xmlns:a16="http://schemas.microsoft.com/office/drawing/2014/main" id="{13F2562E-B0C0-654E-B4C7-2341C81AE4BB}"/>
                </a:ext>
              </a:extLst>
            </p:cNvPr>
            <p:cNvSpPr txBox="1">
              <a:spLocks noChangeArrowheads="1"/>
            </p:cNvSpPr>
            <p:nvPr/>
          </p:nvSpPr>
          <p:spPr bwMode="auto">
            <a:xfrm>
              <a:off x="2827" y="3722"/>
              <a:ext cx="7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000">
                  <a:latin typeface="Times New Roman" panose="02020603050405020304" pitchFamily="18" charset="0"/>
                </a:rPr>
                <a:t>Laser reflective spot</a:t>
              </a:r>
            </a:p>
          </p:txBody>
        </p:sp>
        <p:sp>
          <p:nvSpPr>
            <p:cNvPr id="68654" name="AutoShape 74">
              <a:extLst>
                <a:ext uri="{FF2B5EF4-FFF2-40B4-BE49-F238E27FC236}">
                  <a16:creationId xmlns:a16="http://schemas.microsoft.com/office/drawing/2014/main" id="{9E9D7B01-DE22-3A11-C666-44D991CA6CC7}"/>
                </a:ext>
              </a:extLst>
            </p:cNvPr>
            <p:cNvSpPr>
              <a:spLocks noChangeArrowheads="1"/>
            </p:cNvSpPr>
            <p:nvPr/>
          </p:nvSpPr>
          <p:spPr bwMode="auto">
            <a:xfrm>
              <a:off x="2745" y="3732"/>
              <a:ext cx="123" cy="138"/>
            </a:xfrm>
            <a:prstGeom prst="sun">
              <a:avLst>
                <a:gd name="adj" fmla="val 25000"/>
              </a:avLst>
            </a:prstGeom>
            <a:solidFill>
              <a:schemeClr va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Clr clrSpc="rgb" dir="cw">
                                      <p:cBhvr override="childStyle">
                                        <p:cTn id="6" dur="100" fill="hold"/>
                                        <p:tgtEl>
                                          <p:spTgt spid="2"/>
                                        </p:tgtEl>
                                        <p:attrNameLst>
                                          <p:attrName>style.color</p:attrName>
                                        </p:attrNameLst>
                                      </p:cBhvr>
                                      <p:to>
                                        <a:schemeClr val="accent2"/>
                                      </p:to>
                                    </p:animClr>
                                    <p:animClr clrSpc="rgb" dir="cw">
                                      <p:cBhvr>
                                        <p:cTn id="7" dur="100" fill="hold"/>
                                        <p:tgtEl>
                                          <p:spTgt spid="2"/>
                                        </p:tgtEl>
                                        <p:attrNameLst>
                                          <p:attrName>fillcolor</p:attrName>
                                        </p:attrNameLst>
                                      </p:cBhvr>
                                      <p:to>
                                        <a:schemeClr val="accent2"/>
                                      </p:to>
                                    </p:animClr>
                                    <p:set>
                                      <p:cBhvr>
                                        <p:cTn id="8" dur="100" fill="hold"/>
                                        <p:tgtEl>
                                          <p:spTgt spid="2"/>
                                        </p:tgtEl>
                                        <p:attrNameLst>
                                          <p:attrName>fill.type</p:attrName>
                                        </p:attrNameLst>
                                      </p:cBhvr>
                                      <p:to>
                                        <p:strVal val="solid"/>
                                      </p:to>
                                    </p:set>
                                    <p:set>
                                      <p:cBhvr>
                                        <p:cTn id="9" dur="100" fill="hold"/>
                                        <p:tgtEl>
                                          <p:spTgt spid="2"/>
                                        </p:tgtEl>
                                        <p:attrNameLst>
                                          <p:attrName>fill.on</p:attrName>
                                        </p:attrNameLst>
                                      </p:cBhvr>
                                      <p:to>
                                        <p:strVal val="true"/>
                                      </p:to>
                                    </p:se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mph" presetSubtype="0" repeatCount="indefinite" fill="hold" nodeType="clickEffect">
                                  <p:stCondLst>
                                    <p:cond delay="0"/>
                                  </p:stCondLst>
                                  <p:endCondLst>
                                    <p:cond evt="onNext" delay="0">
                                      <p:tgtEl>
                                        <p:sldTgt/>
                                      </p:tgtEl>
                                    </p:cond>
                                  </p:endCondLst>
                                  <p:childTnLst>
                                    <p:anim calcmode="discrete" valueType="str">
                                      <p:cBhvr>
                                        <p:cTn id="18" dur="500" fill="hold"/>
                                        <p:tgtEl>
                                          <p:spTgt spid="1202218"/>
                                        </p:tgtEl>
                                        <p:attrNameLst>
                                          <p:attrName>style.visibility</p:attrName>
                                        </p:attrNameLst>
                                      </p:cBhvr>
                                      <p:tavLst>
                                        <p:tav tm="0">
                                          <p:val>
                                            <p:strVal val="hidden"/>
                                          </p:val>
                                        </p:tav>
                                        <p:tav tm="50000">
                                          <p:val>
                                            <p:strVal val="visible"/>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202208"/>
                                        </p:tgtEl>
                                        <p:attrNameLst>
                                          <p:attrName>style.visibility</p:attrName>
                                        </p:attrNameLst>
                                      </p:cBhvr>
                                      <p:to>
                                        <p:strVal val="visible"/>
                                      </p:to>
                                    </p:set>
                                    <p:anim calcmode="lin" valueType="num">
                                      <p:cBhvr>
                                        <p:cTn id="23" dur="500" fill="hold"/>
                                        <p:tgtEl>
                                          <p:spTgt spid="1202208"/>
                                        </p:tgtEl>
                                        <p:attrNameLst>
                                          <p:attrName>ppt_w</p:attrName>
                                        </p:attrNameLst>
                                      </p:cBhvr>
                                      <p:tavLst>
                                        <p:tav tm="0">
                                          <p:val>
                                            <p:fltVal val="0"/>
                                          </p:val>
                                        </p:tav>
                                        <p:tav tm="100000">
                                          <p:val>
                                            <p:strVal val="#ppt_w"/>
                                          </p:val>
                                        </p:tav>
                                      </p:tavLst>
                                    </p:anim>
                                    <p:anim calcmode="lin" valueType="num">
                                      <p:cBhvr>
                                        <p:cTn id="24" dur="500" fill="hold"/>
                                        <p:tgtEl>
                                          <p:spTgt spid="120220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202209"/>
                                        </p:tgtEl>
                                        <p:attrNameLst>
                                          <p:attrName>style.visibility</p:attrName>
                                        </p:attrNameLst>
                                      </p:cBhvr>
                                      <p:to>
                                        <p:strVal val="visible"/>
                                      </p:to>
                                    </p:set>
                                    <p:anim calcmode="lin" valueType="num">
                                      <p:cBhvr>
                                        <p:cTn id="27" dur="500" fill="hold"/>
                                        <p:tgtEl>
                                          <p:spTgt spid="1202209"/>
                                        </p:tgtEl>
                                        <p:attrNameLst>
                                          <p:attrName>ppt_w</p:attrName>
                                        </p:attrNameLst>
                                      </p:cBhvr>
                                      <p:tavLst>
                                        <p:tav tm="0">
                                          <p:val>
                                            <p:fltVal val="0"/>
                                          </p:val>
                                        </p:tav>
                                        <p:tav tm="100000">
                                          <p:val>
                                            <p:strVal val="#ppt_w"/>
                                          </p:val>
                                        </p:tav>
                                      </p:tavLst>
                                    </p:anim>
                                    <p:anim calcmode="lin" valueType="num">
                                      <p:cBhvr>
                                        <p:cTn id="28" dur="500" fill="hold"/>
                                        <p:tgtEl>
                                          <p:spTgt spid="120220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202210"/>
                                        </p:tgtEl>
                                        <p:attrNameLst>
                                          <p:attrName>style.visibility</p:attrName>
                                        </p:attrNameLst>
                                      </p:cBhvr>
                                      <p:to>
                                        <p:strVal val="visible"/>
                                      </p:to>
                                    </p:set>
                                    <p:anim calcmode="lin" valueType="num">
                                      <p:cBhvr>
                                        <p:cTn id="31" dur="500" fill="hold"/>
                                        <p:tgtEl>
                                          <p:spTgt spid="1202210"/>
                                        </p:tgtEl>
                                        <p:attrNameLst>
                                          <p:attrName>ppt_w</p:attrName>
                                        </p:attrNameLst>
                                      </p:cBhvr>
                                      <p:tavLst>
                                        <p:tav tm="0">
                                          <p:val>
                                            <p:fltVal val="0"/>
                                          </p:val>
                                        </p:tav>
                                        <p:tav tm="100000">
                                          <p:val>
                                            <p:strVal val="#ppt_w"/>
                                          </p:val>
                                        </p:tav>
                                      </p:tavLst>
                                    </p:anim>
                                    <p:anim calcmode="lin" valueType="num">
                                      <p:cBhvr>
                                        <p:cTn id="32" dur="500" fill="hold"/>
                                        <p:tgtEl>
                                          <p:spTgt spid="120221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202217"/>
                                        </p:tgtEl>
                                        <p:attrNameLst>
                                          <p:attrName>style.visibility</p:attrName>
                                        </p:attrNameLst>
                                      </p:cBhvr>
                                      <p:to>
                                        <p:strVal val="visible"/>
                                      </p:to>
                                    </p:set>
                                    <p:anim calcmode="lin" valueType="num">
                                      <p:cBhvr>
                                        <p:cTn id="43" dur="500" fill="hold"/>
                                        <p:tgtEl>
                                          <p:spTgt spid="1202217"/>
                                        </p:tgtEl>
                                        <p:attrNameLst>
                                          <p:attrName>ppt_w</p:attrName>
                                        </p:attrNameLst>
                                      </p:cBhvr>
                                      <p:tavLst>
                                        <p:tav tm="0">
                                          <p:val>
                                            <p:fltVal val="0"/>
                                          </p:val>
                                        </p:tav>
                                        <p:tav tm="100000">
                                          <p:val>
                                            <p:strVal val="#ppt_w"/>
                                          </p:val>
                                        </p:tav>
                                      </p:tavLst>
                                    </p:anim>
                                    <p:anim calcmode="lin" valueType="num">
                                      <p:cBhvr>
                                        <p:cTn id="44" dur="500" fill="hold"/>
                                        <p:tgtEl>
                                          <p:spTgt spid="120221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5" presetClass="emph" presetSubtype="0" repeatCount="4000" fill="hold" nodeType="clickEffect">
                                  <p:stCondLst>
                                    <p:cond delay="0"/>
                                  </p:stCondLst>
                                  <p:childTnLst>
                                    <p:anim calcmode="discrete" valueType="str">
                                      <p:cBhvr>
                                        <p:cTn id="4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2" presetClass="emph" presetSubtype="0" repeatCount="indefinite" fill="hold" nodeType="clickEffect">
                                  <p:stCondLst>
                                    <p:cond delay="0"/>
                                  </p:stCondLst>
                                  <p:endCondLst>
                                    <p:cond evt="onNext" delay="0">
                                      <p:tgtEl>
                                        <p:sldTgt/>
                                      </p:tgtEl>
                                    </p:cond>
                                  </p:endCondLst>
                                  <p:childTnLst>
                                    <p:animClr clrSpc="rgb" dir="cw">
                                      <p:cBhvr override="childStyle">
                                        <p:cTn id="52" dur="50" fill="hold"/>
                                        <p:tgtEl>
                                          <p:spTgt spid="7"/>
                                        </p:tgtEl>
                                        <p:attrNameLst>
                                          <p:attrName>style.color</p:attrName>
                                        </p:attrNameLst>
                                      </p:cBhvr>
                                      <p:to>
                                        <a:schemeClr val="accent2"/>
                                      </p:to>
                                    </p:animClr>
                                    <p:animClr clrSpc="rgb" dir="cw">
                                      <p:cBhvr>
                                        <p:cTn id="53" dur="50" fill="hold"/>
                                        <p:tgtEl>
                                          <p:spTgt spid="7"/>
                                        </p:tgtEl>
                                        <p:attrNameLst>
                                          <p:attrName>fillcolor</p:attrName>
                                        </p:attrNameLst>
                                      </p:cBhvr>
                                      <p:to>
                                        <a:schemeClr val="accent2"/>
                                      </p:to>
                                    </p:animClr>
                                    <p:set>
                                      <p:cBhvr>
                                        <p:cTn id="54" dur="50" fill="hold"/>
                                        <p:tgtEl>
                                          <p:spTgt spid="7"/>
                                        </p:tgtEl>
                                        <p:attrNameLst>
                                          <p:attrName>fill.type</p:attrName>
                                        </p:attrNameLst>
                                      </p:cBhvr>
                                      <p:to>
                                        <p:strVal val="solid"/>
                                      </p:to>
                                    </p:set>
                                    <p:set>
                                      <p:cBhvr>
                                        <p:cTn id="55" dur="50" fill="hold"/>
                                        <p:tgtEl>
                                          <p:spTgt spid="7"/>
                                        </p:tgtEl>
                                        <p:attrNameLst>
                                          <p:attrName>fill.on</p:attrName>
                                        </p:attrNameLst>
                                      </p:cBhvr>
                                      <p:to>
                                        <p:strVal val="true"/>
                                      </p:to>
                                    </p:set>
                                    <p:animRot by="120000">
                                      <p:cBhvr>
                                        <p:cTn id="56" dur="50" fill="hold">
                                          <p:stCondLst>
                                            <p:cond delay="0"/>
                                          </p:stCondLst>
                                        </p:cTn>
                                        <p:tgtEl>
                                          <p:spTgt spid="7"/>
                                        </p:tgtEl>
                                        <p:attrNameLst>
                                          <p:attrName>r</p:attrName>
                                        </p:attrNameLst>
                                      </p:cBhvr>
                                    </p:animRot>
                                    <p:animRot by="-240000">
                                      <p:cBhvr>
                                        <p:cTn id="57" dur="100" fill="hold">
                                          <p:stCondLst>
                                            <p:cond delay="100"/>
                                          </p:stCondLst>
                                        </p:cTn>
                                        <p:tgtEl>
                                          <p:spTgt spid="7"/>
                                        </p:tgtEl>
                                        <p:attrNameLst>
                                          <p:attrName>r</p:attrName>
                                        </p:attrNameLst>
                                      </p:cBhvr>
                                    </p:animRot>
                                    <p:animRot by="240000">
                                      <p:cBhvr>
                                        <p:cTn id="58" dur="100" fill="hold">
                                          <p:stCondLst>
                                            <p:cond delay="200"/>
                                          </p:stCondLst>
                                        </p:cTn>
                                        <p:tgtEl>
                                          <p:spTgt spid="7"/>
                                        </p:tgtEl>
                                        <p:attrNameLst>
                                          <p:attrName>r</p:attrName>
                                        </p:attrNameLst>
                                      </p:cBhvr>
                                    </p:animRot>
                                    <p:animRot by="-240000">
                                      <p:cBhvr>
                                        <p:cTn id="59" dur="100" fill="hold">
                                          <p:stCondLst>
                                            <p:cond delay="300"/>
                                          </p:stCondLst>
                                        </p:cTn>
                                        <p:tgtEl>
                                          <p:spTgt spid="7"/>
                                        </p:tgtEl>
                                        <p:attrNameLst>
                                          <p:attrName>r</p:attrName>
                                        </p:attrNameLst>
                                      </p:cBhvr>
                                    </p:animRot>
                                    <p:animRot by="120000">
                                      <p:cBhvr>
                                        <p:cTn id="60" dur="100" fill="hold">
                                          <p:stCondLst>
                                            <p:cond delay="400"/>
                                          </p:stCondLst>
                                        </p:cTn>
                                        <p:tgtEl>
                                          <p:spTgt spid="7"/>
                                        </p:tgtEl>
                                        <p:attrNameLst>
                                          <p:attrName>r</p:attrName>
                                        </p:attrNameLst>
                                      </p:cBhvr>
                                    </p:animRot>
                                  </p:childTnLst>
                                </p:cTn>
                              </p:par>
                              <p:par>
                                <p:cTn id="61" presetID="50" presetClass="entr" presetSubtype="0" decel="10000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strVal val="#ppt_w+.3"/>
                                          </p:val>
                                        </p:tav>
                                        <p:tav tm="100000">
                                          <p:val>
                                            <p:strVal val="#ppt_w"/>
                                          </p:val>
                                        </p:tav>
                                      </p:tavLst>
                                    </p:anim>
                                    <p:anim calcmode="lin" valueType="num">
                                      <p:cBhvr>
                                        <p:cTn id="64" dur="1000" fill="hold"/>
                                        <p:tgtEl>
                                          <p:spTgt spid="8"/>
                                        </p:tgtEl>
                                        <p:attrNameLst>
                                          <p:attrName>ppt_h</p:attrName>
                                        </p:attrNameLst>
                                      </p:cBhvr>
                                      <p:tavLst>
                                        <p:tav tm="0">
                                          <p:val>
                                            <p:strVal val="#ppt_h"/>
                                          </p:val>
                                        </p:tav>
                                        <p:tav tm="100000">
                                          <p:val>
                                            <p:strVal val="#ppt_h"/>
                                          </p:val>
                                        </p:tav>
                                      </p:tavLst>
                                    </p:anim>
                                    <p:animEffect transition="in" filter="fade">
                                      <p:cBhvr>
                                        <p:cTn id="65" dur="1000"/>
                                        <p:tgtEl>
                                          <p:spTgt spid="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5" presetClass="emph" presetSubtype="0" repeatCount="4000" fill="hold" nodeType="clickEffect">
                                  <p:stCondLst>
                                    <p:cond delay="0"/>
                                  </p:stCondLst>
                                  <p:childTnLst>
                                    <p:anim calcmode="discrete" valueType="str">
                                      <p:cBhvr>
                                        <p:cTn id="6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2" presetClass="emph" presetSubtype="0" repeatCount="indefinite" fill="hold" nodeType="clickEffect">
                                  <p:stCondLst>
                                    <p:cond delay="0"/>
                                  </p:stCondLst>
                                  <p:endCondLst>
                                    <p:cond evt="onNext" delay="0">
                                      <p:tgtEl>
                                        <p:sldTgt/>
                                      </p:tgtEl>
                                    </p:cond>
                                  </p:endCondLst>
                                  <p:childTnLst>
                                    <p:animClr clrSpc="rgb" dir="cw">
                                      <p:cBhvr override="childStyle">
                                        <p:cTn id="73" dur="50" fill="hold"/>
                                        <p:tgtEl>
                                          <p:spTgt spid="7"/>
                                        </p:tgtEl>
                                        <p:attrNameLst>
                                          <p:attrName>style.color</p:attrName>
                                        </p:attrNameLst>
                                      </p:cBhvr>
                                      <p:to>
                                        <a:schemeClr val="accent2"/>
                                      </p:to>
                                    </p:animClr>
                                    <p:animClr clrSpc="rgb" dir="cw">
                                      <p:cBhvr>
                                        <p:cTn id="74" dur="50" fill="hold"/>
                                        <p:tgtEl>
                                          <p:spTgt spid="7"/>
                                        </p:tgtEl>
                                        <p:attrNameLst>
                                          <p:attrName>fillcolor</p:attrName>
                                        </p:attrNameLst>
                                      </p:cBhvr>
                                      <p:to>
                                        <a:schemeClr val="accent2"/>
                                      </p:to>
                                    </p:animClr>
                                    <p:set>
                                      <p:cBhvr>
                                        <p:cTn id="75" dur="50" fill="hold"/>
                                        <p:tgtEl>
                                          <p:spTgt spid="7"/>
                                        </p:tgtEl>
                                        <p:attrNameLst>
                                          <p:attrName>fill.type</p:attrName>
                                        </p:attrNameLst>
                                      </p:cBhvr>
                                      <p:to>
                                        <p:strVal val="solid"/>
                                      </p:to>
                                    </p:set>
                                    <p:set>
                                      <p:cBhvr>
                                        <p:cTn id="76" dur="50" fill="hold"/>
                                        <p:tgtEl>
                                          <p:spTgt spid="7"/>
                                        </p:tgtEl>
                                        <p:attrNameLst>
                                          <p:attrName>fill.on</p:attrName>
                                        </p:attrNameLst>
                                      </p:cBhvr>
                                      <p:to>
                                        <p:strVal val="true"/>
                                      </p:to>
                                    </p:set>
                                    <p:animRot by="120000">
                                      <p:cBhvr>
                                        <p:cTn id="77" dur="50" fill="hold">
                                          <p:stCondLst>
                                            <p:cond delay="0"/>
                                          </p:stCondLst>
                                        </p:cTn>
                                        <p:tgtEl>
                                          <p:spTgt spid="7"/>
                                        </p:tgtEl>
                                        <p:attrNameLst>
                                          <p:attrName>r</p:attrName>
                                        </p:attrNameLst>
                                      </p:cBhvr>
                                    </p:animRot>
                                    <p:animRot by="-240000">
                                      <p:cBhvr>
                                        <p:cTn id="78" dur="100" fill="hold">
                                          <p:stCondLst>
                                            <p:cond delay="100"/>
                                          </p:stCondLst>
                                        </p:cTn>
                                        <p:tgtEl>
                                          <p:spTgt spid="7"/>
                                        </p:tgtEl>
                                        <p:attrNameLst>
                                          <p:attrName>r</p:attrName>
                                        </p:attrNameLst>
                                      </p:cBhvr>
                                    </p:animRot>
                                    <p:animRot by="240000">
                                      <p:cBhvr>
                                        <p:cTn id="79" dur="100" fill="hold">
                                          <p:stCondLst>
                                            <p:cond delay="200"/>
                                          </p:stCondLst>
                                        </p:cTn>
                                        <p:tgtEl>
                                          <p:spTgt spid="7"/>
                                        </p:tgtEl>
                                        <p:attrNameLst>
                                          <p:attrName>r</p:attrName>
                                        </p:attrNameLst>
                                      </p:cBhvr>
                                    </p:animRot>
                                    <p:animRot by="-240000">
                                      <p:cBhvr>
                                        <p:cTn id="80" dur="100" fill="hold">
                                          <p:stCondLst>
                                            <p:cond delay="300"/>
                                          </p:stCondLst>
                                        </p:cTn>
                                        <p:tgtEl>
                                          <p:spTgt spid="7"/>
                                        </p:tgtEl>
                                        <p:attrNameLst>
                                          <p:attrName>r</p:attrName>
                                        </p:attrNameLst>
                                      </p:cBhvr>
                                    </p:animRot>
                                    <p:animRot by="120000">
                                      <p:cBhvr>
                                        <p:cTn id="81" dur="100" fill="hold">
                                          <p:stCondLst>
                                            <p:cond delay="400"/>
                                          </p:stCondLst>
                                        </p:cTn>
                                        <p:tgtEl>
                                          <p:spTgt spid="7"/>
                                        </p:tgtEl>
                                        <p:attrNameLst>
                                          <p:attrName>r</p:attrName>
                                        </p:attrNameLst>
                                      </p:cBhvr>
                                    </p:animRot>
                                  </p:childTnLst>
                                </p:cTn>
                              </p:par>
                              <p:par>
                                <p:cTn id="82" presetID="55"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p:cTn id="84" dur="1000" fill="hold"/>
                                        <p:tgtEl>
                                          <p:spTgt spid="9"/>
                                        </p:tgtEl>
                                        <p:attrNameLst>
                                          <p:attrName>ppt_w</p:attrName>
                                        </p:attrNameLst>
                                      </p:cBhvr>
                                      <p:tavLst>
                                        <p:tav tm="0">
                                          <p:val>
                                            <p:strVal val="#ppt_w*0.70"/>
                                          </p:val>
                                        </p:tav>
                                        <p:tav tm="100000">
                                          <p:val>
                                            <p:strVal val="#ppt_w"/>
                                          </p:val>
                                        </p:tav>
                                      </p:tavLst>
                                    </p:anim>
                                    <p:anim calcmode="lin" valueType="num">
                                      <p:cBhvr>
                                        <p:cTn id="85" dur="1000" fill="hold"/>
                                        <p:tgtEl>
                                          <p:spTgt spid="9"/>
                                        </p:tgtEl>
                                        <p:attrNameLst>
                                          <p:attrName>ppt_h</p:attrName>
                                        </p:attrNameLst>
                                      </p:cBhvr>
                                      <p:tavLst>
                                        <p:tav tm="0">
                                          <p:val>
                                            <p:strVal val="#ppt_h"/>
                                          </p:val>
                                        </p:tav>
                                        <p:tav tm="100000">
                                          <p:val>
                                            <p:strVal val="#ppt_h"/>
                                          </p:val>
                                        </p:tav>
                                      </p:tavLst>
                                    </p:anim>
                                    <p:animEffect transition="in" filter="fade">
                                      <p:cBhvr>
                                        <p:cTn id="8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208" grpId="0" animBg="1"/>
      <p:bldP spid="1202210" grpId="0" animBg="1"/>
      <p:bldP spid="1202217" grpId="0"/>
      <p:bldP spid="12022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1">
            <a:extLst>
              <a:ext uri="{FF2B5EF4-FFF2-40B4-BE49-F238E27FC236}">
                <a16:creationId xmlns:a16="http://schemas.microsoft.com/office/drawing/2014/main" id="{81DCBE86-642C-915D-6709-5BDCA2B31B8A}"/>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70659" name="Date Placeholder 2">
            <a:extLst>
              <a:ext uri="{FF2B5EF4-FFF2-40B4-BE49-F238E27FC236}">
                <a16:creationId xmlns:a16="http://schemas.microsoft.com/office/drawing/2014/main" id="{0B5F87C0-E83D-5DBC-FF93-8B676F06CEEE}"/>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70660" name="Slide Number Placeholder 3">
            <a:extLst>
              <a:ext uri="{FF2B5EF4-FFF2-40B4-BE49-F238E27FC236}">
                <a16:creationId xmlns:a16="http://schemas.microsoft.com/office/drawing/2014/main" id="{D9FFB6BA-92B8-368A-D5AA-3E3CC170FE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B22B6E2D-C39B-4E3D-A824-F953580C9C46}" type="slidenum">
              <a:rPr lang="en-US" altLang="en-US" sz="800">
                <a:solidFill>
                  <a:srgbClr val="FFFFFF"/>
                </a:solidFill>
              </a:rPr>
              <a:pPr/>
              <a:t>5</a:t>
            </a:fld>
            <a:endParaRPr lang="en-US" altLang="en-US" sz="800">
              <a:solidFill>
                <a:srgbClr val="FFFFFF"/>
              </a:solidFill>
            </a:endParaRPr>
          </a:p>
        </p:txBody>
      </p:sp>
      <p:sp>
        <p:nvSpPr>
          <p:cNvPr id="70661" name="Rectangle 2">
            <a:extLst>
              <a:ext uri="{FF2B5EF4-FFF2-40B4-BE49-F238E27FC236}">
                <a16:creationId xmlns:a16="http://schemas.microsoft.com/office/drawing/2014/main" id="{FE45B716-FCBE-899F-FD93-1F8AEEE4FAA5}"/>
              </a:ext>
            </a:extLst>
          </p:cNvPr>
          <p:cNvSpPr>
            <a:spLocks noChangeArrowheads="1"/>
          </p:cNvSpPr>
          <p:nvPr/>
        </p:nvSpPr>
        <p:spPr bwMode="auto">
          <a:xfrm>
            <a:off x="1670051" y="161926"/>
            <a:ext cx="8905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nchor="ctr"/>
          <a:lstStyle>
            <a:lvl1pPr defTabSz="885825" eaLnBrk="0" hangingPunct="0">
              <a:defRPr sz="3200">
                <a:solidFill>
                  <a:schemeClr val="tx1"/>
                </a:solidFill>
                <a:latin typeface="Arial" panose="020B0604020202020204" pitchFamily="34" charset="0"/>
              </a:defRPr>
            </a:lvl1pPr>
            <a:lvl2pPr marL="742950" indent="-285750" defTabSz="885825" eaLnBrk="0" hangingPunct="0">
              <a:defRPr sz="3200">
                <a:solidFill>
                  <a:schemeClr val="tx1"/>
                </a:solidFill>
                <a:latin typeface="Arial" panose="020B0604020202020204" pitchFamily="34" charset="0"/>
              </a:defRPr>
            </a:lvl2pPr>
            <a:lvl3pPr marL="1143000" indent="-228600" defTabSz="885825" eaLnBrk="0" hangingPunct="0">
              <a:defRPr sz="3200">
                <a:solidFill>
                  <a:schemeClr val="tx1"/>
                </a:solidFill>
                <a:latin typeface="Arial" panose="020B0604020202020204" pitchFamily="34" charset="0"/>
              </a:defRPr>
            </a:lvl3pPr>
            <a:lvl4pPr marL="1600200" indent="-228600" defTabSz="885825" eaLnBrk="0" hangingPunct="0">
              <a:defRPr sz="3200">
                <a:solidFill>
                  <a:schemeClr val="tx1"/>
                </a:solidFill>
                <a:latin typeface="Arial" panose="020B0604020202020204" pitchFamily="34" charset="0"/>
              </a:defRPr>
            </a:lvl4pPr>
            <a:lvl5pPr marL="2057400" indent="-228600" defTabSz="885825" eaLnBrk="0" hangingPunct="0">
              <a:defRPr sz="3200">
                <a:solidFill>
                  <a:schemeClr val="tx1"/>
                </a:solidFill>
                <a:latin typeface="Arial" panose="020B0604020202020204" pitchFamily="34" charset="0"/>
              </a:defRPr>
            </a:lvl5pPr>
            <a:lvl6pPr marL="2514600" indent="-228600" defTabSz="88582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88582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88582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885825"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altLang="en-US" b="1" dirty="0">
                <a:solidFill>
                  <a:srgbClr val="C00000"/>
                </a:solidFill>
                <a:latin typeface="Helvetica" panose="020B0604020202020204" pitchFamily="34" charset="0"/>
              </a:rPr>
              <a:t>Balanced pendulum: how does it work</a:t>
            </a:r>
          </a:p>
        </p:txBody>
      </p:sp>
      <p:sp>
        <p:nvSpPr>
          <p:cNvPr id="70662" name="Oval 3">
            <a:extLst>
              <a:ext uri="{FF2B5EF4-FFF2-40B4-BE49-F238E27FC236}">
                <a16:creationId xmlns:a16="http://schemas.microsoft.com/office/drawing/2014/main" id="{F79926F7-9541-39B3-AF5E-6A0EF98A3A96}"/>
              </a:ext>
            </a:extLst>
          </p:cNvPr>
          <p:cNvSpPr>
            <a:spLocks noChangeArrowheads="1"/>
          </p:cNvSpPr>
          <p:nvPr/>
        </p:nvSpPr>
        <p:spPr bwMode="auto">
          <a:xfrm>
            <a:off x="8166100" y="3949700"/>
            <a:ext cx="2209800" cy="2095500"/>
          </a:xfrm>
          <a:prstGeom prst="ellipse">
            <a:avLst/>
          </a:prstGeom>
          <a:solidFill>
            <a:schemeClr val="tx2">
              <a:lumMod val="50000"/>
            </a:schemeClr>
          </a:solidFill>
          <a:ln w="9525">
            <a:solidFill>
              <a:schemeClr val="tx1"/>
            </a:solidFill>
            <a:round/>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3" name="AutoShape 4">
            <a:extLst>
              <a:ext uri="{FF2B5EF4-FFF2-40B4-BE49-F238E27FC236}">
                <a16:creationId xmlns:a16="http://schemas.microsoft.com/office/drawing/2014/main" id="{825F2A96-8B26-7C1A-94E8-03D2CDF7293B}"/>
              </a:ext>
            </a:extLst>
          </p:cNvPr>
          <p:cNvSpPr>
            <a:spLocks noChangeArrowheads="1"/>
          </p:cNvSpPr>
          <p:nvPr/>
        </p:nvSpPr>
        <p:spPr bwMode="auto">
          <a:xfrm>
            <a:off x="8997951" y="5038726"/>
            <a:ext cx="614363" cy="942975"/>
          </a:xfrm>
          <a:prstGeom prst="triangle">
            <a:avLst>
              <a:gd name="adj" fmla="val 50000"/>
            </a:avLst>
          </a:prstGeom>
          <a:solidFill>
            <a:schemeClr val="bg2"/>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4" name="AutoShape 5">
            <a:extLst>
              <a:ext uri="{FF2B5EF4-FFF2-40B4-BE49-F238E27FC236}">
                <a16:creationId xmlns:a16="http://schemas.microsoft.com/office/drawing/2014/main" id="{7B3AF574-0877-D342-9177-295B9389630A}"/>
              </a:ext>
            </a:extLst>
          </p:cNvPr>
          <p:cNvSpPr>
            <a:spLocks noChangeArrowheads="1"/>
          </p:cNvSpPr>
          <p:nvPr/>
        </p:nvSpPr>
        <p:spPr bwMode="auto">
          <a:xfrm>
            <a:off x="9107488" y="5334000"/>
            <a:ext cx="400050" cy="647700"/>
          </a:xfrm>
          <a:prstGeom prst="triangle">
            <a:avLst>
              <a:gd name="adj" fmla="val 50000"/>
            </a:avLst>
          </a:prstGeom>
          <a:solidFill>
            <a:schemeClr val="bg1"/>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5" name="Oval 6">
            <a:extLst>
              <a:ext uri="{FF2B5EF4-FFF2-40B4-BE49-F238E27FC236}">
                <a16:creationId xmlns:a16="http://schemas.microsoft.com/office/drawing/2014/main" id="{F4441FFD-090A-DDD3-18B9-A603C83E2878}"/>
              </a:ext>
            </a:extLst>
          </p:cNvPr>
          <p:cNvSpPr>
            <a:spLocks noChangeArrowheads="1"/>
          </p:cNvSpPr>
          <p:nvPr/>
        </p:nvSpPr>
        <p:spPr bwMode="auto">
          <a:xfrm>
            <a:off x="9478964" y="5238751"/>
            <a:ext cx="128587" cy="1428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6" name="AutoShape 7">
            <a:extLst>
              <a:ext uri="{FF2B5EF4-FFF2-40B4-BE49-F238E27FC236}">
                <a16:creationId xmlns:a16="http://schemas.microsoft.com/office/drawing/2014/main" id="{82118A66-8A4B-E2C7-FD30-390166AFAFCE}"/>
              </a:ext>
            </a:extLst>
          </p:cNvPr>
          <p:cNvSpPr>
            <a:spLocks noChangeArrowheads="1"/>
          </p:cNvSpPr>
          <p:nvPr/>
        </p:nvSpPr>
        <p:spPr bwMode="auto">
          <a:xfrm>
            <a:off x="9202738" y="5033964"/>
            <a:ext cx="195262" cy="219075"/>
          </a:xfrm>
          <a:prstGeom prst="sun">
            <a:avLst>
              <a:gd name="adj" fmla="val 25000"/>
            </a:avLst>
          </a:prstGeom>
          <a:solidFill>
            <a:schemeClr va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7" name="AutoShape 8">
            <a:extLst>
              <a:ext uri="{FF2B5EF4-FFF2-40B4-BE49-F238E27FC236}">
                <a16:creationId xmlns:a16="http://schemas.microsoft.com/office/drawing/2014/main" id="{C25B3217-9C62-5F57-7B7C-D68543F78526}"/>
              </a:ext>
            </a:extLst>
          </p:cNvPr>
          <p:cNvSpPr>
            <a:spLocks noChangeArrowheads="1"/>
          </p:cNvSpPr>
          <p:nvPr/>
        </p:nvSpPr>
        <p:spPr bwMode="auto">
          <a:xfrm>
            <a:off x="8993188" y="4062414"/>
            <a:ext cx="614362" cy="942975"/>
          </a:xfrm>
          <a:prstGeom prst="triangle">
            <a:avLst>
              <a:gd name="adj" fmla="val 50000"/>
            </a:avLst>
          </a:prstGeom>
          <a:solidFill>
            <a:schemeClr val="bg2"/>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8" name="AutoShape 9">
            <a:extLst>
              <a:ext uri="{FF2B5EF4-FFF2-40B4-BE49-F238E27FC236}">
                <a16:creationId xmlns:a16="http://schemas.microsoft.com/office/drawing/2014/main" id="{8A783373-294A-EA16-599D-21CB9B1341D0}"/>
              </a:ext>
            </a:extLst>
          </p:cNvPr>
          <p:cNvSpPr>
            <a:spLocks noChangeArrowheads="1"/>
          </p:cNvSpPr>
          <p:nvPr/>
        </p:nvSpPr>
        <p:spPr bwMode="auto">
          <a:xfrm>
            <a:off x="9102725" y="4357688"/>
            <a:ext cx="400050" cy="647700"/>
          </a:xfrm>
          <a:prstGeom prst="triangle">
            <a:avLst>
              <a:gd name="adj" fmla="val 50000"/>
            </a:avLst>
          </a:prstGeom>
          <a:solidFill>
            <a:schemeClr val="bg1"/>
          </a:solid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69" name="Oval 10">
            <a:extLst>
              <a:ext uri="{FF2B5EF4-FFF2-40B4-BE49-F238E27FC236}">
                <a16:creationId xmlns:a16="http://schemas.microsoft.com/office/drawing/2014/main" id="{1A7AE68D-B6DE-3046-0B00-564154668E6D}"/>
              </a:ext>
            </a:extLst>
          </p:cNvPr>
          <p:cNvSpPr>
            <a:spLocks noChangeArrowheads="1"/>
          </p:cNvSpPr>
          <p:nvPr/>
        </p:nvSpPr>
        <p:spPr bwMode="auto">
          <a:xfrm>
            <a:off x="9474200" y="4262439"/>
            <a:ext cx="128588" cy="1428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70" name="AutoShape 11">
            <a:extLst>
              <a:ext uri="{FF2B5EF4-FFF2-40B4-BE49-F238E27FC236}">
                <a16:creationId xmlns:a16="http://schemas.microsoft.com/office/drawing/2014/main" id="{87FC2140-DC7A-96B8-0454-9DDBE23CCDAF}"/>
              </a:ext>
            </a:extLst>
          </p:cNvPr>
          <p:cNvSpPr>
            <a:spLocks noChangeArrowheads="1"/>
          </p:cNvSpPr>
          <p:nvPr/>
        </p:nvSpPr>
        <p:spPr bwMode="auto">
          <a:xfrm>
            <a:off x="9197976" y="4079876"/>
            <a:ext cx="195263" cy="219075"/>
          </a:xfrm>
          <a:prstGeom prst="sun">
            <a:avLst>
              <a:gd name="adj" fmla="val 25000"/>
            </a:avLst>
          </a:prstGeom>
          <a:solidFill>
            <a:schemeClr val="hlink"/>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71" name="Line 12">
            <a:extLst>
              <a:ext uri="{FF2B5EF4-FFF2-40B4-BE49-F238E27FC236}">
                <a16:creationId xmlns:a16="http://schemas.microsoft.com/office/drawing/2014/main" id="{298D87E5-423E-787F-BE62-C365AE93A303}"/>
              </a:ext>
            </a:extLst>
          </p:cNvPr>
          <p:cNvSpPr>
            <a:spLocks noChangeShapeType="1"/>
          </p:cNvSpPr>
          <p:nvPr/>
        </p:nvSpPr>
        <p:spPr bwMode="auto">
          <a:xfrm>
            <a:off x="9807575" y="4657725"/>
            <a:ext cx="0" cy="6667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2" name="Text Box 13">
            <a:extLst>
              <a:ext uri="{FF2B5EF4-FFF2-40B4-BE49-F238E27FC236}">
                <a16:creationId xmlns:a16="http://schemas.microsoft.com/office/drawing/2014/main" id="{832F144D-D2AF-3972-2A8E-4435B86D785E}"/>
              </a:ext>
            </a:extLst>
          </p:cNvPr>
          <p:cNvSpPr txBox="1">
            <a:spLocks noChangeArrowheads="1"/>
          </p:cNvSpPr>
          <p:nvPr/>
        </p:nvSpPr>
        <p:spPr bwMode="auto">
          <a:xfrm>
            <a:off x="9750425" y="4913314"/>
            <a:ext cx="534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000">
                <a:latin typeface="Times New Roman" panose="02020603050405020304" pitchFamily="18" charset="0"/>
              </a:rPr>
              <a:t>Y scan</a:t>
            </a:r>
          </a:p>
        </p:txBody>
      </p:sp>
      <p:sp>
        <p:nvSpPr>
          <p:cNvPr id="70673" name="Text Box 14">
            <a:extLst>
              <a:ext uri="{FF2B5EF4-FFF2-40B4-BE49-F238E27FC236}">
                <a16:creationId xmlns:a16="http://schemas.microsoft.com/office/drawing/2014/main" id="{F4385F22-8DE7-A2BD-511F-FF06F5653695}"/>
              </a:ext>
            </a:extLst>
          </p:cNvPr>
          <p:cNvSpPr txBox="1">
            <a:spLocks noChangeArrowheads="1"/>
          </p:cNvSpPr>
          <p:nvPr/>
        </p:nvSpPr>
        <p:spPr bwMode="auto">
          <a:xfrm>
            <a:off x="7442200" y="5994401"/>
            <a:ext cx="322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000">
                <a:latin typeface="Times New Roman" panose="02020603050405020304" pitchFamily="18" charset="0"/>
              </a:rPr>
              <a:t>Laser tracking spot remain fixed relative to AFM cantilever</a:t>
            </a:r>
          </a:p>
        </p:txBody>
      </p:sp>
      <p:grpSp>
        <p:nvGrpSpPr>
          <p:cNvPr id="70674" name="Group 15">
            <a:extLst>
              <a:ext uri="{FF2B5EF4-FFF2-40B4-BE49-F238E27FC236}">
                <a16:creationId xmlns:a16="http://schemas.microsoft.com/office/drawing/2014/main" id="{8AD04066-E227-0261-84A1-E7B64FFA18AE}"/>
              </a:ext>
            </a:extLst>
          </p:cNvPr>
          <p:cNvGrpSpPr>
            <a:grpSpLocks/>
          </p:cNvGrpSpPr>
          <p:nvPr/>
        </p:nvGrpSpPr>
        <p:grpSpPr bwMode="auto">
          <a:xfrm>
            <a:off x="4673600" y="1952626"/>
            <a:ext cx="2844800" cy="2701925"/>
            <a:chOff x="457" y="1358"/>
            <a:chExt cx="1792" cy="1702"/>
          </a:xfrm>
        </p:grpSpPr>
        <p:sp>
          <p:nvSpPr>
            <p:cNvPr id="70724" name="Rectangle 16">
              <a:extLst>
                <a:ext uri="{FF2B5EF4-FFF2-40B4-BE49-F238E27FC236}">
                  <a16:creationId xmlns:a16="http://schemas.microsoft.com/office/drawing/2014/main" id="{5FF857F1-A493-0000-E1FF-29D8DF3088C1}"/>
                </a:ext>
              </a:extLst>
            </p:cNvPr>
            <p:cNvSpPr>
              <a:spLocks noChangeArrowheads="1"/>
            </p:cNvSpPr>
            <p:nvPr/>
          </p:nvSpPr>
          <p:spPr bwMode="auto">
            <a:xfrm>
              <a:off x="617" y="1664"/>
              <a:ext cx="66" cy="444"/>
            </a:xfrm>
            <a:prstGeom prst="rect">
              <a:avLst/>
            </a:prstGeom>
            <a:solidFill>
              <a:schemeClr val="folHlink"/>
            </a:solidFill>
            <a:ln w="9525">
              <a:solidFill>
                <a:schemeClr val="bg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25" name="Rectangle 17">
              <a:extLst>
                <a:ext uri="{FF2B5EF4-FFF2-40B4-BE49-F238E27FC236}">
                  <a16:creationId xmlns:a16="http://schemas.microsoft.com/office/drawing/2014/main" id="{59C38D34-0690-5F30-20B1-0961E49EBB9E}"/>
                </a:ext>
              </a:extLst>
            </p:cNvPr>
            <p:cNvSpPr>
              <a:spLocks noChangeArrowheads="1"/>
            </p:cNvSpPr>
            <p:nvPr/>
          </p:nvSpPr>
          <p:spPr bwMode="auto">
            <a:xfrm>
              <a:off x="1117" y="1664"/>
              <a:ext cx="66" cy="444"/>
            </a:xfrm>
            <a:prstGeom prst="rect">
              <a:avLst/>
            </a:prstGeom>
            <a:solidFill>
              <a:schemeClr val="folHlink"/>
            </a:solidFill>
            <a:ln w="9525">
              <a:solidFill>
                <a:schemeClr val="bg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nvGrpSpPr>
            <p:cNvPr id="70726" name="Group 18">
              <a:extLst>
                <a:ext uri="{FF2B5EF4-FFF2-40B4-BE49-F238E27FC236}">
                  <a16:creationId xmlns:a16="http://schemas.microsoft.com/office/drawing/2014/main" id="{21F113D5-AD07-92B2-DC5C-5DF95D6DFAFA}"/>
                </a:ext>
              </a:extLst>
            </p:cNvPr>
            <p:cNvGrpSpPr>
              <a:grpSpLocks/>
            </p:cNvGrpSpPr>
            <p:nvPr/>
          </p:nvGrpSpPr>
          <p:grpSpPr bwMode="auto">
            <a:xfrm>
              <a:off x="457" y="1358"/>
              <a:ext cx="1792" cy="1702"/>
              <a:chOff x="2336" y="1255"/>
              <a:chExt cx="1792" cy="1702"/>
            </a:xfrm>
          </p:grpSpPr>
          <p:sp>
            <p:nvSpPr>
              <p:cNvPr id="70727" name="Rectangle 19">
                <a:extLst>
                  <a:ext uri="{FF2B5EF4-FFF2-40B4-BE49-F238E27FC236}">
                    <a16:creationId xmlns:a16="http://schemas.microsoft.com/office/drawing/2014/main" id="{E166BD28-3B96-2F1D-E154-0398B23D93DD}"/>
                  </a:ext>
                </a:extLst>
              </p:cNvPr>
              <p:cNvSpPr>
                <a:spLocks noChangeArrowheads="1"/>
              </p:cNvSpPr>
              <p:nvPr/>
            </p:nvSpPr>
            <p:spPr bwMode="auto">
              <a:xfrm>
                <a:off x="2362" y="1255"/>
                <a:ext cx="886" cy="251"/>
              </a:xfrm>
              <a:prstGeom prst="rect">
                <a:avLst/>
              </a:prstGeom>
              <a:noFill/>
              <a:ln w="381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28" name="Freeform 20">
                <a:extLst>
                  <a:ext uri="{FF2B5EF4-FFF2-40B4-BE49-F238E27FC236}">
                    <a16:creationId xmlns:a16="http://schemas.microsoft.com/office/drawing/2014/main" id="{CA9ED141-67E8-11DB-B347-8C1BC64E737B}"/>
                  </a:ext>
                </a:extLst>
              </p:cNvPr>
              <p:cNvSpPr>
                <a:spLocks/>
              </p:cNvSpPr>
              <p:nvPr/>
            </p:nvSpPr>
            <p:spPr bwMode="auto">
              <a:xfrm>
                <a:off x="2336" y="1498"/>
                <a:ext cx="1792" cy="882"/>
              </a:xfrm>
              <a:custGeom>
                <a:avLst/>
                <a:gdLst>
                  <a:gd name="T0" fmla="*/ 0 w 1520"/>
                  <a:gd name="T1" fmla="*/ 4 h 844"/>
                  <a:gd name="T2" fmla="*/ 1448 w 1520"/>
                  <a:gd name="T3" fmla="*/ 0 h 844"/>
                  <a:gd name="T4" fmla="*/ 2491 w 1520"/>
                  <a:gd name="T5" fmla="*/ 553 h 844"/>
                  <a:gd name="T6" fmla="*/ 1998 w 1520"/>
                  <a:gd name="T7" fmla="*/ 964 h 844"/>
                  <a:gd name="T8" fmla="*/ 0 w 1520"/>
                  <a:gd name="T9" fmla="*/ 964 h 844"/>
                  <a:gd name="T10" fmla="*/ 0 w 1520"/>
                  <a:gd name="T11" fmla="*/ 4 h 844"/>
                  <a:gd name="T12" fmla="*/ 0 60000 65536"/>
                  <a:gd name="T13" fmla="*/ 0 60000 65536"/>
                  <a:gd name="T14" fmla="*/ 0 60000 65536"/>
                  <a:gd name="T15" fmla="*/ 0 60000 65536"/>
                  <a:gd name="T16" fmla="*/ 0 60000 65536"/>
                  <a:gd name="T17" fmla="*/ 0 60000 65536"/>
                  <a:gd name="T18" fmla="*/ 0 w 1520"/>
                  <a:gd name="T19" fmla="*/ 0 h 844"/>
                  <a:gd name="T20" fmla="*/ 1520 w 1520"/>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1520" h="844">
                    <a:moveTo>
                      <a:pt x="0" y="4"/>
                    </a:moveTo>
                    <a:lnTo>
                      <a:pt x="884" y="0"/>
                    </a:lnTo>
                    <a:lnTo>
                      <a:pt x="1520" y="484"/>
                    </a:lnTo>
                    <a:lnTo>
                      <a:pt x="1220" y="844"/>
                    </a:lnTo>
                    <a:lnTo>
                      <a:pt x="0" y="844"/>
                    </a:lnTo>
                    <a:lnTo>
                      <a:pt x="0" y="4"/>
                    </a:lnTo>
                    <a:close/>
                  </a:path>
                </a:pathLst>
              </a:custGeom>
              <a:noFill/>
              <a:ln w="381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29" name="Rectangle 21">
                <a:extLst>
                  <a:ext uri="{FF2B5EF4-FFF2-40B4-BE49-F238E27FC236}">
                    <a16:creationId xmlns:a16="http://schemas.microsoft.com/office/drawing/2014/main" id="{C6648C90-3F75-0294-1A62-A5AECAFFCDA7}"/>
                  </a:ext>
                </a:extLst>
              </p:cNvPr>
              <p:cNvSpPr>
                <a:spLocks noChangeArrowheads="1"/>
              </p:cNvSpPr>
              <p:nvPr/>
            </p:nvSpPr>
            <p:spPr bwMode="auto">
              <a:xfrm>
                <a:off x="2357" y="2384"/>
                <a:ext cx="891" cy="573"/>
              </a:xfrm>
              <a:prstGeom prst="rect">
                <a:avLst/>
              </a:prstGeom>
              <a:noFill/>
              <a:ln w="381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30" name="Rectangle 22">
                <a:extLst>
                  <a:ext uri="{FF2B5EF4-FFF2-40B4-BE49-F238E27FC236}">
                    <a16:creationId xmlns:a16="http://schemas.microsoft.com/office/drawing/2014/main" id="{115F28E6-4799-DAF9-F1AB-DBBB2E0FCF4F}"/>
                  </a:ext>
                </a:extLst>
              </p:cNvPr>
              <p:cNvSpPr>
                <a:spLocks noChangeArrowheads="1"/>
              </p:cNvSpPr>
              <p:nvPr/>
            </p:nvSpPr>
            <p:spPr bwMode="auto">
              <a:xfrm>
                <a:off x="2336" y="2004"/>
                <a:ext cx="245" cy="121"/>
              </a:xfrm>
              <a:prstGeom prst="rect">
                <a:avLst/>
              </a:prstGeom>
              <a:solidFill>
                <a:schemeClr val="bg2"/>
              </a:solidFill>
              <a:ln w="38100">
                <a:solidFill>
                  <a:schemeClr val="bg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31" name="Rectangle 23">
                <a:extLst>
                  <a:ext uri="{FF2B5EF4-FFF2-40B4-BE49-F238E27FC236}">
                    <a16:creationId xmlns:a16="http://schemas.microsoft.com/office/drawing/2014/main" id="{63C96BB9-D314-4617-FA87-0D9729C92A27}"/>
                  </a:ext>
                </a:extLst>
              </p:cNvPr>
              <p:cNvSpPr>
                <a:spLocks noChangeArrowheads="1"/>
              </p:cNvSpPr>
              <p:nvPr/>
            </p:nvSpPr>
            <p:spPr bwMode="auto">
              <a:xfrm>
                <a:off x="3003" y="2004"/>
                <a:ext cx="245" cy="121"/>
              </a:xfrm>
              <a:prstGeom prst="rect">
                <a:avLst/>
              </a:prstGeom>
              <a:solidFill>
                <a:schemeClr val="bg2"/>
              </a:solidFill>
              <a:ln w="38100">
                <a:solidFill>
                  <a:schemeClr val="bg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grpSp>
        <p:nvGrpSpPr>
          <p:cNvPr id="4" name="Group 24">
            <a:extLst>
              <a:ext uri="{FF2B5EF4-FFF2-40B4-BE49-F238E27FC236}">
                <a16:creationId xmlns:a16="http://schemas.microsoft.com/office/drawing/2014/main" id="{97509BE8-D416-5B8A-2628-3DF790CA84A6}"/>
              </a:ext>
            </a:extLst>
          </p:cNvPr>
          <p:cNvGrpSpPr>
            <a:grpSpLocks/>
          </p:cNvGrpSpPr>
          <p:nvPr/>
        </p:nvGrpSpPr>
        <p:grpSpPr bwMode="auto">
          <a:xfrm>
            <a:off x="2303464" y="2286000"/>
            <a:ext cx="5868987" cy="5683250"/>
            <a:chOff x="803" y="235"/>
            <a:chExt cx="3697" cy="3580"/>
          </a:xfrm>
          <a:noFill/>
        </p:grpSpPr>
        <p:sp>
          <p:nvSpPr>
            <p:cNvPr id="70721" name="Oval 25">
              <a:extLst>
                <a:ext uri="{FF2B5EF4-FFF2-40B4-BE49-F238E27FC236}">
                  <a16:creationId xmlns:a16="http://schemas.microsoft.com/office/drawing/2014/main" id="{85C2F5B9-A036-87A9-0EDF-DC944BEC1E23}"/>
                </a:ext>
              </a:extLst>
            </p:cNvPr>
            <p:cNvSpPr>
              <a:spLocks noChangeArrowheads="1"/>
            </p:cNvSpPr>
            <p:nvPr/>
          </p:nvSpPr>
          <p:spPr bwMode="auto">
            <a:xfrm>
              <a:off x="803" y="235"/>
              <a:ext cx="3697" cy="3580"/>
            </a:xfrm>
            <a:prstGeom prst="ellipse">
              <a:avLst/>
            </a:prstGeom>
            <a:grpFill/>
            <a:ln w="9525">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22" name="Freeform 26">
              <a:extLst>
                <a:ext uri="{FF2B5EF4-FFF2-40B4-BE49-F238E27FC236}">
                  <a16:creationId xmlns:a16="http://schemas.microsoft.com/office/drawing/2014/main" id="{33FB8EC0-0760-7195-0278-505E8F2461E4}"/>
                </a:ext>
              </a:extLst>
            </p:cNvPr>
            <p:cNvSpPr>
              <a:spLocks/>
            </p:cNvSpPr>
            <p:nvPr/>
          </p:nvSpPr>
          <p:spPr bwMode="auto">
            <a:xfrm>
              <a:off x="2635" y="2041"/>
              <a:ext cx="130" cy="60"/>
            </a:xfrm>
            <a:custGeom>
              <a:avLst/>
              <a:gdLst>
                <a:gd name="T0" fmla="*/ 0 w 130"/>
                <a:gd name="T1" fmla="*/ 0 h 60"/>
                <a:gd name="T2" fmla="*/ 130 w 130"/>
                <a:gd name="T3" fmla="*/ 36 h 60"/>
                <a:gd name="T4" fmla="*/ 105 w 130"/>
                <a:gd name="T5" fmla="*/ 60 h 60"/>
                <a:gd name="T6" fmla="*/ 101 w 130"/>
                <a:gd name="T7" fmla="*/ 30 h 60"/>
                <a:gd name="T8" fmla="*/ 0 60000 65536"/>
                <a:gd name="T9" fmla="*/ 0 60000 65536"/>
                <a:gd name="T10" fmla="*/ 0 60000 65536"/>
                <a:gd name="T11" fmla="*/ 0 60000 65536"/>
                <a:gd name="T12" fmla="*/ 0 w 130"/>
                <a:gd name="T13" fmla="*/ 0 h 60"/>
                <a:gd name="T14" fmla="*/ 130 w 130"/>
                <a:gd name="T15" fmla="*/ 60 h 60"/>
              </a:gdLst>
              <a:ahLst/>
              <a:cxnLst>
                <a:cxn ang="T8">
                  <a:pos x="T0" y="T1"/>
                </a:cxn>
                <a:cxn ang="T9">
                  <a:pos x="T2" y="T3"/>
                </a:cxn>
                <a:cxn ang="T10">
                  <a:pos x="T4" y="T5"/>
                </a:cxn>
                <a:cxn ang="T11">
                  <a:pos x="T6" y="T7"/>
                </a:cxn>
              </a:cxnLst>
              <a:rect l="T12" t="T13" r="T14" b="T15"/>
              <a:pathLst>
                <a:path w="130" h="60">
                  <a:moveTo>
                    <a:pt x="0" y="0"/>
                  </a:moveTo>
                  <a:lnTo>
                    <a:pt x="130" y="36"/>
                  </a:lnTo>
                  <a:lnTo>
                    <a:pt x="105" y="60"/>
                  </a:lnTo>
                  <a:lnTo>
                    <a:pt x="101" y="30"/>
                  </a:lnTo>
                </a:path>
              </a:pathLst>
            </a:custGeom>
            <a:grpFill/>
            <a:ln w="9525">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23" name="Line 27">
              <a:extLst>
                <a:ext uri="{FF2B5EF4-FFF2-40B4-BE49-F238E27FC236}">
                  <a16:creationId xmlns:a16="http://schemas.microsoft.com/office/drawing/2014/main" id="{2116DCA1-9723-4020-E328-CDFE10A0725F}"/>
                </a:ext>
              </a:extLst>
            </p:cNvPr>
            <p:cNvSpPr>
              <a:spLocks noChangeShapeType="1"/>
            </p:cNvSpPr>
            <p:nvPr/>
          </p:nvSpPr>
          <p:spPr bwMode="auto">
            <a:xfrm flipV="1">
              <a:off x="2749" y="496"/>
              <a:ext cx="896" cy="1574"/>
            </a:xfrm>
            <a:prstGeom prst="line">
              <a:avLst/>
            </a:prstGeom>
            <a:grp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5" name="Group 28">
            <a:extLst>
              <a:ext uri="{FF2B5EF4-FFF2-40B4-BE49-F238E27FC236}">
                <a16:creationId xmlns:a16="http://schemas.microsoft.com/office/drawing/2014/main" id="{E33DC434-C9C5-EEED-B388-A7A270F73C0C}"/>
              </a:ext>
            </a:extLst>
          </p:cNvPr>
          <p:cNvGrpSpPr>
            <a:grpSpLocks/>
          </p:cNvGrpSpPr>
          <p:nvPr/>
        </p:nvGrpSpPr>
        <p:grpSpPr bwMode="auto">
          <a:xfrm>
            <a:off x="2946400" y="363539"/>
            <a:ext cx="4954588" cy="4878387"/>
            <a:chOff x="1209" y="410"/>
            <a:chExt cx="3121" cy="3073"/>
          </a:xfrm>
          <a:noFill/>
        </p:grpSpPr>
        <p:grpSp>
          <p:nvGrpSpPr>
            <p:cNvPr id="70692" name="Group 29">
              <a:extLst>
                <a:ext uri="{FF2B5EF4-FFF2-40B4-BE49-F238E27FC236}">
                  <a16:creationId xmlns:a16="http://schemas.microsoft.com/office/drawing/2014/main" id="{B45B2757-870F-0611-D34C-538744C4E3A3}"/>
                </a:ext>
              </a:extLst>
            </p:cNvPr>
            <p:cNvGrpSpPr>
              <a:grpSpLocks/>
            </p:cNvGrpSpPr>
            <p:nvPr/>
          </p:nvGrpSpPr>
          <p:grpSpPr bwMode="auto">
            <a:xfrm>
              <a:off x="2409" y="1267"/>
              <a:ext cx="859" cy="2216"/>
              <a:chOff x="2629" y="1152"/>
              <a:chExt cx="859" cy="2216"/>
            </a:xfrm>
            <a:grpFill/>
          </p:grpSpPr>
          <p:sp>
            <p:nvSpPr>
              <p:cNvPr id="70701" name="Freeform 30">
                <a:extLst>
                  <a:ext uri="{FF2B5EF4-FFF2-40B4-BE49-F238E27FC236}">
                    <a16:creationId xmlns:a16="http://schemas.microsoft.com/office/drawing/2014/main" id="{D81E2F5A-2368-7BF1-4D81-C505EC95A2D0}"/>
                  </a:ext>
                </a:extLst>
              </p:cNvPr>
              <p:cNvSpPr>
                <a:spLocks/>
              </p:cNvSpPr>
              <p:nvPr/>
            </p:nvSpPr>
            <p:spPr bwMode="auto">
              <a:xfrm>
                <a:off x="2828" y="1375"/>
                <a:ext cx="83" cy="244"/>
              </a:xfrm>
              <a:custGeom>
                <a:avLst/>
                <a:gdLst>
                  <a:gd name="T0" fmla="*/ 13 w 147"/>
                  <a:gd name="T1" fmla="*/ 0 h 968"/>
                  <a:gd name="T2" fmla="*/ 13 w 147"/>
                  <a:gd name="T3" fmla="*/ 4 h 968"/>
                  <a:gd name="T4" fmla="*/ 1 w 147"/>
                  <a:gd name="T5" fmla="*/ 4 h 968"/>
                  <a:gd name="T6" fmla="*/ 27 w 147"/>
                  <a:gd name="T7" fmla="*/ 5 h 968"/>
                  <a:gd name="T8" fmla="*/ 1 w 147"/>
                  <a:gd name="T9" fmla="*/ 5 h 968"/>
                  <a:gd name="T10" fmla="*/ 26 w 147"/>
                  <a:gd name="T11" fmla="*/ 6 h 968"/>
                  <a:gd name="T12" fmla="*/ 1 w 147"/>
                  <a:gd name="T13" fmla="*/ 6 h 968"/>
                  <a:gd name="T14" fmla="*/ 27 w 147"/>
                  <a:gd name="T15" fmla="*/ 6 h 968"/>
                  <a:gd name="T16" fmla="*/ 1 w 147"/>
                  <a:gd name="T17" fmla="*/ 6 h 968"/>
                  <a:gd name="T18" fmla="*/ 26 w 147"/>
                  <a:gd name="T19" fmla="*/ 7 h 968"/>
                  <a:gd name="T20" fmla="*/ 1 w 147"/>
                  <a:gd name="T21" fmla="*/ 7 h 968"/>
                  <a:gd name="T22" fmla="*/ 26 w 147"/>
                  <a:gd name="T23" fmla="*/ 8 h 968"/>
                  <a:gd name="T24" fmla="*/ 0 w 147"/>
                  <a:gd name="T25" fmla="*/ 8 h 968"/>
                  <a:gd name="T26" fmla="*/ 26 w 147"/>
                  <a:gd name="T27" fmla="*/ 9 h 968"/>
                  <a:gd name="T28" fmla="*/ 1 w 147"/>
                  <a:gd name="T29" fmla="*/ 9 h 968"/>
                  <a:gd name="T30" fmla="*/ 27 w 147"/>
                  <a:gd name="T31" fmla="*/ 10 h 968"/>
                  <a:gd name="T32" fmla="*/ 1 w 147"/>
                  <a:gd name="T33" fmla="*/ 10 h 968"/>
                  <a:gd name="T34" fmla="*/ 27 w 147"/>
                  <a:gd name="T35" fmla="*/ 11 h 968"/>
                  <a:gd name="T36" fmla="*/ 0 w 147"/>
                  <a:gd name="T37" fmla="*/ 11 h 968"/>
                  <a:gd name="T38" fmla="*/ 26 w 147"/>
                  <a:gd name="T39" fmla="*/ 12 h 968"/>
                  <a:gd name="T40" fmla="*/ 13 w 147"/>
                  <a:gd name="T41" fmla="*/ 12 h 968"/>
                  <a:gd name="T42" fmla="*/ 14 w 147"/>
                  <a:gd name="T43" fmla="*/ 16 h 9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968"/>
                  <a:gd name="T68" fmla="*/ 147 w 147"/>
                  <a:gd name="T69" fmla="*/ 968 h 9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968">
                    <a:moveTo>
                      <a:pt x="70" y="0"/>
                    </a:moveTo>
                    <a:lnTo>
                      <a:pt x="72" y="230"/>
                    </a:lnTo>
                    <a:lnTo>
                      <a:pt x="3" y="228"/>
                    </a:lnTo>
                    <a:lnTo>
                      <a:pt x="147" y="286"/>
                    </a:lnTo>
                    <a:lnTo>
                      <a:pt x="3" y="286"/>
                    </a:lnTo>
                    <a:lnTo>
                      <a:pt x="146" y="342"/>
                    </a:lnTo>
                    <a:lnTo>
                      <a:pt x="3" y="342"/>
                    </a:lnTo>
                    <a:lnTo>
                      <a:pt x="147" y="397"/>
                    </a:lnTo>
                    <a:lnTo>
                      <a:pt x="2" y="397"/>
                    </a:lnTo>
                    <a:lnTo>
                      <a:pt x="146" y="452"/>
                    </a:lnTo>
                    <a:lnTo>
                      <a:pt x="2" y="454"/>
                    </a:lnTo>
                    <a:lnTo>
                      <a:pt x="146" y="511"/>
                    </a:lnTo>
                    <a:lnTo>
                      <a:pt x="0" y="511"/>
                    </a:lnTo>
                    <a:lnTo>
                      <a:pt x="146" y="566"/>
                    </a:lnTo>
                    <a:lnTo>
                      <a:pt x="2" y="565"/>
                    </a:lnTo>
                    <a:lnTo>
                      <a:pt x="147" y="620"/>
                    </a:lnTo>
                    <a:lnTo>
                      <a:pt x="3" y="620"/>
                    </a:lnTo>
                    <a:lnTo>
                      <a:pt x="147" y="678"/>
                    </a:lnTo>
                    <a:lnTo>
                      <a:pt x="0" y="677"/>
                    </a:lnTo>
                    <a:lnTo>
                      <a:pt x="146" y="734"/>
                    </a:lnTo>
                    <a:lnTo>
                      <a:pt x="70" y="734"/>
                    </a:lnTo>
                    <a:lnTo>
                      <a:pt x="74" y="968"/>
                    </a:lnTo>
                  </a:path>
                </a:pathLst>
              </a:custGeom>
              <a:grp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02" name="Oval 31">
                <a:extLst>
                  <a:ext uri="{FF2B5EF4-FFF2-40B4-BE49-F238E27FC236}">
                    <a16:creationId xmlns:a16="http://schemas.microsoft.com/office/drawing/2014/main" id="{F4E92513-1EA4-5878-CBCD-425846E7E73D}"/>
                  </a:ext>
                </a:extLst>
              </p:cNvPr>
              <p:cNvSpPr>
                <a:spLocks noChangeArrowheads="1"/>
              </p:cNvSpPr>
              <p:nvPr/>
            </p:nvSpPr>
            <p:spPr bwMode="auto">
              <a:xfrm>
                <a:off x="2943" y="1479"/>
                <a:ext cx="77" cy="82"/>
              </a:xfrm>
              <a:prstGeom prst="ellipse">
                <a:avLst/>
              </a:prstGeom>
              <a:grpFill/>
              <a:ln w="9525">
                <a:solidFill>
                  <a:schemeClr val="tx1"/>
                </a:solidFill>
                <a:round/>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03" name="Oval 32">
                <a:extLst>
                  <a:ext uri="{FF2B5EF4-FFF2-40B4-BE49-F238E27FC236}">
                    <a16:creationId xmlns:a16="http://schemas.microsoft.com/office/drawing/2014/main" id="{C73C2A64-AE61-5BFE-9958-169D8476FF8A}"/>
                  </a:ext>
                </a:extLst>
              </p:cNvPr>
              <p:cNvSpPr>
                <a:spLocks noChangeArrowheads="1"/>
              </p:cNvSpPr>
              <p:nvPr/>
            </p:nvSpPr>
            <p:spPr bwMode="auto">
              <a:xfrm>
                <a:off x="2707" y="1478"/>
                <a:ext cx="77" cy="82"/>
              </a:xfrm>
              <a:prstGeom prst="ellipse">
                <a:avLst/>
              </a:prstGeom>
              <a:grpFill/>
              <a:ln w="9525">
                <a:solidFill>
                  <a:schemeClr val="tx1"/>
                </a:solidFill>
                <a:round/>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04" name="Rectangle 33">
                <a:extLst>
                  <a:ext uri="{FF2B5EF4-FFF2-40B4-BE49-F238E27FC236}">
                    <a16:creationId xmlns:a16="http://schemas.microsoft.com/office/drawing/2014/main" id="{882E0604-9743-EC07-29C1-14D24C9DA8BA}"/>
                  </a:ext>
                </a:extLst>
              </p:cNvPr>
              <p:cNvSpPr>
                <a:spLocks noChangeArrowheads="1"/>
              </p:cNvSpPr>
              <p:nvPr/>
            </p:nvSpPr>
            <p:spPr bwMode="auto">
              <a:xfrm>
                <a:off x="3271" y="1390"/>
                <a:ext cx="217" cy="88"/>
              </a:xfrm>
              <a:prstGeom prst="rect">
                <a:avLst/>
              </a:prstGeom>
              <a:grp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05" name="Rectangle 34">
                <a:extLst>
                  <a:ext uri="{FF2B5EF4-FFF2-40B4-BE49-F238E27FC236}">
                    <a16:creationId xmlns:a16="http://schemas.microsoft.com/office/drawing/2014/main" id="{A5BEBAEA-DBB1-D409-AA0F-A0B4E083AE36}"/>
                  </a:ext>
                </a:extLst>
              </p:cNvPr>
              <p:cNvSpPr>
                <a:spLocks noChangeArrowheads="1"/>
              </p:cNvSpPr>
              <p:nvPr/>
            </p:nvSpPr>
            <p:spPr bwMode="auto">
              <a:xfrm>
                <a:off x="2629" y="1371"/>
                <a:ext cx="637" cy="125"/>
              </a:xfrm>
              <a:prstGeom prst="rect">
                <a:avLst/>
              </a:prstGeom>
              <a:grp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1206307" name="Rectangle 35">
                <a:extLst>
                  <a:ext uri="{FF2B5EF4-FFF2-40B4-BE49-F238E27FC236}">
                    <a16:creationId xmlns:a16="http://schemas.microsoft.com/office/drawing/2014/main" id="{35992328-6159-A3B9-E640-29D89B58AE31}"/>
                  </a:ext>
                </a:extLst>
              </p:cNvPr>
              <p:cNvSpPr>
                <a:spLocks noChangeArrowheads="1"/>
              </p:cNvSpPr>
              <p:nvPr/>
            </p:nvSpPr>
            <p:spPr bwMode="auto">
              <a:xfrm>
                <a:off x="2837" y="1641"/>
                <a:ext cx="264" cy="1238"/>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08" name="Rectangle 36">
                <a:extLst>
                  <a:ext uri="{FF2B5EF4-FFF2-40B4-BE49-F238E27FC236}">
                    <a16:creationId xmlns:a16="http://schemas.microsoft.com/office/drawing/2014/main" id="{A03FE129-7951-C5F1-0B80-243768E04B6F}"/>
                  </a:ext>
                </a:extLst>
              </p:cNvPr>
              <p:cNvSpPr>
                <a:spLocks noChangeArrowheads="1"/>
              </p:cNvSpPr>
              <p:nvPr/>
            </p:nvSpPr>
            <p:spPr bwMode="auto">
              <a:xfrm>
                <a:off x="2832" y="2783"/>
                <a:ext cx="269" cy="58"/>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09" name="Rectangle 37">
                <a:extLst>
                  <a:ext uri="{FF2B5EF4-FFF2-40B4-BE49-F238E27FC236}">
                    <a16:creationId xmlns:a16="http://schemas.microsoft.com/office/drawing/2014/main" id="{D046882C-6170-D36B-A912-BAEA88C193E7}"/>
                  </a:ext>
                </a:extLst>
              </p:cNvPr>
              <p:cNvSpPr>
                <a:spLocks noChangeArrowheads="1"/>
              </p:cNvSpPr>
              <p:nvPr/>
            </p:nvSpPr>
            <p:spPr bwMode="auto">
              <a:xfrm>
                <a:off x="2879" y="2841"/>
                <a:ext cx="179" cy="80"/>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10" name="Rectangle 38">
                <a:extLst>
                  <a:ext uri="{FF2B5EF4-FFF2-40B4-BE49-F238E27FC236}">
                    <a16:creationId xmlns:a16="http://schemas.microsoft.com/office/drawing/2014/main" id="{2EB490B8-776B-2498-C6A0-879BCC219F00}"/>
                  </a:ext>
                </a:extLst>
              </p:cNvPr>
              <p:cNvSpPr>
                <a:spLocks noChangeArrowheads="1"/>
              </p:cNvSpPr>
              <p:nvPr/>
            </p:nvSpPr>
            <p:spPr bwMode="auto">
              <a:xfrm>
                <a:off x="2823" y="2921"/>
                <a:ext cx="287" cy="301"/>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11" name="Rectangle 39">
                <a:extLst>
                  <a:ext uri="{FF2B5EF4-FFF2-40B4-BE49-F238E27FC236}">
                    <a16:creationId xmlns:a16="http://schemas.microsoft.com/office/drawing/2014/main" id="{DCBB0F51-6E45-FFBD-E4EA-022D2A275C9B}"/>
                  </a:ext>
                </a:extLst>
              </p:cNvPr>
              <p:cNvSpPr>
                <a:spLocks noChangeArrowheads="1"/>
              </p:cNvSpPr>
              <p:nvPr/>
            </p:nvSpPr>
            <p:spPr bwMode="auto">
              <a:xfrm>
                <a:off x="2860" y="3071"/>
                <a:ext cx="213" cy="259"/>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70711" name="Freeform 40">
                <a:extLst>
                  <a:ext uri="{FF2B5EF4-FFF2-40B4-BE49-F238E27FC236}">
                    <a16:creationId xmlns:a16="http://schemas.microsoft.com/office/drawing/2014/main" id="{40F80C3F-2A36-1563-980E-54F32A208247}"/>
                  </a:ext>
                </a:extLst>
              </p:cNvPr>
              <p:cNvSpPr>
                <a:spLocks/>
              </p:cNvSpPr>
              <p:nvPr/>
            </p:nvSpPr>
            <p:spPr bwMode="auto">
              <a:xfrm>
                <a:off x="2856" y="3314"/>
                <a:ext cx="127" cy="54"/>
              </a:xfrm>
              <a:custGeom>
                <a:avLst/>
                <a:gdLst>
                  <a:gd name="T0" fmla="*/ 0 w 108"/>
                  <a:gd name="T1" fmla="*/ 0 h 52"/>
                  <a:gd name="T2" fmla="*/ 175 w 108"/>
                  <a:gd name="T3" fmla="*/ 35 h 52"/>
                  <a:gd name="T4" fmla="*/ 142 w 108"/>
                  <a:gd name="T5" fmla="*/ 58 h 52"/>
                  <a:gd name="T6" fmla="*/ 136 w 108"/>
                  <a:gd name="T7" fmla="*/ 31 h 52"/>
                  <a:gd name="T8" fmla="*/ 0 60000 65536"/>
                  <a:gd name="T9" fmla="*/ 0 60000 65536"/>
                  <a:gd name="T10" fmla="*/ 0 60000 65536"/>
                  <a:gd name="T11" fmla="*/ 0 60000 65536"/>
                  <a:gd name="T12" fmla="*/ 0 w 108"/>
                  <a:gd name="T13" fmla="*/ 0 h 52"/>
                  <a:gd name="T14" fmla="*/ 108 w 108"/>
                  <a:gd name="T15" fmla="*/ 52 h 52"/>
                </a:gdLst>
                <a:ahLst/>
                <a:cxnLst>
                  <a:cxn ang="T8">
                    <a:pos x="T0" y="T1"/>
                  </a:cxn>
                  <a:cxn ang="T9">
                    <a:pos x="T2" y="T3"/>
                  </a:cxn>
                  <a:cxn ang="T10">
                    <a:pos x="T4" y="T5"/>
                  </a:cxn>
                  <a:cxn ang="T11">
                    <a:pos x="T6" y="T7"/>
                  </a:cxn>
                </a:cxnLst>
                <a:rect l="T12" t="T13" r="T14" b="T15"/>
                <a:pathLst>
                  <a:path w="108" h="52">
                    <a:moveTo>
                      <a:pt x="0" y="0"/>
                    </a:moveTo>
                    <a:lnTo>
                      <a:pt x="108" y="32"/>
                    </a:lnTo>
                    <a:lnTo>
                      <a:pt x="88" y="52"/>
                    </a:lnTo>
                    <a:lnTo>
                      <a:pt x="84" y="28"/>
                    </a:lnTo>
                  </a:path>
                </a:pathLst>
              </a:custGeom>
              <a:grpFill/>
              <a:ln w="9525">
                <a:solidFill>
                  <a:schemeClr val="tx1"/>
                </a:solidFill>
                <a:round/>
                <a:headEnd type="none" w="sm" len="sm"/>
                <a:tailEnd type="none" w="sm" len="sm"/>
              </a:ln>
            </p:spPr>
            <p:txBody>
              <a:bodyPr/>
              <a:lstStyle/>
              <a:p>
                <a:endParaRPr lang="en-US"/>
              </a:p>
            </p:txBody>
          </p:sp>
          <p:sp>
            <p:nvSpPr>
              <p:cNvPr id="1206313" name="Rectangle 41">
                <a:extLst>
                  <a:ext uri="{FF2B5EF4-FFF2-40B4-BE49-F238E27FC236}">
                    <a16:creationId xmlns:a16="http://schemas.microsoft.com/office/drawing/2014/main" id="{B391F4D0-5D7A-AFFA-BBFD-A58DF39ABF0C}"/>
                  </a:ext>
                </a:extLst>
              </p:cNvPr>
              <p:cNvSpPr>
                <a:spLocks noChangeArrowheads="1"/>
              </p:cNvSpPr>
              <p:nvPr/>
            </p:nvSpPr>
            <p:spPr bwMode="auto">
              <a:xfrm>
                <a:off x="2629" y="1558"/>
                <a:ext cx="642" cy="83"/>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14" name="Rectangle 42">
                <a:extLst>
                  <a:ext uri="{FF2B5EF4-FFF2-40B4-BE49-F238E27FC236}">
                    <a16:creationId xmlns:a16="http://schemas.microsoft.com/office/drawing/2014/main" id="{4559C49B-3B41-919D-4F61-5AF889BDA22C}"/>
                  </a:ext>
                </a:extLst>
              </p:cNvPr>
              <p:cNvSpPr>
                <a:spLocks noChangeArrowheads="1"/>
              </p:cNvSpPr>
              <p:nvPr/>
            </p:nvSpPr>
            <p:spPr bwMode="auto">
              <a:xfrm>
                <a:off x="2634" y="1152"/>
                <a:ext cx="222" cy="92"/>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70714" name="Rectangle 43">
                <a:extLst>
                  <a:ext uri="{FF2B5EF4-FFF2-40B4-BE49-F238E27FC236}">
                    <a16:creationId xmlns:a16="http://schemas.microsoft.com/office/drawing/2014/main" id="{BC79DAAD-8709-A41C-07C9-456C99720673}"/>
                  </a:ext>
                </a:extLst>
              </p:cNvPr>
              <p:cNvSpPr>
                <a:spLocks noChangeArrowheads="1"/>
              </p:cNvSpPr>
              <p:nvPr/>
            </p:nvSpPr>
            <p:spPr bwMode="auto">
              <a:xfrm>
                <a:off x="2691" y="1252"/>
                <a:ext cx="103" cy="268"/>
              </a:xfrm>
              <a:prstGeom prst="rect">
                <a:avLst/>
              </a:prstGeom>
              <a:grp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715" name="Rectangle 44">
                <a:extLst>
                  <a:ext uri="{FF2B5EF4-FFF2-40B4-BE49-F238E27FC236}">
                    <a16:creationId xmlns:a16="http://schemas.microsoft.com/office/drawing/2014/main" id="{2FFEFBB8-9898-AA73-B01F-83CE58A80A30}"/>
                  </a:ext>
                </a:extLst>
              </p:cNvPr>
              <p:cNvSpPr>
                <a:spLocks noChangeArrowheads="1"/>
              </p:cNvSpPr>
              <p:nvPr/>
            </p:nvSpPr>
            <p:spPr bwMode="auto">
              <a:xfrm>
                <a:off x="2667" y="1273"/>
                <a:ext cx="146" cy="201"/>
              </a:xfrm>
              <a:prstGeom prst="rect">
                <a:avLst/>
              </a:prstGeom>
              <a:grp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1206317" name="Rectangle 45">
                <a:extLst>
                  <a:ext uri="{FF2B5EF4-FFF2-40B4-BE49-F238E27FC236}">
                    <a16:creationId xmlns:a16="http://schemas.microsoft.com/office/drawing/2014/main" id="{D4BB801E-0EC4-D810-05E3-8A78D15A3D37}"/>
                  </a:ext>
                </a:extLst>
              </p:cNvPr>
              <p:cNvSpPr>
                <a:spLocks noChangeArrowheads="1"/>
              </p:cNvSpPr>
              <p:nvPr/>
            </p:nvSpPr>
            <p:spPr bwMode="auto">
              <a:xfrm>
                <a:off x="2658" y="1470"/>
                <a:ext cx="169" cy="58"/>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18" name="Rectangle 46">
                <a:extLst>
                  <a:ext uri="{FF2B5EF4-FFF2-40B4-BE49-F238E27FC236}">
                    <a16:creationId xmlns:a16="http://schemas.microsoft.com/office/drawing/2014/main" id="{ADC81336-680C-2E00-4FA1-E286995E9803}"/>
                  </a:ext>
                </a:extLst>
              </p:cNvPr>
              <p:cNvSpPr>
                <a:spLocks noChangeArrowheads="1"/>
              </p:cNvSpPr>
              <p:nvPr/>
            </p:nvSpPr>
            <p:spPr bwMode="auto">
              <a:xfrm>
                <a:off x="2889" y="1152"/>
                <a:ext cx="221" cy="92"/>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70718" name="Rectangle 47">
                <a:extLst>
                  <a:ext uri="{FF2B5EF4-FFF2-40B4-BE49-F238E27FC236}">
                    <a16:creationId xmlns:a16="http://schemas.microsoft.com/office/drawing/2014/main" id="{4F4A445F-84FF-835F-8714-CA44605A9801}"/>
                  </a:ext>
                </a:extLst>
              </p:cNvPr>
              <p:cNvSpPr>
                <a:spLocks noChangeArrowheads="1"/>
              </p:cNvSpPr>
              <p:nvPr/>
            </p:nvSpPr>
            <p:spPr bwMode="auto">
              <a:xfrm>
                <a:off x="2945" y="1252"/>
                <a:ext cx="104" cy="268"/>
              </a:xfrm>
              <a:prstGeom prst="rect">
                <a:avLst/>
              </a:prstGeom>
              <a:grpFill/>
              <a:ln w="9525">
                <a:solidFill>
                  <a:schemeClr val="tx1"/>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1206320" name="Rectangle 48">
                <a:extLst>
                  <a:ext uri="{FF2B5EF4-FFF2-40B4-BE49-F238E27FC236}">
                    <a16:creationId xmlns:a16="http://schemas.microsoft.com/office/drawing/2014/main" id="{A3913B7A-72D0-BEA4-02DF-9CB995BE4389}"/>
                  </a:ext>
                </a:extLst>
              </p:cNvPr>
              <p:cNvSpPr>
                <a:spLocks noChangeArrowheads="1"/>
              </p:cNvSpPr>
              <p:nvPr/>
            </p:nvSpPr>
            <p:spPr bwMode="auto">
              <a:xfrm>
                <a:off x="2922" y="1273"/>
                <a:ext cx="146" cy="201"/>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sp>
            <p:nvSpPr>
              <p:cNvPr id="1206321" name="Rectangle 49">
                <a:extLst>
                  <a:ext uri="{FF2B5EF4-FFF2-40B4-BE49-F238E27FC236}">
                    <a16:creationId xmlns:a16="http://schemas.microsoft.com/office/drawing/2014/main" id="{B7B8569D-BBE9-9968-C54F-2B1D2B5911FD}"/>
                  </a:ext>
                </a:extLst>
              </p:cNvPr>
              <p:cNvSpPr>
                <a:spLocks noChangeArrowheads="1"/>
              </p:cNvSpPr>
              <p:nvPr/>
            </p:nvSpPr>
            <p:spPr bwMode="auto">
              <a:xfrm>
                <a:off x="2912" y="1470"/>
                <a:ext cx="170" cy="58"/>
              </a:xfrm>
              <a:prstGeom prst="rect">
                <a:avLst/>
              </a:prstGeom>
              <a:grpFill/>
              <a:ln w="9525">
                <a:solidFill>
                  <a:schemeClr val="tx1"/>
                </a:solidFill>
                <a:miter lim="800000"/>
                <a:headEnd type="none" w="sm" len="sm"/>
                <a:tailEnd type="none" w="sm" len="sm"/>
              </a:ln>
              <a:effectLst/>
            </p:spPr>
            <p:txBody>
              <a:bodyPr wrap="none" anchor="ctr"/>
              <a:lstStyle/>
              <a:p>
                <a:pPr>
                  <a:defRPr/>
                </a:pPr>
                <a:endParaRPr lang="en-US"/>
              </a:p>
            </p:txBody>
          </p:sp>
        </p:grpSp>
        <p:sp>
          <p:nvSpPr>
            <p:cNvPr id="70693" name="Freeform 50">
              <a:extLst>
                <a:ext uri="{FF2B5EF4-FFF2-40B4-BE49-F238E27FC236}">
                  <a16:creationId xmlns:a16="http://schemas.microsoft.com/office/drawing/2014/main" id="{008F2F0D-9775-EE70-5E9F-14805F0972C5}"/>
                </a:ext>
              </a:extLst>
            </p:cNvPr>
            <p:cNvSpPr>
              <a:spLocks/>
            </p:cNvSpPr>
            <p:nvPr/>
          </p:nvSpPr>
          <p:spPr bwMode="auto">
            <a:xfrm>
              <a:off x="2746" y="1546"/>
              <a:ext cx="883" cy="1920"/>
            </a:xfrm>
            <a:custGeom>
              <a:avLst/>
              <a:gdLst>
                <a:gd name="T0" fmla="*/ 292 w 883"/>
                <a:gd name="T1" fmla="*/ 0 h 1920"/>
                <a:gd name="T2" fmla="*/ 0 w 883"/>
                <a:gd name="T3" fmla="*/ 0 h 1920"/>
                <a:gd name="T4" fmla="*/ 0 w 883"/>
                <a:gd name="T5" fmla="*/ 1920 h 1920"/>
                <a:gd name="T6" fmla="*/ 883 w 883"/>
                <a:gd name="T7" fmla="*/ 360 h 1920"/>
                <a:gd name="T8" fmla="*/ 0 60000 65536"/>
                <a:gd name="T9" fmla="*/ 0 60000 65536"/>
                <a:gd name="T10" fmla="*/ 0 60000 65536"/>
                <a:gd name="T11" fmla="*/ 0 60000 65536"/>
                <a:gd name="T12" fmla="*/ 0 w 883"/>
                <a:gd name="T13" fmla="*/ 0 h 1920"/>
                <a:gd name="T14" fmla="*/ 883 w 883"/>
                <a:gd name="T15" fmla="*/ 1920 h 1920"/>
              </a:gdLst>
              <a:ahLst/>
              <a:cxnLst>
                <a:cxn ang="T8">
                  <a:pos x="T0" y="T1"/>
                </a:cxn>
                <a:cxn ang="T9">
                  <a:pos x="T2" y="T3"/>
                </a:cxn>
                <a:cxn ang="T10">
                  <a:pos x="T4" y="T5"/>
                </a:cxn>
                <a:cxn ang="T11">
                  <a:pos x="T6" y="T7"/>
                </a:cxn>
              </a:cxnLst>
              <a:rect l="T12" t="T13" r="T14" b="T15"/>
              <a:pathLst>
                <a:path w="883" h="1920">
                  <a:moveTo>
                    <a:pt x="292" y="0"/>
                  </a:moveTo>
                  <a:lnTo>
                    <a:pt x="0" y="0"/>
                  </a:lnTo>
                  <a:lnTo>
                    <a:pt x="0" y="1920"/>
                  </a:lnTo>
                  <a:lnTo>
                    <a:pt x="883" y="360"/>
                  </a:lnTo>
                </a:path>
              </a:pathLst>
            </a:custGeom>
            <a:grp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94" name="Line 51">
              <a:extLst>
                <a:ext uri="{FF2B5EF4-FFF2-40B4-BE49-F238E27FC236}">
                  <a16:creationId xmlns:a16="http://schemas.microsoft.com/office/drawing/2014/main" id="{8DBCD016-6D5F-1F3B-280B-5ABCC528BC08}"/>
                </a:ext>
              </a:extLst>
            </p:cNvPr>
            <p:cNvSpPr>
              <a:spLocks noChangeShapeType="1"/>
            </p:cNvSpPr>
            <p:nvPr/>
          </p:nvSpPr>
          <p:spPr bwMode="auto">
            <a:xfrm flipV="1">
              <a:off x="1854" y="1939"/>
              <a:ext cx="714" cy="10"/>
            </a:xfrm>
            <a:prstGeom prst="line">
              <a:avLst/>
            </a:prstGeom>
            <a:grp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95" name="Oval 52">
              <a:extLst>
                <a:ext uri="{FF2B5EF4-FFF2-40B4-BE49-F238E27FC236}">
                  <a16:creationId xmlns:a16="http://schemas.microsoft.com/office/drawing/2014/main" id="{0FD75008-35F1-DAB8-B7DB-75CD6A8C589F}"/>
                </a:ext>
              </a:extLst>
            </p:cNvPr>
            <p:cNvSpPr>
              <a:spLocks noChangeArrowheads="1"/>
            </p:cNvSpPr>
            <p:nvPr/>
          </p:nvSpPr>
          <p:spPr bwMode="auto">
            <a:xfrm>
              <a:off x="2647" y="1841"/>
              <a:ext cx="177" cy="176"/>
            </a:xfrm>
            <a:prstGeom prst="ellipse">
              <a:avLst/>
            </a:prstGeom>
            <a:grp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96" name="Line 53">
              <a:extLst>
                <a:ext uri="{FF2B5EF4-FFF2-40B4-BE49-F238E27FC236}">
                  <a16:creationId xmlns:a16="http://schemas.microsoft.com/office/drawing/2014/main" id="{AA61B9C8-818F-81D8-65E5-A5CAEDD3B8F8}"/>
                </a:ext>
              </a:extLst>
            </p:cNvPr>
            <p:cNvSpPr>
              <a:spLocks noChangeShapeType="1"/>
            </p:cNvSpPr>
            <p:nvPr/>
          </p:nvSpPr>
          <p:spPr bwMode="auto">
            <a:xfrm>
              <a:off x="2647" y="1930"/>
              <a:ext cx="177" cy="0"/>
            </a:xfrm>
            <a:prstGeom prst="line">
              <a:avLst/>
            </a:prstGeom>
            <a:grp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97" name="Line 54">
              <a:extLst>
                <a:ext uri="{FF2B5EF4-FFF2-40B4-BE49-F238E27FC236}">
                  <a16:creationId xmlns:a16="http://schemas.microsoft.com/office/drawing/2014/main" id="{D86011FF-9FCF-4B93-59E0-DF36C907B4FC}"/>
                </a:ext>
              </a:extLst>
            </p:cNvPr>
            <p:cNvSpPr>
              <a:spLocks noChangeShapeType="1"/>
            </p:cNvSpPr>
            <p:nvPr/>
          </p:nvSpPr>
          <p:spPr bwMode="auto">
            <a:xfrm rot="5400000">
              <a:off x="2648" y="1930"/>
              <a:ext cx="176" cy="0"/>
            </a:xfrm>
            <a:prstGeom prst="line">
              <a:avLst/>
            </a:prstGeom>
            <a:grp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98" name="Freeform 55">
              <a:extLst>
                <a:ext uri="{FF2B5EF4-FFF2-40B4-BE49-F238E27FC236}">
                  <a16:creationId xmlns:a16="http://schemas.microsoft.com/office/drawing/2014/main" id="{10E4C856-DA60-CB5A-680E-E2C4D5934D19}"/>
                </a:ext>
              </a:extLst>
            </p:cNvPr>
            <p:cNvSpPr>
              <a:spLocks/>
            </p:cNvSpPr>
            <p:nvPr/>
          </p:nvSpPr>
          <p:spPr bwMode="auto">
            <a:xfrm>
              <a:off x="2735" y="1930"/>
              <a:ext cx="89" cy="88"/>
            </a:xfrm>
            <a:custGeom>
              <a:avLst/>
              <a:gdLst>
                <a:gd name="T0" fmla="*/ 0 w 244"/>
                <a:gd name="T1" fmla="*/ 0 h 244"/>
                <a:gd name="T2" fmla="*/ 12 w 244"/>
                <a:gd name="T3" fmla="*/ 0 h 244"/>
                <a:gd name="T4" fmla="*/ 12 w 244"/>
                <a:gd name="T5" fmla="*/ 1 h 244"/>
                <a:gd name="T6" fmla="*/ 12 w 244"/>
                <a:gd name="T7" fmla="*/ 3 h 244"/>
                <a:gd name="T8" fmla="*/ 11 w 244"/>
                <a:gd name="T9" fmla="*/ 4 h 244"/>
                <a:gd name="T10" fmla="*/ 10 w 244"/>
                <a:gd name="T11" fmla="*/ 6 h 244"/>
                <a:gd name="T12" fmla="*/ 9 w 244"/>
                <a:gd name="T13" fmla="*/ 7 h 244"/>
                <a:gd name="T14" fmla="*/ 8 w 244"/>
                <a:gd name="T15" fmla="*/ 8 h 244"/>
                <a:gd name="T16" fmla="*/ 7 w 244"/>
                <a:gd name="T17" fmla="*/ 9 h 244"/>
                <a:gd name="T18" fmla="*/ 6 w 244"/>
                <a:gd name="T19" fmla="*/ 10 h 244"/>
                <a:gd name="T20" fmla="*/ 4 w 244"/>
                <a:gd name="T21" fmla="*/ 11 h 244"/>
                <a:gd name="T22" fmla="*/ 3 w 244"/>
                <a:gd name="T23" fmla="*/ 11 h 244"/>
                <a:gd name="T24" fmla="*/ 1 w 244"/>
                <a:gd name="T25" fmla="*/ 12 h 244"/>
                <a:gd name="T26" fmla="*/ 0 w 244"/>
                <a:gd name="T27" fmla="*/ 12 h 244"/>
                <a:gd name="T28" fmla="*/ 0 w 244"/>
                <a:gd name="T29" fmla="*/ 0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44"/>
                <a:gd name="T47" fmla="*/ 244 w 244"/>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44">
                  <a:moveTo>
                    <a:pt x="0" y="0"/>
                  </a:moveTo>
                  <a:lnTo>
                    <a:pt x="244" y="1"/>
                  </a:lnTo>
                  <a:lnTo>
                    <a:pt x="243" y="27"/>
                  </a:lnTo>
                  <a:lnTo>
                    <a:pt x="238" y="57"/>
                  </a:lnTo>
                  <a:lnTo>
                    <a:pt x="225" y="93"/>
                  </a:lnTo>
                  <a:lnTo>
                    <a:pt x="213" y="121"/>
                  </a:lnTo>
                  <a:lnTo>
                    <a:pt x="193" y="151"/>
                  </a:lnTo>
                  <a:lnTo>
                    <a:pt x="171" y="174"/>
                  </a:lnTo>
                  <a:lnTo>
                    <a:pt x="145" y="196"/>
                  </a:lnTo>
                  <a:lnTo>
                    <a:pt x="117" y="214"/>
                  </a:lnTo>
                  <a:lnTo>
                    <a:pt x="81" y="231"/>
                  </a:lnTo>
                  <a:lnTo>
                    <a:pt x="51" y="238"/>
                  </a:lnTo>
                  <a:lnTo>
                    <a:pt x="19" y="244"/>
                  </a:lnTo>
                  <a:lnTo>
                    <a:pt x="1" y="243"/>
                  </a:lnTo>
                  <a:lnTo>
                    <a:pt x="0" y="0"/>
                  </a:lnTo>
                  <a:close/>
                </a:path>
              </a:pathLst>
            </a:custGeom>
            <a:grpFill/>
            <a:ln w="9525">
              <a:solidFill>
                <a:srgbClr val="000000"/>
              </a:solidFill>
              <a:round/>
              <a:headEnd type="none" w="sm" len="sm"/>
              <a:tailEnd type="none" w="sm" len="sm"/>
            </a:ln>
          </p:spPr>
          <p:txBody>
            <a:bodyPr/>
            <a:lstStyle/>
            <a:p>
              <a:endParaRPr lang="en-US"/>
            </a:p>
          </p:txBody>
        </p:sp>
        <p:sp>
          <p:nvSpPr>
            <p:cNvPr id="70699" name="Freeform 56">
              <a:extLst>
                <a:ext uri="{FF2B5EF4-FFF2-40B4-BE49-F238E27FC236}">
                  <a16:creationId xmlns:a16="http://schemas.microsoft.com/office/drawing/2014/main" id="{E0CC3B08-80F3-C8AD-A28E-6859DC2FFEE1}"/>
                </a:ext>
              </a:extLst>
            </p:cNvPr>
            <p:cNvSpPr>
              <a:spLocks/>
            </p:cNvSpPr>
            <p:nvPr/>
          </p:nvSpPr>
          <p:spPr bwMode="auto">
            <a:xfrm rot="16200000" flipV="1">
              <a:off x="2647" y="1840"/>
              <a:ext cx="88" cy="89"/>
            </a:xfrm>
            <a:custGeom>
              <a:avLst/>
              <a:gdLst>
                <a:gd name="T0" fmla="*/ 0 w 244"/>
                <a:gd name="T1" fmla="*/ 0 h 244"/>
                <a:gd name="T2" fmla="*/ 12 w 244"/>
                <a:gd name="T3" fmla="*/ 0 h 244"/>
                <a:gd name="T4" fmla="*/ 12 w 244"/>
                <a:gd name="T5" fmla="*/ 1 h 244"/>
                <a:gd name="T6" fmla="*/ 11 w 244"/>
                <a:gd name="T7" fmla="*/ 3 h 244"/>
                <a:gd name="T8" fmla="*/ 10 w 244"/>
                <a:gd name="T9" fmla="*/ 4 h 244"/>
                <a:gd name="T10" fmla="*/ 10 w 244"/>
                <a:gd name="T11" fmla="*/ 6 h 244"/>
                <a:gd name="T12" fmla="*/ 9 w 244"/>
                <a:gd name="T13" fmla="*/ 7 h 244"/>
                <a:gd name="T14" fmla="*/ 8 w 244"/>
                <a:gd name="T15" fmla="*/ 8 h 244"/>
                <a:gd name="T16" fmla="*/ 7 w 244"/>
                <a:gd name="T17" fmla="*/ 9 h 244"/>
                <a:gd name="T18" fmla="*/ 5 w 244"/>
                <a:gd name="T19" fmla="*/ 10 h 244"/>
                <a:gd name="T20" fmla="*/ 4 w 244"/>
                <a:gd name="T21" fmla="*/ 11 h 244"/>
                <a:gd name="T22" fmla="*/ 2 w 244"/>
                <a:gd name="T23" fmla="*/ 12 h 244"/>
                <a:gd name="T24" fmla="*/ 1 w 244"/>
                <a:gd name="T25" fmla="*/ 12 h 244"/>
                <a:gd name="T26" fmla="*/ 0 w 244"/>
                <a:gd name="T27" fmla="*/ 12 h 244"/>
                <a:gd name="T28" fmla="*/ 0 w 244"/>
                <a:gd name="T29" fmla="*/ 0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44"/>
                <a:gd name="T47" fmla="*/ 244 w 244"/>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44">
                  <a:moveTo>
                    <a:pt x="0" y="0"/>
                  </a:moveTo>
                  <a:lnTo>
                    <a:pt x="244" y="1"/>
                  </a:lnTo>
                  <a:lnTo>
                    <a:pt x="243" y="27"/>
                  </a:lnTo>
                  <a:lnTo>
                    <a:pt x="238" y="57"/>
                  </a:lnTo>
                  <a:lnTo>
                    <a:pt x="225" y="93"/>
                  </a:lnTo>
                  <a:lnTo>
                    <a:pt x="213" y="121"/>
                  </a:lnTo>
                  <a:lnTo>
                    <a:pt x="193" y="151"/>
                  </a:lnTo>
                  <a:lnTo>
                    <a:pt x="171" y="174"/>
                  </a:lnTo>
                  <a:lnTo>
                    <a:pt x="145" y="196"/>
                  </a:lnTo>
                  <a:lnTo>
                    <a:pt x="117" y="214"/>
                  </a:lnTo>
                  <a:lnTo>
                    <a:pt x="81" y="231"/>
                  </a:lnTo>
                  <a:lnTo>
                    <a:pt x="51" y="238"/>
                  </a:lnTo>
                  <a:lnTo>
                    <a:pt x="19" y="244"/>
                  </a:lnTo>
                  <a:lnTo>
                    <a:pt x="1" y="243"/>
                  </a:lnTo>
                  <a:lnTo>
                    <a:pt x="0" y="0"/>
                  </a:lnTo>
                  <a:close/>
                </a:path>
              </a:pathLst>
            </a:custGeom>
            <a:grpFill/>
            <a:ln w="9525">
              <a:solidFill>
                <a:srgbClr val="000000"/>
              </a:solidFill>
              <a:round/>
              <a:headEnd type="none" w="sm" len="sm"/>
              <a:tailEnd type="none" w="sm" len="sm"/>
            </a:ln>
          </p:spPr>
          <p:txBody>
            <a:bodyPr/>
            <a:lstStyle/>
            <a:p>
              <a:endParaRPr lang="en-US"/>
            </a:p>
          </p:txBody>
        </p:sp>
        <p:sp>
          <p:nvSpPr>
            <p:cNvPr id="70700" name="Oval 57">
              <a:extLst>
                <a:ext uri="{FF2B5EF4-FFF2-40B4-BE49-F238E27FC236}">
                  <a16:creationId xmlns:a16="http://schemas.microsoft.com/office/drawing/2014/main" id="{6208A8E5-11C5-580A-5AFA-EDFA25ADDBF7}"/>
                </a:ext>
              </a:extLst>
            </p:cNvPr>
            <p:cNvSpPr>
              <a:spLocks noChangeArrowheads="1"/>
            </p:cNvSpPr>
            <p:nvPr/>
          </p:nvSpPr>
          <p:spPr bwMode="auto">
            <a:xfrm>
              <a:off x="1209" y="410"/>
              <a:ext cx="3121" cy="3066"/>
            </a:xfrm>
            <a:prstGeom prst="ellipse">
              <a:avLst/>
            </a:prstGeom>
            <a:grpFill/>
            <a:ln w="9525">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7" name="Group 58">
            <a:extLst>
              <a:ext uri="{FF2B5EF4-FFF2-40B4-BE49-F238E27FC236}">
                <a16:creationId xmlns:a16="http://schemas.microsoft.com/office/drawing/2014/main" id="{088EE4F4-58AF-52F0-CDFF-537FE2C62791}"/>
              </a:ext>
            </a:extLst>
          </p:cNvPr>
          <p:cNvGrpSpPr>
            <a:grpSpLocks/>
          </p:cNvGrpSpPr>
          <p:nvPr/>
        </p:nvGrpSpPr>
        <p:grpSpPr bwMode="auto">
          <a:xfrm>
            <a:off x="6089651" y="2667001"/>
            <a:ext cx="944563" cy="766763"/>
            <a:chOff x="3189" y="1651"/>
            <a:chExt cx="595" cy="483"/>
          </a:xfrm>
        </p:grpSpPr>
        <p:grpSp>
          <p:nvGrpSpPr>
            <p:cNvPr id="70688" name="Group 59">
              <a:extLst>
                <a:ext uri="{FF2B5EF4-FFF2-40B4-BE49-F238E27FC236}">
                  <a16:creationId xmlns:a16="http://schemas.microsoft.com/office/drawing/2014/main" id="{C87CABE4-6500-3CB0-ECAB-DA9E357C7A99}"/>
                </a:ext>
              </a:extLst>
            </p:cNvPr>
            <p:cNvGrpSpPr>
              <a:grpSpLocks/>
            </p:cNvGrpSpPr>
            <p:nvPr/>
          </p:nvGrpSpPr>
          <p:grpSpPr bwMode="auto">
            <a:xfrm rot="1918610">
              <a:off x="3189" y="1867"/>
              <a:ext cx="528" cy="267"/>
              <a:chOff x="3585" y="1144"/>
              <a:chExt cx="528" cy="267"/>
            </a:xfrm>
          </p:grpSpPr>
          <p:sp>
            <p:nvSpPr>
              <p:cNvPr id="1206332" name="Rectangle 60">
                <a:extLst>
                  <a:ext uri="{FF2B5EF4-FFF2-40B4-BE49-F238E27FC236}">
                    <a16:creationId xmlns:a16="http://schemas.microsoft.com/office/drawing/2014/main" id="{2F357D1D-DCD0-3CD2-45F4-D2DEEE05594D}"/>
                  </a:ext>
                </a:extLst>
              </p:cNvPr>
              <p:cNvSpPr>
                <a:spLocks noChangeArrowheads="1"/>
              </p:cNvSpPr>
              <p:nvPr/>
            </p:nvSpPr>
            <p:spPr bwMode="auto">
              <a:xfrm>
                <a:off x="3763" y="1258"/>
                <a:ext cx="168" cy="15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bg1"/>
                </a:solidFill>
                <a:miter lim="800000"/>
                <a:headEnd type="none" w="sm" len="sm"/>
                <a:tailEnd type="none" w="sm" len="sm"/>
              </a:ln>
              <a:effectLst/>
            </p:spPr>
            <p:txBody>
              <a:bodyPr wrap="none" anchor="ctr"/>
              <a:lstStyle/>
              <a:p>
                <a:pPr>
                  <a:defRPr/>
                </a:pPr>
                <a:endParaRPr lang="en-US"/>
              </a:p>
            </p:txBody>
          </p:sp>
          <p:sp>
            <p:nvSpPr>
              <p:cNvPr id="1206333" name="Rectangle 61">
                <a:extLst>
                  <a:ext uri="{FF2B5EF4-FFF2-40B4-BE49-F238E27FC236}">
                    <a16:creationId xmlns:a16="http://schemas.microsoft.com/office/drawing/2014/main" id="{8BF281C7-0DDF-FC9B-0B1D-5D46A3C06BDC}"/>
                  </a:ext>
                </a:extLst>
              </p:cNvPr>
              <p:cNvSpPr>
                <a:spLocks noChangeArrowheads="1"/>
              </p:cNvSpPr>
              <p:nvPr/>
            </p:nvSpPr>
            <p:spPr bwMode="auto">
              <a:xfrm>
                <a:off x="3585" y="1144"/>
                <a:ext cx="528" cy="115"/>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bg1"/>
                </a:solidFill>
                <a:miter lim="800000"/>
                <a:headEnd type="none" w="sm" len="sm"/>
                <a:tailEnd type="none" w="sm" len="sm"/>
              </a:ln>
              <a:effectLst/>
            </p:spPr>
            <p:txBody>
              <a:bodyPr wrap="none" anchor="ctr"/>
              <a:lstStyle/>
              <a:p>
                <a:pPr>
                  <a:defRPr/>
                </a:pPr>
                <a:endParaRPr lang="en-US"/>
              </a:p>
            </p:txBody>
          </p:sp>
        </p:grpSp>
        <p:sp>
          <p:nvSpPr>
            <p:cNvPr id="70689" name="Rectangle 62">
              <a:extLst>
                <a:ext uri="{FF2B5EF4-FFF2-40B4-BE49-F238E27FC236}">
                  <a16:creationId xmlns:a16="http://schemas.microsoft.com/office/drawing/2014/main" id="{8217FED8-4EE3-DB57-D887-A8987EA16621}"/>
                </a:ext>
              </a:extLst>
            </p:cNvPr>
            <p:cNvSpPr>
              <a:spLocks noChangeArrowheads="1"/>
            </p:cNvSpPr>
            <p:nvPr/>
          </p:nvSpPr>
          <p:spPr bwMode="auto">
            <a:xfrm rot="1925827">
              <a:off x="3376" y="1651"/>
              <a:ext cx="408" cy="278"/>
            </a:xfrm>
            <a:prstGeom prst="rect">
              <a:avLst/>
            </a:prstGeom>
            <a:solidFill>
              <a:schemeClr val="bg1"/>
            </a:solidFill>
            <a:ln w="9525">
              <a:solidFill>
                <a:srgbClr val="000000"/>
              </a:solidFill>
              <a:miter lim="800000"/>
              <a:headEnd type="none" w="sm" len="sm"/>
              <a:tailEnd type="none" w="sm" len="sm"/>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grpSp>
      <p:grpSp>
        <p:nvGrpSpPr>
          <p:cNvPr id="70679" name="Group 64">
            <a:extLst>
              <a:ext uri="{FF2B5EF4-FFF2-40B4-BE49-F238E27FC236}">
                <a16:creationId xmlns:a16="http://schemas.microsoft.com/office/drawing/2014/main" id="{5C0E8976-2DC6-246C-F09B-D938B846F54F}"/>
              </a:ext>
            </a:extLst>
          </p:cNvPr>
          <p:cNvGrpSpPr>
            <a:grpSpLocks/>
          </p:cNvGrpSpPr>
          <p:nvPr/>
        </p:nvGrpSpPr>
        <p:grpSpPr bwMode="auto">
          <a:xfrm>
            <a:off x="1104645" y="1963739"/>
            <a:ext cx="635000" cy="1528762"/>
            <a:chOff x="4588" y="2464"/>
            <a:chExt cx="456" cy="1075"/>
          </a:xfrm>
        </p:grpSpPr>
        <p:sp>
          <p:nvSpPr>
            <p:cNvPr id="70680" name="Oval 65">
              <a:extLst>
                <a:ext uri="{FF2B5EF4-FFF2-40B4-BE49-F238E27FC236}">
                  <a16:creationId xmlns:a16="http://schemas.microsoft.com/office/drawing/2014/main" id="{FE08917E-D48E-CB68-D1F9-30A2F90F146D}"/>
                </a:ext>
              </a:extLst>
            </p:cNvPr>
            <p:cNvSpPr>
              <a:spLocks noChangeArrowheads="1"/>
            </p:cNvSpPr>
            <p:nvPr/>
          </p:nvSpPr>
          <p:spPr bwMode="auto">
            <a:xfrm>
              <a:off x="4592" y="2464"/>
              <a:ext cx="448" cy="200"/>
            </a:xfrm>
            <a:prstGeom prst="ellipse">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81" name="Oval 66">
              <a:extLst>
                <a:ext uri="{FF2B5EF4-FFF2-40B4-BE49-F238E27FC236}">
                  <a16:creationId xmlns:a16="http://schemas.microsoft.com/office/drawing/2014/main" id="{111AB4B5-09D8-D413-340D-0F968D7AA83C}"/>
                </a:ext>
              </a:extLst>
            </p:cNvPr>
            <p:cNvSpPr>
              <a:spLocks noChangeArrowheads="1"/>
            </p:cNvSpPr>
            <p:nvPr/>
          </p:nvSpPr>
          <p:spPr bwMode="auto">
            <a:xfrm>
              <a:off x="4608" y="2478"/>
              <a:ext cx="416" cy="172"/>
            </a:xfrm>
            <a:prstGeom prst="ellipse">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70682" name="Line 67">
              <a:extLst>
                <a:ext uri="{FF2B5EF4-FFF2-40B4-BE49-F238E27FC236}">
                  <a16:creationId xmlns:a16="http://schemas.microsoft.com/office/drawing/2014/main" id="{6DC62371-4E57-2964-8312-F165ACB51BE8}"/>
                </a:ext>
              </a:extLst>
            </p:cNvPr>
            <p:cNvSpPr>
              <a:spLocks noChangeShapeType="1"/>
            </p:cNvSpPr>
            <p:nvPr/>
          </p:nvSpPr>
          <p:spPr bwMode="auto">
            <a:xfrm flipH="1">
              <a:off x="4588" y="2564"/>
              <a:ext cx="2" cy="878"/>
            </a:xfrm>
            <a:prstGeom prst="line">
              <a:avLst/>
            </a:prstGeom>
            <a:noFill/>
            <a:ln w="9525">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83" name="Line 68">
              <a:extLst>
                <a:ext uri="{FF2B5EF4-FFF2-40B4-BE49-F238E27FC236}">
                  <a16:creationId xmlns:a16="http://schemas.microsoft.com/office/drawing/2014/main" id="{CE64CBCE-C556-ADC8-BDFC-1DF987041C3C}"/>
                </a:ext>
              </a:extLst>
            </p:cNvPr>
            <p:cNvSpPr>
              <a:spLocks noChangeShapeType="1"/>
            </p:cNvSpPr>
            <p:nvPr/>
          </p:nvSpPr>
          <p:spPr bwMode="auto">
            <a:xfrm>
              <a:off x="5040" y="2562"/>
              <a:ext cx="0" cy="896"/>
            </a:xfrm>
            <a:prstGeom prst="line">
              <a:avLst/>
            </a:prstGeom>
            <a:noFill/>
            <a:ln w="9525">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84" name="Freeform 69">
              <a:extLst>
                <a:ext uri="{FF2B5EF4-FFF2-40B4-BE49-F238E27FC236}">
                  <a16:creationId xmlns:a16="http://schemas.microsoft.com/office/drawing/2014/main" id="{42C80D59-795A-B3D7-F0F8-40FF1A74F3A0}"/>
                </a:ext>
              </a:extLst>
            </p:cNvPr>
            <p:cNvSpPr>
              <a:spLocks/>
            </p:cNvSpPr>
            <p:nvPr/>
          </p:nvSpPr>
          <p:spPr bwMode="auto">
            <a:xfrm>
              <a:off x="4594" y="2948"/>
              <a:ext cx="450" cy="97"/>
            </a:xfrm>
            <a:custGeom>
              <a:avLst/>
              <a:gdLst>
                <a:gd name="T0" fmla="*/ 0 w 450"/>
                <a:gd name="T1" fmla="*/ 0 h 97"/>
                <a:gd name="T2" fmla="*/ 8 w 450"/>
                <a:gd name="T3" fmla="*/ 21 h 97"/>
                <a:gd name="T4" fmla="*/ 23 w 450"/>
                <a:gd name="T5" fmla="*/ 43 h 97"/>
                <a:gd name="T6" fmla="*/ 38 w 450"/>
                <a:gd name="T7" fmla="*/ 52 h 97"/>
                <a:gd name="T8" fmla="*/ 68 w 450"/>
                <a:gd name="T9" fmla="*/ 69 h 97"/>
                <a:gd name="T10" fmla="*/ 105 w 450"/>
                <a:gd name="T11" fmla="*/ 82 h 97"/>
                <a:gd name="T12" fmla="*/ 147 w 450"/>
                <a:gd name="T13" fmla="*/ 91 h 97"/>
                <a:gd name="T14" fmla="*/ 188 w 450"/>
                <a:gd name="T15" fmla="*/ 96 h 97"/>
                <a:gd name="T16" fmla="*/ 233 w 450"/>
                <a:gd name="T17" fmla="*/ 97 h 97"/>
                <a:gd name="T18" fmla="*/ 278 w 450"/>
                <a:gd name="T19" fmla="*/ 96 h 97"/>
                <a:gd name="T20" fmla="*/ 314 w 450"/>
                <a:gd name="T21" fmla="*/ 90 h 97"/>
                <a:gd name="T22" fmla="*/ 357 w 450"/>
                <a:gd name="T23" fmla="*/ 79 h 97"/>
                <a:gd name="T24" fmla="*/ 398 w 450"/>
                <a:gd name="T25" fmla="*/ 63 h 97"/>
                <a:gd name="T26" fmla="*/ 426 w 450"/>
                <a:gd name="T27" fmla="*/ 45 h 97"/>
                <a:gd name="T28" fmla="*/ 450 w 450"/>
                <a:gd name="T29" fmla="*/ 16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0"/>
                <a:gd name="T46" fmla="*/ 0 h 97"/>
                <a:gd name="T47" fmla="*/ 450 w 450"/>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0" h="97">
                  <a:moveTo>
                    <a:pt x="0" y="0"/>
                  </a:moveTo>
                  <a:cubicBezTo>
                    <a:pt x="2" y="7"/>
                    <a:pt x="4" y="14"/>
                    <a:pt x="8" y="21"/>
                  </a:cubicBezTo>
                  <a:cubicBezTo>
                    <a:pt x="12" y="28"/>
                    <a:pt x="18" y="38"/>
                    <a:pt x="23" y="43"/>
                  </a:cubicBezTo>
                  <a:cubicBezTo>
                    <a:pt x="28" y="48"/>
                    <a:pt x="31" y="48"/>
                    <a:pt x="38" y="52"/>
                  </a:cubicBezTo>
                  <a:cubicBezTo>
                    <a:pt x="45" y="56"/>
                    <a:pt x="57" y="64"/>
                    <a:pt x="68" y="69"/>
                  </a:cubicBezTo>
                  <a:cubicBezTo>
                    <a:pt x="79" y="74"/>
                    <a:pt x="92" y="78"/>
                    <a:pt x="105" y="82"/>
                  </a:cubicBezTo>
                  <a:cubicBezTo>
                    <a:pt x="118" y="86"/>
                    <a:pt x="133" y="89"/>
                    <a:pt x="147" y="91"/>
                  </a:cubicBezTo>
                  <a:cubicBezTo>
                    <a:pt x="161" y="93"/>
                    <a:pt x="174" y="95"/>
                    <a:pt x="188" y="96"/>
                  </a:cubicBezTo>
                  <a:cubicBezTo>
                    <a:pt x="202" y="97"/>
                    <a:pt x="218" y="97"/>
                    <a:pt x="233" y="97"/>
                  </a:cubicBezTo>
                  <a:cubicBezTo>
                    <a:pt x="248" y="97"/>
                    <a:pt x="265" y="97"/>
                    <a:pt x="278" y="96"/>
                  </a:cubicBezTo>
                  <a:cubicBezTo>
                    <a:pt x="291" y="95"/>
                    <a:pt x="301" y="93"/>
                    <a:pt x="314" y="90"/>
                  </a:cubicBezTo>
                  <a:cubicBezTo>
                    <a:pt x="327" y="87"/>
                    <a:pt x="343" y="84"/>
                    <a:pt x="357" y="79"/>
                  </a:cubicBezTo>
                  <a:cubicBezTo>
                    <a:pt x="371" y="74"/>
                    <a:pt x="387" y="69"/>
                    <a:pt x="398" y="63"/>
                  </a:cubicBezTo>
                  <a:cubicBezTo>
                    <a:pt x="409" y="57"/>
                    <a:pt x="417" y="53"/>
                    <a:pt x="426" y="45"/>
                  </a:cubicBezTo>
                  <a:cubicBezTo>
                    <a:pt x="435" y="37"/>
                    <a:pt x="446" y="21"/>
                    <a:pt x="450" y="16"/>
                  </a:cubicBezTo>
                </a:path>
              </a:pathLst>
            </a:cu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85" name="Freeform 70">
              <a:extLst>
                <a:ext uri="{FF2B5EF4-FFF2-40B4-BE49-F238E27FC236}">
                  <a16:creationId xmlns:a16="http://schemas.microsoft.com/office/drawing/2014/main" id="{138023DA-5655-AAD9-C7C8-15CCBA49193E}"/>
                </a:ext>
              </a:extLst>
            </p:cNvPr>
            <p:cNvSpPr>
              <a:spLocks/>
            </p:cNvSpPr>
            <p:nvPr/>
          </p:nvSpPr>
          <p:spPr bwMode="auto">
            <a:xfrm>
              <a:off x="4590" y="3442"/>
              <a:ext cx="450" cy="97"/>
            </a:xfrm>
            <a:custGeom>
              <a:avLst/>
              <a:gdLst>
                <a:gd name="T0" fmla="*/ 0 w 450"/>
                <a:gd name="T1" fmla="*/ 0 h 97"/>
                <a:gd name="T2" fmla="*/ 8 w 450"/>
                <a:gd name="T3" fmla="*/ 21 h 97"/>
                <a:gd name="T4" fmla="*/ 23 w 450"/>
                <a:gd name="T5" fmla="*/ 43 h 97"/>
                <a:gd name="T6" fmla="*/ 38 w 450"/>
                <a:gd name="T7" fmla="*/ 52 h 97"/>
                <a:gd name="T8" fmla="*/ 68 w 450"/>
                <a:gd name="T9" fmla="*/ 69 h 97"/>
                <a:gd name="T10" fmla="*/ 105 w 450"/>
                <a:gd name="T11" fmla="*/ 82 h 97"/>
                <a:gd name="T12" fmla="*/ 147 w 450"/>
                <a:gd name="T13" fmla="*/ 91 h 97"/>
                <a:gd name="T14" fmla="*/ 188 w 450"/>
                <a:gd name="T15" fmla="*/ 96 h 97"/>
                <a:gd name="T16" fmla="*/ 233 w 450"/>
                <a:gd name="T17" fmla="*/ 97 h 97"/>
                <a:gd name="T18" fmla="*/ 278 w 450"/>
                <a:gd name="T19" fmla="*/ 96 h 97"/>
                <a:gd name="T20" fmla="*/ 314 w 450"/>
                <a:gd name="T21" fmla="*/ 90 h 97"/>
                <a:gd name="T22" fmla="*/ 357 w 450"/>
                <a:gd name="T23" fmla="*/ 79 h 97"/>
                <a:gd name="T24" fmla="*/ 398 w 450"/>
                <a:gd name="T25" fmla="*/ 63 h 97"/>
                <a:gd name="T26" fmla="*/ 426 w 450"/>
                <a:gd name="T27" fmla="*/ 45 h 97"/>
                <a:gd name="T28" fmla="*/ 450 w 450"/>
                <a:gd name="T29" fmla="*/ 16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0"/>
                <a:gd name="T46" fmla="*/ 0 h 97"/>
                <a:gd name="T47" fmla="*/ 450 w 450"/>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0" h="97">
                  <a:moveTo>
                    <a:pt x="0" y="0"/>
                  </a:moveTo>
                  <a:cubicBezTo>
                    <a:pt x="2" y="7"/>
                    <a:pt x="4" y="14"/>
                    <a:pt x="8" y="21"/>
                  </a:cubicBezTo>
                  <a:cubicBezTo>
                    <a:pt x="12" y="28"/>
                    <a:pt x="18" y="38"/>
                    <a:pt x="23" y="43"/>
                  </a:cubicBezTo>
                  <a:cubicBezTo>
                    <a:pt x="28" y="48"/>
                    <a:pt x="31" y="48"/>
                    <a:pt x="38" y="52"/>
                  </a:cubicBezTo>
                  <a:cubicBezTo>
                    <a:pt x="45" y="56"/>
                    <a:pt x="57" y="64"/>
                    <a:pt x="68" y="69"/>
                  </a:cubicBezTo>
                  <a:cubicBezTo>
                    <a:pt x="79" y="74"/>
                    <a:pt x="92" y="78"/>
                    <a:pt x="105" y="82"/>
                  </a:cubicBezTo>
                  <a:cubicBezTo>
                    <a:pt x="118" y="86"/>
                    <a:pt x="133" y="89"/>
                    <a:pt x="147" y="91"/>
                  </a:cubicBezTo>
                  <a:cubicBezTo>
                    <a:pt x="161" y="93"/>
                    <a:pt x="174" y="95"/>
                    <a:pt x="188" y="96"/>
                  </a:cubicBezTo>
                  <a:cubicBezTo>
                    <a:pt x="202" y="97"/>
                    <a:pt x="218" y="97"/>
                    <a:pt x="233" y="97"/>
                  </a:cubicBezTo>
                  <a:cubicBezTo>
                    <a:pt x="248" y="97"/>
                    <a:pt x="265" y="97"/>
                    <a:pt x="278" y="96"/>
                  </a:cubicBezTo>
                  <a:cubicBezTo>
                    <a:pt x="291" y="95"/>
                    <a:pt x="301" y="93"/>
                    <a:pt x="314" y="90"/>
                  </a:cubicBezTo>
                  <a:cubicBezTo>
                    <a:pt x="327" y="87"/>
                    <a:pt x="343" y="84"/>
                    <a:pt x="357" y="79"/>
                  </a:cubicBezTo>
                  <a:cubicBezTo>
                    <a:pt x="371" y="74"/>
                    <a:pt x="387" y="69"/>
                    <a:pt x="398" y="63"/>
                  </a:cubicBezTo>
                  <a:cubicBezTo>
                    <a:pt x="409" y="57"/>
                    <a:pt x="417" y="53"/>
                    <a:pt x="426" y="45"/>
                  </a:cubicBezTo>
                  <a:cubicBezTo>
                    <a:pt x="435" y="37"/>
                    <a:pt x="446" y="21"/>
                    <a:pt x="450" y="16"/>
                  </a:cubicBezTo>
                </a:path>
              </a:pathLst>
            </a:cu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86" name="Line 71">
              <a:extLst>
                <a:ext uri="{FF2B5EF4-FFF2-40B4-BE49-F238E27FC236}">
                  <a16:creationId xmlns:a16="http://schemas.microsoft.com/office/drawing/2014/main" id="{E80E15FD-15E6-F350-AFD7-F949472D0A85}"/>
                </a:ext>
              </a:extLst>
            </p:cNvPr>
            <p:cNvSpPr>
              <a:spLocks noChangeShapeType="1"/>
            </p:cNvSpPr>
            <p:nvPr/>
          </p:nvSpPr>
          <p:spPr bwMode="auto">
            <a:xfrm>
              <a:off x="4712" y="2656"/>
              <a:ext cx="0" cy="376"/>
            </a:xfrm>
            <a:prstGeom prst="line">
              <a:avLst/>
            </a:prstGeom>
            <a:noFill/>
            <a:ln w="9525">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87" name="Line 72">
              <a:extLst>
                <a:ext uri="{FF2B5EF4-FFF2-40B4-BE49-F238E27FC236}">
                  <a16:creationId xmlns:a16="http://schemas.microsoft.com/office/drawing/2014/main" id="{4DF5C6A2-0A9C-7226-BF41-B529FBAC8A7B}"/>
                </a:ext>
              </a:extLst>
            </p:cNvPr>
            <p:cNvSpPr>
              <a:spLocks noChangeShapeType="1"/>
            </p:cNvSpPr>
            <p:nvPr/>
          </p:nvSpPr>
          <p:spPr bwMode="auto">
            <a:xfrm>
              <a:off x="5000" y="2628"/>
              <a:ext cx="0" cy="376"/>
            </a:xfrm>
            <a:prstGeom prst="line">
              <a:avLst/>
            </a:prstGeom>
            <a:noFill/>
            <a:ln w="9525">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10000" fill="remove" nodeType="clickEffect">
                                  <p:stCondLst>
                                    <p:cond delay="0"/>
                                  </p:stCondLst>
                                  <p:childTnLst>
                                    <p:animClr clrSpc="rgb" dir="cw">
                                      <p:cBhvr override="childStyle">
                                        <p:cTn id="6" dur="50" fill="hold"/>
                                        <p:tgtEl>
                                          <p:spTgt spid="4"/>
                                        </p:tgtEl>
                                        <p:attrNameLst>
                                          <p:attrName>style.color</p:attrName>
                                        </p:attrNameLst>
                                      </p:cBhvr>
                                      <p:to>
                                        <a:schemeClr val="accent2"/>
                                      </p:to>
                                    </p:animClr>
                                    <p:animClr clrSpc="rgb" dir="cw">
                                      <p:cBhvr>
                                        <p:cTn id="7" dur="50" fill="hold"/>
                                        <p:tgtEl>
                                          <p:spTgt spid="4"/>
                                        </p:tgtEl>
                                        <p:attrNameLst>
                                          <p:attrName>fillcolor</p:attrName>
                                        </p:attrNameLst>
                                      </p:cBhvr>
                                      <p:to>
                                        <a:schemeClr val="accent2"/>
                                      </p:to>
                                    </p:animClr>
                                    <p:set>
                                      <p:cBhvr>
                                        <p:cTn id="8" dur="50" fill="hold"/>
                                        <p:tgtEl>
                                          <p:spTgt spid="4"/>
                                        </p:tgtEl>
                                        <p:attrNameLst>
                                          <p:attrName>fill.type</p:attrName>
                                        </p:attrNameLst>
                                      </p:cBhvr>
                                      <p:to>
                                        <p:strVal val="solid"/>
                                      </p:to>
                                    </p:set>
                                    <p:set>
                                      <p:cBhvr>
                                        <p:cTn id="9" dur="50" fill="hold"/>
                                        <p:tgtEl>
                                          <p:spTgt spid="4"/>
                                        </p:tgtEl>
                                        <p:attrNameLst>
                                          <p:attrName>fill.on</p:attrName>
                                        </p:attrNameLst>
                                      </p:cBhvr>
                                      <p:to>
                                        <p:strVal val="true"/>
                                      </p:to>
                                    </p:set>
                                    <p:animRot by="120000">
                                      <p:cBhvr>
                                        <p:cTn id="10" dur="50" fill="hold">
                                          <p:stCondLst>
                                            <p:cond delay="0"/>
                                          </p:stCondLst>
                                        </p:cTn>
                                        <p:tgtEl>
                                          <p:spTgt spid="4"/>
                                        </p:tgtEl>
                                        <p:attrNameLst>
                                          <p:attrName>r</p:attrName>
                                        </p:attrNameLst>
                                      </p:cBhvr>
                                    </p:animRot>
                                    <p:animRot by="-240000">
                                      <p:cBhvr>
                                        <p:cTn id="11" dur="100" fill="hold">
                                          <p:stCondLst>
                                            <p:cond delay="100"/>
                                          </p:stCondLst>
                                        </p:cTn>
                                        <p:tgtEl>
                                          <p:spTgt spid="4"/>
                                        </p:tgtEl>
                                        <p:attrNameLst>
                                          <p:attrName>r</p:attrName>
                                        </p:attrNameLst>
                                      </p:cBhvr>
                                    </p:animRot>
                                    <p:animRot by="240000">
                                      <p:cBhvr>
                                        <p:cTn id="12" dur="100" fill="hold">
                                          <p:stCondLst>
                                            <p:cond delay="200"/>
                                          </p:stCondLst>
                                        </p:cTn>
                                        <p:tgtEl>
                                          <p:spTgt spid="4"/>
                                        </p:tgtEl>
                                        <p:attrNameLst>
                                          <p:attrName>r</p:attrName>
                                        </p:attrNameLst>
                                      </p:cBhvr>
                                    </p:animRot>
                                    <p:animRot by="-240000">
                                      <p:cBhvr>
                                        <p:cTn id="13" dur="100" fill="hold">
                                          <p:stCondLst>
                                            <p:cond delay="300"/>
                                          </p:stCondLst>
                                        </p:cTn>
                                        <p:tgtEl>
                                          <p:spTgt spid="4"/>
                                        </p:tgtEl>
                                        <p:attrNameLst>
                                          <p:attrName>r</p:attrName>
                                        </p:attrNameLst>
                                      </p:cBhvr>
                                    </p:animRot>
                                    <p:animRot by="120000">
                                      <p:cBhvr>
                                        <p:cTn id="14" dur="100" fill="hold">
                                          <p:stCondLst>
                                            <p:cond delay="400"/>
                                          </p:stCondLst>
                                        </p:cTn>
                                        <p:tgtEl>
                                          <p:spTgt spid="4"/>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2" presetClass="emph" presetSubtype="0" repeatCount="indefinite" fill="hold" nodeType="clickEffect">
                                  <p:stCondLst>
                                    <p:cond delay="0"/>
                                  </p:stCondLst>
                                  <p:childTnLst>
                                    <p:animClr clrSpc="rgb" dir="cw">
                                      <p:cBhvr override="childStyle">
                                        <p:cTn id="18" dur="100" fill="hold"/>
                                        <p:tgtEl>
                                          <p:spTgt spid="5"/>
                                        </p:tgtEl>
                                        <p:attrNameLst>
                                          <p:attrName>style.color</p:attrName>
                                        </p:attrNameLst>
                                      </p:cBhvr>
                                      <p:to>
                                        <a:schemeClr val="accent2"/>
                                      </p:to>
                                    </p:animClr>
                                    <p:animClr clrSpc="rgb" dir="cw">
                                      <p:cBhvr>
                                        <p:cTn id="19" dur="100" fill="hold"/>
                                        <p:tgtEl>
                                          <p:spTgt spid="5"/>
                                        </p:tgtEl>
                                        <p:attrNameLst>
                                          <p:attrName>fillcolor</p:attrName>
                                        </p:attrNameLst>
                                      </p:cBhvr>
                                      <p:to>
                                        <a:schemeClr val="accent2"/>
                                      </p:to>
                                    </p:animClr>
                                    <p:set>
                                      <p:cBhvr>
                                        <p:cTn id="20" dur="100" fill="hold"/>
                                        <p:tgtEl>
                                          <p:spTgt spid="5"/>
                                        </p:tgtEl>
                                        <p:attrNameLst>
                                          <p:attrName>fill.type</p:attrName>
                                        </p:attrNameLst>
                                      </p:cBhvr>
                                      <p:to>
                                        <p:strVal val="solid"/>
                                      </p:to>
                                    </p:set>
                                    <p:set>
                                      <p:cBhvr>
                                        <p:cTn id="21" dur="100" fill="hold"/>
                                        <p:tgtEl>
                                          <p:spTgt spid="5"/>
                                        </p:tgtEl>
                                        <p:attrNameLst>
                                          <p:attrName>fill.on</p:attrName>
                                        </p:attrNameLst>
                                      </p:cBhvr>
                                      <p:to>
                                        <p:strVal val="true"/>
                                      </p:to>
                                    </p:set>
                                    <p:animRot by="120000">
                                      <p:cBhvr>
                                        <p:cTn id="22" dur="100" fill="hold">
                                          <p:stCondLst>
                                            <p:cond delay="0"/>
                                          </p:stCondLst>
                                        </p:cTn>
                                        <p:tgtEl>
                                          <p:spTgt spid="5"/>
                                        </p:tgtEl>
                                        <p:attrNameLst>
                                          <p:attrName>r</p:attrName>
                                        </p:attrNameLst>
                                      </p:cBhvr>
                                    </p:animRot>
                                    <p:animRot by="-240000">
                                      <p:cBhvr>
                                        <p:cTn id="23" dur="200" fill="hold">
                                          <p:stCondLst>
                                            <p:cond delay="200"/>
                                          </p:stCondLst>
                                        </p:cTn>
                                        <p:tgtEl>
                                          <p:spTgt spid="5"/>
                                        </p:tgtEl>
                                        <p:attrNameLst>
                                          <p:attrName>r</p:attrName>
                                        </p:attrNameLst>
                                      </p:cBhvr>
                                    </p:animRot>
                                    <p:animRot by="240000">
                                      <p:cBhvr>
                                        <p:cTn id="24" dur="200" fill="hold">
                                          <p:stCondLst>
                                            <p:cond delay="400"/>
                                          </p:stCondLst>
                                        </p:cTn>
                                        <p:tgtEl>
                                          <p:spTgt spid="5"/>
                                        </p:tgtEl>
                                        <p:attrNameLst>
                                          <p:attrName>r</p:attrName>
                                        </p:attrNameLst>
                                      </p:cBhvr>
                                    </p:animRot>
                                    <p:animRot by="-240000">
                                      <p:cBhvr>
                                        <p:cTn id="25" dur="200" fill="hold">
                                          <p:stCondLst>
                                            <p:cond delay="600"/>
                                          </p:stCondLst>
                                        </p:cTn>
                                        <p:tgtEl>
                                          <p:spTgt spid="5"/>
                                        </p:tgtEl>
                                        <p:attrNameLst>
                                          <p:attrName>r</p:attrName>
                                        </p:attrNameLst>
                                      </p:cBhvr>
                                    </p:animRot>
                                    <p:animRot by="120000">
                                      <p:cBhvr>
                                        <p:cTn id="26" dur="200" fill="hold">
                                          <p:stCondLst>
                                            <p:cond delay="800"/>
                                          </p:stCondLst>
                                        </p:cTn>
                                        <p:tgtEl>
                                          <p:spTgt spid="5"/>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3">
            <a:extLst>
              <a:ext uri="{FF2B5EF4-FFF2-40B4-BE49-F238E27FC236}">
                <a16:creationId xmlns:a16="http://schemas.microsoft.com/office/drawing/2014/main" id="{0CE87E31-F59A-DB0D-CF7E-D008B1E0908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56323" name="Date Placeholder 4">
            <a:extLst>
              <a:ext uri="{FF2B5EF4-FFF2-40B4-BE49-F238E27FC236}">
                <a16:creationId xmlns:a16="http://schemas.microsoft.com/office/drawing/2014/main" id="{470350ED-E234-67F2-1C19-0D85234304AF}"/>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56324" name="Slide Number Placeholder 5">
            <a:extLst>
              <a:ext uri="{FF2B5EF4-FFF2-40B4-BE49-F238E27FC236}">
                <a16:creationId xmlns:a16="http://schemas.microsoft.com/office/drawing/2014/main" id="{403F0D7D-05C1-02C6-EC2B-353DF40EEA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7DD8C455-A3F9-4CD5-8D12-F6F2CCBA5A92}" type="slidenum">
              <a:rPr lang="en-US" altLang="en-US" sz="800">
                <a:solidFill>
                  <a:srgbClr val="FFFFFF"/>
                </a:solidFill>
              </a:rPr>
              <a:pPr/>
              <a:t>6</a:t>
            </a:fld>
            <a:endParaRPr lang="en-US" altLang="en-US" sz="800">
              <a:solidFill>
                <a:srgbClr val="FFFFFF"/>
              </a:solidFill>
            </a:endParaRPr>
          </a:p>
        </p:txBody>
      </p:sp>
      <p:sp>
        <p:nvSpPr>
          <p:cNvPr id="56325" name="Rectangle 2">
            <a:extLst>
              <a:ext uri="{FF2B5EF4-FFF2-40B4-BE49-F238E27FC236}">
                <a16:creationId xmlns:a16="http://schemas.microsoft.com/office/drawing/2014/main" id="{A31C5C74-3AD2-565B-48A6-742DA6A28C99}"/>
              </a:ext>
            </a:extLst>
          </p:cNvPr>
          <p:cNvSpPr>
            <a:spLocks noGrp="1" noChangeArrowheads="1"/>
          </p:cNvSpPr>
          <p:nvPr>
            <p:ph type="title"/>
          </p:nvPr>
        </p:nvSpPr>
        <p:spPr>
          <a:xfrm>
            <a:off x="1976438" y="1352550"/>
            <a:ext cx="8691562" cy="457200"/>
          </a:xfrm>
        </p:spPr>
        <p:txBody>
          <a:bodyPr/>
          <a:lstStyle/>
          <a:p>
            <a:r>
              <a:rPr lang="en-US" altLang="en-US" sz="2000"/>
              <a:t>Basic Force Interaction Curve</a:t>
            </a:r>
          </a:p>
        </p:txBody>
      </p:sp>
      <p:grpSp>
        <p:nvGrpSpPr>
          <p:cNvPr id="56326" name="Group 3">
            <a:extLst>
              <a:ext uri="{FF2B5EF4-FFF2-40B4-BE49-F238E27FC236}">
                <a16:creationId xmlns:a16="http://schemas.microsoft.com/office/drawing/2014/main" id="{31D12A18-2710-6896-C74D-66A33E60388C}"/>
              </a:ext>
            </a:extLst>
          </p:cNvPr>
          <p:cNvGrpSpPr>
            <a:grpSpLocks/>
          </p:cNvGrpSpPr>
          <p:nvPr/>
        </p:nvGrpSpPr>
        <p:grpSpPr bwMode="auto">
          <a:xfrm>
            <a:off x="1800226" y="1895476"/>
            <a:ext cx="3833813" cy="3222119"/>
            <a:chOff x="1278" y="1248"/>
            <a:chExt cx="2850" cy="2271"/>
          </a:xfrm>
        </p:grpSpPr>
        <p:sp>
          <p:nvSpPr>
            <p:cNvPr id="56338" name="Rectangle 4">
              <a:extLst>
                <a:ext uri="{FF2B5EF4-FFF2-40B4-BE49-F238E27FC236}">
                  <a16:creationId xmlns:a16="http://schemas.microsoft.com/office/drawing/2014/main" id="{D8952F1E-3732-C175-8E42-D174DBF1178F}"/>
                </a:ext>
              </a:extLst>
            </p:cNvPr>
            <p:cNvSpPr>
              <a:spLocks noChangeArrowheads="1"/>
            </p:cNvSpPr>
            <p:nvPr/>
          </p:nvSpPr>
          <p:spPr bwMode="auto">
            <a:xfrm>
              <a:off x="1536" y="1248"/>
              <a:ext cx="2592" cy="2256"/>
            </a:xfrm>
            <a:prstGeom prst="rect">
              <a:avLst/>
            </a:prstGeom>
            <a:noFill/>
            <a:ln w="38100">
              <a:solidFill>
                <a:schemeClr val="tx1">
                  <a:lumMod val="75000"/>
                </a:schemeClr>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56339" name="Freeform 5">
              <a:extLst>
                <a:ext uri="{FF2B5EF4-FFF2-40B4-BE49-F238E27FC236}">
                  <a16:creationId xmlns:a16="http://schemas.microsoft.com/office/drawing/2014/main" id="{73546DD3-86C8-A0DE-7C02-2C227A5755E1}"/>
                </a:ext>
              </a:extLst>
            </p:cNvPr>
            <p:cNvSpPr>
              <a:spLocks/>
            </p:cNvSpPr>
            <p:nvPr/>
          </p:nvSpPr>
          <p:spPr bwMode="auto">
            <a:xfrm>
              <a:off x="1584" y="1296"/>
              <a:ext cx="2496" cy="1344"/>
            </a:xfrm>
            <a:custGeom>
              <a:avLst/>
              <a:gdLst>
                <a:gd name="T0" fmla="*/ 2496 w 2496"/>
                <a:gd name="T1" fmla="*/ 1248 h 1344"/>
                <a:gd name="T2" fmla="*/ 672 w 2496"/>
                <a:gd name="T3" fmla="*/ 1248 h 1344"/>
                <a:gd name="T4" fmla="*/ 624 w 2496"/>
                <a:gd name="T5" fmla="*/ 1344 h 1344"/>
                <a:gd name="T6" fmla="*/ 0 w 2496"/>
                <a:gd name="T7" fmla="*/ 0 h 1344"/>
                <a:gd name="T8" fmla="*/ 0 60000 65536"/>
                <a:gd name="T9" fmla="*/ 0 60000 65536"/>
                <a:gd name="T10" fmla="*/ 0 60000 65536"/>
                <a:gd name="T11" fmla="*/ 0 60000 65536"/>
                <a:gd name="T12" fmla="*/ 0 w 2496"/>
                <a:gd name="T13" fmla="*/ 0 h 1344"/>
                <a:gd name="T14" fmla="*/ 2496 w 2496"/>
                <a:gd name="T15" fmla="*/ 1344 h 1344"/>
              </a:gdLst>
              <a:ahLst/>
              <a:cxnLst>
                <a:cxn ang="T8">
                  <a:pos x="T0" y="T1"/>
                </a:cxn>
                <a:cxn ang="T9">
                  <a:pos x="T2" y="T3"/>
                </a:cxn>
                <a:cxn ang="T10">
                  <a:pos x="T4" y="T5"/>
                </a:cxn>
                <a:cxn ang="T11">
                  <a:pos x="T6" y="T7"/>
                </a:cxn>
              </a:cxnLst>
              <a:rect l="T12" t="T13" r="T14" b="T15"/>
              <a:pathLst>
                <a:path w="2496" h="1344">
                  <a:moveTo>
                    <a:pt x="2496" y="1248"/>
                  </a:moveTo>
                  <a:lnTo>
                    <a:pt x="672" y="1248"/>
                  </a:lnTo>
                  <a:lnTo>
                    <a:pt x="624" y="1344"/>
                  </a:lnTo>
                  <a:lnTo>
                    <a:pt x="0" y="0"/>
                  </a:lnTo>
                </a:path>
              </a:pathLst>
            </a:custGeom>
            <a:noFill/>
            <a:ln w="38100">
              <a:solidFill>
                <a:schemeClr val="tx1">
                  <a:lumMod val="7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0" name="Freeform 6">
              <a:extLst>
                <a:ext uri="{FF2B5EF4-FFF2-40B4-BE49-F238E27FC236}">
                  <a16:creationId xmlns:a16="http://schemas.microsoft.com/office/drawing/2014/main" id="{F03A1701-BE30-6D54-FD23-5B3E54A260B3}"/>
                </a:ext>
              </a:extLst>
            </p:cNvPr>
            <p:cNvSpPr>
              <a:spLocks/>
            </p:cNvSpPr>
            <p:nvPr/>
          </p:nvSpPr>
          <p:spPr bwMode="auto">
            <a:xfrm>
              <a:off x="1584" y="1296"/>
              <a:ext cx="2496" cy="2016"/>
            </a:xfrm>
            <a:custGeom>
              <a:avLst/>
              <a:gdLst>
                <a:gd name="T0" fmla="*/ 0 w 2496"/>
                <a:gd name="T1" fmla="*/ 0 h 2016"/>
                <a:gd name="T2" fmla="*/ 960 w 2496"/>
                <a:gd name="T3" fmla="*/ 2016 h 2016"/>
                <a:gd name="T4" fmla="*/ 960 w 2496"/>
                <a:gd name="T5" fmla="*/ 1248 h 2016"/>
                <a:gd name="T6" fmla="*/ 2496 w 2496"/>
                <a:gd name="T7" fmla="*/ 1248 h 2016"/>
                <a:gd name="T8" fmla="*/ 0 60000 65536"/>
                <a:gd name="T9" fmla="*/ 0 60000 65536"/>
                <a:gd name="T10" fmla="*/ 0 60000 65536"/>
                <a:gd name="T11" fmla="*/ 0 60000 65536"/>
                <a:gd name="T12" fmla="*/ 0 w 2496"/>
                <a:gd name="T13" fmla="*/ 0 h 2016"/>
                <a:gd name="T14" fmla="*/ 2496 w 2496"/>
                <a:gd name="T15" fmla="*/ 2016 h 2016"/>
              </a:gdLst>
              <a:ahLst/>
              <a:cxnLst>
                <a:cxn ang="T8">
                  <a:pos x="T0" y="T1"/>
                </a:cxn>
                <a:cxn ang="T9">
                  <a:pos x="T2" y="T3"/>
                </a:cxn>
                <a:cxn ang="T10">
                  <a:pos x="T4" y="T5"/>
                </a:cxn>
                <a:cxn ang="T11">
                  <a:pos x="T6" y="T7"/>
                </a:cxn>
              </a:cxnLst>
              <a:rect l="T12" t="T13" r="T14" b="T15"/>
              <a:pathLst>
                <a:path w="2496" h="2016">
                  <a:moveTo>
                    <a:pt x="0" y="0"/>
                  </a:moveTo>
                  <a:lnTo>
                    <a:pt x="960" y="2016"/>
                  </a:lnTo>
                  <a:lnTo>
                    <a:pt x="960" y="1248"/>
                  </a:lnTo>
                  <a:lnTo>
                    <a:pt x="2496" y="1248"/>
                  </a:lnTo>
                </a:path>
              </a:pathLst>
            </a:custGeom>
            <a:noFill/>
            <a:ln w="38100">
              <a:solidFill>
                <a:schemeClr val="tx1">
                  <a:lumMod val="7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1" name="Text Box 7">
              <a:extLst>
                <a:ext uri="{FF2B5EF4-FFF2-40B4-BE49-F238E27FC236}">
                  <a16:creationId xmlns:a16="http://schemas.microsoft.com/office/drawing/2014/main" id="{D32D14FE-D143-46E8-4926-65C5FBBBC2FD}"/>
                </a:ext>
              </a:extLst>
            </p:cNvPr>
            <p:cNvSpPr txBox="1">
              <a:spLocks noChangeArrowheads="1"/>
            </p:cNvSpPr>
            <p:nvPr/>
          </p:nvSpPr>
          <p:spPr bwMode="auto">
            <a:xfrm>
              <a:off x="3580" y="3194"/>
              <a:ext cx="239" cy="325"/>
            </a:xfrm>
            <a:prstGeom prst="rect">
              <a:avLst/>
            </a:prstGeom>
            <a:noFill/>
            <a:ln w="381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2400">
                  <a:latin typeface="Times New Roman" panose="02020603050405020304" pitchFamily="18" charset="0"/>
                </a:rPr>
                <a:t>z</a:t>
              </a:r>
            </a:p>
          </p:txBody>
        </p:sp>
        <p:sp>
          <p:nvSpPr>
            <p:cNvPr id="56342" name="Text Box 8">
              <a:extLst>
                <a:ext uri="{FF2B5EF4-FFF2-40B4-BE49-F238E27FC236}">
                  <a16:creationId xmlns:a16="http://schemas.microsoft.com/office/drawing/2014/main" id="{A8A362B5-52FA-C310-8579-E2065775B87C}"/>
                </a:ext>
              </a:extLst>
            </p:cNvPr>
            <p:cNvSpPr txBox="1">
              <a:spLocks noChangeArrowheads="1"/>
            </p:cNvSpPr>
            <p:nvPr/>
          </p:nvSpPr>
          <p:spPr bwMode="auto">
            <a:xfrm>
              <a:off x="1278" y="1296"/>
              <a:ext cx="237" cy="409"/>
            </a:xfrm>
            <a:prstGeom prst="rect">
              <a:avLst/>
            </a:prstGeom>
            <a:noFill/>
            <a:ln w="381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a:latin typeface="Times New Roman" panose="02020603050405020304" pitchFamily="18" charset="0"/>
                </a:rPr>
                <a:t>f</a:t>
              </a:r>
            </a:p>
          </p:txBody>
        </p:sp>
        <p:sp>
          <p:nvSpPr>
            <p:cNvPr id="56343" name="Line 9">
              <a:extLst>
                <a:ext uri="{FF2B5EF4-FFF2-40B4-BE49-F238E27FC236}">
                  <a16:creationId xmlns:a16="http://schemas.microsoft.com/office/drawing/2014/main" id="{BE72753E-2842-6590-11DC-82AC70A38DA2}"/>
                </a:ext>
              </a:extLst>
            </p:cNvPr>
            <p:cNvSpPr>
              <a:spLocks noChangeShapeType="1"/>
            </p:cNvSpPr>
            <p:nvPr/>
          </p:nvSpPr>
          <p:spPr bwMode="auto">
            <a:xfrm flipH="1">
              <a:off x="1536" y="2544"/>
              <a:ext cx="2592" cy="0"/>
            </a:xfrm>
            <a:prstGeom prst="line">
              <a:avLst/>
            </a:prstGeom>
            <a:noFill/>
            <a:ln w="38100">
              <a:solidFill>
                <a:schemeClr val="tx1">
                  <a:lumMod val="75000"/>
                </a:schemeClr>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6344" name="Text Box 10">
              <a:extLst>
                <a:ext uri="{FF2B5EF4-FFF2-40B4-BE49-F238E27FC236}">
                  <a16:creationId xmlns:a16="http://schemas.microsoft.com/office/drawing/2014/main" id="{469A06B2-AEF2-4A5E-65DA-E474EB19016E}"/>
                </a:ext>
              </a:extLst>
            </p:cNvPr>
            <p:cNvSpPr txBox="1">
              <a:spLocks noChangeArrowheads="1"/>
            </p:cNvSpPr>
            <p:nvPr/>
          </p:nvSpPr>
          <p:spPr bwMode="auto">
            <a:xfrm>
              <a:off x="1321" y="2417"/>
              <a:ext cx="203" cy="215"/>
            </a:xfrm>
            <a:prstGeom prst="rect">
              <a:avLst/>
            </a:prstGeom>
            <a:noFill/>
            <a:ln w="381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400">
                  <a:latin typeface="Times New Roman" panose="02020603050405020304" pitchFamily="18" charset="0"/>
                </a:rPr>
                <a:t>0</a:t>
              </a:r>
            </a:p>
          </p:txBody>
        </p:sp>
      </p:grpSp>
      <p:sp>
        <p:nvSpPr>
          <p:cNvPr id="56327" name="Rectangle 4">
            <a:extLst>
              <a:ext uri="{FF2B5EF4-FFF2-40B4-BE49-F238E27FC236}">
                <a16:creationId xmlns:a16="http://schemas.microsoft.com/office/drawing/2014/main" id="{E47E5185-D35B-F837-B850-7CD8FB4C2073}"/>
              </a:ext>
            </a:extLst>
          </p:cNvPr>
          <p:cNvSpPr>
            <a:spLocks noChangeArrowheads="1"/>
          </p:cNvSpPr>
          <p:nvPr/>
        </p:nvSpPr>
        <p:spPr bwMode="auto">
          <a:xfrm>
            <a:off x="6643688" y="1895475"/>
            <a:ext cx="3486150" cy="320040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sp>
        <p:nvSpPr>
          <p:cNvPr id="56328" name="Text Box 7">
            <a:extLst>
              <a:ext uri="{FF2B5EF4-FFF2-40B4-BE49-F238E27FC236}">
                <a16:creationId xmlns:a16="http://schemas.microsoft.com/office/drawing/2014/main" id="{2D1707E1-6862-D9F7-7882-BE7F4EE25B91}"/>
              </a:ext>
            </a:extLst>
          </p:cNvPr>
          <p:cNvSpPr txBox="1">
            <a:spLocks noChangeArrowheads="1"/>
          </p:cNvSpPr>
          <p:nvPr/>
        </p:nvSpPr>
        <p:spPr bwMode="auto">
          <a:xfrm>
            <a:off x="9393239" y="4656138"/>
            <a:ext cx="319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2400">
                <a:latin typeface="Times New Roman" panose="02020603050405020304" pitchFamily="18" charset="0"/>
              </a:rPr>
              <a:t>z</a:t>
            </a:r>
          </a:p>
        </p:txBody>
      </p:sp>
      <p:sp>
        <p:nvSpPr>
          <p:cNvPr id="56329" name="Text Box 8">
            <a:extLst>
              <a:ext uri="{FF2B5EF4-FFF2-40B4-BE49-F238E27FC236}">
                <a16:creationId xmlns:a16="http://schemas.microsoft.com/office/drawing/2014/main" id="{76B105E0-916B-5B3F-328C-C7A5C93F13D2}"/>
              </a:ext>
            </a:extLst>
          </p:cNvPr>
          <p:cNvSpPr txBox="1">
            <a:spLocks noChangeArrowheads="1"/>
          </p:cNvSpPr>
          <p:nvPr/>
        </p:nvSpPr>
        <p:spPr bwMode="auto">
          <a:xfrm>
            <a:off x="6296025" y="1963739"/>
            <a:ext cx="319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a:latin typeface="Times New Roman" panose="02020603050405020304" pitchFamily="18" charset="0"/>
              </a:rPr>
              <a:t>f</a:t>
            </a:r>
          </a:p>
        </p:txBody>
      </p:sp>
      <p:sp>
        <p:nvSpPr>
          <p:cNvPr id="56330" name="Line 9">
            <a:extLst>
              <a:ext uri="{FF2B5EF4-FFF2-40B4-BE49-F238E27FC236}">
                <a16:creationId xmlns:a16="http://schemas.microsoft.com/office/drawing/2014/main" id="{DDC1ACA6-53D7-2A10-1FF6-EE4541165364}"/>
              </a:ext>
            </a:extLst>
          </p:cNvPr>
          <p:cNvSpPr>
            <a:spLocks noChangeShapeType="1"/>
          </p:cNvSpPr>
          <p:nvPr/>
        </p:nvSpPr>
        <p:spPr bwMode="auto">
          <a:xfrm flipH="1">
            <a:off x="6643688" y="3733800"/>
            <a:ext cx="3486150" cy="0"/>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6331" name="Text Box 10">
            <a:extLst>
              <a:ext uri="{FF2B5EF4-FFF2-40B4-BE49-F238E27FC236}">
                <a16:creationId xmlns:a16="http://schemas.microsoft.com/office/drawing/2014/main" id="{1D378809-3CDD-E3D3-AFD9-E46F96A9AA61}"/>
              </a:ext>
            </a:extLst>
          </p:cNvPr>
          <p:cNvSpPr txBox="1">
            <a:spLocks noChangeArrowheads="1"/>
          </p:cNvSpPr>
          <p:nvPr/>
        </p:nvSpPr>
        <p:spPr bwMode="auto">
          <a:xfrm>
            <a:off x="6353175" y="3554413"/>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400">
                <a:latin typeface="Times New Roman" panose="02020603050405020304" pitchFamily="18" charset="0"/>
              </a:rPr>
              <a:t>0</a:t>
            </a:r>
          </a:p>
        </p:txBody>
      </p:sp>
      <p:sp>
        <p:nvSpPr>
          <p:cNvPr id="47" name="5-Point Star 46">
            <a:extLst>
              <a:ext uri="{FF2B5EF4-FFF2-40B4-BE49-F238E27FC236}">
                <a16:creationId xmlns:a16="http://schemas.microsoft.com/office/drawing/2014/main" id="{6E04B173-29E2-D654-8B77-68004B914EEB}"/>
              </a:ext>
            </a:extLst>
          </p:cNvPr>
          <p:cNvSpPr/>
          <p:nvPr/>
        </p:nvSpPr>
        <p:spPr bwMode="auto">
          <a:xfrm>
            <a:off x="2867025" y="3495675"/>
            <a:ext cx="152400" cy="152400"/>
          </a:xfrm>
          <a:prstGeom prst="star5">
            <a:avLst/>
          </a:prstGeom>
          <a:solidFill>
            <a:srgbClr val="FF0000"/>
          </a:solidFill>
          <a:ln w="12700" cap="flat" cmpd="sng" algn="ctr">
            <a:solidFill>
              <a:schemeClr val="accent1"/>
            </a:solidFill>
            <a:prstDash val="solid"/>
            <a:round/>
            <a:headEnd type="none" w="med" len="med"/>
            <a:tailEnd type="none" w="med" len="med"/>
          </a:ln>
          <a:effectLst/>
        </p:spPr>
        <p:txBody>
          <a:bodyPr lIns="0" tIns="0" rIns="0" bIns="0"/>
          <a:lstStyle/>
          <a:p>
            <a:pPr>
              <a:defRPr/>
            </a:pPr>
            <a:endParaRPr lang="en-US"/>
          </a:p>
        </p:txBody>
      </p:sp>
      <p:sp>
        <p:nvSpPr>
          <p:cNvPr id="56333" name="Freeform 47">
            <a:extLst>
              <a:ext uri="{FF2B5EF4-FFF2-40B4-BE49-F238E27FC236}">
                <a16:creationId xmlns:a16="http://schemas.microsoft.com/office/drawing/2014/main" id="{45734186-0FFA-169F-B9CB-88E36D4CFBA2}"/>
              </a:ext>
            </a:extLst>
          </p:cNvPr>
          <p:cNvSpPr>
            <a:spLocks noChangeArrowheads="1"/>
          </p:cNvSpPr>
          <p:nvPr/>
        </p:nvSpPr>
        <p:spPr bwMode="auto">
          <a:xfrm>
            <a:off x="6705601" y="1962150"/>
            <a:ext cx="3400425" cy="1771650"/>
          </a:xfrm>
          <a:custGeom>
            <a:avLst/>
            <a:gdLst>
              <a:gd name="T0" fmla="*/ 3400425 w 3400425"/>
              <a:gd name="T1" fmla="*/ 1771650 h 1771650"/>
              <a:gd name="T2" fmla="*/ 809625 w 3400425"/>
              <a:gd name="T3" fmla="*/ 1771650 h 1771650"/>
              <a:gd name="T4" fmla="*/ 0 w 3400425"/>
              <a:gd name="T5" fmla="*/ 0 h 1771650"/>
              <a:gd name="T6" fmla="*/ 828675 w 3400425"/>
              <a:gd name="T7" fmla="*/ 1771650 h 1771650"/>
              <a:gd name="T8" fmla="*/ 3324225 w 3400425"/>
              <a:gd name="T9" fmla="*/ 1771650 h 1771650"/>
              <a:gd name="T10" fmla="*/ 0 60000 65536"/>
              <a:gd name="T11" fmla="*/ 0 60000 65536"/>
              <a:gd name="T12" fmla="*/ 0 60000 65536"/>
              <a:gd name="T13" fmla="*/ 0 60000 65536"/>
              <a:gd name="T14" fmla="*/ 0 60000 65536"/>
              <a:gd name="T15" fmla="*/ 0 w 3400425"/>
              <a:gd name="T16" fmla="*/ 0 h 1771650"/>
              <a:gd name="T17" fmla="*/ 3400425 w 3400425"/>
              <a:gd name="T18" fmla="*/ 1771650 h 1771650"/>
            </a:gdLst>
            <a:ahLst/>
            <a:cxnLst>
              <a:cxn ang="T10">
                <a:pos x="T0" y="T1"/>
              </a:cxn>
              <a:cxn ang="T11">
                <a:pos x="T2" y="T3"/>
              </a:cxn>
              <a:cxn ang="T12">
                <a:pos x="T4" y="T5"/>
              </a:cxn>
              <a:cxn ang="T13">
                <a:pos x="T6" y="T7"/>
              </a:cxn>
              <a:cxn ang="T14">
                <a:pos x="T8" y="T9"/>
              </a:cxn>
            </a:cxnLst>
            <a:rect l="T15" t="T16" r="T17" b="T18"/>
            <a:pathLst>
              <a:path w="3400425" h="1771650">
                <a:moveTo>
                  <a:pt x="3400425" y="1771650"/>
                </a:moveTo>
                <a:lnTo>
                  <a:pt x="809625" y="1771650"/>
                </a:lnTo>
                <a:lnTo>
                  <a:pt x="0" y="0"/>
                </a:lnTo>
                <a:lnTo>
                  <a:pt x="828675" y="1771650"/>
                </a:lnTo>
                <a:lnTo>
                  <a:pt x="3324225" y="1771650"/>
                </a:lnTo>
              </a:path>
            </a:pathLst>
          </a:custGeom>
          <a:solidFill>
            <a:schemeClr val="accent1"/>
          </a:solidFill>
          <a:ln w="28575" algn="ctr">
            <a:solidFill>
              <a:schemeClr val="tx1">
                <a:lumMod val="75000"/>
              </a:schemeClr>
            </a:solidFill>
            <a:round/>
            <a:headEnd/>
            <a:tailEnd/>
          </a:ln>
        </p:spPr>
        <p:txBody>
          <a:bodyPr lIns="0" tIns="0" rIns="0" bIns="0"/>
          <a:lstStyle/>
          <a:p>
            <a:endParaRPr lang="en-US"/>
          </a:p>
        </p:txBody>
      </p:sp>
      <p:sp>
        <p:nvSpPr>
          <p:cNvPr id="49" name="5-Point Star 48">
            <a:extLst>
              <a:ext uri="{FF2B5EF4-FFF2-40B4-BE49-F238E27FC236}">
                <a16:creationId xmlns:a16="http://schemas.microsoft.com/office/drawing/2014/main" id="{13C66F27-07E5-AFDC-704D-718798B4FD09}"/>
              </a:ext>
            </a:extLst>
          </p:cNvPr>
          <p:cNvSpPr/>
          <p:nvPr/>
        </p:nvSpPr>
        <p:spPr bwMode="auto">
          <a:xfrm>
            <a:off x="7439025" y="3571875"/>
            <a:ext cx="152400" cy="152400"/>
          </a:xfrm>
          <a:prstGeom prst="star5">
            <a:avLst/>
          </a:prstGeom>
          <a:solidFill>
            <a:srgbClr val="FF0000"/>
          </a:solidFill>
          <a:ln w="12700" cap="flat" cmpd="sng" algn="ctr">
            <a:solidFill>
              <a:schemeClr val="accent1"/>
            </a:solidFill>
            <a:prstDash val="solid"/>
            <a:round/>
            <a:headEnd type="none" w="med" len="med"/>
            <a:tailEnd type="none" w="med" len="med"/>
          </a:ln>
          <a:effectLst/>
        </p:spPr>
        <p:txBody>
          <a:bodyPr lIns="0" tIns="0" rIns="0" bIns="0"/>
          <a:lstStyle/>
          <a:p>
            <a:pPr>
              <a:defRPr/>
            </a:pPr>
            <a:endParaRPr lang="en-US"/>
          </a:p>
        </p:txBody>
      </p:sp>
      <p:sp>
        <p:nvSpPr>
          <p:cNvPr id="50" name="Title 1">
            <a:extLst>
              <a:ext uri="{FF2B5EF4-FFF2-40B4-BE49-F238E27FC236}">
                <a16:creationId xmlns:a16="http://schemas.microsoft.com/office/drawing/2014/main" id="{39E6E7F9-19E5-8F8D-5853-32DD7E3AFF83}"/>
              </a:ext>
            </a:extLst>
          </p:cNvPr>
          <p:cNvSpPr txBox="1">
            <a:spLocks/>
          </p:cNvSpPr>
          <p:nvPr/>
        </p:nvSpPr>
        <p:spPr>
          <a:xfrm>
            <a:off x="1752601" y="228600"/>
            <a:ext cx="8691563" cy="992188"/>
          </a:xfrm>
          <a:prstGeom prst="rect">
            <a:avLst/>
          </a:prstGeom>
        </p:spPr>
        <p:txBody>
          <a:bodyPr/>
          <a:lstStyle/>
          <a:p>
            <a:pPr eaLnBrk="0" hangingPunct="0">
              <a:spcAft>
                <a:spcPct val="10000"/>
              </a:spcAft>
              <a:defRPr/>
            </a:pPr>
            <a:r>
              <a:rPr lang="en-US" sz="2800" b="1" kern="0" dirty="0">
                <a:solidFill>
                  <a:schemeClr val="tx2"/>
                </a:solidFill>
                <a:latin typeface="+mj-lt"/>
                <a:ea typeface="+mj-ea"/>
                <a:cs typeface="+mj-cs"/>
              </a:rPr>
              <a:t>Which imaging mode –contact mode</a:t>
            </a:r>
          </a:p>
          <a:p>
            <a:pPr eaLnBrk="0" hangingPunct="0">
              <a:spcAft>
                <a:spcPct val="10000"/>
              </a:spcAft>
              <a:defRPr/>
            </a:pPr>
            <a:r>
              <a:rPr lang="en-US" sz="2000" b="1" kern="0" dirty="0">
                <a:latin typeface="+mj-lt"/>
                <a:ea typeface="+mj-ea"/>
                <a:cs typeface="+mj-cs"/>
              </a:rPr>
              <a:t>--Easier, faster and high resolution</a:t>
            </a:r>
            <a:endParaRPr lang="en-US" b="1" kern="0" dirty="0">
              <a:latin typeface="+mj-lt"/>
              <a:ea typeface="+mj-ea"/>
              <a:cs typeface="+mj-cs"/>
            </a:endParaRPr>
          </a:p>
        </p:txBody>
      </p:sp>
      <p:sp>
        <p:nvSpPr>
          <p:cNvPr id="56336" name="TextBox 50">
            <a:extLst>
              <a:ext uri="{FF2B5EF4-FFF2-40B4-BE49-F238E27FC236}">
                <a16:creationId xmlns:a16="http://schemas.microsoft.com/office/drawing/2014/main" id="{9EB09C64-B9D0-FE5D-63A6-B7A3FBF176D1}"/>
              </a:ext>
            </a:extLst>
          </p:cNvPr>
          <p:cNvSpPr txBox="1">
            <a:spLocks noChangeArrowheads="1"/>
          </p:cNvSpPr>
          <p:nvPr/>
        </p:nvSpPr>
        <p:spPr bwMode="auto">
          <a:xfrm>
            <a:off x="3124201" y="5162550"/>
            <a:ext cx="5959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2000"/>
              <a:t>Ambient                                                          in fluid</a:t>
            </a:r>
          </a:p>
        </p:txBody>
      </p:sp>
      <p:sp>
        <p:nvSpPr>
          <p:cNvPr id="56337" name="TextBox 23">
            <a:extLst>
              <a:ext uri="{FF2B5EF4-FFF2-40B4-BE49-F238E27FC236}">
                <a16:creationId xmlns:a16="http://schemas.microsoft.com/office/drawing/2014/main" id="{0F65137A-819D-96E1-4BFB-0B6FF6FA9B9C}"/>
              </a:ext>
            </a:extLst>
          </p:cNvPr>
          <p:cNvSpPr txBox="1">
            <a:spLocks noChangeArrowheads="1"/>
          </p:cNvSpPr>
          <p:nvPr/>
        </p:nvSpPr>
        <p:spPr bwMode="auto">
          <a:xfrm>
            <a:off x="3429001" y="5867401"/>
            <a:ext cx="5318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400"/>
              <a:t>Imaging in fluid increases resolution by decreasing imaging force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7"/>
                                        </p:tgtEl>
                                      </p:cBhvr>
                                    </p:animEffect>
                                    <p:animScale>
                                      <p:cBhvr>
                                        <p:cTn id="7" dur="250" autoRev="1" fill="hold"/>
                                        <p:tgtEl>
                                          <p:spTgt spid="47"/>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Footer Placeholder 3">
            <a:extLst>
              <a:ext uri="{FF2B5EF4-FFF2-40B4-BE49-F238E27FC236}">
                <a16:creationId xmlns:a16="http://schemas.microsoft.com/office/drawing/2014/main" id="{934F4FB2-9116-BF08-BD79-DCC2C9A9551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156675" name="Date Placeholder 4">
            <a:extLst>
              <a:ext uri="{FF2B5EF4-FFF2-40B4-BE49-F238E27FC236}">
                <a16:creationId xmlns:a16="http://schemas.microsoft.com/office/drawing/2014/main" id="{7F4C5CFE-504A-469F-5E78-80C17208B4BB}"/>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156676" name="Slide Number Placeholder 5">
            <a:extLst>
              <a:ext uri="{FF2B5EF4-FFF2-40B4-BE49-F238E27FC236}">
                <a16:creationId xmlns:a16="http://schemas.microsoft.com/office/drawing/2014/main" id="{7F415327-7729-C11C-0F88-A2FA915B06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57B6F0DF-4848-46DE-B63F-C56ACA4F19A2}" type="slidenum">
              <a:rPr lang="en-US" altLang="en-US" sz="800">
                <a:solidFill>
                  <a:srgbClr val="FFFFFF"/>
                </a:solidFill>
              </a:rPr>
              <a:pPr/>
              <a:t>7</a:t>
            </a:fld>
            <a:endParaRPr lang="en-US" altLang="en-US" sz="800">
              <a:solidFill>
                <a:srgbClr val="FFFFFF"/>
              </a:solidFill>
            </a:endParaRPr>
          </a:p>
        </p:txBody>
      </p:sp>
      <p:sp>
        <p:nvSpPr>
          <p:cNvPr id="156677" name="Text Box 2">
            <a:extLst>
              <a:ext uri="{FF2B5EF4-FFF2-40B4-BE49-F238E27FC236}">
                <a16:creationId xmlns:a16="http://schemas.microsoft.com/office/drawing/2014/main" id="{9AD863AE-596A-0958-FF31-167FAADC467D}"/>
              </a:ext>
            </a:extLst>
          </p:cNvPr>
          <p:cNvSpPr txBox="1">
            <a:spLocks noChangeArrowheads="1"/>
          </p:cNvSpPr>
          <p:nvPr/>
        </p:nvSpPr>
        <p:spPr bwMode="auto">
          <a:xfrm>
            <a:off x="9639300" y="6296025"/>
            <a:ext cx="762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45720" rIns="45720"/>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a:spcBef>
                <a:spcPct val="50000"/>
              </a:spcBef>
            </a:pPr>
            <a:r>
              <a:rPr lang="en-US" altLang="en-US" sz="600"/>
              <a:t>AB 002 09-04</a:t>
            </a:r>
          </a:p>
        </p:txBody>
      </p:sp>
      <p:sp>
        <p:nvSpPr>
          <p:cNvPr id="156678" name="Text Box 3">
            <a:extLst>
              <a:ext uri="{FF2B5EF4-FFF2-40B4-BE49-F238E27FC236}">
                <a16:creationId xmlns:a16="http://schemas.microsoft.com/office/drawing/2014/main" id="{0568609D-025C-10DE-B635-D657A1CB45A5}"/>
              </a:ext>
            </a:extLst>
          </p:cNvPr>
          <p:cNvSpPr txBox="1">
            <a:spLocks noChangeArrowheads="1"/>
          </p:cNvSpPr>
          <p:nvPr/>
        </p:nvSpPr>
        <p:spPr bwMode="auto">
          <a:xfrm>
            <a:off x="5334000" y="4724400"/>
            <a:ext cx="533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45720" rIns="45720"/>
          <a:lstStyle>
            <a:lvl1pPr marL="114300" indent="-1143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buClr>
                <a:srgbClr val="005B91"/>
              </a:buClr>
              <a:buSzPct val="125000"/>
              <a:buFontTx/>
              <a:buChar char="•"/>
            </a:pPr>
            <a:r>
              <a:rPr lang="en-US" altLang="en-US" sz="1400">
                <a:latin typeface="Times New Roman" panose="02020603050405020304" pitchFamily="18" charset="0"/>
              </a:rPr>
              <a:t>Image live cells</a:t>
            </a:r>
          </a:p>
          <a:p>
            <a:pPr>
              <a:buClr>
                <a:srgbClr val="005B91"/>
              </a:buClr>
              <a:buSzPct val="125000"/>
              <a:buFontTx/>
              <a:buChar char="•"/>
            </a:pPr>
            <a:r>
              <a:rPr lang="en-US" altLang="en-US" sz="1400">
                <a:latin typeface="Times New Roman" panose="02020603050405020304" pitchFamily="18" charset="0"/>
              </a:rPr>
              <a:t>Force can be tuned to observe cytoskeletal elements or outer membranes</a:t>
            </a:r>
          </a:p>
          <a:p>
            <a:pPr>
              <a:buClr>
                <a:srgbClr val="005B91"/>
              </a:buClr>
              <a:buSzPct val="125000"/>
              <a:buFontTx/>
              <a:buChar char="•"/>
            </a:pPr>
            <a:r>
              <a:rPr lang="en-US" altLang="en-US" sz="1400">
                <a:latin typeface="Times New Roman" panose="02020603050405020304" pitchFamily="18" charset="0"/>
              </a:rPr>
              <a:t>Top down scanning permits simultaneous AFM and high resolution optical imaging</a:t>
            </a:r>
          </a:p>
          <a:p>
            <a:pPr>
              <a:buClr>
                <a:srgbClr val="005B91"/>
              </a:buClr>
              <a:buSzPct val="125000"/>
              <a:buFontTx/>
              <a:buChar char="•"/>
            </a:pPr>
            <a:r>
              <a:rPr lang="en-US" altLang="en-US" sz="1400">
                <a:latin typeface="Times New Roman" panose="02020603050405020304" pitchFamily="18" charset="0"/>
              </a:rPr>
              <a:t>Combine AFM with phase contrast, DIC, and fluorescence microscopy</a:t>
            </a:r>
          </a:p>
        </p:txBody>
      </p:sp>
      <p:sp>
        <p:nvSpPr>
          <p:cNvPr id="156679" name="Text Box 4">
            <a:extLst>
              <a:ext uri="{FF2B5EF4-FFF2-40B4-BE49-F238E27FC236}">
                <a16:creationId xmlns:a16="http://schemas.microsoft.com/office/drawing/2014/main" id="{5AD34614-BA91-60EA-9237-58A12AFDF050}"/>
              </a:ext>
            </a:extLst>
          </p:cNvPr>
          <p:cNvSpPr txBox="1">
            <a:spLocks noChangeArrowheads="1"/>
          </p:cNvSpPr>
          <p:nvPr/>
        </p:nvSpPr>
        <p:spPr bwMode="auto">
          <a:xfrm>
            <a:off x="1676400" y="4724400"/>
            <a:ext cx="2057400" cy="1295400"/>
          </a:xfrm>
          <a:prstGeom prst="rect">
            <a:avLst/>
          </a:prstGeom>
          <a:noFill/>
          <a:ln w="9525">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45720" rIns="45720"/>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1000" b="1" u="sng">
                <a:solidFill>
                  <a:srgbClr val="005B91"/>
                </a:solidFill>
                <a:latin typeface="Times New Roman" panose="02020603050405020304" pitchFamily="18" charset="0"/>
              </a:rPr>
              <a:t>Equipment</a:t>
            </a:r>
            <a:endParaRPr lang="en-US" altLang="en-US" sz="1000" b="1" u="sng">
              <a:latin typeface="Times New Roman" panose="02020603050405020304" pitchFamily="18" charset="0"/>
            </a:endParaRPr>
          </a:p>
          <a:p>
            <a:r>
              <a:rPr lang="en-US" altLang="en-US" sz="1000">
                <a:latin typeface="Times New Roman" panose="02020603050405020304" pitchFamily="18" charset="0"/>
              </a:rPr>
              <a:t>Bioscan ®</a:t>
            </a:r>
            <a:r>
              <a:rPr lang="en-US" altLang="en-US" sz="1800"/>
              <a:t> </a:t>
            </a:r>
            <a:endParaRPr lang="en-US" altLang="en-US" sz="1000">
              <a:latin typeface="Times New Roman" panose="02020603050405020304" pitchFamily="18" charset="0"/>
            </a:endParaRPr>
          </a:p>
          <a:p>
            <a:r>
              <a:rPr lang="en-US" altLang="en-US" sz="1000">
                <a:latin typeface="Times New Roman" panose="02020603050405020304" pitchFamily="18" charset="0"/>
              </a:rPr>
              <a:t>PicoPlus</a:t>
            </a:r>
            <a:r>
              <a:rPr lang="en-US" altLang="en-US" sz="1000" baseline="30000">
                <a:latin typeface="Times New Roman" panose="02020603050405020304" pitchFamily="18" charset="0"/>
              </a:rPr>
              <a:t>®</a:t>
            </a:r>
            <a:r>
              <a:rPr lang="en-US" altLang="en-US" sz="1000">
                <a:latin typeface="Times New Roman" panose="02020603050405020304" pitchFamily="18" charset="0"/>
              </a:rPr>
              <a:t> AFM system</a:t>
            </a:r>
          </a:p>
          <a:p>
            <a:r>
              <a:rPr lang="en-US" altLang="en-US" sz="1000">
                <a:latin typeface="Times New Roman" panose="02020603050405020304" pitchFamily="18" charset="0"/>
              </a:rPr>
              <a:t>Multi-purpose large scanner</a:t>
            </a:r>
          </a:p>
          <a:p>
            <a:r>
              <a:rPr lang="en-US" altLang="en-US" sz="1000">
                <a:latin typeface="Times New Roman" panose="02020603050405020304" pitchFamily="18" charset="0"/>
              </a:rPr>
              <a:t>Low coherence laser</a:t>
            </a:r>
          </a:p>
          <a:p>
            <a:r>
              <a:rPr lang="en-US" altLang="en-US" sz="1000">
                <a:latin typeface="Times New Roman" panose="02020603050405020304" pitchFamily="18" charset="0"/>
              </a:rPr>
              <a:t>Flow through liquid cell</a:t>
            </a:r>
          </a:p>
          <a:p>
            <a:r>
              <a:rPr lang="en-US" altLang="en-US" sz="1000">
                <a:latin typeface="Times New Roman" panose="02020603050405020304" pitchFamily="18" charset="0"/>
              </a:rPr>
              <a:t>Collagen coated cover slip</a:t>
            </a:r>
          </a:p>
        </p:txBody>
      </p:sp>
      <p:sp>
        <p:nvSpPr>
          <p:cNvPr id="156680" name="Text Box 5">
            <a:extLst>
              <a:ext uri="{FF2B5EF4-FFF2-40B4-BE49-F238E27FC236}">
                <a16:creationId xmlns:a16="http://schemas.microsoft.com/office/drawing/2014/main" id="{FB6AA1D5-58FA-4B5D-5524-4EAF4F37A256}"/>
              </a:ext>
            </a:extLst>
          </p:cNvPr>
          <p:cNvSpPr txBox="1">
            <a:spLocks noChangeArrowheads="1"/>
          </p:cNvSpPr>
          <p:nvPr/>
        </p:nvSpPr>
        <p:spPr bwMode="auto">
          <a:xfrm>
            <a:off x="3505200" y="4800600"/>
            <a:ext cx="1828800" cy="914400"/>
          </a:xfrm>
          <a:prstGeom prst="rect">
            <a:avLst/>
          </a:prstGeom>
          <a:noFill/>
          <a:ln w="9525">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45720" rIns="45720"/>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1000" b="1" u="sng">
                <a:solidFill>
                  <a:srgbClr val="005B91"/>
                </a:solidFill>
                <a:latin typeface="Times New Roman" panose="02020603050405020304" pitchFamily="18" charset="0"/>
              </a:rPr>
              <a:t>Conditions</a:t>
            </a:r>
            <a:r>
              <a:rPr lang="en-US" altLang="en-US" sz="1000">
                <a:latin typeface="Times New Roman" panose="02020603050405020304" pitchFamily="18" charset="0"/>
              </a:rPr>
              <a:t> </a:t>
            </a:r>
          </a:p>
          <a:p>
            <a:r>
              <a:rPr lang="en-US" altLang="en-US" sz="1000">
                <a:latin typeface="Times New Roman" panose="02020603050405020304" pitchFamily="18" charset="0"/>
              </a:rPr>
              <a:t>Contact mode</a:t>
            </a:r>
          </a:p>
          <a:p>
            <a:r>
              <a:rPr lang="en-US" altLang="en-US" sz="1000">
                <a:latin typeface="Times New Roman" panose="02020603050405020304" pitchFamily="18" charset="0"/>
              </a:rPr>
              <a:t>Room temperature</a:t>
            </a:r>
          </a:p>
          <a:p>
            <a:r>
              <a:rPr lang="en-US" altLang="en-US" sz="1000">
                <a:latin typeface="Times New Roman" panose="02020603050405020304" pitchFamily="18" charset="0"/>
              </a:rPr>
              <a:t>In solution (filtered growth media)</a:t>
            </a:r>
          </a:p>
        </p:txBody>
      </p:sp>
      <p:sp>
        <p:nvSpPr>
          <p:cNvPr id="156681" name="Text Box 6">
            <a:extLst>
              <a:ext uri="{FF2B5EF4-FFF2-40B4-BE49-F238E27FC236}">
                <a16:creationId xmlns:a16="http://schemas.microsoft.com/office/drawing/2014/main" id="{AA35AEF8-D8AC-DC90-3BAE-48F0A268AC58}"/>
              </a:ext>
            </a:extLst>
          </p:cNvPr>
          <p:cNvSpPr txBox="1">
            <a:spLocks noChangeArrowheads="1"/>
          </p:cNvSpPr>
          <p:nvPr/>
        </p:nvSpPr>
        <p:spPr bwMode="auto">
          <a:xfrm>
            <a:off x="3538538" y="3341689"/>
            <a:ext cx="615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1200" b="1">
                <a:solidFill>
                  <a:schemeClr val="bg1"/>
                </a:solidFill>
              </a:rPr>
              <a:t>200 nm</a:t>
            </a:r>
          </a:p>
        </p:txBody>
      </p:sp>
      <p:sp>
        <p:nvSpPr>
          <p:cNvPr id="156682" name="Rectangle 7">
            <a:extLst>
              <a:ext uri="{FF2B5EF4-FFF2-40B4-BE49-F238E27FC236}">
                <a16:creationId xmlns:a16="http://schemas.microsoft.com/office/drawing/2014/main" id="{B8D66600-7607-511C-21FE-962EF211BF09}"/>
              </a:ext>
            </a:extLst>
          </p:cNvPr>
          <p:cNvSpPr>
            <a:spLocks noGrp="1" noChangeArrowheads="1"/>
          </p:cNvSpPr>
          <p:nvPr>
            <p:ph type="title"/>
          </p:nvPr>
        </p:nvSpPr>
        <p:spPr>
          <a:xfrm>
            <a:off x="1524000" y="1"/>
            <a:ext cx="8305800" cy="771525"/>
          </a:xfrm>
          <a:noFill/>
        </p:spPr>
        <p:txBody>
          <a:bodyPr lIns="45720" tIns="45720" rIns="45720" bIns="45720"/>
          <a:lstStyle/>
          <a:p>
            <a:r>
              <a:rPr lang="en-US" altLang="en-US" sz="2400">
                <a:solidFill>
                  <a:srgbClr val="005B91"/>
                </a:solidFill>
              </a:rPr>
              <a:t>AFM Can Be Used To Probe The Cytoskeletal Structure of Living Cells</a:t>
            </a:r>
          </a:p>
        </p:txBody>
      </p:sp>
      <p:pic>
        <p:nvPicPr>
          <p:cNvPr id="156683" name="Picture 8">
            <a:extLst>
              <a:ext uri="{FF2B5EF4-FFF2-40B4-BE49-F238E27FC236}">
                <a16:creationId xmlns:a16="http://schemas.microsoft.com/office/drawing/2014/main" id="{99590FAE-B0A2-F1B7-16F9-E32ADC187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1"/>
            <a:ext cx="35052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56684" name="Picture 9">
            <a:extLst>
              <a:ext uri="{FF2B5EF4-FFF2-40B4-BE49-F238E27FC236}">
                <a16:creationId xmlns:a16="http://schemas.microsoft.com/office/drawing/2014/main" id="{63B597FF-78EA-1D49-739E-0525140DC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56685" name="Line 10">
            <a:extLst>
              <a:ext uri="{FF2B5EF4-FFF2-40B4-BE49-F238E27FC236}">
                <a16:creationId xmlns:a16="http://schemas.microsoft.com/office/drawing/2014/main" id="{C29E443E-A1B7-0FC7-C05B-32BD85CCE375}"/>
              </a:ext>
            </a:extLst>
          </p:cNvPr>
          <p:cNvSpPr>
            <a:spLocks noChangeShapeType="1"/>
          </p:cNvSpPr>
          <p:nvPr/>
        </p:nvSpPr>
        <p:spPr bwMode="auto">
          <a:xfrm>
            <a:off x="1752600" y="4495800"/>
            <a:ext cx="3429000" cy="0"/>
          </a:xfrm>
          <a:prstGeom prst="line">
            <a:avLst/>
          </a:prstGeom>
          <a:noFill/>
          <a:ln w="5715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6686" name="Text Box 11">
            <a:extLst>
              <a:ext uri="{FF2B5EF4-FFF2-40B4-BE49-F238E27FC236}">
                <a16:creationId xmlns:a16="http://schemas.microsoft.com/office/drawing/2014/main" id="{B84F9B9B-2BAA-208B-8A50-84C71435BFDD}"/>
              </a:ext>
            </a:extLst>
          </p:cNvPr>
          <p:cNvSpPr txBox="1">
            <a:spLocks noChangeArrowheads="1"/>
          </p:cNvSpPr>
          <p:nvPr/>
        </p:nvSpPr>
        <p:spPr bwMode="auto">
          <a:xfrm>
            <a:off x="1981200" y="4114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pPr>
            <a:r>
              <a:rPr lang="en-US" altLang="en-US" sz="1600" b="1">
                <a:solidFill>
                  <a:schemeClr val="hlink"/>
                </a:solidFill>
                <a:latin typeface="Times New Roman" panose="02020603050405020304" pitchFamily="18" charset="0"/>
              </a:rPr>
              <a:t>100 um</a:t>
            </a:r>
          </a:p>
        </p:txBody>
      </p:sp>
      <p:sp>
        <p:nvSpPr>
          <p:cNvPr id="156687" name="Line 12">
            <a:extLst>
              <a:ext uri="{FF2B5EF4-FFF2-40B4-BE49-F238E27FC236}">
                <a16:creationId xmlns:a16="http://schemas.microsoft.com/office/drawing/2014/main" id="{639964A6-A28F-25E6-8E8D-F104D01AD708}"/>
              </a:ext>
            </a:extLst>
          </p:cNvPr>
          <p:cNvSpPr>
            <a:spLocks noChangeShapeType="1"/>
          </p:cNvSpPr>
          <p:nvPr/>
        </p:nvSpPr>
        <p:spPr bwMode="auto">
          <a:xfrm>
            <a:off x="5380038" y="4491038"/>
            <a:ext cx="3429000" cy="0"/>
          </a:xfrm>
          <a:prstGeom prst="line">
            <a:avLst/>
          </a:prstGeom>
          <a:noFill/>
          <a:ln w="5715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6688" name="Text Box 13">
            <a:extLst>
              <a:ext uri="{FF2B5EF4-FFF2-40B4-BE49-F238E27FC236}">
                <a16:creationId xmlns:a16="http://schemas.microsoft.com/office/drawing/2014/main" id="{3E42C6E4-6980-BD25-0132-3C615F22FF62}"/>
              </a:ext>
            </a:extLst>
          </p:cNvPr>
          <p:cNvSpPr txBox="1">
            <a:spLocks noChangeArrowheads="1"/>
          </p:cNvSpPr>
          <p:nvPr/>
        </p:nvSpPr>
        <p:spPr bwMode="auto">
          <a:xfrm>
            <a:off x="5410200" y="4114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pPr>
            <a:r>
              <a:rPr lang="en-US" altLang="en-US" sz="1600" b="1">
                <a:solidFill>
                  <a:schemeClr val="hlink"/>
                </a:solidFill>
                <a:latin typeface="Times New Roman" panose="02020603050405020304" pitchFamily="18" charset="0"/>
              </a:rPr>
              <a:t>25 um</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oter Placeholder 3">
            <a:extLst>
              <a:ext uri="{FF2B5EF4-FFF2-40B4-BE49-F238E27FC236}">
                <a16:creationId xmlns:a16="http://schemas.microsoft.com/office/drawing/2014/main" id="{25D3F053-5D42-ED40-0D7D-66E1ACD62A4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157699" name="Date Placeholder 4">
            <a:extLst>
              <a:ext uri="{FF2B5EF4-FFF2-40B4-BE49-F238E27FC236}">
                <a16:creationId xmlns:a16="http://schemas.microsoft.com/office/drawing/2014/main" id="{16591397-10CF-01FC-97EE-6EA77F5B3BD5}"/>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157700" name="Slide Number Placeholder 5">
            <a:extLst>
              <a:ext uri="{FF2B5EF4-FFF2-40B4-BE49-F238E27FC236}">
                <a16:creationId xmlns:a16="http://schemas.microsoft.com/office/drawing/2014/main" id="{3668E044-CA0D-AD80-BDEC-206A9A1CB8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46441206-64DB-41D1-990A-772AB1452DB5}" type="slidenum">
              <a:rPr lang="en-US" altLang="en-US" sz="800">
                <a:solidFill>
                  <a:srgbClr val="FFFFFF"/>
                </a:solidFill>
              </a:rPr>
              <a:pPr/>
              <a:t>8</a:t>
            </a:fld>
            <a:endParaRPr lang="en-US" altLang="en-US" sz="800">
              <a:solidFill>
                <a:srgbClr val="FFFFFF"/>
              </a:solidFill>
            </a:endParaRPr>
          </a:p>
        </p:txBody>
      </p:sp>
      <p:sp>
        <p:nvSpPr>
          <p:cNvPr id="157701" name="Rectangle 2">
            <a:extLst>
              <a:ext uri="{FF2B5EF4-FFF2-40B4-BE49-F238E27FC236}">
                <a16:creationId xmlns:a16="http://schemas.microsoft.com/office/drawing/2014/main" id="{2CCB8BE2-C246-F9C4-DA2C-8253A4CB1134}"/>
              </a:ext>
            </a:extLst>
          </p:cNvPr>
          <p:cNvSpPr>
            <a:spLocks noGrp="1" noChangeArrowheads="1"/>
          </p:cNvSpPr>
          <p:nvPr>
            <p:ph type="title"/>
          </p:nvPr>
        </p:nvSpPr>
        <p:spPr>
          <a:xfrm>
            <a:off x="2773363" y="227013"/>
            <a:ext cx="6646862" cy="595312"/>
          </a:xfrm>
        </p:spPr>
        <p:txBody>
          <a:bodyPr/>
          <a:lstStyle/>
          <a:p>
            <a:r>
              <a:rPr lang="en-US" altLang="ko-KR" sz="1800">
                <a:ea typeface="Gulim" panose="020B0600000101010101" pitchFamily="34" charset="-127"/>
              </a:rPr>
              <a:t>Deflection Image of BCE Cells: </a:t>
            </a:r>
            <a:br>
              <a:rPr lang="en-US" altLang="ko-KR" sz="1800">
                <a:ea typeface="Gulim" panose="020B0600000101010101" pitchFamily="34" charset="-127"/>
              </a:rPr>
            </a:br>
            <a:r>
              <a:rPr lang="en-US" altLang="ko-KR" sz="1800">
                <a:ea typeface="Gulim" panose="020B0600000101010101" pitchFamily="34" charset="-127"/>
              </a:rPr>
              <a:t>using low force shows soft outer membrane</a:t>
            </a:r>
          </a:p>
        </p:txBody>
      </p:sp>
      <p:sp>
        <p:nvSpPr>
          <p:cNvPr id="157702" name="Rectangle 3">
            <a:extLst>
              <a:ext uri="{FF2B5EF4-FFF2-40B4-BE49-F238E27FC236}">
                <a16:creationId xmlns:a16="http://schemas.microsoft.com/office/drawing/2014/main" id="{E1542F55-26BC-B3FA-382C-6B42B5FBADA1}"/>
              </a:ext>
            </a:extLst>
          </p:cNvPr>
          <p:cNvSpPr>
            <a:spLocks noGrp="1" noChangeArrowheads="1"/>
          </p:cNvSpPr>
          <p:nvPr>
            <p:ph type="body" idx="1"/>
          </p:nvPr>
        </p:nvSpPr>
        <p:spPr>
          <a:xfrm flipH="1">
            <a:off x="1970088" y="2011363"/>
            <a:ext cx="76200" cy="74612"/>
          </a:xfrm>
        </p:spPr>
        <p:txBody>
          <a:bodyPr/>
          <a:lstStyle/>
          <a:p>
            <a:pPr>
              <a:lnSpc>
                <a:spcPct val="80000"/>
              </a:lnSpc>
            </a:pPr>
            <a:endParaRPr lang="en-US" altLang="en-US" sz="2000"/>
          </a:p>
        </p:txBody>
      </p:sp>
      <p:pic>
        <p:nvPicPr>
          <p:cNvPr id="157703" name="Picture 4" descr="good1">
            <a:extLst>
              <a:ext uri="{FF2B5EF4-FFF2-40B4-BE49-F238E27FC236}">
                <a16:creationId xmlns:a16="http://schemas.microsoft.com/office/drawing/2014/main" id="{A2142633-C484-DF4D-CBFA-DD16BBCDF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Picture 5" descr="2">
            <a:extLst>
              <a:ext uri="{FF2B5EF4-FFF2-40B4-BE49-F238E27FC236}">
                <a16:creationId xmlns:a16="http://schemas.microsoft.com/office/drawing/2014/main" id="{4C542229-96F7-A724-6A5A-32966F7DB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219201"/>
            <a:ext cx="38100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6">
            <a:extLst>
              <a:ext uri="{FF2B5EF4-FFF2-40B4-BE49-F238E27FC236}">
                <a16:creationId xmlns:a16="http://schemas.microsoft.com/office/drawing/2014/main" id="{431D5BEA-EBFF-D374-3A59-3CD3240148D3}"/>
              </a:ext>
            </a:extLst>
          </p:cNvPr>
          <p:cNvSpPr txBox="1">
            <a:spLocks noChangeArrowheads="1"/>
          </p:cNvSpPr>
          <p:nvPr/>
        </p:nvSpPr>
        <p:spPr bwMode="auto">
          <a:xfrm>
            <a:off x="2806701" y="5105400"/>
            <a:ext cx="1903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600">
                <a:latin typeface="Times New Roman" panose="02020603050405020304" pitchFamily="18" charset="0"/>
              </a:rPr>
              <a:t>Contact Mode Image</a:t>
            </a:r>
          </a:p>
        </p:txBody>
      </p:sp>
      <p:sp>
        <p:nvSpPr>
          <p:cNvPr id="157706" name="Text Box 7">
            <a:extLst>
              <a:ext uri="{FF2B5EF4-FFF2-40B4-BE49-F238E27FC236}">
                <a16:creationId xmlns:a16="http://schemas.microsoft.com/office/drawing/2014/main" id="{4E039FA1-109F-5F0B-7F02-AA9DEFE4ED3F}"/>
              </a:ext>
            </a:extLst>
          </p:cNvPr>
          <p:cNvSpPr txBox="1">
            <a:spLocks noChangeArrowheads="1"/>
          </p:cNvSpPr>
          <p:nvPr/>
        </p:nvSpPr>
        <p:spPr bwMode="auto">
          <a:xfrm>
            <a:off x="5943600" y="5105400"/>
            <a:ext cx="3905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600">
                <a:latin typeface="Times New Roman" panose="02020603050405020304" pitchFamily="18" charset="0"/>
              </a:rPr>
              <a:t>Optical Image on BioScan with 10x objective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oter Placeholder 1">
            <a:extLst>
              <a:ext uri="{FF2B5EF4-FFF2-40B4-BE49-F238E27FC236}">
                <a16:creationId xmlns:a16="http://schemas.microsoft.com/office/drawing/2014/main" id="{7F4E3BEE-195C-94EC-535C-722C15B7AE9A}"/>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Group/Presentation Title</a:t>
            </a:r>
          </a:p>
          <a:p>
            <a:r>
              <a:rPr lang="en-US" altLang="en-US" sz="800">
                <a:solidFill>
                  <a:srgbClr val="FFFFFF"/>
                </a:solidFill>
              </a:rPr>
              <a:t>Agilent Restricted</a:t>
            </a:r>
          </a:p>
        </p:txBody>
      </p:sp>
      <p:sp>
        <p:nvSpPr>
          <p:cNvPr id="162819" name="Date Placeholder 2">
            <a:extLst>
              <a:ext uri="{FF2B5EF4-FFF2-40B4-BE49-F238E27FC236}">
                <a16:creationId xmlns:a16="http://schemas.microsoft.com/office/drawing/2014/main" id="{31CF91F4-A815-E6E9-BE8F-F0BF66AD1A3B}"/>
              </a:ext>
            </a:extLst>
          </p:cNvPr>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Month ##, 200X</a:t>
            </a:r>
          </a:p>
        </p:txBody>
      </p:sp>
      <p:sp>
        <p:nvSpPr>
          <p:cNvPr id="162820" name="Slide Number Placeholder 3">
            <a:extLst>
              <a:ext uri="{FF2B5EF4-FFF2-40B4-BE49-F238E27FC236}">
                <a16:creationId xmlns:a16="http://schemas.microsoft.com/office/drawing/2014/main" id="{34696090-1DBB-15F8-3F2A-013442BB48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800">
                <a:solidFill>
                  <a:srgbClr val="FFFFFF"/>
                </a:solidFill>
              </a:rPr>
              <a:t>Page </a:t>
            </a:r>
            <a:fld id="{3C914ADF-DD3A-4D38-A558-B5E0DFA73504}" type="slidenum">
              <a:rPr lang="en-US" altLang="en-US" sz="800">
                <a:solidFill>
                  <a:srgbClr val="FFFFFF"/>
                </a:solidFill>
              </a:rPr>
              <a:pPr/>
              <a:t>9</a:t>
            </a:fld>
            <a:endParaRPr lang="en-US" altLang="en-US" sz="800">
              <a:solidFill>
                <a:srgbClr val="FFFFFF"/>
              </a:solidFill>
            </a:endParaRPr>
          </a:p>
        </p:txBody>
      </p:sp>
      <p:sp>
        <p:nvSpPr>
          <p:cNvPr id="162821" name="Text Box 2">
            <a:extLst>
              <a:ext uri="{FF2B5EF4-FFF2-40B4-BE49-F238E27FC236}">
                <a16:creationId xmlns:a16="http://schemas.microsoft.com/office/drawing/2014/main" id="{EC725A4A-B009-52B1-1CF9-39B92F3CA966}"/>
              </a:ext>
            </a:extLst>
          </p:cNvPr>
          <p:cNvSpPr txBox="1">
            <a:spLocks noChangeArrowheads="1"/>
          </p:cNvSpPr>
          <p:nvPr/>
        </p:nvSpPr>
        <p:spPr bwMode="auto">
          <a:xfrm>
            <a:off x="1752600" y="457201"/>
            <a:ext cx="8686800" cy="46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75000"/>
              </a:lnSpc>
            </a:pPr>
            <a:r>
              <a:rPr lang="en-US" altLang="en-US" b="1">
                <a:latin typeface="Helvetica" panose="020B0604020202020204" pitchFamily="34" charset="0"/>
              </a:rPr>
              <a:t>Living Endothelial Cell</a:t>
            </a:r>
          </a:p>
        </p:txBody>
      </p:sp>
      <p:pic>
        <p:nvPicPr>
          <p:cNvPr id="162822" name="Picture 3" descr="cell">
            <a:extLst>
              <a:ext uri="{FF2B5EF4-FFF2-40B4-BE49-F238E27FC236}">
                <a16:creationId xmlns:a16="http://schemas.microsoft.com/office/drawing/2014/main" id="{A7DB4E56-F310-CE75-4E30-655E48299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5400"/>
            <a:ext cx="5105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1296</Words>
  <Application>Microsoft Office PowerPoint</Application>
  <PresentationFormat>Widescreen</PresentationFormat>
  <Paragraphs>164</Paragraphs>
  <Slides>23</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vt:lpstr>
      <vt:lpstr>Arial Black</vt:lpstr>
      <vt:lpstr>Calibri</vt:lpstr>
      <vt:lpstr>Calibri Light</vt:lpstr>
      <vt:lpstr>Helvetica</vt:lpstr>
      <vt:lpstr>Times New Roman</vt:lpstr>
      <vt:lpstr>Office Theme</vt:lpstr>
      <vt:lpstr>PHOTO-PAINT Image</vt:lpstr>
      <vt:lpstr>PowerPoint Presentation</vt:lpstr>
      <vt:lpstr>PowerPoint Presentation</vt:lpstr>
      <vt:lpstr>PowerPoint Presentation</vt:lpstr>
      <vt:lpstr>PowerPoint Presentation</vt:lpstr>
      <vt:lpstr>PowerPoint Presentation</vt:lpstr>
      <vt:lpstr>Basic Force Interaction Curve</vt:lpstr>
      <vt:lpstr>AFM Can Be Used To Probe The Cytoskeletal Structure of Living Cells</vt:lpstr>
      <vt:lpstr>Deflection Image of BCE Cells:  using low force shows soft outer membrane</vt:lpstr>
      <vt:lpstr>PowerPoint Presentation</vt:lpstr>
      <vt:lpstr>PowerPoint Presentation</vt:lpstr>
      <vt:lpstr>PowerPoint Presentation</vt:lpstr>
      <vt:lpstr>PowerPoint Presentation</vt:lpstr>
      <vt:lpstr>PowerPoint Presentation</vt:lpstr>
      <vt:lpstr>Constant force mode vs. constant height mode</vt:lpstr>
      <vt:lpstr>Constant height mode vs. constant force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Song</dc:creator>
  <cp:lastModifiedBy>Song</cp:lastModifiedBy>
  <cp:revision>1</cp:revision>
  <dcterms:created xsi:type="dcterms:W3CDTF">2023-02-28T05:29:05Z</dcterms:created>
  <dcterms:modified xsi:type="dcterms:W3CDTF">2023-03-07T15:04:22Z</dcterms:modified>
</cp:coreProperties>
</file>