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Raleway"/>
      <p:regular r:id="rId16"/>
      <p:bold r:id="rId17"/>
      <p:italic r:id="rId18"/>
      <p:boldItalic r:id="rId19"/>
    </p:embeddedFont>
    <p:embeddedFont>
      <p:font typeface="Lato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regular.fntdata"/><Relationship Id="rId11" Type="http://schemas.openxmlformats.org/officeDocument/2006/relationships/slide" Target="slides/slide6.xml"/><Relationship Id="rId22" Type="http://schemas.openxmlformats.org/officeDocument/2006/relationships/font" Target="fonts/Lato-italic.fntdata"/><Relationship Id="rId10" Type="http://schemas.openxmlformats.org/officeDocument/2006/relationships/slide" Target="slides/slide5.xml"/><Relationship Id="rId21" Type="http://schemas.openxmlformats.org/officeDocument/2006/relationships/font" Target="fonts/Lato-bold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schemas.openxmlformats.org/officeDocument/2006/relationships/font" Target="fonts/Lato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Raleway-bold.fntdata"/><Relationship Id="rId16" Type="http://schemas.openxmlformats.org/officeDocument/2006/relationships/font" Target="fonts/Raleway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Raleway-boldItalic.fntdata"/><Relationship Id="rId6" Type="http://schemas.openxmlformats.org/officeDocument/2006/relationships/slide" Target="slides/slide1.xml"/><Relationship Id="rId18" Type="http://schemas.openxmlformats.org/officeDocument/2006/relationships/font" Target="fonts/Raleway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3151d76d991_0_1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3151d76d991_0_1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3151d76d991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3151d76d991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3151d76d991_0_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3151d76d991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3151d76d991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3151d76d991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3151d76d991_0_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3151d76d991_0_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3151d76d991_0_1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3151d76d991_0_1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3151d76d991_0_1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3151d76d991_0_1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3151d76d991_0_1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3151d76d991_0_1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3151d76d991_0_1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3151d76d991_0_1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2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2" name="Google Shape;12;p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Google Shape;61;p1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2" name="Google Shape;62;p11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3" name="Google Shape;63;p11"/>
          <p:cNvSpPr txBox="1"/>
          <p:nvPr>
            <p:ph hasCustomPrompt="1" type="title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5" name="Google Shape;65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8" name="Google Shape;18;p3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9" name="Google Shape;19;p3"/>
          <p:cNvSpPr txBox="1"/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Google Shape;22;p4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3" name="Google Shape;23;p4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4" name="Google Shape;24;p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5" name="Google Shape;25;p4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29;p5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0" name="Google Shape;30;p5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1" name="Google Shape;31;p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2" name="Google Shape;32;p5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5"/>
          <p:cNvSpPr txBox="1"/>
          <p:nvPr>
            <p:ph idx="2" type="body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Google Shape;40;p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7"/>
          <p:cNvSpPr txBox="1"/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3" name="Google Shape;43;p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Google Shape;45;p8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6" name="Google Shape;46;p8"/>
          <p:cNvSpPr txBox="1"/>
          <p:nvPr>
            <p:ph type="title"/>
          </p:nvPr>
        </p:nvSpPr>
        <p:spPr>
          <a:xfrm>
            <a:off x="283103" y="712141"/>
            <a:ext cx="6244200" cy="3835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0" name="Google Shape;5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1" name="Google Shape;51;p9"/>
          <p:cNvSpPr txBox="1"/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Google Shape;52;p9"/>
          <p:cNvSpPr txBox="1"/>
          <p:nvPr>
            <p:ph idx="1" type="subTitle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3" name="Google Shape;5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4" name="Google Shape;54;p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Google Shape;56;p10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57" name="Google Shape;57;p1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8" name="Google Shape;58;p10"/>
          <p:cNvSpPr txBox="1"/>
          <p:nvPr>
            <p:ph idx="1" type="body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9" name="Google Shape;59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wiss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youtube.com/watch?v=vcY8bARLI6o" TargetMode="External"/><Relationship Id="rId4" Type="http://schemas.openxmlformats.org/officeDocument/2006/relationships/image" Target="../media/image7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://www.youtube.com/watch?v=Lch3ETWS4ik" TargetMode="External"/><Relationship Id="rId4" Type="http://schemas.openxmlformats.org/officeDocument/2006/relationships/image" Target="../media/image4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youtube.com/watch?v=KRXTFg_WhJs" TargetMode="External"/><Relationship Id="rId4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youtube.com/watch?v=mHkanG9EK14" TargetMode="External"/><Relationship Id="rId4" Type="http://schemas.openxmlformats.org/officeDocument/2006/relationships/image" Target="../media/image9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youtube.com/watch?v=fR7w8a8cSZw" TargetMode="External"/><Relationship Id="rId4" Type="http://schemas.openxmlformats.org/officeDocument/2006/relationships/image" Target="../media/image8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www.youtube.com/watch?v=OgdKTF13xVM" TargetMode="External"/><Relationship Id="rId4" Type="http://schemas.openxmlformats.org/officeDocument/2006/relationships/image" Target="../media/image10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www.youtube.com/watch?v=MSPBtnS8B0k" TargetMode="External"/><Relationship Id="rId4" Type="http://schemas.openxmlformats.org/officeDocument/2006/relationships/image" Target="../media/image1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www.youtube.com/watch?v=nadomDS3DO8" TargetMode="External"/><Relationship Id="rId4" Type="http://schemas.openxmlformats.org/officeDocument/2006/relationships/image" Target="../media/image5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www.youtube.com/watch?v=KBxetLmgM1c" TargetMode="External"/><Relationship Id="rId4" Type="http://schemas.openxmlformats.org/officeDocument/2006/relationships/image" Target="../media/image6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www.youtube.com/watch?v=zMUbdoI6qUI" TargetMode="Externa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/>
          <p:nvPr/>
        </p:nvSpPr>
        <p:spPr>
          <a:xfrm>
            <a:off x="360250" y="519175"/>
            <a:ext cx="2256900" cy="118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STATION 1: </a:t>
            </a:r>
            <a:br>
              <a:rPr b="1" lang="en" sz="1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b="1" lang="en" sz="1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EMILY NEWBERRY</a:t>
            </a:r>
            <a:r>
              <a:rPr lang="en"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endParaRPr sz="180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73" name="Google Shape;73;p13" title="Emily Newberry Video 1 Cherokee: Coming Out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74575" y="1103300"/>
            <a:ext cx="5735700" cy="3226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2"/>
          <p:cNvSpPr txBox="1"/>
          <p:nvPr/>
        </p:nvSpPr>
        <p:spPr>
          <a:xfrm>
            <a:off x="360250" y="519175"/>
            <a:ext cx="2256900" cy="118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STATION 4: </a:t>
            </a:r>
            <a:br>
              <a:rPr b="1" lang="en" sz="1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b="1" lang="en" sz="1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LINDSAY SNOWDEN</a:t>
            </a:r>
            <a:endParaRPr sz="180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27" name="Google Shape;127;p22" title="Lindsay Snowden 3: Coming Out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51950" y="784038"/>
            <a:ext cx="6356300" cy="3575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4"/>
          <p:cNvSpPr txBox="1"/>
          <p:nvPr/>
        </p:nvSpPr>
        <p:spPr>
          <a:xfrm>
            <a:off x="360250" y="519175"/>
            <a:ext cx="2256900" cy="118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STATION 1: </a:t>
            </a:r>
            <a:br>
              <a:rPr b="1" lang="en" sz="1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b="1" lang="en" sz="1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EMILY NEWBERRY</a:t>
            </a:r>
            <a:r>
              <a:rPr lang="en"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endParaRPr sz="180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79" name="Google Shape;79;p14" title="Emily Newberry Video 2 Family: Coming Out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17150" y="966241"/>
            <a:ext cx="6058950" cy="34081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5"/>
          <p:cNvSpPr txBox="1"/>
          <p:nvPr/>
        </p:nvSpPr>
        <p:spPr>
          <a:xfrm>
            <a:off x="360250" y="519175"/>
            <a:ext cx="2256900" cy="118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STATION 1: </a:t>
            </a:r>
            <a:br>
              <a:rPr b="1" lang="en" sz="1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b="1" lang="en" sz="1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EMILY NEWBERRY</a:t>
            </a:r>
            <a:r>
              <a:rPr lang="en"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endParaRPr sz="180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85" name="Google Shape;85;p15" title="Emily Newberry Video 3 Professionals: Coming Out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34175" y="917788"/>
            <a:ext cx="5880750" cy="3307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6"/>
          <p:cNvSpPr txBox="1"/>
          <p:nvPr/>
        </p:nvSpPr>
        <p:spPr>
          <a:xfrm>
            <a:off x="360250" y="519175"/>
            <a:ext cx="2256900" cy="118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STATION 2: </a:t>
            </a:r>
            <a:br>
              <a:rPr b="1" lang="en" sz="1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b="1" lang="en" sz="1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JOANNE CARROL</a:t>
            </a:r>
            <a:r>
              <a:rPr lang="en"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endParaRPr sz="180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91" name="Google Shape;91;p16" title="Joanne Carroll Video 1: Coming Out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17150" y="899538"/>
            <a:ext cx="5945650" cy="33444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7"/>
          <p:cNvSpPr txBox="1"/>
          <p:nvPr/>
        </p:nvSpPr>
        <p:spPr>
          <a:xfrm>
            <a:off x="360250" y="519175"/>
            <a:ext cx="2256900" cy="118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STATION 2: </a:t>
            </a:r>
            <a:br>
              <a:rPr b="1" lang="en" sz="1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b="1" lang="en" sz="1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JOANNE CARROL</a:t>
            </a:r>
            <a:r>
              <a:rPr lang="en"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endParaRPr sz="180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97" name="Google Shape;97;p17" title="Joanne Carroll Video 2: Coming Out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17150" y="866624"/>
            <a:ext cx="6062675" cy="34102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8"/>
          <p:cNvSpPr txBox="1"/>
          <p:nvPr/>
        </p:nvSpPr>
        <p:spPr>
          <a:xfrm>
            <a:off x="360250" y="519175"/>
            <a:ext cx="2256900" cy="118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STATION 3: </a:t>
            </a:r>
            <a:br>
              <a:rPr b="1" lang="en" sz="1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b="1" lang="en" sz="1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MARIA WARREN</a:t>
            </a:r>
            <a:endParaRPr sz="180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03" name="Google Shape;103;p18" title="Maria Warren 2: Coming Out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16850" y="797976"/>
            <a:ext cx="6306750" cy="3547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9"/>
          <p:cNvSpPr txBox="1"/>
          <p:nvPr/>
        </p:nvSpPr>
        <p:spPr>
          <a:xfrm>
            <a:off x="360250" y="519175"/>
            <a:ext cx="2256900" cy="118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STATION 3: </a:t>
            </a:r>
            <a:br>
              <a:rPr b="1" lang="en" sz="1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b="1" lang="en" sz="1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MARIA WARREN</a:t>
            </a:r>
            <a:endParaRPr sz="180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09" name="Google Shape;109;p19" title="Maria Warren 3: Coming Out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17150" y="884013"/>
            <a:ext cx="6000825" cy="3375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0"/>
          <p:cNvSpPr txBox="1"/>
          <p:nvPr/>
        </p:nvSpPr>
        <p:spPr>
          <a:xfrm>
            <a:off x="360250" y="519175"/>
            <a:ext cx="2256900" cy="118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STATION 4: </a:t>
            </a:r>
            <a:br>
              <a:rPr b="1" lang="en" sz="1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b="1" lang="en" sz="1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LINDSAY SNOWDEN</a:t>
            </a:r>
            <a:endParaRPr sz="180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15" name="Google Shape;115;p20" title="Lindsay Snowden Video 1: Coming Out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00150" y="842550"/>
            <a:ext cx="6148275" cy="345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1"/>
          <p:cNvSpPr txBox="1"/>
          <p:nvPr/>
        </p:nvSpPr>
        <p:spPr>
          <a:xfrm>
            <a:off x="360250" y="519175"/>
            <a:ext cx="2256900" cy="118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STATION 4: </a:t>
            </a:r>
            <a:br>
              <a:rPr b="1" lang="en" sz="1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b="1" lang="en" sz="1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LINDSAY SNOWDEN</a:t>
            </a:r>
            <a:endParaRPr sz="180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21" name="Google Shape;121;p21" title="Lindsay Snowden Video 2: Duty, Honor, and Pride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00150" y="825838"/>
            <a:ext cx="6207700" cy="3491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