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aleway"/>
      <p:regular r:id="rId16"/>
      <p:bold r:id="rId17"/>
      <p:italic r:id="rId18"/>
      <p:boldItalic r:id="rId19"/>
    </p:embeddedFont>
    <p:embeddedFont>
      <p:font typeface="La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regular.fntdata"/><Relationship Id="rId11" Type="http://schemas.openxmlformats.org/officeDocument/2006/relationships/slide" Target="slides/slide6.xml"/><Relationship Id="rId22" Type="http://schemas.openxmlformats.org/officeDocument/2006/relationships/font" Target="fonts/Lato-italic.fntdata"/><Relationship Id="rId10" Type="http://schemas.openxmlformats.org/officeDocument/2006/relationships/slide" Target="slides/slide5.xml"/><Relationship Id="rId21" Type="http://schemas.openxmlformats.org/officeDocument/2006/relationships/font" Target="fonts/La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La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aleway-bold.fntdata"/><Relationship Id="rId16" Type="http://schemas.openxmlformats.org/officeDocument/2006/relationships/font" Target="fonts/Raleway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aleway-boldItalic.fntdata"/><Relationship Id="rId6" Type="http://schemas.openxmlformats.org/officeDocument/2006/relationships/slide" Target="slides/slide1.xml"/><Relationship Id="rId18" Type="http://schemas.openxmlformats.org/officeDocument/2006/relationships/font" Target="fonts/Raleway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151d76d991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151d76d991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151d76d991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151d76d991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151d76d991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151d76d991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151d76d991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151d76d991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151d76d991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151d76d991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151d76d991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151d76d991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151d76d991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151d76d991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151d76d991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151d76d991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151d76d991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151d76d991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vcY8bARLI6o" TargetMode="External"/><Relationship Id="rId4" Type="http://schemas.openxmlformats.org/officeDocument/2006/relationships/image" Target="../media/image7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Lch3ETWS4ik" TargetMode="External"/><Relationship Id="rId4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KRXTFg_WhJs" TargetMode="External"/><Relationship Id="rId4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mHkanG9EK14" TargetMode="External"/><Relationship Id="rId4" Type="http://schemas.openxmlformats.org/officeDocument/2006/relationships/image" Target="../media/image9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fR7w8a8cSZw" TargetMode="External"/><Relationship Id="rId4" Type="http://schemas.openxmlformats.org/officeDocument/2006/relationships/image" Target="../media/image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OgdKTF13xVM" TargetMode="External"/><Relationship Id="rId4" Type="http://schemas.openxmlformats.org/officeDocument/2006/relationships/image" Target="../media/image10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MSPBtnS8B0k" TargetMode="External"/><Relationship Id="rId4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nadomDS3DO8" TargetMode="External"/><Relationship Id="rId4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KBxetLmgM1c" TargetMode="External"/><Relationship Id="rId4" Type="http://schemas.openxmlformats.org/officeDocument/2006/relationships/image" Target="../media/image6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zMUbdoI6qUI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/>
        </p:nvSpPr>
        <p:spPr>
          <a:xfrm>
            <a:off x="360250" y="519175"/>
            <a:ext cx="2256900" cy="11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STATION 1: </a:t>
            </a:r>
            <a:b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EMILY NEWBERRY</a:t>
            </a:r>
            <a:r>
              <a:rPr lang="en"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8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73" name="Google Shape;73;p13" title="Emily Newberry Video 1 Cherokee: Coming Ou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74575" y="1103300"/>
            <a:ext cx="5735700" cy="322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/>
          <p:nvPr/>
        </p:nvSpPr>
        <p:spPr>
          <a:xfrm>
            <a:off x="360250" y="519175"/>
            <a:ext cx="2256900" cy="11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STATION 4: </a:t>
            </a:r>
            <a:b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LINDSAY SNOWDEN</a:t>
            </a:r>
            <a:endParaRPr sz="18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27" name="Google Shape;127;p22" title="Lindsay Snowden 3: Coming Ou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51950" y="784038"/>
            <a:ext cx="6356300" cy="357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/>
        </p:nvSpPr>
        <p:spPr>
          <a:xfrm>
            <a:off x="360250" y="519175"/>
            <a:ext cx="2256900" cy="11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STATION 1: </a:t>
            </a:r>
            <a:b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EMILY NEWBERRY</a:t>
            </a:r>
            <a:r>
              <a:rPr lang="en"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8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79" name="Google Shape;79;p14" title="Emily Newberry Video 2 Family: Coming Ou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17150" y="966241"/>
            <a:ext cx="6058950" cy="34081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/>
        </p:nvSpPr>
        <p:spPr>
          <a:xfrm>
            <a:off x="360250" y="519175"/>
            <a:ext cx="2256900" cy="11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STATION 1: </a:t>
            </a:r>
            <a:b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EMILY NEWBERRY</a:t>
            </a:r>
            <a:r>
              <a:rPr lang="en"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8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85" name="Google Shape;85;p15" title="Emily Newberry Video 3 Professionals: Coming Ou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34175" y="917788"/>
            <a:ext cx="5880750" cy="3307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/>
        </p:nvSpPr>
        <p:spPr>
          <a:xfrm>
            <a:off x="360250" y="519175"/>
            <a:ext cx="2256900" cy="11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STATION 2: </a:t>
            </a:r>
            <a:b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JOANNE CARROL</a:t>
            </a:r>
            <a:r>
              <a:rPr lang="en"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8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91" name="Google Shape;91;p16" title="Joanne Carroll Video 1: Coming Ou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17150" y="899538"/>
            <a:ext cx="5945650" cy="3344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/>
        </p:nvSpPr>
        <p:spPr>
          <a:xfrm>
            <a:off x="360250" y="519175"/>
            <a:ext cx="2256900" cy="11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STATION 2: </a:t>
            </a:r>
            <a:b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JOANNE CARROL</a:t>
            </a:r>
            <a:r>
              <a:rPr lang="en"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8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97" name="Google Shape;97;p17" title="Joanne Carroll Video 2: Coming Ou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17150" y="866624"/>
            <a:ext cx="6062675" cy="3410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/>
        </p:nvSpPr>
        <p:spPr>
          <a:xfrm>
            <a:off x="360250" y="519175"/>
            <a:ext cx="2256900" cy="11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STATION 3: </a:t>
            </a:r>
            <a:b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MARIA WARREN</a:t>
            </a:r>
            <a:endParaRPr sz="18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3" name="Google Shape;103;p18" title="Maria Warren 2: Coming Ou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850" y="797976"/>
            <a:ext cx="6306750" cy="3547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/>
        </p:nvSpPr>
        <p:spPr>
          <a:xfrm>
            <a:off x="360250" y="519175"/>
            <a:ext cx="2256900" cy="11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STATION 3: </a:t>
            </a:r>
            <a:b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MARIA WARREN</a:t>
            </a:r>
            <a:endParaRPr sz="18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9" name="Google Shape;109;p19" title="Maria Warren 3: Coming Ou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17150" y="884013"/>
            <a:ext cx="6000825" cy="337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/>
          <p:nvPr/>
        </p:nvSpPr>
        <p:spPr>
          <a:xfrm>
            <a:off x="360250" y="519175"/>
            <a:ext cx="2256900" cy="11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STATION 4: </a:t>
            </a:r>
            <a:b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LINDSAY SNOWDEN</a:t>
            </a:r>
            <a:endParaRPr sz="18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15" name="Google Shape;115;p20" title="Lindsay Snowden Video 1: Coming Ou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00150" y="842550"/>
            <a:ext cx="6148275" cy="345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/>
          <p:nvPr/>
        </p:nvSpPr>
        <p:spPr>
          <a:xfrm>
            <a:off x="360250" y="519175"/>
            <a:ext cx="2256900" cy="11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STATION 4: </a:t>
            </a:r>
            <a:b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1"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LINDSAY SNOWDEN</a:t>
            </a:r>
            <a:endParaRPr sz="18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21" name="Google Shape;121;p21" title="Lindsay Snowden Video 2: Duty, Honor, and Pride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00150" y="825838"/>
            <a:ext cx="6207700" cy="3491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