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DC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4"/>
  </p:normalViewPr>
  <p:slideViewPr>
    <p:cSldViewPr snapToGrid="0">
      <p:cViewPr>
        <p:scale>
          <a:sx n="50" d="100"/>
          <a:sy n="50" d="100"/>
        </p:scale>
        <p:origin x="2012" y="-4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nessa Vavasseur" userId="5ae02890897c1144" providerId="LiveId" clId="{ED007151-31BB-4716-9D15-DA3AFCB2D928}"/>
    <pc:docChg chg="modSld">
      <pc:chgData name="Vanessa Vavasseur" userId="5ae02890897c1144" providerId="LiveId" clId="{ED007151-31BB-4716-9D15-DA3AFCB2D928}" dt="2025-05-21T18:19:26.432" v="33" actId="20577"/>
      <pc:docMkLst>
        <pc:docMk/>
      </pc:docMkLst>
      <pc:sldChg chg="modSp mod">
        <pc:chgData name="Vanessa Vavasseur" userId="5ae02890897c1144" providerId="LiveId" clId="{ED007151-31BB-4716-9D15-DA3AFCB2D928}" dt="2025-05-21T18:19:26.432" v="33" actId="20577"/>
        <pc:sldMkLst>
          <pc:docMk/>
          <pc:sldMk cId="647744635" sldId="256"/>
        </pc:sldMkLst>
        <pc:spChg chg="mod">
          <ac:chgData name="Vanessa Vavasseur" userId="5ae02890897c1144" providerId="LiveId" clId="{ED007151-31BB-4716-9D15-DA3AFCB2D928}" dt="2025-05-21T18:19:26.432" v="33" actId="20577"/>
          <ac:spMkLst>
            <pc:docMk/>
            <pc:sldMk cId="647744635" sldId="256"/>
            <ac:spMk id="22" creationId="{40124B5B-D993-2FB8-ECC2-40DA5005A33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963A3-31C4-214A-AF3B-C90FE8D7D94A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D466-3E66-984E-BC66-03FE21E16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956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963A3-31C4-214A-AF3B-C90FE8D7D94A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D466-3E66-984E-BC66-03FE21E16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519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3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3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963A3-31C4-214A-AF3B-C90FE8D7D94A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D466-3E66-984E-BC66-03FE21E16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123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963A3-31C4-214A-AF3B-C90FE8D7D94A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D466-3E66-984E-BC66-03FE21E16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63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963A3-31C4-214A-AF3B-C90FE8D7D94A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D466-3E66-984E-BC66-03FE21E16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290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963A3-31C4-214A-AF3B-C90FE8D7D94A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D466-3E66-984E-BC66-03FE21E16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08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5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963A3-31C4-214A-AF3B-C90FE8D7D94A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D466-3E66-984E-BC66-03FE21E16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97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963A3-31C4-214A-AF3B-C90FE8D7D94A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D466-3E66-984E-BC66-03FE21E16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951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963A3-31C4-214A-AF3B-C90FE8D7D94A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D466-3E66-984E-BC66-03FE21E16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75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8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963A3-31C4-214A-AF3B-C90FE8D7D94A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D466-3E66-984E-BC66-03FE21E16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305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8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963A3-31C4-214A-AF3B-C90FE8D7D94A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15D466-3E66-984E-BC66-03FE21E16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032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5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D963A3-31C4-214A-AF3B-C90FE8D7D94A}" type="datetimeFigureOut">
              <a:rPr lang="en-US" smtClean="0"/>
              <a:t>5/21/2025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5D466-3E66-984E-BC66-03FE21E161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1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7F13A45-008C-550E-C45E-EA9E9D7B8748}"/>
              </a:ext>
            </a:extLst>
          </p:cNvPr>
          <p:cNvSpPr txBox="1"/>
          <p:nvPr/>
        </p:nvSpPr>
        <p:spPr>
          <a:xfrm>
            <a:off x="424543" y="179614"/>
            <a:ext cx="6433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u="none" strike="noStrike" dirty="0">
                <a:solidFill>
                  <a:srgbClr val="F3B0B1"/>
                </a:solidFill>
                <a:effectLst/>
                <a:latin typeface="Literata 12pt" pitchFamily="2" charset="0"/>
              </a:rPr>
              <a:t>Alpha Kappa Alpha Sorority, Incorporated®</a:t>
            </a:r>
            <a:endParaRPr lang="en-US" sz="2400" dirty="0">
              <a:latin typeface="Literata 12pt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9DB021-040A-1C3E-269A-EBEABA417CB2}"/>
              </a:ext>
            </a:extLst>
          </p:cNvPr>
          <p:cNvSpPr txBox="1"/>
          <p:nvPr/>
        </p:nvSpPr>
        <p:spPr>
          <a:xfrm>
            <a:off x="767443" y="662073"/>
            <a:ext cx="5323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9ADC4A"/>
                </a:solidFill>
                <a:latin typeface="Montserrat Thin" pitchFamily="2" charset="77"/>
              </a:rPr>
              <a:t>THETA RHO OMEGA CHAPTER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0124B5B-D993-2FB8-ECC2-40DA5005A33A}"/>
              </a:ext>
            </a:extLst>
          </p:cNvPr>
          <p:cNvSpPr txBox="1"/>
          <p:nvPr/>
        </p:nvSpPr>
        <p:spPr>
          <a:xfrm>
            <a:off x="48985" y="8818192"/>
            <a:ext cx="7184571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300" b="0" i="0" u="none" strike="noStrike" dirty="0">
                <a:solidFill>
                  <a:srgbClr val="000000"/>
                </a:solidFill>
                <a:effectLst/>
              </a:rPr>
              <a:t>Stephanie L. Ivey, Basileus | Carolyn Levystein, Anti-Basileus  | Committee Chairman Name &amp; Title</a:t>
            </a:r>
            <a:endParaRPr lang="en-US" sz="13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00D6AB6-668A-A388-F5BC-96EDB31BB8A4}"/>
              </a:ext>
            </a:extLst>
          </p:cNvPr>
          <p:cNvSpPr txBox="1"/>
          <p:nvPr/>
        </p:nvSpPr>
        <p:spPr>
          <a:xfrm>
            <a:off x="9911443" y="65151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AC63F46-AB8F-F120-3780-3451C49738BD}"/>
              </a:ext>
            </a:extLst>
          </p:cNvPr>
          <p:cNvSpPr txBox="1"/>
          <p:nvPr/>
        </p:nvSpPr>
        <p:spPr>
          <a:xfrm>
            <a:off x="767443" y="1485899"/>
            <a:ext cx="5143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Boisterous" panose="02000507000000020003" pitchFamily="2" charset="0"/>
              </a:rPr>
              <a:t>Event Title</a:t>
            </a:r>
          </a:p>
        </p:txBody>
      </p:sp>
    </p:spTree>
    <p:extLst>
      <p:ext uri="{BB962C8B-B14F-4D97-AF65-F5344CB8AC3E}">
        <p14:creationId xmlns:p14="http://schemas.microsoft.com/office/powerpoint/2010/main" val="647744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147</TotalTime>
  <Words>30</Words>
  <Application>Microsoft Office PowerPoint</Application>
  <PresentationFormat>Letter Paper (8.5x11 in)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Boisterous</vt:lpstr>
      <vt:lpstr>Calibri</vt:lpstr>
      <vt:lpstr>Calibri Light</vt:lpstr>
      <vt:lpstr>Literata 12pt</vt:lpstr>
      <vt:lpstr>Montserrat Thin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Imani Crenshaw</dc:creator>
  <cp:lastModifiedBy>Vanessa Vavasseur</cp:lastModifiedBy>
  <cp:revision>2</cp:revision>
  <dcterms:created xsi:type="dcterms:W3CDTF">2024-01-17T13:10:53Z</dcterms:created>
  <dcterms:modified xsi:type="dcterms:W3CDTF">2025-05-21T18:19:34Z</dcterms:modified>
</cp:coreProperties>
</file>