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3" r:id="rId1"/>
  </p:sldMasterIdLst>
  <p:notesMasterIdLst>
    <p:notesMasterId r:id="rId32"/>
  </p:notesMasterIdLst>
  <p:sldIdLst>
    <p:sldId id="256" r:id="rId2"/>
    <p:sldId id="279" r:id="rId3"/>
    <p:sldId id="266" r:id="rId4"/>
    <p:sldId id="259" r:id="rId5"/>
    <p:sldId id="267" r:id="rId6"/>
    <p:sldId id="280" r:id="rId7"/>
    <p:sldId id="257" r:id="rId8"/>
    <p:sldId id="258" r:id="rId9"/>
    <p:sldId id="265" r:id="rId10"/>
    <p:sldId id="268" r:id="rId11"/>
    <p:sldId id="264" r:id="rId12"/>
    <p:sldId id="260" r:id="rId13"/>
    <p:sldId id="263" r:id="rId14"/>
    <p:sldId id="289" r:id="rId15"/>
    <p:sldId id="272" r:id="rId16"/>
    <p:sldId id="273" r:id="rId17"/>
    <p:sldId id="271" r:id="rId18"/>
    <p:sldId id="278" r:id="rId19"/>
    <p:sldId id="269" r:id="rId20"/>
    <p:sldId id="275" r:id="rId21"/>
    <p:sldId id="282" r:id="rId22"/>
    <p:sldId id="281" r:id="rId23"/>
    <p:sldId id="283" r:id="rId24"/>
    <p:sldId id="284" r:id="rId25"/>
    <p:sldId id="285" r:id="rId26"/>
    <p:sldId id="277" r:id="rId27"/>
    <p:sldId id="270" r:id="rId28"/>
    <p:sldId id="287" r:id="rId29"/>
    <p:sldId id="288" r:id="rId30"/>
    <p:sldId id="2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1"/>
    <p:restoredTop sz="46871"/>
  </p:normalViewPr>
  <p:slideViewPr>
    <p:cSldViewPr snapToGrid="0" snapToObjects="1">
      <p:cViewPr varScale="1">
        <p:scale>
          <a:sx n="56" d="100"/>
          <a:sy n="56" d="100"/>
        </p:scale>
        <p:origin x="3240" y="17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2800E-8BFA-644D-A2B3-14910F7B2F9A}" type="doc">
      <dgm:prSet loTypeId="urn:microsoft.com/office/officeart/2008/layout/RadialCluster" loCatId="" qsTypeId="urn:microsoft.com/office/officeart/2005/8/quickstyle/simple1" qsCatId="simple" csTypeId="urn:microsoft.com/office/officeart/2005/8/colors/accent1_2" csCatId="accent1" phldr="1"/>
      <dgm:spPr/>
      <dgm:t>
        <a:bodyPr/>
        <a:lstStyle/>
        <a:p>
          <a:endParaRPr lang="en-US"/>
        </a:p>
      </dgm:t>
    </dgm:pt>
    <dgm:pt modelId="{5344F61C-C3F3-D64A-86B6-4BE9110E6D27}">
      <dgm:prSet phldrT="[Text]"/>
      <dgm:spPr/>
      <dgm:t>
        <a:bodyPr/>
        <a:lstStyle/>
        <a:p>
          <a:r>
            <a:rPr lang="en-US" dirty="0">
              <a:latin typeface="Tahoma" panose="020B0604030504040204" pitchFamily="34" charset="0"/>
              <a:ea typeface="Tahoma" panose="020B0604030504040204" pitchFamily="34" charset="0"/>
              <a:cs typeface="Tahoma" panose="020B0604030504040204" pitchFamily="34" charset="0"/>
            </a:rPr>
            <a:t>Clinically Impairing Clutter</a:t>
          </a:r>
          <a:endParaRPr lang="en-US" dirty="0"/>
        </a:p>
      </dgm:t>
    </dgm:pt>
    <dgm:pt modelId="{BB2FDBC5-898C-3245-995A-1FD227FDCD0B}" type="parTrans" cxnId="{5E88A2C6-23A3-1442-80E0-298AF5042758}">
      <dgm:prSet/>
      <dgm:spPr/>
      <dgm:t>
        <a:bodyPr/>
        <a:lstStyle/>
        <a:p>
          <a:endParaRPr lang="en-US"/>
        </a:p>
      </dgm:t>
    </dgm:pt>
    <dgm:pt modelId="{E3A5348F-965F-B744-A3B0-3CBFCE7BDFA1}" type="sibTrans" cxnId="{5E88A2C6-23A3-1442-80E0-298AF5042758}">
      <dgm:prSet/>
      <dgm:spPr/>
      <dgm:t>
        <a:bodyPr/>
        <a:lstStyle/>
        <a:p>
          <a:endParaRPr lang="en-US"/>
        </a:p>
      </dgm:t>
    </dgm:pt>
    <dgm:pt modelId="{90F1AC0F-0EDA-E845-9F22-8839C5656D3A}">
      <dgm:prSet phldrT="[Text]"/>
      <dgm:spPr/>
      <dgm:t>
        <a:bodyPr/>
        <a:lstStyle/>
        <a:p>
          <a:r>
            <a:rPr lang="en-US" dirty="0">
              <a:latin typeface="Tahoma" panose="020B0604030504040204" pitchFamily="34" charset="0"/>
              <a:ea typeface="Tahoma" panose="020B0604030504040204" pitchFamily="34" charset="0"/>
              <a:cs typeface="Tahoma" panose="020B0604030504040204" pitchFamily="34" charset="0"/>
            </a:rPr>
            <a:t>Urges to Save and Acquire</a:t>
          </a:r>
          <a:endParaRPr lang="en-US" dirty="0"/>
        </a:p>
      </dgm:t>
    </dgm:pt>
    <dgm:pt modelId="{41AE0E2B-909C-7443-B48B-68E1E543A240}" type="parTrans" cxnId="{220C53EF-060E-B245-ACCE-9B762FF1719C}">
      <dgm:prSet/>
      <dgm:spPr/>
      <dgm:t>
        <a:bodyPr/>
        <a:lstStyle/>
        <a:p>
          <a:endParaRPr lang="en-US"/>
        </a:p>
      </dgm:t>
    </dgm:pt>
    <dgm:pt modelId="{FBBF8668-5A33-6A4E-9C2F-E06687FA4531}" type="sibTrans" cxnId="{220C53EF-060E-B245-ACCE-9B762FF1719C}">
      <dgm:prSet/>
      <dgm:spPr/>
      <dgm:t>
        <a:bodyPr/>
        <a:lstStyle/>
        <a:p>
          <a:endParaRPr lang="en-US"/>
        </a:p>
      </dgm:t>
    </dgm:pt>
    <dgm:pt modelId="{3F37715D-7B4C-9646-80FB-6BB07EC88648}">
      <dgm:prSet phldrT="[Text]"/>
      <dgm:spPr/>
      <dgm:t>
        <a:bodyPr/>
        <a:lstStyle/>
        <a:p>
          <a:endParaRPr lang="en-US" dirty="0"/>
        </a:p>
      </dgm:t>
    </dgm:pt>
    <dgm:pt modelId="{A5F709F1-A416-6E4D-81D7-BED2DE3F7760}" type="parTrans" cxnId="{DAEA9266-D5AB-EC4D-9E28-65A0EC82775A}">
      <dgm:prSet/>
      <dgm:spPr/>
      <dgm:t>
        <a:bodyPr/>
        <a:lstStyle/>
        <a:p>
          <a:endParaRPr lang="en-US"/>
        </a:p>
      </dgm:t>
    </dgm:pt>
    <dgm:pt modelId="{DF7DBA29-5DE8-B842-8475-0D824FD07C12}" type="sibTrans" cxnId="{DAEA9266-D5AB-EC4D-9E28-65A0EC82775A}">
      <dgm:prSet/>
      <dgm:spPr/>
      <dgm:t>
        <a:bodyPr/>
        <a:lstStyle/>
        <a:p>
          <a:endParaRPr lang="en-US"/>
        </a:p>
      </dgm:t>
    </dgm:pt>
    <dgm:pt modelId="{0D55D42C-E106-8340-80CE-913CDF88872D}">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Difficulty Discarding Personal Possessions</a:t>
          </a:r>
        </a:p>
      </dgm:t>
    </dgm:pt>
    <dgm:pt modelId="{1FC7BCA4-21B4-0343-866D-1AA106409447}" type="parTrans" cxnId="{24ACEF21-E21F-5A44-8D1A-2C26BCCA47CD}">
      <dgm:prSet/>
      <dgm:spPr/>
      <dgm:t>
        <a:bodyPr/>
        <a:lstStyle/>
        <a:p>
          <a:endParaRPr lang="en-US"/>
        </a:p>
      </dgm:t>
    </dgm:pt>
    <dgm:pt modelId="{EF76EC12-A2A3-9F4F-88A5-CAB8216BD4F3}" type="sibTrans" cxnId="{24ACEF21-E21F-5A44-8D1A-2C26BCCA47CD}">
      <dgm:prSet/>
      <dgm:spPr/>
      <dgm:t>
        <a:bodyPr/>
        <a:lstStyle/>
        <a:p>
          <a:endParaRPr lang="en-US"/>
        </a:p>
      </dgm:t>
    </dgm:pt>
    <dgm:pt modelId="{5B0936F7-7011-1B45-99EE-74286EF1384D}">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Cognitive and Behavioral Avoidance Pattern that Result in Clinically Impairing Clutter</a:t>
          </a:r>
        </a:p>
      </dgm:t>
    </dgm:pt>
    <dgm:pt modelId="{7290ABF1-24E0-5D43-B3D5-0620A947892B}" type="parTrans" cxnId="{B8D43A35-FFD7-724B-A060-4E9FA244918F}">
      <dgm:prSet/>
      <dgm:spPr/>
      <dgm:t>
        <a:bodyPr/>
        <a:lstStyle/>
        <a:p>
          <a:endParaRPr lang="en-US"/>
        </a:p>
      </dgm:t>
    </dgm:pt>
    <dgm:pt modelId="{684965D8-AE55-9B4F-8E8D-154C4246D2BA}" type="sibTrans" cxnId="{B8D43A35-FFD7-724B-A060-4E9FA244918F}">
      <dgm:prSet/>
      <dgm:spPr/>
      <dgm:t>
        <a:bodyPr/>
        <a:lstStyle/>
        <a:p>
          <a:endParaRPr lang="en-US"/>
        </a:p>
      </dgm:t>
    </dgm:pt>
    <dgm:pt modelId="{E6E9F48D-4B66-4747-B6D7-0F7519FA2C5B}" type="pres">
      <dgm:prSet presAssocID="{1FC2800E-8BFA-644D-A2B3-14910F7B2F9A}" presName="Name0" presStyleCnt="0">
        <dgm:presLayoutVars>
          <dgm:chMax val="1"/>
          <dgm:chPref val="1"/>
          <dgm:dir/>
          <dgm:animOne val="branch"/>
          <dgm:animLvl val="lvl"/>
        </dgm:presLayoutVars>
      </dgm:prSet>
      <dgm:spPr/>
    </dgm:pt>
    <dgm:pt modelId="{246D2A7C-BFE6-6F4A-B65B-55E126D8AB48}" type="pres">
      <dgm:prSet presAssocID="{5344F61C-C3F3-D64A-86B6-4BE9110E6D27}" presName="singleCycle" presStyleCnt="0"/>
      <dgm:spPr/>
    </dgm:pt>
    <dgm:pt modelId="{A8300B92-69CD-964D-B48C-082783FB4102}" type="pres">
      <dgm:prSet presAssocID="{5344F61C-C3F3-D64A-86B6-4BE9110E6D27}" presName="singleCenter" presStyleLbl="node1" presStyleIdx="0" presStyleCnt="4">
        <dgm:presLayoutVars>
          <dgm:chMax val="7"/>
          <dgm:chPref val="7"/>
        </dgm:presLayoutVars>
      </dgm:prSet>
      <dgm:spPr/>
    </dgm:pt>
    <dgm:pt modelId="{C3511830-2307-BE4F-AFCE-393C63F27B92}" type="pres">
      <dgm:prSet presAssocID="{41AE0E2B-909C-7443-B48B-68E1E543A240}" presName="Name56" presStyleLbl="parChTrans1D2" presStyleIdx="0" presStyleCnt="3"/>
      <dgm:spPr/>
    </dgm:pt>
    <dgm:pt modelId="{E98C9EDD-386F-5D4C-AAE5-B2C9A513820A}" type="pres">
      <dgm:prSet presAssocID="{90F1AC0F-0EDA-E845-9F22-8839C5656D3A}" presName="text0" presStyleLbl="node1" presStyleIdx="1" presStyleCnt="4" custScaleX="147315" custScaleY="96131" custRadScaleRad="101519" custRadScaleInc="-26135">
        <dgm:presLayoutVars>
          <dgm:bulletEnabled val="1"/>
        </dgm:presLayoutVars>
      </dgm:prSet>
      <dgm:spPr/>
    </dgm:pt>
    <dgm:pt modelId="{F6067FC2-F9CD-2D4F-8A14-EF0797D6DA11}" type="pres">
      <dgm:prSet presAssocID="{1FC7BCA4-21B4-0343-866D-1AA106409447}" presName="Name56" presStyleLbl="parChTrans1D2" presStyleIdx="1" presStyleCnt="3"/>
      <dgm:spPr/>
    </dgm:pt>
    <dgm:pt modelId="{BB667D58-1112-5648-B665-D91D5B8F7B08}" type="pres">
      <dgm:prSet presAssocID="{0D55D42C-E106-8340-80CE-913CDF88872D}" presName="text0" presStyleLbl="node1" presStyleIdx="2" presStyleCnt="4" custScaleX="147607" custRadScaleRad="95350" custRadScaleInc="-298947">
        <dgm:presLayoutVars>
          <dgm:bulletEnabled val="1"/>
        </dgm:presLayoutVars>
      </dgm:prSet>
      <dgm:spPr/>
    </dgm:pt>
    <dgm:pt modelId="{78D51D9E-FCFB-4E4A-9EBC-47E17289A2F5}" type="pres">
      <dgm:prSet presAssocID="{7290ABF1-24E0-5D43-B3D5-0620A947892B}" presName="Name56" presStyleLbl="parChTrans1D2" presStyleIdx="2" presStyleCnt="3"/>
      <dgm:spPr/>
    </dgm:pt>
    <dgm:pt modelId="{14733CC5-0F60-5A45-9A96-79975D018D2D}" type="pres">
      <dgm:prSet presAssocID="{5B0936F7-7011-1B45-99EE-74286EF1384D}" presName="text0" presStyleLbl="node1" presStyleIdx="3" presStyleCnt="4" custScaleX="185676" custScaleY="180656" custRadScaleRad="91984" custRadScaleInc="6686">
        <dgm:presLayoutVars>
          <dgm:bulletEnabled val="1"/>
        </dgm:presLayoutVars>
      </dgm:prSet>
      <dgm:spPr/>
    </dgm:pt>
  </dgm:ptLst>
  <dgm:cxnLst>
    <dgm:cxn modelId="{63F7CF06-E9BF-3748-9FED-0A65F407883E}" type="presOf" srcId="{5344F61C-C3F3-D64A-86B6-4BE9110E6D27}" destId="{A8300B92-69CD-964D-B48C-082783FB4102}" srcOrd="0" destOrd="0" presId="urn:microsoft.com/office/officeart/2008/layout/RadialCluster"/>
    <dgm:cxn modelId="{E1C0FD18-C25D-5143-B232-85D954D747C0}" type="presOf" srcId="{5B0936F7-7011-1B45-99EE-74286EF1384D}" destId="{14733CC5-0F60-5A45-9A96-79975D018D2D}" srcOrd="0" destOrd="0" presId="urn:microsoft.com/office/officeart/2008/layout/RadialCluster"/>
    <dgm:cxn modelId="{24ACEF21-E21F-5A44-8D1A-2C26BCCA47CD}" srcId="{5344F61C-C3F3-D64A-86B6-4BE9110E6D27}" destId="{0D55D42C-E106-8340-80CE-913CDF88872D}" srcOrd="1" destOrd="0" parTransId="{1FC7BCA4-21B4-0343-866D-1AA106409447}" sibTransId="{EF76EC12-A2A3-9F4F-88A5-CAB8216BD4F3}"/>
    <dgm:cxn modelId="{1561822C-2D24-7C4C-B959-0A55E89EDE6C}" type="presOf" srcId="{1FC7BCA4-21B4-0343-866D-1AA106409447}" destId="{F6067FC2-F9CD-2D4F-8A14-EF0797D6DA11}" srcOrd="0" destOrd="0" presId="urn:microsoft.com/office/officeart/2008/layout/RadialCluster"/>
    <dgm:cxn modelId="{B8D43A35-FFD7-724B-A060-4E9FA244918F}" srcId="{5344F61C-C3F3-D64A-86B6-4BE9110E6D27}" destId="{5B0936F7-7011-1B45-99EE-74286EF1384D}" srcOrd="2" destOrd="0" parTransId="{7290ABF1-24E0-5D43-B3D5-0620A947892B}" sibTransId="{684965D8-AE55-9B4F-8E8D-154C4246D2BA}"/>
    <dgm:cxn modelId="{DAEA9266-D5AB-EC4D-9E28-65A0EC82775A}" srcId="{1FC2800E-8BFA-644D-A2B3-14910F7B2F9A}" destId="{3F37715D-7B4C-9646-80FB-6BB07EC88648}" srcOrd="1" destOrd="0" parTransId="{A5F709F1-A416-6E4D-81D7-BED2DE3F7760}" sibTransId="{DF7DBA29-5DE8-B842-8475-0D824FD07C12}"/>
    <dgm:cxn modelId="{C15C8C8F-5FE1-4A49-A1D9-8F1879C6CEB5}" type="presOf" srcId="{41AE0E2B-909C-7443-B48B-68E1E543A240}" destId="{C3511830-2307-BE4F-AFCE-393C63F27B92}" srcOrd="0" destOrd="0" presId="urn:microsoft.com/office/officeart/2008/layout/RadialCluster"/>
    <dgm:cxn modelId="{556E6E91-F3E1-D343-9E66-5D92EE6C35B0}" type="presOf" srcId="{1FC2800E-8BFA-644D-A2B3-14910F7B2F9A}" destId="{E6E9F48D-4B66-4747-B6D7-0F7519FA2C5B}" srcOrd="0" destOrd="0" presId="urn:microsoft.com/office/officeart/2008/layout/RadialCluster"/>
    <dgm:cxn modelId="{52694FA7-FE82-124D-8D61-DD3B94E8A0B8}" type="presOf" srcId="{7290ABF1-24E0-5D43-B3D5-0620A947892B}" destId="{78D51D9E-FCFB-4E4A-9EBC-47E17289A2F5}" srcOrd="0" destOrd="0" presId="urn:microsoft.com/office/officeart/2008/layout/RadialCluster"/>
    <dgm:cxn modelId="{23519FC6-8CF4-DD4F-A4A9-A1101E42BA0E}" type="presOf" srcId="{0D55D42C-E106-8340-80CE-913CDF88872D}" destId="{BB667D58-1112-5648-B665-D91D5B8F7B08}" srcOrd="0" destOrd="0" presId="urn:microsoft.com/office/officeart/2008/layout/RadialCluster"/>
    <dgm:cxn modelId="{5E88A2C6-23A3-1442-80E0-298AF5042758}" srcId="{1FC2800E-8BFA-644D-A2B3-14910F7B2F9A}" destId="{5344F61C-C3F3-D64A-86B6-4BE9110E6D27}" srcOrd="0" destOrd="0" parTransId="{BB2FDBC5-898C-3245-995A-1FD227FDCD0B}" sibTransId="{E3A5348F-965F-B744-A3B0-3CBFCE7BDFA1}"/>
    <dgm:cxn modelId="{BAA26BCD-A9E7-C64A-A65C-407F5660927B}" type="presOf" srcId="{90F1AC0F-0EDA-E845-9F22-8839C5656D3A}" destId="{E98C9EDD-386F-5D4C-AAE5-B2C9A513820A}" srcOrd="0" destOrd="0" presId="urn:microsoft.com/office/officeart/2008/layout/RadialCluster"/>
    <dgm:cxn modelId="{220C53EF-060E-B245-ACCE-9B762FF1719C}" srcId="{5344F61C-C3F3-D64A-86B6-4BE9110E6D27}" destId="{90F1AC0F-0EDA-E845-9F22-8839C5656D3A}" srcOrd="0" destOrd="0" parTransId="{41AE0E2B-909C-7443-B48B-68E1E543A240}" sibTransId="{FBBF8668-5A33-6A4E-9C2F-E06687FA4531}"/>
    <dgm:cxn modelId="{C65D7FF4-67DC-7049-92A8-68F32F7E1839}" type="presParOf" srcId="{E6E9F48D-4B66-4747-B6D7-0F7519FA2C5B}" destId="{246D2A7C-BFE6-6F4A-B65B-55E126D8AB48}" srcOrd="0" destOrd="0" presId="urn:microsoft.com/office/officeart/2008/layout/RadialCluster"/>
    <dgm:cxn modelId="{535E4C2A-A756-6F48-9DA1-801BA22111FD}" type="presParOf" srcId="{246D2A7C-BFE6-6F4A-B65B-55E126D8AB48}" destId="{A8300B92-69CD-964D-B48C-082783FB4102}" srcOrd="0" destOrd="0" presId="urn:microsoft.com/office/officeart/2008/layout/RadialCluster"/>
    <dgm:cxn modelId="{4C34A308-48CC-D743-9ED7-28F274476727}" type="presParOf" srcId="{246D2A7C-BFE6-6F4A-B65B-55E126D8AB48}" destId="{C3511830-2307-BE4F-AFCE-393C63F27B92}" srcOrd="1" destOrd="0" presId="urn:microsoft.com/office/officeart/2008/layout/RadialCluster"/>
    <dgm:cxn modelId="{F256C4B0-2D83-E044-BD3C-9BC87A96DB6F}" type="presParOf" srcId="{246D2A7C-BFE6-6F4A-B65B-55E126D8AB48}" destId="{E98C9EDD-386F-5D4C-AAE5-B2C9A513820A}" srcOrd="2" destOrd="0" presId="urn:microsoft.com/office/officeart/2008/layout/RadialCluster"/>
    <dgm:cxn modelId="{3FC082E0-D0B8-AC4B-9E19-B080BC96A231}" type="presParOf" srcId="{246D2A7C-BFE6-6F4A-B65B-55E126D8AB48}" destId="{F6067FC2-F9CD-2D4F-8A14-EF0797D6DA11}" srcOrd="3" destOrd="0" presId="urn:microsoft.com/office/officeart/2008/layout/RadialCluster"/>
    <dgm:cxn modelId="{AD00746E-879E-3B46-92EB-CE473EF2D3B9}" type="presParOf" srcId="{246D2A7C-BFE6-6F4A-B65B-55E126D8AB48}" destId="{BB667D58-1112-5648-B665-D91D5B8F7B08}" srcOrd="4" destOrd="0" presId="urn:microsoft.com/office/officeart/2008/layout/RadialCluster"/>
    <dgm:cxn modelId="{39948802-0BE4-8549-A777-A7E8BB88ECF0}" type="presParOf" srcId="{246D2A7C-BFE6-6F4A-B65B-55E126D8AB48}" destId="{78D51D9E-FCFB-4E4A-9EBC-47E17289A2F5}" srcOrd="5" destOrd="0" presId="urn:microsoft.com/office/officeart/2008/layout/RadialCluster"/>
    <dgm:cxn modelId="{F6B0B9DB-F465-FA4A-8F65-9F18A1F48402}" type="presParOf" srcId="{246D2A7C-BFE6-6F4A-B65B-55E126D8AB48}" destId="{14733CC5-0F60-5A45-9A96-79975D018D2D}"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4E651B0-49A1-9D41-A363-3C3463F7EC46}" type="doc">
      <dgm:prSet loTypeId="urn:microsoft.com/office/officeart/2008/layout/NameandTitleOrganizationalChart" loCatId="" qsTypeId="urn:microsoft.com/office/officeart/2005/8/quickstyle/simple1" qsCatId="simple" csTypeId="urn:microsoft.com/office/officeart/2005/8/colors/accent1_2" csCatId="accent1" phldr="1"/>
      <dgm:spPr/>
    </dgm:pt>
    <dgm:pt modelId="{FF316426-E8F5-3348-B015-A5F11422B619}">
      <dgm:prSet phldrT="[Text]" custT="1"/>
      <dgm:spPr/>
      <dgm:t>
        <a:bodyPr/>
        <a:lstStyle/>
        <a:p>
          <a:r>
            <a:rPr lang="en-US" sz="3200" dirty="0">
              <a:latin typeface="+mn-lt"/>
              <a:ea typeface="Tahoma" panose="020B0604030504040204" pitchFamily="34" charset="0"/>
              <a:cs typeface="Tahoma" panose="020B0604030504040204" pitchFamily="34" charset="0"/>
            </a:rPr>
            <a:t>Neurocognitive Construct </a:t>
          </a:r>
        </a:p>
      </dgm:t>
    </dgm:pt>
    <dgm:pt modelId="{0EEF4A7F-7A49-DE45-B46D-ADF0038B058E}" type="parTrans" cxnId="{FC4B2652-CCDF-4F4D-94B7-2ECDED42A174}">
      <dgm:prSet/>
      <dgm:spPr/>
      <dgm:t>
        <a:bodyPr/>
        <a:lstStyle/>
        <a:p>
          <a:endParaRPr lang="en-US"/>
        </a:p>
      </dgm:t>
    </dgm:pt>
    <dgm:pt modelId="{1814E0E9-BE03-784F-BD58-493A44398E50}" type="sibTrans" cxnId="{FC4B2652-CCDF-4F4D-94B7-2ECDED42A174}">
      <dgm:prSet custT="1"/>
      <dgm:spPr/>
      <dgm:t>
        <a:bodyPr/>
        <a:lstStyle/>
        <a:p>
          <a:pPr algn="r"/>
          <a:endParaRPr lang="en-US" sz="1800" dirty="0">
            <a:latin typeface="+mn-lt"/>
            <a:ea typeface="Tahoma" panose="020B0604030504040204" pitchFamily="34" charset="0"/>
            <a:cs typeface="Tahoma" panose="020B0604030504040204" pitchFamily="34" charset="0"/>
          </a:endParaRPr>
        </a:p>
        <a:p>
          <a:pPr algn="l"/>
          <a:r>
            <a:rPr lang="en-US" sz="1800" dirty="0">
              <a:latin typeface="+mn-lt"/>
              <a:ea typeface="Tahoma" panose="020B0604030504040204" pitchFamily="34" charset="0"/>
              <a:cs typeface="Tahoma" panose="020B0604030504040204" pitchFamily="34" charset="0"/>
            </a:rPr>
            <a:t>Difficulties with Attention, Memory, Executive Function, Emotional Regulation and Categorization.</a:t>
          </a:r>
        </a:p>
        <a:p>
          <a:pPr algn="r"/>
          <a:endParaRPr lang="en-US" sz="1800" dirty="0">
            <a:latin typeface="+mn-lt"/>
            <a:ea typeface="Tahoma" panose="020B0604030504040204" pitchFamily="34" charset="0"/>
            <a:cs typeface="Tahoma" panose="020B0604030504040204" pitchFamily="34" charset="0"/>
          </a:endParaRPr>
        </a:p>
      </dgm:t>
    </dgm:pt>
    <dgm:pt modelId="{B12AD789-A7C4-4149-BFC5-0B8B0E582F8A}">
      <dgm:prSet custT="1"/>
      <dgm:spPr/>
      <dgm:t>
        <a:bodyPr/>
        <a:lstStyle/>
        <a:p>
          <a:r>
            <a:rPr lang="en-US" sz="3200" dirty="0">
              <a:latin typeface="+mn-lt"/>
              <a:ea typeface="Tahoma" panose="020B0604030504040204" pitchFamily="34" charset="0"/>
              <a:cs typeface="Tahoma" panose="020B0604030504040204" pitchFamily="34" charset="0"/>
            </a:rPr>
            <a:t>Unconscious Motivations</a:t>
          </a:r>
        </a:p>
      </dgm:t>
    </dgm:pt>
    <dgm:pt modelId="{026C29A0-53BB-1643-9601-8BFA8AA52E23}" type="parTrans" cxnId="{B70453BD-960D-D447-B60D-86BAE4503478}">
      <dgm:prSet/>
      <dgm:spPr/>
      <dgm:t>
        <a:bodyPr/>
        <a:lstStyle/>
        <a:p>
          <a:endParaRPr lang="en-US">
            <a:latin typeface="+mn-lt"/>
            <a:ea typeface="Tahoma" panose="020B0604030504040204" pitchFamily="34" charset="0"/>
            <a:cs typeface="Tahoma" panose="020B0604030504040204" pitchFamily="34" charset="0"/>
          </a:endParaRPr>
        </a:p>
      </dgm:t>
    </dgm:pt>
    <dgm:pt modelId="{1A8B90C9-5B09-6E4A-85AB-32D61EBE0CEE}" type="sibTrans" cxnId="{B70453BD-960D-D447-B60D-86BAE4503478}">
      <dgm:prSet/>
      <dgm:spPr/>
      <dgm:t>
        <a:bodyPr/>
        <a:lstStyle/>
        <a:p>
          <a:pPr algn="l"/>
          <a:r>
            <a:rPr lang="en-US" dirty="0">
              <a:latin typeface="+mn-lt"/>
              <a:ea typeface="Tahoma" panose="020B0604030504040204" pitchFamily="34" charset="0"/>
              <a:cs typeface="Tahoma" panose="020B0604030504040204" pitchFamily="34" charset="0"/>
            </a:rPr>
            <a:t>The feelings we try to avoid with our behavior. </a:t>
          </a:r>
        </a:p>
      </dgm:t>
    </dgm:pt>
    <dgm:pt modelId="{026BBEBE-E439-3148-A24C-8202DCF8BAFA}">
      <dgm:prSet custT="1"/>
      <dgm:spPr/>
      <dgm:t>
        <a:bodyPr/>
        <a:lstStyle/>
        <a:p>
          <a:r>
            <a:rPr lang="en-US" sz="3200" dirty="0">
              <a:latin typeface="+mn-lt"/>
              <a:ea typeface="Tahoma" panose="020B0604030504040204" pitchFamily="34" charset="0"/>
              <a:cs typeface="Tahoma" panose="020B0604030504040204" pitchFamily="34" charset="0"/>
            </a:rPr>
            <a:t>Conscious Reasoning </a:t>
          </a:r>
        </a:p>
      </dgm:t>
    </dgm:pt>
    <dgm:pt modelId="{9F6016BB-A499-054D-BBC9-351D336582AD}" type="parTrans" cxnId="{BF1E9E1B-F894-554F-95C6-322DE75CD71A}">
      <dgm:prSet/>
      <dgm:spPr/>
      <dgm:t>
        <a:bodyPr/>
        <a:lstStyle/>
        <a:p>
          <a:endParaRPr lang="en-US">
            <a:latin typeface="+mn-lt"/>
            <a:ea typeface="Tahoma" panose="020B0604030504040204" pitchFamily="34" charset="0"/>
            <a:cs typeface="Tahoma" panose="020B0604030504040204" pitchFamily="34" charset="0"/>
          </a:endParaRPr>
        </a:p>
      </dgm:t>
    </dgm:pt>
    <dgm:pt modelId="{634DE009-9CBA-CF43-8F82-3417D1445E22}" type="sibTrans" cxnId="{BF1E9E1B-F894-554F-95C6-322DE75CD71A}">
      <dgm:prSet/>
      <dgm:spPr/>
      <dgm:t>
        <a:bodyPr/>
        <a:lstStyle/>
        <a:p>
          <a:pPr algn="l"/>
          <a:r>
            <a:rPr lang="en-US" dirty="0">
              <a:latin typeface="+mn-lt"/>
              <a:ea typeface="Tahoma" panose="020B0604030504040204" pitchFamily="34" charset="0"/>
              <a:cs typeface="Tahoma" panose="020B0604030504040204" pitchFamily="34" charset="0"/>
            </a:rPr>
            <a:t>The thoughts we use to explain our behavior.</a:t>
          </a:r>
        </a:p>
      </dgm:t>
    </dgm:pt>
    <dgm:pt modelId="{7EB853EB-67D7-784F-8908-A616A96C6CC5}" type="pres">
      <dgm:prSet presAssocID="{94E651B0-49A1-9D41-A363-3C3463F7EC46}" presName="hierChild1" presStyleCnt="0">
        <dgm:presLayoutVars>
          <dgm:orgChart val="1"/>
          <dgm:chPref val="1"/>
          <dgm:dir/>
          <dgm:animOne val="branch"/>
          <dgm:animLvl val="lvl"/>
          <dgm:resizeHandles/>
        </dgm:presLayoutVars>
      </dgm:prSet>
      <dgm:spPr/>
    </dgm:pt>
    <dgm:pt modelId="{DC199E9B-B1EF-C141-938A-34D2ECCFA6DA}" type="pres">
      <dgm:prSet presAssocID="{FF316426-E8F5-3348-B015-A5F11422B619}" presName="hierRoot1" presStyleCnt="0">
        <dgm:presLayoutVars>
          <dgm:hierBranch val="init"/>
        </dgm:presLayoutVars>
      </dgm:prSet>
      <dgm:spPr/>
    </dgm:pt>
    <dgm:pt modelId="{FE9A3DBC-34C7-814A-BAA8-E2F5E7CEBBD6}" type="pres">
      <dgm:prSet presAssocID="{FF316426-E8F5-3348-B015-A5F11422B619}" presName="rootComposite1" presStyleCnt="0"/>
      <dgm:spPr/>
    </dgm:pt>
    <dgm:pt modelId="{06AFDC6F-790D-5948-A955-35A76548820E}" type="pres">
      <dgm:prSet presAssocID="{FF316426-E8F5-3348-B015-A5F11422B619}" presName="rootText1" presStyleLbl="node0" presStyleIdx="0" presStyleCnt="1">
        <dgm:presLayoutVars>
          <dgm:chMax/>
          <dgm:chPref val="3"/>
        </dgm:presLayoutVars>
      </dgm:prSet>
      <dgm:spPr/>
    </dgm:pt>
    <dgm:pt modelId="{5C479BA3-4CFC-0B4C-9309-98F8A4E0607C}" type="pres">
      <dgm:prSet presAssocID="{FF316426-E8F5-3348-B015-A5F11422B619}" presName="titleText1" presStyleLbl="fgAcc0" presStyleIdx="0" presStyleCnt="1" custScaleX="97448" custScaleY="211232" custLinFactNeighborX="397" custLinFactNeighborY="35189">
        <dgm:presLayoutVars>
          <dgm:chMax val="0"/>
          <dgm:chPref val="0"/>
        </dgm:presLayoutVars>
      </dgm:prSet>
      <dgm:spPr/>
    </dgm:pt>
    <dgm:pt modelId="{2B747F9B-963B-D648-A0F4-70FA8A630253}" type="pres">
      <dgm:prSet presAssocID="{FF316426-E8F5-3348-B015-A5F11422B619}" presName="rootConnector1" presStyleLbl="node1" presStyleIdx="0" presStyleCnt="2"/>
      <dgm:spPr/>
    </dgm:pt>
    <dgm:pt modelId="{6D893E1A-FF56-C04F-86F2-107E35B13B12}" type="pres">
      <dgm:prSet presAssocID="{FF316426-E8F5-3348-B015-A5F11422B619}" presName="hierChild2" presStyleCnt="0"/>
      <dgm:spPr/>
    </dgm:pt>
    <dgm:pt modelId="{468DFE8D-7DB0-EC4D-8FCE-FBFF7B2E23F9}" type="pres">
      <dgm:prSet presAssocID="{026C29A0-53BB-1643-9601-8BFA8AA52E23}" presName="Name37" presStyleLbl="parChTrans1D2" presStyleIdx="0" presStyleCnt="2"/>
      <dgm:spPr/>
    </dgm:pt>
    <dgm:pt modelId="{14031AB5-B67E-7547-A154-A7EDA20BB182}" type="pres">
      <dgm:prSet presAssocID="{B12AD789-A7C4-4149-BFC5-0B8B0E582F8A}" presName="hierRoot2" presStyleCnt="0">
        <dgm:presLayoutVars>
          <dgm:hierBranch val="init"/>
        </dgm:presLayoutVars>
      </dgm:prSet>
      <dgm:spPr/>
    </dgm:pt>
    <dgm:pt modelId="{254106F1-2809-3840-94FB-183BD319A8AA}" type="pres">
      <dgm:prSet presAssocID="{B12AD789-A7C4-4149-BFC5-0B8B0E582F8A}" presName="rootComposite" presStyleCnt="0"/>
      <dgm:spPr/>
    </dgm:pt>
    <dgm:pt modelId="{2D21166C-EBBF-514F-80B2-A69C7DABC89F}" type="pres">
      <dgm:prSet presAssocID="{B12AD789-A7C4-4149-BFC5-0B8B0E582F8A}" presName="rootText" presStyleLbl="node1" presStyleIdx="0" presStyleCnt="2">
        <dgm:presLayoutVars>
          <dgm:chMax/>
          <dgm:chPref val="3"/>
        </dgm:presLayoutVars>
      </dgm:prSet>
      <dgm:spPr/>
    </dgm:pt>
    <dgm:pt modelId="{9673AB92-4821-8A40-9832-AF95C7CEF669}" type="pres">
      <dgm:prSet presAssocID="{B12AD789-A7C4-4149-BFC5-0B8B0E582F8A}" presName="titleText2" presStyleLbl="fgAcc1" presStyleIdx="0" presStyleCnt="2">
        <dgm:presLayoutVars>
          <dgm:chMax val="0"/>
          <dgm:chPref val="0"/>
        </dgm:presLayoutVars>
      </dgm:prSet>
      <dgm:spPr/>
    </dgm:pt>
    <dgm:pt modelId="{66A9CDFE-39A7-F446-9E1B-CADDF7CBB822}" type="pres">
      <dgm:prSet presAssocID="{B12AD789-A7C4-4149-BFC5-0B8B0E582F8A}" presName="rootConnector" presStyleLbl="node2" presStyleIdx="0" presStyleCnt="0"/>
      <dgm:spPr/>
    </dgm:pt>
    <dgm:pt modelId="{3739CE41-A671-C54C-9B30-61219FD925FF}" type="pres">
      <dgm:prSet presAssocID="{B12AD789-A7C4-4149-BFC5-0B8B0E582F8A}" presName="hierChild4" presStyleCnt="0"/>
      <dgm:spPr/>
    </dgm:pt>
    <dgm:pt modelId="{F7D7022A-5E12-E840-9C96-50ACF568C3ED}" type="pres">
      <dgm:prSet presAssocID="{B12AD789-A7C4-4149-BFC5-0B8B0E582F8A}" presName="hierChild5" presStyleCnt="0"/>
      <dgm:spPr/>
    </dgm:pt>
    <dgm:pt modelId="{7D5A3587-B35B-7748-A337-6E807FAB76DE}" type="pres">
      <dgm:prSet presAssocID="{9F6016BB-A499-054D-BBC9-351D336582AD}" presName="Name37" presStyleLbl="parChTrans1D2" presStyleIdx="1" presStyleCnt="2"/>
      <dgm:spPr/>
    </dgm:pt>
    <dgm:pt modelId="{FCC72C35-5963-7B46-B519-5A61E7BA0E75}" type="pres">
      <dgm:prSet presAssocID="{026BBEBE-E439-3148-A24C-8202DCF8BAFA}" presName="hierRoot2" presStyleCnt="0">
        <dgm:presLayoutVars>
          <dgm:hierBranch val="init"/>
        </dgm:presLayoutVars>
      </dgm:prSet>
      <dgm:spPr/>
    </dgm:pt>
    <dgm:pt modelId="{50E37649-7D07-594D-8AE4-ED80339A40D2}" type="pres">
      <dgm:prSet presAssocID="{026BBEBE-E439-3148-A24C-8202DCF8BAFA}" presName="rootComposite" presStyleCnt="0"/>
      <dgm:spPr/>
    </dgm:pt>
    <dgm:pt modelId="{59A398F0-98FD-AD40-9E53-99D1F2BAABDD}" type="pres">
      <dgm:prSet presAssocID="{026BBEBE-E439-3148-A24C-8202DCF8BAFA}" presName="rootText" presStyleLbl="node1" presStyleIdx="1" presStyleCnt="2">
        <dgm:presLayoutVars>
          <dgm:chMax/>
          <dgm:chPref val="3"/>
        </dgm:presLayoutVars>
      </dgm:prSet>
      <dgm:spPr/>
    </dgm:pt>
    <dgm:pt modelId="{B4AFA03A-E485-8F43-8F56-AA0F194B1F1B}" type="pres">
      <dgm:prSet presAssocID="{026BBEBE-E439-3148-A24C-8202DCF8BAFA}" presName="titleText2" presStyleLbl="fgAcc1" presStyleIdx="1" presStyleCnt="2">
        <dgm:presLayoutVars>
          <dgm:chMax val="0"/>
          <dgm:chPref val="0"/>
        </dgm:presLayoutVars>
      </dgm:prSet>
      <dgm:spPr/>
    </dgm:pt>
    <dgm:pt modelId="{6F2C3436-71E1-0F4E-BE28-521D78997C3A}" type="pres">
      <dgm:prSet presAssocID="{026BBEBE-E439-3148-A24C-8202DCF8BAFA}" presName="rootConnector" presStyleLbl="node2" presStyleIdx="0" presStyleCnt="0"/>
      <dgm:spPr/>
    </dgm:pt>
    <dgm:pt modelId="{2EBA47CC-0B66-B948-83FA-A3A83A27EC2B}" type="pres">
      <dgm:prSet presAssocID="{026BBEBE-E439-3148-A24C-8202DCF8BAFA}" presName="hierChild4" presStyleCnt="0"/>
      <dgm:spPr/>
    </dgm:pt>
    <dgm:pt modelId="{F1A98334-40F2-8D43-AAA9-C03D8BD7D429}" type="pres">
      <dgm:prSet presAssocID="{026BBEBE-E439-3148-A24C-8202DCF8BAFA}" presName="hierChild5" presStyleCnt="0"/>
      <dgm:spPr/>
    </dgm:pt>
    <dgm:pt modelId="{31B8CE7E-C866-6745-879C-3BCFE54A44FC}" type="pres">
      <dgm:prSet presAssocID="{FF316426-E8F5-3348-B015-A5F11422B619}" presName="hierChild3" presStyleCnt="0"/>
      <dgm:spPr/>
    </dgm:pt>
  </dgm:ptLst>
  <dgm:cxnLst>
    <dgm:cxn modelId="{6F6D8501-8B30-A44C-9A44-9685C1674B83}" type="presOf" srcId="{FF316426-E8F5-3348-B015-A5F11422B619}" destId="{2B747F9B-963B-D648-A0F4-70FA8A630253}" srcOrd="1" destOrd="0" presId="urn:microsoft.com/office/officeart/2008/layout/NameandTitleOrganizationalChart"/>
    <dgm:cxn modelId="{E080FD07-D149-AB45-847B-2D8F3659F3EA}" type="presOf" srcId="{634DE009-9CBA-CF43-8F82-3417D1445E22}" destId="{B4AFA03A-E485-8F43-8F56-AA0F194B1F1B}" srcOrd="0" destOrd="0" presId="urn:microsoft.com/office/officeart/2008/layout/NameandTitleOrganizationalChart"/>
    <dgm:cxn modelId="{BF1E9E1B-F894-554F-95C6-322DE75CD71A}" srcId="{FF316426-E8F5-3348-B015-A5F11422B619}" destId="{026BBEBE-E439-3148-A24C-8202DCF8BAFA}" srcOrd="1" destOrd="0" parTransId="{9F6016BB-A499-054D-BBC9-351D336582AD}" sibTransId="{634DE009-9CBA-CF43-8F82-3417D1445E22}"/>
    <dgm:cxn modelId="{9434411D-E5E3-AD4F-9FA0-50F61A9AE497}" type="presOf" srcId="{94E651B0-49A1-9D41-A363-3C3463F7EC46}" destId="{7EB853EB-67D7-784F-8908-A616A96C6CC5}" srcOrd="0" destOrd="0" presId="urn:microsoft.com/office/officeart/2008/layout/NameandTitleOrganizationalChart"/>
    <dgm:cxn modelId="{FC4B2652-CCDF-4F4D-94B7-2ECDED42A174}" srcId="{94E651B0-49A1-9D41-A363-3C3463F7EC46}" destId="{FF316426-E8F5-3348-B015-A5F11422B619}" srcOrd="0" destOrd="0" parTransId="{0EEF4A7F-7A49-DE45-B46D-ADF0038B058E}" sibTransId="{1814E0E9-BE03-784F-BD58-493A44398E50}"/>
    <dgm:cxn modelId="{60080353-2A2B-4A4C-A4F5-324CD0570038}" type="presOf" srcId="{B12AD789-A7C4-4149-BFC5-0B8B0E582F8A}" destId="{2D21166C-EBBF-514F-80B2-A69C7DABC89F}" srcOrd="0" destOrd="0" presId="urn:microsoft.com/office/officeart/2008/layout/NameandTitleOrganizationalChart"/>
    <dgm:cxn modelId="{23EC2659-306B-B24A-9420-DB4F725F660A}" type="presOf" srcId="{FF316426-E8F5-3348-B015-A5F11422B619}" destId="{06AFDC6F-790D-5948-A955-35A76548820E}" srcOrd="0" destOrd="0" presId="urn:microsoft.com/office/officeart/2008/layout/NameandTitleOrganizationalChart"/>
    <dgm:cxn modelId="{B7541376-0845-5D40-9CF0-5CF6F99D66FE}" type="presOf" srcId="{B12AD789-A7C4-4149-BFC5-0B8B0E582F8A}" destId="{66A9CDFE-39A7-F446-9E1B-CADDF7CBB822}" srcOrd="1" destOrd="0" presId="urn:microsoft.com/office/officeart/2008/layout/NameandTitleOrganizationalChart"/>
    <dgm:cxn modelId="{DFAE707B-1038-F346-9399-E47AE74CAA96}" type="presOf" srcId="{1814E0E9-BE03-784F-BD58-493A44398E50}" destId="{5C479BA3-4CFC-0B4C-9309-98F8A4E0607C}" srcOrd="0" destOrd="0" presId="urn:microsoft.com/office/officeart/2008/layout/NameandTitleOrganizationalChart"/>
    <dgm:cxn modelId="{E2026092-F0E2-B040-99A9-C5C473190E90}" type="presOf" srcId="{026C29A0-53BB-1643-9601-8BFA8AA52E23}" destId="{468DFE8D-7DB0-EC4D-8FCE-FBFF7B2E23F9}" srcOrd="0" destOrd="0" presId="urn:microsoft.com/office/officeart/2008/layout/NameandTitleOrganizationalChart"/>
    <dgm:cxn modelId="{EBE2D094-ECD0-B842-820A-7D24C7202C3C}" type="presOf" srcId="{026BBEBE-E439-3148-A24C-8202DCF8BAFA}" destId="{59A398F0-98FD-AD40-9E53-99D1F2BAABDD}" srcOrd="0" destOrd="0" presId="urn:microsoft.com/office/officeart/2008/layout/NameandTitleOrganizationalChart"/>
    <dgm:cxn modelId="{0B86A59B-EB4A-0649-93B9-365BB47C5DAD}" type="presOf" srcId="{1A8B90C9-5B09-6E4A-85AB-32D61EBE0CEE}" destId="{9673AB92-4821-8A40-9832-AF95C7CEF669}" srcOrd="0" destOrd="0" presId="urn:microsoft.com/office/officeart/2008/layout/NameandTitleOrganizationalChart"/>
    <dgm:cxn modelId="{BF5B42A8-2810-A744-81FB-B7540B5C74EF}" type="presOf" srcId="{9F6016BB-A499-054D-BBC9-351D336582AD}" destId="{7D5A3587-B35B-7748-A337-6E807FAB76DE}" srcOrd="0" destOrd="0" presId="urn:microsoft.com/office/officeart/2008/layout/NameandTitleOrganizationalChart"/>
    <dgm:cxn modelId="{B70453BD-960D-D447-B60D-86BAE4503478}" srcId="{FF316426-E8F5-3348-B015-A5F11422B619}" destId="{B12AD789-A7C4-4149-BFC5-0B8B0E582F8A}" srcOrd="0" destOrd="0" parTransId="{026C29A0-53BB-1643-9601-8BFA8AA52E23}" sibTransId="{1A8B90C9-5B09-6E4A-85AB-32D61EBE0CEE}"/>
    <dgm:cxn modelId="{5FD84CEB-FF26-0248-9387-64D4FF821E43}" type="presOf" srcId="{026BBEBE-E439-3148-A24C-8202DCF8BAFA}" destId="{6F2C3436-71E1-0F4E-BE28-521D78997C3A}" srcOrd="1" destOrd="0" presId="urn:microsoft.com/office/officeart/2008/layout/NameandTitleOrganizationalChart"/>
    <dgm:cxn modelId="{78B96545-AFCB-8B4B-98C7-4B05B1CC8489}" type="presParOf" srcId="{7EB853EB-67D7-784F-8908-A616A96C6CC5}" destId="{DC199E9B-B1EF-C141-938A-34D2ECCFA6DA}" srcOrd="0" destOrd="0" presId="urn:microsoft.com/office/officeart/2008/layout/NameandTitleOrganizationalChart"/>
    <dgm:cxn modelId="{B3E8EBE2-90CE-DC45-A773-6F100EAA536F}" type="presParOf" srcId="{DC199E9B-B1EF-C141-938A-34D2ECCFA6DA}" destId="{FE9A3DBC-34C7-814A-BAA8-E2F5E7CEBBD6}" srcOrd="0" destOrd="0" presId="urn:microsoft.com/office/officeart/2008/layout/NameandTitleOrganizationalChart"/>
    <dgm:cxn modelId="{7B6655CA-E354-B740-A056-60D4BECD8244}" type="presParOf" srcId="{FE9A3DBC-34C7-814A-BAA8-E2F5E7CEBBD6}" destId="{06AFDC6F-790D-5948-A955-35A76548820E}" srcOrd="0" destOrd="0" presId="urn:microsoft.com/office/officeart/2008/layout/NameandTitleOrganizationalChart"/>
    <dgm:cxn modelId="{26DAC2BD-63D5-1244-A8F5-E39C30E21214}" type="presParOf" srcId="{FE9A3DBC-34C7-814A-BAA8-E2F5E7CEBBD6}" destId="{5C479BA3-4CFC-0B4C-9309-98F8A4E0607C}" srcOrd="1" destOrd="0" presId="urn:microsoft.com/office/officeart/2008/layout/NameandTitleOrganizationalChart"/>
    <dgm:cxn modelId="{8588712D-891E-264A-B063-63C88D5CDF44}" type="presParOf" srcId="{FE9A3DBC-34C7-814A-BAA8-E2F5E7CEBBD6}" destId="{2B747F9B-963B-D648-A0F4-70FA8A630253}" srcOrd="2" destOrd="0" presId="urn:microsoft.com/office/officeart/2008/layout/NameandTitleOrganizationalChart"/>
    <dgm:cxn modelId="{8691C335-4CDC-6044-B516-D579A8C6B1EA}" type="presParOf" srcId="{DC199E9B-B1EF-C141-938A-34D2ECCFA6DA}" destId="{6D893E1A-FF56-C04F-86F2-107E35B13B12}" srcOrd="1" destOrd="0" presId="urn:microsoft.com/office/officeart/2008/layout/NameandTitleOrganizationalChart"/>
    <dgm:cxn modelId="{3153C0B4-0CAB-F84E-9BA7-46A135B3D055}" type="presParOf" srcId="{6D893E1A-FF56-C04F-86F2-107E35B13B12}" destId="{468DFE8D-7DB0-EC4D-8FCE-FBFF7B2E23F9}" srcOrd="0" destOrd="0" presId="urn:microsoft.com/office/officeart/2008/layout/NameandTitleOrganizationalChart"/>
    <dgm:cxn modelId="{8BF86A30-B569-D14A-99E4-63EEF440D536}" type="presParOf" srcId="{6D893E1A-FF56-C04F-86F2-107E35B13B12}" destId="{14031AB5-B67E-7547-A154-A7EDA20BB182}" srcOrd="1" destOrd="0" presId="urn:microsoft.com/office/officeart/2008/layout/NameandTitleOrganizationalChart"/>
    <dgm:cxn modelId="{44B4DAE5-4E08-3C4F-83FC-5C60DAA6DB13}" type="presParOf" srcId="{14031AB5-B67E-7547-A154-A7EDA20BB182}" destId="{254106F1-2809-3840-94FB-183BD319A8AA}" srcOrd="0" destOrd="0" presId="urn:microsoft.com/office/officeart/2008/layout/NameandTitleOrganizationalChart"/>
    <dgm:cxn modelId="{5D6E4E93-956B-E944-A0DB-723112E4192A}" type="presParOf" srcId="{254106F1-2809-3840-94FB-183BD319A8AA}" destId="{2D21166C-EBBF-514F-80B2-A69C7DABC89F}" srcOrd="0" destOrd="0" presId="urn:microsoft.com/office/officeart/2008/layout/NameandTitleOrganizationalChart"/>
    <dgm:cxn modelId="{9A015F44-4458-5144-814A-8FF5D08C3AA0}" type="presParOf" srcId="{254106F1-2809-3840-94FB-183BD319A8AA}" destId="{9673AB92-4821-8A40-9832-AF95C7CEF669}" srcOrd="1" destOrd="0" presId="urn:microsoft.com/office/officeart/2008/layout/NameandTitleOrganizationalChart"/>
    <dgm:cxn modelId="{BFF64D3B-A0DF-A646-8BF9-D424668E7A3A}" type="presParOf" srcId="{254106F1-2809-3840-94FB-183BD319A8AA}" destId="{66A9CDFE-39A7-F446-9E1B-CADDF7CBB822}" srcOrd="2" destOrd="0" presId="urn:microsoft.com/office/officeart/2008/layout/NameandTitleOrganizationalChart"/>
    <dgm:cxn modelId="{0EE19D3A-B6BA-204F-9431-DABB086124B4}" type="presParOf" srcId="{14031AB5-B67E-7547-A154-A7EDA20BB182}" destId="{3739CE41-A671-C54C-9B30-61219FD925FF}" srcOrd="1" destOrd="0" presId="urn:microsoft.com/office/officeart/2008/layout/NameandTitleOrganizationalChart"/>
    <dgm:cxn modelId="{D67B139D-B241-C14C-ADD6-4605FA671208}" type="presParOf" srcId="{14031AB5-B67E-7547-A154-A7EDA20BB182}" destId="{F7D7022A-5E12-E840-9C96-50ACF568C3ED}" srcOrd="2" destOrd="0" presId="urn:microsoft.com/office/officeart/2008/layout/NameandTitleOrganizationalChart"/>
    <dgm:cxn modelId="{B9DC801D-573A-6949-A633-81BB3653B52E}" type="presParOf" srcId="{6D893E1A-FF56-C04F-86F2-107E35B13B12}" destId="{7D5A3587-B35B-7748-A337-6E807FAB76DE}" srcOrd="2" destOrd="0" presId="urn:microsoft.com/office/officeart/2008/layout/NameandTitleOrganizationalChart"/>
    <dgm:cxn modelId="{103ACEE7-E303-4B45-996F-E260DEE07588}" type="presParOf" srcId="{6D893E1A-FF56-C04F-86F2-107E35B13B12}" destId="{FCC72C35-5963-7B46-B519-5A61E7BA0E75}" srcOrd="3" destOrd="0" presId="urn:microsoft.com/office/officeart/2008/layout/NameandTitleOrganizationalChart"/>
    <dgm:cxn modelId="{B46703EA-9191-324A-A4D1-9C5533330AD7}" type="presParOf" srcId="{FCC72C35-5963-7B46-B519-5A61E7BA0E75}" destId="{50E37649-7D07-594D-8AE4-ED80339A40D2}" srcOrd="0" destOrd="0" presId="urn:microsoft.com/office/officeart/2008/layout/NameandTitleOrganizationalChart"/>
    <dgm:cxn modelId="{866C31AA-85DD-7040-BD70-E85318AD1A7E}" type="presParOf" srcId="{50E37649-7D07-594D-8AE4-ED80339A40D2}" destId="{59A398F0-98FD-AD40-9E53-99D1F2BAABDD}" srcOrd="0" destOrd="0" presId="urn:microsoft.com/office/officeart/2008/layout/NameandTitleOrganizationalChart"/>
    <dgm:cxn modelId="{7439D895-5EEB-EB46-80E0-879B3DCEC71A}" type="presParOf" srcId="{50E37649-7D07-594D-8AE4-ED80339A40D2}" destId="{B4AFA03A-E485-8F43-8F56-AA0F194B1F1B}" srcOrd="1" destOrd="0" presId="urn:microsoft.com/office/officeart/2008/layout/NameandTitleOrganizationalChart"/>
    <dgm:cxn modelId="{C286ED99-B74A-6543-B7A7-C8178A8ADC0D}" type="presParOf" srcId="{50E37649-7D07-594D-8AE4-ED80339A40D2}" destId="{6F2C3436-71E1-0F4E-BE28-521D78997C3A}" srcOrd="2" destOrd="0" presId="urn:microsoft.com/office/officeart/2008/layout/NameandTitleOrganizationalChart"/>
    <dgm:cxn modelId="{66B0A510-9362-4640-BA31-58E91E3FBB48}" type="presParOf" srcId="{FCC72C35-5963-7B46-B519-5A61E7BA0E75}" destId="{2EBA47CC-0B66-B948-83FA-A3A83A27EC2B}" srcOrd="1" destOrd="0" presId="urn:microsoft.com/office/officeart/2008/layout/NameandTitleOrganizationalChart"/>
    <dgm:cxn modelId="{8E4DBF81-ACA4-7440-A20C-D8F7DE8DB6CA}" type="presParOf" srcId="{FCC72C35-5963-7B46-B519-5A61E7BA0E75}" destId="{F1A98334-40F2-8D43-AAA9-C03D8BD7D429}" srcOrd="2" destOrd="0" presId="urn:microsoft.com/office/officeart/2008/layout/NameandTitleOrganizationalChart"/>
    <dgm:cxn modelId="{2C6B146A-238E-1D4F-9DC7-DCD01F84EB18}" type="presParOf" srcId="{DC199E9B-B1EF-C141-938A-34D2ECCFA6DA}" destId="{31B8CE7E-C866-6745-879C-3BCFE54A44FC}"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2D3A278-34EE-E448-97EE-076F37DD3572}" type="doc">
      <dgm:prSet loTypeId="urn:microsoft.com/office/officeart/2009/layout/CircleArrowProcess" loCatId="" qsTypeId="urn:microsoft.com/office/officeart/2005/8/quickstyle/simple1" qsCatId="simple" csTypeId="urn:microsoft.com/office/officeart/2005/8/colors/accent1_2" csCatId="accent1" phldr="1"/>
      <dgm:spPr/>
      <dgm:t>
        <a:bodyPr/>
        <a:lstStyle/>
        <a:p>
          <a:endParaRPr lang="en-US"/>
        </a:p>
      </dgm:t>
    </dgm:pt>
    <dgm:pt modelId="{84377755-D66F-954B-A7CF-A6354F110760}">
      <dgm:prSet phldrT="[Text]"/>
      <dgm:spPr/>
      <dgm:t>
        <a:bodyPr/>
        <a:lstStyle/>
        <a:p>
          <a:r>
            <a:rPr lang="en-US" dirty="0"/>
            <a:t>Decisional Duress</a:t>
          </a:r>
        </a:p>
      </dgm:t>
    </dgm:pt>
    <dgm:pt modelId="{8068A233-9696-9043-BF9F-F32DCEE1D6E8}" type="parTrans" cxnId="{8747D229-26CA-4A42-900E-385EC1C64B7C}">
      <dgm:prSet/>
      <dgm:spPr/>
      <dgm:t>
        <a:bodyPr/>
        <a:lstStyle/>
        <a:p>
          <a:endParaRPr lang="en-US"/>
        </a:p>
      </dgm:t>
    </dgm:pt>
    <dgm:pt modelId="{D759A492-ECAF-7F41-A875-70625F9264D6}" type="sibTrans" cxnId="{8747D229-26CA-4A42-900E-385EC1C64B7C}">
      <dgm:prSet/>
      <dgm:spPr/>
      <dgm:t>
        <a:bodyPr/>
        <a:lstStyle/>
        <a:p>
          <a:endParaRPr lang="en-US"/>
        </a:p>
      </dgm:t>
    </dgm:pt>
    <dgm:pt modelId="{F6ABFF1F-4C78-C549-A867-24CF84AB74BD}">
      <dgm:prSet phldrT="[Text]"/>
      <dgm:spPr/>
      <dgm:t>
        <a:bodyPr/>
        <a:lstStyle/>
        <a:p>
          <a:r>
            <a:rPr lang="en-US" dirty="0"/>
            <a:t>Emotional Distress</a:t>
          </a:r>
        </a:p>
      </dgm:t>
    </dgm:pt>
    <dgm:pt modelId="{72E25E3D-48E3-E546-8089-6C542693A47B}" type="parTrans" cxnId="{6C613DAD-801C-684D-9DFA-45393D663A09}">
      <dgm:prSet/>
      <dgm:spPr/>
      <dgm:t>
        <a:bodyPr/>
        <a:lstStyle/>
        <a:p>
          <a:endParaRPr lang="en-US"/>
        </a:p>
      </dgm:t>
    </dgm:pt>
    <dgm:pt modelId="{72B7975B-F1B3-7D4B-B352-4AA93FCE1F63}" type="sibTrans" cxnId="{6C613DAD-801C-684D-9DFA-45393D663A09}">
      <dgm:prSet/>
      <dgm:spPr/>
      <dgm:t>
        <a:bodyPr/>
        <a:lstStyle/>
        <a:p>
          <a:endParaRPr lang="en-US"/>
        </a:p>
      </dgm:t>
    </dgm:pt>
    <dgm:pt modelId="{1D395254-23A1-E249-8A49-7D12416075D7}">
      <dgm:prSet phldrT="[Text]"/>
      <dgm:spPr/>
      <dgm:t>
        <a:bodyPr/>
        <a:lstStyle/>
        <a:p>
          <a:r>
            <a:rPr lang="en-US" dirty="0"/>
            <a:t>Cognitive Arrest  </a:t>
          </a:r>
        </a:p>
      </dgm:t>
    </dgm:pt>
    <dgm:pt modelId="{CB5722C7-1AF9-DB4B-9C02-7DEBB98BD7BE}" type="parTrans" cxnId="{783D2D93-3134-C747-A983-B70E4A852856}">
      <dgm:prSet/>
      <dgm:spPr/>
      <dgm:t>
        <a:bodyPr/>
        <a:lstStyle/>
        <a:p>
          <a:endParaRPr lang="en-US"/>
        </a:p>
      </dgm:t>
    </dgm:pt>
    <dgm:pt modelId="{1E92C458-3930-F74E-9AFF-81B572786ADC}" type="sibTrans" cxnId="{783D2D93-3134-C747-A983-B70E4A852856}">
      <dgm:prSet/>
      <dgm:spPr/>
      <dgm:t>
        <a:bodyPr/>
        <a:lstStyle/>
        <a:p>
          <a:endParaRPr lang="en-US"/>
        </a:p>
      </dgm:t>
    </dgm:pt>
    <dgm:pt modelId="{A3ED95DB-72D6-9944-9EAA-53A1D68FE29D}" type="pres">
      <dgm:prSet presAssocID="{42D3A278-34EE-E448-97EE-076F37DD3572}" presName="Name0" presStyleCnt="0">
        <dgm:presLayoutVars>
          <dgm:chMax val="7"/>
          <dgm:chPref val="7"/>
          <dgm:dir/>
          <dgm:animLvl val="lvl"/>
        </dgm:presLayoutVars>
      </dgm:prSet>
      <dgm:spPr/>
    </dgm:pt>
    <dgm:pt modelId="{61890549-66B7-914D-9D21-84D641686042}" type="pres">
      <dgm:prSet presAssocID="{84377755-D66F-954B-A7CF-A6354F110760}" presName="Accent1" presStyleCnt="0"/>
      <dgm:spPr/>
    </dgm:pt>
    <dgm:pt modelId="{C6D6AF40-39B4-BF48-922B-9F99693FA237}" type="pres">
      <dgm:prSet presAssocID="{84377755-D66F-954B-A7CF-A6354F110760}" presName="Accent" presStyleLbl="node1" presStyleIdx="0" presStyleCnt="3"/>
      <dgm:spPr/>
    </dgm:pt>
    <dgm:pt modelId="{395921A2-2738-E541-A2A4-C726DC274555}" type="pres">
      <dgm:prSet presAssocID="{84377755-D66F-954B-A7CF-A6354F110760}" presName="Parent1" presStyleLbl="revTx" presStyleIdx="0" presStyleCnt="3">
        <dgm:presLayoutVars>
          <dgm:chMax val="1"/>
          <dgm:chPref val="1"/>
          <dgm:bulletEnabled val="1"/>
        </dgm:presLayoutVars>
      </dgm:prSet>
      <dgm:spPr/>
    </dgm:pt>
    <dgm:pt modelId="{D0129DC4-BE78-974C-B5E4-4A236A5380B6}" type="pres">
      <dgm:prSet presAssocID="{F6ABFF1F-4C78-C549-A867-24CF84AB74BD}" presName="Accent2" presStyleCnt="0"/>
      <dgm:spPr/>
    </dgm:pt>
    <dgm:pt modelId="{FEA9AEA6-ECD9-5C48-925E-FA72EF3E8A8E}" type="pres">
      <dgm:prSet presAssocID="{F6ABFF1F-4C78-C549-A867-24CF84AB74BD}" presName="Accent" presStyleLbl="node1" presStyleIdx="1" presStyleCnt="3"/>
      <dgm:spPr/>
    </dgm:pt>
    <dgm:pt modelId="{C086A80C-9A3D-ED48-BC3C-29A95F6BB411}" type="pres">
      <dgm:prSet presAssocID="{F6ABFF1F-4C78-C549-A867-24CF84AB74BD}" presName="Parent2" presStyleLbl="revTx" presStyleIdx="1" presStyleCnt="3">
        <dgm:presLayoutVars>
          <dgm:chMax val="1"/>
          <dgm:chPref val="1"/>
          <dgm:bulletEnabled val="1"/>
        </dgm:presLayoutVars>
      </dgm:prSet>
      <dgm:spPr/>
    </dgm:pt>
    <dgm:pt modelId="{F33AA0B2-A823-C446-9BBF-8781CEEE3C1E}" type="pres">
      <dgm:prSet presAssocID="{1D395254-23A1-E249-8A49-7D12416075D7}" presName="Accent3" presStyleCnt="0"/>
      <dgm:spPr/>
    </dgm:pt>
    <dgm:pt modelId="{608DDF2C-AD2B-E24C-BA4F-4E63B84A4EC2}" type="pres">
      <dgm:prSet presAssocID="{1D395254-23A1-E249-8A49-7D12416075D7}" presName="Accent" presStyleLbl="node1" presStyleIdx="2" presStyleCnt="3"/>
      <dgm:spPr/>
    </dgm:pt>
    <dgm:pt modelId="{7BC50048-098E-1B41-85F9-BF0E94C39FFD}" type="pres">
      <dgm:prSet presAssocID="{1D395254-23A1-E249-8A49-7D12416075D7}" presName="Parent3" presStyleLbl="revTx" presStyleIdx="2" presStyleCnt="3">
        <dgm:presLayoutVars>
          <dgm:chMax val="1"/>
          <dgm:chPref val="1"/>
          <dgm:bulletEnabled val="1"/>
        </dgm:presLayoutVars>
      </dgm:prSet>
      <dgm:spPr/>
    </dgm:pt>
  </dgm:ptLst>
  <dgm:cxnLst>
    <dgm:cxn modelId="{C19DA80C-133B-BD4C-8EB0-1BC7FA85A54A}" type="presOf" srcId="{84377755-D66F-954B-A7CF-A6354F110760}" destId="{395921A2-2738-E541-A2A4-C726DC274555}" srcOrd="0" destOrd="0" presId="urn:microsoft.com/office/officeart/2009/layout/CircleArrowProcess"/>
    <dgm:cxn modelId="{6422E022-24AE-574C-9862-CC1751BEE9B0}" type="presOf" srcId="{F6ABFF1F-4C78-C549-A867-24CF84AB74BD}" destId="{C086A80C-9A3D-ED48-BC3C-29A95F6BB411}" srcOrd="0" destOrd="0" presId="urn:microsoft.com/office/officeart/2009/layout/CircleArrowProcess"/>
    <dgm:cxn modelId="{8747D229-26CA-4A42-900E-385EC1C64B7C}" srcId="{42D3A278-34EE-E448-97EE-076F37DD3572}" destId="{84377755-D66F-954B-A7CF-A6354F110760}" srcOrd="0" destOrd="0" parTransId="{8068A233-9696-9043-BF9F-F32DCEE1D6E8}" sibTransId="{D759A492-ECAF-7F41-A875-70625F9264D6}"/>
    <dgm:cxn modelId="{783D2D93-3134-C747-A983-B70E4A852856}" srcId="{42D3A278-34EE-E448-97EE-076F37DD3572}" destId="{1D395254-23A1-E249-8A49-7D12416075D7}" srcOrd="2" destOrd="0" parTransId="{CB5722C7-1AF9-DB4B-9C02-7DEBB98BD7BE}" sibTransId="{1E92C458-3930-F74E-9AFF-81B572786ADC}"/>
    <dgm:cxn modelId="{EFD2D5AA-BE3C-2848-9530-BE7C7E7F9B55}" type="presOf" srcId="{1D395254-23A1-E249-8A49-7D12416075D7}" destId="{7BC50048-098E-1B41-85F9-BF0E94C39FFD}" srcOrd="0" destOrd="0" presId="urn:microsoft.com/office/officeart/2009/layout/CircleArrowProcess"/>
    <dgm:cxn modelId="{6C613DAD-801C-684D-9DFA-45393D663A09}" srcId="{42D3A278-34EE-E448-97EE-076F37DD3572}" destId="{F6ABFF1F-4C78-C549-A867-24CF84AB74BD}" srcOrd="1" destOrd="0" parTransId="{72E25E3D-48E3-E546-8089-6C542693A47B}" sibTransId="{72B7975B-F1B3-7D4B-B352-4AA93FCE1F63}"/>
    <dgm:cxn modelId="{29A00FCF-7F65-5A4D-8005-A44C8CEC4550}" type="presOf" srcId="{42D3A278-34EE-E448-97EE-076F37DD3572}" destId="{A3ED95DB-72D6-9944-9EAA-53A1D68FE29D}" srcOrd="0" destOrd="0" presId="urn:microsoft.com/office/officeart/2009/layout/CircleArrowProcess"/>
    <dgm:cxn modelId="{00435788-2F64-E140-9A4B-283BF2216A99}" type="presParOf" srcId="{A3ED95DB-72D6-9944-9EAA-53A1D68FE29D}" destId="{61890549-66B7-914D-9D21-84D641686042}" srcOrd="0" destOrd="0" presId="urn:microsoft.com/office/officeart/2009/layout/CircleArrowProcess"/>
    <dgm:cxn modelId="{A599FAD4-FA09-B440-B608-7BF3F8EEDA13}" type="presParOf" srcId="{61890549-66B7-914D-9D21-84D641686042}" destId="{C6D6AF40-39B4-BF48-922B-9F99693FA237}" srcOrd="0" destOrd="0" presId="urn:microsoft.com/office/officeart/2009/layout/CircleArrowProcess"/>
    <dgm:cxn modelId="{07918FAA-44C0-1248-AE79-8CA04A53CF23}" type="presParOf" srcId="{A3ED95DB-72D6-9944-9EAA-53A1D68FE29D}" destId="{395921A2-2738-E541-A2A4-C726DC274555}" srcOrd="1" destOrd="0" presId="urn:microsoft.com/office/officeart/2009/layout/CircleArrowProcess"/>
    <dgm:cxn modelId="{EDD5428B-A53A-9941-ADF2-FA759487C7BF}" type="presParOf" srcId="{A3ED95DB-72D6-9944-9EAA-53A1D68FE29D}" destId="{D0129DC4-BE78-974C-B5E4-4A236A5380B6}" srcOrd="2" destOrd="0" presId="urn:microsoft.com/office/officeart/2009/layout/CircleArrowProcess"/>
    <dgm:cxn modelId="{B6C728B2-6B7E-A841-90F8-00EC7A3B617F}" type="presParOf" srcId="{D0129DC4-BE78-974C-B5E4-4A236A5380B6}" destId="{FEA9AEA6-ECD9-5C48-925E-FA72EF3E8A8E}" srcOrd="0" destOrd="0" presId="urn:microsoft.com/office/officeart/2009/layout/CircleArrowProcess"/>
    <dgm:cxn modelId="{1B6D7E99-6CFA-B847-88E2-7E1CC3371A35}" type="presParOf" srcId="{A3ED95DB-72D6-9944-9EAA-53A1D68FE29D}" destId="{C086A80C-9A3D-ED48-BC3C-29A95F6BB411}" srcOrd="3" destOrd="0" presId="urn:microsoft.com/office/officeart/2009/layout/CircleArrowProcess"/>
    <dgm:cxn modelId="{8FE3D655-C113-6D4B-BD0A-E89B0746053D}" type="presParOf" srcId="{A3ED95DB-72D6-9944-9EAA-53A1D68FE29D}" destId="{F33AA0B2-A823-C446-9BBF-8781CEEE3C1E}" srcOrd="4" destOrd="0" presId="urn:microsoft.com/office/officeart/2009/layout/CircleArrowProcess"/>
    <dgm:cxn modelId="{75F6280A-3CF5-3F45-8664-3C1EC3D309A5}" type="presParOf" srcId="{F33AA0B2-A823-C446-9BBF-8781CEEE3C1E}" destId="{608DDF2C-AD2B-E24C-BA4F-4E63B84A4EC2}" srcOrd="0" destOrd="0" presId="urn:microsoft.com/office/officeart/2009/layout/CircleArrowProcess"/>
    <dgm:cxn modelId="{6E82F723-1A25-BB41-8194-04AEA813A10A}" type="presParOf" srcId="{A3ED95DB-72D6-9944-9EAA-53A1D68FE29D}" destId="{7BC50048-098E-1B41-85F9-BF0E94C39FFD}"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075AD3-7872-1F45-AE2F-0C82410FBD9B}" type="doc">
      <dgm:prSet loTypeId="urn:microsoft.com/office/officeart/2005/8/layout/gear1" loCatId="" qsTypeId="urn:microsoft.com/office/officeart/2005/8/quickstyle/simple1" qsCatId="simple" csTypeId="urn:microsoft.com/office/officeart/2005/8/colors/accent1_2" csCatId="accent1" phldr="1"/>
      <dgm:spPr/>
    </dgm:pt>
    <dgm:pt modelId="{B25EC36E-8FDF-644C-A862-01FF74C0BE78}">
      <dgm:prSet phldrT="[Text]"/>
      <dgm:spPr/>
      <dgm:t>
        <a:bodyPr/>
        <a:lstStyle/>
        <a:p>
          <a:pPr>
            <a:buFont typeface="Wingdings" pitchFamily="2" charset="2"/>
            <a:buChar char="v"/>
          </a:pPr>
          <a:r>
            <a:rPr lang="en-US" dirty="0">
              <a:latin typeface="Tahoma" panose="020B0604030504040204" pitchFamily="34" charset="0"/>
              <a:ea typeface="Tahoma" panose="020B0604030504040204" pitchFamily="34" charset="0"/>
              <a:cs typeface="Tahoma" panose="020B0604030504040204" pitchFamily="34" charset="0"/>
            </a:rPr>
            <a:t>Motivational Interviewing &amp; Thought Mapping </a:t>
          </a:r>
        </a:p>
      </dgm:t>
    </dgm:pt>
    <dgm:pt modelId="{932C5583-CF81-CE42-8BBE-BAE0BBDDB6FA}" type="parTrans" cxnId="{DEC32BE5-061A-2140-A3C3-7EECEEA69265}">
      <dgm:prSet/>
      <dgm:spPr/>
      <dgm:t>
        <a:bodyPr/>
        <a:lstStyle/>
        <a:p>
          <a:endParaRPr lang="en-US"/>
        </a:p>
      </dgm:t>
    </dgm:pt>
    <dgm:pt modelId="{09B38C3A-1FA8-6A45-AC0E-E4D1A93A1CC5}" type="sibTrans" cxnId="{DEC32BE5-061A-2140-A3C3-7EECEEA69265}">
      <dgm:prSet/>
      <dgm:spPr/>
      <dgm:t>
        <a:bodyPr/>
        <a:lstStyle/>
        <a:p>
          <a:endParaRPr lang="en-US"/>
        </a:p>
      </dgm:t>
    </dgm:pt>
    <dgm:pt modelId="{3E757A13-54C6-D44A-BDFB-82E7AA342F17}">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Support Groups </a:t>
          </a:r>
        </a:p>
      </dgm:t>
    </dgm:pt>
    <dgm:pt modelId="{44C905A1-C015-0A46-950B-BE595A1A3A7A}" type="parTrans" cxnId="{4EE09185-D9CB-A046-9587-214C2FDCC0E7}">
      <dgm:prSet/>
      <dgm:spPr/>
      <dgm:t>
        <a:bodyPr/>
        <a:lstStyle/>
        <a:p>
          <a:endParaRPr lang="en-US"/>
        </a:p>
      </dgm:t>
    </dgm:pt>
    <dgm:pt modelId="{8E877D65-FB3C-F24D-A628-DBD04521435A}" type="sibTrans" cxnId="{4EE09185-D9CB-A046-9587-214C2FDCC0E7}">
      <dgm:prSet/>
      <dgm:spPr/>
      <dgm:t>
        <a:bodyPr/>
        <a:lstStyle/>
        <a:p>
          <a:endParaRPr lang="en-US"/>
        </a:p>
      </dgm:t>
    </dgm:pt>
    <dgm:pt modelId="{1BB280F8-23AD-C44F-996A-A517CF575700}">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Peer Support</a:t>
          </a:r>
        </a:p>
      </dgm:t>
    </dgm:pt>
    <dgm:pt modelId="{189A4CCF-B28A-104B-BD8F-B6A8E9EBC8EB}" type="parTrans" cxnId="{C88D0625-1E26-8D4F-943F-0C85E17709CB}">
      <dgm:prSet/>
      <dgm:spPr/>
      <dgm:t>
        <a:bodyPr/>
        <a:lstStyle/>
        <a:p>
          <a:endParaRPr lang="en-US"/>
        </a:p>
      </dgm:t>
    </dgm:pt>
    <dgm:pt modelId="{1789D693-8380-A948-A02C-9E688B9462F5}" type="sibTrans" cxnId="{C88D0625-1E26-8D4F-943F-0C85E17709CB}">
      <dgm:prSet/>
      <dgm:spPr/>
      <dgm:t>
        <a:bodyPr/>
        <a:lstStyle/>
        <a:p>
          <a:endParaRPr lang="en-US"/>
        </a:p>
      </dgm:t>
    </dgm:pt>
    <dgm:pt modelId="{D9B95811-6BC6-2243-8D88-71F1A31DB018}" type="pres">
      <dgm:prSet presAssocID="{F5075AD3-7872-1F45-AE2F-0C82410FBD9B}" presName="composite" presStyleCnt="0">
        <dgm:presLayoutVars>
          <dgm:chMax val="3"/>
          <dgm:animLvl val="lvl"/>
          <dgm:resizeHandles val="exact"/>
        </dgm:presLayoutVars>
      </dgm:prSet>
      <dgm:spPr/>
    </dgm:pt>
    <dgm:pt modelId="{C6C15FA6-F9E1-C14B-BF1E-AD4C977DA7D0}" type="pres">
      <dgm:prSet presAssocID="{B25EC36E-8FDF-644C-A862-01FF74C0BE78}" presName="gear1" presStyleLbl="node1" presStyleIdx="0" presStyleCnt="3" custLinFactNeighborX="6113" custLinFactNeighborY="5251">
        <dgm:presLayoutVars>
          <dgm:chMax val="1"/>
          <dgm:bulletEnabled val="1"/>
        </dgm:presLayoutVars>
      </dgm:prSet>
      <dgm:spPr/>
    </dgm:pt>
    <dgm:pt modelId="{48FCBBFE-0538-6941-A74A-23D3AC65E82F}" type="pres">
      <dgm:prSet presAssocID="{B25EC36E-8FDF-644C-A862-01FF74C0BE78}" presName="gear1srcNode" presStyleLbl="node1" presStyleIdx="0" presStyleCnt="3"/>
      <dgm:spPr/>
    </dgm:pt>
    <dgm:pt modelId="{77BFFDC8-F9AE-9445-9687-F8F8F7E433C2}" type="pres">
      <dgm:prSet presAssocID="{B25EC36E-8FDF-644C-A862-01FF74C0BE78}" presName="gear1dstNode" presStyleLbl="node1" presStyleIdx="0" presStyleCnt="3"/>
      <dgm:spPr/>
    </dgm:pt>
    <dgm:pt modelId="{21F7F2BB-372D-1B4A-A3CE-35D989FB2BF9}" type="pres">
      <dgm:prSet presAssocID="{3E757A13-54C6-D44A-BDFB-82E7AA342F17}" presName="gear2" presStyleLbl="node1" presStyleIdx="1" presStyleCnt="3">
        <dgm:presLayoutVars>
          <dgm:chMax val="1"/>
          <dgm:bulletEnabled val="1"/>
        </dgm:presLayoutVars>
      </dgm:prSet>
      <dgm:spPr/>
    </dgm:pt>
    <dgm:pt modelId="{31D176A8-400E-AB49-A677-851FE2C44F2C}" type="pres">
      <dgm:prSet presAssocID="{3E757A13-54C6-D44A-BDFB-82E7AA342F17}" presName="gear2srcNode" presStyleLbl="node1" presStyleIdx="1" presStyleCnt="3"/>
      <dgm:spPr/>
    </dgm:pt>
    <dgm:pt modelId="{69323650-A458-C34B-BDFA-20B1AF2C54FC}" type="pres">
      <dgm:prSet presAssocID="{3E757A13-54C6-D44A-BDFB-82E7AA342F17}" presName="gear2dstNode" presStyleLbl="node1" presStyleIdx="1" presStyleCnt="3"/>
      <dgm:spPr/>
    </dgm:pt>
    <dgm:pt modelId="{60492252-97F9-4247-9BDB-40101D661F69}" type="pres">
      <dgm:prSet presAssocID="{1BB280F8-23AD-C44F-996A-A517CF575700}" presName="gear3" presStyleLbl="node1" presStyleIdx="2" presStyleCnt="3"/>
      <dgm:spPr/>
    </dgm:pt>
    <dgm:pt modelId="{5C4771F3-C028-784C-AFA4-EC66E2BE1821}" type="pres">
      <dgm:prSet presAssocID="{1BB280F8-23AD-C44F-996A-A517CF575700}" presName="gear3tx" presStyleLbl="node1" presStyleIdx="2" presStyleCnt="3">
        <dgm:presLayoutVars>
          <dgm:chMax val="1"/>
          <dgm:bulletEnabled val="1"/>
        </dgm:presLayoutVars>
      </dgm:prSet>
      <dgm:spPr/>
    </dgm:pt>
    <dgm:pt modelId="{45406293-B945-7F4A-AC3A-E4BDCCDD6DEE}" type="pres">
      <dgm:prSet presAssocID="{1BB280F8-23AD-C44F-996A-A517CF575700}" presName="gear3srcNode" presStyleLbl="node1" presStyleIdx="2" presStyleCnt="3"/>
      <dgm:spPr/>
    </dgm:pt>
    <dgm:pt modelId="{C23DE006-5945-4347-8E49-99CE628D5A80}" type="pres">
      <dgm:prSet presAssocID="{1BB280F8-23AD-C44F-996A-A517CF575700}" presName="gear3dstNode" presStyleLbl="node1" presStyleIdx="2" presStyleCnt="3"/>
      <dgm:spPr/>
    </dgm:pt>
    <dgm:pt modelId="{DE9C731B-CAE1-F544-BCBE-51CD3BCB08E4}" type="pres">
      <dgm:prSet presAssocID="{09B38C3A-1FA8-6A45-AC0E-E4D1A93A1CC5}" presName="connector1" presStyleLbl="sibTrans2D1" presStyleIdx="0" presStyleCnt="3" custLinFactNeighborX="765" custLinFactNeighborY="686"/>
      <dgm:spPr/>
    </dgm:pt>
    <dgm:pt modelId="{20F8EF84-2730-3C45-BDA4-E915C0AB46CB}" type="pres">
      <dgm:prSet presAssocID="{8E877D65-FB3C-F24D-A628-DBD04521435A}" presName="connector2" presStyleLbl="sibTrans2D1" presStyleIdx="1" presStyleCnt="3"/>
      <dgm:spPr/>
    </dgm:pt>
    <dgm:pt modelId="{5E90CF23-D817-F542-9662-F851B79963F1}" type="pres">
      <dgm:prSet presAssocID="{1789D693-8380-A948-A02C-9E688B9462F5}" presName="connector3" presStyleLbl="sibTrans2D1" presStyleIdx="2" presStyleCnt="3"/>
      <dgm:spPr/>
    </dgm:pt>
  </dgm:ptLst>
  <dgm:cxnLst>
    <dgm:cxn modelId="{C88D0625-1E26-8D4F-943F-0C85E17709CB}" srcId="{F5075AD3-7872-1F45-AE2F-0C82410FBD9B}" destId="{1BB280F8-23AD-C44F-996A-A517CF575700}" srcOrd="2" destOrd="0" parTransId="{189A4CCF-B28A-104B-BD8F-B6A8E9EBC8EB}" sibTransId="{1789D693-8380-A948-A02C-9E688B9462F5}"/>
    <dgm:cxn modelId="{4FE1B926-57A7-444F-A361-09719BD20023}" type="presOf" srcId="{1BB280F8-23AD-C44F-996A-A517CF575700}" destId="{C23DE006-5945-4347-8E49-99CE628D5A80}" srcOrd="3" destOrd="0" presId="urn:microsoft.com/office/officeart/2005/8/layout/gear1"/>
    <dgm:cxn modelId="{0FC1852C-31AA-E242-9D15-A7A11F62BD8C}" type="presOf" srcId="{B25EC36E-8FDF-644C-A862-01FF74C0BE78}" destId="{C6C15FA6-F9E1-C14B-BF1E-AD4C977DA7D0}" srcOrd="0" destOrd="0" presId="urn:microsoft.com/office/officeart/2005/8/layout/gear1"/>
    <dgm:cxn modelId="{87D39141-9A71-904F-B686-23889ECADE1B}" type="presOf" srcId="{3E757A13-54C6-D44A-BDFB-82E7AA342F17}" destId="{31D176A8-400E-AB49-A677-851FE2C44F2C}" srcOrd="1" destOrd="0" presId="urn:microsoft.com/office/officeart/2005/8/layout/gear1"/>
    <dgm:cxn modelId="{10B60945-D80D-1D43-B3D9-BF6CD70E413B}" type="presOf" srcId="{B25EC36E-8FDF-644C-A862-01FF74C0BE78}" destId="{77BFFDC8-F9AE-9445-9687-F8F8F7E433C2}" srcOrd="2" destOrd="0" presId="urn:microsoft.com/office/officeart/2005/8/layout/gear1"/>
    <dgm:cxn modelId="{11D4B44B-65CB-6845-9005-4BC51FAF4339}" type="presOf" srcId="{1789D693-8380-A948-A02C-9E688B9462F5}" destId="{5E90CF23-D817-F542-9662-F851B79963F1}" srcOrd="0" destOrd="0" presId="urn:microsoft.com/office/officeart/2005/8/layout/gear1"/>
    <dgm:cxn modelId="{4EE09185-D9CB-A046-9587-214C2FDCC0E7}" srcId="{F5075AD3-7872-1F45-AE2F-0C82410FBD9B}" destId="{3E757A13-54C6-D44A-BDFB-82E7AA342F17}" srcOrd="1" destOrd="0" parTransId="{44C905A1-C015-0A46-950B-BE595A1A3A7A}" sibTransId="{8E877D65-FB3C-F24D-A628-DBD04521435A}"/>
    <dgm:cxn modelId="{CA420E88-0D64-4A48-B158-673FF1B8CBE3}" type="presOf" srcId="{F5075AD3-7872-1F45-AE2F-0C82410FBD9B}" destId="{D9B95811-6BC6-2243-8D88-71F1A31DB018}" srcOrd="0" destOrd="0" presId="urn:microsoft.com/office/officeart/2005/8/layout/gear1"/>
    <dgm:cxn modelId="{B99E488F-BCC2-A246-90BC-D5A76C1452D1}" type="presOf" srcId="{8E877D65-FB3C-F24D-A628-DBD04521435A}" destId="{20F8EF84-2730-3C45-BDA4-E915C0AB46CB}" srcOrd="0" destOrd="0" presId="urn:microsoft.com/office/officeart/2005/8/layout/gear1"/>
    <dgm:cxn modelId="{27F69B8F-1912-8947-A0D7-B50F8A525305}" type="presOf" srcId="{3E757A13-54C6-D44A-BDFB-82E7AA342F17}" destId="{69323650-A458-C34B-BDFA-20B1AF2C54FC}" srcOrd="2" destOrd="0" presId="urn:microsoft.com/office/officeart/2005/8/layout/gear1"/>
    <dgm:cxn modelId="{48531693-7FB6-3B4F-908E-C00F8F99F1D6}" type="presOf" srcId="{B25EC36E-8FDF-644C-A862-01FF74C0BE78}" destId="{48FCBBFE-0538-6941-A74A-23D3AC65E82F}" srcOrd="1" destOrd="0" presId="urn:microsoft.com/office/officeart/2005/8/layout/gear1"/>
    <dgm:cxn modelId="{3E1B1095-347F-FC46-97DA-68734D5CA300}" type="presOf" srcId="{1BB280F8-23AD-C44F-996A-A517CF575700}" destId="{5C4771F3-C028-784C-AFA4-EC66E2BE1821}" srcOrd="1" destOrd="0" presId="urn:microsoft.com/office/officeart/2005/8/layout/gear1"/>
    <dgm:cxn modelId="{C8D579B2-E0DC-5543-A1A4-D3106D2AC244}" type="presOf" srcId="{09B38C3A-1FA8-6A45-AC0E-E4D1A93A1CC5}" destId="{DE9C731B-CAE1-F544-BCBE-51CD3BCB08E4}" srcOrd="0" destOrd="0" presId="urn:microsoft.com/office/officeart/2005/8/layout/gear1"/>
    <dgm:cxn modelId="{EBB33BE0-4C67-7E4E-BCAD-0F99E3D872C3}" type="presOf" srcId="{1BB280F8-23AD-C44F-996A-A517CF575700}" destId="{60492252-97F9-4247-9BDB-40101D661F69}" srcOrd="0" destOrd="0" presId="urn:microsoft.com/office/officeart/2005/8/layout/gear1"/>
    <dgm:cxn modelId="{DEC32BE5-061A-2140-A3C3-7EECEEA69265}" srcId="{F5075AD3-7872-1F45-AE2F-0C82410FBD9B}" destId="{B25EC36E-8FDF-644C-A862-01FF74C0BE78}" srcOrd="0" destOrd="0" parTransId="{932C5583-CF81-CE42-8BBE-BAE0BBDDB6FA}" sibTransId="{09B38C3A-1FA8-6A45-AC0E-E4D1A93A1CC5}"/>
    <dgm:cxn modelId="{BD2E8EE5-8520-4241-B9D6-C8ADD34616AA}" type="presOf" srcId="{1BB280F8-23AD-C44F-996A-A517CF575700}" destId="{45406293-B945-7F4A-AC3A-E4BDCCDD6DEE}" srcOrd="2" destOrd="0" presId="urn:microsoft.com/office/officeart/2005/8/layout/gear1"/>
    <dgm:cxn modelId="{E772C6E6-C714-7649-829D-0FB0094D8B04}" type="presOf" srcId="{3E757A13-54C6-D44A-BDFB-82E7AA342F17}" destId="{21F7F2BB-372D-1B4A-A3CE-35D989FB2BF9}" srcOrd="0" destOrd="0" presId="urn:microsoft.com/office/officeart/2005/8/layout/gear1"/>
    <dgm:cxn modelId="{D252BE6D-2EDB-1A4E-BD00-D2CD6AE238D8}" type="presParOf" srcId="{D9B95811-6BC6-2243-8D88-71F1A31DB018}" destId="{C6C15FA6-F9E1-C14B-BF1E-AD4C977DA7D0}" srcOrd="0" destOrd="0" presId="urn:microsoft.com/office/officeart/2005/8/layout/gear1"/>
    <dgm:cxn modelId="{A56F3B88-C6EA-DD48-B163-0A709F6739AA}" type="presParOf" srcId="{D9B95811-6BC6-2243-8D88-71F1A31DB018}" destId="{48FCBBFE-0538-6941-A74A-23D3AC65E82F}" srcOrd="1" destOrd="0" presId="urn:microsoft.com/office/officeart/2005/8/layout/gear1"/>
    <dgm:cxn modelId="{A5AA80D0-6670-8C41-A5ED-BAE87E2B0D19}" type="presParOf" srcId="{D9B95811-6BC6-2243-8D88-71F1A31DB018}" destId="{77BFFDC8-F9AE-9445-9687-F8F8F7E433C2}" srcOrd="2" destOrd="0" presId="urn:microsoft.com/office/officeart/2005/8/layout/gear1"/>
    <dgm:cxn modelId="{7A5E2FC2-8C9A-7B4C-AF0B-77C4CE8EFF2A}" type="presParOf" srcId="{D9B95811-6BC6-2243-8D88-71F1A31DB018}" destId="{21F7F2BB-372D-1B4A-A3CE-35D989FB2BF9}" srcOrd="3" destOrd="0" presId="urn:microsoft.com/office/officeart/2005/8/layout/gear1"/>
    <dgm:cxn modelId="{3B0BDB91-6061-8245-9823-49D0C633DF0F}" type="presParOf" srcId="{D9B95811-6BC6-2243-8D88-71F1A31DB018}" destId="{31D176A8-400E-AB49-A677-851FE2C44F2C}" srcOrd="4" destOrd="0" presId="urn:microsoft.com/office/officeart/2005/8/layout/gear1"/>
    <dgm:cxn modelId="{DD865B4E-EC22-7D48-8615-797F8F2D98F6}" type="presParOf" srcId="{D9B95811-6BC6-2243-8D88-71F1A31DB018}" destId="{69323650-A458-C34B-BDFA-20B1AF2C54FC}" srcOrd="5" destOrd="0" presId="urn:microsoft.com/office/officeart/2005/8/layout/gear1"/>
    <dgm:cxn modelId="{6FF1CF39-4C84-BE42-BDF3-36377C814EDE}" type="presParOf" srcId="{D9B95811-6BC6-2243-8D88-71F1A31DB018}" destId="{60492252-97F9-4247-9BDB-40101D661F69}" srcOrd="6" destOrd="0" presId="urn:microsoft.com/office/officeart/2005/8/layout/gear1"/>
    <dgm:cxn modelId="{EABC33D5-B84F-774A-97BB-78A5EACCC6B3}" type="presParOf" srcId="{D9B95811-6BC6-2243-8D88-71F1A31DB018}" destId="{5C4771F3-C028-784C-AFA4-EC66E2BE1821}" srcOrd="7" destOrd="0" presId="urn:microsoft.com/office/officeart/2005/8/layout/gear1"/>
    <dgm:cxn modelId="{B8EBAFB3-A1D5-E649-9FB7-DFC6561ADA1C}" type="presParOf" srcId="{D9B95811-6BC6-2243-8D88-71F1A31DB018}" destId="{45406293-B945-7F4A-AC3A-E4BDCCDD6DEE}" srcOrd="8" destOrd="0" presId="urn:microsoft.com/office/officeart/2005/8/layout/gear1"/>
    <dgm:cxn modelId="{DD3F519C-2932-9840-B775-09086A1BF587}" type="presParOf" srcId="{D9B95811-6BC6-2243-8D88-71F1A31DB018}" destId="{C23DE006-5945-4347-8E49-99CE628D5A80}" srcOrd="9" destOrd="0" presId="urn:microsoft.com/office/officeart/2005/8/layout/gear1"/>
    <dgm:cxn modelId="{3047429E-DAE1-274D-AB4B-198B0A705519}" type="presParOf" srcId="{D9B95811-6BC6-2243-8D88-71F1A31DB018}" destId="{DE9C731B-CAE1-F544-BCBE-51CD3BCB08E4}" srcOrd="10" destOrd="0" presId="urn:microsoft.com/office/officeart/2005/8/layout/gear1"/>
    <dgm:cxn modelId="{FA5CFBBA-2C25-4D46-8AAE-51E832147B47}" type="presParOf" srcId="{D9B95811-6BC6-2243-8D88-71F1A31DB018}" destId="{20F8EF84-2730-3C45-BDA4-E915C0AB46CB}" srcOrd="11" destOrd="0" presId="urn:microsoft.com/office/officeart/2005/8/layout/gear1"/>
    <dgm:cxn modelId="{5D82CCE5-1E36-5B4D-B322-698C36377EE0}" type="presParOf" srcId="{D9B95811-6BC6-2243-8D88-71F1A31DB018}" destId="{5E90CF23-D817-F542-9662-F851B79963F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453B9B-F8E3-43FD-A2EA-12F1ED2CD78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6CF4543B-A55F-40E5-A637-E7C9DF377A13}">
      <dgm:prSet phldrT="[Text]"/>
      <dgm:spPr/>
      <dgm:t>
        <a:bodyPr/>
        <a:lstStyle/>
        <a:p>
          <a:r>
            <a:rPr lang="en-US" dirty="0"/>
            <a:t>Perceived Need to Save</a:t>
          </a:r>
        </a:p>
      </dgm:t>
    </dgm:pt>
    <dgm:pt modelId="{2E89F779-9597-4A62-AA31-26614D3EAE29}" type="parTrans" cxnId="{945F9F1B-D044-4161-A997-5EF7052B2221}">
      <dgm:prSet/>
      <dgm:spPr/>
      <dgm:t>
        <a:bodyPr/>
        <a:lstStyle/>
        <a:p>
          <a:endParaRPr lang="en-US"/>
        </a:p>
      </dgm:t>
    </dgm:pt>
    <dgm:pt modelId="{26B182B0-B094-4E27-9673-93043A883E64}" type="sibTrans" cxnId="{945F9F1B-D044-4161-A997-5EF7052B2221}">
      <dgm:prSet/>
      <dgm:spPr/>
      <dgm:t>
        <a:bodyPr/>
        <a:lstStyle/>
        <a:p>
          <a:endParaRPr lang="en-US"/>
        </a:p>
      </dgm:t>
    </dgm:pt>
    <dgm:pt modelId="{CC5D51F1-AE1C-4A3A-B735-580A09636E22}">
      <dgm:prSet phldrT="[Text]"/>
      <dgm:spPr/>
      <dgm:t>
        <a:bodyPr/>
        <a:lstStyle/>
        <a:p>
          <a:r>
            <a:rPr lang="en-US" dirty="0"/>
            <a:t>Discarding Distress</a:t>
          </a:r>
        </a:p>
      </dgm:t>
    </dgm:pt>
    <dgm:pt modelId="{5DEB4CEF-3E9D-4DC7-9722-C8157D9E24AF}" type="parTrans" cxnId="{7DD0687E-5FF0-4140-AA77-2785561DD871}">
      <dgm:prSet/>
      <dgm:spPr/>
      <dgm:t>
        <a:bodyPr/>
        <a:lstStyle/>
        <a:p>
          <a:endParaRPr lang="en-US"/>
        </a:p>
      </dgm:t>
    </dgm:pt>
    <dgm:pt modelId="{C6E0218E-8B67-4672-A0B5-9E53B83A80E1}" type="sibTrans" cxnId="{7DD0687E-5FF0-4140-AA77-2785561DD871}">
      <dgm:prSet/>
      <dgm:spPr/>
      <dgm:t>
        <a:bodyPr/>
        <a:lstStyle/>
        <a:p>
          <a:endParaRPr lang="en-US"/>
        </a:p>
      </dgm:t>
    </dgm:pt>
    <dgm:pt modelId="{B95F1FF8-15CC-42E4-A219-8F0066815C49}">
      <dgm:prSet phldrT="[Text]"/>
      <dgm:spPr/>
      <dgm:t>
        <a:bodyPr/>
        <a:lstStyle/>
        <a:p>
          <a:r>
            <a:rPr lang="en-US" dirty="0"/>
            <a:t>Difficulty Discarding </a:t>
          </a:r>
        </a:p>
      </dgm:t>
    </dgm:pt>
    <dgm:pt modelId="{F79AA532-88B5-4BF3-B9DE-19DFEE64698D}" type="parTrans" cxnId="{3D99F444-0C32-43BE-96D0-B346801BE8B1}">
      <dgm:prSet/>
      <dgm:spPr/>
      <dgm:t>
        <a:bodyPr/>
        <a:lstStyle/>
        <a:p>
          <a:endParaRPr lang="en-US"/>
        </a:p>
      </dgm:t>
    </dgm:pt>
    <dgm:pt modelId="{A630BD00-DA91-41E3-800B-072ABDDF3BE7}" type="sibTrans" cxnId="{3D99F444-0C32-43BE-96D0-B346801BE8B1}">
      <dgm:prSet/>
      <dgm:spPr/>
      <dgm:t>
        <a:bodyPr/>
        <a:lstStyle/>
        <a:p>
          <a:endParaRPr lang="en-US"/>
        </a:p>
      </dgm:t>
    </dgm:pt>
    <dgm:pt modelId="{906800A2-B983-48B6-8F54-68154CB781D9}">
      <dgm:prSet phldrT="[Text]"/>
      <dgm:spPr/>
      <dgm:t>
        <a:bodyPr/>
        <a:lstStyle/>
        <a:p>
          <a:r>
            <a:rPr lang="en-US" dirty="0"/>
            <a:t>Clinically</a:t>
          </a:r>
        </a:p>
        <a:p>
          <a:r>
            <a:rPr lang="en-US" dirty="0"/>
            <a:t>Impairing</a:t>
          </a:r>
        </a:p>
        <a:p>
          <a:r>
            <a:rPr lang="en-US" dirty="0"/>
            <a:t> Clutter</a:t>
          </a:r>
        </a:p>
      </dgm:t>
    </dgm:pt>
    <dgm:pt modelId="{A56FBC49-8EBC-4A0C-8735-0A05C1A4164B}" type="parTrans" cxnId="{2F0EF486-A8FF-42CC-96CF-327BF0E6BD0C}">
      <dgm:prSet/>
      <dgm:spPr/>
      <dgm:t>
        <a:bodyPr/>
        <a:lstStyle/>
        <a:p>
          <a:endParaRPr lang="en-US"/>
        </a:p>
      </dgm:t>
    </dgm:pt>
    <dgm:pt modelId="{6B4D787E-EAAF-44ED-91C2-4591EAF60A87}" type="sibTrans" cxnId="{2F0EF486-A8FF-42CC-96CF-327BF0E6BD0C}">
      <dgm:prSet/>
      <dgm:spPr/>
      <dgm:t>
        <a:bodyPr/>
        <a:lstStyle/>
        <a:p>
          <a:endParaRPr lang="en-US"/>
        </a:p>
      </dgm:t>
    </dgm:pt>
    <dgm:pt modelId="{6734D4D5-B775-4F3F-A807-81061E3834B9}">
      <dgm:prSet phldrT="[Text]"/>
      <dgm:spPr/>
      <dgm:t>
        <a:bodyPr/>
        <a:lstStyle/>
        <a:p>
          <a:r>
            <a:rPr lang="en-US" dirty="0"/>
            <a:t>Functional Impairment of Living Areas</a:t>
          </a:r>
        </a:p>
      </dgm:t>
    </dgm:pt>
    <dgm:pt modelId="{9CC992B2-D846-4C23-B02D-521D52EB11F5}" type="parTrans" cxnId="{3E5D2523-50DA-408F-86D5-CB4C045A1FA1}">
      <dgm:prSet/>
      <dgm:spPr/>
      <dgm:t>
        <a:bodyPr/>
        <a:lstStyle/>
        <a:p>
          <a:endParaRPr lang="en-US"/>
        </a:p>
      </dgm:t>
    </dgm:pt>
    <dgm:pt modelId="{0E6C6DA0-2D4B-4007-B8CA-D827299061BE}" type="sibTrans" cxnId="{3E5D2523-50DA-408F-86D5-CB4C045A1FA1}">
      <dgm:prSet/>
      <dgm:spPr/>
      <dgm:t>
        <a:bodyPr/>
        <a:lstStyle/>
        <a:p>
          <a:endParaRPr lang="en-US"/>
        </a:p>
      </dgm:t>
    </dgm:pt>
    <dgm:pt modelId="{EF4AE7F3-D647-42B8-AFF6-018ABEE7AF59}" type="pres">
      <dgm:prSet presAssocID="{BC453B9B-F8E3-43FD-A2EA-12F1ED2CD78F}" presName="cycle" presStyleCnt="0">
        <dgm:presLayoutVars>
          <dgm:chMax val="1"/>
          <dgm:dir/>
          <dgm:animLvl val="ctr"/>
          <dgm:resizeHandles val="exact"/>
        </dgm:presLayoutVars>
      </dgm:prSet>
      <dgm:spPr/>
    </dgm:pt>
    <dgm:pt modelId="{C61CB419-1B63-4942-ADBD-4146B3404B4B}" type="pres">
      <dgm:prSet presAssocID="{906800A2-B983-48B6-8F54-68154CB781D9}" presName="centerShape" presStyleLbl="node0" presStyleIdx="0" presStyleCnt="1" custLinFactNeighborX="598" custLinFactNeighborY="-20645"/>
      <dgm:spPr/>
    </dgm:pt>
    <dgm:pt modelId="{1C5CA58E-51F9-471E-84AD-7A8C8E320AA0}" type="pres">
      <dgm:prSet presAssocID="{9CC992B2-D846-4C23-B02D-521D52EB11F5}" presName="parTrans" presStyleLbl="bgSibTrans2D1" presStyleIdx="0" presStyleCnt="4" custAng="10742643" custScaleX="45010" custScaleY="149215" custLinFactNeighborX="2458" custLinFactNeighborY="-65814"/>
      <dgm:spPr/>
    </dgm:pt>
    <dgm:pt modelId="{EB065B25-CAC0-4BDA-9F7F-C45B20089650}" type="pres">
      <dgm:prSet presAssocID="{6734D4D5-B775-4F3F-A807-81061E3834B9}" presName="node" presStyleLbl="node1" presStyleIdx="0" presStyleCnt="4" custRadScaleRad="45550" custRadScaleInc="-245908">
        <dgm:presLayoutVars>
          <dgm:bulletEnabled val="1"/>
        </dgm:presLayoutVars>
      </dgm:prSet>
      <dgm:spPr/>
    </dgm:pt>
    <dgm:pt modelId="{14B17E6C-2C56-45FA-B033-CF4B16B48D55}" type="pres">
      <dgm:prSet presAssocID="{2E89F779-9597-4A62-AA31-26614D3EAE29}" presName="parTrans" presStyleLbl="bgSibTrans2D1" presStyleIdx="1" presStyleCnt="4"/>
      <dgm:spPr/>
    </dgm:pt>
    <dgm:pt modelId="{12520EC7-AD5C-436D-A5A8-3137107788F2}" type="pres">
      <dgm:prSet presAssocID="{6CF4543B-A55F-40E5-A637-E7C9DF377A13}" presName="node" presStyleLbl="node1" presStyleIdx="1" presStyleCnt="4" custRadScaleRad="144200" custRadScaleInc="-16760">
        <dgm:presLayoutVars>
          <dgm:bulletEnabled val="1"/>
        </dgm:presLayoutVars>
      </dgm:prSet>
      <dgm:spPr/>
    </dgm:pt>
    <dgm:pt modelId="{FE9944CC-18F9-4C31-B9A2-A637C6CA2502}" type="pres">
      <dgm:prSet presAssocID="{5DEB4CEF-3E9D-4DC7-9722-C8157D9E24AF}" presName="parTrans" presStyleLbl="bgSibTrans2D1" presStyleIdx="2" presStyleCnt="4"/>
      <dgm:spPr/>
    </dgm:pt>
    <dgm:pt modelId="{43BAC78E-9A49-4680-A103-C0D1426B5EC6}" type="pres">
      <dgm:prSet presAssocID="{CC5D51F1-AE1C-4A3A-B735-580A09636E22}" presName="node" presStyleLbl="node1" presStyleIdx="2" presStyleCnt="4" custRadScaleRad="121603" custRadScaleInc="-58924">
        <dgm:presLayoutVars>
          <dgm:bulletEnabled val="1"/>
        </dgm:presLayoutVars>
      </dgm:prSet>
      <dgm:spPr/>
    </dgm:pt>
    <dgm:pt modelId="{BE51E910-D990-4063-8A8D-7741073B585C}" type="pres">
      <dgm:prSet presAssocID="{F79AA532-88B5-4BF3-B9DE-19DFEE64698D}" presName="parTrans" presStyleLbl="bgSibTrans2D1" presStyleIdx="3" presStyleCnt="4"/>
      <dgm:spPr/>
    </dgm:pt>
    <dgm:pt modelId="{F0CC8027-655C-44C5-983B-13705BC266D2}" type="pres">
      <dgm:prSet presAssocID="{B95F1FF8-15CC-42E4-A219-8F0066815C49}" presName="node" presStyleLbl="node1" presStyleIdx="3" presStyleCnt="4" custRadScaleRad="141056" custRadScaleInc="-98928">
        <dgm:presLayoutVars>
          <dgm:bulletEnabled val="1"/>
        </dgm:presLayoutVars>
      </dgm:prSet>
      <dgm:spPr/>
    </dgm:pt>
  </dgm:ptLst>
  <dgm:cxnLst>
    <dgm:cxn modelId="{39BA7602-E73A-44AD-B8F7-92101D550410}" type="presOf" srcId="{9CC992B2-D846-4C23-B02D-521D52EB11F5}" destId="{1C5CA58E-51F9-471E-84AD-7A8C8E320AA0}" srcOrd="0" destOrd="0" presId="urn:microsoft.com/office/officeart/2005/8/layout/radial4"/>
    <dgm:cxn modelId="{945F9F1B-D044-4161-A997-5EF7052B2221}" srcId="{906800A2-B983-48B6-8F54-68154CB781D9}" destId="{6CF4543B-A55F-40E5-A637-E7C9DF377A13}" srcOrd="1" destOrd="0" parTransId="{2E89F779-9597-4A62-AA31-26614D3EAE29}" sibTransId="{26B182B0-B094-4E27-9673-93043A883E64}"/>
    <dgm:cxn modelId="{C10E2F1C-470B-4E15-9AC2-01EBE68E836A}" type="presOf" srcId="{CC5D51F1-AE1C-4A3A-B735-580A09636E22}" destId="{43BAC78E-9A49-4680-A103-C0D1426B5EC6}" srcOrd="0" destOrd="0" presId="urn:microsoft.com/office/officeart/2005/8/layout/radial4"/>
    <dgm:cxn modelId="{3E5D2523-50DA-408F-86D5-CB4C045A1FA1}" srcId="{906800A2-B983-48B6-8F54-68154CB781D9}" destId="{6734D4D5-B775-4F3F-A807-81061E3834B9}" srcOrd="0" destOrd="0" parTransId="{9CC992B2-D846-4C23-B02D-521D52EB11F5}" sibTransId="{0E6C6DA0-2D4B-4007-B8CA-D827299061BE}"/>
    <dgm:cxn modelId="{1C530F25-3844-4F9B-B9AC-5F1F713B3D1D}" type="presOf" srcId="{2E89F779-9597-4A62-AA31-26614D3EAE29}" destId="{14B17E6C-2C56-45FA-B033-CF4B16B48D55}" srcOrd="0" destOrd="0" presId="urn:microsoft.com/office/officeart/2005/8/layout/radial4"/>
    <dgm:cxn modelId="{BC25A72A-8219-4C2D-99A9-3FE5C70117BD}" type="presOf" srcId="{6734D4D5-B775-4F3F-A807-81061E3834B9}" destId="{EB065B25-CAC0-4BDA-9F7F-C45B20089650}" srcOrd="0" destOrd="0" presId="urn:microsoft.com/office/officeart/2005/8/layout/radial4"/>
    <dgm:cxn modelId="{3D99F444-0C32-43BE-96D0-B346801BE8B1}" srcId="{906800A2-B983-48B6-8F54-68154CB781D9}" destId="{B95F1FF8-15CC-42E4-A219-8F0066815C49}" srcOrd="3" destOrd="0" parTransId="{F79AA532-88B5-4BF3-B9DE-19DFEE64698D}" sibTransId="{A630BD00-DA91-41E3-800B-072ABDDF3BE7}"/>
    <dgm:cxn modelId="{D5FB3847-6FEB-4FD5-9683-CB763D153D6F}" type="presOf" srcId="{F79AA532-88B5-4BF3-B9DE-19DFEE64698D}" destId="{BE51E910-D990-4063-8A8D-7741073B585C}" srcOrd="0" destOrd="0" presId="urn:microsoft.com/office/officeart/2005/8/layout/radial4"/>
    <dgm:cxn modelId="{D3B48A57-7401-4247-BEE4-F210B68C00E6}" type="presOf" srcId="{BC453B9B-F8E3-43FD-A2EA-12F1ED2CD78F}" destId="{EF4AE7F3-D647-42B8-AFF6-018ABEE7AF59}" srcOrd="0" destOrd="0" presId="urn:microsoft.com/office/officeart/2005/8/layout/radial4"/>
    <dgm:cxn modelId="{7DD0687E-5FF0-4140-AA77-2785561DD871}" srcId="{906800A2-B983-48B6-8F54-68154CB781D9}" destId="{CC5D51F1-AE1C-4A3A-B735-580A09636E22}" srcOrd="2" destOrd="0" parTransId="{5DEB4CEF-3E9D-4DC7-9722-C8157D9E24AF}" sibTransId="{C6E0218E-8B67-4672-A0B5-9E53B83A80E1}"/>
    <dgm:cxn modelId="{2F0EF486-A8FF-42CC-96CF-327BF0E6BD0C}" srcId="{BC453B9B-F8E3-43FD-A2EA-12F1ED2CD78F}" destId="{906800A2-B983-48B6-8F54-68154CB781D9}" srcOrd="0" destOrd="0" parTransId="{A56FBC49-8EBC-4A0C-8735-0A05C1A4164B}" sibTransId="{6B4D787E-EAAF-44ED-91C2-4591EAF60A87}"/>
    <dgm:cxn modelId="{FCFE1B89-611D-410A-82AF-6F555E349916}" type="presOf" srcId="{B95F1FF8-15CC-42E4-A219-8F0066815C49}" destId="{F0CC8027-655C-44C5-983B-13705BC266D2}" srcOrd="0" destOrd="0" presId="urn:microsoft.com/office/officeart/2005/8/layout/radial4"/>
    <dgm:cxn modelId="{D6578B92-2D53-4484-82DE-E8EE0D2FF157}" type="presOf" srcId="{6CF4543B-A55F-40E5-A637-E7C9DF377A13}" destId="{12520EC7-AD5C-436D-A5A8-3137107788F2}" srcOrd="0" destOrd="0" presId="urn:microsoft.com/office/officeart/2005/8/layout/radial4"/>
    <dgm:cxn modelId="{1DE6DC97-7436-403E-BB0F-93835AD995B7}" type="presOf" srcId="{906800A2-B983-48B6-8F54-68154CB781D9}" destId="{C61CB419-1B63-4942-ADBD-4146B3404B4B}" srcOrd="0" destOrd="0" presId="urn:microsoft.com/office/officeart/2005/8/layout/radial4"/>
    <dgm:cxn modelId="{651A58FC-8CDD-462A-8D3D-0CA8980B4F76}" type="presOf" srcId="{5DEB4CEF-3E9D-4DC7-9722-C8157D9E24AF}" destId="{FE9944CC-18F9-4C31-B9A2-A637C6CA2502}" srcOrd="0" destOrd="0" presId="urn:microsoft.com/office/officeart/2005/8/layout/radial4"/>
    <dgm:cxn modelId="{8D724852-6397-4BEE-B4DF-E6717DDA869B}" type="presParOf" srcId="{EF4AE7F3-D647-42B8-AFF6-018ABEE7AF59}" destId="{C61CB419-1B63-4942-ADBD-4146B3404B4B}" srcOrd="0" destOrd="0" presId="urn:microsoft.com/office/officeart/2005/8/layout/radial4"/>
    <dgm:cxn modelId="{15624F72-FB3F-48FF-9C48-562CC27BD4DD}" type="presParOf" srcId="{EF4AE7F3-D647-42B8-AFF6-018ABEE7AF59}" destId="{1C5CA58E-51F9-471E-84AD-7A8C8E320AA0}" srcOrd="1" destOrd="0" presId="urn:microsoft.com/office/officeart/2005/8/layout/radial4"/>
    <dgm:cxn modelId="{C1A724AD-A96C-4081-B9B5-0A6C157BA0C3}" type="presParOf" srcId="{EF4AE7F3-D647-42B8-AFF6-018ABEE7AF59}" destId="{EB065B25-CAC0-4BDA-9F7F-C45B20089650}" srcOrd="2" destOrd="0" presId="urn:microsoft.com/office/officeart/2005/8/layout/radial4"/>
    <dgm:cxn modelId="{99839031-C345-47BF-8991-544041B3CC42}" type="presParOf" srcId="{EF4AE7F3-D647-42B8-AFF6-018ABEE7AF59}" destId="{14B17E6C-2C56-45FA-B033-CF4B16B48D55}" srcOrd="3" destOrd="0" presId="urn:microsoft.com/office/officeart/2005/8/layout/radial4"/>
    <dgm:cxn modelId="{003190CB-4BA1-41C8-9881-D4461896B101}" type="presParOf" srcId="{EF4AE7F3-D647-42B8-AFF6-018ABEE7AF59}" destId="{12520EC7-AD5C-436D-A5A8-3137107788F2}" srcOrd="4" destOrd="0" presId="urn:microsoft.com/office/officeart/2005/8/layout/radial4"/>
    <dgm:cxn modelId="{AE63CC87-DDEE-45BE-98BF-B39912187ED0}" type="presParOf" srcId="{EF4AE7F3-D647-42B8-AFF6-018ABEE7AF59}" destId="{FE9944CC-18F9-4C31-B9A2-A637C6CA2502}" srcOrd="5" destOrd="0" presId="urn:microsoft.com/office/officeart/2005/8/layout/radial4"/>
    <dgm:cxn modelId="{455C0206-E377-48A5-9477-4EE9E93C67E7}" type="presParOf" srcId="{EF4AE7F3-D647-42B8-AFF6-018ABEE7AF59}" destId="{43BAC78E-9A49-4680-A103-C0D1426B5EC6}" srcOrd="6" destOrd="0" presId="urn:microsoft.com/office/officeart/2005/8/layout/radial4"/>
    <dgm:cxn modelId="{B00E53DC-A509-4FCA-ABAA-0D492181DC58}" type="presParOf" srcId="{EF4AE7F3-D647-42B8-AFF6-018ABEE7AF59}" destId="{BE51E910-D990-4063-8A8D-7741073B585C}" srcOrd="7" destOrd="0" presId="urn:microsoft.com/office/officeart/2005/8/layout/radial4"/>
    <dgm:cxn modelId="{838DAF74-2310-4549-A5DA-DCD692EDA107}" type="presParOf" srcId="{EF4AE7F3-D647-42B8-AFF6-018ABEE7AF59}" destId="{F0CC8027-655C-44C5-983B-13705BC266D2}"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46B2EA-2BEF-4FF2-81BF-2269F7E6688B}"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en-US"/>
        </a:p>
      </dgm:t>
    </dgm:pt>
    <dgm:pt modelId="{2BE8D39C-56F7-4BEF-B9DE-7EF43888C3F1}">
      <dgm:prSet phldrT="[Text]"/>
      <dgm:spPr/>
      <dgm:t>
        <a:bodyPr/>
        <a:lstStyle/>
        <a:p>
          <a:r>
            <a:rPr lang="en-US" dirty="0"/>
            <a:t>Excessive Accumulation of Objects</a:t>
          </a:r>
        </a:p>
      </dgm:t>
    </dgm:pt>
    <dgm:pt modelId="{3FBFA767-62AB-44C2-9AAB-6A19CFE3B583}" type="parTrans" cxnId="{AF85C25E-01DA-4585-AE0B-6BA11FCD05B6}">
      <dgm:prSet/>
      <dgm:spPr/>
      <dgm:t>
        <a:bodyPr/>
        <a:lstStyle/>
        <a:p>
          <a:endParaRPr lang="en-US"/>
        </a:p>
      </dgm:t>
    </dgm:pt>
    <dgm:pt modelId="{5E9538E1-F9BC-4C7E-B1D1-3F370A476C98}" type="sibTrans" cxnId="{AF85C25E-01DA-4585-AE0B-6BA11FCD05B6}">
      <dgm:prSet/>
      <dgm:spPr/>
      <dgm:t>
        <a:bodyPr/>
        <a:lstStyle/>
        <a:p>
          <a:endParaRPr lang="en-US"/>
        </a:p>
      </dgm:t>
    </dgm:pt>
    <dgm:pt modelId="{7C93242D-547E-42B1-8B3D-E606349D3BBE}">
      <dgm:prSet phldrT="[Text]"/>
      <dgm:spPr/>
      <dgm:t>
        <a:bodyPr/>
        <a:lstStyle/>
        <a:p>
          <a:r>
            <a:rPr lang="en-US" dirty="0"/>
            <a:t>Increased Risk to Health and Safety</a:t>
          </a:r>
        </a:p>
      </dgm:t>
    </dgm:pt>
    <dgm:pt modelId="{D04C56D4-0C64-436D-AF85-41B19C0191C6}" type="parTrans" cxnId="{EA6758FC-ED65-46CD-8C77-7E896D516B10}">
      <dgm:prSet/>
      <dgm:spPr/>
      <dgm:t>
        <a:bodyPr/>
        <a:lstStyle/>
        <a:p>
          <a:endParaRPr lang="en-US"/>
        </a:p>
      </dgm:t>
    </dgm:pt>
    <dgm:pt modelId="{F3B4D8F7-23BB-43AE-AA89-8434DA0652DF}" type="sibTrans" cxnId="{EA6758FC-ED65-46CD-8C77-7E896D516B10}">
      <dgm:prSet/>
      <dgm:spPr/>
      <dgm:t>
        <a:bodyPr/>
        <a:lstStyle/>
        <a:p>
          <a:endParaRPr lang="en-US"/>
        </a:p>
      </dgm:t>
    </dgm:pt>
    <dgm:pt modelId="{0804C7D7-7776-4B64-86D2-3C14FE22136D}">
      <dgm:prSet/>
      <dgm:spPr/>
      <dgm:t>
        <a:bodyPr/>
        <a:lstStyle/>
        <a:p>
          <a:r>
            <a:rPr lang="en-US" dirty="0"/>
            <a:t>Compromises the Function and Safety of Home</a:t>
          </a:r>
        </a:p>
      </dgm:t>
    </dgm:pt>
    <dgm:pt modelId="{CA96BD15-AC5A-4255-8F6F-EACCF822CB5E}" type="parTrans" cxnId="{FEA34DF9-8059-4535-9F13-EEE99882E383}">
      <dgm:prSet/>
      <dgm:spPr/>
      <dgm:t>
        <a:bodyPr/>
        <a:lstStyle/>
        <a:p>
          <a:endParaRPr lang="en-US"/>
        </a:p>
      </dgm:t>
    </dgm:pt>
    <dgm:pt modelId="{FE9E94E8-83F0-4495-9BC6-145C0921A7D1}" type="sibTrans" cxnId="{FEA34DF9-8059-4535-9F13-EEE99882E383}">
      <dgm:prSet/>
      <dgm:spPr/>
      <dgm:t>
        <a:bodyPr/>
        <a:lstStyle/>
        <a:p>
          <a:endParaRPr lang="en-US"/>
        </a:p>
      </dgm:t>
    </dgm:pt>
    <dgm:pt modelId="{9E13064B-19A3-4DB6-B458-65939C2372C1}">
      <dgm:prSet phldrT="[Text]"/>
      <dgm:spPr/>
      <dgm:t>
        <a:bodyPr/>
        <a:lstStyle/>
        <a:p>
          <a:r>
            <a:rPr lang="en-US" dirty="0"/>
            <a:t>Inhibits the Functionality of Living Area’s </a:t>
          </a:r>
        </a:p>
      </dgm:t>
    </dgm:pt>
    <dgm:pt modelId="{EBC8A92A-3A06-4BC6-B381-528F2305A320}" type="parTrans" cxnId="{62391882-DE0F-496A-8049-7EC5A1B26FE6}">
      <dgm:prSet/>
      <dgm:spPr/>
      <dgm:t>
        <a:bodyPr/>
        <a:lstStyle/>
        <a:p>
          <a:endParaRPr lang="en-US"/>
        </a:p>
      </dgm:t>
    </dgm:pt>
    <dgm:pt modelId="{8D9D5132-0F29-4136-A938-A582594A74B5}" type="sibTrans" cxnId="{62391882-DE0F-496A-8049-7EC5A1B26FE6}">
      <dgm:prSet/>
      <dgm:spPr/>
      <dgm:t>
        <a:bodyPr/>
        <a:lstStyle/>
        <a:p>
          <a:endParaRPr lang="en-US"/>
        </a:p>
      </dgm:t>
    </dgm:pt>
    <dgm:pt modelId="{4DEAAEB9-CBA1-44FB-BE7B-2CAE0EE52872}">
      <dgm:prSet phldrT="[Text]" custT="1"/>
      <dgm:spPr/>
      <dgm:t>
        <a:bodyPr/>
        <a:lstStyle/>
        <a:p>
          <a:r>
            <a:rPr lang="en-US" sz="1800" dirty="0"/>
            <a:t>Clutter</a:t>
          </a:r>
        </a:p>
      </dgm:t>
    </dgm:pt>
    <dgm:pt modelId="{2F001192-A494-4726-B434-63E907712F30}" type="parTrans" cxnId="{E08A4E58-1E3D-41C8-9232-6A41B2C3DC22}">
      <dgm:prSet/>
      <dgm:spPr/>
      <dgm:t>
        <a:bodyPr/>
        <a:lstStyle/>
        <a:p>
          <a:endParaRPr lang="en-US"/>
        </a:p>
      </dgm:t>
    </dgm:pt>
    <dgm:pt modelId="{933D143C-433A-4448-B855-FF15C3813CEA}" type="sibTrans" cxnId="{E08A4E58-1E3D-41C8-9232-6A41B2C3DC22}">
      <dgm:prSet/>
      <dgm:spPr/>
      <dgm:t>
        <a:bodyPr/>
        <a:lstStyle/>
        <a:p>
          <a:endParaRPr lang="en-US"/>
        </a:p>
      </dgm:t>
    </dgm:pt>
    <dgm:pt modelId="{00C0997F-103F-411F-AEA7-10F8619570E0}">
      <dgm:prSet phldrT="[Text]" custT="1"/>
      <dgm:spPr/>
      <dgm:t>
        <a:bodyPr/>
        <a:lstStyle/>
        <a:p>
          <a:r>
            <a:rPr lang="en-US" sz="1800" dirty="0"/>
            <a:t>Reduces Function</a:t>
          </a:r>
        </a:p>
      </dgm:t>
    </dgm:pt>
    <dgm:pt modelId="{71EB408B-0B70-49AA-9B70-3B95D04AF35C}" type="parTrans" cxnId="{5A47F869-ECBE-4E93-A13C-5836213BD139}">
      <dgm:prSet/>
      <dgm:spPr/>
      <dgm:t>
        <a:bodyPr/>
        <a:lstStyle/>
        <a:p>
          <a:endParaRPr lang="en-US"/>
        </a:p>
      </dgm:t>
    </dgm:pt>
    <dgm:pt modelId="{4E0AADD7-EF1C-4CA7-929F-6A1A9FCCB82A}" type="sibTrans" cxnId="{5A47F869-ECBE-4E93-A13C-5836213BD139}">
      <dgm:prSet/>
      <dgm:spPr/>
      <dgm:t>
        <a:bodyPr/>
        <a:lstStyle/>
        <a:p>
          <a:endParaRPr lang="en-US"/>
        </a:p>
      </dgm:t>
    </dgm:pt>
    <dgm:pt modelId="{6F7FDC21-4788-4A46-99F9-72B5A96E6FB1}">
      <dgm:prSet phldrT="[Text]" custT="1"/>
      <dgm:spPr/>
      <dgm:t>
        <a:bodyPr/>
        <a:lstStyle/>
        <a:p>
          <a:r>
            <a:rPr lang="en-US" sz="1800" dirty="0"/>
            <a:t>Health or Legal Consequences</a:t>
          </a:r>
        </a:p>
      </dgm:t>
    </dgm:pt>
    <dgm:pt modelId="{5E1ADE43-80A0-40E9-AF7A-EE3F37F82389}" type="parTrans" cxnId="{07848E09-51FF-4935-8B15-D6CDB6F41905}">
      <dgm:prSet/>
      <dgm:spPr/>
      <dgm:t>
        <a:bodyPr/>
        <a:lstStyle/>
        <a:p>
          <a:endParaRPr lang="en-US"/>
        </a:p>
      </dgm:t>
    </dgm:pt>
    <dgm:pt modelId="{E1836EA0-B732-4D9D-AD79-141303DCB243}" type="sibTrans" cxnId="{07848E09-51FF-4935-8B15-D6CDB6F41905}">
      <dgm:prSet/>
      <dgm:spPr/>
      <dgm:t>
        <a:bodyPr/>
        <a:lstStyle/>
        <a:p>
          <a:endParaRPr lang="en-US"/>
        </a:p>
      </dgm:t>
    </dgm:pt>
    <dgm:pt modelId="{0CDA5EE5-2DC7-442E-828E-B403A67B85BA}">
      <dgm:prSet custT="1"/>
      <dgm:spPr/>
      <dgm:t>
        <a:bodyPr/>
        <a:lstStyle/>
        <a:p>
          <a:r>
            <a:rPr lang="en-US" sz="1800" dirty="0"/>
            <a:t>Impairs Safety of Self and Others</a:t>
          </a:r>
        </a:p>
      </dgm:t>
    </dgm:pt>
    <dgm:pt modelId="{931C0990-5136-4209-A84C-4A421DDC6D2F}" type="sibTrans" cxnId="{80004F9F-708A-402D-A6F0-C5EE1AEA3D46}">
      <dgm:prSet/>
      <dgm:spPr/>
      <dgm:t>
        <a:bodyPr/>
        <a:lstStyle/>
        <a:p>
          <a:endParaRPr lang="en-US"/>
        </a:p>
      </dgm:t>
    </dgm:pt>
    <dgm:pt modelId="{820CFDF0-C42D-46AE-BDBC-C8551E1CA624}" type="parTrans" cxnId="{80004F9F-708A-402D-A6F0-C5EE1AEA3D46}">
      <dgm:prSet/>
      <dgm:spPr/>
      <dgm:t>
        <a:bodyPr/>
        <a:lstStyle/>
        <a:p>
          <a:endParaRPr lang="en-US"/>
        </a:p>
      </dgm:t>
    </dgm:pt>
    <dgm:pt modelId="{77AB3164-6EFC-4E5D-A825-C8240D1B1A7F}">
      <dgm:prSet phldrT="[Text]" custT="1"/>
      <dgm:spPr/>
      <dgm:t>
        <a:bodyPr/>
        <a:lstStyle/>
        <a:p>
          <a:r>
            <a:rPr lang="en-US" sz="1800" dirty="0"/>
            <a:t>Eviction</a:t>
          </a:r>
        </a:p>
      </dgm:t>
    </dgm:pt>
    <dgm:pt modelId="{E9C4BBE4-9B6F-4D06-A483-A067F8FCD834}" type="parTrans" cxnId="{51304A7C-55FC-4C65-9EF6-466CE407C4D7}">
      <dgm:prSet/>
      <dgm:spPr/>
      <dgm:t>
        <a:bodyPr/>
        <a:lstStyle/>
        <a:p>
          <a:endParaRPr lang="en-US"/>
        </a:p>
      </dgm:t>
    </dgm:pt>
    <dgm:pt modelId="{D16D67F7-3FED-4343-AB61-5829B87605B8}" type="sibTrans" cxnId="{51304A7C-55FC-4C65-9EF6-466CE407C4D7}">
      <dgm:prSet/>
      <dgm:spPr/>
      <dgm:t>
        <a:bodyPr/>
        <a:lstStyle/>
        <a:p>
          <a:endParaRPr lang="en-US"/>
        </a:p>
      </dgm:t>
    </dgm:pt>
    <dgm:pt modelId="{22ECFAC1-A7FD-469D-8F33-D695A95D7CE5}">
      <dgm:prSet phldrT="[Text]" custT="1"/>
      <dgm:spPr/>
      <dgm:t>
        <a:bodyPr/>
        <a:lstStyle/>
        <a:p>
          <a:r>
            <a:rPr lang="en-US" sz="1800" dirty="0"/>
            <a:t>Obstructs Access </a:t>
          </a:r>
        </a:p>
      </dgm:t>
    </dgm:pt>
    <dgm:pt modelId="{1D1B744A-EE86-445A-87F3-A2D41B3C538D}" type="parTrans" cxnId="{F046F4F5-B4AB-4CC4-B24D-BF89D21FAD98}">
      <dgm:prSet/>
      <dgm:spPr/>
      <dgm:t>
        <a:bodyPr/>
        <a:lstStyle/>
        <a:p>
          <a:endParaRPr lang="en-US"/>
        </a:p>
      </dgm:t>
    </dgm:pt>
    <dgm:pt modelId="{A1B3619C-8EFE-4E3D-B3BC-0A975D4FCA99}" type="sibTrans" cxnId="{F046F4F5-B4AB-4CC4-B24D-BF89D21FAD98}">
      <dgm:prSet/>
      <dgm:spPr/>
      <dgm:t>
        <a:bodyPr/>
        <a:lstStyle/>
        <a:p>
          <a:endParaRPr lang="en-US"/>
        </a:p>
      </dgm:t>
    </dgm:pt>
    <dgm:pt modelId="{5C950B06-7F0E-4615-A3CE-78489FB17316}">
      <dgm:prSet phldrT="[Text]" custT="1"/>
      <dgm:spPr/>
      <dgm:t>
        <a:bodyPr/>
        <a:lstStyle/>
        <a:p>
          <a:r>
            <a:rPr lang="en-US" sz="1800" dirty="0"/>
            <a:t>Reduces ADL’s</a:t>
          </a:r>
        </a:p>
      </dgm:t>
    </dgm:pt>
    <dgm:pt modelId="{620E8A11-CC6B-4D4D-8138-B0613748D5D3}" type="parTrans" cxnId="{E5DC1944-5EB6-4223-AB2B-BD383D3AD0CE}">
      <dgm:prSet/>
      <dgm:spPr/>
      <dgm:t>
        <a:bodyPr/>
        <a:lstStyle/>
        <a:p>
          <a:endParaRPr lang="en-US"/>
        </a:p>
      </dgm:t>
    </dgm:pt>
    <dgm:pt modelId="{1E97637F-EAE4-48E8-879B-F81A0DE777B4}" type="sibTrans" cxnId="{E5DC1944-5EB6-4223-AB2B-BD383D3AD0CE}">
      <dgm:prSet/>
      <dgm:spPr/>
      <dgm:t>
        <a:bodyPr/>
        <a:lstStyle/>
        <a:p>
          <a:endParaRPr lang="en-US"/>
        </a:p>
      </dgm:t>
    </dgm:pt>
    <dgm:pt modelId="{089C7DBF-A7A7-4B89-A8D2-9B91FA556B55}">
      <dgm:prSet custT="1"/>
      <dgm:spPr/>
      <dgm:t>
        <a:bodyPr/>
        <a:lstStyle/>
        <a:p>
          <a:r>
            <a:rPr lang="en-US" sz="1800" dirty="0"/>
            <a:t>Conflict and Social Isolation </a:t>
          </a:r>
        </a:p>
      </dgm:t>
    </dgm:pt>
    <dgm:pt modelId="{A42E468C-C90C-43BF-8C4C-89612EA1E0E6}" type="parTrans" cxnId="{3DFC0E7F-6F2D-4A7B-B771-A73E049DB2A6}">
      <dgm:prSet/>
      <dgm:spPr/>
      <dgm:t>
        <a:bodyPr/>
        <a:lstStyle/>
        <a:p>
          <a:endParaRPr lang="en-US"/>
        </a:p>
      </dgm:t>
    </dgm:pt>
    <dgm:pt modelId="{16CBB0A0-ED31-4509-ACE2-1DB7DFD3E9BB}" type="sibTrans" cxnId="{3DFC0E7F-6F2D-4A7B-B771-A73E049DB2A6}">
      <dgm:prSet/>
      <dgm:spPr/>
      <dgm:t>
        <a:bodyPr/>
        <a:lstStyle/>
        <a:p>
          <a:endParaRPr lang="en-US"/>
        </a:p>
      </dgm:t>
    </dgm:pt>
    <dgm:pt modelId="{9CE61002-4B62-4C26-A1E1-CBCCA642A4E3}">
      <dgm:prSet phldrT="[Text]" custT="1"/>
      <dgm:spPr/>
      <dgm:t>
        <a:bodyPr/>
        <a:lstStyle/>
        <a:p>
          <a:r>
            <a:rPr lang="en-US" sz="1800" dirty="0"/>
            <a:t>Injury or Death</a:t>
          </a:r>
        </a:p>
      </dgm:t>
    </dgm:pt>
    <dgm:pt modelId="{E1A84297-B4F1-4B32-BB66-AD742687E6E2}" type="parTrans" cxnId="{A9FCBA08-2AC5-4D22-831D-D8BE120996F0}">
      <dgm:prSet/>
      <dgm:spPr/>
      <dgm:t>
        <a:bodyPr/>
        <a:lstStyle/>
        <a:p>
          <a:endParaRPr lang="en-US"/>
        </a:p>
      </dgm:t>
    </dgm:pt>
    <dgm:pt modelId="{CF2A5B5E-023E-43A6-AAFB-1496074A76DA}" type="sibTrans" cxnId="{A9FCBA08-2AC5-4D22-831D-D8BE120996F0}">
      <dgm:prSet/>
      <dgm:spPr/>
      <dgm:t>
        <a:bodyPr/>
        <a:lstStyle/>
        <a:p>
          <a:endParaRPr lang="en-US"/>
        </a:p>
      </dgm:t>
    </dgm:pt>
    <dgm:pt modelId="{7E4DDD8F-5F49-4271-A8A0-3257477834E3}" type="pres">
      <dgm:prSet presAssocID="{B846B2EA-2BEF-4FF2-81BF-2269F7E6688B}" presName="cycleMatrixDiagram" presStyleCnt="0">
        <dgm:presLayoutVars>
          <dgm:chMax val="1"/>
          <dgm:dir/>
          <dgm:animLvl val="lvl"/>
          <dgm:resizeHandles val="exact"/>
        </dgm:presLayoutVars>
      </dgm:prSet>
      <dgm:spPr/>
    </dgm:pt>
    <dgm:pt modelId="{B6B20445-B374-4CD5-8F11-D65A990238F3}" type="pres">
      <dgm:prSet presAssocID="{B846B2EA-2BEF-4FF2-81BF-2269F7E6688B}" presName="children" presStyleCnt="0"/>
      <dgm:spPr/>
    </dgm:pt>
    <dgm:pt modelId="{43E68D6D-CF9B-4874-840F-3FE753B14C38}" type="pres">
      <dgm:prSet presAssocID="{B846B2EA-2BEF-4FF2-81BF-2269F7E6688B}" presName="child1group" presStyleCnt="0"/>
      <dgm:spPr/>
    </dgm:pt>
    <dgm:pt modelId="{C6EBCFF6-EF76-4145-9A16-1A4DB94338D9}" type="pres">
      <dgm:prSet presAssocID="{B846B2EA-2BEF-4FF2-81BF-2269F7E6688B}" presName="child1" presStyleLbl="bgAcc1" presStyleIdx="0" presStyleCnt="4" custScaleX="137419" custScaleY="114377"/>
      <dgm:spPr/>
    </dgm:pt>
    <dgm:pt modelId="{E00CBA2A-A677-41B2-B6FE-E891D1CDC224}" type="pres">
      <dgm:prSet presAssocID="{B846B2EA-2BEF-4FF2-81BF-2269F7E6688B}" presName="child1Text" presStyleLbl="bgAcc1" presStyleIdx="0" presStyleCnt="4">
        <dgm:presLayoutVars>
          <dgm:bulletEnabled val="1"/>
        </dgm:presLayoutVars>
      </dgm:prSet>
      <dgm:spPr/>
    </dgm:pt>
    <dgm:pt modelId="{F0465F48-8FAB-4CDD-987B-60D120B1D588}" type="pres">
      <dgm:prSet presAssocID="{B846B2EA-2BEF-4FF2-81BF-2269F7E6688B}" presName="child2group" presStyleCnt="0"/>
      <dgm:spPr/>
    </dgm:pt>
    <dgm:pt modelId="{F06AFCA5-C2DC-460B-901E-F6AE703F8837}" type="pres">
      <dgm:prSet presAssocID="{B846B2EA-2BEF-4FF2-81BF-2269F7E6688B}" presName="child2" presStyleLbl="bgAcc1" presStyleIdx="1" presStyleCnt="4" custScaleX="139177" custScaleY="114377"/>
      <dgm:spPr/>
    </dgm:pt>
    <dgm:pt modelId="{8F00E6AA-598B-44EC-9111-BB86F77A9D99}" type="pres">
      <dgm:prSet presAssocID="{B846B2EA-2BEF-4FF2-81BF-2269F7E6688B}" presName="child2Text" presStyleLbl="bgAcc1" presStyleIdx="1" presStyleCnt="4">
        <dgm:presLayoutVars>
          <dgm:bulletEnabled val="1"/>
        </dgm:presLayoutVars>
      </dgm:prSet>
      <dgm:spPr/>
    </dgm:pt>
    <dgm:pt modelId="{F17426F9-6004-4C55-8349-FCB9A23C76C0}" type="pres">
      <dgm:prSet presAssocID="{B846B2EA-2BEF-4FF2-81BF-2269F7E6688B}" presName="child3group" presStyleCnt="0"/>
      <dgm:spPr/>
    </dgm:pt>
    <dgm:pt modelId="{7BDC3BB2-6127-46A2-A157-7408F5A9B3C2}" type="pres">
      <dgm:prSet presAssocID="{B846B2EA-2BEF-4FF2-81BF-2269F7E6688B}" presName="child3" presStyleLbl="bgAcc1" presStyleIdx="2" presStyleCnt="4" custScaleX="130686" custScaleY="114377" custLinFactNeighborX="9089"/>
      <dgm:spPr/>
    </dgm:pt>
    <dgm:pt modelId="{413605C6-3EC0-4FA7-9847-B4DBE9EDD91B}" type="pres">
      <dgm:prSet presAssocID="{B846B2EA-2BEF-4FF2-81BF-2269F7E6688B}" presName="child3Text" presStyleLbl="bgAcc1" presStyleIdx="2" presStyleCnt="4">
        <dgm:presLayoutVars>
          <dgm:bulletEnabled val="1"/>
        </dgm:presLayoutVars>
      </dgm:prSet>
      <dgm:spPr/>
    </dgm:pt>
    <dgm:pt modelId="{913A5B6B-9E8A-4ADA-ABFF-A01B06DCE252}" type="pres">
      <dgm:prSet presAssocID="{B846B2EA-2BEF-4FF2-81BF-2269F7E6688B}" presName="child4group" presStyleCnt="0"/>
      <dgm:spPr/>
    </dgm:pt>
    <dgm:pt modelId="{FE322A3A-858E-47DE-ABA0-D9B3409ABD5B}" type="pres">
      <dgm:prSet presAssocID="{B846B2EA-2BEF-4FF2-81BF-2269F7E6688B}" presName="child4" presStyleLbl="bgAcc1" presStyleIdx="3" presStyleCnt="4" custScaleX="139959" custScaleY="114377"/>
      <dgm:spPr/>
    </dgm:pt>
    <dgm:pt modelId="{90BE4918-EA3D-454A-8D0E-3C6E48F00570}" type="pres">
      <dgm:prSet presAssocID="{B846B2EA-2BEF-4FF2-81BF-2269F7E6688B}" presName="child4Text" presStyleLbl="bgAcc1" presStyleIdx="3" presStyleCnt="4">
        <dgm:presLayoutVars>
          <dgm:bulletEnabled val="1"/>
        </dgm:presLayoutVars>
      </dgm:prSet>
      <dgm:spPr/>
    </dgm:pt>
    <dgm:pt modelId="{EF925453-486D-4D24-9450-231F6A716AF1}" type="pres">
      <dgm:prSet presAssocID="{B846B2EA-2BEF-4FF2-81BF-2269F7E6688B}" presName="childPlaceholder" presStyleCnt="0"/>
      <dgm:spPr/>
    </dgm:pt>
    <dgm:pt modelId="{EBBA1519-9F18-4E38-BC7B-F66BAABD1811}" type="pres">
      <dgm:prSet presAssocID="{B846B2EA-2BEF-4FF2-81BF-2269F7E6688B}" presName="circle" presStyleCnt="0"/>
      <dgm:spPr/>
    </dgm:pt>
    <dgm:pt modelId="{AB6F35FB-860D-4E31-8676-0B7DD0E696F5}" type="pres">
      <dgm:prSet presAssocID="{B846B2EA-2BEF-4FF2-81BF-2269F7E6688B}" presName="quadrant1" presStyleLbl="node1" presStyleIdx="0" presStyleCnt="4" custLinFactNeighborX="638" custLinFactNeighborY="-3530">
        <dgm:presLayoutVars>
          <dgm:chMax val="1"/>
          <dgm:bulletEnabled val="1"/>
        </dgm:presLayoutVars>
      </dgm:prSet>
      <dgm:spPr/>
    </dgm:pt>
    <dgm:pt modelId="{08609885-17A0-4BBA-9413-FB766D34A9F1}" type="pres">
      <dgm:prSet presAssocID="{B846B2EA-2BEF-4FF2-81BF-2269F7E6688B}" presName="quadrant2" presStyleLbl="node1" presStyleIdx="1" presStyleCnt="4">
        <dgm:presLayoutVars>
          <dgm:chMax val="1"/>
          <dgm:bulletEnabled val="1"/>
        </dgm:presLayoutVars>
      </dgm:prSet>
      <dgm:spPr/>
    </dgm:pt>
    <dgm:pt modelId="{346690E5-4DFA-4A02-96FE-CA9337A79782}" type="pres">
      <dgm:prSet presAssocID="{B846B2EA-2BEF-4FF2-81BF-2269F7E6688B}" presName="quadrant3" presStyleLbl="node1" presStyleIdx="2" presStyleCnt="4">
        <dgm:presLayoutVars>
          <dgm:chMax val="1"/>
          <dgm:bulletEnabled val="1"/>
        </dgm:presLayoutVars>
      </dgm:prSet>
      <dgm:spPr/>
    </dgm:pt>
    <dgm:pt modelId="{9237F451-A3C9-4CA1-85CD-5E865F5D358A}" type="pres">
      <dgm:prSet presAssocID="{B846B2EA-2BEF-4FF2-81BF-2269F7E6688B}" presName="quadrant4" presStyleLbl="node1" presStyleIdx="3" presStyleCnt="4">
        <dgm:presLayoutVars>
          <dgm:chMax val="1"/>
          <dgm:bulletEnabled val="1"/>
        </dgm:presLayoutVars>
      </dgm:prSet>
      <dgm:spPr/>
    </dgm:pt>
    <dgm:pt modelId="{7C556678-36CC-4494-B7D3-7AFBE504E108}" type="pres">
      <dgm:prSet presAssocID="{B846B2EA-2BEF-4FF2-81BF-2269F7E6688B}" presName="quadrantPlaceholder" presStyleCnt="0"/>
      <dgm:spPr/>
    </dgm:pt>
    <dgm:pt modelId="{42C60C6C-BC51-4FEF-BB78-2C1BFECF25A1}" type="pres">
      <dgm:prSet presAssocID="{B846B2EA-2BEF-4FF2-81BF-2269F7E6688B}" presName="center1" presStyleLbl="fgShp" presStyleIdx="0" presStyleCnt="2"/>
      <dgm:spPr/>
    </dgm:pt>
    <dgm:pt modelId="{F235AA4D-94F8-4F79-B9B2-35C2A0CFDFDC}" type="pres">
      <dgm:prSet presAssocID="{B846B2EA-2BEF-4FF2-81BF-2269F7E6688B}" presName="center2" presStyleLbl="fgShp" presStyleIdx="1" presStyleCnt="2"/>
      <dgm:spPr/>
    </dgm:pt>
  </dgm:ptLst>
  <dgm:cxnLst>
    <dgm:cxn modelId="{2547E401-71E7-44A4-BEC7-12D3A68767D4}" type="presOf" srcId="{0CDA5EE5-2DC7-442E-828E-B403A67B85BA}" destId="{413605C6-3EC0-4FA7-9847-B4DBE9EDD91B}" srcOrd="1" destOrd="0" presId="urn:microsoft.com/office/officeart/2005/8/layout/cycle4"/>
    <dgm:cxn modelId="{32A50605-7235-4501-B03B-05D4F3581506}" type="presOf" srcId="{22ECFAC1-A7FD-469D-8F33-D695A95D7CE5}" destId="{C6EBCFF6-EF76-4145-9A16-1A4DB94338D9}" srcOrd="0" destOrd="1" presId="urn:microsoft.com/office/officeart/2005/8/layout/cycle4"/>
    <dgm:cxn modelId="{A9FCBA08-2AC5-4D22-831D-D8BE120996F0}" srcId="{7C93242D-547E-42B1-8B3D-E606349D3BBE}" destId="{9CE61002-4B62-4C26-A1E1-CBCCA642A4E3}" srcOrd="0" destOrd="0" parTransId="{E1A84297-B4F1-4B32-BB66-AD742687E6E2}" sibTransId="{CF2A5B5E-023E-43A6-AAFB-1496074A76DA}"/>
    <dgm:cxn modelId="{07848E09-51FF-4935-8B15-D6CDB6F41905}" srcId="{7C93242D-547E-42B1-8B3D-E606349D3BBE}" destId="{6F7FDC21-4788-4A46-99F9-72B5A96E6FB1}" srcOrd="1" destOrd="0" parTransId="{5E1ADE43-80A0-40E9-AF7A-EE3F37F82389}" sibTransId="{E1836EA0-B732-4D9D-AD79-141303DCB243}"/>
    <dgm:cxn modelId="{3BFC070C-B354-478E-8D71-4408A12EF701}" type="presOf" srcId="{2BE8D39C-56F7-4BEF-B9DE-7EF43888C3F1}" destId="{AB6F35FB-860D-4E31-8676-0B7DD0E696F5}" srcOrd="0" destOrd="0" presId="urn:microsoft.com/office/officeart/2005/8/layout/cycle4"/>
    <dgm:cxn modelId="{7734881E-BC06-4FC3-B2E1-46FA7F3ED5AC}" type="presOf" srcId="{9CE61002-4B62-4C26-A1E1-CBCCA642A4E3}" destId="{FE322A3A-858E-47DE-ABA0-D9B3409ABD5B}" srcOrd="0" destOrd="0" presId="urn:microsoft.com/office/officeart/2005/8/layout/cycle4"/>
    <dgm:cxn modelId="{CDEC4022-CBA6-47DB-B361-126292EE0BEA}" type="presOf" srcId="{0CDA5EE5-2DC7-442E-828E-B403A67B85BA}" destId="{7BDC3BB2-6127-46A2-A157-7408F5A9B3C2}" srcOrd="0" destOrd="0" presId="urn:microsoft.com/office/officeart/2005/8/layout/cycle4"/>
    <dgm:cxn modelId="{2E1F2730-2D4F-402B-BEDF-D1CC78785A62}" type="presOf" srcId="{22ECFAC1-A7FD-469D-8F33-D695A95D7CE5}" destId="{E00CBA2A-A677-41B2-B6FE-E891D1CDC224}" srcOrd="1" destOrd="1" presId="urn:microsoft.com/office/officeart/2005/8/layout/cycle4"/>
    <dgm:cxn modelId="{34D3E033-B417-43C0-A3AD-DB197855F5A2}" type="presOf" srcId="{4DEAAEB9-CBA1-44FB-BE7B-2CAE0EE52872}" destId="{E00CBA2A-A677-41B2-B6FE-E891D1CDC224}" srcOrd="1" destOrd="0" presId="urn:microsoft.com/office/officeart/2005/8/layout/cycle4"/>
    <dgm:cxn modelId="{B987603C-7B7B-40E4-B5EB-E77FB803B4B8}" type="presOf" srcId="{089C7DBF-A7A7-4B89-A8D2-9B91FA556B55}" destId="{413605C6-3EC0-4FA7-9847-B4DBE9EDD91B}" srcOrd="1" destOrd="1" presId="urn:microsoft.com/office/officeart/2005/8/layout/cycle4"/>
    <dgm:cxn modelId="{FD7D0041-4F8F-43C6-82F8-5BDD685B9173}" type="presOf" srcId="{6F7FDC21-4788-4A46-99F9-72B5A96E6FB1}" destId="{FE322A3A-858E-47DE-ABA0-D9B3409ABD5B}" srcOrd="0" destOrd="1" presId="urn:microsoft.com/office/officeart/2005/8/layout/cycle4"/>
    <dgm:cxn modelId="{E5DC1944-5EB6-4223-AB2B-BD383D3AD0CE}" srcId="{9E13064B-19A3-4DB6-B458-65939C2372C1}" destId="{5C950B06-7F0E-4615-A3CE-78489FB17316}" srcOrd="1" destOrd="0" parTransId="{620E8A11-CC6B-4D4D-8138-B0613748D5D3}" sibTransId="{1E97637F-EAE4-48E8-879B-F81A0DE777B4}"/>
    <dgm:cxn modelId="{0A6DF955-17F1-47C7-99E3-D64465EF8A80}" type="presOf" srcId="{00C0997F-103F-411F-AEA7-10F8619570E0}" destId="{8F00E6AA-598B-44EC-9111-BB86F77A9D99}" srcOrd="1" destOrd="0" presId="urn:microsoft.com/office/officeart/2005/8/layout/cycle4"/>
    <dgm:cxn modelId="{E08A4E58-1E3D-41C8-9232-6A41B2C3DC22}" srcId="{2BE8D39C-56F7-4BEF-B9DE-7EF43888C3F1}" destId="{4DEAAEB9-CBA1-44FB-BE7B-2CAE0EE52872}" srcOrd="0" destOrd="0" parTransId="{2F001192-A494-4726-B434-63E907712F30}" sibTransId="{933D143C-433A-4448-B855-FF15C3813CEA}"/>
    <dgm:cxn modelId="{AF85C25E-01DA-4585-AE0B-6BA11FCD05B6}" srcId="{B846B2EA-2BEF-4FF2-81BF-2269F7E6688B}" destId="{2BE8D39C-56F7-4BEF-B9DE-7EF43888C3F1}" srcOrd="0" destOrd="0" parTransId="{3FBFA767-62AB-44C2-9AAB-6A19CFE3B583}" sibTransId="{5E9538E1-F9BC-4C7E-B1D1-3F370A476C98}"/>
    <dgm:cxn modelId="{43F47862-0D84-4114-9C0F-D7E58A5DBF52}" type="presOf" srcId="{4DEAAEB9-CBA1-44FB-BE7B-2CAE0EE52872}" destId="{C6EBCFF6-EF76-4145-9A16-1A4DB94338D9}" srcOrd="0" destOrd="0" presId="urn:microsoft.com/office/officeart/2005/8/layout/cycle4"/>
    <dgm:cxn modelId="{5A47F869-ECBE-4E93-A13C-5836213BD139}" srcId="{9E13064B-19A3-4DB6-B458-65939C2372C1}" destId="{00C0997F-103F-411F-AEA7-10F8619570E0}" srcOrd="0" destOrd="0" parTransId="{71EB408B-0B70-49AA-9B70-3B95D04AF35C}" sibTransId="{4E0AADD7-EF1C-4CA7-929F-6A1A9FCCB82A}"/>
    <dgm:cxn modelId="{5837A06E-7DE7-4617-9EDE-4CEC1010481B}" type="presOf" srcId="{9E13064B-19A3-4DB6-B458-65939C2372C1}" destId="{08609885-17A0-4BBA-9413-FB766D34A9F1}" srcOrd="0" destOrd="0" presId="urn:microsoft.com/office/officeart/2005/8/layout/cycle4"/>
    <dgm:cxn modelId="{B2C72C70-7F66-4F76-9B24-51F60AD6AB61}" type="presOf" srcId="{7C93242D-547E-42B1-8B3D-E606349D3BBE}" destId="{9237F451-A3C9-4CA1-85CD-5E865F5D358A}" srcOrd="0" destOrd="0" presId="urn:microsoft.com/office/officeart/2005/8/layout/cycle4"/>
    <dgm:cxn modelId="{51304A7C-55FC-4C65-9EF6-466CE407C4D7}" srcId="{7C93242D-547E-42B1-8B3D-E606349D3BBE}" destId="{77AB3164-6EFC-4E5D-A825-C8240D1B1A7F}" srcOrd="2" destOrd="0" parTransId="{E9C4BBE4-9B6F-4D06-A483-A067F8FCD834}" sibTransId="{D16D67F7-3FED-4343-AB61-5829B87605B8}"/>
    <dgm:cxn modelId="{3DFC0E7F-6F2D-4A7B-B771-A73E049DB2A6}" srcId="{0804C7D7-7776-4B64-86D2-3C14FE22136D}" destId="{089C7DBF-A7A7-4B89-A8D2-9B91FA556B55}" srcOrd="1" destOrd="0" parTransId="{A42E468C-C90C-43BF-8C4C-89612EA1E0E6}" sibTransId="{16CBB0A0-ED31-4509-ACE2-1DB7DFD3E9BB}"/>
    <dgm:cxn modelId="{62391882-DE0F-496A-8049-7EC5A1B26FE6}" srcId="{B846B2EA-2BEF-4FF2-81BF-2269F7E6688B}" destId="{9E13064B-19A3-4DB6-B458-65939C2372C1}" srcOrd="1" destOrd="0" parTransId="{EBC8A92A-3A06-4BC6-B381-528F2305A320}" sibTransId="{8D9D5132-0F29-4136-A938-A582594A74B5}"/>
    <dgm:cxn modelId="{2378098B-1D38-4758-B1B1-66B9D1FEC386}" type="presOf" srcId="{0804C7D7-7776-4B64-86D2-3C14FE22136D}" destId="{346690E5-4DFA-4A02-96FE-CA9337A79782}" srcOrd="0" destOrd="0" presId="urn:microsoft.com/office/officeart/2005/8/layout/cycle4"/>
    <dgm:cxn modelId="{FCC1E88D-0122-426F-A252-1B055899FF45}" type="presOf" srcId="{00C0997F-103F-411F-AEA7-10F8619570E0}" destId="{F06AFCA5-C2DC-460B-901E-F6AE703F8837}" srcOrd="0" destOrd="0" presId="urn:microsoft.com/office/officeart/2005/8/layout/cycle4"/>
    <dgm:cxn modelId="{164BE98F-B7E0-41F6-96AC-2D6F7FAF7C2B}" type="presOf" srcId="{77AB3164-6EFC-4E5D-A825-C8240D1B1A7F}" destId="{90BE4918-EA3D-454A-8D0E-3C6E48F00570}" srcOrd="1" destOrd="2" presId="urn:microsoft.com/office/officeart/2005/8/layout/cycle4"/>
    <dgm:cxn modelId="{1ADCD993-B46F-4214-B911-8B13C5C8AC3C}" type="presOf" srcId="{B846B2EA-2BEF-4FF2-81BF-2269F7E6688B}" destId="{7E4DDD8F-5F49-4271-A8A0-3257477834E3}" srcOrd="0" destOrd="0" presId="urn:microsoft.com/office/officeart/2005/8/layout/cycle4"/>
    <dgm:cxn modelId="{80004F9F-708A-402D-A6F0-C5EE1AEA3D46}" srcId="{0804C7D7-7776-4B64-86D2-3C14FE22136D}" destId="{0CDA5EE5-2DC7-442E-828E-B403A67B85BA}" srcOrd="0" destOrd="0" parTransId="{820CFDF0-C42D-46AE-BDBC-C8551E1CA624}" sibTransId="{931C0990-5136-4209-A84C-4A421DDC6D2F}"/>
    <dgm:cxn modelId="{B815ED9F-1748-4BED-A974-615AA03612EB}" type="presOf" srcId="{5C950B06-7F0E-4615-A3CE-78489FB17316}" destId="{8F00E6AA-598B-44EC-9111-BB86F77A9D99}" srcOrd="1" destOrd="1" presId="urn:microsoft.com/office/officeart/2005/8/layout/cycle4"/>
    <dgm:cxn modelId="{09CDF7AD-B821-46AD-AA0F-5A3C095FD44C}" type="presOf" srcId="{9CE61002-4B62-4C26-A1E1-CBCCA642A4E3}" destId="{90BE4918-EA3D-454A-8D0E-3C6E48F00570}" srcOrd="1" destOrd="0" presId="urn:microsoft.com/office/officeart/2005/8/layout/cycle4"/>
    <dgm:cxn modelId="{D376FCBD-9BA3-4991-8C20-30A41718A4A1}" type="presOf" srcId="{77AB3164-6EFC-4E5D-A825-C8240D1B1A7F}" destId="{FE322A3A-858E-47DE-ABA0-D9B3409ABD5B}" srcOrd="0" destOrd="2" presId="urn:microsoft.com/office/officeart/2005/8/layout/cycle4"/>
    <dgm:cxn modelId="{84A074BF-86F2-4109-8C50-CA752CB841DF}" type="presOf" srcId="{6F7FDC21-4788-4A46-99F9-72B5A96E6FB1}" destId="{90BE4918-EA3D-454A-8D0E-3C6E48F00570}" srcOrd="1" destOrd="1" presId="urn:microsoft.com/office/officeart/2005/8/layout/cycle4"/>
    <dgm:cxn modelId="{EC87F0CB-F192-4544-8BBF-3346678C353C}" type="presOf" srcId="{089C7DBF-A7A7-4B89-A8D2-9B91FA556B55}" destId="{7BDC3BB2-6127-46A2-A157-7408F5A9B3C2}" srcOrd="0" destOrd="1" presId="urn:microsoft.com/office/officeart/2005/8/layout/cycle4"/>
    <dgm:cxn modelId="{FA23FAE8-C418-47E6-8D2D-EBE76DD10974}" type="presOf" srcId="{5C950B06-7F0E-4615-A3CE-78489FB17316}" destId="{F06AFCA5-C2DC-460B-901E-F6AE703F8837}" srcOrd="0" destOrd="1" presId="urn:microsoft.com/office/officeart/2005/8/layout/cycle4"/>
    <dgm:cxn modelId="{F046F4F5-B4AB-4CC4-B24D-BF89D21FAD98}" srcId="{2BE8D39C-56F7-4BEF-B9DE-7EF43888C3F1}" destId="{22ECFAC1-A7FD-469D-8F33-D695A95D7CE5}" srcOrd="1" destOrd="0" parTransId="{1D1B744A-EE86-445A-87F3-A2D41B3C538D}" sibTransId="{A1B3619C-8EFE-4E3D-B3BC-0A975D4FCA99}"/>
    <dgm:cxn modelId="{FEA34DF9-8059-4535-9F13-EEE99882E383}" srcId="{B846B2EA-2BEF-4FF2-81BF-2269F7E6688B}" destId="{0804C7D7-7776-4B64-86D2-3C14FE22136D}" srcOrd="2" destOrd="0" parTransId="{CA96BD15-AC5A-4255-8F6F-EACCF822CB5E}" sibTransId="{FE9E94E8-83F0-4495-9BC6-145C0921A7D1}"/>
    <dgm:cxn modelId="{EA6758FC-ED65-46CD-8C77-7E896D516B10}" srcId="{B846B2EA-2BEF-4FF2-81BF-2269F7E6688B}" destId="{7C93242D-547E-42B1-8B3D-E606349D3BBE}" srcOrd="3" destOrd="0" parTransId="{D04C56D4-0C64-436D-AF85-41B19C0191C6}" sibTransId="{F3B4D8F7-23BB-43AE-AA89-8434DA0652DF}"/>
    <dgm:cxn modelId="{78119177-976F-4179-A0C8-25C0C63D5F28}" type="presParOf" srcId="{7E4DDD8F-5F49-4271-A8A0-3257477834E3}" destId="{B6B20445-B374-4CD5-8F11-D65A990238F3}" srcOrd="0" destOrd="0" presId="urn:microsoft.com/office/officeart/2005/8/layout/cycle4"/>
    <dgm:cxn modelId="{FB85763D-1001-4EEE-84FA-15CCAE6B1F4B}" type="presParOf" srcId="{B6B20445-B374-4CD5-8F11-D65A990238F3}" destId="{43E68D6D-CF9B-4874-840F-3FE753B14C38}" srcOrd="0" destOrd="0" presId="urn:microsoft.com/office/officeart/2005/8/layout/cycle4"/>
    <dgm:cxn modelId="{DFDDCB92-A589-4D6B-9EBB-53EAC5457E5B}" type="presParOf" srcId="{43E68D6D-CF9B-4874-840F-3FE753B14C38}" destId="{C6EBCFF6-EF76-4145-9A16-1A4DB94338D9}" srcOrd="0" destOrd="0" presId="urn:microsoft.com/office/officeart/2005/8/layout/cycle4"/>
    <dgm:cxn modelId="{1075318A-CF10-48F6-82A5-BF161DDA5743}" type="presParOf" srcId="{43E68D6D-CF9B-4874-840F-3FE753B14C38}" destId="{E00CBA2A-A677-41B2-B6FE-E891D1CDC224}" srcOrd="1" destOrd="0" presId="urn:microsoft.com/office/officeart/2005/8/layout/cycle4"/>
    <dgm:cxn modelId="{A857B29C-A4C8-420C-BEF3-52805F6C16B9}" type="presParOf" srcId="{B6B20445-B374-4CD5-8F11-D65A990238F3}" destId="{F0465F48-8FAB-4CDD-987B-60D120B1D588}" srcOrd="1" destOrd="0" presId="urn:microsoft.com/office/officeart/2005/8/layout/cycle4"/>
    <dgm:cxn modelId="{322E0A30-5B44-474F-8758-21E4445DEB21}" type="presParOf" srcId="{F0465F48-8FAB-4CDD-987B-60D120B1D588}" destId="{F06AFCA5-C2DC-460B-901E-F6AE703F8837}" srcOrd="0" destOrd="0" presId="urn:microsoft.com/office/officeart/2005/8/layout/cycle4"/>
    <dgm:cxn modelId="{8717F203-DB56-4EFC-A4AD-1A054D5ACB4D}" type="presParOf" srcId="{F0465F48-8FAB-4CDD-987B-60D120B1D588}" destId="{8F00E6AA-598B-44EC-9111-BB86F77A9D99}" srcOrd="1" destOrd="0" presId="urn:microsoft.com/office/officeart/2005/8/layout/cycle4"/>
    <dgm:cxn modelId="{616401B9-0A15-40F1-8B3A-DD07AAFBB12A}" type="presParOf" srcId="{B6B20445-B374-4CD5-8F11-D65A990238F3}" destId="{F17426F9-6004-4C55-8349-FCB9A23C76C0}" srcOrd="2" destOrd="0" presId="urn:microsoft.com/office/officeart/2005/8/layout/cycle4"/>
    <dgm:cxn modelId="{7D5CD453-5806-449E-AFDF-247495B7DFCB}" type="presParOf" srcId="{F17426F9-6004-4C55-8349-FCB9A23C76C0}" destId="{7BDC3BB2-6127-46A2-A157-7408F5A9B3C2}" srcOrd="0" destOrd="0" presId="urn:microsoft.com/office/officeart/2005/8/layout/cycle4"/>
    <dgm:cxn modelId="{12FBB3D0-6F1F-45AA-BEFC-8799CE357AD5}" type="presParOf" srcId="{F17426F9-6004-4C55-8349-FCB9A23C76C0}" destId="{413605C6-3EC0-4FA7-9847-B4DBE9EDD91B}" srcOrd="1" destOrd="0" presId="urn:microsoft.com/office/officeart/2005/8/layout/cycle4"/>
    <dgm:cxn modelId="{F6349114-74AB-48A2-9D1D-FADB7DA1BB15}" type="presParOf" srcId="{B6B20445-B374-4CD5-8F11-D65A990238F3}" destId="{913A5B6B-9E8A-4ADA-ABFF-A01B06DCE252}" srcOrd="3" destOrd="0" presId="urn:microsoft.com/office/officeart/2005/8/layout/cycle4"/>
    <dgm:cxn modelId="{B21D2202-686E-415C-A888-3E161D60C04D}" type="presParOf" srcId="{913A5B6B-9E8A-4ADA-ABFF-A01B06DCE252}" destId="{FE322A3A-858E-47DE-ABA0-D9B3409ABD5B}" srcOrd="0" destOrd="0" presId="urn:microsoft.com/office/officeart/2005/8/layout/cycle4"/>
    <dgm:cxn modelId="{0A50F4D4-283D-4254-8629-BAFD027997E0}" type="presParOf" srcId="{913A5B6B-9E8A-4ADA-ABFF-A01B06DCE252}" destId="{90BE4918-EA3D-454A-8D0E-3C6E48F00570}" srcOrd="1" destOrd="0" presId="urn:microsoft.com/office/officeart/2005/8/layout/cycle4"/>
    <dgm:cxn modelId="{4555D97F-D497-462C-8B75-047C03E61FBC}" type="presParOf" srcId="{B6B20445-B374-4CD5-8F11-D65A990238F3}" destId="{EF925453-486D-4D24-9450-231F6A716AF1}" srcOrd="4" destOrd="0" presId="urn:microsoft.com/office/officeart/2005/8/layout/cycle4"/>
    <dgm:cxn modelId="{5402DAD5-CDFC-4510-873E-7C6E9449B584}" type="presParOf" srcId="{7E4DDD8F-5F49-4271-A8A0-3257477834E3}" destId="{EBBA1519-9F18-4E38-BC7B-F66BAABD1811}" srcOrd="1" destOrd="0" presId="urn:microsoft.com/office/officeart/2005/8/layout/cycle4"/>
    <dgm:cxn modelId="{B457C4FE-7B35-458F-A8A8-132B920B65E6}" type="presParOf" srcId="{EBBA1519-9F18-4E38-BC7B-F66BAABD1811}" destId="{AB6F35FB-860D-4E31-8676-0B7DD0E696F5}" srcOrd="0" destOrd="0" presId="urn:microsoft.com/office/officeart/2005/8/layout/cycle4"/>
    <dgm:cxn modelId="{F68833AB-6EAF-4724-9487-F5BF419D799C}" type="presParOf" srcId="{EBBA1519-9F18-4E38-BC7B-F66BAABD1811}" destId="{08609885-17A0-4BBA-9413-FB766D34A9F1}" srcOrd="1" destOrd="0" presId="urn:microsoft.com/office/officeart/2005/8/layout/cycle4"/>
    <dgm:cxn modelId="{1CC9EB07-3717-40DC-AB58-4F87D5A2F952}" type="presParOf" srcId="{EBBA1519-9F18-4E38-BC7B-F66BAABD1811}" destId="{346690E5-4DFA-4A02-96FE-CA9337A79782}" srcOrd="2" destOrd="0" presId="urn:microsoft.com/office/officeart/2005/8/layout/cycle4"/>
    <dgm:cxn modelId="{1FECB0DE-5BAA-4941-A345-2A786A7AEB32}" type="presParOf" srcId="{EBBA1519-9F18-4E38-BC7B-F66BAABD1811}" destId="{9237F451-A3C9-4CA1-85CD-5E865F5D358A}" srcOrd="3" destOrd="0" presId="urn:microsoft.com/office/officeart/2005/8/layout/cycle4"/>
    <dgm:cxn modelId="{332E92F0-9645-4AAA-83B1-FFD9A9F1A86D}" type="presParOf" srcId="{EBBA1519-9F18-4E38-BC7B-F66BAABD1811}" destId="{7C556678-36CC-4494-B7D3-7AFBE504E108}" srcOrd="4" destOrd="0" presId="urn:microsoft.com/office/officeart/2005/8/layout/cycle4"/>
    <dgm:cxn modelId="{4735EFE9-69C2-4327-A01D-F760A0A4E450}" type="presParOf" srcId="{7E4DDD8F-5F49-4271-A8A0-3257477834E3}" destId="{42C60C6C-BC51-4FEF-BB78-2C1BFECF25A1}" srcOrd="2" destOrd="0" presId="urn:microsoft.com/office/officeart/2005/8/layout/cycle4"/>
    <dgm:cxn modelId="{771AE2E9-7F21-4B09-9A04-9B319D714356}" type="presParOf" srcId="{7E4DDD8F-5F49-4271-A8A0-3257477834E3}" destId="{F235AA4D-94F8-4F79-B9B2-35C2A0CFDFDC}"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53FAC7-4392-451B-86E9-2F2D44E077DB}"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442CFBCF-0A71-4AD0-BE1E-DA7D54929261}">
      <dgm:prSet phldrT="[Text]"/>
      <dgm:spPr/>
      <dgm:t>
        <a:bodyPr/>
        <a:lstStyle/>
        <a:p>
          <a:r>
            <a:rPr lang="en-US" dirty="0"/>
            <a:t>$384,511.37</a:t>
          </a:r>
        </a:p>
      </dgm:t>
    </dgm:pt>
    <dgm:pt modelId="{8A210D9F-62F5-4A23-8AFA-CECDDE6ED0B7}" type="parTrans" cxnId="{62ADE1A4-AC95-4928-8EA3-BC38C52938F9}">
      <dgm:prSet/>
      <dgm:spPr/>
      <dgm:t>
        <a:bodyPr/>
        <a:lstStyle/>
        <a:p>
          <a:endParaRPr lang="en-US"/>
        </a:p>
      </dgm:t>
    </dgm:pt>
    <dgm:pt modelId="{8B4496D2-55D1-486E-8546-CB6EEC41F07A}" type="sibTrans" cxnId="{62ADE1A4-AC95-4928-8EA3-BC38C52938F9}">
      <dgm:prSet/>
      <dgm:spPr/>
      <dgm:t>
        <a:bodyPr/>
        <a:lstStyle/>
        <a:p>
          <a:endParaRPr lang="en-US"/>
        </a:p>
      </dgm:t>
    </dgm:pt>
    <dgm:pt modelId="{89E2DA3A-2BF1-4626-AD54-369B04F2D186}">
      <dgm:prSet/>
      <dgm:spPr/>
      <dgm:t>
        <a:bodyPr/>
        <a:lstStyle/>
        <a:p>
          <a:r>
            <a:rPr lang="en-US" dirty="0"/>
            <a:t>$55,591.21</a:t>
          </a:r>
        </a:p>
      </dgm:t>
    </dgm:pt>
    <dgm:pt modelId="{5ACE069E-E1E0-46ED-AE14-05AC93A6C795}" type="parTrans" cxnId="{0FB4EE4E-597C-4C9A-BDD1-6D2B41410E80}">
      <dgm:prSet/>
      <dgm:spPr/>
      <dgm:t>
        <a:bodyPr/>
        <a:lstStyle/>
        <a:p>
          <a:endParaRPr lang="en-US"/>
        </a:p>
      </dgm:t>
    </dgm:pt>
    <dgm:pt modelId="{A96CEDD5-6457-4087-9D54-D3A36B065788}" type="sibTrans" cxnId="{0FB4EE4E-597C-4C9A-BDD1-6D2B41410E80}">
      <dgm:prSet/>
      <dgm:spPr/>
      <dgm:t>
        <a:bodyPr/>
        <a:lstStyle/>
        <a:p>
          <a:endParaRPr lang="en-US"/>
        </a:p>
      </dgm:t>
    </dgm:pt>
    <dgm:pt modelId="{0EFBA272-1F2C-474A-99DD-FAD4057F127E}">
      <dgm:prSet/>
      <dgm:spPr/>
      <dgm:t>
        <a:bodyPr/>
        <a:lstStyle/>
        <a:p>
          <a:r>
            <a:rPr lang="en-US" dirty="0"/>
            <a:t>Town legal fees for one single family dwelling (2012-2016)</a:t>
          </a:r>
        </a:p>
      </dgm:t>
    </dgm:pt>
    <dgm:pt modelId="{DB0203C9-558D-4B5C-9321-095155E0F056}" type="parTrans" cxnId="{1EEB1702-21A1-4CFA-B7C8-27049F050ECF}">
      <dgm:prSet/>
      <dgm:spPr/>
      <dgm:t>
        <a:bodyPr/>
        <a:lstStyle/>
        <a:p>
          <a:endParaRPr lang="en-US"/>
        </a:p>
      </dgm:t>
    </dgm:pt>
    <dgm:pt modelId="{98008887-7BD1-4478-A39C-35B4F0C7C183}" type="sibTrans" cxnId="{1EEB1702-21A1-4CFA-B7C8-27049F050ECF}">
      <dgm:prSet/>
      <dgm:spPr/>
      <dgm:t>
        <a:bodyPr/>
        <a:lstStyle/>
        <a:p>
          <a:endParaRPr lang="en-US"/>
        </a:p>
      </dgm:t>
    </dgm:pt>
    <dgm:pt modelId="{BFBC3ADA-7412-461C-BF76-74D2EE369589}">
      <dgm:prSet/>
      <dgm:spPr/>
      <dgm:t>
        <a:bodyPr/>
        <a:lstStyle/>
        <a:p>
          <a:r>
            <a:rPr lang="en-US" dirty="0"/>
            <a:t>Condo clean-out services for nuisance conditions (2015)</a:t>
          </a:r>
        </a:p>
      </dgm:t>
    </dgm:pt>
    <dgm:pt modelId="{11B7183A-D63F-4332-834A-F3E72D4A9F69}" type="parTrans" cxnId="{29488E09-D3A3-44FE-AD75-E0BB0F27E12A}">
      <dgm:prSet/>
      <dgm:spPr/>
      <dgm:t>
        <a:bodyPr/>
        <a:lstStyle/>
        <a:p>
          <a:endParaRPr lang="en-US"/>
        </a:p>
      </dgm:t>
    </dgm:pt>
    <dgm:pt modelId="{60ABED25-E8F7-47F4-93D3-2AC844E927A2}" type="sibTrans" cxnId="{29488E09-D3A3-44FE-AD75-E0BB0F27E12A}">
      <dgm:prSet/>
      <dgm:spPr/>
      <dgm:t>
        <a:bodyPr/>
        <a:lstStyle/>
        <a:p>
          <a:endParaRPr lang="en-US"/>
        </a:p>
      </dgm:t>
    </dgm:pt>
    <dgm:pt modelId="{B2A9D0A7-89A7-4839-9E55-07D90A01370D}">
      <dgm:prSet phldrT="[Text]"/>
      <dgm:spPr/>
      <dgm:t>
        <a:bodyPr/>
        <a:lstStyle/>
        <a:p>
          <a:r>
            <a:rPr lang="en-US" dirty="0"/>
            <a:t>Fire started by paper in one hoarded apartment spread to cause damage in 16 other units (2013-2014)</a:t>
          </a:r>
        </a:p>
      </dgm:t>
    </dgm:pt>
    <dgm:pt modelId="{E15C0418-C95C-4B82-8776-B26AB86AE53F}" type="parTrans" cxnId="{C16E1C93-07BE-4926-B78A-3311FC6B9D78}">
      <dgm:prSet/>
      <dgm:spPr/>
      <dgm:t>
        <a:bodyPr/>
        <a:lstStyle/>
        <a:p>
          <a:endParaRPr lang="en-US"/>
        </a:p>
      </dgm:t>
    </dgm:pt>
    <dgm:pt modelId="{1124FC3E-B266-469F-935E-44DAE5D0A29D}" type="sibTrans" cxnId="{C16E1C93-07BE-4926-B78A-3311FC6B9D78}">
      <dgm:prSet/>
      <dgm:spPr/>
      <dgm:t>
        <a:bodyPr/>
        <a:lstStyle/>
        <a:p>
          <a:endParaRPr lang="en-US"/>
        </a:p>
      </dgm:t>
    </dgm:pt>
    <dgm:pt modelId="{E4CA4EA8-F478-413C-8EBD-8920FC75314B}">
      <dgm:prSet/>
      <dgm:spPr/>
      <dgm:t>
        <a:bodyPr/>
        <a:lstStyle/>
        <a:p>
          <a:r>
            <a:rPr lang="en-US" dirty="0"/>
            <a:t>$40,423.00</a:t>
          </a:r>
        </a:p>
      </dgm:t>
    </dgm:pt>
    <dgm:pt modelId="{81525225-F665-4808-B338-2A84AB7E9097}" type="parTrans" cxnId="{F803ECDC-D470-49FB-94F4-79C3D7C00E46}">
      <dgm:prSet/>
      <dgm:spPr/>
      <dgm:t>
        <a:bodyPr/>
        <a:lstStyle/>
        <a:p>
          <a:endParaRPr lang="en-US"/>
        </a:p>
      </dgm:t>
    </dgm:pt>
    <dgm:pt modelId="{9818F3A5-18D0-4DCF-B541-4F802859CA89}" type="sibTrans" cxnId="{F803ECDC-D470-49FB-94F4-79C3D7C00E46}">
      <dgm:prSet/>
      <dgm:spPr/>
      <dgm:t>
        <a:bodyPr/>
        <a:lstStyle/>
        <a:p>
          <a:endParaRPr lang="en-US"/>
        </a:p>
      </dgm:t>
    </dgm:pt>
    <dgm:pt modelId="{ACF52816-A358-4B15-8A64-ECE73BB63301}">
      <dgm:prSet/>
      <dgm:spPr/>
      <dgm:t>
        <a:bodyPr/>
        <a:lstStyle/>
        <a:p>
          <a:r>
            <a:rPr lang="en-US" dirty="0"/>
            <a:t>$4500.00</a:t>
          </a:r>
        </a:p>
      </dgm:t>
    </dgm:pt>
    <dgm:pt modelId="{3FE43A28-5E83-4CDF-85EC-D02A0F86797C}" type="parTrans" cxnId="{93E91C43-4761-450B-9FDA-3924E3717377}">
      <dgm:prSet/>
      <dgm:spPr/>
      <dgm:t>
        <a:bodyPr/>
        <a:lstStyle/>
        <a:p>
          <a:endParaRPr lang="en-US"/>
        </a:p>
      </dgm:t>
    </dgm:pt>
    <dgm:pt modelId="{FAE5B568-CA3A-4E10-95DE-F19044EDF0D5}" type="sibTrans" cxnId="{93E91C43-4761-450B-9FDA-3924E3717377}">
      <dgm:prSet/>
      <dgm:spPr/>
      <dgm:t>
        <a:bodyPr/>
        <a:lstStyle/>
        <a:p>
          <a:endParaRPr lang="en-US"/>
        </a:p>
      </dgm:t>
    </dgm:pt>
    <dgm:pt modelId="{DC3ECE84-1D81-4AE6-BB33-C25ADDD14042}">
      <dgm:prSet/>
      <dgm:spPr/>
      <dgm:t>
        <a:bodyPr/>
        <a:lstStyle/>
        <a:p>
          <a:r>
            <a:rPr lang="en-US" dirty="0"/>
            <a:t>One apartment eviction, plus moving costs (2014)</a:t>
          </a:r>
        </a:p>
      </dgm:t>
    </dgm:pt>
    <dgm:pt modelId="{D1ED7CCA-D252-44AF-A142-1CCE266F122B}" type="parTrans" cxnId="{145E674E-4070-40EE-A34E-79591599EDC3}">
      <dgm:prSet/>
      <dgm:spPr/>
      <dgm:t>
        <a:bodyPr/>
        <a:lstStyle/>
        <a:p>
          <a:endParaRPr lang="en-US"/>
        </a:p>
      </dgm:t>
    </dgm:pt>
    <dgm:pt modelId="{24D5706E-D1E7-4132-BCA1-595F0532552E}" type="sibTrans" cxnId="{145E674E-4070-40EE-A34E-79591599EDC3}">
      <dgm:prSet/>
      <dgm:spPr/>
      <dgm:t>
        <a:bodyPr/>
        <a:lstStyle/>
        <a:p>
          <a:endParaRPr lang="en-US"/>
        </a:p>
      </dgm:t>
    </dgm:pt>
    <dgm:pt modelId="{D089E8E5-BD20-401C-9820-D7DD2F56154E}" type="pres">
      <dgm:prSet presAssocID="{6F53FAC7-4392-451B-86E9-2F2D44E077DB}" presName="Name0" presStyleCnt="0">
        <dgm:presLayoutVars>
          <dgm:chMax val="7"/>
          <dgm:dir/>
          <dgm:animLvl val="lvl"/>
          <dgm:resizeHandles val="exact"/>
        </dgm:presLayoutVars>
      </dgm:prSet>
      <dgm:spPr/>
    </dgm:pt>
    <dgm:pt modelId="{7DD1F361-D4B7-4237-887F-A506B904EA84}" type="pres">
      <dgm:prSet presAssocID="{442CFBCF-0A71-4AD0-BE1E-DA7D54929261}" presName="circle1" presStyleLbl="node1" presStyleIdx="0" presStyleCnt="4"/>
      <dgm:spPr/>
    </dgm:pt>
    <dgm:pt modelId="{96288E94-587D-41A6-B05C-BE91439CCB0B}" type="pres">
      <dgm:prSet presAssocID="{442CFBCF-0A71-4AD0-BE1E-DA7D54929261}" presName="space" presStyleCnt="0"/>
      <dgm:spPr/>
    </dgm:pt>
    <dgm:pt modelId="{BA23F664-13AA-4B79-A093-D789B7CEC241}" type="pres">
      <dgm:prSet presAssocID="{442CFBCF-0A71-4AD0-BE1E-DA7D54929261}" presName="rect1" presStyleLbl="alignAcc1" presStyleIdx="0" presStyleCnt="4"/>
      <dgm:spPr/>
    </dgm:pt>
    <dgm:pt modelId="{5EA3E026-BACF-403E-AE13-30B6A8678854}" type="pres">
      <dgm:prSet presAssocID="{89E2DA3A-2BF1-4626-AD54-369B04F2D186}" presName="vertSpace2" presStyleLbl="node1" presStyleIdx="0" presStyleCnt="4"/>
      <dgm:spPr/>
    </dgm:pt>
    <dgm:pt modelId="{109487BF-1F10-4314-B6AB-F47FAE6DB7BB}" type="pres">
      <dgm:prSet presAssocID="{89E2DA3A-2BF1-4626-AD54-369B04F2D186}" presName="circle2" presStyleLbl="node1" presStyleIdx="1" presStyleCnt="4"/>
      <dgm:spPr/>
    </dgm:pt>
    <dgm:pt modelId="{336D8CF7-2B53-4BBA-8671-695C636322EF}" type="pres">
      <dgm:prSet presAssocID="{89E2DA3A-2BF1-4626-AD54-369B04F2D186}" presName="rect2" presStyleLbl="alignAcc1" presStyleIdx="1" presStyleCnt="4"/>
      <dgm:spPr/>
    </dgm:pt>
    <dgm:pt modelId="{1A5ADEFA-B0F2-4F26-BAFD-BD48480DEB1E}" type="pres">
      <dgm:prSet presAssocID="{E4CA4EA8-F478-413C-8EBD-8920FC75314B}" presName="vertSpace3" presStyleLbl="node1" presStyleIdx="1" presStyleCnt="4"/>
      <dgm:spPr/>
    </dgm:pt>
    <dgm:pt modelId="{AF338C86-3DC3-449A-9E90-5BE48FB66AF5}" type="pres">
      <dgm:prSet presAssocID="{E4CA4EA8-F478-413C-8EBD-8920FC75314B}" presName="circle3" presStyleLbl="node1" presStyleIdx="2" presStyleCnt="4"/>
      <dgm:spPr/>
    </dgm:pt>
    <dgm:pt modelId="{892FF1D8-793D-4357-89D2-062DF6665AB3}" type="pres">
      <dgm:prSet presAssocID="{E4CA4EA8-F478-413C-8EBD-8920FC75314B}" presName="rect3" presStyleLbl="alignAcc1" presStyleIdx="2" presStyleCnt="4"/>
      <dgm:spPr/>
    </dgm:pt>
    <dgm:pt modelId="{609751F8-496B-41F4-9011-B45603C8D25D}" type="pres">
      <dgm:prSet presAssocID="{ACF52816-A358-4B15-8A64-ECE73BB63301}" presName="vertSpace4" presStyleLbl="node1" presStyleIdx="2" presStyleCnt="4"/>
      <dgm:spPr/>
    </dgm:pt>
    <dgm:pt modelId="{C1512A66-4B9D-439D-8AB6-00B42FAE387C}" type="pres">
      <dgm:prSet presAssocID="{ACF52816-A358-4B15-8A64-ECE73BB63301}" presName="circle4" presStyleLbl="node1" presStyleIdx="3" presStyleCnt="4"/>
      <dgm:spPr/>
    </dgm:pt>
    <dgm:pt modelId="{FB22F61D-1E53-4D29-8893-0D5D89C03AA1}" type="pres">
      <dgm:prSet presAssocID="{ACF52816-A358-4B15-8A64-ECE73BB63301}" presName="rect4" presStyleLbl="alignAcc1" presStyleIdx="3" presStyleCnt="4"/>
      <dgm:spPr/>
    </dgm:pt>
    <dgm:pt modelId="{2CD82D95-51BA-4FD6-99E9-6E2692309E17}" type="pres">
      <dgm:prSet presAssocID="{442CFBCF-0A71-4AD0-BE1E-DA7D54929261}" presName="rect1ParTx" presStyleLbl="alignAcc1" presStyleIdx="3" presStyleCnt="4">
        <dgm:presLayoutVars>
          <dgm:chMax val="1"/>
          <dgm:bulletEnabled val="1"/>
        </dgm:presLayoutVars>
      </dgm:prSet>
      <dgm:spPr/>
    </dgm:pt>
    <dgm:pt modelId="{EC1AA361-9EB9-405D-B3C0-DA2B6EC6EB0D}" type="pres">
      <dgm:prSet presAssocID="{442CFBCF-0A71-4AD0-BE1E-DA7D54929261}" presName="rect1ChTx" presStyleLbl="alignAcc1" presStyleIdx="3" presStyleCnt="4">
        <dgm:presLayoutVars>
          <dgm:bulletEnabled val="1"/>
        </dgm:presLayoutVars>
      </dgm:prSet>
      <dgm:spPr/>
    </dgm:pt>
    <dgm:pt modelId="{7F7DE33C-26EA-45B7-8196-D094A3ED6832}" type="pres">
      <dgm:prSet presAssocID="{89E2DA3A-2BF1-4626-AD54-369B04F2D186}" presName="rect2ParTx" presStyleLbl="alignAcc1" presStyleIdx="3" presStyleCnt="4">
        <dgm:presLayoutVars>
          <dgm:chMax val="1"/>
          <dgm:bulletEnabled val="1"/>
        </dgm:presLayoutVars>
      </dgm:prSet>
      <dgm:spPr/>
    </dgm:pt>
    <dgm:pt modelId="{CFF7CEA2-5FDC-486A-981E-5B9611193B11}" type="pres">
      <dgm:prSet presAssocID="{89E2DA3A-2BF1-4626-AD54-369B04F2D186}" presName="rect2ChTx" presStyleLbl="alignAcc1" presStyleIdx="3" presStyleCnt="4">
        <dgm:presLayoutVars>
          <dgm:bulletEnabled val="1"/>
        </dgm:presLayoutVars>
      </dgm:prSet>
      <dgm:spPr/>
    </dgm:pt>
    <dgm:pt modelId="{BA2C5FFE-55A4-4B00-B7E8-F5F06DE74576}" type="pres">
      <dgm:prSet presAssocID="{E4CA4EA8-F478-413C-8EBD-8920FC75314B}" presName="rect3ParTx" presStyleLbl="alignAcc1" presStyleIdx="3" presStyleCnt="4">
        <dgm:presLayoutVars>
          <dgm:chMax val="1"/>
          <dgm:bulletEnabled val="1"/>
        </dgm:presLayoutVars>
      </dgm:prSet>
      <dgm:spPr/>
    </dgm:pt>
    <dgm:pt modelId="{5A935642-3175-4975-A46D-494B167ACF31}" type="pres">
      <dgm:prSet presAssocID="{E4CA4EA8-F478-413C-8EBD-8920FC75314B}" presName="rect3ChTx" presStyleLbl="alignAcc1" presStyleIdx="3" presStyleCnt="4">
        <dgm:presLayoutVars>
          <dgm:bulletEnabled val="1"/>
        </dgm:presLayoutVars>
      </dgm:prSet>
      <dgm:spPr/>
    </dgm:pt>
    <dgm:pt modelId="{376E20A3-4D0E-48AA-911C-BF8AFD69B15A}" type="pres">
      <dgm:prSet presAssocID="{ACF52816-A358-4B15-8A64-ECE73BB63301}" presName="rect4ParTx" presStyleLbl="alignAcc1" presStyleIdx="3" presStyleCnt="4">
        <dgm:presLayoutVars>
          <dgm:chMax val="1"/>
          <dgm:bulletEnabled val="1"/>
        </dgm:presLayoutVars>
      </dgm:prSet>
      <dgm:spPr/>
    </dgm:pt>
    <dgm:pt modelId="{B4C1EF84-39E8-40CF-90D3-5094168EE5AE}" type="pres">
      <dgm:prSet presAssocID="{ACF52816-A358-4B15-8A64-ECE73BB63301}" presName="rect4ChTx" presStyleLbl="alignAcc1" presStyleIdx="3" presStyleCnt="4">
        <dgm:presLayoutVars>
          <dgm:bulletEnabled val="1"/>
        </dgm:presLayoutVars>
      </dgm:prSet>
      <dgm:spPr/>
    </dgm:pt>
  </dgm:ptLst>
  <dgm:cxnLst>
    <dgm:cxn modelId="{1EEB1702-21A1-4CFA-B7C8-27049F050ECF}" srcId="{89E2DA3A-2BF1-4626-AD54-369B04F2D186}" destId="{0EFBA272-1F2C-474A-99DD-FAD4057F127E}" srcOrd="0" destOrd="0" parTransId="{DB0203C9-558D-4B5C-9321-095155E0F056}" sibTransId="{98008887-7BD1-4478-A39C-35B4F0C7C183}"/>
    <dgm:cxn modelId="{29488E09-D3A3-44FE-AD75-E0BB0F27E12A}" srcId="{E4CA4EA8-F478-413C-8EBD-8920FC75314B}" destId="{BFBC3ADA-7412-461C-BF76-74D2EE369589}" srcOrd="0" destOrd="0" parTransId="{11B7183A-D63F-4332-834A-F3E72D4A9F69}" sibTransId="{60ABED25-E8F7-47F4-93D3-2AC844E927A2}"/>
    <dgm:cxn modelId="{30F5572A-95A7-454A-9E3A-2E174E081ECA}" type="presOf" srcId="{BFBC3ADA-7412-461C-BF76-74D2EE369589}" destId="{5A935642-3175-4975-A46D-494B167ACF31}" srcOrd="0" destOrd="0" presId="urn:microsoft.com/office/officeart/2005/8/layout/target3"/>
    <dgm:cxn modelId="{C1749235-CFC7-46C4-AE0F-61CBC930E606}" type="presOf" srcId="{442CFBCF-0A71-4AD0-BE1E-DA7D54929261}" destId="{BA23F664-13AA-4B79-A093-D789B7CEC241}" srcOrd="0" destOrd="0" presId="urn:microsoft.com/office/officeart/2005/8/layout/target3"/>
    <dgm:cxn modelId="{F66D0236-A324-4D48-A182-917D72A7D3EB}" type="presOf" srcId="{B2A9D0A7-89A7-4839-9E55-07D90A01370D}" destId="{EC1AA361-9EB9-405D-B3C0-DA2B6EC6EB0D}" srcOrd="0" destOrd="0" presId="urn:microsoft.com/office/officeart/2005/8/layout/target3"/>
    <dgm:cxn modelId="{1BD0833A-6F99-4CFD-A761-AF83FFC566C2}" type="presOf" srcId="{89E2DA3A-2BF1-4626-AD54-369B04F2D186}" destId="{7F7DE33C-26EA-45B7-8196-D094A3ED6832}" srcOrd="1" destOrd="0" presId="urn:microsoft.com/office/officeart/2005/8/layout/target3"/>
    <dgm:cxn modelId="{93E91C43-4761-450B-9FDA-3924E3717377}" srcId="{6F53FAC7-4392-451B-86E9-2F2D44E077DB}" destId="{ACF52816-A358-4B15-8A64-ECE73BB63301}" srcOrd="3" destOrd="0" parTransId="{3FE43A28-5E83-4CDF-85EC-D02A0F86797C}" sibTransId="{FAE5B568-CA3A-4E10-95DE-F19044EDF0D5}"/>
    <dgm:cxn modelId="{145E674E-4070-40EE-A34E-79591599EDC3}" srcId="{ACF52816-A358-4B15-8A64-ECE73BB63301}" destId="{DC3ECE84-1D81-4AE6-BB33-C25ADDD14042}" srcOrd="0" destOrd="0" parTransId="{D1ED7CCA-D252-44AF-A142-1CCE266F122B}" sibTransId="{24D5706E-D1E7-4132-BCA1-595F0532552E}"/>
    <dgm:cxn modelId="{0FB4EE4E-597C-4C9A-BDD1-6D2B41410E80}" srcId="{6F53FAC7-4392-451B-86E9-2F2D44E077DB}" destId="{89E2DA3A-2BF1-4626-AD54-369B04F2D186}" srcOrd="1" destOrd="0" parTransId="{5ACE069E-E1E0-46ED-AE14-05AC93A6C795}" sibTransId="{A96CEDD5-6457-4087-9D54-D3A36B065788}"/>
    <dgm:cxn modelId="{7B496C64-8BD2-401A-AFE6-3C37CC27B327}" type="presOf" srcId="{DC3ECE84-1D81-4AE6-BB33-C25ADDD14042}" destId="{B4C1EF84-39E8-40CF-90D3-5094168EE5AE}" srcOrd="0" destOrd="0" presId="urn:microsoft.com/office/officeart/2005/8/layout/target3"/>
    <dgm:cxn modelId="{C3B3066A-4C83-4973-8C22-14F008A2CF65}" type="presOf" srcId="{ACF52816-A358-4B15-8A64-ECE73BB63301}" destId="{FB22F61D-1E53-4D29-8893-0D5D89C03AA1}" srcOrd="0" destOrd="0" presId="urn:microsoft.com/office/officeart/2005/8/layout/target3"/>
    <dgm:cxn modelId="{C16E1C93-07BE-4926-B78A-3311FC6B9D78}" srcId="{442CFBCF-0A71-4AD0-BE1E-DA7D54929261}" destId="{B2A9D0A7-89A7-4839-9E55-07D90A01370D}" srcOrd="0" destOrd="0" parTransId="{E15C0418-C95C-4B82-8776-B26AB86AE53F}" sibTransId="{1124FC3E-B266-469F-935E-44DAE5D0A29D}"/>
    <dgm:cxn modelId="{57A80A99-51A5-4EAE-95FA-329E87E43F72}" type="presOf" srcId="{0EFBA272-1F2C-474A-99DD-FAD4057F127E}" destId="{CFF7CEA2-5FDC-486A-981E-5B9611193B11}" srcOrd="0" destOrd="0" presId="urn:microsoft.com/office/officeart/2005/8/layout/target3"/>
    <dgm:cxn modelId="{62ADE1A4-AC95-4928-8EA3-BC38C52938F9}" srcId="{6F53FAC7-4392-451B-86E9-2F2D44E077DB}" destId="{442CFBCF-0A71-4AD0-BE1E-DA7D54929261}" srcOrd="0" destOrd="0" parTransId="{8A210D9F-62F5-4A23-8AFA-CECDDE6ED0B7}" sibTransId="{8B4496D2-55D1-486E-8546-CB6EEC41F07A}"/>
    <dgm:cxn modelId="{E86FCFA8-FBBE-47ED-870E-8FE6B80667BC}" type="presOf" srcId="{ACF52816-A358-4B15-8A64-ECE73BB63301}" destId="{376E20A3-4D0E-48AA-911C-BF8AFD69B15A}" srcOrd="1" destOrd="0" presId="urn:microsoft.com/office/officeart/2005/8/layout/target3"/>
    <dgm:cxn modelId="{CB429EC6-5992-4C00-8476-50CD2AB2DA9A}" type="presOf" srcId="{6F53FAC7-4392-451B-86E9-2F2D44E077DB}" destId="{D089E8E5-BD20-401C-9820-D7DD2F56154E}" srcOrd="0" destOrd="0" presId="urn:microsoft.com/office/officeart/2005/8/layout/target3"/>
    <dgm:cxn modelId="{9A0BB5D8-13AF-4DC6-AD72-F761A78C50CA}" type="presOf" srcId="{E4CA4EA8-F478-413C-8EBD-8920FC75314B}" destId="{BA2C5FFE-55A4-4B00-B7E8-F5F06DE74576}" srcOrd="1" destOrd="0" presId="urn:microsoft.com/office/officeart/2005/8/layout/target3"/>
    <dgm:cxn modelId="{762081DA-7867-428E-9379-F3BA0B2154F2}" type="presOf" srcId="{E4CA4EA8-F478-413C-8EBD-8920FC75314B}" destId="{892FF1D8-793D-4357-89D2-062DF6665AB3}" srcOrd="0" destOrd="0" presId="urn:microsoft.com/office/officeart/2005/8/layout/target3"/>
    <dgm:cxn modelId="{EFD0EDDB-5C6A-483C-8003-96FCCBA79E80}" type="presOf" srcId="{442CFBCF-0A71-4AD0-BE1E-DA7D54929261}" destId="{2CD82D95-51BA-4FD6-99E9-6E2692309E17}" srcOrd="1" destOrd="0" presId="urn:microsoft.com/office/officeart/2005/8/layout/target3"/>
    <dgm:cxn modelId="{F803ECDC-D470-49FB-94F4-79C3D7C00E46}" srcId="{6F53FAC7-4392-451B-86E9-2F2D44E077DB}" destId="{E4CA4EA8-F478-413C-8EBD-8920FC75314B}" srcOrd="2" destOrd="0" parTransId="{81525225-F665-4808-B338-2A84AB7E9097}" sibTransId="{9818F3A5-18D0-4DCF-B541-4F802859CA89}"/>
    <dgm:cxn modelId="{7B84E4EA-0ED6-4AE7-833B-A0EB6C1895BD}" type="presOf" srcId="{89E2DA3A-2BF1-4626-AD54-369B04F2D186}" destId="{336D8CF7-2B53-4BBA-8671-695C636322EF}" srcOrd="0" destOrd="0" presId="urn:microsoft.com/office/officeart/2005/8/layout/target3"/>
    <dgm:cxn modelId="{1F0FDBA3-4172-4553-9FAB-B13B044EE5ED}" type="presParOf" srcId="{D089E8E5-BD20-401C-9820-D7DD2F56154E}" destId="{7DD1F361-D4B7-4237-887F-A506B904EA84}" srcOrd="0" destOrd="0" presId="urn:microsoft.com/office/officeart/2005/8/layout/target3"/>
    <dgm:cxn modelId="{CDB6EA24-DAC5-4CDF-B219-0DFCA69B725B}" type="presParOf" srcId="{D089E8E5-BD20-401C-9820-D7DD2F56154E}" destId="{96288E94-587D-41A6-B05C-BE91439CCB0B}" srcOrd="1" destOrd="0" presId="urn:microsoft.com/office/officeart/2005/8/layout/target3"/>
    <dgm:cxn modelId="{A5DE0075-D82E-46C0-910B-EB3063017FCB}" type="presParOf" srcId="{D089E8E5-BD20-401C-9820-D7DD2F56154E}" destId="{BA23F664-13AA-4B79-A093-D789B7CEC241}" srcOrd="2" destOrd="0" presId="urn:microsoft.com/office/officeart/2005/8/layout/target3"/>
    <dgm:cxn modelId="{61F7977D-6A99-4ADF-A649-21EAF0E49824}" type="presParOf" srcId="{D089E8E5-BD20-401C-9820-D7DD2F56154E}" destId="{5EA3E026-BACF-403E-AE13-30B6A8678854}" srcOrd="3" destOrd="0" presId="urn:microsoft.com/office/officeart/2005/8/layout/target3"/>
    <dgm:cxn modelId="{D4500C48-789A-47B1-A421-3ACA89E86671}" type="presParOf" srcId="{D089E8E5-BD20-401C-9820-D7DD2F56154E}" destId="{109487BF-1F10-4314-B6AB-F47FAE6DB7BB}" srcOrd="4" destOrd="0" presId="urn:microsoft.com/office/officeart/2005/8/layout/target3"/>
    <dgm:cxn modelId="{3ECA3519-0509-48A7-84D8-EE385913614F}" type="presParOf" srcId="{D089E8E5-BD20-401C-9820-D7DD2F56154E}" destId="{336D8CF7-2B53-4BBA-8671-695C636322EF}" srcOrd="5" destOrd="0" presId="urn:microsoft.com/office/officeart/2005/8/layout/target3"/>
    <dgm:cxn modelId="{D9612866-2E70-441E-9E8B-7E427017F8B4}" type="presParOf" srcId="{D089E8E5-BD20-401C-9820-D7DD2F56154E}" destId="{1A5ADEFA-B0F2-4F26-BAFD-BD48480DEB1E}" srcOrd="6" destOrd="0" presId="urn:microsoft.com/office/officeart/2005/8/layout/target3"/>
    <dgm:cxn modelId="{ADF5BA77-5A59-4D1E-83B3-02CBC263EF28}" type="presParOf" srcId="{D089E8E5-BD20-401C-9820-D7DD2F56154E}" destId="{AF338C86-3DC3-449A-9E90-5BE48FB66AF5}" srcOrd="7" destOrd="0" presId="urn:microsoft.com/office/officeart/2005/8/layout/target3"/>
    <dgm:cxn modelId="{7757DBD6-A07B-4518-8F99-70EABB3BC484}" type="presParOf" srcId="{D089E8E5-BD20-401C-9820-D7DD2F56154E}" destId="{892FF1D8-793D-4357-89D2-062DF6665AB3}" srcOrd="8" destOrd="0" presId="urn:microsoft.com/office/officeart/2005/8/layout/target3"/>
    <dgm:cxn modelId="{6831AADA-3A9B-4801-83C1-12FE430E57C6}" type="presParOf" srcId="{D089E8E5-BD20-401C-9820-D7DD2F56154E}" destId="{609751F8-496B-41F4-9011-B45603C8D25D}" srcOrd="9" destOrd="0" presId="urn:microsoft.com/office/officeart/2005/8/layout/target3"/>
    <dgm:cxn modelId="{B97B7C7C-921D-4F67-93CC-A4B4DCD7A707}" type="presParOf" srcId="{D089E8E5-BD20-401C-9820-D7DD2F56154E}" destId="{C1512A66-4B9D-439D-8AB6-00B42FAE387C}" srcOrd="10" destOrd="0" presId="urn:microsoft.com/office/officeart/2005/8/layout/target3"/>
    <dgm:cxn modelId="{46261A0E-80B0-416B-808F-386B2F3ABF87}" type="presParOf" srcId="{D089E8E5-BD20-401C-9820-D7DD2F56154E}" destId="{FB22F61D-1E53-4D29-8893-0D5D89C03AA1}" srcOrd="11" destOrd="0" presId="urn:microsoft.com/office/officeart/2005/8/layout/target3"/>
    <dgm:cxn modelId="{D85F17DF-BC87-4FDB-B813-6A68F6E7CA36}" type="presParOf" srcId="{D089E8E5-BD20-401C-9820-D7DD2F56154E}" destId="{2CD82D95-51BA-4FD6-99E9-6E2692309E17}" srcOrd="12" destOrd="0" presId="urn:microsoft.com/office/officeart/2005/8/layout/target3"/>
    <dgm:cxn modelId="{9194BF23-F525-49B7-A613-48EFC7B16CFC}" type="presParOf" srcId="{D089E8E5-BD20-401C-9820-D7DD2F56154E}" destId="{EC1AA361-9EB9-405D-B3C0-DA2B6EC6EB0D}" srcOrd="13" destOrd="0" presId="urn:microsoft.com/office/officeart/2005/8/layout/target3"/>
    <dgm:cxn modelId="{F40FA99C-AAAF-4201-B1D5-E385EF940896}" type="presParOf" srcId="{D089E8E5-BD20-401C-9820-D7DD2F56154E}" destId="{7F7DE33C-26EA-45B7-8196-D094A3ED6832}" srcOrd="14" destOrd="0" presId="urn:microsoft.com/office/officeart/2005/8/layout/target3"/>
    <dgm:cxn modelId="{9E1182F3-C581-414C-BA07-C89A9F70EB24}" type="presParOf" srcId="{D089E8E5-BD20-401C-9820-D7DD2F56154E}" destId="{CFF7CEA2-5FDC-486A-981E-5B9611193B11}" srcOrd="15" destOrd="0" presId="urn:microsoft.com/office/officeart/2005/8/layout/target3"/>
    <dgm:cxn modelId="{1E18E8A1-DB0D-4540-A4DC-F9B539B34E91}" type="presParOf" srcId="{D089E8E5-BD20-401C-9820-D7DD2F56154E}" destId="{BA2C5FFE-55A4-4B00-B7E8-F5F06DE74576}" srcOrd="16" destOrd="0" presId="urn:microsoft.com/office/officeart/2005/8/layout/target3"/>
    <dgm:cxn modelId="{22A53AE1-48FE-44C9-87D1-1C7387198639}" type="presParOf" srcId="{D089E8E5-BD20-401C-9820-D7DD2F56154E}" destId="{5A935642-3175-4975-A46D-494B167ACF31}" srcOrd="17" destOrd="0" presId="urn:microsoft.com/office/officeart/2005/8/layout/target3"/>
    <dgm:cxn modelId="{A08EF015-E63A-42EF-9C12-C90174D2868E}" type="presParOf" srcId="{D089E8E5-BD20-401C-9820-D7DD2F56154E}" destId="{376E20A3-4D0E-48AA-911C-BF8AFD69B15A}" srcOrd="18" destOrd="0" presId="urn:microsoft.com/office/officeart/2005/8/layout/target3"/>
    <dgm:cxn modelId="{7B1BE4B3-6DEC-4BC5-A206-5F37B4898305}" type="presParOf" srcId="{D089E8E5-BD20-401C-9820-D7DD2F56154E}" destId="{B4C1EF84-39E8-40CF-90D3-5094168EE5AE}"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6F4694-D71B-A446-840A-9B50D7FEBA5F}" type="doc">
      <dgm:prSet loTypeId="urn:microsoft.com/office/officeart/2008/layout/RadialCluster" loCatId="" qsTypeId="urn:microsoft.com/office/officeart/2005/8/quickstyle/simple1" qsCatId="simple" csTypeId="urn:microsoft.com/office/officeart/2005/8/colors/accent1_2" csCatId="accent1" phldr="1"/>
      <dgm:spPr/>
      <dgm:t>
        <a:bodyPr/>
        <a:lstStyle/>
        <a:p>
          <a:endParaRPr lang="en-US"/>
        </a:p>
      </dgm:t>
    </dgm:pt>
    <dgm:pt modelId="{42B505A9-3846-D146-BC40-C369F2EB9BEA}">
      <dgm:prSet phldrT="[Text]"/>
      <dgm:spPr/>
      <dgm:t>
        <a:bodyPr/>
        <a:lstStyle/>
        <a:p>
          <a:r>
            <a:rPr lang="en-US" dirty="0"/>
            <a:t>Focus of Traditional Treatment Models</a:t>
          </a:r>
        </a:p>
      </dgm:t>
    </dgm:pt>
    <dgm:pt modelId="{78566620-51A6-E94E-A308-B737F19FEBD8}" type="parTrans" cxnId="{FA8D1FA4-5D04-944F-B524-46E92775F8A4}">
      <dgm:prSet/>
      <dgm:spPr/>
      <dgm:t>
        <a:bodyPr/>
        <a:lstStyle/>
        <a:p>
          <a:endParaRPr lang="en-US"/>
        </a:p>
      </dgm:t>
    </dgm:pt>
    <dgm:pt modelId="{DA580907-C750-2C44-A199-91640AC97527}" type="sibTrans" cxnId="{FA8D1FA4-5D04-944F-B524-46E92775F8A4}">
      <dgm:prSet/>
      <dgm:spPr/>
      <dgm:t>
        <a:bodyPr/>
        <a:lstStyle/>
        <a:p>
          <a:endParaRPr lang="en-US"/>
        </a:p>
      </dgm:t>
    </dgm:pt>
    <dgm:pt modelId="{27139493-C1C4-304B-B312-05797A750FD6}">
      <dgm:prSet phldrT="[Text]"/>
      <dgm:spPr/>
      <dgm:t>
        <a:bodyPr/>
        <a:lstStyle/>
        <a:p>
          <a:r>
            <a:rPr lang="en-US" dirty="0"/>
            <a:t>Behaviors</a:t>
          </a:r>
        </a:p>
      </dgm:t>
    </dgm:pt>
    <dgm:pt modelId="{D97B004C-F92C-124F-851B-254B0B63038F}" type="parTrans" cxnId="{515F66F1-02C4-C148-B8DC-0BD44B8FCAD1}">
      <dgm:prSet/>
      <dgm:spPr/>
      <dgm:t>
        <a:bodyPr/>
        <a:lstStyle/>
        <a:p>
          <a:endParaRPr lang="en-US"/>
        </a:p>
      </dgm:t>
    </dgm:pt>
    <dgm:pt modelId="{04FD3078-184E-4A49-B6F1-A7A8D7951A00}" type="sibTrans" cxnId="{515F66F1-02C4-C148-B8DC-0BD44B8FCAD1}">
      <dgm:prSet/>
      <dgm:spPr/>
      <dgm:t>
        <a:bodyPr/>
        <a:lstStyle/>
        <a:p>
          <a:endParaRPr lang="en-US"/>
        </a:p>
      </dgm:t>
    </dgm:pt>
    <dgm:pt modelId="{1A835EB0-479C-2E46-A3F9-E3C3B8C00266}">
      <dgm:prSet phldrT="[Text]"/>
      <dgm:spPr/>
      <dgm:t>
        <a:bodyPr/>
        <a:lstStyle/>
        <a:p>
          <a:r>
            <a:rPr lang="en-US" dirty="0"/>
            <a:t>Feelings</a:t>
          </a:r>
        </a:p>
      </dgm:t>
    </dgm:pt>
    <dgm:pt modelId="{8B2B3FF5-8C0F-2F43-B950-80898AC31915}" type="parTrans" cxnId="{417CB190-087A-7548-983D-D3C75A73F739}">
      <dgm:prSet/>
      <dgm:spPr/>
      <dgm:t>
        <a:bodyPr/>
        <a:lstStyle/>
        <a:p>
          <a:endParaRPr lang="en-US"/>
        </a:p>
      </dgm:t>
    </dgm:pt>
    <dgm:pt modelId="{FCB2B99D-2268-7140-8157-4D013A96F494}" type="sibTrans" cxnId="{417CB190-087A-7548-983D-D3C75A73F739}">
      <dgm:prSet/>
      <dgm:spPr/>
      <dgm:t>
        <a:bodyPr/>
        <a:lstStyle/>
        <a:p>
          <a:endParaRPr lang="en-US"/>
        </a:p>
      </dgm:t>
    </dgm:pt>
    <dgm:pt modelId="{716C4D34-16F6-1140-8222-E19D9A392F4F}">
      <dgm:prSet phldrT="[Text]"/>
      <dgm:spPr/>
      <dgm:t>
        <a:bodyPr/>
        <a:lstStyle/>
        <a:p>
          <a:r>
            <a:rPr lang="en-US" dirty="0"/>
            <a:t>Beliefs </a:t>
          </a:r>
        </a:p>
      </dgm:t>
    </dgm:pt>
    <dgm:pt modelId="{ADE2143B-61D3-E445-AC3B-C3A7D62269AC}" type="parTrans" cxnId="{D820EEFF-0CB3-834E-B251-096496E672DA}">
      <dgm:prSet/>
      <dgm:spPr/>
      <dgm:t>
        <a:bodyPr/>
        <a:lstStyle/>
        <a:p>
          <a:endParaRPr lang="en-US"/>
        </a:p>
      </dgm:t>
    </dgm:pt>
    <dgm:pt modelId="{DC007624-2F03-7444-8CDB-8C5A5B46D9B9}" type="sibTrans" cxnId="{D820EEFF-0CB3-834E-B251-096496E672DA}">
      <dgm:prSet/>
      <dgm:spPr/>
      <dgm:t>
        <a:bodyPr/>
        <a:lstStyle/>
        <a:p>
          <a:endParaRPr lang="en-US"/>
        </a:p>
      </dgm:t>
    </dgm:pt>
    <dgm:pt modelId="{CB9024A7-1507-BC45-B38A-E3D0A9260368}" type="pres">
      <dgm:prSet presAssocID="{1C6F4694-D71B-A446-840A-9B50D7FEBA5F}" presName="Name0" presStyleCnt="0">
        <dgm:presLayoutVars>
          <dgm:chMax val="1"/>
          <dgm:chPref val="1"/>
          <dgm:dir/>
          <dgm:animOne val="branch"/>
          <dgm:animLvl val="lvl"/>
        </dgm:presLayoutVars>
      </dgm:prSet>
      <dgm:spPr/>
    </dgm:pt>
    <dgm:pt modelId="{FD548893-5E6E-5441-BBC7-895448297F54}" type="pres">
      <dgm:prSet presAssocID="{42B505A9-3846-D146-BC40-C369F2EB9BEA}" presName="singleCycle" presStyleCnt="0"/>
      <dgm:spPr/>
    </dgm:pt>
    <dgm:pt modelId="{E74730D0-D733-5841-B60C-8A4C0A2B6301}" type="pres">
      <dgm:prSet presAssocID="{42B505A9-3846-D146-BC40-C369F2EB9BEA}" presName="singleCenter" presStyleLbl="node1" presStyleIdx="0" presStyleCnt="4">
        <dgm:presLayoutVars>
          <dgm:chMax val="7"/>
          <dgm:chPref val="7"/>
        </dgm:presLayoutVars>
      </dgm:prSet>
      <dgm:spPr/>
    </dgm:pt>
    <dgm:pt modelId="{2729EA33-FAE0-904B-8893-468D18AEFAD0}" type="pres">
      <dgm:prSet presAssocID="{D97B004C-F92C-124F-851B-254B0B63038F}" presName="Name56" presStyleLbl="parChTrans1D2" presStyleIdx="0" presStyleCnt="3"/>
      <dgm:spPr/>
    </dgm:pt>
    <dgm:pt modelId="{6C257544-4478-EF4F-9DA7-912796D3301F}" type="pres">
      <dgm:prSet presAssocID="{27139493-C1C4-304B-B312-05797A750FD6}" presName="text0" presStyleLbl="node1" presStyleIdx="1" presStyleCnt="4">
        <dgm:presLayoutVars>
          <dgm:bulletEnabled val="1"/>
        </dgm:presLayoutVars>
      </dgm:prSet>
      <dgm:spPr/>
    </dgm:pt>
    <dgm:pt modelId="{5710D0E9-5ADA-5A40-B3F6-910F0A0C3506}" type="pres">
      <dgm:prSet presAssocID="{8B2B3FF5-8C0F-2F43-B950-80898AC31915}" presName="Name56" presStyleLbl="parChTrans1D2" presStyleIdx="1" presStyleCnt="3"/>
      <dgm:spPr/>
    </dgm:pt>
    <dgm:pt modelId="{4DF11F3C-0501-1746-8F0A-E0470E2C03E1}" type="pres">
      <dgm:prSet presAssocID="{1A835EB0-479C-2E46-A3F9-E3C3B8C00266}" presName="text0" presStyleLbl="node1" presStyleIdx="2" presStyleCnt="4">
        <dgm:presLayoutVars>
          <dgm:bulletEnabled val="1"/>
        </dgm:presLayoutVars>
      </dgm:prSet>
      <dgm:spPr/>
    </dgm:pt>
    <dgm:pt modelId="{FF95EF23-611C-044C-A3AE-01E47BB83198}" type="pres">
      <dgm:prSet presAssocID="{ADE2143B-61D3-E445-AC3B-C3A7D62269AC}" presName="Name56" presStyleLbl="parChTrans1D2" presStyleIdx="2" presStyleCnt="3"/>
      <dgm:spPr/>
    </dgm:pt>
    <dgm:pt modelId="{E28914AE-AB27-3A41-94CE-E115CC5D80BF}" type="pres">
      <dgm:prSet presAssocID="{716C4D34-16F6-1140-8222-E19D9A392F4F}" presName="text0" presStyleLbl="node1" presStyleIdx="3" presStyleCnt="4">
        <dgm:presLayoutVars>
          <dgm:bulletEnabled val="1"/>
        </dgm:presLayoutVars>
      </dgm:prSet>
      <dgm:spPr/>
    </dgm:pt>
  </dgm:ptLst>
  <dgm:cxnLst>
    <dgm:cxn modelId="{3591BE16-DA73-B848-9822-8FC88C50D9E2}" type="presOf" srcId="{27139493-C1C4-304B-B312-05797A750FD6}" destId="{6C257544-4478-EF4F-9DA7-912796D3301F}" srcOrd="0" destOrd="0" presId="urn:microsoft.com/office/officeart/2008/layout/RadialCluster"/>
    <dgm:cxn modelId="{D3619E5E-0169-C845-9CFE-7DE8C578E2BA}" type="presOf" srcId="{716C4D34-16F6-1140-8222-E19D9A392F4F}" destId="{E28914AE-AB27-3A41-94CE-E115CC5D80BF}" srcOrd="0" destOrd="0" presId="urn:microsoft.com/office/officeart/2008/layout/RadialCluster"/>
    <dgm:cxn modelId="{5E739167-B094-6045-A6EA-A17FBD9FF181}" type="presOf" srcId="{8B2B3FF5-8C0F-2F43-B950-80898AC31915}" destId="{5710D0E9-5ADA-5A40-B3F6-910F0A0C3506}" srcOrd="0" destOrd="0" presId="urn:microsoft.com/office/officeart/2008/layout/RadialCluster"/>
    <dgm:cxn modelId="{5B0DDF79-8931-C445-92D4-51B9805E366D}" type="presOf" srcId="{42B505A9-3846-D146-BC40-C369F2EB9BEA}" destId="{E74730D0-D733-5841-B60C-8A4C0A2B6301}" srcOrd="0" destOrd="0" presId="urn:microsoft.com/office/officeart/2008/layout/RadialCluster"/>
    <dgm:cxn modelId="{D3BD337F-4F0D-A844-BB18-554012DB999D}" type="presOf" srcId="{1A835EB0-479C-2E46-A3F9-E3C3B8C00266}" destId="{4DF11F3C-0501-1746-8F0A-E0470E2C03E1}" srcOrd="0" destOrd="0" presId="urn:microsoft.com/office/officeart/2008/layout/RadialCluster"/>
    <dgm:cxn modelId="{417CB190-087A-7548-983D-D3C75A73F739}" srcId="{42B505A9-3846-D146-BC40-C369F2EB9BEA}" destId="{1A835EB0-479C-2E46-A3F9-E3C3B8C00266}" srcOrd="1" destOrd="0" parTransId="{8B2B3FF5-8C0F-2F43-B950-80898AC31915}" sibTransId="{FCB2B99D-2268-7140-8157-4D013A96F494}"/>
    <dgm:cxn modelId="{FA8D1FA4-5D04-944F-B524-46E92775F8A4}" srcId="{1C6F4694-D71B-A446-840A-9B50D7FEBA5F}" destId="{42B505A9-3846-D146-BC40-C369F2EB9BEA}" srcOrd="0" destOrd="0" parTransId="{78566620-51A6-E94E-A308-B737F19FEBD8}" sibTransId="{DA580907-C750-2C44-A199-91640AC97527}"/>
    <dgm:cxn modelId="{6E09D1C0-D1CB-2E41-8C33-7B0CB2D634F6}" type="presOf" srcId="{D97B004C-F92C-124F-851B-254B0B63038F}" destId="{2729EA33-FAE0-904B-8893-468D18AEFAD0}" srcOrd="0" destOrd="0" presId="urn:microsoft.com/office/officeart/2008/layout/RadialCluster"/>
    <dgm:cxn modelId="{6825F8CB-F6F8-A24F-8911-CE5214643B15}" type="presOf" srcId="{1C6F4694-D71B-A446-840A-9B50D7FEBA5F}" destId="{CB9024A7-1507-BC45-B38A-E3D0A9260368}" srcOrd="0" destOrd="0" presId="urn:microsoft.com/office/officeart/2008/layout/RadialCluster"/>
    <dgm:cxn modelId="{05C849D0-AEFE-BE4B-933F-53B09E7EFD31}" type="presOf" srcId="{ADE2143B-61D3-E445-AC3B-C3A7D62269AC}" destId="{FF95EF23-611C-044C-A3AE-01E47BB83198}" srcOrd="0" destOrd="0" presId="urn:microsoft.com/office/officeart/2008/layout/RadialCluster"/>
    <dgm:cxn modelId="{515F66F1-02C4-C148-B8DC-0BD44B8FCAD1}" srcId="{42B505A9-3846-D146-BC40-C369F2EB9BEA}" destId="{27139493-C1C4-304B-B312-05797A750FD6}" srcOrd="0" destOrd="0" parTransId="{D97B004C-F92C-124F-851B-254B0B63038F}" sibTransId="{04FD3078-184E-4A49-B6F1-A7A8D7951A00}"/>
    <dgm:cxn modelId="{D820EEFF-0CB3-834E-B251-096496E672DA}" srcId="{42B505A9-3846-D146-BC40-C369F2EB9BEA}" destId="{716C4D34-16F6-1140-8222-E19D9A392F4F}" srcOrd="2" destOrd="0" parTransId="{ADE2143B-61D3-E445-AC3B-C3A7D62269AC}" sibTransId="{DC007624-2F03-7444-8CDB-8C5A5B46D9B9}"/>
    <dgm:cxn modelId="{A8204A5D-6BCF-3949-BC82-3C361011BAEE}" type="presParOf" srcId="{CB9024A7-1507-BC45-B38A-E3D0A9260368}" destId="{FD548893-5E6E-5441-BBC7-895448297F54}" srcOrd="0" destOrd="0" presId="urn:microsoft.com/office/officeart/2008/layout/RadialCluster"/>
    <dgm:cxn modelId="{9BA81415-7976-DE43-8236-9DE711009C1E}" type="presParOf" srcId="{FD548893-5E6E-5441-BBC7-895448297F54}" destId="{E74730D0-D733-5841-B60C-8A4C0A2B6301}" srcOrd="0" destOrd="0" presId="urn:microsoft.com/office/officeart/2008/layout/RadialCluster"/>
    <dgm:cxn modelId="{03C6E5F2-043B-5D4B-A813-6BC31B96A061}" type="presParOf" srcId="{FD548893-5E6E-5441-BBC7-895448297F54}" destId="{2729EA33-FAE0-904B-8893-468D18AEFAD0}" srcOrd="1" destOrd="0" presId="urn:microsoft.com/office/officeart/2008/layout/RadialCluster"/>
    <dgm:cxn modelId="{E933543D-7019-4C4D-BF75-A6167B8852CB}" type="presParOf" srcId="{FD548893-5E6E-5441-BBC7-895448297F54}" destId="{6C257544-4478-EF4F-9DA7-912796D3301F}" srcOrd="2" destOrd="0" presId="urn:microsoft.com/office/officeart/2008/layout/RadialCluster"/>
    <dgm:cxn modelId="{537151AC-016D-2B42-AA98-BEEC611FC8CD}" type="presParOf" srcId="{FD548893-5E6E-5441-BBC7-895448297F54}" destId="{5710D0E9-5ADA-5A40-B3F6-910F0A0C3506}" srcOrd="3" destOrd="0" presId="urn:microsoft.com/office/officeart/2008/layout/RadialCluster"/>
    <dgm:cxn modelId="{3FA724F9-7046-5A43-AF20-36ADA20BBB35}" type="presParOf" srcId="{FD548893-5E6E-5441-BBC7-895448297F54}" destId="{4DF11F3C-0501-1746-8F0A-E0470E2C03E1}" srcOrd="4" destOrd="0" presId="urn:microsoft.com/office/officeart/2008/layout/RadialCluster"/>
    <dgm:cxn modelId="{C38B917C-4F9E-A04D-ABA3-2CDAFCE9DD17}" type="presParOf" srcId="{FD548893-5E6E-5441-BBC7-895448297F54}" destId="{FF95EF23-611C-044C-A3AE-01E47BB83198}" srcOrd="5" destOrd="0" presId="urn:microsoft.com/office/officeart/2008/layout/RadialCluster"/>
    <dgm:cxn modelId="{FE4CA22D-E922-F048-8966-B6FDDB8A46B3}" type="presParOf" srcId="{FD548893-5E6E-5441-BBC7-895448297F54}" destId="{E28914AE-AB27-3A41-94CE-E115CC5D80BF}"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29C94E-EEAC-A740-91B3-AF929091F43D}"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en-US"/>
        </a:p>
      </dgm:t>
    </dgm:pt>
    <dgm:pt modelId="{1CCE17CE-BB9C-634B-86AE-5BC423500AED}">
      <dgm:prSet phldrT="[Text]" custT="1"/>
      <dgm:spPr/>
      <dgm:t>
        <a:bodyPr/>
        <a:lstStyle/>
        <a:p>
          <a:r>
            <a:rPr lang="en-US" sz="1800" dirty="0">
              <a:latin typeface="+mn-lt"/>
              <a:ea typeface="Tahoma" panose="020B0604030504040204" pitchFamily="34" charset="0"/>
              <a:cs typeface="Tahoma" panose="020B0604030504040204" pitchFamily="34" charset="0"/>
            </a:rPr>
            <a:t>Unconscious</a:t>
          </a:r>
          <a:r>
            <a:rPr lang="en-US" sz="2400" dirty="0">
              <a:latin typeface="+mn-lt"/>
              <a:ea typeface="Tahoma" panose="020B0604030504040204" pitchFamily="34" charset="0"/>
              <a:cs typeface="Tahoma" panose="020B0604030504040204" pitchFamily="34" charset="0"/>
            </a:rPr>
            <a:t> </a:t>
          </a:r>
          <a:r>
            <a:rPr lang="en-US" sz="1800" dirty="0">
              <a:latin typeface="+mn-lt"/>
              <a:ea typeface="Tahoma" panose="020B0604030504040204" pitchFamily="34" charset="0"/>
              <a:cs typeface="Tahoma" panose="020B0604030504040204" pitchFamily="34" charset="0"/>
            </a:rPr>
            <a:t>Motivations</a:t>
          </a:r>
          <a:endParaRPr lang="en-US" sz="2400" dirty="0">
            <a:latin typeface="+mn-lt"/>
            <a:ea typeface="Tahoma" panose="020B0604030504040204" pitchFamily="34" charset="0"/>
            <a:cs typeface="Tahoma" panose="020B0604030504040204" pitchFamily="34" charset="0"/>
          </a:endParaRPr>
        </a:p>
      </dgm:t>
    </dgm:pt>
    <dgm:pt modelId="{BB25F0CF-6363-A145-A236-9C408660F4D5}" type="parTrans" cxnId="{71507080-0056-D34C-8E70-049FED11CD9D}">
      <dgm:prSet/>
      <dgm:spPr/>
      <dgm:t>
        <a:bodyPr/>
        <a:lstStyle/>
        <a:p>
          <a:endParaRPr lang="en-US"/>
        </a:p>
      </dgm:t>
    </dgm:pt>
    <dgm:pt modelId="{8F6749F3-912C-194A-B368-A1F1C312703E}" type="sibTrans" cxnId="{71507080-0056-D34C-8E70-049FED11CD9D}">
      <dgm:prSet/>
      <dgm:spPr/>
      <dgm:t>
        <a:bodyPr/>
        <a:lstStyle/>
        <a:p>
          <a:endParaRPr lang="en-US"/>
        </a:p>
      </dgm:t>
    </dgm:pt>
    <dgm:pt modelId="{91EBAF39-28D0-914B-860B-9C75B4C3BF28}">
      <dgm:prSet phldrT="[Text]" custT="1"/>
      <dgm:spPr/>
      <dgm:t>
        <a:bodyPr/>
        <a:lstStyle/>
        <a:p>
          <a:r>
            <a:rPr lang="en-US" sz="2000" dirty="0">
              <a:latin typeface="+mn-lt"/>
              <a:ea typeface="Tahoma" panose="020B0604030504040204" pitchFamily="34" charset="0"/>
              <a:cs typeface="Tahoma" panose="020B0604030504040204" pitchFamily="34" charset="0"/>
            </a:rPr>
            <a:t>Fear</a:t>
          </a:r>
        </a:p>
      </dgm:t>
    </dgm:pt>
    <dgm:pt modelId="{232052C9-B566-A74D-97E0-A2FE4508B89D}" type="parTrans" cxnId="{13EBE507-4C0B-164F-8C18-197FC5CB4406}">
      <dgm:prSet custT="1"/>
      <dgm:spPr/>
      <dgm:t>
        <a:bodyPr/>
        <a:lstStyle/>
        <a:p>
          <a:endParaRPr lang="en-US" sz="1600">
            <a:latin typeface="Tahoma" panose="020B0604030504040204" pitchFamily="34" charset="0"/>
            <a:ea typeface="Tahoma" panose="020B0604030504040204" pitchFamily="34" charset="0"/>
            <a:cs typeface="Tahoma" panose="020B0604030504040204" pitchFamily="34" charset="0"/>
          </a:endParaRPr>
        </a:p>
      </dgm:t>
    </dgm:pt>
    <dgm:pt modelId="{CE8752DB-6602-7B49-8EEE-EF6B8FDA675A}" type="sibTrans" cxnId="{13EBE507-4C0B-164F-8C18-197FC5CB4406}">
      <dgm:prSet/>
      <dgm:spPr/>
      <dgm:t>
        <a:bodyPr/>
        <a:lstStyle/>
        <a:p>
          <a:endParaRPr lang="en-US"/>
        </a:p>
      </dgm:t>
    </dgm:pt>
    <dgm:pt modelId="{849191FF-EF7C-6449-8377-2BFB5E3564EF}">
      <dgm:prSet custT="1"/>
      <dgm:spPr/>
      <dgm:t>
        <a:bodyPr/>
        <a:lstStyle/>
        <a:p>
          <a:r>
            <a:rPr lang="en-US" sz="2000" dirty="0">
              <a:latin typeface="+mn-lt"/>
              <a:ea typeface="Tahoma" panose="020B0604030504040204" pitchFamily="34" charset="0"/>
              <a:cs typeface="Tahoma" panose="020B0604030504040204" pitchFamily="34" charset="0"/>
            </a:rPr>
            <a:t>Anxiety </a:t>
          </a:r>
        </a:p>
      </dgm:t>
    </dgm:pt>
    <dgm:pt modelId="{3E524879-D6CC-A741-8B97-C136D330C4BC}" type="parTrans" cxnId="{5F6D8BEC-AD94-0345-8F9B-B763EBF5F920}">
      <dgm:prSet custT="1"/>
      <dgm:spPr/>
      <dgm:t>
        <a:bodyPr/>
        <a:lstStyle/>
        <a:p>
          <a:endParaRPr lang="en-US" sz="1600">
            <a:latin typeface="Tahoma" panose="020B0604030504040204" pitchFamily="34" charset="0"/>
            <a:ea typeface="Tahoma" panose="020B0604030504040204" pitchFamily="34" charset="0"/>
            <a:cs typeface="Tahoma" panose="020B0604030504040204" pitchFamily="34" charset="0"/>
          </a:endParaRPr>
        </a:p>
      </dgm:t>
    </dgm:pt>
    <dgm:pt modelId="{8845726E-07AF-D041-88FC-6E12445B8D7E}" type="sibTrans" cxnId="{5F6D8BEC-AD94-0345-8F9B-B763EBF5F920}">
      <dgm:prSet/>
      <dgm:spPr/>
      <dgm:t>
        <a:bodyPr/>
        <a:lstStyle/>
        <a:p>
          <a:endParaRPr lang="en-US"/>
        </a:p>
      </dgm:t>
    </dgm:pt>
    <dgm:pt modelId="{ECF810C7-E371-FA47-A391-CB2E712659F6}">
      <dgm:prSet custT="1"/>
      <dgm:spPr/>
      <dgm:t>
        <a:bodyPr/>
        <a:lstStyle/>
        <a:p>
          <a:r>
            <a:rPr lang="en-US" sz="2000" dirty="0">
              <a:latin typeface="+mn-lt"/>
              <a:ea typeface="Tahoma" panose="020B0604030504040204" pitchFamily="34" charset="0"/>
              <a:cs typeface="Tahoma" panose="020B0604030504040204" pitchFamily="34" charset="0"/>
            </a:rPr>
            <a:t>Anger</a:t>
          </a:r>
        </a:p>
      </dgm:t>
    </dgm:pt>
    <dgm:pt modelId="{577C2D5A-A9FB-6345-8C56-049EF0268878}" type="parTrans" cxnId="{05888846-C277-4845-B57D-5C8A35A120BB}">
      <dgm:prSet custT="1"/>
      <dgm:spPr/>
      <dgm:t>
        <a:bodyPr/>
        <a:lstStyle/>
        <a:p>
          <a:endParaRPr lang="en-US" sz="1600">
            <a:latin typeface="Tahoma" panose="020B0604030504040204" pitchFamily="34" charset="0"/>
            <a:ea typeface="Tahoma" panose="020B0604030504040204" pitchFamily="34" charset="0"/>
            <a:cs typeface="Tahoma" panose="020B0604030504040204" pitchFamily="34" charset="0"/>
          </a:endParaRPr>
        </a:p>
      </dgm:t>
    </dgm:pt>
    <dgm:pt modelId="{28CE63E4-0A54-CC4C-B3F8-D26738B2A25D}" type="sibTrans" cxnId="{05888846-C277-4845-B57D-5C8A35A120BB}">
      <dgm:prSet/>
      <dgm:spPr/>
      <dgm:t>
        <a:bodyPr/>
        <a:lstStyle/>
        <a:p>
          <a:endParaRPr lang="en-US"/>
        </a:p>
      </dgm:t>
    </dgm:pt>
    <dgm:pt modelId="{58AB6378-683B-8245-98CA-3963C8FFF2E1}">
      <dgm:prSet custT="1"/>
      <dgm:spPr/>
      <dgm:t>
        <a:bodyPr/>
        <a:lstStyle/>
        <a:p>
          <a:r>
            <a:rPr lang="en-US" sz="2000">
              <a:latin typeface="+mn-lt"/>
              <a:ea typeface="Tahoma" panose="020B0604030504040204" pitchFamily="34" charset="0"/>
              <a:cs typeface="Tahoma" panose="020B0604030504040204" pitchFamily="34" charset="0"/>
            </a:rPr>
            <a:t>Sadness </a:t>
          </a:r>
          <a:endParaRPr lang="en-US" sz="2000" dirty="0">
            <a:latin typeface="+mn-lt"/>
            <a:ea typeface="Tahoma" panose="020B0604030504040204" pitchFamily="34" charset="0"/>
            <a:cs typeface="Tahoma" panose="020B0604030504040204" pitchFamily="34" charset="0"/>
          </a:endParaRPr>
        </a:p>
      </dgm:t>
    </dgm:pt>
    <dgm:pt modelId="{D93CBA22-272E-E549-9C88-303E6428FBEE}" type="parTrans" cxnId="{8FB50DD2-FAA1-0541-9DEA-0E001715EB51}">
      <dgm:prSet custT="1"/>
      <dgm:spPr/>
      <dgm:t>
        <a:bodyPr/>
        <a:lstStyle/>
        <a:p>
          <a:endParaRPr lang="en-US" sz="1600">
            <a:latin typeface="Tahoma" panose="020B0604030504040204" pitchFamily="34" charset="0"/>
            <a:ea typeface="Tahoma" panose="020B0604030504040204" pitchFamily="34" charset="0"/>
            <a:cs typeface="Tahoma" panose="020B0604030504040204" pitchFamily="34" charset="0"/>
          </a:endParaRPr>
        </a:p>
      </dgm:t>
    </dgm:pt>
    <dgm:pt modelId="{A0F35F18-6B0B-5748-A1D8-C964EE61BD6A}" type="sibTrans" cxnId="{8FB50DD2-FAA1-0541-9DEA-0E001715EB51}">
      <dgm:prSet/>
      <dgm:spPr/>
      <dgm:t>
        <a:bodyPr/>
        <a:lstStyle/>
        <a:p>
          <a:endParaRPr lang="en-US"/>
        </a:p>
      </dgm:t>
    </dgm:pt>
    <dgm:pt modelId="{291D14BC-AE70-7944-A5F7-2E55F315378D}">
      <dgm:prSet custT="1"/>
      <dgm:spPr/>
      <dgm:t>
        <a:bodyPr/>
        <a:lstStyle/>
        <a:p>
          <a:r>
            <a:rPr lang="en-US" sz="2000" dirty="0">
              <a:latin typeface="+mn-lt"/>
              <a:ea typeface="Tahoma" panose="020B0604030504040204" pitchFamily="34" charset="0"/>
              <a:cs typeface="Tahoma" panose="020B0604030504040204" pitchFamily="34" charset="0"/>
            </a:rPr>
            <a:t>Trauma</a:t>
          </a:r>
        </a:p>
      </dgm:t>
    </dgm:pt>
    <dgm:pt modelId="{FD8C9EF4-AE87-E842-B290-6BD8AE9A58FD}" type="parTrans" cxnId="{6E53BACC-41FE-354C-B842-75610DD1C36A}">
      <dgm:prSet custT="1"/>
      <dgm:spPr/>
      <dgm:t>
        <a:bodyPr/>
        <a:lstStyle/>
        <a:p>
          <a:endParaRPr lang="en-US" sz="1600">
            <a:latin typeface="Tahoma" panose="020B0604030504040204" pitchFamily="34" charset="0"/>
            <a:ea typeface="Tahoma" panose="020B0604030504040204" pitchFamily="34" charset="0"/>
            <a:cs typeface="Tahoma" panose="020B0604030504040204" pitchFamily="34" charset="0"/>
          </a:endParaRPr>
        </a:p>
      </dgm:t>
    </dgm:pt>
    <dgm:pt modelId="{5FCEE7CB-6788-5240-AF97-DA834D9EFF52}" type="sibTrans" cxnId="{6E53BACC-41FE-354C-B842-75610DD1C36A}">
      <dgm:prSet/>
      <dgm:spPr/>
      <dgm:t>
        <a:bodyPr/>
        <a:lstStyle/>
        <a:p>
          <a:endParaRPr lang="en-US"/>
        </a:p>
      </dgm:t>
    </dgm:pt>
    <dgm:pt modelId="{68012564-A8C7-7B4B-AE30-74A0EAF2E936}">
      <dgm:prSet custT="1"/>
      <dgm:spPr/>
      <dgm:t>
        <a:bodyPr/>
        <a:lstStyle/>
        <a:p>
          <a:r>
            <a:rPr lang="en-US" sz="2000" dirty="0">
              <a:latin typeface="+mn-lt"/>
              <a:ea typeface="Tahoma" panose="020B0604030504040204" pitchFamily="34" charset="0"/>
              <a:cs typeface="Tahoma" panose="020B0604030504040204" pitchFamily="34" charset="0"/>
            </a:rPr>
            <a:t>Loneliness </a:t>
          </a:r>
        </a:p>
      </dgm:t>
    </dgm:pt>
    <dgm:pt modelId="{20B09EC4-D0F0-5E41-8FAF-D65EFF11EABC}" type="parTrans" cxnId="{3C52392F-114A-F04D-8F24-0A7F8F9D30E5}">
      <dgm:prSet custT="1"/>
      <dgm:spPr/>
      <dgm:t>
        <a:bodyPr/>
        <a:lstStyle/>
        <a:p>
          <a:endParaRPr lang="en-US" sz="1600">
            <a:latin typeface="Tahoma" panose="020B0604030504040204" pitchFamily="34" charset="0"/>
            <a:ea typeface="Tahoma" panose="020B0604030504040204" pitchFamily="34" charset="0"/>
            <a:cs typeface="Tahoma" panose="020B0604030504040204" pitchFamily="34" charset="0"/>
          </a:endParaRPr>
        </a:p>
      </dgm:t>
    </dgm:pt>
    <dgm:pt modelId="{03CB414E-71F0-2C44-8732-CCE6621ADEE5}" type="sibTrans" cxnId="{3C52392F-114A-F04D-8F24-0A7F8F9D30E5}">
      <dgm:prSet/>
      <dgm:spPr/>
      <dgm:t>
        <a:bodyPr/>
        <a:lstStyle/>
        <a:p>
          <a:endParaRPr lang="en-US"/>
        </a:p>
      </dgm:t>
    </dgm:pt>
    <dgm:pt modelId="{4CF36A41-A731-F94D-B2DF-9884FDF0802E}" type="pres">
      <dgm:prSet presAssocID="{B729C94E-EEAC-A740-91B3-AF929091F43D}" presName="Name0" presStyleCnt="0">
        <dgm:presLayoutVars>
          <dgm:chMax val="1"/>
          <dgm:dir/>
          <dgm:animLvl val="ctr"/>
          <dgm:resizeHandles val="exact"/>
        </dgm:presLayoutVars>
      </dgm:prSet>
      <dgm:spPr/>
    </dgm:pt>
    <dgm:pt modelId="{30B170AB-D076-EF4D-8C12-C5AD29D00AB2}" type="pres">
      <dgm:prSet presAssocID="{1CCE17CE-BB9C-634B-86AE-5BC423500AED}" presName="centerShape" presStyleLbl="node0" presStyleIdx="0" presStyleCnt="1" custScaleX="141748" custScaleY="135051"/>
      <dgm:spPr/>
    </dgm:pt>
    <dgm:pt modelId="{E68E7D07-B731-F24D-BC84-84E8464AF7C7}" type="pres">
      <dgm:prSet presAssocID="{232052C9-B566-A74D-97E0-A2FE4508B89D}" presName="parTrans" presStyleLbl="sibTrans2D1" presStyleIdx="0" presStyleCnt="6"/>
      <dgm:spPr/>
    </dgm:pt>
    <dgm:pt modelId="{334CD566-1E5F-254E-8F8A-40764FD860ED}" type="pres">
      <dgm:prSet presAssocID="{232052C9-B566-A74D-97E0-A2FE4508B89D}" presName="connectorText" presStyleLbl="sibTrans2D1" presStyleIdx="0" presStyleCnt="6"/>
      <dgm:spPr/>
    </dgm:pt>
    <dgm:pt modelId="{140F481A-B231-4943-B377-F8FFF65C6F25}" type="pres">
      <dgm:prSet presAssocID="{91EBAF39-28D0-914B-860B-9C75B4C3BF28}" presName="node" presStyleLbl="node1" presStyleIdx="0" presStyleCnt="6" custScaleX="103993" custScaleY="109674">
        <dgm:presLayoutVars>
          <dgm:bulletEnabled val="1"/>
        </dgm:presLayoutVars>
      </dgm:prSet>
      <dgm:spPr/>
    </dgm:pt>
    <dgm:pt modelId="{E735E9F8-426B-BB4A-9EF4-2AE6862054DE}" type="pres">
      <dgm:prSet presAssocID="{3E524879-D6CC-A741-8B97-C136D330C4BC}" presName="parTrans" presStyleLbl="sibTrans2D1" presStyleIdx="1" presStyleCnt="6"/>
      <dgm:spPr/>
    </dgm:pt>
    <dgm:pt modelId="{190E06CD-3832-ED47-8262-912B7BDE6E63}" type="pres">
      <dgm:prSet presAssocID="{3E524879-D6CC-A741-8B97-C136D330C4BC}" presName="connectorText" presStyleLbl="sibTrans2D1" presStyleIdx="1" presStyleCnt="6"/>
      <dgm:spPr/>
    </dgm:pt>
    <dgm:pt modelId="{7070B13A-8623-B441-9FF1-D3F316ABF789}" type="pres">
      <dgm:prSet presAssocID="{849191FF-EF7C-6449-8377-2BFB5E3564EF}" presName="node" presStyleLbl="node1" presStyleIdx="1" presStyleCnt="6" custScaleX="103993" custScaleY="109674">
        <dgm:presLayoutVars>
          <dgm:bulletEnabled val="1"/>
        </dgm:presLayoutVars>
      </dgm:prSet>
      <dgm:spPr/>
    </dgm:pt>
    <dgm:pt modelId="{4A8A23D3-EDD7-3245-9CE1-353613EC7427}" type="pres">
      <dgm:prSet presAssocID="{577C2D5A-A9FB-6345-8C56-049EF0268878}" presName="parTrans" presStyleLbl="sibTrans2D1" presStyleIdx="2" presStyleCnt="6"/>
      <dgm:spPr/>
    </dgm:pt>
    <dgm:pt modelId="{16E68E1F-41AB-2643-B7CB-4C0BF5FAE833}" type="pres">
      <dgm:prSet presAssocID="{577C2D5A-A9FB-6345-8C56-049EF0268878}" presName="connectorText" presStyleLbl="sibTrans2D1" presStyleIdx="2" presStyleCnt="6"/>
      <dgm:spPr/>
    </dgm:pt>
    <dgm:pt modelId="{1D2D7117-917F-F544-BB34-EB1F0739AE55}" type="pres">
      <dgm:prSet presAssocID="{ECF810C7-E371-FA47-A391-CB2E712659F6}" presName="node" presStyleLbl="node1" presStyleIdx="2" presStyleCnt="6" custScaleX="103993" custScaleY="109674" custRadScaleRad="96268" custRadScaleInc="4603">
        <dgm:presLayoutVars>
          <dgm:bulletEnabled val="1"/>
        </dgm:presLayoutVars>
      </dgm:prSet>
      <dgm:spPr/>
    </dgm:pt>
    <dgm:pt modelId="{823F3ED7-B6BF-084B-AEF1-9D1412667C27}" type="pres">
      <dgm:prSet presAssocID="{D93CBA22-272E-E549-9C88-303E6428FBEE}" presName="parTrans" presStyleLbl="sibTrans2D1" presStyleIdx="3" presStyleCnt="6"/>
      <dgm:spPr/>
    </dgm:pt>
    <dgm:pt modelId="{5C20517F-772E-9849-AF1E-DAFB9C09E66F}" type="pres">
      <dgm:prSet presAssocID="{D93CBA22-272E-E549-9C88-303E6428FBEE}" presName="connectorText" presStyleLbl="sibTrans2D1" presStyleIdx="3" presStyleCnt="6"/>
      <dgm:spPr/>
    </dgm:pt>
    <dgm:pt modelId="{88DA7CAD-A3A1-BC43-92C3-0BD0A497F836}" type="pres">
      <dgm:prSet presAssocID="{58AB6378-683B-8245-98CA-3963C8FFF2E1}" presName="node" presStyleLbl="node1" presStyleIdx="3" presStyleCnt="6">
        <dgm:presLayoutVars>
          <dgm:bulletEnabled val="1"/>
        </dgm:presLayoutVars>
      </dgm:prSet>
      <dgm:spPr/>
    </dgm:pt>
    <dgm:pt modelId="{37FE42CF-28CC-E543-8BE9-DE061FB27F22}" type="pres">
      <dgm:prSet presAssocID="{FD8C9EF4-AE87-E842-B290-6BD8AE9A58FD}" presName="parTrans" presStyleLbl="sibTrans2D1" presStyleIdx="4" presStyleCnt="6"/>
      <dgm:spPr/>
    </dgm:pt>
    <dgm:pt modelId="{0FF47EFC-5F54-7947-AB52-3BC8F007555D}" type="pres">
      <dgm:prSet presAssocID="{FD8C9EF4-AE87-E842-B290-6BD8AE9A58FD}" presName="connectorText" presStyleLbl="sibTrans2D1" presStyleIdx="4" presStyleCnt="6"/>
      <dgm:spPr/>
    </dgm:pt>
    <dgm:pt modelId="{19937DFC-16BF-9848-B726-319C6A7CCE84}" type="pres">
      <dgm:prSet presAssocID="{291D14BC-AE70-7944-A5F7-2E55F315378D}" presName="node" presStyleLbl="node1" presStyleIdx="4" presStyleCnt="6" custScaleX="103993" custScaleY="109674">
        <dgm:presLayoutVars>
          <dgm:bulletEnabled val="1"/>
        </dgm:presLayoutVars>
      </dgm:prSet>
      <dgm:spPr/>
    </dgm:pt>
    <dgm:pt modelId="{8BD4D1FB-7C26-064B-B8CD-3C9CB0D1AD2A}" type="pres">
      <dgm:prSet presAssocID="{20B09EC4-D0F0-5E41-8FAF-D65EFF11EABC}" presName="parTrans" presStyleLbl="sibTrans2D1" presStyleIdx="5" presStyleCnt="6"/>
      <dgm:spPr/>
    </dgm:pt>
    <dgm:pt modelId="{7FF183E6-D98F-8143-97E8-72364B26BA1E}" type="pres">
      <dgm:prSet presAssocID="{20B09EC4-D0F0-5E41-8FAF-D65EFF11EABC}" presName="connectorText" presStyleLbl="sibTrans2D1" presStyleIdx="5" presStyleCnt="6"/>
      <dgm:spPr/>
    </dgm:pt>
    <dgm:pt modelId="{6DB4D41A-F81C-8B4B-A511-BF89CEB4D345}" type="pres">
      <dgm:prSet presAssocID="{68012564-A8C7-7B4B-AE30-74A0EAF2E936}" presName="node" presStyleLbl="node1" presStyleIdx="5" presStyleCnt="6" custScaleX="103993" custScaleY="109674" custRadScaleRad="106814" custRadScaleInc="-11230">
        <dgm:presLayoutVars>
          <dgm:bulletEnabled val="1"/>
        </dgm:presLayoutVars>
      </dgm:prSet>
      <dgm:spPr/>
    </dgm:pt>
  </dgm:ptLst>
  <dgm:cxnLst>
    <dgm:cxn modelId="{13EBE507-4C0B-164F-8C18-197FC5CB4406}" srcId="{1CCE17CE-BB9C-634B-86AE-5BC423500AED}" destId="{91EBAF39-28D0-914B-860B-9C75B4C3BF28}" srcOrd="0" destOrd="0" parTransId="{232052C9-B566-A74D-97E0-A2FE4508B89D}" sibTransId="{CE8752DB-6602-7B49-8EEE-EF6B8FDA675A}"/>
    <dgm:cxn modelId="{186B071A-5A69-C047-9061-8F013562D999}" type="presOf" srcId="{B729C94E-EEAC-A740-91B3-AF929091F43D}" destId="{4CF36A41-A731-F94D-B2DF-9884FDF0802E}" srcOrd="0" destOrd="0" presId="urn:microsoft.com/office/officeart/2005/8/layout/radial5"/>
    <dgm:cxn modelId="{822C351F-FAEA-2942-A45D-B0DA45104E71}" type="presOf" srcId="{577C2D5A-A9FB-6345-8C56-049EF0268878}" destId="{16E68E1F-41AB-2643-B7CB-4C0BF5FAE833}" srcOrd="1" destOrd="0" presId="urn:microsoft.com/office/officeart/2005/8/layout/radial5"/>
    <dgm:cxn modelId="{F85CCB1F-B60B-5D42-9812-F17663E5BF2F}" type="presOf" srcId="{ECF810C7-E371-FA47-A391-CB2E712659F6}" destId="{1D2D7117-917F-F544-BB34-EB1F0739AE55}" srcOrd="0" destOrd="0" presId="urn:microsoft.com/office/officeart/2005/8/layout/radial5"/>
    <dgm:cxn modelId="{3C52392F-114A-F04D-8F24-0A7F8F9D30E5}" srcId="{1CCE17CE-BB9C-634B-86AE-5BC423500AED}" destId="{68012564-A8C7-7B4B-AE30-74A0EAF2E936}" srcOrd="5" destOrd="0" parTransId="{20B09EC4-D0F0-5E41-8FAF-D65EFF11EABC}" sibTransId="{03CB414E-71F0-2C44-8732-CCE6621ADEE5}"/>
    <dgm:cxn modelId="{4853A238-C5E8-F445-A344-CA24FECF90E0}" type="presOf" srcId="{D93CBA22-272E-E549-9C88-303E6428FBEE}" destId="{823F3ED7-B6BF-084B-AEF1-9D1412667C27}" srcOrd="0" destOrd="0" presId="urn:microsoft.com/office/officeart/2005/8/layout/radial5"/>
    <dgm:cxn modelId="{FBD82045-E8F5-B040-9B63-FB865C4DEE57}" type="presOf" srcId="{FD8C9EF4-AE87-E842-B290-6BD8AE9A58FD}" destId="{0FF47EFC-5F54-7947-AB52-3BC8F007555D}" srcOrd="1" destOrd="0" presId="urn:microsoft.com/office/officeart/2005/8/layout/radial5"/>
    <dgm:cxn modelId="{7892A645-0C41-E641-947D-599AD962B4FE}" type="presOf" srcId="{849191FF-EF7C-6449-8377-2BFB5E3564EF}" destId="{7070B13A-8623-B441-9FF1-D3F316ABF789}" srcOrd="0" destOrd="0" presId="urn:microsoft.com/office/officeart/2005/8/layout/radial5"/>
    <dgm:cxn modelId="{05888846-C277-4845-B57D-5C8A35A120BB}" srcId="{1CCE17CE-BB9C-634B-86AE-5BC423500AED}" destId="{ECF810C7-E371-FA47-A391-CB2E712659F6}" srcOrd="2" destOrd="0" parTransId="{577C2D5A-A9FB-6345-8C56-049EF0268878}" sibTransId="{28CE63E4-0A54-CC4C-B3F8-D26738B2A25D}"/>
    <dgm:cxn modelId="{25C8EF4B-E6FD-9C49-A462-D396FB5C84B2}" type="presOf" srcId="{58AB6378-683B-8245-98CA-3963C8FFF2E1}" destId="{88DA7CAD-A3A1-BC43-92C3-0BD0A497F836}" srcOrd="0" destOrd="0" presId="urn:microsoft.com/office/officeart/2005/8/layout/radial5"/>
    <dgm:cxn modelId="{68905663-EFB3-224D-9820-FB8080EA1DBD}" type="presOf" srcId="{68012564-A8C7-7B4B-AE30-74A0EAF2E936}" destId="{6DB4D41A-F81C-8B4B-A511-BF89CEB4D345}" srcOrd="0" destOrd="0" presId="urn:microsoft.com/office/officeart/2005/8/layout/radial5"/>
    <dgm:cxn modelId="{6EE16263-ABC4-5A4A-A316-27C2EC323323}" type="presOf" srcId="{20B09EC4-D0F0-5E41-8FAF-D65EFF11EABC}" destId="{7FF183E6-D98F-8143-97E8-72364B26BA1E}" srcOrd="1" destOrd="0" presId="urn:microsoft.com/office/officeart/2005/8/layout/radial5"/>
    <dgm:cxn modelId="{89813368-6B76-104D-A2EF-FD2294ADE890}" type="presOf" srcId="{291D14BC-AE70-7944-A5F7-2E55F315378D}" destId="{19937DFC-16BF-9848-B726-319C6A7CCE84}" srcOrd="0" destOrd="0" presId="urn:microsoft.com/office/officeart/2005/8/layout/radial5"/>
    <dgm:cxn modelId="{9C335071-2160-434B-80F0-41F1D0FAA144}" type="presOf" srcId="{3E524879-D6CC-A741-8B97-C136D330C4BC}" destId="{190E06CD-3832-ED47-8262-912B7BDE6E63}" srcOrd="1" destOrd="0" presId="urn:microsoft.com/office/officeart/2005/8/layout/radial5"/>
    <dgm:cxn modelId="{71507080-0056-D34C-8E70-049FED11CD9D}" srcId="{B729C94E-EEAC-A740-91B3-AF929091F43D}" destId="{1CCE17CE-BB9C-634B-86AE-5BC423500AED}" srcOrd="0" destOrd="0" parTransId="{BB25F0CF-6363-A145-A236-9C408660F4D5}" sibTransId="{8F6749F3-912C-194A-B368-A1F1C312703E}"/>
    <dgm:cxn modelId="{942BAC92-1411-A444-938D-99A8D3E7636B}" type="presOf" srcId="{FD8C9EF4-AE87-E842-B290-6BD8AE9A58FD}" destId="{37FE42CF-28CC-E543-8BE9-DE061FB27F22}" srcOrd="0" destOrd="0" presId="urn:microsoft.com/office/officeart/2005/8/layout/radial5"/>
    <dgm:cxn modelId="{E413CC95-12C5-B140-A5A9-68A9B7C7CED3}" type="presOf" srcId="{232052C9-B566-A74D-97E0-A2FE4508B89D}" destId="{E68E7D07-B731-F24D-BC84-84E8464AF7C7}" srcOrd="0" destOrd="0" presId="urn:microsoft.com/office/officeart/2005/8/layout/radial5"/>
    <dgm:cxn modelId="{10BB1D97-654F-ED40-959E-6455EDE8AB83}" type="presOf" srcId="{91EBAF39-28D0-914B-860B-9C75B4C3BF28}" destId="{140F481A-B231-4943-B377-F8FFF65C6F25}" srcOrd="0" destOrd="0" presId="urn:microsoft.com/office/officeart/2005/8/layout/radial5"/>
    <dgm:cxn modelId="{F512E2AF-DA66-BD4F-8AF9-24AB27CB9897}" type="presOf" srcId="{577C2D5A-A9FB-6345-8C56-049EF0268878}" destId="{4A8A23D3-EDD7-3245-9CE1-353613EC7427}" srcOrd="0" destOrd="0" presId="urn:microsoft.com/office/officeart/2005/8/layout/radial5"/>
    <dgm:cxn modelId="{29CE76B8-FE70-2A4C-B7A1-145BD62EE009}" type="presOf" srcId="{20B09EC4-D0F0-5E41-8FAF-D65EFF11EABC}" destId="{8BD4D1FB-7C26-064B-B8CD-3C9CB0D1AD2A}" srcOrd="0" destOrd="0" presId="urn:microsoft.com/office/officeart/2005/8/layout/radial5"/>
    <dgm:cxn modelId="{3A298DBD-65D7-5E4B-A58D-9CCF810886D0}" type="presOf" srcId="{232052C9-B566-A74D-97E0-A2FE4508B89D}" destId="{334CD566-1E5F-254E-8F8A-40764FD860ED}" srcOrd="1" destOrd="0" presId="urn:microsoft.com/office/officeart/2005/8/layout/radial5"/>
    <dgm:cxn modelId="{6E53BACC-41FE-354C-B842-75610DD1C36A}" srcId="{1CCE17CE-BB9C-634B-86AE-5BC423500AED}" destId="{291D14BC-AE70-7944-A5F7-2E55F315378D}" srcOrd="4" destOrd="0" parTransId="{FD8C9EF4-AE87-E842-B290-6BD8AE9A58FD}" sibTransId="{5FCEE7CB-6788-5240-AF97-DA834D9EFF52}"/>
    <dgm:cxn modelId="{8FB50DD2-FAA1-0541-9DEA-0E001715EB51}" srcId="{1CCE17CE-BB9C-634B-86AE-5BC423500AED}" destId="{58AB6378-683B-8245-98CA-3963C8FFF2E1}" srcOrd="3" destOrd="0" parTransId="{D93CBA22-272E-E549-9C88-303E6428FBEE}" sibTransId="{A0F35F18-6B0B-5748-A1D8-C964EE61BD6A}"/>
    <dgm:cxn modelId="{055C51D6-8467-A84A-BE2B-F83F4210ED9F}" type="presOf" srcId="{3E524879-D6CC-A741-8B97-C136D330C4BC}" destId="{E735E9F8-426B-BB4A-9EF4-2AE6862054DE}" srcOrd="0" destOrd="0" presId="urn:microsoft.com/office/officeart/2005/8/layout/radial5"/>
    <dgm:cxn modelId="{B1B1EFD8-66E6-8A48-846C-B17A462C426B}" type="presOf" srcId="{D93CBA22-272E-E549-9C88-303E6428FBEE}" destId="{5C20517F-772E-9849-AF1E-DAFB9C09E66F}" srcOrd="1" destOrd="0" presId="urn:microsoft.com/office/officeart/2005/8/layout/radial5"/>
    <dgm:cxn modelId="{5F6D8BEC-AD94-0345-8F9B-B763EBF5F920}" srcId="{1CCE17CE-BB9C-634B-86AE-5BC423500AED}" destId="{849191FF-EF7C-6449-8377-2BFB5E3564EF}" srcOrd="1" destOrd="0" parTransId="{3E524879-D6CC-A741-8B97-C136D330C4BC}" sibTransId="{8845726E-07AF-D041-88FC-6E12445B8D7E}"/>
    <dgm:cxn modelId="{EA125DFD-F0E7-7A42-9DBA-99A0BBC1A4DD}" type="presOf" srcId="{1CCE17CE-BB9C-634B-86AE-5BC423500AED}" destId="{30B170AB-D076-EF4D-8C12-C5AD29D00AB2}" srcOrd="0" destOrd="0" presId="urn:microsoft.com/office/officeart/2005/8/layout/radial5"/>
    <dgm:cxn modelId="{2F4E1B90-62FA-1C47-B9E8-40725FD3D417}" type="presParOf" srcId="{4CF36A41-A731-F94D-B2DF-9884FDF0802E}" destId="{30B170AB-D076-EF4D-8C12-C5AD29D00AB2}" srcOrd="0" destOrd="0" presId="urn:microsoft.com/office/officeart/2005/8/layout/radial5"/>
    <dgm:cxn modelId="{2932DCB3-2B67-B840-B62C-AE63ED61322A}" type="presParOf" srcId="{4CF36A41-A731-F94D-B2DF-9884FDF0802E}" destId="{E68E7D07-B731-F24D-BC84-84E8464AF7C7}" srcOrd="1" destOrd="0" presId="urn:microsoft.com/office/officeart/2005/8/layout/radial5"/>
    <dgm:cxn modelId="{FFE219B6-792B-164A-B7A3-5E704C364A18}" type="presParOf" srcId="{E68E7D07-B731-F24D-BC84-84E8464AF7C7}" destId="{334CD566-1E5F-254E-8F8A-40764FD860ED}" srcOrd="0" destOrd="0" presId="urn:microsoft.com/office/officeart/2005/8/layout/radial5"/>
    <dgm:cxn modelId="{571733D1-2B22-FB4F-B7B4-8350588B1DE8}" type="presParOf" srcId="{4CF36A41-A731-F94D-B2DF-9884FDF0802E}" destId="{140F481A-B231-4943-B377-F8FFF65C6F25}" srcOrd="2" destOrd="0" presId="urn:microsoft.com/office/officeart/2005/8/layout/radial5"/>
    <dgm:cxn modelId="{FAF0AC79-69ED-794F-9190-3486AD7AB797}" type="presParOf" srcId="{4CF36A41-A731-F94D-B2DF-9884FDF0802E}" destId="{E735E9F8-426B-BB4A-9EF4-2AE6862054DE}" srcOrd="3" destOrd="0" presId="urn:microsoft.com/office/officeart/2005/8/layout/radial5"/>
    <dgm:cxn modelId="{896FC38A-2A27-894F-835B-D6C3867E90D0}" type="presParOf" srcId="{E735E9F8-426B-BB4A-9EF4-2AE6862054DE}" destId="{190E06CD-3832-ED47-8262-912B7BDE6E63}" srcOrd="0" destOrd="0" presId="urn:microsoft.com/office/officeart/2005/8/layout/radial5"/>
    <dgm:cxn modelId="{C69A754F-AC68-5E4A-96AD-B85E864F729D}" type="presParOf" srcId="{4CF36A41-A731-F94D-B2DF-9884FDF0802E}" destId="{7070B13A-8623-B441-9FF1-D3F316ABF789}" srcOrd="4" destOrd="0" presId="urn:microsoft.com/office/officeart/2005/8/layout/radial5"/>
    <dgm:cxn modelId="{93C2317C-5AA1-7B41-841F-B08279E0F945}" type="presParOf" srcId="{4CF36A41-A731-F94D-B2DF-9884FDF0802E}" destId="{4A8A23D3-EDD7-3245-9CE1-353613EC7427}" srcOrd="5" destOrd="0" presId="urn:microsoft.com/office/officeart/2005/8/layout/radial5"/>
    <dgm:cxn modelId="{74D4DBBD-2146-5447-9D22-1C48A2BF0E02}" type="presParOf" srcId="{4A8A23D3-EDD7-3245-9CE1-353613EC7427}" destId="{16E68E1F-41AB-2643-B7CB-4C0BF5FAE833}" srcOrd="0" destOrd="0" presId="urn:microsoft.com/office/officeart/2005/8/layout/radial5"/>
    <dgm:cxn modelId="{68F8DE1A-D28F-D34A-ADFF-D8FB1E117BE1}" type="presParOf" srcId="{4CF36A41-A731-F94D-B2DF-9884FDF0802E}" destId="{1D2D7117-917F-F544-BB34-EB1F0739AE55}" srcOrd="6" destOrd="0" presId="urn:microsoft.com/office/officeart/2005/8/layout/radial5"/>
    <dgm:cxn modelId="{37896C73-2DD2-7C4B-B2DA-CBDAA557184A}" type="presParOf" srcId="{4CF36A41-A731-F94D-B2DF-9884FDF0802E}" destId="{823F3ED7-B6BF-084B-AEF1-9D1412667C27}" srcOrd="7" destOrd="0" presId="urn:microsoft.com/office/officeart/2005/8/layout/radial5"/>
    <dgm:cxn modelId="{4366053C-887D-1C4F-BD1A-D48FD3A81BBC}" type="presParOf" srcId="{823F3ED7-B6BF-084B-AEF1-9D1412667C27}" destId="{5C20517F-772E-9849-AF1E-DAFB9C09E66F}" srcOrd="0" destOrd="0" presId="urn:microsoft.com/office/officeart/2005/8/layout/radial5"/>
    <dgm:cxn modelId="{C6002F79-C335-6848-A15D-F591D60F78B3}" type="presParOf" srcId="{4CF36A41-A731-F94D-B2DF-9884FDF0802E}" destId="{88DA7CAD-A3A1-BC43-92C3-0BD0A497F836}" srcOrd="8" destOrd="0" presId="urn:microsoft.com/office/officeart/2005/8/layout/radial5"/>
    <dgm:cxn modelId="{5E3CF71E-44DE-624D-BC07-D2B86390AEC3}" type="presParOf" srcId="{4CF36A41-A731-F94D-B2DF-9884FDF0802E}" destId="{37FE42CF-28CC-E543-8BE9-DE061FB27F22}" srcOrd="9" destOrd="0" presId="urn:microsoft.com/office/officeart/2005/8/layout/radial5"/>
    <dgm:cxn modelId="{808A6AE7-CAF0-7B40-BEE6-B9A499D623B5}" type="presParOf" srcId="{37FE42CF-28CC-E543-8BE9-DE061FB27F22}" destId="{0FF47EFC-5F54-7947-AB52-3BC8F007555D}" srcOrd="0" destOrd="0" presId="urn:microsoft.com/office/officeart/2005/8/layout/radial5"/>
    <dgm:cxn modelId="{2B2A39F8-14D3-784F-B8C0-FDDFEC60FFB9}" type="presParOf" srcId="{4CF36A41-A731-F94D-B2DF-9884FDF0802E}" destId="{19937DFC-16BF-9848-B726-319C6A7CCE84}" srcOrd="10" destOrd="0" presId="urn:microsoft.com/office/officeart/2005/8/layout/radial5"/>
    <dgm:cxn modelId="{2A67618D-0A1B-524D-9672-EA571485207D}" type="presParOf" srcId="{4CF36A41-A731-F94D-B2DF-9884FDF0802E}" destId="{8BD4D1FB-7C26-064B-B8CD-3C9CB0D1AD2A}" srcOrd="11" destOrd="0" presId="urn:microsoft.com/office/officeart/2005/8/layout/radial5"/>
    <dgm:cxn modelId="{E100E0E3-DCED-E342-9F46-8EDD308FF93A}" type="presParOf" srcId="{8BD4D1FB-7C26-064B-B8CD-3C9CB0D1AD2A}" destId="{7FF183E6-D98F-8143-97E8-72364B26BA1E}" srcOrd="0" destOrd="0" presId="urn:microsoft.com/office/officeart/2005/8/layout/radial5"/>
    <dgm:cxn modelId="{4474473F-E417-A04B-B471-3985931478F4}" type="presParOf" srcId="{4CF36A41-A731-F94D-B2DF-9884FDF0802E}" destId="{6DB4D41A-F81C-8B4B-A511-BF89CEB4D345}"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B1668C-DA1D-DD45-ACB3-EFB63C703557}" type="doc">
      <dgm:prSet loTypeId="urn:microsoft.com/office/officeart/2008/layout/CircularPictureCallout" loCatId="relationship" qsTypeId="urn:microsoft.com/office/officeart/2005/8/quickstyle/simple1" qsCatId="simple" csTypeId="urn:microsoft.com/office/officeart/2005/8/colors/accent1_2" csCatId="accent1" phldr="1"/>
      <dgm:spPr/>
      <dgm:t>
        <a:bodyPr/>
        <a:lstStyle/>
        <a:p>
          <a:endParaRPr lang="en-US"/>
        </a:p>
      </dgm:t>
    </dgm:pt>
    <dgm:pt modelId="{1F3E7835-613E-314F-9E13-0FB0371626A8}">
      <dgm:prSet/>
      <dgm:spPr/>
      <dgm:t>
        <a:bodyPr/>
        <a:lstStyle/>
        <a:p>
          <a:r>
            <a:rPr lang="en-US" dirty="0"/>
            <a:t>Waste Related Beliefs </a:t>
          </a:r>
        </a:p>
      </dgm:t>
    </dgm:pt>
    <dgm:pt modelId="{36F59BB5-DE3B-D244-B47B-424671201255}" type="parTrans" cxnId="{60D82BDF-6E94-7147-B6C9-827B6D42E289}">
      <dgm:prSet/>
      <dgm:spPr/>
      <dgm:t>
        <a:bodyPr/>
        <a:lstStyle/>
        <a:p>
          <a:endParaRPr lang="en-US"/>
        </a:p>
      </dgm:t>
    </dgm:pt>
    <dgm:pt modelId="{E3BA475D-8AA6-724D-9A34-418F4F472083}" type="sibTrans" cxnId="{60D82BDF-6E94-7147-B6C9-827B6D42E289}">
      <dgm:prSet/>
      <dgm:spPr/>
      <dgm:t>
        <a:bodyPr/>
        <a:lstStyle/>
        <a:p>
          <a:endParaRPr lang="en-US"/>
        </a:p>
      </dgm:t>
    </dgm:pt>
    <dgm:pt modelId="{740295E7-7783-9149-8FEB-4D954E7E8EDE}">
      <dgm:prSet/>
      <dgm:spPr/>
      <dgm:t>
        <a:bodyPr/>
        <a:lstStyle/>
        <a:p>
          <a:r>
            <a:rPr lang="en-US" dirty="0"/>
            <a:t>Objects as Memory Aids</a:t>
          </a:r>
        </a:p>
      </dgm:t>
    </dgm:pt>
    <dgm:pt modelId="{D464FCF9-4502-824C-88DA-22AD839DD39C}" type="parTrans" cxnId="{187F6938-09A3-8E4F-AB95-8D0C614519B0}">
      <dgm:prSet/>
      <dgm:spPr/>
      <dgm:t>
        <a:bodyPr/>
        <a:lstStyle/>
        <a:p>
          <a:endParaRPr lang="en-US"/>
        </a:p>
      </dgm:t>
    </dgm:pt>
    <dgm:pt modelId="{033E6521-8024-584B-B2FC-9D3C3DFBD432}" type="sibTrans" cxnId="{187F6938-09A3-8E4F-AB95-8D0C614519B0}">
      <dgm:prSet/>
      <dgm:spPr/>
      <dgm:t>
        <a:bodyPr/>
        <a:lstStyle/>
        <a:p>
          <a:endParaRPr lang="en-US"/>
        </a:p>
      </dgm:t>
    </dgm:pt>
    <dgm:pt modelId="{B329BE91-C359-154E-9E77-F2CDD022E082}">
      <dgm:prSet/>
      <dgm:spPr/>
      <dgm:t>
        <a:bodyPr/>
        <a:lstStyle/>
        <a:p>
          <a:r>
            <a:rPr lang="en-US" dirty="0"/>
            <a:t>Potential Utility of Objects</a:t>
          </a:r>
        </a:p>
      </dgm:t>
    </dgm:pt>
    <dgm:pt modelId="{A460B5E1-00CE-EB45-B2FC-5344D562992F}" type="parTrans" cxnId="{C8BA3E6D-0A5A-C34F-AD10-D412312917A3}">
      <dgm:prSet/>
      <dgm:spPr/>
      <dgm:t>
        <a:bodyPr/>
        <a:lstStyle/>
        <a:p>
          <a:endParaRPr lang="en-US"/>
        </a:p>
      </dgm:t>
    </dgm:pt>
    <dgm:pt modelId="{1877A951-4B51-0F4F-8BC2-CB1E5DFC8EB9}" type="sibTrans" cxnId="{C8BA3E6D-0A5A-C34F-AD10-D412312917A3}">
      <dgm:prSet/>
      <dgm:spPr/>
      <dgm:t>
        <a:bodyPr/>
        <a:lstStyle/>
        <a:p>
          <a:endParaRPr lang="en-US"/>
        </a:p>
      </dgm:t>
    </dgm:pt>
    <dgm:pt modelId="{3CCFB6F5-4C8F-D94F-B77D-6D2D49C991AB}">
      <dgm:prSet/>
      <dgm:spPr/>
      <dgm:t>
        <a:bodyPr/>
        <a:lstStyle/>
        <a:p>
          <a:r>
            <a:rPr lang="en-US" dirty="0"/>
            <a:t>Aesthetic Value of Objects</a:t>
          </a:r>
        </a:p>
      </dgm:t>
    </dgm:pt>
    <dgm:pt modelId="{40596DD4-9B31-0740-BC1B-761A38B824EE}" type="parTrans" cxnId="{C40F712E-D929-FF42-B759-9A82A6705E42}">
      <dgm:prSet/>
      <dgm:spPr/>
      <dgm:t>
        <a:bodyPr/>
        <a:lstStyle/>
        <a:p>
          <a:endParaRPr lang="en-US"/>
        </a:p>
      </dgm:t>
    </dgm:pt>
    <dgm:pt modelId="{DA647278-0CE0-7A45-A4E8-B6781621BEB2}" type="sibTrans" cxnId="{C40F712E-D929-FF42-B759-9A82A6705E42}">
      <dgm:prSet/>
      <dgm:spPr/>
      <dgm:t>
        <a:bodyPr/>
        <a:lstStyle/>
        <a:p>
          <a:endParaRPr lang="en-US"/>
        </a:p>
      </dgm:t>
    </dgm:pt>
    <dgm:pt modelId="{CD367456-020B-BC4D-8556-D51DFE39F3E4}">
      <dgm:prSet phldrT="[Text]"/>
      <dgm:spPr/>
      <dgm:t>
        <a:bodyPr/>
        <a:lstStyle/>
        <a:p>
          <a:r>
            <a:rPr lang="en-US" dirty="0">
              <a:solidFill>
                <a:schemeClr val="bg1"/>
              </a:solidFill>
            </a:rPr>
            <a:t>Conscious Reasoning used to explain our behavior </a:t>
          </a:r>
        </a:p>
      </dgm:t>
    </dgm:pt>
    <dgm:pt modelId="{CF613A7A-36F6-3C4A-8068-100634739FF7}" type="parTrans" cxnId="{E9804F36-6596-0248-A0D0-1526C28CACD2}">
      <dgm:prSet/>
      <dgm:spPr/>
      <dgm:t>
        <a:bodyPr/>
        <a:lstStyle/>
        <a:p>
          <a:endParaRPr lang="en-US"/>
        </a:p>
      </dgm:t>
    </dgm:pt>
    <dgm:pt modelId="{1CFFE960-3BEF-E043-83E4-D9D88138A756}" type="sibTrans" cxnId="{E9804F36-6596-0248-A0D0-1526C28CACD2}">
      <dgm:prSet/>
      <dgm:spPr/>
      <dgm:t>
        <a:bodyPr/>
        <a:lstStyle/>
        <a:p>
          <a:endParaRPr lang="en-US"/>
        </a:p>
      </dgm:t>
    </dgm:pt>
    <dgm:pt modelId="{702C544A-F0DF-9646-B747-3D5CCC4CCF3A}" type="pres">
      <dgm:prSet presAssocID="{09B1668C-DA1D-DD45-ACB3-EFB63C703557}" presName="Name0" presStyleCnt="0">
        <dgm:presLayoutVars>
          <dgm:chMax val="7"/>
          <dgm:chPref val="7"/>
          <dgm:dir/>
        </dgm:presLayoutVars>
      </dgm:prSet>
      <dgm:spPr/>
    </dgm:pt>
    <dgm:pt modelId="{8120D200-918A-4942-A57F-B92938071ED0}" type="pres">
      <dgm:prSet presAssocID="{09B1668C-DA1D-DD45-ACB3-EFB63C703557}" presName="Name1" presStyleCnt="0"/>
      <dgm:spPr/>
    </dgm:pt>
    <dgm:pt modelId="{1F87EF68-A45B-A341-BBB8-A54FC1BF852C}" type="pres">
      <dgm:prSet presAssocID="{1CFFE960-3BEF-E043-83E4-D9D88138A756}" presName="picture_1" presStyleCnt="0"/>
      <dgm:spPr/>
    </dgm:pt>
    <dgm:pt modelId="{9837F9A1-A364-8D48-AD75-B386783F7FAD}" type="pres">
      <dgm:prSet presAssocID="{1CFFE960-3BEF-E043-83E4-D9D88138A756}" presName="pictureRepeatNode" presStyleLbl="alignImgPlace1" presStyleIdx="0" presStyleCnt="5"/>
      <dgm:spPr/>
    </dgm:pt>
    <dgm:pt modelId="{C9B2F809-EC4B-694F-B982-7590ADBDD7B1}" type="pres">
      <dgm:prSet presAssocID="{CD367456-020B-BC4D-8556-D51DFE39F3E4}" presName="text_1" presStyleLbl="node1" presStyleIdx="0" presStyleCnt="0" custScaleX="113340" custScaleY="161944" custLinFactNeighborX="-2095" custLinFactNeighborY="-89740">
        <dgm:presLayoutVars>
          <dgm:bulletEnabled val="1"/>
        </dgm:presLayoutVars>
      </dgm:prSet>
      <dgm:spPr/>
    </dgm:pt>
    <dgm:pt modelId="{621BB920-C53D-4547-8420-4F5414168002}" type="pres">
      <dgm:prSet presAssocID="{E3BA475D-8AA6-724D-9A34-418F4F472083}" presName="picture_2" presStyleCnt="0"/>
      <dgm:spPr/>
    </dgm:pt>
    <dgm:pt modelId="{B3A299DB-DE4B-A546-99C6-3DA2DC401FCC}" type="pres">
      <dgm:prSet presAssocID="{E3BA475D-8AA6-724D-9A34-418F4F472083}" presName="pictureRepeatNode" presStyleLbl="alignImgPlace1" presStyleIdx="1" presStyleCnt="5"/>
      <dgm:spPr/>
    </dgm:pt>
    <dgm:pt modelId="{86331AE3-3C0B-7E4F-955E-0B562862DA2C}" type="pres">
      <dgm:prSet presAssocID="{1F3E7835-613E-314F-9E13-0FB0371626A8}" presName="line_2" presStyleLbl="parChTrans1D1" presStyleIdx="0" presStyleCnt="4"/>
      <dgm:spPr/>
    </dgm:pt>
    <dgm:pt modelId="{1030E54B-632B-CE47-9A75-95A6854FFD52}" type="pres">
      <dgm:prSet presAssocID="{1F3E7835-613E-314F-9E13-0FB0371626A8}" presName="textparent_2" presStyleLbl="node1" presStyleIdx="0" presStyleCnt="0"/>
      <dgm:spPr/>
    </dgm:pt>
    <dgm:pt modelId="{30FB7057-5D37-934A-98C6-4CCCB24F894F}" type="pres">
      <dgm:prSet presAssocID="{1F3E7835-613E-314F-9E13-0FB0371626A8}" presName="text_2" presStyleLbl="revTx" presStyleIdx="0" presStyleCnt="4">
        <dgm:presLayoutVars>
          <dgm:bulletEnabled val="1"/>
        </dgm:presLayoutVars>
      </dgm:prSet>
      <dgm:spPr/>
    </dgm:pt>
    <dgm:pt modelId="{E9C9414C-D79F-A94D-81E0-AF3D455AB420}" type="pres">
      <dgm:prSet presAssocID="{033E6521-8024-584B-B2FC-9D3C3DFBD432}" presName="picture_3" presStyleCnt="0"/>
      <dgm:spPr/>
    </dgm:pt>
    <dgm:pt modelId="{6ED2E840-997A-374A-B42B-E5395EE12211}" type="pres">
      <dgm:prSet presAssocID="{033E6521-8024-584B-B2FC-9D3C3DFBD432}" presName="pictureRepeatNode" presStyleLbl="alignImgPlace1" presStyleIdx="2" presStyleCnt="5"/>
      <dgm:spPr/>
    </dgm:pt>
    <dgm:pt modelId="{B3A2188F-6E2D-3742-9A46-F0CA5B383FEB}" type="pres">
      <dgm:prSet presAssocID="{740295E7-7783-9149-8FEB-4D954E7E8EDE}" presName="line_3" presStyleLbl="parChTrans1D1" presStyleIdx="1" presStyleCnt="4"/>
      <dgm:spPr/>
    </dgm:pt>
    <dgm:pt modelId="{56B9AB96-CECE-B342-B3A2-13735A47BA6E}" type="pres">
      <dgm:prSet presAssocID="{740295E7-7783-9149-8FEB-4D954E7E8EDE}" presName="textparent_3" presStyleLbl="node1" presStyleIdx="0" presStyleCnt="0"/>
      <dgm:spPr/>
    </dgm:pt>
    <dgm:pt modelId="{4041131A-530B-2148-B832-CB5D39DA24A1}" type="pres">
      <dgm:prSet presAssocID="{740295E7-7783-9149-8FEB-4D954E7E8EDE}" presName="text_3" presStyleLbl="revTx" presStyleIdx="1" presStyleCnt="4">
        <dgm:presLayoutVars>
          <dgm:bulletEnabled val="1"/>
        </dgm:presLayoutVars>
      </dgm:prSet>
      <dgm:spPr/>
    </dgm:pt>
    <dgm:pt modelId="{5C8CA586-3849-B54E-A5B1-CEF6D8442B74}" type="pres">
      <dgm:prSet presAssocID="{1877A951-4B51-0F4F-8BC2-CB1E5DFC8EB9}" presName="picture_4" presStyleCnt="0"/>
      <dgm:spPr/>
    </dgm:pt>
    <dgm:pt modelId="{BEA90966-00B7-4540-9E34-1C18154EC5C6}" type="pres">
      <dgm:prSet presAssocID="{1877A951-4B51-0F4F-8BC2-CB1E5DFC8EB9}" presName="pictureRepeatNode" presStyleLbl="alignImgPlace1" presStyleIdx="3" presStyleCnt="5"/>
      <dgm:spPr/>
    </dgm:pt>
    <dgm:pt modelId="{C83862B7-8F09-B048-B9DB-EFE6CEC505AB}" type="pres">
      <dgm:prSet presAssocID="{B329BE91-C359-154E-9E77-F2CDD022E082}" presName="line_4" presStyleLbl="parChTrans1D1" presStyleIdx="2" presStyleCnt="4"/>
      <dgm:spPr/>
    </dgm:pt>
    <dgm:pt modelId="{124590C3-E476-D24B-B783-159C76AFD734}" type="pres">
      <dgm:prSet presAssocID="{B329BE91-C359-154E-9E77-F2CDD022E082}" presName="textparent_4" presStyleLbl="node1" presStyleIdx="0" presStyleCnt="0"/>
      <dgm:spPr/>
    </dgm:pt>
    <dgm:pt modelId="{005C5323-9BE7-F244-A2A5-15BF77CA4DCB}" type="pres">
      <dgm:prSet presAssocID="{B329BE91-C359-154E-9E77-F2CDD022E082}" presName="text_4" presStyleLbl="revTx" presStyleIdx="2" presStyleCnt="4">
        <dgm:presLayoutVars>
          <dgm:bulletEnabled val="1"/>
        </dgm:presLayoutVars>
      </dgm:prSet>
      <dgm:spPr/>
    </dgm:pt>
    <dgm:pt modelId="{1128D8FA-AE46-8B4B-9714-92A6FC4FD6AE}" type="pres">
      <dgm:prSet presAssocID="{DA647278-0CE0-7A45-A4E8-B6781621BEB2}" presName="picture_5" presStyleCnt="0"/>
      <dgm:spPr/>
    </dgm:pt>
    <dgm:pt modelId="{225DABCA-B4EB-854F-A7A3-0B05980020BB}" type="pres">
      <dgm:prSet presAssocID="{DA647278-0CE0-7A45-A4E8-B6781621BEB2}" presName="pictureRepeatNode" presStyleLbl="alignImgPlace1" presStyleIdx="4" presStyleCnt="5"/>
      <dgm:spPr/>
    </dgm:pt>
    <dgm:pt modelId="{8935A36E-CD93-6145-BBC4-BE02FD01EFBD}" type="pres">
      <dgm:prSet presAssocID="{3CCFB6F5-4C8F-D94F-B77D-6D2D49C991AB}" presName="line_5" presStyleLbl="parChTrans1D1" presStyleIdx="3" presStyleCnt="4"/>
      <dgm:spPr/>
    </dgm:pt>
    <dgm:pt modelId="{3D97B0DA-0F4B-7C42-939B-159CB71D85B6}" type="pres">
      <dgm:prSet presAssocID="{3CCFB6F5-4C8F-D94F-B77D-6D2D49C991AB}" presName="textparent_5" presStyleLbl="node1" presStyleIdx="0" presStyleCnt="0"/>
      <dgm:spPr/>
    </dgm:pt>
    <dgm:pt modelId="{5770A14C-0C07-DA45-A61F-C3011A6FE5B0}" type="pres">
      <dgm:prSet presAssocID="{3CCFB6F5-4C8F-D94F-B77D-6D2D49C991AB}" presName="text_5" presStyleLbl="revTx" presStyleIdx="3" presStyleCnt="4">
        <dgm:presLayoutVars>
          <dgm:bulletEnabled val="1"/>
        </dgm:presLayoutVars>
      </dgm:prSet>
      <dgm:spPr/>
    </dgm:pt>
  </dgm:ptLst>
  <dgm:cxnLst>
    <dgm:cxn modelId="{1A473907-12B3-244B-97FE-801C434453C2}" type="presOf" srcId="{1877A951-4B51-0F4F-8BC2-CB1E5DFC8EB9}" destId="{BEA90966-00B7-4540-9E34-1C18154EC5C6}" srcOrd="0" destOrd="0" presId="urn:microsoft.com/office/officeart/2008/layout/CircularPictureCallout"/>
    <dgm:cxn modelId="{5D6C940C-017E-5D45-A25B-7A5DB539BAB3}" type="presOf" srcId="{740295E7-7783-9149-8FEB-4D954E7E8EDE}" destId="{4041131A-530B-2148-B832-CB5D39DA24A1}" srcOrd="0" destOrd="0" presId="urn:microsoft.com/office/officeart/2008/layout/CircularPictureCallout"/>
    <dgm:cxn modelId="{D771480E-0DA4-C44D-B6BE-BADE99F2A599}" type="presOf" srcId="{1CFFE960-3BEF-E043-83E4-D9D88138A756}" destId="{9837F9A1-A364-8D48-AD75-B386783F7FAD}" srcOrd="0" destOrd="0" presId="urn:microsoft.com/office/officeart/2008/layout/CircularPictureCallout"/>
    <dgm:cxn modelId="{EBC2EC14-CCBC-B84E-9DEC-4B699ADB81FE}" type="presOf" srcId="{DA647278-0CE0-7A45-A4E8-B6781621BEB2}" destId="{225DABCA-B4EB-854F-A7A3-0B05980020BB}" srcOrd="0" destOrd="0" presId="urn:microsoft.com/office/officeart/2008/layout/CircularPictureCallout"/>
    <dgm:cxn modelId="{A5DC4624-48DE-8045-A7E1-77AE26E560CA}" type="presOf" srcId="{B329BE91-C359-154E-9E77-F2CDD022E082}" destId="{005C5323-9BE7-F244-A2A5-15BF77CA4DCB}" srcOrd="0" destOrd="0" presId="urn:microsoft.com/office/officeart/2008/layout/CircularPictureCallout"/>
    <dgm:cxn modelId="{C40F712E-D929-FF42-B759-9A82A6705E42}" srcId="{09B1668C-DA1D-DD45-ACB3-EFB63C703557}" destId="{3CCFB6F5-4C8F-D94F-B77D-6D2D49C991AB}" srcOrd="4" destOrd="0" parTransId="{40596DD4-9B31-0740-BC1B-761A38B824EE}" sibTransId="{DA647278-0CE0-7A45-A4E8-B6781621BEB2}"/>
    <dgm:cxn modelId="{E9804F36-6596-0248-A0D0-1526C28CACD2}" srcId="{09B1668C-DA1D-DD45-ACB3-EFB63C703557}" destId="{CD367456-020B-BC4D-8556-D51DFE39F3E4}" srcOrd="0" destOrd="0" parTransId="{CF613A7A-36F6-3C4A-8068-100634739FF7}" sibTransId="{1CFFE960-3BEF-E043-83E4-D9D88138A756}"/>
    <dgm:cxn modelId="{BAB96B36-663D-194E-97FC-32EB47ECC55F}" type="presOf" srcId="{033E6521-8024-584B-B2FC-9D3C3DFBD432}" destId="{6ED2E840-997A-374A-B42B-E5395EE12211}" srcOrd="0" destOrd="0" presId="urn:microsoft.com/office/officeart/2008/layout/CircularPictureCallout"/>
    <dgm:cxn modelId="{187F6938-09A3-8E4F-AB95-8D0C614519B0}" srcId="{09B1668C-DA1D-DD45-ACB3-EFB63C703557}" destId="{740295E7-7783-9149-8FEB-4D954E7E8EDE}" srcOrd="2" destOrd="0" parTransId="{D464FCF9-4502-824C-88DA-22AD839DD39C}" sibTransId="{033E6521-8024-584B-B2FC-9D3C3DFBD432}"/>
    <dgm:cxn modelId="{C8BA3E6D-0A5A-C34F-AD10-D412312917A3}" srcId="{09B1668C-DA1D-DD45-ACB3-EFB63C703557}" destId="{B329BE91-C359-154E-9E77-F2CDD022E082}" srcOrd="3" destOrd="0" parTransId="{A460B5E1-00CE-EB45-B2FC-5344D562992F}" sibTransId="{1877A951-4B51-0F4F-8BC2-CB1E5DFC8EB9}"/>
    <dgm:cxn modelId="{0AEE5187-361A-4B47-B0ED-6BF8D2D258A5}" type="presOf" srcId="{09B1668C-DA1D-DD45-ACB3-EFB63C703557}" destId="{702C544A-F0DF-9646-B747-3D5CCC4CCF3A}" srcOrd="0" destOrd="0" presId="urn:microsoft.com/office/officeart/2008/layout/CircularPictureCallout"/>
    <dgm:cxn modelId="{0A871DAD-BA88-8245-B960-3909715F57D7}" type="presOf" srcId="{CD367456-020B-BC4D-8556-D51DFE39F3E4}" destId="{C9B2F809-EC4B-694F-B982-7590ADBDD7B1}" srcOrd="0" destOrd="0" presId="urn:microsoft.com/office/officeart/2008/layout/CircularPictureCallout"/>
    <dgm:cxn modelId="{FA0779CF-694A-1647-8DA5-6C8E22FDB8A9}" type="presOf" srcId="{1F3E7835-613E-314F-9E13-0FB0371626A8}" destId="{30FB7057-5D37-934A-98C6-4CCCB24F894F}" srcOrd="0" destOrd="0" presId="urn:microsoft.com/office/officeart/2008/layout/CircularPictureCallout"/>
    <dgm:cxn modelId="{60D82BDF-6E94-7147-B6C9-827B6D42E289}" srcId="{09B1668C-DA1D-DD45-ACB3-EFB63C703557}" destId="{1F3E7835-613E-314F-9E13-0FB0371626A8}" srcOrd="1" destOrd="0" parTransId="{36F59BB5-DE3B-D244-B47B-424671201255}" sibTransId="{E3BA475D-8AA6-724D-9A34-418F4F472083}"/>
    <dgm:cxn modelId="{59B470F2-5370-9D44-8AF6-15D043C36D7C}" type="presOf" srcId="{E3BA475D-8AA6-724D-9A34-418F4F472083}" destId="{B3A299DB-DE4B-A546-99C6-3DA2DC401FCC}" srcOrd="0" destOrd="0" presId="urn:microsoft.com/office/officeart/2008/layout/CircularPictureCallout"/>
    <dgm:cxn modelId="{C8A616FB-F660-6C4A-820F-C3EBCB8CDFA8}" type="presOf" srcId="{3CCFB6F5-4C8F-D94F-B77D-6D2D49C991AB}" destId="{5770A14C-0C07-DA45-A61F-C3011A6FE5B0}" srcOrd="0" destOrd="0" presId="urn:microsoft.com/office/officeart/2008/layout/CircularPictureCallout"/>
    <dgm:cxn modelId="{87C64C85-059A-C24E-B8D8-5B2D9813E515}" type="presParOf" srcId="{702C544A-F0DF-9646-B747-3D5CCC4CCF3A}" destId="{8120D200-918A-4942-A57F-B92938071ED0}" srcOrd="0" destOrd="0" presId="urn:microsoft.com/office/officeart/2008/layout/CircularPictureCallout"/>
    <dgm:cxn modelId="{6686E8EC-2DB5-4B4E-B7CB-B5C07EFEE959}" type="presParOf" srcId="{8120D200-918A-4942-A57F-B92938071ED0}" destId="{1F87EF68-A45B-A341-BBB8-A54FC1BF852C}" srcOrd="0" destOrd="0" presId="urn:microsoft.com/office/officeart/2008/layout/CircularPictureCallout"/>
    <dgm:cxn modelId="{EA9C2D19-D72D-974C-A9E2-13FCF1A695CC}" type="presParOf" srcId="{1F87EF68-A45B-A341-BBB8-A54FC1BF852C}" destId="{9837F9A1-A364-8D48-AD75-B386783F7FAD}" srcOrd="0" destOrd="0" presId="urn:microsoft.com/office/officeart/2008/layout/CircularPictureCallout"/>
    <dgm:cxn modelId="{FF78E480-1236-5144-AA2E-73D7BB0521F1}" type="presParOf" srcId="{8120D200-918A-4942-A57F-B92938071ED0}" destId="{C9B2F809-EC4B-694F-B982-7590ADBDD7B1}" srcOrd="1" destOrd="0" presId="urn:microsoft.com/office/officeart/2008/layout/CircularPictureCallout"/>
    <dgm:cxn modelId="{EEC2852F-6DB8-B642-BE64-BCD382891997}" type="presParOf" srcId="{8120D200-918A-4942-A57F-B92938071ED0}" destId="{621BB920-C53D-4547-8420-4F5414168002}" srcOrd="2" destOrd="0" presId="urn:microsoft.com/office/officeart/2008/layout/CircularPictureCallout"/>
    <dgm:cxn modelId="{BE67B8EB-7FC5-1A4A-9370-C09A79A289A3}" type="presParOf" srcId="{621BB920-C53D-4547-8420-4F5414168002}" destId="{B3A299DB-DE4B-A546-99C6-3DA2DC401FCC}" srcOrd="0" destOrd="0" presId="urn:microsoft.com/office/officeart/2008/layout/CircularPictureCallout"/>
    <dgm:cxn modelId="{082468C6-B05E-1948-ADD7-F068DA1885A7}" type="presParOf" srcId="{8120D200-918A-4942-A57F-B92938071ED0}" destId="{86331AE3-3C0B-7E4F-955E-0B562862DA2C}" srcOrd="3" destOrd="0" presId="urn:microsoft.com/office/officeart/2008/layout/CircularPictureCallout"/>
    <dgm:cxn modelId="{9055432D-800A-BE45-865D-6E8D9CC54CAE}" type="presParOf" srcId="{8120D200-918A-4942-A57F-B92938071ED0}" destId="{1030E54B-632B-CE47-9A75-95A6854FFD52}" srcOrd="4" destOrd="0" presId="urn:microsoft.com/office/officeart/2008/layout/CircularPictureCallout"/>
    <dgm:cxn modelId="{DB975D56-DF62-6C49-B9A9-C8E8A631914E}" type="presParOf" srcId="{1030E54B-632B-CE47-9A75-95A6854FFD52}" destId="{30FB7057-5D37-934A-98C6-4CCCB24F894F}" srcOrd="0" destOrd="0" presId="urn:microsoft.com/office/officeart/2008/layout/CircularPictureCallout"/>
    <dgm:cxn modelId="{C55C3A84-4E12-4F40-A69B-BFB44050C890}" type="presParOf" srcId="{8120D200-918A-4942-A57F-B92938071ED0}" destId="{E9C9414C-D79F-A94D-81E0-AF3D455AB420}" srcOrd="5" destOrd="0" presId="urn:microsoft.com/office/officeart/2008/layout/CircularPictureCallout"/>
    <dgm:cxn modelId="{3C1C0669-165D-2B4F-B6CE-220486403D82}" type="presParOf" srcId="{E9C9414C-D79F-A94D-81E0-AF3D455AB420}" destId="{6ED2E840-997A-374A-B42B-E5395EE12211}" srcOrd="0" destOrd="0" presId="urn:microsoft.com/office/officeart/2008/layout/CircularPictureCallout"/>
    <dgm:cxn modelId="{070CD914-E64C-3F4C-A24E-0DCA542EDF34}" type="presParOf" srcId="{8120D200-918A-4942-A57F-B92938071ED0}" destId="{B3A2188F-6E2D-3742-9A46-F0CA5B383FEB}" srcOrd="6" destOrd="0" presId="urn:microsoft.com/office/officeart/2008/layout/CircularPictureCallout"/>
    <dgm:cxn modelId="{18DFB56B-BAC7-7648-B454-A45E23877706}" type="presParOf" srcId="{8120D200-918A-4942-A57F-B92938071ED0}" destId="{56B9AB96-CECE-B342-B3A2-13735A47BA6E}" srcOrd="7" destOrd="0" presId="urn:microsoft.com/office/officeart/2008/layout/CircularPictureCallout"/>
    <dgm:cxn modelId="{8DFAD9D5-2E63-D440-8615-B53F299DD520}" type="presParOf" srcId="{56B9AB96-CECE-B342-B3A2-13735A47BA6E}" destId="{4041131A-530B-2148-B832-CB5D39DA24A1}" srcOrd="0" destOrd="0" presId="urn:microsoft.com/office/officeart/2008/layout/CircularPictureCallout"/>
    <dgm:cxn modelId="{CC8774ED-CF3F-BF4D-BBE7-A95A5008224F}" type="presParOf" srcId="{8120D200-918A-4942-A57F-B92938071ED0}" destId="{5C8CA586-3849-B54E-A5B1-CEF6D8442B74}" srcOrd="8" destOrd="0" presId="urn:microsoft.com/office/officeart/2008/layout/CircularPictureCallout"/>
    <dgm:cxn modelId="{E72173BE-A0CF-E24B-BA23-F322B4759D98}" type="presParOf" srcId="{5C8CA586-3849-B54E-A5B1-CEF6D8442B74}" destId="{BEA90966-00B7-4540-9E34-1C18154EC5C6}" srcOrd="0" destOrd="0" presId="urn:microsoft.com/office/officeart/2008/layout/CircularPictureCallout"/>
    <dgm:cxn modelId="{5E9F4D5B-581E-9C48-97B7-F57450C3779C}" type="presParOf" srcId="{8120D200-918A-4942-A57F-B92938071ED0}" destId="{C83862B7-8F09-B048-B9DB-EFE6CEC505AB}" srcOrd="9" destOrd="0" presId="urn:microsoft.com/office/officeart/2008/layout/CircularPictureCallout"/>
    <dgm:cxn modelId="{85B35CBA-F19A-5148-B719-4A7F471BF3CE}" type="presParOf" srcId="{8120D200-918A-4942-A57F-B92938071ED0}" destId="{124590C3-E476-D24B-B783-159C76AFD734}" srcOrd="10" destOrd="0" presId="urn:microsoft.com/office/officeart/2008/layout/CircularPictureCallout"/>
    <dgm:cxn modelId="{CE4BCD85-DCC5-7E4F-97D5-0FC998BBD1E6}" type="presParOf" srcId="{124590C3-E476-D24B-B783-159C76AFD734}" destId="{005C5323-9BE7-F244-A2A5-15BF77CA4DCB}" srcOrd="0" destOrd="0" presId="urn:microsoft.com/office/officeart/2008/layout/CircularPictureCallout"/>
    <dgm:cxn modelId="{87523473-8505-FA4D-920F-E1B6A2775A6F}" type="presParOf" srcId="{8120D200-918A-4942-A57F-B92938071ED0}" destId="{1128D8FA-AE46-8B4B-9714-92A6FC4FD6AE}" srcOrd="11" destOrd="0" presId="urn:microsoft.com/office/officeart/2008/layout/CircularPictureCallout"/>
    <dgm:cxn modelId="{5759B3B4-A564-2543-A492-CC7084CC9033}" type="presParOf" srcId="{1128D8FA-AE46-8B4B-9714-92A6FC4FD6AE}" destId="{225DABCA-B4EB-854F-A7A3-0B05980020BB}" srcOrd="0" destOrd="0" presId="urn:microsoft.com/office/officeart/2008/layout/CircularPictureCallout"/>
    <dgm:cxn modelId="{1B4BE33E-EF6D-BE42-8CF0-E3154517954C}" type="presParOf" srcId="{8120D200-918A-4942-A57F-B92938071ED0}" destId="{8935A36E-CD93-6145-BBC4-BE02FD01EFBD}" srcOrd="12" destOrd="0" presId="urn:microsoft.com/office/officeart/2008/layout/CircularPictureCallout"/>
    <dgm:cxn modelId="{4B7C65D0-EC7A-C845-99B1-FCC2860FBB3C}" type="presParOf" srcId="{8120D200-918A-4942-A57F-B92938071ED0}" destId="{3D97B0DA-0F4B-7C42-939B-159CB71D85B6}" srcOrd="13" destOrd="0" presId="urn:microsoft.com/office/officeart/2008/layout/CircularPictureCallout"/>
    <dgm:cxn modelId="{6B581465-EC49-9045-BB8F-EC922F97FA87}" type="presParOf" srcId="{3D97B0DA-0F4B-7C42-939B-159CB71D85B6}" destId="{5770A14C-0C07-DA45-A61F-C3011A6FE5B0}"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2D3A278-34EE-E448-97EE-076F37DD3572}" type="doc">
      <dgm:prSet loTypeId="urn:microsoft.com/office/officeart/2009/layout/CircleArrowProcess" loCatId="" qsTypeId="urn:microsoft.com/office/officeart/2005/8/quickstyle/simple1" qsCatId="simple" csTypeId="urn:microsoft.com/office/officeart/2005/8/colors/accent1_2" csCatId="accent1" phldr="1"/>
      <dgm:spPr/>
      <dgm:t>
        <a:bodyPr/>
        <a:lstStyle/>
        <a:p>
          <a:endParaRPr lang="en-US"/>
        </a:p>
      </dgm:t>
    </dgm:pt>
    <dgm:pt modelId="{84377755-D66F-954B-A7CF-A6354F110760}">
      <dgm:prSet phldrT="[Text]"/>
      <dgm:spPr/>
      <dgm:t>
        <a:bodyPr/>
        <a:lstStyle/>
        <a:p>
          <a:r>
            <a:rPr lang="en-US" dirty="0">
              <a:latin typeface="+mn-lt"/>
              <a:ea typeface="Tahoma" panose="020B0604030504040204" pitchFamily="34" charset="0"/>
              <a:cs typeface="Tahoma" panose="020B0604030504040204" pitchFamily="34" charset="0"/>
            </a:rPr>
            <a:t>Decisional Duress</a:t>
          </a:r>
        </a:p>
      </dgm:t>
    </dgm:pt>
    <dgm:pt modelId="{8068A233-9696-9043-BF9F-F32DCEE1D6E8}" type="parTrans" cxnId="{8747D229-26CA-4A42-900E-385EC1C64B7C}">
      <dgm:prSet/>
      <dgm:spPr/>
      <dgm:t>
        <a:bodyPr/>
        <a:lstStyle/>
        <a:p>
          <a:endParaRPr lang="en-US"/>
        </a:p>
      </dgm:t>
    </dgm:pt>
    <dgm:pt modelId="{D759A492-ECAF-7F41-A875-70625F9264D6}" type="sibTrans" cxnId="{8747D229-26CA-4A42-900E-385EC1C64B7C}">
      <dgm:prSet/>
      <dgm:spPr/>
      <dgm:t>
        <a:bodyPr/>
        <a:lstStyle/>
        <a:p>
          <a:endParaRPr lang="en-US"/>
        </a:p>
      </dgm:t>
    </dgm:pt>
    <dgm:pt modelId="{F6ABFF1F-4C78-C549-A867-24CF84AB74BD}">
      <dgm:prSet phldrT="[Text]"/>
      <dgm:spPr/>
      <dgm:t>
        <a:bodyPr/>
        <a:lstStyle/>
        <a:p>
          <a:r>
            <a:rPr lang="en-US" dirty="0">
              <a:latin typeface="+mn-lt"/>
              <a:ea typeface="Tahoma" panose="020B0604030504040204" pitchFamily="34" charset="0"/>
              <a:cs typeface="Tahoma" panose="020B0604030504040204" pitchFamily="34" charset="0"/>
            </a:rPr>
            <a:t>Emotional Distress</a:t>
          </a:r>
        </a:p>
      </dgm:t>
    </dgm:pt>
    <dgm:pt modelId="{72E25E3D-48E3-E546-8089-6C542693A47B}" type="parTrans" cxnId="{6C613DAD-801C-684D-9DFA-45393D663A09}">
      <dgm:prSet/>
      <dgm:spPr/>
      <dgm:t>
        <a:bodyPr/>
        <a:lstStyle/>
        <a:p>
          <a:endParaRPr lang="en-US"/>
        </a:p>
      </dgm:t>
    </dgm:pt>
    <dgm:pt modelId="{72B7975B-F1B3-7D4B-B352-4AA93FCE1F63}" type="sibTrans" cxnId="{6C613DAD-801C-684D-9DFA-45393D663A09}">
      <dgm:prSet/>
      <dgm:spPr/>
      <dgm:t>
        <a:bodyPr/>
        <a:lstStyle/>
        <a:p>
          <a:endParaRPr lang="en-US"/>
        </a:p>
      </dgm:t>
    </dgm:pt>
    <dgm:pt modelId="{1D395254-23A1-E249-8A49-7D12416075D7}">
      <dgm:prSet phldrT="[Text]"/>
      <dgm:spPr/>
      <dgm:t>
        <a:bodyPr/>
        <a:lstStyle/>
        <a:p>
          <a:r>
            <a:rPr lang="en-US" dirty="0">
              <a:latin typeface="+mn-lt"/>
              <a:ea typeface="Tahoma" panose="020B0604030504040204" pitchFamily="34" charset="0"/>
              <a:cs typeface="Tahoma" panose="020B0604030504040204" pitchFamily="34" charset="0"/>
            </a:rPr>
            <a:t>Cognitive Arrest  </a:t>
          </a:r>
        </a:p>
      </dgm:t>
    </dgm:pt>
    <dgm:pt modelId="{CB5722C7-1AF9-DB4B-9C02-7DEBB98BD7BE}" type="parTrans" cxnId="{783D2D93-3134-C747-A983-B70E4A852856}">
      <dgm:prSet/>
      <dgm:spPr/>
      <dgm:t>
        <a:bodyPr/>
        <a:lstStyle/>
        <a:p>
          <a:endParaRPr lang="en-US"/>
        </a:p>
      </dgm:t>
    </dgm:pt>
    <dgm:pt modelId="{1E92C458-3930-F74E-9AFF-81B572786ADC}" type="sibTrans" cxnId="{783D2D93-3134-C747-A983-B70E4A852856}">
      <dgm:prSet/>
      <dgm:spPr/>
      <dgm:t>
        <a:bodyPr/>
        <a:lstStyle/>
        <a:p>
          <a:endParaRPr lang="en-US"/>
        </a:p>
      </dgm:t>
    </dgm:pt>
    <dgm:pt modelId="{A3ED95DB-72D6-9944-9EAA-53A1D68FE29D}" type="pres">
      <dgm:prSet presAssocID="{42D3A278-34EE-E448-97EE-076F37DD3572}" presName="Name0" presStyleCnt="0">
        <dgm:presLayoutVars>
          <dgm:chMax val="7"/>
          <dgm:chPref val="7"/>
          <dgm:dir/>
          <dgm:animLvl val="lvl"/>
        </dgm:presLayoutVars>
      </dgm:prSet>
      <dgm:spPr/>
    </dgm:pt>
    <dgm:pt modelId="{61890549-66B7-914D-9D21-84D641686042}" type="pres">
      <dgm:prSet presAssocID="{84377755-D66F-954B-A7CF-A6354F110760}" presName="Accent1" presStyleCnt="0"/>
      <dgm:spPr/>
    </dgm:pt>
    <dgm:pt modelId="{C6D6AF40-39B4-BF48-922B-9F99693FA237}" type="pres">
      <dgm:prSet presAssocID="{84377755-D66F-954B-A7CF-A6354F110760}" presName="Accent" presStyleLbl="node1" presStyleIdx="0" presStyleCnt="3"/>
      <dgm:spPr/>
    </dgm:pt>
    <dgm:pt modelId="{395921A2-2738-E541-A2A4-C726DC274555}" type="pres">
      <dgm:prSet presAssocID="{84377755-D66F-954B-A7CF-A6354F110760}" presName="Parent1" presStyleLbl="revTx" presStyleIdx="0" presStyleCnt="3">
        <dgm:presLayoutVars>
          <dgm:chMax val="1"/>
          <dgm:chPref val="1"/>
          <dgm:bulletEnabled val="1"/>
        </dgm:presLayoutVars>
      </dgm:prSet>
      <dgm:spPr/>
    </dgm:pt>
    <dgm:pt modelId="{D0129DC4-BE78-974C-B5E4-4A236A5380B6}" type="pres">
      <dgm:prSet presAssocID="{F6ABFF1F-4C78-C549-A867-24CF84AB74BD}" presName="Accent2" presStyleCnt="0"/>
      <dgm:spPr/>
    </dgm:pt>
    <dgm:pt modelId="{FEA9AEA6-ECD9-5C48-925E-FA72EF3E8A8E}" type="pres">
      <dgm:prSet presAssocID="{F6ABFF1F-4C78-C549-A867-24CF84AB74BD}" presName="Accent" presStyleLbl="node1" presStyleIdx="1" presStyleCnt="3"/>
      <dgm:spPr/>
    </dgm:pt>
    <dgm:pt modelId="{C086A80C-9A3D-ED48-BC3C-29A95F6BB411}" type="pres">
      <dgm:prSet presAssocID="{F6ABFF1F-4C78-C549-A867-24CF84AB74BD}" presName="Parent2" presStyleLbl="revTx" presStyleIdx="1" presStyleCnt="3">
        <dgm:presLayoutVars>
          <dgm:chMax val="1"/>
          <dgm:chPref val="1"/>
          <dgm:bulletEnabled val="1"/>
        </dgm:presLayoutVars>
      </dgm:prSet>
      <dgm:spPr/>
    </dgm:pt>
    <dgm:pt modelId="{F33AA0B2-A823-C446-9BBF-8781CEEE3C1E}" type="pres">
      <dgm:prSet presAssocID="{1D395254-23A1-E249-8A49-7D12416075D7}" presName="Accent3" presStyleCnt="0"/>
      <dgm:spPr/>
    </dgm:pt>
    <dgm:pt modelId="{608DDF2C-AD2B-E24C-BA4F-4E63B84A4EC2}" type="pres">
      <dgm:prSet presAssocID="{1D395254-23A1-E249-8A49-7D12416075D7}" presName="Accent" presStyleLbl="node1" presStyleIdx="2" presStyleCnt="3"/>
      <dgm:spPr/>
    </dgm:pt>
    <dgm:pt modelId="{7BC50048-098E-1B41-85F9-BF0E94C39FFD}" type="pres">
      <dgm:prSet presAssocID="{1D395254-23A1-E249-8A49-7D12416075D7}" presName="Parent3" presStyleLbl="revTx" presStyleIdx="2" presStyleCnt="3">
        <dgm:presLayoutVars>
          <dgm:chMax val="1"/>
          <dgm:chPref val="1"/>
          <dgm:bulletEnabled val="1"/>
        </dgm:presLayoutVars>
      </dgm:prSet>
      <dgm:spPr/>
    </dgm:pt>
  </dgm:ptLst>
  <dgm:cxnLst>
    <dgm:cxn modelId="{C19DA80C-133B-BD4C-8EB0-1BC7FA85A54A}" type="presOf" srcId="{84377755-D66F-954B-A7CF-A6354F110760}" destId="{395921A2-2738-E541-A2A4-C726DC274555}" srcOrd="0" destOrd="0" presId="urn:microsoft.com/office/officeart/2009/layout/CircleArrowProcess"/>
    <dgm:cxn modelId="{6422E022-24AE-574C-9862-CC1751BEE9B0}" type="presOf" srcId="{F6ABFF1F-4C78-C549-A867-24CF84AB74BD}" destId="{C086A80C-9A3D-ED48-BC3C-29A95F6BB411}" srcOrd="0" destOrd="0" presId="urn:microsoft.com/office/officeart/2009/layout/CircleArrowProcess"/>
    <dgm:cxn modelId="{8747D229-26CA-4A42-900E-385EC1C64B7C}" srcId="{42D3A278-34EE-E448-97EE-076F37DD3572}" destId="{84377755-D66F-954B-A7CF-A6354F110760}" srcOrd="0" destOrd="0" parTransId="{8068A233-9696-9043-BF9F-F32DCEE1D6E8}" sibTransId="{D759A492-ECAF-7F41-A875-70625F9264D6}"/>
    <dgm:cxn modelId="{783D2D93-3134-C747-A983-B70E4A852856}" srcId="{42D3A278-34EE-E448-97EE-076F37DD3572}" destId="{1D395254-23A1-E249-8A49-7D12416075D7}" srcOrd="2" destOrd="0" parTransId="{CB5722C7-1AF9-DB4B-9C02-7DEBB98BD7BE}" sibTransId="{1E92C458-3930-F74E-9AFF-81B572786ADC}"/>
    <dgm:cxn modelId="{EFD2D5AA-BE3C-2848-9530-BE7C7E7F9B55}" type="presOf" srcId="{1D395254-23A1-E249-8A49-7D12416075D7}" destId="{7BC50048-098E-1B41-85F9-BF0E94C39FFD}" srcOrd="0" destOrd="0" presId="urn:microsoft.com/office/officeart/2009/layout/CircleArrowProcess"/>
    <dgm:cxn modelId="{6C613DAD-801C-684D-9DFA-45393D663A09}" srcId="{42D3A278-34EE-E448-97EE-076F37DD3572}" destId="{F6ABFF1F-4C78-C549-A867-24CF84AB74BD}" srcOrd="1" destOrd="0" parTransId="{72E25E3D-48E3-E546-8089-6C542693A47B}" sibTransId="{72B7975B-F1B3-7D4B-B352-4AA93FCE1F63}"/>
    <dgm:cxn modelId="{29A00FCF-7F65-5A4D-8005-A44C8CEC4550}" type="presOf" srcId="{42D3A278-34EE-E448-97EE-076F37DD3572}" destId="{A3ED95DB-72D6-9944-9EAA-53A1D68FE29D}" srcOrd="0" destOrd="0" presId="urn:microsoft.com/office/officeart/2009/layout/CircleArrowProcess"/>
    <dgm:cxn modelId="{00435788-2F64-E140-9A4B-283BF2216A99}" type="presParOf" srcId="{A3ED95DB-72D6-9944-9EAA-53A1D68FE29D}" destId="{61890549-66B7-914D-9D21-84D641686042}" srcOrd="0" destOrd="0" presId="urn:microsoft.com/office/officeart/2009/layout/CircleArrowProcess"/>
    <dgm:cxn modelId="{A599FAD4-FA09-B440-B608-7BF3F8EEDA13}" type="presParOf" srcId="{61890549-66B7-914D-9D21-84D641686042}" destId="{C6D6AF40-39B4-BF48-922B-9F99693FA237}" srcOrd="0" destOrd="0" presId="urn:microsoft.com/office/officeart/2009/layout/CircleArrowProcess"/>
    <dgm:cxn modelId="{07918FAA-44C0-1248-AE79-8CA04A53CF23}" type="presParOf" srcId="{A3ED95DB-72D6-9944-9EAA-53A1D68FE29D}" destId="{395921A2-2738-E541-A2A4-C726DC274555}" srcOrd="1" destOrd="0" presId="urn:microsoft.com/office/officeart/2009/layout/CircleArrowProcess"/>
    <dgm:cxn modelId="{EDD5428B-A53A-9941-ADF2-FA759487C7BF}" type="presParOf" srcId="{A3ED95DB-72D6-9944-9EAA-53A1D68FE29D}" destId="{D0129DC4-BE78-974C-B5E4-4A236A5380B6}" srcOrd="2" destOrd="0" presId="urn:microsoft.com/office/officeart/2009/layout/CircleArrowProcess"/>
    <dgm:cxn modelId="{B6C728B2-6B7E-A841-90F8-00EC7A3B617F}" type="presParOf" srcId="{D0129DC4-BE78-974C-B5E4-4A236A5380B6}" destId="{FEA9AEA6-ECD9-5C48-925E-FA72EF3E8A8E}" srcOrd="0" destOrd="0" presId="urn:microsoft.com/office/officeart/2009/layout/CircleArrowProcess"/>
    <dgm:cxn modelId="{1B6D7E99-6CFA-B847-88E2-7E1CC3371A35}" type="presParOf" srcId="{A3ED95DB-72D6-9944-9EAA-53A1D68FE29D}" destId="{C086A80C-9A3D-ED48-BC3C-29A95F6BB411}" srcOrd="3" destOrd="0" presId="urn:microsoft.com/office/officeart/2009/layout/CircleArrowProcess"/>
    <dgm:cxn modelId="{8FE3D655-C113-6D4B-BD0A-E89B0746053D}" type="presParOf" srcId="{A3ED95DB-72D6-9944-9EAA-53A1D68FE29D}" destId="{F33AA0B2-A823-C446-9BBF-8781CEEE3C1E}" srcOrd="4" destOrd="0" presId="urn:microsoft.com/office/officeart/2009/layout/CircleArrowProcess"/>
    <dgm:cxn modelId="{75F6280A-3CF5-3F45-8664-3C1EC3D309A5}" type="presParOf" srcId="{F33AA0B2-A823-C446-9BBF-8781CEEE3C1E}" destId="{608DDF2C-AD2B-E24C-BA4F-4E63B84A4EC2}" srcOrd="0" destOrd="0" presId="urn:microsoft.com/office/officeart/2009/layout/CircleArrowProcess"/>
    <dgm:cxn modelId="{6E82F723-1A25-BB41-8194-04AEA813A10A}" type="presParOf" srcId="{A3ED95DB-72D6-9944-9EAA-53A1D68FE29D}" destId="{7BC50048-098E-1B41-85F9-BF0E94C39FFD}"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DEC0287-DD1E-43D2-8481-882AA92ACAEC}"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816C38B2-800F-4282-B837-3EE49F92548B}">
      <dgm:prSet custT="1"/>
      <dgm:spPr/>
      <dgm:t>
        <a:bodyPr/>
        <a:lstStyle/>
        <a:p>
          <a:r>
            <a:rPr lang="en-US" sz="2000" dirty="0"/>
            <a:t>Perceived Need to Save</a:t>
          </a:r>
        </a:p>
      </dgm:t>
    </dgm:pt>
    <dgm:pt modelId="{B0E5E667-696F-43DF-831C-966A4E99AD3B}" type="sibTrans" cxnId="{15A1167D-B902-4647-9669-E87B0D9C3472}">
      <dgm:prSet/>
      <dgm:spPr/>
      <dgm:t>
        <a:bodyPr/>
        <a:lstStyle/>
        <a:p>
          <a:endParaRPr lang="en-US"/>
        </a:p>
      </dgm:t>
    </dgm:pt>
    <dgm:pt modelId="{1456F120-12C6-4C04-BA5F-0784A55CD592}" type="parTrans" cxnId="{15A1167D-B902-4647-9669-E87B0D9C3472}">
      <dgm:prSet/>
      <dgm:spPr/>
      <dgm:t>
        <a:bodyPr/>
        <a:lstStyle/>
        <a:p>
          <a:endParaRPr lang="en-US"/>
        </a:p>
      </dgm:t>
    </dgm:pt>
    <dgm:pt modelId="{3B42708B-6293-4780-B9D4-F3C53F841949}">
      <dgm:prSet custT="1"/>
      <dgm:spPr/>
      <dgm:t>
        <a:bodyPr/>
        <a:lstStyle/>
        <a:p>
          <a:r>
            <a:rPr lang="en-US" sz="2000"/>
            <a:t>Discarding Distress </a:t>
          </a:r>
        </a:p>
      </dgm:t>
    </dgm:pt>
    <dgm:pt modelId="{D0B48309-6D1F-48F1-8529-CD481016FC34}" type="parTrans" cxnId="{A578F941-DFFE-4CE4-8D88-8773ADA5CF63}">
      <dgm:prSet/>
      <dgm:spPr/>
      <dgm:t>
        <a:bodyPr/>
        <a:lstStyle/>
        <a:p>
          <a:endParaRPr lang="en-US"/>
        </a:p>
      </dgm:t>
    </dgm:pt>
    <dgm:pt modelId="{10EA5F14-1DF3-462E-BF15-05A3EFB20E23}" type="sibTrans" cxnId="{A578F941-DFFE-4CE4-8D88-8773ADA5CF63}">
      <dgm:prSet/>
      <dgm:spPr/>
      <dgm:t>
        <a:bodyPr/>
        <a:lstStyle/>
        <a:p>
          <a:endParaRPr lang="en-US"/>
        </a:p>
      </dgm:t>
    </dgm:pt>
    <dgm:pt modelId="{5806CABD-1F53-4C9D-967A-7F039056B40E}">
      <dgm:prSet custT="1"/>
      <dgm:spPr/>
      <dgm:t>
        <a:bodyPr/>
        <a:lstStyle/>
        <a:p>
          <a:r>
            <a:rPr lang="en-US" sz="2000"/>
            <a:t>Clutter</a:t>
          </a:r>
        </a:p>
      </dgm:t>
    </dgm:pt>
    <dgm:pt modelId="{7568F47F-968B-43BA-99C0-83D4D7FDAAE5}" type="parTrans" cxnId="{076BD3B9-1F40-4214-B6AD-DE0C74BE149B}">
      <dgm:prSet/>
      <dgm:spPr/>
      <dgm:t>
        <a:bodyPr/>
        <a:lstStyle/>
        <a:p>
          <a:endParaRPr lang="en-US"/>
        </a:p>
      </dgm:t>
    </dgm:pt>
    <dgm:pt modelId="{74ADE95A-3FCC-4D67-BC5C-DFE615216BA8}" type="sibTrans" cxnId="{076BD3B9-1F40-4214-B6AD-DE0C74BE149B}">
      <dgm:prSet/>
      <dgm:spPr/>
      <dgm:t>
        <a:bodyPr/>
        <a:lstStyle/>
        <a:p>
          <a:endParaRPr lang="en-US"/>
        </a:p>
      </dgm:t>
    </dgm:pt>
    <dgm:pt modelId="{B5EB7327-54BA-4B0F-95BA-D44AD422B8A9}">
      <dgm:prSet custT="1"/>
      <dgm:spPr/>
      <dgm:t>
        <a:bodyPr/>
        <a:lstStyle/>
        <a:p>
          <a:r>
            <a:rPr lang="en-US" sz="2000" dirty="0"/>
            <a:t>Cognitive</a:t>
          </a:r>
        </a:p>
        <a:p>
          <a:r>
            <a:rPr lang="en-US" sz="2000" dirty="0"/>
            <a:t>Behavioral Therapy  </a:t>
          </a:r>
        </a:p>
      </dgm:t>
    </dgm:pt>
    <dgm:pt modelId="{7AA11EFC-7206-4984-A19A-55EB57A7D87E}" type="parTrans" cxnId="{B8CC4BA3-320B-4C44-96BB-F01DD4E151C9}">
      <dgm:prSet/>
      <dgm:spPr/>
      <dgm:t>
        <a:bodyPr/>
        <a:lstStyle/>
        <a:p>
          <a:endParaRPr lang="en-US"/>
        </a:p>
      </dgm:t>
    </dgm:pt>
    <dgm:pt modelId="{AA177F8F-7E9A-4185-9C6E-7A800D4843F6}" type="sibTrans" cxnId="{B8CC4BA3-320B-4C44-96BB-F01DD4E151C9}">
      <dgm:prSet/>
      <dgm:spPr/>
      <dgm:t>
        <a:bodyPr/>
        <a:lstStyle/>
        <a:p>
          <a:endParaRPr lang="en-US"/>
        </a:p>
      </dgm:t>
    </dgm:pt>
    <dgm:pt modelId="{0DA6CD4B-8AC1-40E7-A1C4-834AD1C2A937}">
      <dgm:prSet custT="1"/>
      <dgm:spPr/>
      <dgm:t>
        <a:bodyPr/>
        <a:lstStyle/>
        <a:p>
          <a:r>
            <a:rPr lang="en-US" sz="2000"/>
            <a:t>Discarding Avoidance </a:t>
          </a:r>
        </a:p>
      </dgm:t>
    </dgm:pt>
    <dgm:pt modelId="{69356221-411C-4EEE-A679-88A5FBD274D7}" type="parTrans" cxnId="{F3A26160-192A-42F7-A274-22809B408836}">
      <dgm:prSet/>
      <dgm:spPr/>
      <dgm:t>
        <a:bodyPr/>
        <a:lstStyle/>
        <a:p>
          <a:endParaRPr lang="en-US"/>
        </a:p>
      </dgm:t>
    </dgm:pt>
    <dgm:pt modelId="{009C11A7-68C0-4AAD-AAD3-8536354A6950}" type="sibTrans" cxnId="{F3A26160-192A-42F7-A274-22809B408836}">
      <dgm:prSet/>
      <dgm:spPr/>
      <dgm:t>
        <a:bodyPr/>
        <a:lstStyle/>
        <a:p>
          <a:endParaRPr lang="en-US"/>
        </a:p>
      </dgm:t>
    </dgm:pt>
    <dgm:pt modelId="{A615055B-55BE-4ED6-B126-A99C159983A8}">
      <dgm:prSet custT="1"/>
      <dgm:spPr/>
      <dgm:t>
        <a:bodyPr/>
        <a:lstStyle/>
        <a:p>
          <a:r>
            <a:rPr lang="en-US" sz="2000" dirty="0"/>
            <a:t>Exposure and Response Prevention Therapy</a:t>
          </a:r>
        </a:p>
      </dgm:t>
    </dgm:pt>
    <dgm:pt modelId="{5FFC80F5-2E2D-4DCD-AEEF-B4C0DFCA73D2}" type="parTrans" cxnId="{52E69EFB-E042-4391-9735-A04302FACB79}">
      <dgm:prSet/>
      <dgm:spPr/>
      <dgm:t>
        <a:bodyPr/>
        <a:lstStyle/>
        <a:p>
          <a:endParaRPr lang="en-US"/>
        </a:p>
      </dgm:t>
    </dgm:pt>
    <dgm:pt modelId="{E11B796A-4E66-478F-9CBA-B4D2122D2115}" type="sibTrans" cxnId="{52E69EFB-E042-4391-9735-A04302FACB79}">
      <dgm:prSet/>
      <dgm:spPr/>
      <dgm:t>
        <a:bodyPr/>
        <a:lstStyle/>
        <a:p>
          <a:endParaRPr lang="en-US"/>
        </a:p>
      </dgm:t>
    </dgm:pt>
    <dgm:pt modelId="{D8ACF09C-2ED5-4095-A010-0927E45ECE34}">
      <dgm:prSet custT="1"/>
      <dgm:spPr/>
      <dgm:t>
        <a:bodyPr/>
        <a:lstStyle/>
        <a:p>
          <a:r>
            <a:rPr lang="en-US" sz="2000" dirty="0"/>
            <a:t>Exposure and Response Prevention Therapy </a:t>
          </a:r>
        </a:p>
      </dgm:t>
    </dgm:pt>
    <dgm:pt modelId="{09DFF5E0-E58C-4AC7-894F-D1CBE6FE9777}" type="parTrans" cxnId="{D9CDF964-ABAE-4F20-BA92-E45AEABA8152}">
      <dgm:prSet/>
      <dgm:spPr/>
      <dgm:t>
        <a:bodyPr/>
        <a:lstStyle/>
        <a:p>
          <a:endParaRPr lang="en-US"/>
        </a:p>
      </dgm:t>
    </dgm:pt>
    <dgm:pt modelId="{B83BBFD4-9015-41C0-83A8-2B47ADE7EE28}" type="sibTrans" cxnId="{D9CDF964-ABAE-4F20-BA92-E45AEABA8152}">
      <dgm:prSet/>
      <dgm:spPr/>
      <dgm:t>
        <a:bodyPr/>
        <a:lstStyle/>
        <a:p>
          <a:endParaRPr lang="en-US"/>
        </a:p>
      </dgm:t>
    </dgm:pt>
    <dgm:pt modelId="{4D0588AA-809B-4772-B6AA-F9CC25AB21E7}">
      <dgm:prSet custT="1"/>
      <dgm:spPr/>
      <dgm:t>
        <a:bodyPr/>
        <a:lstStyle/>
        <a:p>
          <a:endParaRPr lang="en-US" sz="2000"/>
        </a:p>
      </dgm:t>
    </dgm:pt>
    <dgm:pt modelId="{1F074A9B-C0C7-4C29-A56B-91250618A23B}" type="parTrans" cxnId="{FB0CCB7A-2361-4A55-93C3-F8BC9111EF59}">
      <dgm:prSet/>
      <dgm:spPr/>
      <dgm:t>
        <a:bodyPr/>
        <a:lstStyle/>
        <a:p>
          <a:endParaRPr lang="en-US"/>
        </a:p>
      </dgm:t>
    </dgm:pt>
    <dgm:pt modelId="{2B4E6037-5F32-45D5-80EB-65EAC413AA90}" type="sibTrans" cxnId="{FB0CCB7A-2361-4A55-93C3-F8BC9111EF59}">
      <dgm:prSet/>
      <dgm:spPr/>
      <dgm:t>
        <a:bodyPr/>
        <a:lstStyle/>
        <a:p>
          <a:endParaRPr lang="en-US"/>
        </a:p>
      </dgm:t>
    </dgm:pt>
    <dgm:pt modelId="{123360F4-8E12-4C03-AAC4-AC1EB7B8DF28}" type="pres">
      <dgm:prSet presAssocID="{5DEC0287-DD1E-43D2-8481-882AA92ACAEC}" presName="Name0" presStyleCnt="0">
        <dgm:presLayoutVars>
          <dgm:dir/>
          <dgm:animLvl val="lvl"/>
          <dgm:resizeHandles val="exact"/>
        </dgm:presLayoutVars>
      </dgm:prSet>
      <dgm:spPr/>
    </dgm:pt>
    <dgm:pt modelId="{886B4417-B76F-4745-A55C-7A5628976683}" type="pres">
      <dgm:prSet presAssocID="{816C38B2-800F-4282-B837-3EE49F92548B}" presName="linNode" presStyleCnt="0"/>
      <dgm:spPr/>
    </dgm:pt>
    <dgm:pt modelId="{FB4947AE-FF0F-49AA-B986-741FE109C3BB}" type="pres">
      <dgm:prSet presAssocID="{816C38B2-800F-4282-B837-3EE49F92548B}" presName="parentText" presStyleLbl="alignNode1" presStyleIdx="0" presStyleCnt="4">
        <dgm:presLayoutVars>
          <dgm:chMax val="1"/>
          <dgm:bulletEnabled/>
        </dgm:presLayoutVars>
      </dgm:prSet>
      <dgm:spPr/>
    </dgm:pt>
    <dgm:pt modelId="{FE926DD8-0ABF-4767-88C7-A8037E0FD76D}" type="pres">
      <dgm:prSet presAssocID="{816C38B2-800F-4282-B837-3EE49F92548B}" presName="descendantText" presStyleLbl="alignAccFollowNode1" presStyleIdx="0" presStyleCnt="4">
        <dgm:presLayoutVars>
          <dgm:bulletEnabled/>
        </dgm:presLayoutVars>
      </dgm:prSet>
      <dgm:spPr/>
    </dgm:pt>
    <dgm:pt modelId="{B3C33498-3A8F-462B-A614-4DCA30CA44CD}" type="pres">
      <dgm:prSet presAssocID="{B0E5E667-696F-43DF-831C-966A4E99AD3B}" presName="sp" presStyleCnt="0"/>
      <dgm:spPr/>
    </dgm:pt>
    <dgm:pt modelId="{4D617BC6-B8D5-4F93-8F79-6E37470852E9}" type="pres">
      <dgm:prSet presAssocID="{3B42708B-6293-4780-B9D4-F3C53F841949}" presName="linNode" presStyleCnt="0"/>
      <dgm:spPr/>
    </dgm:pt>
    <dgm:pt modelId="{02911C87-FA48-4F86-A941-1117E679F6C1}" type="pres">
      <dgm:prSet presAssocID="{3B42708B-6293-4780-B9D4-F3C53F841949}" presName="parentText" presStyleLbl="alignNode1" presStyleIdx="1" presStyleCnt="4">
        <dgm:presLayoutVars>
          <dgm:chMax val="1"/>
          <dgm:bulletEnabled/>
        </dgm:presLayoutVars>
      </dgm:prSet>
      <dgm:spPr/>
    </dgm:pt>
    <dgm:pt modelId="{47E1F32F-8074-4460-B395-5A2818F7901D}" type="pres">
      <dgm:prSet presAssocID="{3B42708B-6293-4780-B9D4-F3C53F841949}" presName="descendantText" presStyleLbl="alignAccFollowNode1" presStyleIdx="1" presStyleCnt="4">
        <dgm:presLayoutVars>
          <dgm:bulletEnabled/>
        </dgm:presLayoutVars>
      </dgm:prSet>
      <dgm:spPr/>
    </dgm:pt>
    <dgm:pt modelId="{8275EC04-D6CF-460C-9343-46BAB76E40DD}" type="pres">
      <dgm:prSet presAssocID="{10EA5F14-1DF3-462E-BF15-05A3EFB20E23}" presName="sp" presStyleCnt="0"/>
      <dgm:spPr/>
    </dgm:pt>
    <dgm:pt modelId="{901D2E23-703D-4CCF-8591-0D08D7F215A4}" type="pres">
      <dgm:prSet presAssocID="{0DA6CD4B-8AC1-40E7-A1C4-834AD1C2A937}" presName="linNode" presStyleCnt="0"/>
      <dgm:spPr/>
    </dgm:pt>
    <dgm:pt modelId="{6C1DF450-3BE4-4EDE-A1C4-F465606E9A88}" type="pres">
      <dgm:prSet presAssocID="{0DA6CD4B-8AC1-40E7-A1C4-834AD1C2A937}" presName="parentText" presStyleLbl="alignNode1" presStyleIdx="2" presStyleCnt="4">
        <dgm:presLayoutVars>
          <dgm:chMax val="1"/>
          <dgm:bulletEnabled/>
        </dgm:presLayoutVars>
      </dgm:prSet>
      <dgm:spPr/>
    </dgm:pt>
    <dgm:pt modelId="{2A86B97F-3DD1-4481-A447-8A8B9C721E72}" type="pres">
      <dgm:prSet presAssocID="{0DA6CD4B-8AC1-40E7-A1C4-834AD1C2A937}" presName="descendantText" presStyleLbl="alignAccFollowNode1" presStyleIdx="2" presStyleCnt="4">
        <dgm:presLayoutVars>
          <dgm:bulletEnabled/>
        </dgm:presLayoutVars>
      </dgm:prSet>
      <dgm:spPr/>
    </dgm:pt>
    <dgm:pt modelId="{7632C1F5-97BB-45F0-AFAB-39CD33EBE0CB}" type="pres">
      <dgm:prSet presAssocID="{009C11A7-68C0-4AAD-AAD3-8536354A6950}" presName="sp" presStyleCnt="0"/>
      <dgm:spPr/>
    </dgm:pt>
    <dgm:pt modelId="{244ADAE1-1291-4CE1-9EFF-9830A33B801B}" type="pres">
      <dgm:prSet presAssocID="{5806CABD-1F53-4C9D-967A-7F039056B40E}" presName="linNode" presStyleCnt="0"/>
      <dgm:spPr/>
    </dgm:pt>
    <dgm:pt modelId="{1E1456C0-92C0-4CB1-9099-5919453AAD86}" type="pres">
      <dgm:prSet presAssocID="{5806CABD-1F53-4C9D-967A-7F039056B40E}" presName="parentText" presStyleLbl="alignNode1" presStyleIdx="3" presStyleCnt="4">
        <dgm:presLayoutVars>
          <dgm:chMax val="1"/>
          <dgm:bulletEnabled/>
        </dgm:presLayoutVars>
      </dgm:prSet>
      <dgm:spPr/>
    </dgm:pt>
    <dgm:pt modelId="{51BBF882-A380-4F7A-9655-499A9C00B75B}" type="pres">
      <dgm:prSet presAssocID="{5806CABD-1F53-4C9D-967A-7F039056B40E}" presName="descendantText" presStyleLbl="alignAccFollowNode1" presStyleIdx="3" presStyleCnt="4">
        <dgm:presLayoutVars>
          <dgm:bulletEnabled/>
        </dgm:presLayoutVars>
      </dgm:prSet>
      <dgm:spPr/>
    </dgm:pt>
  </dgm:ptLst>
  <dgm:cxnLst>
    <dgm:cxn modelId="{4F1ABC0C-8860-4D23-BB5F-DE87B66B264D}" type="presOf" srcId="{816C38B2-800F-4282-B837-3EE49F92548B}" destId="{FB4947AE-FF0F-49AA-B986-741FE109C3BB}" srcOrd="0" destOrd="0" presId="urn:microsoft.com/office/officeart/2016/7/layout/VerticalSolidActionList"/>
    <dgm:cxn modelId="{3EB7A414-08AA-4AE8-BAAC-EC92A246D690}" type="presOf" srcId="{0DA6CD4B-8AC1-40E7-A1C4-834AD1C2A937}" destId="{6C1DF450-3BE4-4EDE-A1C4-F465606E9A88}" srcOrd="0" destOrd="0" presId="urn:microsoft.com/office/officeart/2016/7/layout/VerticalSolidActionList"/>
    <dgm:cxn modelId="{A578F941-DFFE-4CE4-8D88-8773ADA5CF63}" srcId="{5DEC0287-DD1E-43D2-8481-882AA92ACAEC}" destId="{3B42708B-6293-4780-B9D4-F3C53F841949}" srcOrd="1" destOrd="0" parTransId="{D0B48309-6D1F-48F1-8529-CD481016FC34}" sibTransId="{10EA5F14-1DF3-462E-BF15-05A3EFB20E23}"/>
    <dgm:cxn modelId="{E15D1244-924B-4CCD-9BC2-95C77C388B3E}" type="presOf" srcId="{3B42708B-6293-4780-B9D4-F3C53F841949}" destId="{02911C87-FA48-4F86-A941-1117E679F6C1}" srcOrd="0" destOrd="0" presId="urn:microsoft.com/office/officeart/2016/7/layout/VerticalSolidActionList"/>
    <dgm:cxn modelId="{A1E62745-1E35-4C5C-997A-DAF5E070D5AD}" type="presOf" srcId="{5DEC0287-DD1E-43D2-8481-882AA92ACAEC}" destId="{123360F4-8E12-4C03-AAC4-AC1EB7B8DF28}" srcOrd="0" destOrd="0" presId="urn:microsoft.com/office/officeart/2016/7/layout/VerticalSolidActionList"/>
    <dgm:cxn modelId="{F3A26160-192A-42F7-A274-22809B408836}" srcId="{5DEC0287-DD1E-43D2-8481-882AA92ACAEC}" destId="{0DA6CD4B-8AC1-40E7-A1C4-834AD1C2A937}" srcOrd="2" destOrd="0" parTransId="{69356221-411C-4EEE-A679-88A5FBD274D7}" sibTransId="{009C11A7-68C0-4AAD-AAD3-8536354A6950}"/>
    <dgm:cxn modelId="{D9CDF964-ABAE-4F20-BA92-E45AEABA8152}" srcId="{0DA6CD4B-8AC1-40E7-A1C4-834AD1C2A937}" destId="{D8ACF09C-2ED5-4095-A010-0927E45ECE34}" srcOrd="0" destOrd="0" parTransId="{09DFF5E0-E58C-4AC7-894F-D1CBE6FE9777}" sibTransId="{B83BBFD4-9015-41C0-83A8-2B47ADE7EE28}"/>
    <dgm:cxn modelId="{D3B65270-26CF-4B48-B62B-10B6BF6BA2FA}" type="presOf" srcId="{B5EB7327-54BA-4B0F-95BA-D44AD422B8A9}" destId="{FE926DD8-0ABF-4767-88C7-A8037E0FD76D}" srcOrd="0" destOrd="0" presId="urn:microsoft.com/office/officeart/2016/7/layout/VerticalSolidActionList"/>
    <dgm:cxn modelId="{FB0CCB7A-2361-4A55-93C3-F8BC9111EF59}" srcId="{5806CABD-1F53-4C9D-967A-7F039056B40E}" destId="{4D0588AA-809B-4772-B6AA-F9CC25AB21E7}" srcOrd="0" destOrd="0" parTransId="{1F074A9B-C0C7-4C29-A56B-91250618A23B}" sibTransId="{2B4E6037-5F32-45D5-80EB-65EAC413AA90}"/>
    <dgm:cxn modelId="{15A1167D-B902-4647-9669-E87B0D9C3472}" srcId="{5DEC0287-DD1E-43D2-8481-882AA92ACAEC}" destId="{816C38B2-800F-4282-B837-3EE49F92548B}" srcOrd="0" destOrd="0" parTransId="{1456F120-12C6-4C04-BA5F-0784A55CD592}" sibTransId="{B0E5E667-696F-43DF-831C-966A4E99AD3B}"/>
    <dgm:cxn modelId="{CEFB667D-E9FD-480E-B40B-4AEBA101005E}" type="presOf" srcId="{5806CABD-1F53-4C9D-967A-7F039056B40E}" destId="{1E1456C0-92C0-4CB1-9099-5919453AAD86}" srcOrd="0" destOrd="0" presId="urn:microsoft.com/office/officeart/2016/7/layout/VerticalSolidActionList"/>
    <dgm:cxn modelId="{032F0495-545B-4F62-943A-A1325877E472}" type="presOf" srcId="{4D0588AA-809B-4772-B6AA-F9CC25AB21E7}" destId="{51BBF882-A380-4F7A-9655-499A9C00B75B}" srcOrd="0" destOrd="0" presId="urn:microsoft.com/office/officeart/2016/7/layout/VerticalSolidActionList"/>
    <dgm:cxn modelId="{28297698-6058-490D-9683-CE7AD225FB7B}" type="presOf" srcId="{A615055B-55BE-4ED6-B126-A99C159983A8}" destId="{47E1F32F-8074-4460-B395-5A2818F7901D}" srcOrd="0" destOrd="0" presId="urn:microsoft.com/office/officeart/2016/7/layout/VerticalSolidActionList"/>
    <dgm:cxn modelId="{B8CC4BA3-320B-4C44-96BB-F01DD4E151C9}" srcId="{816C38B2-800F-4282-B837-3EE49F92548B}" destId="{B5EB7327-54BA-4B0F-95BA-D44AD422B8A9}" srcOrd="0" destOrd="0" parTransId="{7AA11EFC-7206-4984-A19A-55EB57A7D87E}" sibTransId="{AA177F8F-7E9A-4185-9C6E-7A800D4843F6}"/>
    <dgm:cxn modelId="{9D92C4B2-F86B-4616-8115-B79978B3301D}" type="presOf" srcId="{D8ACF09C-2ED5-4095-A010-0927E45ECE34}" destId="{2A86B97F-3DD1-4481-A447-8A8B9C721E72}" srcOrd="0" destOrd="0" presId="urn:microsoft.com/office/officeart/2016/7/layout/VerticalSolidActionList"/>
    <dgm:cxn modelId="{076BD3B9-1F40-4214-B6AD-DE0C74BE149B}" srcId="{5DEC0287-DD1E-43D2-8481-882AA92ACAEC}" destId="{5806CABD-1F53-4C9D-967A-7F039056B40E}" srcOrd="3" destOrd="0" parTransId="{7568F47F-968B-43BA-99C0-83D4D7FDAAE5}" sibTransId="{74ADE95A-3FCC-4D67-BC5C-DFE615216BA8}"/>
    <dgm:cxn modelId="{52E69EFB-E042-4391-9735-A04302FACB79}" srcId="{3B42708B-6293-4780-B9D4-F3C53F841949}" destId="{A615055B-55BE-4ED6-B126-A99C159983A8}" srcOrd="0" destOrd="0" parTransId="{5FFC80F5-2E2D-4DCD-AEEF-B4C0DFCA73D2}" sibTransId="{E11B796A-4E66-478F-9CBA-B4D2122D2115}"/>
    <dgm:cxn modelId="{484D1F93-34F1-46F9-B9CD-91C3C946C039}" type="presParOf" srcId="{123360F4-8E12-4C03-AAC4-AC1EB7B8DF28}" destId="{886B4417-B76F-4745-A55C-7A5628976683}" srcOrd="0" destOrd="0" presId="urn:microsoft.com/office/officeart/2016/7/layout/VerticalSolidActionList"/>
    <dgm:cxn modelId="{8340D95E-B590-4974-83A0-F70772BE3478}" type="presParOf" srcId="{886B4417-B76F-4745-A55C-7A5628976683}" destId="{FB4947AE-FF0F-49AA-B986-741FE109C3BB}" srcOrd="0" destOrd="0" presId="urn:microsoft.com/office/officeart/2016/7/layout/VerticalSolidActionList"/>
    <dgm:cxn modelId="{2B0EA99C-B7E9-4559-A27C-65C57DE3E035}" type="presParOf" srcId="{886B4417-B76F-4745-A55C-7A5628976683}" destId="{FE926DD8-0ABF-4767-88C7-A8037E0FD76D}" srcOrd="1" destOrd="0" presId="urn:microsoft.com/office/officeart/2016/7/layout/VerticalSolidActionList"/>
    <dgm:cxn modelId="{C4BFA97C-CC52-4F7D-A9D2-90E53070E931}" type="presParOf" srcId="{123360F4-8E12-4C03-AAC4-AC1EB7B8DF28}" destId="{B3C33498-3A8F-462B-A614-4DCA30CA44CD}" srcOrd="1" destOrd="0" presId="urn:microsoft.com/office/officeart/2016/7/layout/VerticalSolidActionList"/>
    <dgm:cxn modelId="{855FF419-50FE-47AD-864E-D4F900B69EF9}" type="presParOf" srcId="{123360F4-8E12-4C03-AAC4-AC1EB7B8DF28}" destId="{4D617BC6-B8D5-4F93-8F79-6E37470852E9}" srcOrd="2" destOrd="0" presId="urn:microsoft.com/office/officeart/2016/7/layout/VerticalSolidActionList"/>
    <dgm:cxn modelId="{0AE97977-0D68-4B6E-82CF-402FFB0A4362}" type="presParOf" srcId="{4D617BC6-B8D5-4F93-8F79-6E37470852E9}" destId="{02911C87-FA48-4F86-A941-1117E679F6C1}" srcOrd="0" destOrd="0" presId="urn:microsoft.com/office/officeart/2016/7/layout/VerticalSolidActionList"/>
    <dgm:cxn modelId="{FCB2991F-F61D-49A2-B29A-4883463D95A1}" type="presParOf" srcId="{4D617BC6-B8D5-4F93-8F79-6E37470852E9}" destId="{47E1F32F-8074-4460-B395-5A2818F7901D}" srcOrd="1" destOrd="0" presId="urn:microsoft.com/office/officeart/2016/7/layout/VerticalSolidActionList"/>
    <dgm:cxn modelId="{E855512E-0D14-4B5C-A8B9-39364764428C}" type="presParOf" srcId="{123360F4-8E12-4C03-AAC4-AC1EB7B8DF28}" destId="{8275EC04-D6CF-460C-9343-46BAB76E40DD}" srcOrd="3" destOrd="0" presId="urn:microsoft.com/office/officeart/2016/7/layout/VerticalSolidActionList"/>
    <dgm:cxn modelId="{526C1516-E81D-49AC-878A-D90D39A3232F}" type="presParOf" srcId="{123360F4-8E12-4C03-AAC4-AC1EB7B8DF28}" destId="{901D2E23-703D-4CCF-8591-0D08D7F215A4}" srcOrd="4" destOrd="0" presId="urn:microsoft.com/office/officeart/2016/7/layout/VerticalSolidActionList"/>
    <dgm:cxn modelId="{BA487A80-364C-4EB4-AEF7-280C7A19FFE2}" type="presParOf" srcId="{901D2E23-703D-4CCF-8591-0D08D7F215A4}" destId="{6C1DF450-3BE4-4EDE-A1C4-F465606E9A88}" srcOrd="0" destOrd="0" presId="urn:microsoft.com/office/officeart/2016/7/layout/VerticalSolidActionList"/>
    <dgm:cxn modelId="{30D259B6-C197-4193-922F-CB9FD843C3C0}" type="presParOf" srcId="{901D2E23-703D-4CCF-8591-0D08D7F215A4}" destId="{2A86B97F-3DD1-4481-A447-8A8B9C721E72}" srcOrd="1" destOrd="0" presId="urn:microsoft.com/office/officeart/2016/7/layout/VerticalSolidActionList"/>
    <dgm:cxn modelId="{449CA065-744A-4DE1-BB37-2E520A4F3670}" type="presParOf" srcId="{123360F4-8E12-4C03-AAC4-AC1EB7B8DF28}" destId="{7632C1F5-97BB-45F0-AFAB-39CD33EBE0CB}" srcOrd="5" destOrd="0" presId="urn:microsoft.com/office/officeart/2016/7/layout/VerticalSolidActionList"/>
    <dgm:cxn modelId="{3EC3DBF9-CCF9-4A37-BDFC-B051C3FD7D7A}" type="presParOf" srcId="{123360F4-8E12-4C03-AAC4-AC1EB7B8DF28}" destId="{244ADAE1-1291-4CE1-9EFF-9830A33B801B}" srcOrd="6" destOrd="0" presId="urn:microsoft.com/office/officeart/2016/7/layout/VerticalSolidActionList"/>
    <dgm:cxn modelId="{252728B8-EFDA-4633-82E0-B3B04CC95199}" type="presParOf" srcId="{244ADAE1-1291-4CE1-9EFF-9830A33B801B}" destId="{1E1456C0-92C0-4CB1-9099-5919453AAD86}" srcOrd="0" destOrd="0" presId="urn:microsoft.com/office/officeart/2016/7/layout/VerticalSolidActionList"/>
    <dgm:cxn modelId="{27149F38-9222-4E3E-BF7B-62E2808BF80D}" type="presParOf" srcId="{244ADAE1-1291-4CE1-9EFF-9830A33B801B}" destId="{51BBF882-A380-4F7A-9655-499A9C00B75B}"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00B92-69CD-964D-B48C-082783FB4102}">
      <dsp:nvSpPr>
        <dsp:cNvPr id="0" name=""/>
        <dsp:cNvSpPr/>
      </dsp:nvSpPr>
      <dsp:spPr>
        <a:xfrm>
          <a:off x="3577970" y="2773482"/>
          <a:ext cx="1968122" cy="19681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Tahoma" panose="020B0604030504040204" pitchFamily="34" charset="0"/>
              <a:ea typeface="Tahoma" panose="020B0604030504040204" pitchFamily="34" charset="0"/>
              <a:cs typeface="Tahoma" panose="020B0604030504040204" pitchFamily="34" charset="0"/>
            </a:rPr>
            <a:t>Clinically Impairing Clutter</a:t>
          </a:r>
          <a:endParaRPr lang="en-US" sz="3000" kern="1200" dirty="0"/>
        </a:p>
      </dsp:txBody>
      <dsp:txXfrm>
        <a:off x="3674046" y="2869558"/>
        <a:ext cx="1775970" cy="1775970"/>
      </dsp:txXfrm>
    </dsp:sp>
    <dsp:sp modelId="{C3511830-2307-BE4F-AFCE-393C63F27B92}">
      <dsp:nvSpPr>
        <dsp:cNvPr id="0" name=""/>
        <dsp:cNvSpPr/>
      </dsp:nvSpPr>
      <dsp:spPr>
        <a:xfrm rot="15259140">
          <a:off x="3403276" y="2104610"/>
          <a:ext cx="1389456" cy="0"/>
        </a:xfrm>
        <a:custGeom>
          <a:avLst/>
          <a:gdLst/>
          <a:ahLst/>
          <a:cxnLst/>
          <a:rect l="0" t="0" r="0" b="0"/>
          <a:pathLst>
            <a:path>
              <a:moveTo>
                <a:pt x="0" y="0"/>
              </a:moveTo>
              <a:lnTo>
                <a:pt x="138945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8C9EDD-386F-5D4C-AAE5-B2C9A513820A}">
      <dsp:nvSpPr>
        <dsp:cNvPr id="0" name=""/>
        <dsp:cNvSpPr/>
      </dsp:nvSpPr>
      <dsp:spPr>
        <a:xfrm>
          <a:off x="2761023" y="168115"/>
          <a:ext cx="1942557" cy="12676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ahoma" panose="020B0604030504040204" pitchFamily="34" charset="0"/>
              <a:ea typeface="Tahoma" panose="020B0604030504040204" pitchFamily="34" charset="0"/>
              <a:cs typeface="Tahoma" panose="020B0604030504040204" pitchFamily="34" charset="0"/>
            </a:rPr>
            <a:t>Urges to Save and Acquire</a:t>
          </a:r>
          <a:endParaRPr lang="en-US" sz="2400" kern="1200" dirty="0"/>
        </a:p>
      </dsp:txBody>
      <dsp:txXfrm>
        <a:off x="2822903" y="229995"/>
        <a:ext cx="1818797" cy="1143863"/>
      </dsp:txXfrm>
    </dsp:sp>
    <dsp:sp modelId="{F6067FC2-F9CD-2D4F-8A14-EF0797D6DA11}">
      <dsp:nvSpPr>
        <dsp:cNvPr id="0" name=""/>
        <dsp:cNvSpPr/>
      </dsp:nvSpPr>
      <dsp:spPr>
        <a:xfrm rot="12637908">
          <a:off x="3011785" y="3019774"/>
          <a:ext cx="608650" cy="0"/>
        </a:xfrm>
        <a:custGeom>
          <a:avLst/>
          <a:gdLst/>
          <a:ahLst/>
          <a:cxnLst/>
          <a:rect l="0" t="0" r="0" b="0"/>
          <a:pathLst>
            <a:path>
              <a:moveTo>
                <a:pt x="0" y="0"/>
              </a:moveTo>
              <a:lnTo>
                <a:pt x="60865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667D58-1112-5648-B665-D91D5B8F7B08}">
      <dsp:nvSpPr>
        <dsp:cNvPr id="0" name=""/>
        <dsp:cNvSpPr/>
      </dsp:nvSpPr>
      <dsp:spPr>
        <a:xfrm>
          <a:off x="1107843" y="1629113"/>
          <a:ext cx="1946408" cy="13186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ahoma" panose="020B0604030504040204" pitchFamily="34" charset="0"/>
              <a:ea typeface="Tahoma" panose="020B0604030504040204" pitchFamily="34" charset="0"/>
              <a:cs typeface="Tahoma" panose="020B0604030504040204" pitchFamily="34" charset="0"/>
            </a:rPr>
            <a:t>Difficulty Discarding Personal Possessions</a:t>
          </a:r>
        </a:p>
      </dsp:txBody>
      <dsp:txXfrm>
        <a:off x="1172214" y="1693484"/>
        <a:ext cx="1817666" cy="1189900"/>
      </dsp:txXfrm>
    </dsp:sp>
    <dsp:sp modelId="{78D51D9E-FCFB-4E4A-9EBC-47E17289A2F5}">
      <dsp:nvSpPr>
        <dsp:cNvPr id="0" name=""/>
        <dsp:cNvSpPr/>
      </dsp:nvSpPr>
      <dsp:spPr>
        <a:xfrm rot="9240696">
          <a:off x="3269529" y="4308431"/>
          <a:ext cx="324865" cy="0"/>
        </a:xfrm>
        <a:custGeom>
          <a:avLst/>
          <a:gdLst/>
          <a:ahLst/>
          <a:cxnLst/>
          <a:rect l="0" t="0" r="0" b="0"/>
          <a:pathLst>
            <a:path>
              <a:moveTo>
                <a:pt x="0" y="0"/>
              </a:moveTo>
              <a:lnTo>
                <a:pt x="32486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733CC5-0F60-5A45-9A96-79975D018D2D}">
      <dsp:nvSpPr>
        <dsp:cNvPr id="0" name=""/>
        <dsp:cNvSpPr/>
      </dsp:nvSpPr>
      <dsp:spPr>
        <a:xfrm>
          <a:off x="837552" y="3785280"/>
          <a:ext cx="2448402" cy="23822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Tahoma" panose="020B0604030504040204" pitchFamily="34" charset="0"/>
              <a:ea typeface="Tahoma" panose="020B0604030504040204" pitchFamily="34" charset="0"/>
              <a:cs typeface="Tahoma" panose="020B0604030504040204" pitchFamily="34" charset="0"/>
            </a:rPr>
            <a:t>Cognitive and Behavioral Avoidance Pattern that Result in Clinically Impairing Clutter</a:t>
          </a:r>
        </a:p>
      </dsp:txBody>
      <dsp:txXfrm>
        <a:off x="953842" y="3901570"/>
        <a:ext cx="2215822" cy="21496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A3587-B35B-7748-A337-6E807FAB76DE}">
      <dsp:nvSpPr>
        <dsp:cNvPr id="0" name=""/>
        <dsp:cNvSpPr/>
      </dsp:nvSpPr>
      <dsp:spPr>
        <a:xfrm>
          <a:off x="4726105" y="1921362"/>
          <a:ext cx="2463628" cy="1463701"/>
        </a:xfrm>
        <a:custGeom>
          <a:avLst/>
          <a:gdLst/>
          <a:ahLst/>
          <a:cxnLst/>
          <a:rect l="0" t="0" r="0" b="0"/>
          <a:pathLst>
            <a:path>
              <a:moveTo>
                <a:pt x="0" y="0"/>
              </a:moveTo>
              <a:lnTo>
                <a:pt x="0" y="1016182"/>
              </a:lnTo>
              <a:lnTo>
                <a:pt x="2463628" y="1016182"/>
              </a:lnTo>
              <a:lnTo>
                <a:pt x="2463628" y="14637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8DFE8D-7DB0-EC4D-8FCE-FBFF7B2E23F9}">
      <dsp:nvSpPr>
        <dsp:cNvPr id="0" name=""/>
        <dsp:cNvSpPr/>
      </dsp:nvSpPr>
      <dsp:spPr>
        <a:xfrm>
          <a:off x="2219936" y="1921362"/>
          <a:ext cx="2506168" cy="1463701"/>
        </a:xfrm>
        <a:custGeom>
          <a:avLst/>
          <a:gdLst/>
          <a:ahLst/>
          <a:cxnLst/>
          <a:rect l="0" t="0" r="0" b="0"/>
          <a:pathLst>
            <a:path>
              <a:moveTo>
                <a:pt x="2506168" y="0"/>
              </a:moveTo>
              <a:lnTo>
                <a:pt x="2506168" y="1016182"/>
              </a:lnTo>
              <a:lnTo>
                <a:pt x="0" y="1016182"/>
              </a:lnTo>
              <a:lnTo>
                <a:pt x="0" y="14637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AFDC6F-790D-5948-A955-35A76548820E}">
      <dsp:nvSpPr>
        <dsp:cNvPr id="0" name=""/>
        <dsp:cNvSpPr/>
      </dsp:nvSpPr>
      <dsp:spPr>
        <a:xfrm>
          <a:off x="2873942" y="3425"/>
          <a:ext cx="3704327" cy="19179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70642"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ea typeface="Tahoma" panose="020B0604030504040204" pitchFamily="34" charset="0"/>
              <a:cs typeface="Tahoma" panose="020B0604030504040204" pitchFamily="34" charset="0"/>
            </a:rPr>
            <a:t>Neurocognitive Construct </a:t>
          </a:r>
        </a:p>
      </dsp:txBody>
      <dsp:txXfrm>
        <a:off x="2873942" y="3425"/>
        <a:ext cx="3704327" cy="1917936"/>
      </dsp:txXfrm>
    </dsp:sp>
    <dsp:sp modelId="{5C479BA3-4CFC-0B4C-9309-98F8A4E0607C}">
      <dsp:nvSpPr>
        <dsp:cNvPr id="0" name=""/>
        <dsp:cNvSpPr/>
      </dsp:nvSpPr>
      <dsp:spPr>
        <a:xfrm>
          <a:off x="3670583" y="1364561"/>
          <a:ext cx="3248813" cy="135043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marL="0" lvl="0" indent="0" algn="r" defTabSz="800100">
            <a:lnSpc>
              <a:spcPct val="90000"/>
            </a:lnSpc>
            <a:spcBef>
              <a:spcPct val="0"/>
            </a:spcBef>
            <a:spcAft>
              <a:spcPct val="35000"/>
            </a:spcAft>
            <a:buNone/>
          </a:pPr>
          <a:endParaRPr lang="en-US" sz="1800" kern="1200" dirty="0">
            <a:latin typeface="+mn-lt"/>
            <a:ea typeface="Tahoma" panose="020B0604030504040204" pitchFamily="34" charset="0"/>
            <a:cs typeface="Tahoma" panose="020B0604030504040204" pitchFamily="34" charset="0"/>
          </a:endParaRPr>
        </a:p>
        <a:p>
          <a:pPr marL="0" lvl="0" indent="0" algn="l" defTabSz="800100">
            <a:lnSpc>
              <a:spcPct val="90000"/>
            </a:lnSpc>
            <a:spcBef>
              <a:spcPct val="0"/>
            </a:spcBef>
            <a:spcAft>
              <a:spcPct val="35000"/>
            </a:spcAft>
            <a:buNone/>
          </a:pPr>
          <a:r>
            <a:rPr lang="en-US" sz="1800" kern="1200" dirty="0">
              <a:latin typeface="+mn-lt"/>
              <a:ea typeface="Tahoma" panose="020B0604030504040204" pitchFamily="34" charset="0"/>
              <a:cs typeface="Tahoma" panose="020B0604030504040204" pitchFamily="34" charset="0"/>
            </a:rPr>
            <a:t>Difficulties with Attention, Memory, Executive Function, Emotional Regulation and Categorization.</a:t>
          </a:r>
        </a:p>
        <a:p>
          <a:pPr marL="0" lvl="0" indent="0" algn="r" defTabSz="800100">
            <a:lnSpc>
              <a:spcPct val="90000"/>
            </a:lnSpc>
            <a:spcBef>
              <a:spcPct val="0"/>
            </a:spcBef>
            <a:spcAft>
              <a:spcPct val="35000"/>
            </a:spcAft>
            <a:buNone/>
          </a:pPr>
          <a:endParaRPr lang="en-US" sz="1800" kern="1200" dirty="0">
            <a:latin typeface="+mn-lt"/>
            <a:ea typeface="Tahoma" panose="020B0604030504040204" pitchFamily="34" charset="0"/>
            <a:cs typeface="Tahoma" panose="020B0604030504040204" pitchFamily="34" charset="0"/>
          </a:endParaRPr>
        </a:p>
      </dsp:txBody>
      <dsp:txXfrm>
        <a:off x="3670583" y="1364561"/>
        <a:ext cx="3248813" cy="1350431"/>
      </dsp:txXfrm>
    </dsp:sp>
    <dsp:sp modelId="{2D21166C-EBBF-514F-80B2-A69C7DABC89F}">
      <dsp:nvSpPr>
        <dsp:cNvPr id="0" name=""/>
        <dsp:cNvSpPr/>
      </dsp:nvSpPr>
      <dsp:spPr>
        <a:xfrm>
          <a:off x="367773" y="3385063"/>
          <a:ext cx="3704327" cy="19179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70642"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ea typeface="Tahoma" panose="020B0604030504040204" pitchFamily="34" charset="0"/>
              <a:cs typeface="Tahoma" panose="020B0604030504040204" pitchFamily="34" charset="0"/>
            </a:rPr>
            <a:t>Unconscious Motivations</a:t>
          </a:r>
        </a:p>
      </dsp:txBody>
      <dsp:txXfrm>
        <a:off x="367773" y="3385063"/>
        <a:ext cx="3704327" cy="1917936"/>
      </dsp:txXfrm>
    </dsp:sp>
    <dsp:sp modelId="{9673AB92-4821-8A40-9832-AF95C7CEF669}">
      <dsp:nvSpPr>
        <dsp:cNvPr id="0" name=""/>
        <dsp:cNvSpPr/>
      </dsp:nvSpPr>
      <dsp:spPr>
        <a:xfrm>
          <a:off x="1108638" y="4876792"/>
          <a:ext cx="3333894" cy="6393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13335" rIns="53340" bIns="13335" numCol="1" spcCol="1270" anchor="ctr" anchorCtr="0">
          <a:noAutofit/>
        </a:bodyPr>
        <a:lstStyle/>
        <a:p>
          <a:pPr marL="0" lvl="0" indent="0" algn="l" defTabSz="933450">
            <a:lnSpc>
              <a:spcPct val="90000"/>
            </a:lnSpc>
            <a:spcBef>
              <a:spcPct val="0"/>
            </a:spcBef>
            <a:spcAft>
              <a:spcPct val="35000"/>
            </a:spcAft>
            <a:buNone/>
          </a:pPr>
          <a:r>
            <a:rPr lang="en-US" sz="2100" kern="1200" dirty="0">
              <a:latin typeface="+mn-lt"/>
              <a:ea typeface="Tahoma" panose="020B0604030504040204" pitchFamily="34" charset="0"/>
              <a:cs typeface="Tahoma" panose="020B0604030504040204" pitchFamily="34" charset="0"/>
            </a:rPr>
            <a:t>The feelings we try to avoid with our behavior. </a:t>
          </a:r>
        </a:p>
      </dsp:txBody>
      <dsp:txXfrm>
        <a:off x="1108638" y="4876792"/>
        <a:ext cx="3333894" cy="639312"/>
      </dsp:txXfrm>
    </dsp:sp>
    <dsp:sp modelId="{59A398F0-98FD-AD40-9E53-99D1F2BAABDD}">
      <dsp:nvSpPr>
        <dsp:cNvPr id="0" name=""/>
        <dsp:cNvSpPr/>
      </dsp:nvSpPr>
      <dsp:spPr>
        <a:xfrm>
          <a:off x="5337570" y="3385063"/>
          <a:ext cx="3704327" cy="19179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70642"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ea typeface="Tahoma" panose="020B0604030504040204" pitchFamily="34" charset="0"/>
              <a:cs typeface="Tahoma" panose="020B0604030504040204" pitchFamily="34" charset="0"/>
            </a:rPr>
            <a:t>Conscious Reasoning </a:t>
          </a:r>
        </a:p>
      </dsp:txBody>
      <dsp:txXfrm>
        <a:off x="5337570" y="3385063"/>
        <a:ext cx="3704327" cy="1917936"/>
      </dsp:txXfrm>
    </dsp:sp>
    <dsp:sp modelId="{B4AFA03A-E485-8F43-8F56-AA0F194B1F1B}">
      <dsp:nvSpPr>
        <dsp:cNvPr id="0" name=""/>
        <dsp:cNvSpPr/>
      </dsp:nvSpPr>
      <dsp:spPr>
        <a:xfrm>
          <a:off x="6078436" y="4876792"/>
          <a:ext cx="3333894" cy="6393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13335" rIns="53340" bIns="13335" numCol="1" spcCol="1270" anchor="ctr" anchorCtr="0">
          <a:noAutofit/>
        </a:bodyPr>
        <a:lstStyle/>
        <a:p>
          <a:pPr marL="0" lvl="0" indent="0" algn="l" defTabSz="933450">
            <a:lnSpc>
              <a:spcPct val="90000"/>
            </a:lnSpc>
            <a:spcBef>
              <a:spcPct val="0"/>
            </a:spcBef>
            <a:spcAft>
              <a:spcPct val="35000"/>
            </a:spcAft>
            <a:buNone/>
          </a:pPr>
          <a:r>
            <a:rPr lang="en-US" sz="2100" kern="1200" dirty="0">
              <a:latin typeface="+mn-lt"/>
              <a:ea typeface="Tahoma" panose="020B0604030504040204" pitchFamily="34" charset="0"/>
              <a:cs typeface="Tahoma" panose="020B0604030504040204" pitchFamily="34" charset="0"/>
            </a:rPr>
            <a:t>The thoughts we use to explain our behavior.</a:t>
          </a:r>
        </a:p>
      </dsp:txBody>
      <dsp:txXfrm>
        <a:off x="6078436" y="4876792"/>
        <a:ext cx="3333894" cy="6393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6AF40-39B4-BF48-922B-9F99693FA237}">
      <dsp:nvSpPr>
        <dsp:cNvPr id="0" name=""/>
        <dsp:cNvSpPr/>
      </dsp:nvSpPr>
      <dsp:spPr>
        <a:xfrm>
          <a:off x="2963317" y="0"/>
          <a:ext cx="2355534" cy="2355893"/>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5921A2-2738-E541-A2A4-C726DC274555}">
      <dsp:nvSpPr>
        <dsp:cNvPr id="0" name=""/>
        <dsp:cNvSpPr/>
      </dsp:nvSpPr>
      <dsp:spPr>
        <a:xfrm>
          <a:off x="3483967" y="850548"/>
          <a:ext cx="1308925" cy="654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Decisional Duress</a:t>
          </a:r>
        </a:p>
      </dsp:txBody>
      <dsp:txXfrm>
        <a:off x="3483967" y="850548"/>
        <a:ext cx="1308925" cy="654306"/>
      </dsp:txXfrm>
    </dsp:sp>
    <dsp:sp modelId="{FEA9AEA6-ECD9-5C48-925E-FA72EF3E8A8E}">
      <dsp:nvSpPr>
        <dsp:cNvPr id="0" name=""/>
        <dsp:cNvSpPr/>
      </dsp:nvSpPr>
      <dsp:spPr>
        <a:xfrm>
          <a:off x="2309075" y="1353635"/>
          <a:ext cx="2355534" cy="2355893"/>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86A80C-9A3D-ED48-BC3C-29A95F6BB411}">
      <dsp:nvSpPr>
        <dsp:cNvPr id="0" name=""/>
        <dsp:cNvSpPr/>
      </dsp:nvSpPr>
      <dsp:spPr>
        <a:xfrm>
          <a:off x="2832380" y="2212014"/>
          <a:ext cx="1308925" cy="654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Emotional Distress</a:t>
          </a:r>
        </a:p>
      </dsp:txBody>
      <dsp:txXfrm>
        <a:off x="2832380" y="2212014"/>
        <a:ext cx="1308925" cy="654306"/>
      </dsp:txXfrm>
    </dsp:sp>
    <dsp:sp modelId="{608DDF2C-AD2B-E24C-BA4F-4E63B84A4EC2}">
      <dsp:nvSpPr>
        <dsp:cNvPr id="0" name=""/>
        <dsp:cNvSpPr/>
      </dsp:nvSpPr>
      <dsp:spPr>
        <a:xfrm>
          <a:off x="3130969" y="2869256"/>
          <a:ext cx="2023769" cy="2024580"/>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C50048-098E-1B41-85F9-BF0E94C39FFD}">
      <dsp:nvSpPr>
        <dsp:cNvPr id="0" name=""/>
        <dsp:cNvSpPr/>
      </dsp:nvSpPr>
      <dsp:spPr>
        <a:xfrm>
          <a:off x="3487064" y="3575437"/>
          <a:ext cx="1308925" cy="654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Cognitive Arrest  </a:t>
          </a:r>
        </a:p>
      </dsp:txBody>
      <dsp:txXfrm>
        <a:off x="3487064" y="3575437"/>
        <a:ext cx="1308925" cy="65430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15FA6-F9E1-C14B-BF1E-AD4C977DA7D0}">
      <dsp:nvSpPr>
        <dsp:cNvPr id="0" name=""/>
        <dsp:cNvSpPr/>
      </dsp:nvSpPr>
      <dsp:spPr>
        <a:xfrm>
          <a:off x="3258265" y="2291748"/>
          <a:ext cx="2801025" cy="2801025"/>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Font typeface="Wingdings" pitchFamily="2" charset="2"/>
            <a:buNone/>
          </a:pPr>
          <a:r>
            <a:rPr lang="en-US" sz="2100" kern="1200" dirty="0">
              <a:latin typeface="Tahoma" panose="020B0604030504040204" pitchFamily="34" charset="0"/>
              <a:ea typeface="Tahoma" panose="020B0604030504040204" pitchFamily="34" charset="0"/>
              <a:cs typeface="Tahoma" panose="020B0604030504040204" pitchFamily="34" charset="0"/>
            </a:rPr>
            <a:t>Motivational Interviewing &amp; Thought Mapping </a:t>
          </a:r>
        </a:p>
      </dsp:txBody>
      <dsp:txXfrm>
        <a:off x="3821396" y="2947875"/>
        <a:ext cx="1674763" cy="1439784"/>
      </dsp:txXfrm>
    </dsp:sp>
    <dsp:sp modelId="{21F7F2BB-372D-1B4A-A3CE-35D989FB2BF9}">
      <dsp:nvSpPr>
        <dsp:cNvPr id="0" name=""/>
        <dsp:cNvSpPr/>
      </dsp:nvSpPr>
      <dsp:spPr>
        <a:xfrm>
          <a:off x="1457351" y="1629687"/>
          <a:ext cx="2037109" cy="2037109"/>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Tahoma" panose="020B0604030504040204" pitchFamily="34" charset="0"/>
              <a:ea typeface="Tahoma" panose="020B0604030504040204" pitchFamily="34" charset="0"/>
              <a:cs typeface="Tahoma" panose="020B0604030504040204" pitchFamily="34" charset="0"/>
            </a:rPr>
            <a:t>Support Groups </a:t>
          </a:r>
        </a:p>
      </dsp:txBody>
      <dsp:txXfrm>
        <a:off x="1970199" y="2145635"/>
        <a:ext cx="1011413" cy="1005213"/>
      </dsp:txXfrm>
    </dsp:sp>
    <dsp:sp modelId="{60492252-97F9-4247-9BDB-40101D661F69}">
      <dsp:nvSpPr>
        <dsp:cNvPr id="0" name=""/>
        <dsp:cNvSpPr/>
      </dsp:nvSpPr>
      <dsp:spPr>
        <a:xfrm rot="20700000">
          <a:off x="2598340" y="224289"/>
          <a:ext cx="1995951" cy="1995951"/>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Tahoma" panose="020B0604030504040204" pitchFamily="34" charset="0"/>
              <a:ea typeface="Tahoma" panose="020B0604030504040204" pitchFamily="34" charset="0"/>
              <a:cs typeface="Tahoma" panose="020B0604030504040204" pitchFamily="34" charset="0"/>
            </a:rPr>
            <a:t>Peer Support</a:t>
          </a:r>
        </a:p>
      </dsp:txBody>
      <dsp:txXfrm rot="-20700000">
        <a:off x="3036111" y="662060"/>
        <a:ext cx="1120410" cy="1120410"/>
      </dsp:txXfrm>
    </dsp:sp>
    <dsp:sp modelId="{DE9C731B-CAE1-F544-BCBE-51CD3BCB08E4}">
      <dsp:nvSpPr>
        <dsp:cNvPr id="0" name=""/>
        <dsp:cNvSpPr/>
      </dsp:nvSpPr>
      <dsp:spPr>
        <a:xfrm>
          <a:off x="2909075" y="1887969"/>
          <a:ext cx="3585312" cy="3585312"/>
        </a:xfrm>
        <a:prstGeom prst="circularArrow">
          <a:avLst>
            <a:gd name="adj1" fmla="val 4687"/>
            <a:gd name="adj2" fmla="val 299029"/>
            <a:gd name="adj3" fmla="val 2534125"/>
            <a:gd name="adj4" fmla="val 1582311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F8EF84-2730-3C45-BDA4-E915C0AB46CB}">
      <dsp:nvSpPr>
        <dsp:cNvPr id="0" name=""/>
        <dsp:cNvSpPr/>
      </dsp:nvSpPr>
      <dsp:spPr>
        <a:xfrm>
          <a:off x="1096582" y="1175096"/>
          <a:ext cx="2604953" cy="2604953"/>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90CF23-D817-F542-9662-F851B79963F1}">
      <dsp:nvSpPr>
        <dsp:cNvPr id="0" name=""/>
        <dsp:cNvSpPr/>
      </dsp:nvSpPr>
      <dsp:spPr>
        <a:xfrm>
          <a:off x="2136656" y="-216754"/>
          <a:ext cx="2808664" cy="280866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CB419-1B63-4942-ADBD-4146B3404B4B}">
      <dsp:nvSpPr>
        <dsp:cNvPr id="0" name=""/>
        <dsp:cNvSpPr/>
      </dsp:nvSpPr>
      <dsp:spPr>
        <a:xfrm>
          <a:off x="2127713" y="1895466"/>
          <a:ext cx="1554332" cy="15543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Clinically</a:t>
          </a:r>
        </a:p>
        <a:p>
          <a:pPr marL="0" lvl="0" indent="0" algn="ctr" defTabSz="889000">
            <a:lnSpc>
              <a:spcPct val="90000"/>
            </a:lnSpc>
            <a:spcBef>
              <a:spcPct val="0"/>
            </a:spcBef>
            <a:spcAft>
              <a:spcPct val="35000"/>
            </a:spcAft>
            <a:buNone/>
          </a:pPr>
          <a:r>
            <a:rPr lang="en-US" sz="2000" kern="1200" dirty="0"/>
            <a:t>Impairing</a:t>
          </a:r>
        </a:p>
        <a:p>
          <a:pPr marL="0" lvl="0" indent="0" algn="ctr" defTabSz="889000">
            <a:lnSpc>
              <a:spcPct val="90000"/>
            </a:lnSpc>
            <a:spcBef>
              <a:spcPct val="0"/>
            </a:spcBef>
            <a:spcAft>
              <a:spcPct val="35000"/>
            </a:spcAft>
            <a:buNone/>
          </a:pPr>
          <a:r>
            <a:rPr lang="en-US" sz="2000" kern="1200" dirty="0"/>
            <a:t> Clutter</a:t>
          </a:r>
        </a:p>
      </dsp:txBody>
      <dsp:txXfrm>
        <a:off x="2355340" y="2123093"/>
        <a:ext cx="1099078" cy="1099078"/>
      </dsp:txXfrm>
    </dsp:sp>
    <dsp:sp modelId="{1C5CA58E-51F9-471E-84AD-7A8C8E320AA0}">
      <dsp:nvSpPr>
        <dsp:cNvPr id="0" name=""/>
        <dsp:cNvSpPr/>
      </dsp:nvSpPr>
      <dsp:spPr>
        <a:xfrm rot="16011922">
          <a:off x="2740904" y="3429396"/>
          <a:ext cx="485932" cy="66099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065B25-CAC0-4BDA-9F7F-C45B20089650}">
      <dsp:nvSpPr>
        <dsp:cNvPr id="0" name=""/>
        <dsp:cNvSpPr/>
      </dsp:nvSpPr>
      <dsp:spPr>
        <a:xfrm>
          <a:off x="2239547" y="4000210"/>
          <a:ext cx="1476615" cy="11812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Functional Impairment of Living Areas</a:t>
          </a:r>
        </a:p>
      </dsp:txBody>
      <dsp:txXfrm>
        <a:off x="2274146" y="4034809"/>
        <a:ext cx="1407417" cy="1112094"/>
      </dsp:txXfrm>
    </dsp:sp>
    <dsp:sp modelId="{14B17E6C-2C56-45FA-B033-CF4B16B48D55}">
      <dsp:nvSpPr>
        <dsp:cNvPr id="0" name=""/>
        <dsp:cNvSpPr/>
      </dsp:nvSpPr>
      <dsp:spPr>
        <a:xfrm rot="13532564">
          <a:off x="918036" y="1251326"/>
          <a:ext cx="1619094" cy="4429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520EC7-AD5C-436D-A5A8-3137107788F2}">
      <dsp:nvSpPr>
        <dsp:cNvPr id="0" name=""/>
        <dsp:cNvSpPr/>
      </dsp:nvSpPr>
      <dsp:spPr>
        <a:xfrm>
          <a:off x="422287" y="304339"/>
          <a:ext cx="1476615" cy="11812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Perceived Need to Save</a:t>
          </a:r>
        </a:p>
      </dsp:txBody>
      <dsp:txXfrm>
        <a:off x="456886" y="338938"/>
        <a:ext cx="1407417" cy="1112094"/>
      </dsp:txXfrm>
    </dsp:sp>
    <dsp:sp modelId="{FE9944CC-18F9-4C31-B9A2-A637C6CA2502}">
      <dsp:nvSpPr>
        <dsp:cNvPr id="0" name=""/>
        <dsp:cNvSpPr/>
      </dsp:nvSpPr>
      <dsp:spPr>
        <a:xfrm rot="16011206">
          <a:off x="2359176" y="1146771"/>
          <a:ext cx="947995" cy="4429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BAC78E-9A49-4680-A103-C0D1426B5EC6}">
      <dsp:nvSpPr>
        <dsp:cNvPr id="0" name=""/>
        <dsp:cNvSpPr/>
      </dsp:nvSpPr>
      <dsp:spPr>
        <a:xfrm>
          <a:off x="2068848" y="304334"/>
          <a:ext cx="1476615" cy="11812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Discarding Distress</a:t>
          </a:r>
        </a:p>
      </dsp:txBody>
      <dsp:txXfrm>
        <a:off x="2103447" y="338933"/>
        <a:ext cx="1407417" cy="1112094"/>
      </dsp:txXfrm>
    </dsp:sp>
    <dsp:sp modelId="{BE51E910-D990-4063-8A8D-7741073B585C}">
      <dsp:nvSpPr>
        <dsp:cNvPr id="0" name=""/>
        <dsp:cNvSpPr/>
      </dsp:nvSpPr>
      <dsp:spPr>
        <a:xfrm rot="18674107">
          <a:off x="3219133" y="1237288"/>
          <a:ext cx="1499415" cy="44298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CC8027-655C-44C5-983B-13705BC266D2}">
      <dsp:nvSpPr>
        <dsp:cNvPr id="0" name=""/>
        <dsp:cNvSpPr/>
      </dsp:nvSpPr>
      <dsp:spPr>
        <a:xfrm>
          <a:off x="3724704" y="304345"/>
          <a:ext cx="1476615" cy="11812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Difficulty Discarding </a:t>
          </a:r>
        </a:p>
      </dsp:txBody>
      <dsp:txXfrm>
        <a:off x="3759303" y="338944"/>
        <a:ext cx="1407417" cy="11120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C3BB2-6127-46A2-A157-7408F5A9B3C2}">
      <dsp:nvSpPr>
        <dsp:cNvPr id="0" name=""/>
        <dsp:cNvSpPr/>
      </dsp:nvSpPr>
      <dsp:spPr>
        <a:xfrm>
          <a:off x="6088639" y="3296452"/>
          <a:ext cx="3239213" cy="18364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Impairs Safety of Self and Others</a:t>
          </a:r>
        </a:p>
        <a:p>
          <a:pPr marL="171450" lvl="1" indent="-171450" algn="l" defTabSz="800100">
            <a:lnSpc>
              <a:spcPct val="90000"/>
            </a:lnSpc>
            <a:spcBef>
              <a:spcPct val="0"/>
            </a:spcBef>
            <a:spcAft>
              <a:spcPct val="15000"/>
            </a:spcAft>
            <a:buChar char="•"/>
          </a:pPr>
          <a:r>
            <a:rPr lang="en-US" sz="1800" kern="1200" dirty="0"/>
            <a:t>Conflict and Social Isolation </a:t>
          </a:r>
        </a:p>
      </dsp:txBody>
      <dsp:txXfrm>
        <a:off x="7100743" y="3795897"/>
        <a:ext cx="2186769" cy="1296635"/>
      </dsp:txXfrm>
    </dsp:sp>
    <dsp:sp modelId="{FE322A3A-858E-47DE-ABA0-D9B3409ABD5B}">
      <dsp:nvSpPr>
        <dsp:cNvPr id="0" name=""/>
        <dsp:cNvSpPr/>
      </dsp:nvSpPr>
      <dsp:spPr>
        <a:xfrm>
          <a:off x="1704366" y="3296452"/>
          <a:ext cx="3469056" cy="18364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Injury or Death</a:t>
          </a:r>
        </a:p>
        <a:p>
          <a:pPr marL="171450" lvl="1" indent="-171450" algn="l" defTabSz="800100">
            <a:lnSpc>
              <a:spcPct val="90000"/>
            </a:lnSpc>
            <a:spcBef>
              <a:spcPct val="0"/>
            </a:spcBef>
            <a:spcAft>
              <a:spcPct val="15000"/>
            </a:spcAft>
            <a:buChar char="•"/>
          </a:pPr>
          <a:r>
            <a:rPr lang="en-US" sz="1800" kern="1200" dirty="0"/>
            <a:t>Health or Legal Consequences</a:t>
          </a:r>
        </a:p>
        <a:p>
          <a:pPr marL="171450" lvl="1" indent="-171450" algn="l" defTabSz="800100">
            <a:lnSpc>
              <a:spcPct val="90000"/>
            </a:lnSpc>
            <a:spcBef>
              <a:spcPct val="0"/>
            </a:spcBef>
            <a:spcAft>
              <a:spcPct val="15000"/>
            </a:spcAft>
            <a:buChar char="•"/>
          </a:pPr>
          <a:r>
            <a:rPr lang="en-US" sz="1800" kern="1200" dirty="0"/>
            <a:t>Eviction</a:t>
          </a:r>
        </a:p>
      </dsp:txBody>
      <dsp:txXfrm>
        <a:off x="1744706" y="3795897"/>
        <a:ext cx="2347659" cy="1296635"/>
      </dsp:txXfrm>
    </dsp:sp>
    <dsp:sp modelId="{F06AFCA5-C2DC-460B-901E-F6AE703F8837}">
      <dsp:nvSpPr>
        <dsp:cNvPr id="0" name=""/>
        <dsp:cNvSpPr/>
      </dsp:nvSpPr>
      <dsp:spPr>
        <a:xfrm>
          <a:off x="5758127" y="-115417"/>
          <a:ext cx="3449673" cy="18364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Reduces Function</a:t>
          </a:r>
        </a:p>
        <a:p>
          <a:pPr marL="171450" lvl="1" indent="-171450" algn="l" defTabSz="800100">
            <a:lnSpc>
              <a:spcPct val="90000"/>
            </a:lnSpc>
            <a:spcBef>
              <a:spcPct val="0"/>
            </a:spcBef>
            <a:spcAft>
              <a:spcPct val="15000"/>
            </a:spcAft>
            <a:buChar char="•"/>
          </a:pPr>
          <a:r>
            <a:rPr lang="en-US" sz="1800" kern="1200" dirty="0"/>
            <a:t>Reduces ADL’s</a:t>
          </a:r>
        </a:p>
      </dsp:txBody>
      <dsp:txXfrm>
        <a:off x="6833369" y="-75077"/>
        <a:ext cx="2334091" cy="1296635"/>
      </dsp:txXfrm>
    </dsp:sp>
    <dsp:sp modelId="{C6EBCFF6-EF76-4145-9A16-1A4DB94338D9}">
      <dsp:nvSpPr>
        <dsp:cNvPr id="0" name=""/>
        <dsp:cNvSpPr/>
      </dsp:nvSpPr>
      <dsp:spPr>
        <a:xfrm>
          <a:off x="1735845" y="-115417"/>
          <a:ext cx="3406099" cy="18364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Clutter</a:t>
          </a:r>
        </a:p>
        <a:p>
          <a:pPr marL="171450" lvl="1" indent="-171450" algn="l" defTabSz="800100">
            <a:lnSpc>
              <a:spcPct val="90000"/>
            </a:lnSpc>
            <a:spcBef>
              <a:spcPct val="0"/>
            </a:spcBef>
            <a:spcAft>
              <a:spcPct val="15000"/>
            </a:spcAft>
            <a:buChar char="•"/>
          </a:pPr>
          <a:r>
            <a:rPr lang="en-US" sz="1800" kern="1200" dirty="0"/>
            <a:t>Obstructs Access </a:t>
          </a:r>
        </a:p>
      </dsp:txBody>
      <dsp:txXfrm>
        <a:off x="1776185" y="-75077"/>
        <a:ext cx="2303589" cy="1296635"/>
      </dsp:txXfrm>
    </dsp:sp>
    <dsp:sp modelId="{AB6F35FB-860D-4E31-8676-0B7DD0E696F5}">
      <dsp:nvSpPr>
        <dsp:cNvPr id="0" name=""/>
        <dsp:cNvSpPr/>
      </dsp:nvSpPr>
      <dsp:spPr>
        <a:xfrm>
          <a:off x="3247211" y="209303"/>
          <a:ext cx="2172558" cy="2172558"/>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Excessive Accumulation of Objects</a:t>
          </a:r>
        </a:p>
      </dsp:txBody>
      <dsp:txXfrm>
        <a:off x="3883539" y="845631"/>
        <a:ext cx="1536230" cy="1536230"/>
      </dsp:txXfrm>
    </dsp:sp>
    <dsp:sp modelId="{08609885-17A0-4BBA-9413-FB766D34A9F1}">
      <dsp:nvSpPr>
        <dsp:cNvPr id="0" name=""/>
        <dsp:cNvSpPr/>
      </dsp:nvSpPr>
      <dsp:spPr>
        <a:xfrm rot="5400000">
          <a:off x="5506258" y="285994"/>
          <a:ext cx="2172558" cy="2172558"/>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Inhibits the Functionality of Living Area’s </a:t>
          </a:r>
        </a:p>
      </dsp:txBody>
      <dsp:txXfrm rot="-5400000">
        <a:off x="5506258" y="922322"/>
        <a:ext cx="1536230" cy="1536230"/>
      </dsp:txXfrm>
    </dsp:sp>
    <dsp:sp modelId="{346690E5-4DFA-4A02-96FE-CA9337A79782}">
      <dsp:nvSpPr>
        <dsp:cNvPr id="0" name=""/>
        <dsp:cNvSpPr/>
      </dsp:nvSpPr>
      <dsp:spPr>
        <a:xfrm rot="10800000">
          <a:off x="5506258" y="2558902"/>
          <a:ext cx="2172558" cy="2172558"/>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Compromises the Function and Safety of Home</a:t>
          </a:r>
        </a:p>
      </dsp:txBody>
      <dsp:txXfrm rot="10800000">
        <a:off x="5506258" y="2558902"/>
        <a:ext cx="1536230" cy="1536230"/>
      </dsp:txXfrm>
    </dsp:sp>
    <dsp:sp modelId="{9237F451-A3C9-4CA1-85CD-5E865F5D358A}">
      <dsp:nvSpPr>
        <dsp:cNvPr id="0" name=""/>
        <dsp:cNvSpPr/>
      </dsp:nvSpPr>
      <dsp:spPr>
        <a:xfrm rot="16200000">
          <a:off x="3233350" y="2558902"/>
          <a:ext cx="2172558" cy="2172558"/>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Increased Risk to Health and Safety</a:t>
          </a:r>
        </a:p>
      </dsp:txBody>
      <dsp:txXfrm rot="5400000">
        <a:off x="3869678" y="2558902"/>
        <a:ext cx="1536230" cy="1536230"/>
      </dsp:txXfrm>
    </dsp:sp>
    <dsp:sp modelId="{42C60C6C-BC51-4FEF-BB78-2C1BFECF25A1}">
      <dsp:nvSpPr>
        <dsp:cNvPr id="0" name=""/>
        <dsp:cNvSpPr/>
      </dsp:nvSpPr>
      <dsp:spPr>
        <a:xfrm>
          <a:off x="5081029" y="2057156"/>
          <a:ext cx="750109" cy="65226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5AA4D-94F8-4F79-B9B2-35C2A0CFDFDC}">
      <dsp:nvSpPr>
        <dsp:cNvPr id="0" name=""/>
        <dsp:cNvSpPr/>
      </dsp:nvSpPr>
      <dsp:spPr>
        <a:xfrm rot="10800000">
          <a:off x="5081029" y="2308029"/>
          <a:ext cx="750109" cy="65226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1F361-D4B7-4237-887F-A506B904EA84}">
      <dsp:nvSpPr>
        <dsp:cNvPr id="0" name=""/>
        <dsp:cNvSpPr/>
      </dsp:nvSpPr>
      <dsp:spPr>
        <a:xfrm>
          <a:off x="0" y="0"/>
          <a:ext cx="5268178" cy="526817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23F664-13AA-4B79-A093-D789B7CEC241}">
      <dsp:nvSpPr>
        <dsp:cNvPr id="0" name=""/>
        <dsp:cNvSpPr/>
      </dsp:nvSpPr>
      <dsp:spPr>
        <a:xfrm>
          <a:off x="2634089" y="0"/>
          <a:ext cx="6508271" cy="526817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$384,511.37</a:t>
          </a:r>
        </a:p>
      </dsp:txBody>
      <dsp:txXfrm>
        <a:off x="2634089" y="0"/>
        <a:ext cx="3254135" cy="1119487"/>
      </dsp:txXfrm>
    </dsp:sp>
    <dsp:sp modelId="{109487BF-1F10-4314-B6AB-F47FAE6DB7BB}">
      <dsp:nvSpPr>
        <dsp:cNvPr id="0" name=""/>
        <dsp:cNvSpPr/>
      </dsp:nvSpPr>
      <dsp:spPr>
        <a:xfrm>
          <a:off x="691448" y="1119487"/>
          <a:ext cx="3885281" cy="3885281"/>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6D8CF7-2B53-4BBA-8671-695C636322EF}">
      <dsp:nvSpPr>
        <dsp:cNvPr id="0" name=""/>
        <dsp:cNvSpPr/>
      </dsp:nvSpPr>
      <dsp:spPr>
        <a:xfrm>
          <a:off x="2634089" y="1119487"/>
          <a:ext cx="6508271" cy="388528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$55,591.21</a:t>
          </a:r>
        </a:p>
      </dsp:txBody>
      <dsp:txXfrm>
        <a:off x="2634089" y="1119487"/>
        <a:ext cx="3254135" cy="1119487"/>
      </dsp:txXfrm>
    </dsp:sp>
    <dsp:sp modelId="{AF338C86-3DC3-449A-9E90-5BE48FB66AF5}">
      <dsp:nvSpPr>
        <dsp:cNvPr id="0" name=""/>
        <dsp:cNvSpPr/>
      </dsp:nvSpPr>
      <dsp:spPr>
        <a:xfrm>
          <a:off x="1382896" y="2238975"/>
          <a:ext cx="2502384" cy="2502384"/>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FF1D8-793D-4357-89D2-062DF6665AB3}">
      <dsp:nvSpPr>
        <dsp:cNvPr id="0" name=""/>
        <dsp:cNvSpPr/>
      </dsp:nvSpPr>
      <dsp:spPr>
        <a:xfrm>
          <a:off x="2634089" y="2238975"/>
          <a:ext cx="6508271" cy="250238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$40,423.00</a:t>
          </a:r>
        </a:p>
      </dsp:txBody>
      <dsp:txXfrm>
        <a:off x="2634089" y="2238975"/>
        <a:ext cx="3254135" cy="1119487"/>
      </dsp:txXfrm>
    </dsp:sp>
    <dsp:sp modelId="{C1512A66-4B9D-439D-8AB6-00B42FAE387C}">
      <dsp:nvSpPr>
        <dsp:cNvPr id="0" name=""/>
        <dsp:cNvSpPr/>
      </dsp:nvSpPr>
      <dsp:spPr>
        <a:xfrm>
          <a:off x="2074345" y="3358463"/>
          <a:ext cx="1119487" cy="1119487"/>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22F61D-1E53-4D29-8893-0D5D89C03AA1}">
      <dsp:nvSpPr>
        <dsp:cNvPr id="0" name=""/>
        <dsp:cNvSpPr/>
      </dsp:nvSpPr>
      <dsp:spPr>
        <a:xfrm>
          <a:off x="2634089" y="3358463"/>
          <a:ext cx="6508271" cy="111948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$4500.00</a:t>
          </a:r>
        </a:p>
      </dsp:txBody>
      <dsp:txXfrm>
        <a:off x="2634089" y="3358463"/>
        <a:ext cx="3254135" cy="1119487"/>
      </dsp:txXfrm>
    </dsp:sp>
    <dsp:sp modelId="{EC1AA361-9EB9-405D-B3C0-DA2B6EC6EB0D}">
      <dsp:nvSpPr>
        <dsp:cNvPr id="0" name=""/>
        <dsp:cNvSpPr/>
      </dsp:nvSpPr>
      <dsp:spPr>
        <a:xfrm>
          <a:off x="5888225" y="0"/>
          <a:ext cx="3254135" cy="111948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Fire started by paper in one hoarded apartment spread to cause damage in 16 other units (2013-2014)</a:t>
          </a:r>
        </a:p>
      </dsp:txBody>
      <dsp:txXfrm>
        <a:off x="5888225" y="0"/>
        <a:ext cx="3254135" cy="1119487"/>
      </dsp:txXfrm>
    </dsp:sp>
    <dsp:sp modelId="{CFF7CEA2-5FDC-486A-981E-5B9611193B11}">
      <dsp:nvSpPr>
        <dsp:cNvPr id="0" name=""/>
        <dsp:cNvSpPr/>
      </dsp:nvSpPr>
      <dsp:spPr>
        <a:xfrm>
          <a:off x="5888225" y="1119487"/>
          <a:ext cx="3254135" cy="111948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Town legal fees for one single family dwelling (2012-2016)</a:t>
          </a:r>
        </a:p>
      </dsp:txBody>
      <dsp:txXfrm>
        <a:off x="5888225" y="1119487"/>
        <a:ext cx="3254135" cy="1119487"/>
      </dsp:txXfrm>
    </dsp:sp>
    <dsp:sp modelId="{5A935642-3175-4975-A46D-494B167ACF31}">
      <dsp:nvSpPr>
        <dsp:cNvPr id="0" name=""/>
        <dsp:cNvSpPr/>
      </dsp:nvSpPr>
      <dsp:spPr>
        <a:xfrm>
          <a:off x="5888225" y="2238975"/>
          <a:ext cx="3254135" cy="111948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Condo clean-out services for nuisance conditions (2015)</a:t>
          </a:r>
        </a:p>
      </dsp:txBody>
      <dsp:txXfrm>
        <a:off x="5888225" y="2238975"/>
        <a:ext cx="3254135" cy="1119487"/>
      </dsp:txXfrm>
    </dsp:sp>
    <dsp:sp modelId="{B4C1EF84-39E8-40CF-90D3-5094168EE5AE}">
      <dsp:nvSpPr>
        <dsp:cNvPr id="0" name=""/>
        <dsp:cNvSpPr/>
      </dsp:nvSpPr>
      <dsp:spPr>
        <a:xfrm>
          <a:off x="5888225" y="3358463"/>
          <a:ext cx="3254135" cy="111948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One apartment eviction, plus moving costs (2014)</a:t>
          </a:r>
        </a:p>
      </dsp:txBody>
      <dsp:txXfrm>
        <a:off x="5888225" y="3358463"/>
        <a:ext cx="3254135" cy="11194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4730D0-D733-5841-B60C-8A4C0A2B6301}">
      <dsp:nvSpPr>
        <dsp:cNvPr id="0" name=""/>
        <dsp:cNvSpPr/>
      </dsp:nvSpPr>
      <dsp:spPr>
        <a:xfrm>
          <a:off x="4528358" y="2971426"/>
          <a:ext cx="1916083" cy="19160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Focus of Traditional Treatment Models</a:t>
          </a:r>
        </a:p>
      </dsp:txBody>
      <dsp:txXfrm>
        <a:off x="4621893" y="3064961"/>
        <a:ext cx="1729013" cy="1729013"/>
      </dsp:txXfrm>
    </dsp:sp>
    <dsp:sp modelId="{2729EA33-FAE0-904B-8893-468D18AEFAD0}">
      <dsp:nvSpPr>
        <dsp:cNvPr id="0" name=""/>
        <dsp:cNvSpPr/>
      </dsp:nvSpPr>
      <dsp:spPr>
        <a:xfrm rot="16200000">
          <a:off x="4814373" y="2299399"/>
          <a:ext cx="1344052" cy="0"/>
        </a:xfrm>
        <a:custGeom>
          <a:avLst/>
          <a:gdLst/>
          <a:ahLst/>
          <a:cxnLst/>
          <a:rect l="0" t="0" r="0" b="0"/>
          <a:pathLst>
            <a:path>
              <a:moveTo>
                <a:pt x="0" y="0"/>
              </a:moveTo>
              <a:lnTo>
                <a:pt x="134405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257544-4478-EF4F-9DA7-912796D3301F}">
      <dsp:nvSpPr>
        <dsp:cNvPr id="0" name=""/>
        <dsp:cNvSpPr/>
      </dsp:nvSpPr>
      <dsp:spPr>
        <a:xfrm>
          <a:off x="4844512" y="343597"/>
          <a:ext cx="1283775" cy="12837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t>Behaviors</a:t>
          </a:r>
        </a:p>
      </dsp:txBody>
      <dsp:txXfrm>
        <a:off x="4907181" y="406266"/>
        <a:ext cx="1158437" cy="1158437"/>
      </dsp:txXfrm>
    </dsp:sp>
    <dsp:sp modelId="{5710D0E9-5ADA-5A40-B3F6-910F0A0C3506}">
      <dsp:nvSpPr>
        <dsp:cNvPr id="0" name=""/>
        <dsp:cNvSpPr/>
      </dsp:nvSpPr>
      <dsp:spPr>
        <a:xfrm rot="1800000">
          <a:off x="6370987" y="4756729"/>
          <a:ext cx="1096542" cy="0"/>
        </a:xfrm>
        <a:custGeom>
          <a:avLst/>
          <a:gdLst/>
          <a:ahLst/>
          <a:cxnLst/>
          <a:rect l="0" t="0" r="0" b="0"/>
          <a:pathLst>
            <a:path>
              <a:moveTo>
                <a:pt x="0" y="0"/>
              </a:moveTo>
              <a:lnTo>
                <a:pt x="109654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F11F3C-0501-1746-8F0A-E0470E2C03E1}">
      <dsp:nvSpPr>
        <dsp:cNvPr id="0" name=""/>
        <dsp:cNvSpPr/>
      </dsp:nvSpPr>
      <dsp:spPr>
        <a:xfrm>
          <a:off x="7394075" y="4759571"/>
          <a:ext cx="1283775" cy="12837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Feelings</a:t>
          </a:r>
        </a:p>
      </dsp:txBody>
      <dsp:txXfrm>
        <a:off x="7456744" y="4822240"/>
        <a:ext cx="1158437" cy="1158437"/>
      </dsp:txXfrm>
    </dsp:sp>
    <dsp:sp modelId="{FF95EF23-611C-044C-A3AE-01E47BB83198}">
      <dsp:nvSpPr>
        <dsp:cNvPr id="0" name=""/>
        <dsp:cNvSpPr/>
      </dsp:nvSpPr>
      <dsp:spPr>
        <a:xfrm rot="9000000">
          <a:off x="3505269" y="4756729"/>
          <a:ext cx="1096542" cy="0"/>
        </a:xfrm>
        <a:custGeom>
          <a:avLst/>
          <a:gdLst/>
          <a:ahLst/>
          <a:cxnLst/>
          <a:rect l="0" t="0" r="0" b="0"/>
          <a:pathLst>
            <a:path>
              <a:moveTo>
                <a:pt x="0" y="0"/>
              </a:moveTo>
              <a:lnTo>
                <a:pt x="109654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8914AE-AB27-3A41-94CE-E115CC5D80BF}">
      <dsp:nvSpPr>
        <dsp:cNvPr id="0" name=""/>
        <dsp:cNvSpPr/>
      </dsp:nvSpPr>
      <dsp:spPr>
        <a:xfrm>
          <a:off x="2294948" y="4759571"/>
          <a:ext cx="1283775" cy="12837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US" sz="2900" kern="1200" dirty="0"/>
            <a:t>Beliefs </a:t>
          </a:r>
        </a:p>
      </dsp:txBody>
      <dsp:txXfrm>
        <a:off x="2357617" y="4822240"/>
        <a:ext cx="1158437" cy="11584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170AB-D076-EF4D-8C12-C5AD29D00AB2}">
      <dsp:nvSpPr>
        <dsp:cNvPr id="0" name=""/>
        <dsp:cNvSpPr/>
      </dsp:nvSpPr>
      <dsp:spPr>
        <a:xfrm>
          <a:off x="3000551" y="2073234"/>
          <a:ext cx="2349424" cy="22384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ea typeface="Tahoma" panose="020B0604030504040204" pitchFamily="34" charset="0"/>
              <a:cs typeface="Tahoma" panose="020B0604030504040204" pitchFamily="34" charset="0"/>
            </a:rPr>
            <a:t>Unconscious</a:t>
          </a:r>
          <a:r>
            <a:rPr lang="en-US" sz="2400" kern="1200" dirty="0">
              <a:latin typeface="+mn-lt"/>
              <a:ea typeface="Tahoma" panose="020B0604030504040204" pitchFamily="34" charset="0"/>
              <a:cs typeface="Tahoma" panose="020B0604030504040204" pitchFamily="34" charset="0"/>
            </a:rPr>
            <a:t> </a:t>
          </a:r>
          <a:r>
            <a:rPr lang="en-US" sz="1800" kern="1200" dirty="0">
              <a:latin typeface="+mn-lt"/>
              <a:ea typeface="Tahoma" panose="020B0604030504040204" pitchFamily="34" charset="0"/>
              <a:cs typeface="Tahoma" panose="020B0604030504040204" pitchFamily="34" charset="0"/>
            </a:rPr>
            <a:t>Motivations</a:t>
          </a:r>
          <a:endParaRPr lang="en-US" sz="2400" kern="1200" dirty="0">
            <a:latin typeface="+mn-lt"/>
            <a:ea typeface="Tahoma" panose="020B0604030504040204" pitchFamily="34" charset="0"/>
            <a:cs typeface="Tahoma" panose="020B0604030504040204" pitchFamily="34" charset="0"/>
          </a:endParaRPr>
        </a:p>
      </dsp:txBody>
      <dsp:txXfrm>
        <a:off x="3344616" y="2401043"/>
        <a:ext cx="1661294" cy="1582805"/>
      </dsp:txXfrm>
    </dsp:sp>
    <dsp:sp modelId="{E68E7D07-B731-F24D-BC84-84E8464AF7C7}">
      <dsp:nvSpPr>
        <dsp:cNvPr id="0" name=""/>
        <dsp:cNvSpPr/>
      </dsp:nvSpPr>
      <dsp:spPr>
        <a:xfrm rot="16200000">
          <a:off x="4098217" y="1650455"/>
          <a:ext cx="154093" cy="5635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Tahoma" panose="020B0604030504040204" pitchFamily="34" charset="0"/>
            <a:ea typeface="Tahoma" panose="020B0604030504040204" pitchFamily="34" charset="0"/>
            <a:cs typeface="Tahoma" panose="020B0604030504040204" pitchFamily="34" charset="0"/>
          </a:endParaRPr>
        </a:p>
      </dsp:txBody>
      <dsp:txXfrm>
        <a:off x="4121331" y="1786277"/>
        <a:ext cx="107865" cy="338122"/>
      </dsp:txXfrm>
    </dsp:sp>
    <dsp:sp modelId="{140F481A-B231-4943-B377-F8FFF65C6F25}">
      <dsp:nvSpPr>
        <dsp:cNvPr id="0" name=""/>
        <dsp:cNvSpPr/>
      </dsp:nvSpPr>
      <dsp:spPr>
        <a:xfrm>
          <a:off x="3313439" y="-35316"/>
          <a:ext cx="1723648" cy="18178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ea typeface="Tahoma" panose="020B0604030504040204" pitchFamily="34" charset="0"/>
              <a:cs typeface="Tahoma" panose="020B0604030504040204" pitchFamily="34" charset="0"/>
            </a:rPr>
            <a:t>Fear</a:t>
          </a:r>
        </a:p>
      </dsp:txBody>
      <dsp:txXfrm>
        <a:off x="3565861" y="230896"/>
        <a:ext cx="1218804" cy="1285384"/>
      </dsp:txXfrm>
    </dsp:sp>
    <dsp:sp modelId="{E735E9F8-426B-BB4A-9EF4-2AE6862054DE}">
      <dsp:nvSpPr>
        <dsp:cNvPr id="0" name=""/>
        <dsp:cNvSpPr/>
      </dsp:nvSpPr>
      <dsp:spPr>
        <a:xfrm rot="19800000">
          <a:off x="5224229" y="2261316"/>
          <a:ext cx="151519" cy="5635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Tahoma" panose="020B0604030504040204" pitchFamily="34" charset="0"/>
            <a:ea typeface="Tahoma" panose="020B0604030504040204" pitchFamily="34" charset="0"/>
            <a:cs typeface="Tahoma" panose="020B0604030504040204" pitchFamily="34" charset="0"/>
          </a:endParaRPr>
        </a:p>
      </dsp:txBody>
      <dsp:txXfrm>
        <a:off x="5227274" y="2385388"/>
        <a:ext cx="106063" cy="338122"/>
      </dsp:txXfrm>
    </dsp:sp>
    <dsp:sp modelId="{7070B13A-8623-B441-9FF1-D3F316ABF789}">
      <dsp:nvSpPr>
        <dsp:cNvPr id="0" name=""/>
        <dsp:cNvSpPr/>
      </dsp:nvSpPr>
      <dsp:spPr>
        <a:xfrm>
          <a:off x="5321630" y="1124112"/>
          <a:ext cx="1723648" cy="18178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ea typeface="Tahoma" panose="020B0604030504040204" pitchFamily="34" charset="0"/>
              <a:cs typeface="Tahoma" panose="020B0604030504040204" pitchFamily="34" charset="0"/>
            </a:rPr>
            <a:t>Anxiety </a:t>
          </a:r>
        </a:p>
      </dsp:txBody>
      <dsp:txXfrm>
        <a:off x="5574052" y="1390324"/>
        <a:ext cx="1218804" cy="1285384"/>
      </dsp:txXfrm>
    </dsp:sp>
    <dsp:sp modelId="{4A8A23D3-EDD7-3245-9CE1-353613EC7427}">
      <dsp:nvSpPr>
        <dsp:cNvPr id="0" name=""/>
        <dsp:cNvSpPr/>
      </dsp:nvSpPr>
      <dsp:spPr>
        <a:xfrm rot="1882854">
          <a:off x="5194356" y="3564531"/>
          <a:ext cx="105790" cy="5635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Tahoma" panose="020B0604030504040204" pitchFamily="34" charset="0"/>
            <a:ea typeface="Tahoma" panose="020B0604030504040204" pitchFamily="34" charset="0"/>
            <a:cs typeface="Tahoma" panose="020B0604030504040204" pitchFamily="34" charset="0"/>
          </a:endParaRPr>
        </a:p>
      </dsp:txBody>
      <dsp:txXfrm>
        <a:off x="5196677" y="3668976"/>
        <a:ext cx="74053" cy="338122"/>
      </dsp:txXfrm>
    </dsp:sp>
    <dsp:sp modelId="{1D2D7117-917F-F544-BB34-EB1F0739AE55}">
      <dsp:nvSpPr>
        <dsp:cNvPr id="0" name=""/>
        <dsp:cNvSpPr/>
      </dsp:nvSpPr>
      <dsp:spPr>
        <a:xfrm>
          <a:off x="5219225" y="3445966"/>
          <a:ext cx="1723648" cy="18178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ea typeface="Tahoma" panose="020B0604030504040204" pitchFamily="34" charset="0"/>
              <a:cs typeface="Tahoma" panose="020B0604030504040204" pitchFamily="34" charset="0"/>
            </a:rPr>
            <a:t>Anger</a:t>
          </a:r>
        </a:p>
      </dsp:txBody>
      <dsp:txXfrm>
        <a:off x="5471647" y="3712178"/>
        <a:ext cx="1218804" cy="1285384"/>
      </dsp:txXfrm>
    </dsp:sp>
    <dsp:sp modelId="{823F3ED7-B6BF-084B-AEF1-9D1412667C27}">
      <dsp:nvSpPr>
        <dsp:cNvPr id="0" name=""/>
        <dsp:cNvSpPr/>
      </dsp:nvSpPr>
      <dsp:spPr>
        <a:xfrm rot="5400000">
          <a:off x="4076971" y="4209782"/>
          <a:ext cx="196584" cy="5635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Tahoma" panose="020B0604030504040204" pitchFamily="34" charset="0"/>
            <a:ea typeface="Tahoma" panose="020B0604030504040204" pitchFamily="34" charset="0"/>
            <a:cs typeface="Tahoma" panose="020B0604030504040204" pitchFamily="34" charset="0"/>
          </a:endParaRPr>
        </a:p>
      </dsp:txBody>
      <dsp:txXfrm>
        <a:off x="4106459" y="4293003"/>
        <a:ext cx="137609" cy="338122"/>
      </dsp:txXfrm>
    </dsp:sp>
    <dsp:sp modelId="{88DA7CAD-A3A1-BC43-92C3-0BD0A497F836}">
      <dsp:nvSpPr>
        <dsp:cNvPr id="0" name=""/>
        <dsp:cNvSpPr/>
      </dsp:nvSpPr>
      <dsp:spPr>
        <a:xfrm>
          <a:off x="3346531" y="4682572"/>
          <a:ext cx="1657465" cy="16574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mn-lt"/>
              <a:ea typeface="Tahoma" panose="020B0604030504040204" pitchFamily="34" charset="0"/>
              <a:cs typeface="Tahoma" panose="020B0604030504040204" pitchFamily="34" charset="0"/>
            </a:rPr>
            <a:t>Sadness </a:t>
          </a:r>
          <a:endParaRPr lang="en-US" sz="2000" kern="1200" dirty="0">
            <a:latin typeface="+mn-lt"/>
            <a:ea typeface="Tahoma" panose="020B0604030504040204" pitchFamily="34" charset="0"/>
            <a:cs typeface="Tahoma" panose="020B0604030504040204" pitchFamily="34" charset="0"/>
          </a:endParaRPr>
        </a:p>
      </dsp:txBody>
      <dsp:txXfrm>
        <a:off x="3589261" y="4925302"/>
        <a:ext cx="1172005" cy="1172005"/>
      </dsp:txXfrm>
    </dsp:sp>
    <dsp:sp modelId="{37FE42CF-28CC-E543-8BE9-DE061FB27F22}">
      <dsp:nvSpPr>
        <dsp:cNvPr id="0" name=""/>
        <dsp:cNvSpPr/>
      </dsp:nvSpPr>
      <dsp:spPr>
        <a:xfrm rot="9000000">
          <a:off x="2974778" y="3560038"/>
          <a:ext cx="151519" cy="5635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Tahoma" panose="020B0604030504040204" pitchFamily="34" charset="0"/>
            <a:ea typeface="Tahoma" panose="020B0604030504040204" pitchFamily="34" charset="0"/>
            <a:cs typeface="Tahoma" panose="020B0604030504040204" pitchFamily="34" charset="0"/>
          </a:endParaRPr>
        </a:p>
      </dsp:txBody>
      <dsp:txXfrm rot="10800000">
        <a:off x="3017189" y="3661382"/>
        <a:ext cx="106063" cy="338122"/>
      </dsp:txXfrm>
    </dsp:sp>
    <dsp:sp modelId="{19937DFC-16BF-9848-B726-319C6A7CCE84}">
      <dsp:nvSpPr>
        <dsp:cNvPr id="0" name=""/>
        <dsp:cNvSpPr/>
      </dsp:nvSpPr>
      <dsp:spPr>
        <a:xfrm>
          <a:off x="1305249" y="3442971"/>
          <a:ext cx="1723648" cy="18178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ea typeface="Tahoma" panose="020B0604030504040204" pitchFamily="34" charset="0"/>
              <a:cs typeface="Tahoma" panose="020B0604030504040204" pitchFamily="34" charset="0"/>
            </a:rPr>
            <a:t>Trauma</a:t>
          </a:r>
        </a:p>
      </dsp:txBody>
      <dsp:txXfrm>
        <a:off x="1557671" y="3709183"/>
        <a:ext cx="1218804" cy="1285384"/>
      </dsp:txXfrm>
    </dsp:sp>
    <dsp:sp modelId="{8BD4D1FB-7C26-064B-B8CD-3C9CB0D1AD2A}">
      <dsp:nvSpPr>
        <dsp:cNvPr id="0" name=""/>
        <dsp:cNvSpPr/>
      </dsp:nvSpPr>
      <dsp:spPr>
        <a:xfrm rot="12397860">
          <a:off x="2826089" y="2293050"/>
          <a:ext cx="234933" cy="5635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Tahoma" panose="020B0604030504040204" pitchFamily="34" charset="0"/>
            <a:ea typeface="Tahoma" panose="020B0604030504040204" pitchFamily="34" charset="0"/>
            <a:cs typeface="Tahoma" panose="020B0604030504040204" pitchFamily="34" charset="0"/>
          </a:endParaRPr>
        </a:p>
      </dsp:txBody>
      <dsp:txXfrm rot="10800000">
        <a:off x="2892830" y="2421554"/>
        <a:ext cx="164453" cy="338122"/>
      </dsp:txXfrm>
    </dsp:sp>
    <dsp:sp modelId="{6DB4D41A-F81C-8B4B-A511-BF89CEB4D345}">
      <dsp:nvSpPr>
        <dsp:cNvPr id="0" name=""/>
        <dsp:cNvSpPr/>
      </dsp:nvSpPr>
      <dsp:spPr>
        <a:xfrm>
          <a:off x="1099340" y="1173305"/>
          <a:ext cx="1723648" cy="18178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ea typeface="Tahoma" panose="020B0604030504040204" pitchFamily="34" charset="0"/>
              <a:cs typeface="Tahoma" panose="020B0604030504040204" pitchFamily="34" charset="0"/>
            </a:rPr>
            <a:t>Loneliness </a:t>
          </a:r>
        </a:p>
      </dsp:txBody>
      <dsp:txXfrm>
        <a:off x="1351762" y="1439517"/>
        <a:ext cx="1218804" cy="12853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5A36E-CD93-6145-BBC4-BE02FD01EFBD}">
      <dsp:nvSpPr>
        <dsp:cNvPr id="0" name=""/>
        <dsp:cNvSpPr/>
      </dsp:nvSpPr>
      <dsp:spPr>
        <a:xfrm>
          <a:off x="2648111" y="3944536"/>
          <a:ext cx="436558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3862B7-8F09-B048-B9DB-EFE6CEC505AB}">
      <dsp:nvSpPr>
        <dsp:cNvPr id="0" name=""/>
        <dsp:cNvSpPr/>
      </dsp:nvSpPr>
      <dsp:spPr>
        <a:xfrm>
          <a:off x="2648111" y="2867545"/>
          <a:ext cx="363429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A2188F-6E2D-3742-9A46-F0CA5B383FEB}">
      <dsp:nvSpPr>
        <dsp:cNvPr id="0" name=""/>
        <dsp:cNvSpPr/>
      </dsp:nvSpPr>
      <dsp:spPr>
        <a:xfrm>
          <a:off x="2648111" y="1564518"/>
          <a:ext cx="363429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331AE3-3C0B-7E4F-955E-0B562862DA2C}">
      <dsp:nvSpPr>
        <dsp:cNvPr id="0" name=""/>
        <dsp:cNvSpPr/>
      </dsp:nvSpPr>
      <dsp:spPr>
        <a:xfrm>
          <a:off x="2648111" y="487527"/>
          <a:ext cx="436558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37F9A1-A364-8D48-AD75-B386783F7FAD}">
      <dsp:nvSpPr>
        <dsp:cNvPr id="0" name=""/>
        <dsp:cNvSpPr/>
      </dsp:nvSpPr>
      <dsp:spPr>
        <a:xfrm>
          <a:off x="432079" y="0"/>
          <a:ext cx="4432064" cy="443206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B2F809-EC4B-694F-B982-7590ADBDD7B1}">
      <dsp:nvSpPr>
        <dsp:cNvPr id="0" name=""/>
        <dsp:cNvSpPr/>
      </dsp:nvSpPr>
      <dsp:spPr>
        <a:xfrm>
          <a:off x="981230" y="587915"/>
          <a:ext cx="3214912" cy="236856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Conscious Reasoning used to explain our behavior </a:t>
          </a:r>
        </a:p>
      </dsp:txBody>
      <dsp:txXfrm>
        <a:off x="981230" y="587915"/>
        <a:ext cx="3214912" cy="2368562"/>
      </dsp:txXfrm>
    </dsp:sp>
    <dsp:sp modelId="{B3A299DB-DE4B-A546-99C6-3DA2DC401FCC}">
      <dsp:nvSpPr>
        <dsp:cNvPr id="0" name=""/>
        <dsp:cNvSpPr/>
      </dsp:nvSpPr>
      <dsp:spPr>
        <a:xfrm>
          <a:off x="6526167" y="0"/>
          <a:ext cx="975054" cy="97505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FB7057-5D37-934A-98C6-4CCCB24F894F}">
      <dsp:nvSpPr>
        <dsp:cNvPr id="0" name=""/>
        <dsp:cNvSpPr/>
      </dsp:nvSpPr>
      <dsp:spPr>
        <a:xfrm>
          <a:off x="7501221" y="0"/>
          <a:ext cx="2868530" cy="975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0" rIns="129540" bIns="0" numCol="1" spcCol="1270" anchor="ctr" anchorCtr="0">
          <a:noAutofit/>
        </a:bodyPr>
        <a:lstStyle/>
        <a:p>
          <a:pPr marL="0" lvl="0" indent="0" algn="l" defTabSz="1511300">
            <a:lnSpc>
              <a:spcPct val="90000"/>
            </a:lnSpc>
            <a:spcBef>
              <a:spcPct val="0"/>
            </a:spcBef>
            <a:spcAft>
              <a:spcPct val="35000"/>
            </a:spcAft>
            <a:buNone/>
          </a:pPr>
          <a:r>
            <a:rPr lang="en-US" sz="3400" kern="1200" dirty="0"/>
            <a:t>Waste Related Beliefs </a:t>
          </a:r>
        </a:p>
      </dsp:txBody>
      <dsp:txXfrm>
        <a:off x="7501221" y="0"/>
        <a:ext cx="2868530" cy="975054"/>
      </dsp:txXfrm>
    </dsp:sp>
    <dsp:sp modelId="{6ED2E840-997A-374A-B42B-E5395EE12211}">
      <dsp:nvSpPr>
        <dsp:cNvPr id="0" name=""/>
        <dsp:cNvSpPr/>
      </dsp:nvSpPr>
      <dsp:spPr>
        <a:xfrm>
          <a:off x="5794877" y="1076991"/>
          <a:ext cx="975054" cy="97505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41131A-530B-2148-B832-CB5D39DA24A1}">
      <dsp:nvSpPr>
        <dsp:cNvPr id="0" name=""/>
        <dsp:cNvSpPr/>
      </dsp:nvSpPr>
      <dsp:spPr>
        <a:xfrm>
          <a:off x="6769931" y="1076991"/>
          <a:ext cx="2643187" cy="975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0" rIns="129540" bIns="0" numCol="1" spcCol="1270" anchor="ctr" anchorCtr="0">
          <a:noAutofit/>
        </a:bodyPr>
        <a:lstStyle/>
        <a:p>
          <a:pPr marL="0" lvl="0" indent="0" algn="l" defTabSz="1511300">
            <a:lnSpc>
              <a:spcPct val="90000"/>
            </a:lnSpc>
            <a:spcBef>
              <a:spcPct val="0"/>
            </a:spcBef>
            <a:spcAft>
              <a:spcPct val="35000"/>
            </a:spcAft>
            <a:buNone/>
          </a:pPr>
          <a:r>
            <a:rPr lang="en-US" sz="3400" kern="1200" dirty="0"/>
            <a:t>Objects as Memory Aids</a:t>
          </a:r>
        </a:p>
      </dsp:txBody>
      <dsp:txXfrm>
        <a:off x="6769931" y="1076991"/>
        <a:ext cx="2643187" cy="975054"/>
      </dsp:txXfrm>
    </dsp:sp>
    <dsp:sp modelId="{BEA90966-00B7-4540-9E34-1C18154EC5C6}">
      <dsp:nvSpPr>
        <dsp:cNvPr id="0" name=""/>
        <dsp:cNvSpPr/>
      </dsp:nvSpPr>
      <dsp:spPr>
        <a:xfrm>
          <a:off x="5794877" y="2380018"/>
          <a:ext cx="975054" cy="97505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5C5323-9BE7-F244-A2A5-15BF77CA4DCB}">
      <dsp:nvSpPr>
        <dsp:cNvPr id="0" name=""/>
        <dsp:cNvSpPr/>
      </dsp:nvSpPr>
      <dsp:spPr>
        <a:xfrm>
          <a:off x="6769931" y="2380018"/>
          <a:ext cx="3028950" cy="975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0" rIns="129540" bIns="0" numCol="1" spcCol="1270" anchor="ctr" anchorCtr="0">
          <a:noAutofit/>
        </a:bodyPr>
        <a:lstStyle/>
        <a:p>
          <a:pPr marL="0" lvl="0" indent="0" algn="l" defTabSz="1511300">
            <a:lnSpc>
              <a:spcPct val="90000"/>
            </a:lnSpc>
            <a:spcBef>
              <a:spcPct val="0"/>
            </a:spcBef>
            <a:spcAft>
              <a:spcPct val="35000"/>
            </a:spcAft>
            <a:buNone/>
          </a:pPr>
          <a:r>
            <a:rPr lang="en-US" sz="3400" kern="1200" dirty="0"/>
            <a:t>Potential Utility of Objects</a:t>
          </a:r>
        </a:p>
      </dsp:txBody>
      <dsp:txXfrm>
        <a:off x="6769931" y="2380018"/>
        <a:ext cx="3028950" cy="975054"/>
      </dsp:txXfrm>
    </dsp:sp>
    <dsp:sp modelId="{225DABCA-B4EB-854F-A7A3-0B05980020BB}">
      <dsp:nvSpPr>
        <dsp:cNvPr id="0" name=""/>
        <dsp:cNvSpPr/>
      </dsp:nvSpPr>
      <dsp:spPr>
        <a:xfrm>
          <a:off x="6526167" y="3457009"/>
          <a:ext cx="975054" cy="97505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70A14C-0C07-DA45-A61F-C3011A6FE5B0}">
      <dsp:nvSpPr>
        <dsp:cNvPr id="0" name=""/>
        <dsp:cNvSpPr/>
      </dsp:nvSpPr>
      <dsp:spPr>
        <a:xfrm>
          <a:off x="7501221" y="3457009"/>
          <a:ext cx="2976550" cy="975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0" rIns="129540" bIns="0" numCol="1" spcCol="1270" anchor="ctr" anchorCtr="0">
          <a:noAutofit/>
        </a:bodyPr>
        <a:lstStyle/>
        <a:p>
          <a:pPr marL="0" lvl="0" indent="0" algn="l" defTabSz="1511300">
            <a:lnSpc>
              <a:spcPct val="90000"/>
            </a:lnSpc>
            <a:spcBef>
              <a:spcPct val="0"/>
            </a:spcBef>
            <a:spcAft>
              <a:spcPct val="35000"/>
            </a:spcAft>
            <a:buNone/>
          </a:pPr>
          <a:r>
            <a:rPr lang="en-US" sz="3400" kern="1200" dirty="0"/>
            <a:t>Aesthetic Value of Objects</a:t>
          </a:r>
        </a:p>
      </dsp:txBody>
      <dsp:txXfrm>
        <a:off x="7501221" y="3457009"/>
        <a:ext cx="2976550" cy="9750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6AF40-39B4-BF48-922B-9F99693FA237}">
      <dsp:nvSpPr>
        <dsp:cNvPr id="0" name=""/>
        <dsp:cNvSpPr/>
      </dsp:nvSpPr>
      <dsp:spPr>
        <a:xfrm>
          <a:off x="1604154" y="67111"/>
          <a:ext cx="2776120" cy="2776543"/>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5921A2-2738-E541-A2A4-C726DC274555}">
      <dsp:nvSpPr>
        <dsp:cNvPr id="0" name=""/>
        <dsp:cNvSpPr/>
      </dsp:nvSpPr>
      <dsp:spPr>
        <a:xfrm>
          <a:off x="2217768" y="1069527"/>
          <a:ext cx="1542636" cy="771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n-lt"/>
              <a:ea typeface="Tahoma" panose="020B0604030504040204" pitchFamily="34" charset="0"/>
              <a:cs typeface="Tahoma" panose="020B0604030504040204" pitchFamily="34" charset="0"/>
            </a:rPr>
            <a:t>Decisional Duress</a:t>
          </a:r>
        </a:p>
      </dsp:txBody>
      <dsp:txXfrm>
        <a:off x="2217768" y="1069527"/>
        <a:ext cx="1542636" cy="771133"/>
      </dsp:txXfrm>
    </dsp:sp>
    <dsp:sp modelId="{FEA9AEA6-ECD9-5C48-925E-FA72EF3E8A8E}">
      <dsp:nvSpPr>
        <dsp:cNvPr id="0" name=""/>
        <dsp:cNvSpPr/>
      </dsp:nvSpPr>
      <dsp:spPr>
        <a:xfrm>
          <a:off x="833096" y="1662441"/>
          <a:ext cx="2776120" cy="2776543"/>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86A80C-9A3D-ED48-BC3C-29A95F6BB411}">
      <dsp:nvSpPr>
        <dsp:cNvPr id="0" name=""/>
        <dsp:cNvSpPr/>
      </dsp:nvSpPr>
      <dsp:spPr>
        <a:xfrm>
          <a:off x="1449838" y="2674085"/>
          <a:ext cx="1542636" cy="771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n-lt"/>
              <a:ea typeface="Tahoma" panose="020B0604030504040204" pitchFamily="34" charset="0"/>
              <a:cs typeface="Tahoma" panose="020B0604030504040204" pitchFamily="34" charset="0"/>
            </a:rPr>
            <a:t>Emotional Distress</a:t>
          </a:r>
        </a:p>
      </dsp:txBody>
      <dsp:txXfrm>
        <a:off x="1449838" y="2674085"/>
        <a:ext cx="1542636" cy="771133"/>
      </dsp:txXfrm>
    </dsp:sp>
    <dsp:sp modelId="{608DDF2C-AD2B-E24C-BA4F-4E63B84A4EC2}">
      <dsp:nvSpPr>
        <dsp:cNvPr id="0" name=""/>
        <dsp:cNvSpPr/>
      </dsp:nvSpPr>
      <dsp:spPr>
        <a:xfrm>
          <a:off x="1801741" y="3448680"/>
          <a:ext cx="2385117" cy="2386073"/>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C50048-098E-1B41-85F9-BF0E94C39FFD}">
      <dsp:nvSpPr>
        <dsp:cNvPr id="0" name=""/>
        <dsp:cNvSpPr/>
      </dsp:nvSpPr>
      <dsp:spPr>
        <a:xfrm>
          <a:off x="2221417" y="4280950"/>
          <a:ext cx="1542636" cy="771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n-lt"/>
              <a:ea typeface="Tahoma" panose="020B0604030504040204" pitchFamily="34" charset="0"/>
              <a:cs typeface="Tahoma" panose="020B0604030504040204" pitchFamily="34" charset="0"/>
            </a:rPr>
            <a:t>Cognitive Arrest  </a:t>
          </a:r>
        </a:p>
      </dsp:txBody>
      <dsp:txXfrm>
        <a:off x="2221417" y="4280950"/>
        <a:ext cx="1542636" cy="7711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26DD8-0ABF-4767-88C7-A8037E0FD76D}">
      <dsp:nvSpPr>
        <dsp:cNvPr id="0" name=""/>
        <dsp:cNvSpPr/>
      </dsp:nvSpPr>
      <dsp:spPr>
        <a:xfrm>
          <a:off x="2266101" y="2206"/>
          <a:ext cx="9064406" cy="11431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875" tIns="290372" rIns="175875" bIns="290372" numCol="1" spcCol="1270" anchor="ctr" anchorCtr="0">
          <a:noAutofit/>
        </a:bodyPr>
        <a:lstStyle/>
        <a:p>
          <a:pPr marL="0" lvl="0" indent="0" algn="l" defTabSz="889000">
            <a:lnSpc>
              <a:spcPct val="90000"/>
            </a:lnSpc>
            <a:spcBef>
              <a:spcPct val="0"/>
            </a:spcBef>
            <a:spcAft>
              <a:spcPct val="35000"/>
            </a:spcAft>
            <a:buNone/>
          </a:pPr>
          <a:r>
            <a:rPr lang="en-US" sz="2000" kern="1200" dirty="0"/>
            <a:t>Cognitive</a:t>
          </a:r>
        </a:p>
        <a:p>
          <a:pPr marL="0" lvl="0" indent="0" algn="l" defTabSz="889000">
            <a:lnSpc>
              <a:spcPct val="90000"/>
            </a:lnSpc>
            <a:spcBef>
              <a:spcPct val="0"/>
            </a:spcBef>
            <a:spcAft>
              <a:spcPct val="35000"/>
            </a:spcAft>
            <a:buNone/>
          </a:pPr>
          <a:r>
            <a:rPr lang="en-US" sz="2000" kern="1200" dirty="0"/>
            <a:t>Behavioral Therapy  </a:t>
          </a:r>
        </a:p>
      </dsp:txBody>
      <dsp:txXfrm>
        <a:off x="2266101" y="2206"/>
        <a:ext cx="9064406" cy="1143197"/>
      </dsp:txXfrm>
    </dsp:sp>
    <dsp:sp modelId="{FB4947AE-FF0F-49AA-B986-741FE109C3BB}">
      <dsp:nvSpPr>
        <dsp:cNvPr id="0" name=""/>
        <dsp:cNvSpPr/>
      </dsp:nvSpPr>
      <dsp:spPr>
        <a:xfrm>
          <a:off x="0" y="2206"/>
          <a:ext cx="2266101" cy="114319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915" tIns="112922" rIns="119915" bIns="112922" numCol="1" spcCol="1270" anchor="ctr" anchorCtr="0">
          <a:noAutofit/>
        </a:bodyPr>
        <a:lstStyle/>
        <a:p>
          <a:pPr marL="0" lvl="0" indent="0" algn="ctr" defTabSz="889000">
            <a:lnSpc>
              <a:spcPct val="90000"/>
            </a:lnSpc>
            <a:spcBef>
              <a:spcPct val="0"/>
            </a:spcBef>
            <a:spcAft>
              <a:spcPct val="35000"/>
            </a:spcAft>
            <a:buNone/>
          </a:pPr>
          <a:r>
            <a:rPr lang="en-US" sz="2000" kern="1200" dirty="0"/>
            <a:t>Perceived Need to Save</a:t>
          </a:r>
        </a:p>
      </dsp:txBody>
      <dsp:txXfrm>
        <a:off x="0" y="2206"/>
        <a:ext cx="2266101" cy="1143197"/>
      </dsp:txXfrm>
    </dsp:sp>
    <dsp:sp modelId="{47E1F32F-8074-4460-B395-5A2818F7901D}">
      <dsp:nvSpPr>
        <dsp:cNvPr id="0" name=""/>
        <dsp:cNvSpPr/>
      </dsp:nvSpPr>
      <dsp:spPr>
        <a:xfrm>
          <a:off x="2266101" y="1213995"/>
          <a:ext cx="9064406" cy="11431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875" tIns="290372" rIns="175875" bIns="290372" numCol="1" spcCol="1270" anchor="ctr" anchorCtr="0">
          <a:noAutofit/>
        </a:bodyPr>
        <a:lstStyle/>
        <a:p>
          <a:pPr marL="0" lvl="0" indent="0" algn="l" defTabSz="889000">
            <a:lnSpc>
              <a:spcPct val="90000"/>
            </a:lnSpc>
            <a:spcBef>
              <a:spcPct val="0"/>
            </a:spcBef>
            <a:spcAft>
              <a:spcPct val="35000"/>
            </a:spcAft>
            <a:buNone/>
          </a:pPr>
          <a:r>
            <a:rPr lang="en-US" sz="2000" kern="1200" dirty="0"/>
            <a:t>Exposure and Response Prevention Therapy</a:t>
          </a:r>
        </a:p>
      </dsp:txBody>
      <dsp:txXfrm>
        <a:off x="2266101" y="1213995"/>
        <a:ext cx="9064406" cy="1143197"/>
      </dsp:txXfrm>
    </dsp:sp>
    <dsp:sp modelId="{02911C87-FA48-4F86-A941-1117E679F6C1}">
      <dsp:nvSpPr>
        <dsp:cNvPr id="0" name=""/>
        <dsp:cNvSpPr/>
      </dsp:nvSpPr>
      <dsp:spPr>
        <a:xfrm>
          <a:off x="0" y="1213995"/>
          <a:ext cx="2266101" cy="114319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915" tIns="112922" rIns="119915" bIns="112922" numCol="1" spcCol="1270" anchor="ctr" anchorCtr="0">
          <a:noAutofit/>
        </a:bodyPr>
        <a:lstStyle/>
        <a:p>
          <a:pPr marL="0" lvl="0" indent="0" algn="ctr" defTabSz="889000">
            <a:lnSpc>
              <a:spcPct val="90000"/>
            </a:lnSpc>
            <a:spcBef>
              <a:spcPct val="0"/>
            </a:spcBef>
            <a:spcAft>
              <a:spcPct val="35000"/>
            </a:spcAft>
            <a:buNone/>
          </a:pPr>
          <a:r>
            <a:rPr lang="en-US" sz="2000" kern="1200"/>
            <a:t>Discarding Distress </a:t>
          </a:r>
        </a:p>
      </dsp:txBody>
      <dsp:txXfrm>
        <a:off x="0" y="1213995"/>
        <a:ext cx="2266101" cy="1143197"/>
      </dsp:txXfrm>
    </dsp:sp>
    <dsp:sp modelId="{2A86B97F-3DD1-4481-A447-8A8B9C721E72}">
      <dsp:nvSpPr>
        <dsp:cNvPr id="0" name=""/>
        <dsp:cNvSpPr/>
      </dsp:nvSpPr>
      <dsp:spPr>
        <a:xfrm>
          <a:off x="2266101" y="2425784"/>
          <a:ext cx="9064406" cy="11431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875" tIns="290372" rIns="175875" bIns="290372" numCol="1" spcCol="1270" anchor="ctr" anchorCtr="0">
          <a:noAutofit/>
        </a:bodyPr>
        <a:lstStyle/>
        <a:p>
          <a:pPr marL="0" lvl="0" indent="0" algn="l" defTabSz="889000">
            <a:lnSpc>
              <a:spcPct val="90000"/>
            </a:lnSpc>
            <a:spcBef>
              <a:spcPct val="0"/>
            </a:spcBef>
            <a:spcAft>
              <a:spcPct val="35000"/>
            </a:spcAft>
            <a:buNone/>
          </a:pPr>
          <a:r>
            <a:rPr lang="en-US" sz="2000" kern="1200" dirty="0"/>
            <a:t>Exposure and Response Prevention Therapy </a:t>
          </a:r>
        </a:p>
      </dsp:txBody>
      <dsp:txXfrm>
        <a:off x="2266101" y="2425784"/>
        <a:ext cx="9064406" cy="1143197"/>
      </dsp:txXfrm>
    </dsp:sp>
    <dsp:sp modelId="{6C1DF450-3BE4-4EDE-A1C4-F465606E9A88}">
      <dsp:nvSpPr>
        <dsp:cNvPr id="0" name=""/>
        <dsp:cNvSpPr/>
      </dsp:nvSpPr>
      <dsp:spPr>
        <a:xfrm>
          <a:off x="0" y="2425784"/>
          <a:ext cx="2266101" cy="114319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915" tIns="112922" rIns="119915" bIns="112922" numCol="1" spcCol="1270" anchor="ctr" anchorCtr="0">
          <a:noAutofit/>
        </a:bodyPr>
        <a:lstStyle/>
        <a:p>
          <a:pPr marL="0" lvl="0" indent="0" algn="ctr" defTabSz="889000">
            <a:lnSpc>
              <a:spcPct val="90000"/>
            </a:lnSpc>
            <a:spcBef>
              <a:spcPct val="0"/>
            </a:spcBef>
            <a:spcAft>
              <a:spcPct val="35000"/>
            </a:spcAft>
            <a:buNone/>
          </a:pPr>
          <a:r>
            <a:rPr lang="en-US" sz="2000" kern="1200"/>
            <a:t>Discarding Avoidance </a:t>
          </a:r>
        </a:p>
      </dsp:txBody>
      <dsp:txXfrm>
        <a:off x="0" y="2425784"/>
        <a:ext cx="2266101" cy="1143197"/>
      </dsp:txXfrm>
    </dsp:sp>
    <dsp:sp modelId="{51BBF882-A380-4F7A-9655-499A9C00B75B}">
      <dsp:nvSpPr>
        <dsp:cNvPr id="0" name=""/>
        <dsp:cNvSpPr/>
      </dsp:nvSpPr>
      <dsp:spPr>
        <a:xfrm>
          <a:off x="2266101" y="3637573"/>
          <a:ext cx="9064406" cy="11431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875" tIns="290372" rIns="175875" bIns="290372"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2266101" y="3637573"/>
        <a:ext cx="9064406" cy="1143197"/>
      </dsp:txXfrm>
    </dsp:sp>
    <dsp:sp modelId="{1E1456C0-92C0-4CB1-9099-5919453AAD86}">
      <dsp:nvSpPr>
        <dsp:cNvPr id="0" name=""/>
        <dsp:cNvSpPr/>
      </dsp:nvSpPr>
      <dsp:spPr>
        <a:xfrm>
          <a:off x="0" y="3637573"/>
          <a:ext cx="2266101" cy="114319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915" tIns="112922" rIns="119915" bIns="112922" numCol="1" spcCol="1270" anchor="ctr" anchorCtr="0">
          <a:noAutofit/>
        </a:bodyPr>
        <a:lstStyle/>
        <a:p>
          <a:pPr marL="0" lvl="0" indent="0" algn="ctr" defTabSz="889000">
            <a:lnSpc>
              <a:spcPct val="90000"/>
            </a:lnSpc>
            <a:spcBef>
              <a:spcPct val="0"/>
            </a:spcBef>
            <a:spcAft>
              <a:spcPct val="35000"/>
            </a:spcAft>
            <a:buNone/>
          </a:pPr>
          <a:r>
            <a:rPr lang="en-US" sz="2000" kern="1200"/>
            <a:t>Clutter</a:t>
          </a:r>
        </a:p>
      </dsp:txBody>
      <dsp:txXfrm>
        <a:off x="0" y="3637573"/>
        <a:ext cx="2266101" cy="1143197"/>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1EFD4-5772-7E4C-8385-714319DA9E2A}" type="datetimeFigureOut">
              <a:rPr lang="en-US" smtClean="0"/>
              <a:t>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08DB76-F3D9-804C-BB37-CCC61DA65BBD}" type="slidenum">
              <a:rPr lang="en-US" smtClean="0"/>
              <a:t>‹#›</a:t>
            </a:fld>
            <a:endParaRPr lang="en-US"/>
          </a:p>
        </p:txBody>
      </p:sp>
    </p:spTree>
    <p:extLst>
      <p:ext uri="{BB962C8B-B14F-4D97-AF65-F5344CB8AC3E}">
        <p14:creationId xmlns:p14="http://schemas.microsoft.com/office/powerpoint/2010/main" val="202711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thank you for coming as well as for having us. I am Kay Jewels, this is Dr. Davidoff and we work together at McLean Hospital studying and guiding treatment efforts on hoarding behavior from the neuropsychological perspective. To ensure you get the most from this “get together”, before we start, I'd like to take a second to have you all introduce yourself and </a:t>
            </a:r>
          </a:p>
        </p:txBody>
      </p:sp>
      <p:sp>
        <p:nvSpPr>
          <p:cNvPr id="4" name="Slide Number Placeholder 3"/>
          <p:cNvSpPr>
            <a:spLocks noGrp="1"/>
          </p:cNvSpPr>
          <p:nvPr>
            <p:ph type="sldNum" sz="quarter" idx="5"/>
          </p:nvPr>
        </p:nvSpPr>
        <p:spPr/>
        <p:txBody>
          <a:bodyPr/>
          <a:lstStyle/>
          <a:p>
            <a:fld id="{4A08DB76-F3D9-804C-BB37-CCC61DA65BBD}" type="slidenum">
              <a:rPr lang="en-US" smtClean="0"/>
              <a:t>1</a:t>
            </a:fld>
            <a:endParaRPr lang="en-US"/>
          </a:p>
        </p:txBody>
      </p:sp>
    </p:spTree>
    <p:extLst>
      <p:ext uri="{BB962C8B-B14F-4D97-AF65-F5344CB8AC3E}">
        <p14:creationId xmlns:p14="http://schemas.microsoft.com/office/powerpoint/2010/main" val="421057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Creating solutions requires an understanding of the problem, how it impacts the individual, and breaking barriers to treatment. The "problem" we are trying to understand is not just the potential consequences of hoarding behavior (e.g., clutter, the impact on individuals, society, or world). Instead, how each person came to have Clinically Impairing Clutter and how we can help them overcome problems that manifest in Clinically Impairing Cutter in their lives. The impact we are trying to understand is the impact on their person's everyday functioning and safety- as to help them improve their well-being. Breaking the silence is about reducing stigma- creating awareness. </a:t>
            </a:r>
          </a:p>
        </p:txBody>
      </p:sp>
      <p:sp>
        <p:nvSpPr>
          <p:cNvPr id="4" name="Slide Number Placeholder 3"/>
          <p:cNvSpPr>
            <a:spLocks noGrp="1"/>
          </p:cNvSpPr>
          <p:nvPr>
            <p:ph type="sldNum" sz="quarter" idx="5"/>
          </p:nvPr>
        </p:nvSpPr>
        <p:spPr/>
        <p:txBody>
          <a:bodyPr/>
          <a:lstStyle/>
          <a:p>
            <a:fld id="{4A08DB76-F3D9-804C-BB37-CCC61DA65BBD}" type="slidenum">
              <a:rPr lang="en-US" smtClean="0"/>
              <a:t>10</a:t>
            </a:fld>
            <a:endParaRPr lang="en-US"/>
          </a:p>
        </p:txBody>
      </p:sp>
    </p:spTree>
    <p:extLst>
      <p:ext uri="{BB962C8B-B14F-4D97-AF65-F5344CB8AC3E}">
        <p14:creationId xmlns:p14="http://schemas.microsoft.com/office/powerpoint/2010/main" val="2526201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Without intervention, difficulty discarding possessions, perception of need, urges to save, and acquiring new items leads to significant disorganization and clutter that disrupts the ability to use living spaces, causing danger, distress, and functional problems. </a:t>
            </a:r>
          </a:p>
        </p:txBody>
      </p:sp>
      <p:sp>
        <p:nvSpPr>
          <p:cNvPr id="4" name="Slide Number Placeholder 3"/>
          <p:cNvSpPr>
            <a:spLocks noGrp="1"/>
          </p:cNvSpPr>
          <p:nvPr>
            <p:ph type="sldNum" sz="quarter" idx="5"/>
          </p:nvPr>
        </p:nvSpPr>
        <p:spPr/>
        <p:txBody>
          <a:bodyPr/>
          <a:lstStyle/>
          <a:p>
            <a:fld id="{4A08DB76-F3D9-804C-BB37-CCC61DA65BBD}" type="slidenum">
              <a:rPr lang="en-US" smtClean="0"/>
              <a:t>11</a:t>
            </a:fld>
            <a:endParaRPr lang="en-US"/>
          </a:p>
        </p:txBody>
      </p:sp>
    </p:spTree>
    <p:extLst>
      <p:ext uri="{BB962C8B-B14F-4D97-AF65-F5344CB8AC3E}">
        <p14:creationId xmlns:p14="http://schemas.microsoft.com/office/powerpoint/2010/main" val="4232865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Clutter is specifically listed as a symptom because of its association with functional impairment when it reaches levels that invade the living areas of the home (e.g., bathroom and kitchen). In this context and volume, clutter can compromise one's ability to complete everyday activities of daily living (cooking, showering, cleaning), resulting in an increased risk of health and safety violations (obstructed egresses, mold, and bug infestations). Clinically impairing levels of clutter put those with hoarding behavior at risk for homelessness, legal, or health consequences. </a:t>
            </a:r>
          </a:p>
          <a:p>
            <a:endParaRPr lang="en-US" dirty="0"/>
          </a:p>
        </p:txBody>
      </p:sp>
      <p:sp>
        <p:nvSpPr>
          <p:cNvPr id="4" name="Slide Number Placeholder 3"/>
          <p:cNvSpPr>
            <a:spLocks noGrp="1"/>
          </p:cNvSpPr>
          <p:nvPr>
            <p:ph type="sldNum" sz="quarter" idx="10"/>
          </p:nvPr>
        </p:nvSpPr>
        <p:spPr/>
        <p:txBody>
          <a:bodyPr/>
          <a:lstStyle/>
          <a:p>
            <a:fld id="{F4161D98-4FFB-40D7-A48C-CA915DE92F4B}" type="slidenum">
              <a:rPr lang="en-US" smtClean="0"/>
              <a:t>12</a:t>
            </a:fld>
            <a:endParaRPr lang="en-US"/>
          </a:p>
        </p:txBody>
      </p:sp>
    </p:spTree>
    <p:extLst>
      <p:ext uri="{BB962C8B-B14F-4D97-AF65-F5344CB8AC3E}">
        <p14:creationId xmlns:p14="http://schemas.microsoft.com/office/powerpoint/2010/main" val="3660375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economic costs are each for unique instances in which reporting was done. They are separate from the increased use of social services resources– that has been impossible to total as of yet.</a:t>
            </a:r>
          </a:p>
        </p:txBody>
      </p:sp>
      <p:sp>
        <p:nvSpPr>
          <p:cNvPr id="4" name="Slide Number Placeholder 3"/>
          <p:cNvSpPr>
            <a:spLocks noGrp="1"/>
          </p:cNvSpPr>
          <p:nvPr>
            <p:ph type="sldNum" sz="quarter" idx="10"/>
          </p:nvPr>
        </p:nvSpPr>
        <p:spPr/>
        <p:txBody>
          <a:bodyPr/>
          <a:lstStyle/>
          <a:p>
            <a:fld id="{F4161D98-4FFB-40D7-A48C-CA915DE92F4B}" type="slidenum">
              <a:rPr lang="en-US" smtClean="0"/>
              <a:t>13</a:t>
            </a:fld>
            <a:endParaRPr lang="en-US"/>
          </a:p>
        </p:txBody>
      </p:sp>
    </p:spTree>
    <p:extLst>
      <p:ext uri="{BB962C8B-B14F-4D97-AF65-F5344CB8AC3E}">
        <p14:creationId xmlns:p14="http://schemas.microsoft.com/office/powerpoint/2010/main" val="3483744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Traditional Treatment Models have historically focused on altering beliefs, behaviors, and feelings with CBT. Traditional Treatment Models have historically focused on altering beliefs, behaviors, and feelings with CBT. These CBT treatments are helpful as assisting one to learn to recognize maladaptive patterns thinking, distorted feeling, and patterns of avoidance that lead to hoarding behavior. </a:t>
            </a:r>
          </a:p>
          <a:p>
            <a:endParaRPr lang="en-US" dirty="0"/>
          </a:p>
        </p:txBody>
      </p:sp>
      <p:sp>
        <p:nvSpPr>
          <p:cNvPr id="4" name="Slide Number Placeholder 3"/>
          <p:cNvSpPr>
            <a:spLocks noGrp="1"/>
          </p:cNvSpPr>
          <p:nvPr>
            <p:ph type="sldNum" sz="quarter" idx="5"/>
          </p:nvPr>
        </p:nvSpPr>
        <p:spPr/>
        <p:txBody>
          <a:bodyPr/>
          <a:lstStyle/>
          <a:p>
            <a:fld id="{4A08DB76-F3D9-804C-BB37-CCC61DA65BBD}" type="slidenum">
              <a:rPr lang="en-US" smtClean="0"/>
              <a:t>14</a:t>
            </a:fld>
            <a:endParaRPr lang="en-US"/>
          </a:p>
        </p:txBody>
      </p:sp>
    </p:spTree>
    <p:extLst>
      <p:ext uri="{BB962C8B-B14F-4D97-AF65-F5344CB8AC3E}">
        <p14:creationId xmlns:p14="http://schemas.microsoft.com/office/powerpoint/2010/main" val="879335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thoughts and feelings can serve as motivations to avoid discarding. I’ve included a page in the packet that is called “Why We Do What We Do? If you want to write yours down as we go.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of you may be familiar with unconscious motivators for saving behavior, and I bet you can think of some I have not listed on the slide. But, any negative feeling of uncertainty can become an unconscious motivation for avoidant behavior that results in clutter. Some examples might be to manage our fears about tomorrow; to relieve our anxiousness today; to feel control after trauma or loss; to suppress our sadness; to comfort us during moments of loneliness.</a:t>
            </a:r>
          </a:p>
        </p:txBody>
      </p:sp>
      <p:sp>
        <p:nvSpPr>
          <p:cNvPr id="4" name="Slide Number Placeholder 3"/>
          <p:cNvSpPr>
            <a:spLocks noGrp="1"/>
          </p:cNvSpPr>
          <p:nvPr>
            <p:ph type="sldNum" sz="quarter" idx="5"/>
          </p:nvPr>
        </p:nvSpPr>
        <p:spPr/>
        <p:txBody>
          <a:bodyPr/>
          <a:lstStyle/>
          <a:p>
            <a:fld id="{4A08DB76-F3D9-804C-BB37-CCC61DA65BBD}" type="slidenum">
              <a:rPr lang="en-US" smtClean="0"/>
              <a:t>15</a:t>
            </a:fld>
            <a:endParaRPr lang="en-US"/>
          </a:p>
        </p:txBody>
      </p:sp>
    </p:spTree>
    <p:extLst>
      <p:ext uri="{BB962C8B-B14F-4D97-AF65-F5344CB8AC3E}">
        <p14:creationId xmlns:p14="http://schemas.microsoft.com/office/powerpoint/2010/main" val="239895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Beliefs- that lead to saving. </a:t>
            </a:r>
          </a:p>
          <a:p>
            <a:r>
              <a:rPr lang="en-US" sz="1200" kern="1200" dirty="0">
                <a:solidFill>
                  <a:schemeClr val="tx1"/>
                </a:solidFill>
                <a:effectLst/>
                <a:latin typeface="+mn-lt"/>
                <a:ea typeface="+mn-ea"/>
                <a:cs typeface="+mn-cs"/>
              </a:rPr>
              <a:t>The four most common conscious rationales person with clinically impairing clutter give to explain their saving behavior, include Waste Related Beliefs, Objects as Memory Aids, Potential Utility of Objects, and the Aesthetic Value of Object. A study which examined these beliefs in those with hoarding behavior and those without, found it was not these ideas that separated the two groups. Those without a hoarding disorder will often give similar reasons for not discarding a similar item, yet those with HD still saved more items. What that really separated the two groups was the number of items that were valued as worthy of saving using these beliefs. And the intensity in which the object-related beliefs were felt to be true and acted upon without regard to other circumstances that should otherwise influence decision making (for example, I already have three; I need more space for walking) that really separated the two groups).</a:t>
            </a:r>
          </a:p>
          <a:p>
            <a:endParaRPr lang="en-US" dirty="0"/>
          </a:p>
        </p:txBody>
      </p:sp>
      <p:sp>
        <p:nvSpPr>
          <p:cNvPr id="4" name="Slide Number Placeholder 3"/>
          <p:cNvSpPr>
            <a:spLocks noGrp="1"/>
          </p:cNvSpPr>
          <p:nvPr>
            <p:ph type="sldNum" sz="quarter" idx="5"/>
          </p:nvPr>
        </p:nvSpPr>
        <p:spPr/>
        <p:txBody>
          <a:bodyPr/>
          <a:lstStyle/>
          <a:p>
            <a:fld id="{4A08DB76-F3D9-804C-BB37-CCC61DA65BBD}" type="slidenum">
              <a:rPr lang="en-US" smtClean="0"/>
              <a:t>16</a:t>
            </a:fld>
            <a:endParaRPr lang="en-US"/>
          </a:p>
        </p:txBody>
      </p:sp>
    </p:spTree>
    <p:extLst>
      <p:ext uri="{BB962C8B-B14F-4D97-AF65-F5344CB8AC3E}">
        <p14:creationId xmlns:p14="http://schemas.microsoft.com/office/powerpoint/2010/main" val="3210157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Avoidance behavior leads to the accumulation of objects over time. You may be asking, "What defines Avoidant Behavior?" In the most simplistic terms, any behavior that allows you to avoid making decisions about organizing and discarding objects could be considered an avoidance behavior. Avoidance mechanisms can be cognitive or behavioral (e.g., avoiding thinking or making choices regarding object organization or discarding) or conscious or unconscious. Consider the work acholic, who works too much to avoid interpersonal distress at home. </a:t>
            </a:r>
          </a:p>
        </p:txBody>
      </p:sp>
      <p:sp>
        <p:nvSpPr>
          <p:cNvPr id="4" name="Slide Number Placeholder 3"/>
          <p:cNvSpPr>
            <a:spLocks noGrp="1"/>
          </p:cNvSpPr>
          <p:nvPr>
            <p:ph type="sldNum" sz="quarter" idx="5"/>
          </p:nvPr>
        </p:nvSpPr>
        <p:spPr/>
        <p:txBody>
          <a:bodyPr/>
          <a:lstStyle/>
          <a:p>
            <a:fld id="{4A08DB76-F3D9-804C-BB37-CCC61DA65BBD}" type="slidenum">
              <a:rPr lang="en-US" smtClean="0"/>
              <a:t>17</a:t>
            </a:fld>
            <a:endParaRPr lang="en-US"/>
          </a:p>
        </p:txBody>
      </p:sp>
    </p:spTree>
    <p:extLst>
      <p:ext uri="{BB962C8B-B14F-4D97-AF65-F5344CB8AC3E}">
        <p14:creationId xmlns:p14="http://schemas.microsoft.com/office/powerpoint/2010/main" val="95310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study, by Randy Frost, note that changes in saving cognitions through CBT can mediate lasting changes and reductions in hoarding behavior (Frost et al., 2009). However, other studies indicate that in the older adult population that changing long-standing beliefs and behaviors with CBT and ERP therapy is much more difficult to do. Moreover, the over-focus on these aspects of hoarding in clinical practice can create a gap in service and funding for delivering affordable access to hoarding informed clutter interventions. Adding adjacent therapies that target cognitive difficulties can improve treatment and is highly recommended. </a:t>
            </a:r>
          </a:p>
        </p:txBody>
      </p:sp>
      <p:sp>
        <p:nvSpPr>
          <p:cNvPr id="4" name="Slide Number Placeholder 3"/>
          <p:cNvSpPr>
            <a:spLocks noGrp="1"/>
          </p:cNvSpPr>
          <p:nvPr>
            <p:ph type="sldNum" sz="quarter" idx="5"/>
          </p:nvPr>
        </p:nvSpPr>
        <p:spPr/>
        <p:txBody>
          <a:bodyPr/>
          <a:lstStyle/>
          <a:p>
            <a:fld id="{4A08DB76-F3D9-804C-BB37-CCC61DA65BBD}" type="slidenum">
              <a:rPr lang="en-US" smtClean="0"/>
              <a:t>18</a:t>
            </a:fld>
            <a:endParaRPr lang="en-US"/>
          </a:p>
        </p:txBody>
      </p:sp>
    </p:spTree>
    <p:extLst>
      <p:ext uri="{BB962C8B-B14F-4D97-AF65-F5344CB8AC3E}">
        <p14:creationId xmlns:p14="http://schemas.microsoft.com/office/powerpoint/2010/main" val="3471052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model I use in Next Step Interventions focuses on the cognitive substrates that lead to clinically impairing clutter. This model includes difficulties with Attention, Memory, Executive Function, Emotional Regulation, and Categorization that lead to most commonly clutter in hoarding behavior. </a:t>
            </a:r>
          </a:p>
        </p:txBody>
      </p:sp>
      <p:sp>
        <p:nvSpPr>
          <p:cNvPr id="4" name="Slide Number Placeholder 3"/>
          <p:cNvSpPr>
            <a:spLocks noGrp="1"/>
          </p:cNvSpPr>
          <p:nvPr>
            <p:ph type="sldNum" sz="quarter" idx="5"/>
          </p:nvPr>
        </p:nvSpPr>
        <p:spPr/>
        <p:txBody>
          <a:bodyPr/>
          <a:lstStyle/>
          <a:p>
            <a:fld id="{4A08DB76-F3D9-804C-BB37-CCC61DA65BBD}" type="slidenum">
              <a:rPr lang="en-US" smtClean="0"/>
              <a:t>19</a:t>
            </a:fld>
            <a:endParaRPr lang="en-US"/>
          </a:p>
        </p:txBody>
      </p:sp>
    </p:spTree>
    <p:extLst>
      <p:ext uri="{BB962C8B-B14F-4D97-AF65-F5344CB8AC3E}">
        <p14:creationId xmlns:p14="http://schemas.microsoft.com/office/powerpoint/2010/main" val="1130254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I heard your questions, it was my understanding that you wanted to know more about what hoarding is, why it's a problem, and how we can focus on solutions - which happens to be my favorite topic! I hope we can answer all those questions with the slides we prepared for today. If not, don't be afraid to ask us again during Q and A.</a:t>
            </a:r>
          </a:p>
        </p:txBody>
      </p:sp>
      <p:sp>
        <p:nvSpPr>
          <p:cNvPr id="4" name="Slide Number Placeholder 3"/>
          <p:cNvSpPr>
            <a:spLocks noGrp="1"/>
          </p:cNvSpPr>
          <p:nvPr>
            <p:ph type="sldNum" sz="quarter" idx="5"/>
          </p:nvPr>
        </p:nvSpPr>
        <p:spPr/>
        <p:txBody>
          <a:bodyPr/>
          <a:lstStyle/>
          <a:p>
            <a:fld id="{4A08DB76-F3D9-804C-BB37-CCC61DA65BBD}" type="slidenum">
              <a:rPr lang="en-US" smtClean="0"/>
              <a:t>2</a:t>
            </a:fld>
            <a:endParaRPr lang="en-US"/>
          </a:p>
        </p:txBody>
      </p:sp>
    </p:spTree>
    <p:extLst>
      <p:ext uri="{BB962C8B-B14F-4D97-AF65-F5344CB8AC3E}">
        <p14:creationId xmlns:p14="http://schemas.microsoft.com/office/powerpoint/2010/main" val="3048453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Neurocognitive Construct is a fancy way of referring to the Attention, memory, executive control, and functional difficulties that are shared by those with organizational difficulties and clinically impairing clutter. Though, as you can see with this illustration, hoarded clutter is a multifactorial problem involving a unique confluence of behavioral and emotional symptoms arising from cognitive deficits- this is, in part, why hoarding is seen in so many other disorders a comorbid feature. As depicted, higher-level unconscious cognitive processes such as memory and attention trickle down into problems with conceptualization, self-regulation, decision-making, and inhibition. This results in functional impairments with goal-directed behavior, task initiation, and task completion. Essentially, this means, even when the person can imagine all the steps to declutter a room, underlying problems with decision making, organization, prioritization, maintaining motivation, sustaining the effort, and staying on task will still remain as barriers that inhibit successful completion of all the steps necessary to declutter an entire room.</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give you a few examples of how cognitive difficulties impair the decluttering process let’s review some examples from other peers who have participated in next step interventions.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A08DB76-F3D9-804C-BB37-CCC61DA65BBD}" type="slidenum">
              <a:rPr lang="en-US" smtClean="0"/>
              <a:t>20</a:t>
            </a:fld>
            <a:endParaRPr lang="en-US"/>
          </a:p>
        </p:txBody>
      </p:sp>
    </p:spTree>
    <p:extLst>
      <p:ext uri="{BB962C8B-B14F-4D97-AF65-F5344CB8AC3E}">
        <p14:creationId xmlns:p14="http://schemas.microsoft.com/office/powerpoint/2010/main" val="504017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Problems with regulating the flow of information in working memory may also influence hoarding behavior and heighten fear of discarding objects associated, especially those with valued memories or objects with perceived potential utility. It's possible that an increased number of object dimensions in working memory during decision making may account for under-inclusive categorization and proliferation of unique groupings</a:t>
            </a:r>
            <a:r>
              <a:rPr lang="en-US" dirty="0">
                <a:effectLst/>
              </a:rPr>
              <a:t> </a:t>
            </a:r>
            <a:endParaRPr lang="en-US" dirty="0"/>
          </a:p>
        </p:txBody>
      </p:sp>
      <p:sp>
        <p:nvSpPr>
          <p:cNvPr id="4" name="Slide Number Placeholder 3"/>
          <p:cNvSpPr>
            <a:spLocks noGrp="1"/>
          </p:cNvSpPr>
          <p:nvPr>
            <p:ph type="sldNum" sz="quarter" idx="5"/>
          </p:nvPr>
        </p:nvSpPr>
        <p:spPr/>
        <p:txBody>
          <a:bodyPr/>
          <a:lstStyle/>
          <a:p>
            <a:fld id="{4A08DB76-F3D9-804C-BB37-CCC61DA65BBD}" type="slidenum">
              <a:rPr lang="en-US" smtClean="0"/>
              <a:t>21</a:t>
            </a:fld>
            <a:endParaRPr lang="en-US"/>
          </a:p>
        </p:txBody>
      </p:sp>
    </p:spTree>
    <p:extLst>
      <p:ext uri="{BB962C8B-B14F-4D97-AF65-F5344CB8AC3E}">
        <p14:creationId xmlns:p14="http://schemas.microsoft.com/office/powerpoint/2010/main" val="1015885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research has implicated that cognitive disturbances that occur during object processing result from these subsequent misappraisals in object value. The object misappraisal contributes to the individual's perception of distress when considering the prospect of discarding or parting with possessions because it inflates the individual's perception of need. Other research indicates how HD appraises the 'value' of an object may play a significant role in categorizing objects. As such, objects associated with memories or those with perceived potential utility may be given an inflated value, which then interferes with the categorization conceptualization process. </a:t>
            </a:r>
            <a:endParaRPr lang="en-US" dirty="0"/>
          </a:p>
        </p:txBody>
      </p:sp>
      <p:sp>
        <p:nvSpPr>
          <p:cNvPr id="4" name="Slide Number Placeholder 3"/>
          <p:cNvSpPr>
            <a:spLocks noGrp="1"/>
          </p:cNvSpPr>
          <p:nvPr>
            <p:ph type="sldNum" sz="quarter" idx="5"/>
          </p:nvPr>
        </p:nvSpPr>
        <p:spPr/>
        <p:txBody>
          <a:bodyPr/>
          <a:lstStyle/>
          <a:p>
            <a:fld id="{4A08DB76-F3D9-804C-BB37-CCC61DA65BBD}" type="slidenum">
              <a:rPr lang="en-US" smtClean="0"/>
              <a:t>22</a:t>
            </a:fld>
            <a:endParaRPr lang="en-US"/>
          </a:p>
        </p:txBody>
      </p:sp>
    </p:spTree>
    <p:extLst>
      <p:ext uri="{BB962C8B-B14F-4D97-AF65-F5344CB8AC3E}">
        <p14:creationId xmlns:p14="http://schemas.microsoft.com/office/powerpoint/2010/main" val="4216906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Studies show that categorization functions differently in HD. For example, numerous studies indicated that those with HD tend to utilize too many narrowly and idiosyncratically defined categories in sorting information. A pattern is reminiscent of how children and adults with some learning disabilities sort information.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above picture exemplifies the too many narrowly, and idiosyncratically defined categories in sorting information talked about the literature. The woman is grouping all golf shirts with a matching golf skirt, which doesn't seem too illogical until you realize that she also intends to store them in one drawer like this. In case you haven't figured out why this is a problem, just imagine that either the shirt or the skirt has to go on top in the drawer and there are seven skirts and thirty-five shirts. Using this grouping will obstruct the visibility of either the top or bottom half of the outfit. This will also overstuff the drawer, making it difficult to use and keep organized.</a:t>
            </a:r>
            <a:r>
              <a:rPr lang="en-US" dirty="0">
                <a:effectLst/>
              </a:rPr>
              <a:t> </a:t>
            </a:r>
            <a:endParaRPr lang="en-US" dirty="0"/>
          </a:p>
        </p:txBody>
      </p:sp>
      <p:sp>
        <p:nvSpPr>
          <p:cNvPr id="4" name="Slide Number Placeholder 3"/>
          <p:cNvSpPr>
            <a:spLocks noGrp="1"/>
          </p:cNvSpPr>
          <p:nvPr>
            <p:ph type="sldNum" sz="quarter" idx="5"/>
          </p:nvPr>
        </p:nvSpPr>
        <p:spPr/>
        <p:txBody>
          <a:bodyPr/>
          <a:lstStyle/>
          <a:p>
            <a:fld id="{4A08DB76-F3D9-804C-BB37-CCC61DA65BBD}" type="slidenum">
              <a:rPr lang="en-US" smtClean="0"/>
              <a:t>23</a:t>
            </a:fld>
            <a:endParaRPr lang="en-US"/>
          </a:p>
        </p:txBody>
      </p:sp>
    </p:spTree>
    <p:extLst>
      <p:ext uri="{BB962C8B-B14F-4D97-AF65-F5344CB8AC3E}">
        <p14:creationId xmlns:p14="http://schemas.microsoft.com/office/powerpoint/2010/main" val="102419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Visuospatial deficits in object location memory may discourage people who hoard from using organizational strategies that involve putting objects out of visibility, such as in a closet or a file drawer, because this deficit heightens the fear that they will forget where the object is located (woody). These behaviors result in clutter because it results in them not put things away, using out of sight storage, and of course, making an organized choice they lead to more organized living. </a:t>
            </a:r>
          </a:p>
        </p:txBody>
      </p:sp>
      <p:sp>
        <p:nvSpPr>
          <p:cNvPr id="4" name="Slide Number Placeholder 3"/>
          <p:cNvSpPr>
            <a:spLocks noGrp="1"/>
          </p:cNvSpPr>
          <p:nvPr>
            <p:ph type="sldNum" sz="quarter" idx="5"/>
          </p:nvPr>
        </p:nvSpPr>
        <p:spPr/>
        <p:txBody>
          <a:bodyPr/>
          <a:lstStyle/>
          <a:p>
            <a:fld id="{4A08DB76-F3D9-804C-BB37-CCC61DA65BBD}" type="slidenum">
              <a:rPr lang="en-US" smtClean="0"/>
              <a:t>24</a:t>
            </a:fld>
            <a:endParaRPr lang="en-US"/>
          </a:p>
        </p:txBody>
      </p:sp>
    </p:spTree>
    <p:extLst>
      <p:ext uri="{BB962C8B-B14F-4D97-AF65-F5344CB8AC3E}">
        <p14:creationId xmlns:p14="http://schemas.microsoft.com/office/powerpoint/2010/main" val="266472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Studies that examined emotional regulation difficulties in those with HD found that deficits in emotional regulation were significantly correlated with the severity of hoarding-related behaviors. In detail, difficulty regulating behavior when distressed and lack of access to strategies for feeling better when distressed was correlated significantly with acquiring behaviors while an unwillingness to accept emotional responses was significant with acquiring and saving symptoms in hoarding.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is one example of how hoarding helps clients regulate emotional responses. This item the client retrieved from the trash at his home specifically because it was associated with positive memories of his daughter's birthday many years ago. Though the client admits feeling sad that these happy times have passed, he says, that this is not the main reason he retrieved the item from the trash. He states he took the item because he fears the future will not be as bright, and the item helps him counters those warm thoughts feelings from the past.</a:t>
            </a:r>
          </a:p>
          <a:p>
            <a:endParaRPr lang="en-US" dirty="0"/>
          </a:p>
        </p:txBody>
      </p:sp>
      <p:sp>
        <p:nvSpPr>
          <p:cNvPr id="4" name="Slide Number Placeholder 3"/>
          <p:cNvSpPr>
            <a:spLocks noGrp="1"/>
          </p:cNvSpPr>
          <p:nvPr>
            <p:ph type="sldNum" sz="quarter" idx="5"/>
          </p:nvPr>
        </p:nvSpPr>
        <p:spPr/>
        <p:txBody>
          <a:bodyPr/>
          <a:lstStyle/>
          <a:p>
            <a:fld id="{4A08DB76-F3D9-804C-BB37-CCC61DA65BBD}" type="slidenum">
              <a:rPr lang="en-US" smtClean="0"/>
              <a:t>25</a:t>
            </a:fld>
            <a:endParaRPr lang="en-US"/>
          </a:p>
        </p:txBody>
      </p:sp>
    </p:spTree>
    <p:extLst>
      <p:ext uri="{BB962C8B-B14F-4D97-AF65-F5344CB8AC3E}">
        <p14:creationId xmlns:p14="http://schemas.microsoft.com/office/powerpoint/2010/main" val="902330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previously discussed; Knowing the steps to clean the room is not "the entirety of the problem." Instead, underlying difficulties with attention memory and executive function result in decluttering difficulties. So, the very first step starts with you; that is getting you to understanding you. Indeed, just as you won't change if you don't want to…You also can't change if you don't know which changes will compliment your life better, why you would even want to make that change, to begin with, or how to execute those changes successfully. </a:t>
            </a:r>
          </a:p>
        </p:txBody>
      </p:sp>
      <p:sp>
        <p:nvSpPr>
          <p:cNvPr id="4" name="Slide Number Placeholder 3"/>
          <p:cNvSpPr>
            <a:spLocks noGrp="1"/>
          </p:cNvSpPr>
          <p:nvPr>
            <p:ph type="sldNum" sz="quarter" idx="5"/>
          </p:nvPr>
        </p:nvSpPr>
        <p:spPr/>
        <p:txBody>
          <a:bodyPr/>
          <a:lstStyle/>
          <a:p>
            <a:fld id="{4A08DB76-F3D9-804C-BB37-CCC61DA65BBD}" type="slidenum">
              <a:rPr lang="en-US" smtClean="0"/>
              <a:t>26</a:t>
            </a:fld>
            <a:endParaRPr lang="en-US"/>
          </a:p>
        </p:txBody>
      </p:sp>
    </p:spTree>
    <p:extLst>
      <p:ext uri="{BB962C8B-B14F-4D97-AF65-F5344CB8AC3E}">
        <p14:creationId xmlns:p14="http://schemas.microsoft.com/office/powerpoint/2010/main" val="2215648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Develop insight into your own motivations for saving and acquiring through working with a therapist or peer support inside the home while decluttering. Define goals and priorities in relation to the objects Define the difference between objects that have accumulated, those which are being saved, and those which we are being collected. Learn new organizational strategies to store objects and information that can reduce clutter</a:t>
            </a:r>
          </a:p>
        </p:txBody>
      </p:sp>
      <p:sp>
        <p:nvSpPr>
          <p:cNvPr id="4" name="Slide Number Placeholder 3"/>
          <p:cNvSpPr>
            <a:spLocks noGrp="1"/>
          </p:cNvSpPr>
          <p:nvPr>
            <p:ph type="sldNum" sz="quarter" idx="5"/>
          </p:nvPr>
        </p:nvSpPr>
        <p:spPr/>
        <p:txBody>
          <a:bodyPr/>
          <a:lstStyle/>
          <a:p>
            <a:fld id="{4A08DB76-F3D9-804C-BB37-CCC61DA65BBD}" type="slidenum">
              <a:rPr lang="en-US" smtClean="0"/>
              <a:t>27</a:t>
            </a:fld>
            <a:endParaRPr lang="en-US"/>
          </a:p>
        </p:txBody>
      </p:sp>
    </p:spTree>
    <p:extLst>
      <p:ext uri="{BB962C8B-B14F-4D97-AF65-F5344CB8AC3E}">
        <p14:creationId xmlns:p14="http://schemas.microsoft.com/office/powerpoint/2010/main" val="1219968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 said, some specific ways research has found to enhance the efficacy of CBT and produce better results when decluttering is: have at least one "peer support" you can call "for support" during efforts to declutter. And, just in case we are unclear about what I mean, a peer is someone who typically has the same or similar issues as you. Peer supports can empathize as you explore and discovers what disincentivizes you to declutter and how "the struggle to declutter" is real and overwhelming to you. Peers should provide validation for your emotions, but also motivate you to sustain through your decisional duress, emotional distress, and help you find ways to overcome cognitive arrest and behavioral avoidance.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peer support; attend group meetings for HB, NOT ONLY to find the social and emotional support you will likely need to maintain progress; but, specifically, seek out psychoeducational support groups for HB (like this one) that actually teach skills about decluttering, or utilize techniques, such as motivational interviewing and thought mapping to enhance your understanding of what causes clutter in your too life (as that is different for everyone) as well as help you develop insight into what incentivizes you to declutter; and just as important, helps you learn what skills others, like yourself, have used to overcome clutter that you can try to adopt in your own life. </a:t>
            </a:r>
          </a:p>
        </p:txBody>
      </p:sp>
      <p:sp>
        <p:nvSpPr>
          <p:cNvPr id="4" name="Slide Number Placeholder 3"/>
          <p:cNvSpPr>
            <a:spLocks noGrp="1"/>
          </p:cNvSpPr>
          <p:nvPr>
            <p:ph type="sldNum" sz="quarter" idx="5"/>
          </p:nvPr>
        </p:nvSpPr>
        <p:spPr/>
        <p:txBody>
          <a:bodyPr/>
          <a:lstStyle/>
          <a:p>
            <a:fld id="{4A08DB76-F3D9-804C-BB37-CCC61DA65BBD}" type="slidenum">
              <a:rPr lang="en-US" smtClean="0"/>
              <a:t>28</a:t>
            </a:fld>
            <a:endParaRPr lang="en-US"/>
          </a:p>
        </p:txBody>
      </p:sp>
    </p:spTree>
    <p:extLst>
      <p:ext uri="{BB962C8B-B14F-4D97-AF65-F5344CB8AC3E}">
        <p14:creationId xmlns:p14="http://schemas.microsoft.com/office/powerpoint/2010/main" val="3984756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Research indicates there are many techniques one can use in the field to help you learn to facilitate change more successfully in your everyday life, especially while they are working with individuals decluttering in the actual home. For those of us who do not know the difference between these types of therapies: Motivational interviewing is a technique known to enhance the efficacy of treatment for hoarding behavior, as it helps the 'therapist/coach" uncover information that can be used later to re-incentives them when they lose motivation or are discouraged during decluttering. Thought mapping is particularly helpful at developing insight because it can help us pictorially depict the process of how our cognitions; drives our emotions, which then can drive our avoidant behaviors, which in turn produces clutter and how others came to different results.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Seek social and emotional support from other peers. Yes, it's true, peer support can really be helpful. Not only can a peer help you" re-find a reason to declutter" as well as develop and enhance your decluttering skills; A study in San Francisco recently found that peer-led CBT groups are just as effective as though led by doctors. Ask yourself, do you have a peer? If so, are you also their peer? Is the relationship reciprocal? Remember, just because you have decluttering issues doesn't mean you can't reach out and help someone who also has decluttering issues. In fact, research has demonstrated with fMRI imaging that even on a neurological level, those with HD have less difficulty and distress making decisions about other personal stuff than they do their own. So, helping a peer can essentially starting point, especially regarding learning new decision-making skills. </a:t>
            </a:r>
          </a:p>
        </p:txBody>
      </p:sp>
      <p:sp>
        <p:nvSpPr>
          <p:cNvPr id="4" name="Slide Number Placeholder 3"/>
          <p:cNvSpPr>
            <a:spLocks noGrp="1"/>
          </p:cNvSpPr>
          <p:nvPr>
            <p:ph type="sldNum" sz="quarter" idx="5"/>
          </p:nvPr>
        </p:nvSpPr>
        <p:spPr/>
        <p:txBody>
          <a:bodyPr/>
          <a:lstStyle/>
          <a:p>
            <a:fld id="{4A08DB76-F3D9-804C-BB37-CCC61DA65BBD}" type="slidenum">
              <a:rPr lang="en-US" smtClean="0"/>
              <a:t>29</a:t>
            </a:fld>
            <a:endParaRPr lang="en-US"/>
          </a:p>
        </p:txBody>
      </p:sp>
    </p:spTree>
    <p:extLst>
      <p:ext uri="{BB962C8B-B14F-4D97-AF65-F5344CB8AC3E}">
        <p14:creationId xmlns:p14="http://schemas.microsoft.com/office/powerpoint/2010/main" val="1970229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start with some basic facts about hoarding. </a:t>
            </a:r>
          </a:p>
          <a:p>
            <a:r>
              <a:rPr lang="en-US" sz="1200" kern="1200" dirty="0">
                <a:solidFill>
                  <a:schemeClr val="tx1"/>
                </a:solidFill>
                <a:effectLst/>
                <a:latin typeface="+mn-lt"/>
                <a:ea typeface="+mn-ea"/>
                <a:cs typeface="+mn-cs"/>
              </a:rPr>
              <a:t>The prevalence of hoarding behavior varies considerably at different points across the lifespan. For example, moderate to severe hoarding behavior is displayed in up to 60% of prepubescent children, ages 2 to 6 years of age. However, in neurotypical development, by years 6 to 8 this unusually high rate of incidence declines. This declines places prevalence of clinically significant hoarding behavior in children and adolescents, ages 6-17 at about 3.7 % of children. While most persons with hoarding disorder report an early onset, they also go undiagnosed until older adulthood. One reason children who continue hoarding go undetected is that parents have some control over their children's environments and purchasing power until they are living on their own.</a:t>
            </a:r>
          </a:p>
        </p:txBody>
      </p:sp>
      <p:sp>
        <p:nvSpPr>
          <p:cNvPr id="4" name="Slide Number Placeholder 3"/>
          <p:cNvSpPr>
            <a:spLocks noGrp="1"/>
          </p:cNvSpPr>
          <p:nvPr>
            <p:ph type="sldNum" sz="quarter" idx="5"/>
          </p:nvPr>
        </p:nvSpPr>
        <p:spPr/>
        <p:txBody>
          <a:bodyPr/>
          <a:lstStyle/>
          <a:p>
            <a:fld id="{4A08DB76-F3D9-804C-BB37-CCC61DA65BBD}" type="slidenum">
              <a:rPr lang="en-US" smtClean="0"/>
              <a:t>3</a:t>
            </a:fld>
            <a:endParaRPr lang="en-US"/>
          </a:p>
        </p:txBody>
      </p:sp>
    </p:spTree>
    <p:extLst>
      <p:ext uri="{BB962C8B-B14F-4D97-AF65-F5344CB8AC3E}">
        <p14:creationId xmlns:p14="http://schemas.microsoft.com/office/powerpoint/2010/main" val="2458797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Develop insight into what causes clutter in your life and what is clutter in your life, and tackle that first. Any intervention aimed to help you should focus on helping you figure out where that process you are caught. Ask yourself; do you prioritize and manage time for decluttering appropriately? Or wait until it is absolutely overwhelming and then avoid it because the activity is so distressful to you. If that is you: might you benefit from just scheduling it with a peer? Do you have good coping skills to face the emotional roller-coaster of opening those thirty-year-old boxes and seeing all those moments gone by? Do you have the social and emotional support to prevent relapse after CBT treatment? Or does it run deeper than that? Is your difficulty in deciding what, of all, your treasured objects are truly treasures worthy of saving? Have you thought of what objects you really will need in the future? Are there multiple objects that have just accumulated? Finally, what hierarchy of grouping do you use to sort and contain your objects? Are you overly restrictive or under-inclusive; do you come to many groups or too little? What is trash to you? What is clutter for you?</a:t>
            </a:r>
          </a:p>
        </p:txBody>
      </p:sp>
      <p:sp>
        <p:nvSpPr>
          <p:cNvPr id="4" name="Slide Number Placeholder 3"/>
          <p:cNvSpPr>
            <a:spLocks noGrp="1"/>
          </p:cNvSpPr>
          <p:nvPr>
            <p:ph type="sldNum" sz="quarter" idx="5"/>
          </p:nvPr>
        </p:nvSpPr>
        <p:spPr/>
        <p:txBody>
          <a:bodyPr/>
          <a:lstStyle/>
          <a:p>
            <a:fld id="{4A08DB76-F3D9-804C-BB37-CCC61DA65BBD}" type="slidenum">
              <a:rPr lang="en-US" smtClean="0"/>
              <a:t>30</a:t>
            </a:fld>
            <a:endParaRPr lang="en-US"/>
          </a:p>
        </p:txBody>
      </p:sp>
    </p:spTree>
    <p:extLst>
      <p:ext uri="{BB962C8B-B14F-4D97-AF65-F5344CB8AC3E}">
        <p14:creationId xmlns:p14="http://schemas.microsoft.com/office/powerpoint/2010/main" val="3686764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many as 6.2% older adults will meet the criterion for hoarding disorder by in the 5th or 6th decades of life. Most individuals presenting for treatment are discovered through third party reports when their impaired ability to make organizational and discarding decisions have already had a profound impact on their living areas, their functioning, and socioemotional development. Late-life diagnosis of HD is in part because HD is technically only diagnoseable with DSM-5 criteria when difficulties discarding results in accumulation of possessions that congest and clutter active living areas and compromises their intended use-to the point of causing clinically significant distress or impairment in social, occupational, or other important areas of functioning to self or others. Saving this much clutter requires control over your own money and living space, which typically only acquired in adulthood. Specifiers (e.g., excessive acquisition and lack of insight) are listed because they can complicate treatments but are not present in all individuals with hoarding disorders. </a:t>
            </a:r>
          </a:p>
          <a:p>
            <a:r>
              <a:rPr lang="en-US" sz="1200" kern="1200" dirty="0">
                <a:solidFill>
                  <a:schemeClr val="tx1"/>
                </a:solidFill>
                <a:effectLst/>
                <a:latin typeface="+mn-lt"/>
                <a:ea typeface="+mn-ea"/>
                <a:cs typeface="+mn-cs"/>
              </a:rPr>
              <a:t>If would like to screen yourself for hoarding behavior, we included the 5-question hoarding self-report that correlates with DSM-5 symptoms in the packet. It's quick and easy to do.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A08DB76-F3D9-804C-BB37-CCC61DA65BBD}" type="slidenum">
              <a:rPr lang="en-US" smtClean="0"/>
              <a:t>4</a:t>
            </a:fld>
            <a:endParaRPr lang="en-US"/>
          </a:p>
        </p:txBody>
      </p:sp>
    </p:spTree>
    <p:extLst>
      <p:ext uri="{BB962C8B-B14F-4D97-AF65-F5344CB8AC3E}">
        <p14:creationId xmlns:p14="http://schemas.microsoft.com/office/powerpoint/2010/main" val="3571028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 all hoarding behavior is a hoarding disorder. Some hoarding behavior may be attributable to another medical or mental health condition. Hoarding behavior occurs at a significantly higher rate in those without other neuropsychiatric complications. For example, studies indicate the prevalence of clinically severe hoarding behavior in children with atypical neurodevelopment, such as those with obsessive-compulsive disorder (OCD), Prader-Willi syndrome, autism, intellectual or developmental disabilities, and learning disabilities, can be as high as 50%. A 2016 study investigating hoarding behavior in those other adult mental health disorders indicated the prevalence of hoarding in those with eating disorders as 22.5%, major depression as 7.7%, anxiety disorders as 7.4 %, and psychotic disorders (5.9 %). Multiple studies investigating hoarding behavior in dementia note, hoarding behavior can occurs in up to 22% of dementia patients. Which is why, evaluation is needed to rule out other causes before assuming hoarding behavior is attributable to hoarding disorder.</a:t>
            </a:r>
          </a:p>
        </p:txBody>
      </p:sp>
      <p:sp>
        <p:nvSpPr>
          <p:cNvPr id="4" name="Slide Number Placeholder 3"/>
          <p:cNvSpPr>
            <a:spLocks noGrp="1"/>
          </p:cNvSpPr>
          <p:nvPr>
            <p:ph type="sldNum" sz="quarter" idx="5"/>
          </p:nvPr>
        </p:nvSpPr>
        <p:spPr/>
        <p:txBody>
          <a:bodyPr/>
          <a:lstStyle/>
          <a:p>
            <a:fld id="{4A08DB76-F3D9-804C-BB37-CCC61DA65BBD}" type="slidenum">
              <a:rPr lang="en-US" smtClean="0"/>
              <a:t>5</a:t>
            </a:fld>
            <a:endParaRPr lang="en-US"/>
          </a:p>
        </p:txBody>
      </p:sp>
    </p:spTree>
    <p:extLst>
      <p:ext uri="{BB962C8B-B14F-4D97-AF65-F5344CB8AC3E}">
        <p14:creationId xmlns:p14="http://schemas.microsoft.com/office/powerpoint/2010/main" val="666912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Hoarding is problematic because it puts people at an increased risk for falls, fire hazards, poor hygiene, poor nutrition / food contamination, social isolation, medication mismanagement, dust / mold / rodent infestation, substantial problems using home environment-often includes access to plumbing and makes one more vulnerable to eviction and homelessness.</a:t>
            </a:r>
          </a:p>
          <a:p>
            <a:endParaRPr lang="en-US" dirty="0"/>
          </a:p>
        </p:txBody>
      </p:sp>
      <p:sp>
        <p:nvSpPr>
          <p:cNvPr id="4" name="Slide Number Placeholder 3"/>
          <p:cNvSpPr>
            <a:spLocks noGrp="1"/>
          </p:cNvSpPr>
          <p:nvPr>
            <p:ph type="sldNum" sz="quarter" idx="5"/>
          </p:nvPr>
        </p:nvSpPr>
        <p:spPr/>
        <p:txBody>
          <a:bodyPr/>
          <a:lstStyle/>
          <a:p>
            <a:fld id="{4A08DB76-F3D9-804C-BB37-CCC61DA65BBD}" type="slidenum">
              <a:rPr lang="en-US" smtClean="0"/>
              <a:t>6</a:t>
            </a:fld>
            <a:endParaRPr lang="en-US"/>
          </a:p>
        </p:txBody>
      </p:sp>
    </p:spTree>
    <p:extLst>
      <p:ext uri="{BB962C8B-B14F-4D97-AF65-F5344CB8AC3E}">
        <p14:creationId xmlns:p14="http://schemas.microsoft.com/office/powerpoint/2010/main" val="3661588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Hoarding disorder symptoms have two significant manifestations; some symptoms are observable, whereas others are internal cognitive symptoms. Many might notice the outside symptoms over time (e.g., clutter or social isolation). However, the internal symptoms, such as saving cognitions, that precipitate the development of decisional distress, urges to save items, and emotional pain when trying to discard things go unnoticed by observer. </a:t>
            </a:r>
          </a:p>
          <a:p>
            <a:r>
              <a:rPr lang="en-US" sz="1200" kern="1200" dirty="0">
                <a:solidFill>
                  <a:schemeClr val="tx1"/>
                </a:solidFill>
                <a:effectLst/>
                <a:latin typeface="+mn-lt"/>
                <a:ea typeface="+mn-ea"/>
                <a:cs typeface="+mn-cs"/>
              </a:rPr>
              <a:t>Feel free to reference the Saving cognition inventory in the packet we handed out if you want to learn more about saving cognitions- the self-report is easy and came with scoring instructions. </a:t>
            </a:r>
          </a:p>
        </p:txBody>
      </p:sp>
      <p:sp>
        <p:nvSpPr>
          <p:cNvPr id="4" name="Slide Number Placeholder 3"/>
          <p:cNvSpPr>
            <a:spLocks noGrp="1"/>
          </p:cNvSpPr>
          <p:nvPr>
            <p:ph type="sldNum" sz="quarter" idx="5"/>
          </p:nvPr>
        </p:nvSpPr>
        <p:spPr/>
        <p:txBody>
          <a:bodyPr/>
          <a:lstStyle/>
          <a:p>
            <a:fld id="{4A08DB76-F3D9-804C-BB37-CCC61DA65BBD}" type="slidenum">
              <a:rPr lang="en-US" smtClean="0"/>
              <a:t>7</a:t>
            </a:fld>
            <a:endParaRPr lang="en-US"/>
          </a:p>
        </p:txBody>
      </p:sp>
    </p:spTree>
    <p:extLst>
      <p:ext uri="{BB962C8B-B14F-4D97-AF65-F5344CB8AC3E}">
        <p14:creationId xmlns:p14="http://schemas.microsoft.com/office/powerpoint/2010/main" val="525990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Clutter, the most apparent noticeable symptom of hoarding, is the tangible result of two opposing societal imperatives: acquire more and do not waste anything. At the intersection, lies a massive accumulation of objects no longer needed but seemingly too valued to be trash. Clutter is not definable by the object's intended purpose, the object's value, or its potential utility; it is definable by its order, its placement, or its location, impairing the intended function of the other object you need to use. By this definition, a million dollars on the toilet is also considered clutter. To help clarify what is normal clutter we have added a page in the packet about clutter on the spectrum of collective behaviors from collecting, hoarding, to squalor and normative levels of clutter. </a:t>
            </a:r>
          </a:p>
        </p:txBody>
      </p:sp>
      <p:sp>
        <p:nvSpPr>
          <p:cNvPr id="4" name="Slide Number Placeholder 3"/>
          <p:cNvSpPr>
            <a:spLocks noGrp="1"/>
          </p:cNvSpPr>
          <p:nvPr>
            <p:ph type="sldNum" sz="quarter" idx="5"/>
          </p:nvPr>
        </p:nvSpPr>
        <p:spPr/>
        <p:txBody>
          <a:bodyPr/>
          <a:lstStyle/>
          <a:p>
            <a:fld id="{4A08DB76-F3D9-804C-BB37-CCC61DA65BBD}" type="slidenum">
              <a:rPr lang="en-US" smtClean="0"/>
              <a:t>8</a:t>
            </a:fld>
            <a:endParaRPr lang="en-US"/>
          </a:p>
        </p:txBody>
      </p:sp>
    </p:spTree>
    <p:extLst>
      <p:ext uri="{BB962C8B-B14F-4D97-AF65-F5344CB8AC3E}">
        <p14:creationId xmlns:p14="http://schemas.microsoft.com/office/powerpoint/2010/main" val="900095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care to reference the Clutter Image Rating (CIR) scale in the packet we gave out, you can get an idea of when clutter becomes clinically impairing. Typically, we encourage people with approaching level of four or above to get help right away because when clutter reaches levels that invade the living areas of the home (e.g., bathroom, kitchen and bedroom), in this context and volume, clutter can compromise one's own ability to complete everyday activities of daily living (e.g., cooking, showering, cleaning), resulting in an increased risk of health and safety violations (obstructed egresses, mold, bug infestations, poor hygiene, and health). </a:t>
            </a:r>
          </a:p>
        </p:txBody>
      </p:sp>
      <p:sp>
        <p:nvSpPr>
          <p:cNvPr id="4" name="Slide Number Placeholder 3"/>
          <p:cNvSpPr>
            <a:spLocks noGrp="1"/>
          </p:cNvSpPr>
          <p:nvPr>
            <p:ph type="sldNum" sz="quarter" idx="5"/>
          </p:nvPr>
        </p:nvSpPr>
        <p:spPr/>
        <p:txBody>
          <a:bodyPr/>
          <a:lstStyle/>
          <a:p>
            <a:fld id="{4A08DB76-F3D9-804C-BB37-CCC61DA65BBD}" type="slidenum">
              <a:rPr lang="en-US" smtClean="0"/>
              <a:t>9</a:t>
            </a:fld>
            <a:endParaRPr lang="en-US"/>
          </a:p>
        </p:txBody>
      </p:sp>
    </p:spTree>
    <p:extLst>
      <p:ext uri="{BB962C8B-B14F-4D97-AF65-F5344CB8AC3E}">
        <p14:creationId xmlns:p14="http://schemas.microsoft.com/office/powerpoint/2010/main" val="12253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F1AE-3150-FE4D-A19D-52B2F81B75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724454-1E84-4245-96B3-108335ED4E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27910-0957-214A-BD8A-8E93F8D1988C}"/>
              </a:ext>
            </a:extLst>
          </p:cNvPr>
          <p:cNvSpPr>
            <a:spLocks noGrp="1"/>
          </p:cNvSpPr>
          <p:nvPr>
            <p:ph type="dt" sz="half" idx="10"/>
          </p:nvPr>
        </p:nvSpPr>
        <p:spPr/>
        <p:txBody>
          <a:bodyPr/>
          <a:lstStyle/>
          <a:p>
            <a:fld id="{08B9EBBA-996F-894A-B54A-D6246ED52CEA}" type="datetimeFigureOut">
              <a:rPr lang="en-US" smtClean="0"/>
              <a:pPr/>
              <a:t>10/20/19</a:t>
            </a:fld>
            <a:endParaRPr lang="en-US" dirty="0"/>
          </a:p>
        </p:txBody>
      </p:sp>
      <p:sp>
        <p:nvSpPr>
          <p:cNvPr id="5" name="Footer Placeholder 4">
            <a:extLst>
              <a:ext uri="{FF2B5EF4-FFF2-40B4-BE49-F238E27FC236}">
                <a16:creationId xmlns:a16="http://schemas.microsoft.com/office/drawing/2014/main" id="{F210EDB9-6F41-0041-B41A-EA2A350AFE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23DB32-BF47-7B40-954F-F51F343DC4E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408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42E4-54F8-5E4C-8B46-33AB46271F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DC3AC2-A273-1742-96A3-42C442B78C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395F-EEDA-2D42-8318-3B91D93B5E5F}"/>
              </a:ext>
            </a:extLst>
          </p:cNvPr>
          <p:cNvSpPr>
            <a:spLocks noGrp="1"/>
          </p:cNvSpPr>
          <p:nvPr>
            <p:ph type="dt" sz="half" idx="10"/>
          </p:nvPr>
        </p:nvSpPr>
        <p:spPr/>
        <p:txBody>
          <a:bodyPr/>
          <a:lstStyle/>
          <a:p>
            <a:fld id="{09B482E8-6E0E-1B4F-B1FD-C69DB9E858D9}" type="datetimeFigureOut">
              <a:rPr lang="en-US" smtClean="0"/>
              <a:pPr/>
              <a:t>10/20/19</a:t>
            </a:fld>
            <a:endParaRPr lang="en-US" dirty="0"/>
          </a:p>
        </p:txBody>
      </p:sp>
      <p:sp>
        <p:nvSpPr>
          <p:cNvPr id="5" name="Footer Placeholder 4">
            <a:extLst>
              <a:ext uri="{FF2B5EF4-FFF2-40B4-BE49-F238E27FC236}">
                <a16:creationId xmlns:a16="http://schemas.microsoft.com/office/drawing/2014/main" id="{DDDBE22D-9CDA-E140-A727-0256E4D650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67E3E2-EB3D-9040-877B-37CA714A51A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96488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A0E015-7F3A-3241-90F8-3FAB79F822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EAFD1C-6F84-9B4D-9411-61747934FB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F66C7-A963-0647-927A-0A0C152CE7AF}"/>
              </a:ext>
            </a:extLst>
          </p:cNvPr>
          <p:cNvSpPr>
            <a:spLocks noGrp="1"/>
          </p:cNvSpPr>
          <p:nvPr>
            <p:ph type="dt" sz="half" idx="10"/>
          </p:nvPr>
        </p:nvSpPr>
        <p:spPr/>
        <p:txBody>
          <a:bodyPr/>
          <a:lstStyle/>
          <a:p>
            <a:fld id="{09B482E8-6E0E-1B4F-B1FD-C69DB9E858D9}" type="datetimeFigureOut">
              <a:rPr lang="en-US" smtClean="0"/>
              <a:pPr/>
              <a:t>10/20/19</a:t>
            </a:fld>
            <a:endParaRPr lang="en-US" dirty="0"/>
          </a:p>
        </p:txBody>
      </p:sp>
      <p:sp>
        <p:nvSpPr>
          <p:cNvPr id="5" name="Footer Placeholder 4">
            <a:extLst>
              <a:ext uri="{FF2B5EF4-FFF2-40B4-BE49-F238E27FC236}">
                <a16:creationId xmlns:a16="http://schemas.microsoft.com/office/drawing/2014/main" id="{85FC631E-2F18-EE49-9AE0-40C44C2B11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53F3D9-ECC4-364F-B97E-C07A0C124B2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808711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Name Card">
    <p:spTree>
      <p:nvGrpSpPr>
        <p:cNvPr id="1" name=""/>
        <p:cNvGrpSpPr/>
        <p:nvPr/>
      </p:nvGrpSpPr>
      <p:grpSpPr>
        <a:xfrm>
          <a:off x="0" y="0"/>
          <a:ext cx="0" cy="0"/>
          <a:chOff x="0" y="0"/>
          <a:chExt cx="0" cy="0"/>
        </a:xfrm>
      </p:grpSpPr>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74298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FFE93-5A74-FB40-937C-AF0527B160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F3A50C-C109-FE42-ABB5-86BE4DDDA9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44443-51A9-4B46-9FA9-0F470E6B057C}"/>
              </a:ext>
            </a:extLst>
          </p:cNvPr>
          <p:cNvSpPr>
            <a:spLocks noGrp="1"/>
          </p:cNvSpPr>
          <p:nvPr>
            <p:ph type="dt" sz="half" idx="10"/>
          </p:nvPr>
        </p:nvSpPr>
        <p:spPr/>
        <p:txBody>
          <a:bodyPr/>
          <a:lstStyle/>
          <a:p>
            <a:fld id="{09B482E8-6E0E-1B4F-B1FD-C69DB9E858D9}" type="datetimeFigureOut">
              <a:rPr lang="en-US" smtClean="0"/>
              <a:pPr/>
              <a:t>10/20/19</a:t>
            </a:fld>
            <a:endParaRPr lang="en-US" dirty="0"/>
          </a:p>
        </p:txBody>
      </p:sp>
      <p:sp>
        <p:nvSpPr>
          <p:cNvPr id="5" name="Footer Placeholder 4">
            <a:extLst>
              <a:ext uri="{FF2B5EF4-FFF2-40B4-BE49-F238E27FC236}">
                <a16:creationId xmlns:a16="http://schemas.microsoft.com/office/drawing/2014/main" id="{94250797-E933-AA4D-8D72-FE135E4D78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E74BE7-D83D-A94D-8F1E-D22FECA2ADA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57310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C561-3A4E-104F-A084-AF79473F30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470589-5FF4-E148-93DC-8CD9FE45E1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398C14-709C-3545-ABF2-6BB1ED281033}"/>
              </a:ext>
            </a:extLst>
          </p:cNvPr>
          <p:cNvSpPr>
            <a:spLocks noGrp="1"/>
          </p:cNvSpPr>
          <p:nvPr>
            <p:ph type="dt" sz="half" idx="10"/>
          </p:nvPr>
        </p:nvSpPr>
        <p:spPr/>
        <p:txBody>
          <a:bodyPr/>
          <a:lstStyle/>
          <a:p>
            <a:fld id="{8DFA1846-DA80-1C48-A609-854EA85C59AD}" type="datetimeFigureOut">
              <a:rPr lang="en-US" smtClean="0"/>
              <a:pPr/>
              <a:t>10/20/19</a:t>
            </a:fld>
            <a:endParaRPr lang="en-US" dirty="0"/>
          </a:p>
        </p:txBody>
      </p:sp>
      <p:sp>
        <p:nvSpPr>
          <p:cNvPr id="5" name="Footer Placeholder 4">
            <a:extLst>
              <a:ext uri="{FF2B5EF4-FFF2-40B4-BE49-F238E27FC236}">
                <a16:creationId xmlns:a16="http://schemas.microsoft.com/office/drawing/2014/main" id="{11C2E4C2-7D72-5F4E-A470-A95BA4043F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AC84E5-CB9D-AA43-900C-DB632715680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5378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B72C-338E-CE48-9CCB-587AFA8F93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AB3D65-3FC8-FD45-822C-24B35C15C3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B97AC8-F8AD-5243-A435-1FE7536E63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E2A374-522F-6840-9A2E-7EF90366096E}"/>
              </a:ext>
            </a:extLst>
          </p:cNvPr>
          <p:cNvSpPr>
            <a:spLocks noGrp="1"/>
          </p:cNvSpPr>
          <p:nvPr>
            <p:ph type="dt" sz="half" idx="10"/>
          </p:nvPr>
        </p:nvSpPr>
        <p:spPr/>
        <p:txBody>
          <a:bodyPr/>
          <a:lstStyle/>
          <a:p>
            <a:fld id="{09B482E8-6E0E-1B4F-B1FD-C69DB9E858D9}" type="datetimeFigureOut">
              <a:rPr lang="en-US" smtClean="0"/>
              <a:pPr/>
              <a:t>10/20/19</a:t>
            </a:fld>
            <a:endParaRPr lang="en-US" dirty="0"/>
          </a:p>
        </p:txBody>
      </p:sp>
      <p:sp>
        <p:nvSpPr>
          <p:cNvPr id="6" name="Footer Placeholder 5">
            <a:extLst>
              <a:ext uri="{FF2B5EF4-FFF2-40B4-BE49-F238E27FC236}">
                <a16:creationId xmlns:a16="http://schemas.microsoft.com/office/drawing/2014/main" id="{8317E420-1941-5846-9740-2BB97D7E91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3B8FDB-7F3E-A845-9887-0878E9E2C48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00353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F3D7-DA37-1A43-A93D-994427FC42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3629AF-B8A9-204B-9F6C-CC512686CD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AE9FEF-C963-C845-B6B2-CC473CA5B7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B96DE8-EA4D-A240-8850-A79F4A0C3C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3BCF8-E06D-EC4C-9624-2909CAEFDE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7603DA-9AD5-E841-89E6-0A1327AEFEDE}"/>
              </a:ext>
            </a:extLst>
          </p:cNvPr>
          <p:cNvSpPr>
            <a:spLocks noGrp="1"/>
          </p:cNvSpPr>
          <p:nvPr>
            <p:ph type="dt" sz="half" idx="10"/>
          </p:nvPr>
        </p:nvSpPr>
        <p:spPr/>
        <p:txBody>
          <a:bodyPr/>
          <a:lstStyle/>
          <a:p>
            <a:fld id="{09B482E8-6E0E-1B4F-B1FD-C69DB9E858D9}" type="datetimeFigureOut">
              <a:rPr lang="en-US" smtClean="0"/>
              <a:pPr/>
              <a:t>10/20/19</a:t>
            </a:fld>
            <a:endParaRPr lang="en-US" dirty="0"/>
          </a:p>
        </p:txBody>
      </p:sp>
      <p:sp>
        <p:nvSpPr>
          <p:cNvPr id="8" name="Footer Placeholder 7">
            <a:extLst>
              <a:ext uri="{FF2B5EF4-FFF2-40B4-BE49-F238E27FC236}">
                <a16:creationId xmlns:a16="http://schemas.microsoft.com/office/drawing/2014/main" id="{82884E96-DE1D-684B-9AD5-D792E0BD18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D906E1D-C124-0244-8096-3AD98CA1E8A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042423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648A-52D1-E746-BD3B-6D52FB214D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6738FF-E7EF-D44C-9496-31DE1D2C89BC}"/>
              </a:ext>
            </a:extLst>
          </p:cNvPr>
          <p:cNvSpPr>
            <a:spLocks noGrp="1"/>
          </p:cNvSpPr>
          <p:nvPr>
            <p:ph type="dt" sz="half" idx="10"/>
          </p:nvPr>
        </p:nvSpPr>
        <p:spPr/>
        <p:txBody>
          <a:bodyPr/>
          <a:lstStyle/>
          <a:p>
            <a:fld id="{F13A34C8-038E-2045-AF43-DF7DBB8E0E9E}" type="datetimeFigureOut">
              <a:rPr lang="en-US" smtClean="0"/>
              <a:pPr/>
              <a:t>10/20/19</a:t>
            </a:fld>
            <a:endParaRPr lang="en-US" dirty="0"/>
          </a:p>
        </p:txBody>
      </p:sp>
      <p:sp>
        <p:nvSpPr>
          <p:cNvPr id="4" name="Footer Placeholder 3">
            <a:extLst>
              <a:ext uri="{FF2B5EF4-FFF2-40B4-BE49-F238E27FC236}">
                <a16:creationId xmlns:a16="http://schemas.microsoft.com/office/drawing/2014/main" id="{235E6F36-4CFB-114B-8F8A-4ADB232BD03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D6917A8-98F2-9A48-89CB-DF2B73DB425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6304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F49F37-72BF-374B-B3D2-67B165B95161}"/>
              </a:ext>
            </a:extLst>
          </p:cNvPr>
          <p:cNvSpPr>
            <a:spLocks noGrp="1"/>
          </p:cNvSpPr>
          <p:nvPr>
            <p:ph type="dt" sz="half" idx="10"/>
          </p:nvPr>
        </p:nvSpPr>
        <p:spPr/>
        <p:txBody>
          <a:bodyPr/>
          <a:lstStyle/>
          <a:p>
            <a:fld id="{8818C68F-D26B-8F47-958C-23B49CF8A634}" type="datetimeFigureOut">
              <a:rPr lang="en-US" smtClean="0"/>
              <a:pPr/>
              <a:t>10/20/19</a:t>
            </a:fld>
            <a:endParaRPr lang="en-US" dirty="0"/>
          </a:p>
        </p:txBody>
      </p:sp>
      <p:sp>
        <p:nvSpPr>
          <p:cNvPr id="3" name="Footer Placeholder 2">
            <a:extLst>
              <a:ext uri="{FF2B5EF4-FFF2-40B4-BE49-F238E27FC236}">
                <a16:creationId xmlns:a16="http://schemas.microsoft.com/office/drawing/2014/main" id="{E3F4E586-159D-FB4E-B382-13092139812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7D1D8A1-1F7A-7341-B311-77E2BD20E79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1761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FCB31-E9B4-0B40-BE45-169386786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8DDBF5-6FC9-094C-ACB9-AAD3FDB4EC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4C668E-BA67-2543-9658-6FDC4C34C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593395-3A4C-3440-9B83-30968C0B9BE2}"/>
              </a:ext>
            </a:extLst>
          </p:cNvPr>
          <p:cNvSpPr>
            <a:spLocks noGrp="1"/>
          </p:cNvSpPr>
          <p:nvPr>
            <p:ph type="dt" sz="half" idx="10"/>
          </p:nvPr>
        </p:nvSpPr>
        <p:spPr/>
        <p:txBody>
          <a:bodyPr/>
          <a:lstStyle/>
          <a:p>
            <a:fld id="{09B482E8-6E0E-1B4F-B1FD-C69DB9E858D9}" type="datetimeFigureOut">
              <a:rPr lang="en-US" smtClean="0"/>
              <a:pPr/>
              <a:t>10/20/19</a:t>
            </a:fld>
            <a:endParaRPr lang="en-US" dirty="0"/>
          </a:p>
        </p:txBody>
      </p:sp>
      <p:sp>
        <p:nvSpPr>
          <p:cNvPr id="6" name="Footer Placeholder 5">
            <a:extLst>
              <a:ext uri="{FF2B5EF4-FFF2-40B4-BE49-F238E27FC236}">
                <a16:creationId xmlns:a16="http://schemas.microsoft.com/office/drawing/2014/main" id="{440E3158-2035-1D42-A823-C948612671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B7EF165-8350-4549-9D8A-D768B21C972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716619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1C507-4A29-264E-9471-04458E42E9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2C1841-4E03-6C4D-BF31-4E4AFCE851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F19181-7D74-2748-807A-223EAA332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A3375-139C-7844-97C9-4CC9A1117953}"/>
              </a:ext>
            </a:extLst>
          </p:cNvPr>
          <p:cNvSpPr>
            <a:spLocks noGrp="1"/>
          </p:cNvSpPr>
          <p:nvPr>
            <p:ph type="dt" sz="half" idx="10"/>
          </p:nvPr>
        </p:nvSpPr>
        <p:spPr/>
        <p:txBody>
          <a:bodyPr/>
          <a:lstStyle/>
          <a:p>
            <a:fld id="{09B482E8-6E0E-1B4F-B1FD-C69DB9E858D9}" type="datetimeFigureOut">
              <a:rPr lang="en-US" smtClean="0"/>
              <a:pPr/>
              <a:t>10/20/19</a:t>
            </a:fld>
            <a:endParaRPr lang="en-US" dirty="0"/>
          </a:p>
        </p:txBody>
      </p:sp>
      <p:sp>
        <p:nvSpPr>
          <p:cNvPr id="6" name="Footer Placeholder 5">
            <a:extLst>
              <a:ext uri="{FF2B5EF4-FFF2-40B4-BE49-F238E27FC236}">
                <a16:creationId xmlns:a16="http://schemas.microsoft.com/office/drawing/2014/main" id="{28C443C0-2206-6F44-9C61-B200748D87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D65B1CA-B4AA-7F42-AA04-8094E7D3BCD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866147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609C0C-02DA-0C4A-B827-C320F8BAD4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F6E5A5-FD33-4243-BBA6-A5FDF01D33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4EEEF0-E1DA-2541-8155-C1154DB4C6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482E8-6E0E-1B4F-B1FD-C69DB9E858D9}" type="datetimeFigureOut">
              <a:rPr lang="en-US" smtClean="0"/>
              <a:pPr/>
              <a:t>10/20/19</a:t>
            </a:fld>
            <a:endParaRPr lang="en-US" dirty="0"/>
          </a:p>
        </p:txBody>
      </p:sp>
      <p:sp>
        <p:nvSpPr>
          <p:cNvPr id="5" name="Footer Placeholder 4">
            <a:extLst>
              <a:ext uri="{FF2B5EF4-FFF2-40B4-BE49-F238E27FC236}">
                <a16:creationId xmlns:a16="http://schemas.microsoft.com/office/drawing/2014/main" id="{3283AAE6-ADCE-3944-9A34-9B6A649A30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82FB9DB-8ECC-8240-93EE-3DDFC87DBC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539570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7.jpg"/><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9069F-6004-8943-8D6A-05BFE6581B19}"/>
              </a:ext>
            </a:extLst>
          </p:cNvPr>
          <p:cNvSpPr>
            <a:spLocks noGrp="1"/>
          </p:cNvSpPr>
          <p:nvPr>
            <p:ph type="ctrTitle"/>
          </p:nvPr>
        </p:nvSpPr>
        <p:spPr>
          <a:xfrm>
            <a:off x="1371600" y="388072"/>
            <a:ext cx="9144000" cy="2387600"/>
          </a:xfrm>
        </p:spPr>
        <p:txBody>
          <a:bodyPr>
            <a:normAutofit fontScale="90000"/>
          </a:bodyPr>
          <a:lstStyle/>
          <a:p>
            <a:r>
              <a:rPr lang="en-US" b="1" dirty="0"/>
              <a:t>Understanding, Destigmatizing and Addressing Hoarding </a:t>
            </a:r>
          </a:p>
        </p:txBody>
      </p:sp>
      <p:sp>
        <p:nvSpPr>
          <p:cNvPr id="3" name="Subtitle 2">
            <a:extLst>
              <a:ext uri="{FF2B5EF4-FFF2-40B4-BE49-F238E27FC236}">
                <a16:creationId xmlns:a16="http://schemas.microsoft.com/office/drawing/2014/main" id="{713CC361-4506-7645-8578-CD291A488D8E}"/>
              </a:ext>
            </a:extLst>
          </p:cNvPr>
          <p:cNvSpPr>
            <a:spLocks noGrp="1"/>
          </p:cNvSpPr>
          <p:nvPr>
            <p:ph type="subTitle" idx="1"/>
          </p:nvPr>
        </p:nvSpPr>
        <p:spPr>
          <a:xfrm>
            <a:off x="498764" y="3509964"/>
            <a:ext cx="11693236" cy="2225674"/>
          </a:xfrm>
        </p:spPr>
        <p:txBody>
          <a:bodyPr>
            <a:normAutofit/>
          </a:bodyPr>
          <a:lstStyle/>
          <a:p>
            <a:r>
              <a:rPr lang="en-US" dirty="0"/>
              <a:t>Kay T Jewels, B.A., Director of Next Step to Reorganization, Inc. </a:t>
            </a:r>
          </a:p>
          <a:p>
            <a:r>
              <a:rPr lang="en-US" dirty="0"/>
              <a:t>Clinical Research Assistant, Mclean Hospital</a:t>
            </a:r>
          </a:p>
          <a:p>
            <a:r>
              <a:rPr lang="en-US" dirty="0"/>
              <a:t>Donald A. Davidoff </a:t>
            </a:r>
            <a:r>
              <a:rPr lang="en-US" dirty="0" err="1"/>
              <a:t>Ph.d</a:t>
            </a:r>
            <a:r>
              <a:rPr lang="en-US" dirty="0"/>
              <a:t>, Chief, Department of Neuropsychology, Mclean Hospital, </a:t>
            </a:r>
          </a:p>
          <a:p>
            <a:r>
              <a:rPr lang="en-US" dirty="0"/>
              <a:t>Assistant Professor Harvard Medical School</a:t>
            </a:r>
          </a:p>
        </p:txBody>
      </p:sp>
    </p:spTree>
    <p:extLst>
      <p:ext uri="{BB962C8B-B14F-4D97-AF65-F5344CB8AC3E}">
        <p14:creationId xmlns:p14="http://schemas.microsoft.com/office/powerpoint/2010/main" val="3270373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2B052F-3AD5-8347-AC88-C0BE1D7BF075}"/>
              </a:ext>
            </a:extLst>
          </p:cNvPr>
          <p:cNvPicPr>
            <a:picLocks noChangeAspect="1"/>
          </p:cNvPicPr>
          <p:nvPr/>
        </p:nvPicPr>
        <p:blipFill rotWithShape="1">
          <a:blip r:embed="rId3"/>
          <a:srcRect l="10781" r="47031"/>
          <a:stretch/>
        </p:blipFill>
        <p:spPr>
          <a:xfrm rot="5400000">
            <a:off x="2666999" y="-2667000"/>
            <a:ext cx="6858000" cy="1219200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2EE10F4-BA5E-E440-B701-ACBE81CADFD8}"/>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t>Focusing on Solutions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AE59FF9-BF9A-1945-9609-7F20FE2C0EA8}"/>
              </a:ext>
            </a:extLst>
          </p:cNvPr>
          <p:cNvSpPr txBox="1"/>
          <p:nvPr/>
        </p:nvSpPr>
        <p:spPr>
          <a:xfrm>
            <a:off x="525516" y="3601297"/>
            <a:ext cx="4593021" cy="2436115"/>
          </a:xfrm>
          <a:prstGeom prst="rect">
            <a:avLst/>
          </a:prstGeom>
        </p:spPr>
        <p:txBody>
          <a:bodyPr vert="horz" lIns="91440" tIns="45720" rIns="91440" bIns="45720" rtlCol="0" anchor="ctr">
            <a:normAutofit/>
          </a:bodyPr>
          <a:lstStyle/>
          <a:p>
            <a:pPr marL="514350" indent="-228600">
              <a:lnSpc>
                <a:spcPct val="90000"/>
              </a:lnSpc>
              <a:spcAft>
                <a:spcPts val="600"/>
              </a:spcAft>
              <a:buFont typeface="Arial" panose="020B0604020202020204" pitchFamily="34" charset="0"/>
              <a:buChar char="•"/>
            </a:pPr>
            <a:r>
              <a:rPr lang="en-US" sz="2400" dirty="0"/>
              <a:t>Understanding the Problem</a:t>
            </a:r>
          </a:p>
          <a:p>
            <a:pPr marL="514350" indent="-228600">
              <a:lnSpc>
                <a:spcPct val="90000"/>
              </a:lnSpc>
              <a:spcAft>
                <a:spcPts val="600"/>
              </a:spcAft>
              <a:buFont typeface="Arial" panose="020B0604020202020204" pitchFamily="34" charset="0"/>
              <a:buChar char="•"/>
            </a:pPr>
            <a:endParaRPr lang="en-US" sz="2400" dirty="0"/>
          </a:p>
          <a:p>
            <a:pPr marL="514350" indent="-228600">
              <a:lnSpc>
                <a:spcPct val="90000"/>
              </a:lnSpc>
              <a:spcAft>
                <a:spcPts val="600"/>
              </a:spcAft>
              <a:buFont typeface="Arial" panose="020B0604020202020204" pitchFamily="34" charset="0"/>
              <a:buChar char="•"/>
            </a:pPr>
            <a:r>
              <a:rPr lang="en-US" sz="2400" dirty="0"/>
              <a:t>Acknowledging the Impact</a:t>
            </a:r>
          </a:p>
          <a:p>
            <a:pPr marL="514350" indent="-228600">
              <a:lnSpc>
                <a:spcPct val="90000"/>
              </a:lnSpc>
              <a:spcAft>
                <a:spcPts val="600"/>
              </a:spcAft>
              <a:buFont typeface="Arial" panose="020B0604020202020204" pitchFamily="34" charset="0"/>
              <a:buChar char="•"/>
            </a:pPr>
            <a:endParaRPr lang="en-US" sz="2400" dirty="0"/>
          </a:p>
          <a:p>
            <a:pPr marL="514350" indent="-228600">
              <a:lnSpc>
                <a:spcPct val="90000"/>
              </a:lnSpc>
              <a:spcAft>
                <a:spcPts val="600"/>
              </a:spcAft>
              <a:buFont typeface="Arial" panose="020B0604020202020204" pitchFamily="34" charset="0"/>
              <a:buChar char="•"/>
            </a:pPr>
            <a:r>
              <a:rPr lang="en-US" sz="2400" dirty="0"/>
              <a:t>Breaking the Silence </a:t>
            </a:r>
          </a:p>
          <a:p>
            <a:pPr indent="-228600">
              <a:lnSpc>
                <a:spcPct val="90000"/>
              </a:lnSpc>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227396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4A0AC72-98FB-124E-8593-3DB9744B12DA}"/>
              </a:ext>
            </a:extLst>
          </p:cNvPr>
          <p:cNvGraphicFramePr/>
          <p:nvPr/>
        </p:nvGraphicFramePr>
        <p:xfrm>
          <a:off x="5148905" y="1162563"/>
          <a:ext cx="5756786" cy="5353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322FB789-B323-3D4A-9747-021F2F6FE5C2}"/>
              </a:ext>
            </a:extLst>
          </p:cNvPr>
          <p:cNvSpPr/>
          <p:nvPr/>
        </p:nvSpPr>
        <p:spPr>
          <a:xfrm>
            <a:off x="716957" y="2305615"/>
            <a:ext cx="4681330" cy="954107"/>
          </a:xfrm>
          <a:prstGeom prst="rect">
            <a:avLst/>
          </a:prstGeom>
        </p:spPr>
        <p:txBody>
          <a:bodyPr wrap="square">
            <a:spAutoFit/>
          </a:bodyPr>
          <a:lstStyle/>
          <a:p>
            <a:pPr marL="457200" indent="-457200">
              <a:buFont typeface="Arial" panose="020B0604020202020204" pitchFamily="34" charset="0"/>
              <a:buChar char="•"/>
            </a:pPr>
            <a:endParaRPr lang="en-US" sz="2800" dirty="0"/>
          </a:p>
          <a:p>
            <a:endParaRPr lang="en-US" sz="2800" dirty="0"/>
          </a:p>
        </p:txBody>
      </p:sp>
      <p:sp>
        <p:nvSpPr>
          <p:cNvPr id="5" name="Rectangle 4">
            <a:extLst>
              <a:ext uri="{FF2B5EF4-FFF2-40B4-BE49-F238E27FC236}">
                <a16:creationId xmlns:a16="http://schemas.microsoft.com/office/drawing/2014/main" id="{45880D18-FAD9-AA4D-9634-2393F5D02E5A}"/>
              </a:ext>
            </a:extLst>
          </p:cNvPr>
          <p:cNvSpPr/>
          <p:nvPr/>
        </p:nvSpPr>
        <p:spPr>
          <a:xfrm>
            <a:off x="561545" y="1048610"/>
            <a:ext cx="4783297" cy="6001643"/>
          </a:xfrm>
          <a:prstGeom prst="rect">
            <a:avLst/>
          </a:prstGeom>
        </p:spPr>
        <p:txBody>
          <a:bodyPr wrap="square">
            <a:spAutoFit/>
          </a:bodyPr>
          <a:lstStyle/>
          <a:p>
            <a:endParaRPr lang="en-US" sz="2400" dirty="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ea typeface="MS Mincho" panose="02020609040205080304" pitchFamily="49" charset="-128"/>
                <a:cs typeface="Times New Roman" panose="02020603050405020304" pitchFamily="18" charset="0"/>
              </a:rPr>
              <a:t>Increased fall risk</a:t>
            </a:r>
          </a:p>
          <a:p>
            <a:pPr marL="342900" marR="0" lvl="0" indent="-342900">
              <a:spcBef>
                <a:spcPts val="0"/>
              </a:spcBef>
              <a:spcAft>
                <a:spcPts val="0"/>
              </a:spcAft>
              <a:buFont typeface="Arial" panose="020B0604020202020204" pitchFamily="34" charset="0"/>
              <a:buChar char="•"/>
              <a:tabLst>
                <a:tab pos="457200" algn="l"/>
              </a:tabLst>
            </a:pPr>
            <a:r>
              <a:rPr lang="en-US" sz="2400" dirty="0">
                <a:ea typeface="MS Mincho" panose="02020609040205080304" pitchFamily="49" charset="-128"/>
                <a:cs typeface="Times New Roman" panose="02020603050405020304" pitchFamily="18" charset="0"/>
              </a:rPr>
              <a:t>Fire hazard</a:t>
            </a:r>
          </a:p>
          <a:p>
            <a:pPr marL="342900" marR="0" lvl="0" indent="-342900">
              <a:spcBef>
                <a:spcPts val="0"/>
              </a:spcBef>
              <a:spcAft>
                <a:spcPts val="0"/>
              </a:spcAft>
              <a:buFont typeface="Arial" panose="020B0604020202020204" pitchFamily="34" charset="0"/>
              <a:buChar char="•"/>
              <a:tabLst>
                <a:tab pos="457200" algn="l"/>
              </a:tabLst>
            </a:pPr>
            <a:r>
              <a:rPr lang="en-US" sz="2400" dirty="0">
                <a:ea typeface="MS Mincho" panose="02020609040205080304" pitchFamily="49" charset="-128"/>
                <a:cs typeface="Times New Roman" panose="02020603050405020304" pitchFamily="18" charset="0"/>
              </a:rPr>
              <a:t>Poor hygiene</a:t>
            </a:r>
          </a:p>
          <a:p>
            <a:pPr marL="342900" marR="0" lvl="0" indent="-342900">
              <a:spcBef>
                <a:spcPts val="0"/>
              </a:spcBef>
              <a:spcAft>
                <a:spcPts val="0"/>
              </a:spcAft>
              <a:buFont typeface="Arial" panose="020B0604020202020204" pitchFamily="34" charset="0"/>
              <a:buChar char="•"/>
              <a:tabLst>
                <a:tab pos="457200" algn="l"/>
              </a:tabLst>
            </a:pPr>
            <a:r>
              <a:rPr lang="en-US" sz="2400" dirty="0">
                <a:ea typeface="MS Mincho" panose="02020609040205080304" pitchFamily="49" charset="-128"/>
                <a:cs typeface="Times New Roman" panose="02020603050405020304" pitchFamily="18" charset="0"/>
              </a:rPr>
              <a:t>Poor nutrition / food contamination</a:t>
            </a:r>
          </a:p>
          <a:p>
            <a:pPr marL="342900" marR="0" lvl="0" indent="-342900">
              <a:spcBef>
                <a:spcPts val="0"/>
              </a:spcBef>
              <a:spcAft>
                <a:spcPts val="0"/>
              </a:spcAft>
              <a:buFont typeface="Arial" panose="020B0604020202020204" pitchFamily="34" charset="0"/>
              <a:buChar char="•"/>
              <a:tabLst>
                <a:tab pos="457200" algn="l"/>
              </a:tabLst>
            </a:pPr>
            <a:r>
              <a:rPr lang="en-US" sz="2400" dirty="0">
                <a:ea typeface="MS Mincho" panose="02020609040205080304" pitchFamily="49" charset="-128"/>
                <a:cs typeface="Times New Roman" panose="02020603050405020304" pitchFamily="18" charset="0"/>
              </a:rPr>
              <a:t>Social isolation</a:t>
            </a:r>
          </a:p>
          <a:p>
            <a:pPr marL="342900" marR="0" lvl="0" indent="-342900">
              <a:spcBef>
                <a:spcPts val="0"/>
              </a:spcBef>
              <a:spcAft>
                <a:spcPts val="0"/>
              </a:spcAft>
              <a:buFont typeface="Arial" panose="020B0604020202020204" pitchFamily="34" charset="0"/>
              <a:buChar char="•"/>
              <a:tabLst>
                <a:tab pos="457200" algn="l"/>
              </a:tabLst>
            </a:pPr>
            <a:r>
              <a:rPr lang="en-US" sz="2400" dirty="0">
                <a:ea typeface="MS Mincho" panose="02020609040205080304" pitchFamily="49" charset="-128"/>
                <a:cs typeface="Times New Roman" panose="02020603050405020304" pitchFamily="18" charset="0"/>
              </a:rPr>
              <a:t>Medication mismanagement</a:t>
            </a:r>
          </a:p>
          <a:p>
            <a:pPr marL="342900" marR="0" lvl="0" indent="-342900">
              <a:spcBef>
                <a:spcPts val="0"/>
              </a:spcBef>
              <a:spcAft>
                <a:spcPts val="0"/>
              </a:spcAft>
              <a:buFont typeface="Arial" panose="020B0604020202020204" pitchFamily="34" charset="0"/>
              <a:buChar char="•"/>
              <a:tabLst>
                <a:tab pos="457200" algn="l"/>
              </a:tabLst>
            </a:pPr>
            <a:r>
              <a:rPr lang="en-US" sz="2400" dirty="0">
                <a:ea typeface="MS Mincho" panose="02020609040205080304" pitchFamily="49" charset="-128"/>
                <a:cs typeface="Times New Roman" panose="02020603050405020304" pitchFamily="18" charset="0"/>
              </a:rPr>
              <a:t>Dust / mold / rodent infestation</a:t>
            </a:r>
          </a:p>
          <a:p>
            <a:pPr marL="342900" marR="0" lvl="0" indent="-342900">
              <a:spcBef>
                <a:spcPts val="0"/>
              </a:spcBef>
              <a:spcAft>
                <a:spcPts val="0"/>
              </a:spcAft>
              <a:buFont typeface="Arial" panose="020B0604020202020204" pitchFamily="34" charset="0"/>
              <a:buChar char="•"/>
              <a:tabLst>
                <a:tab pos="457200" algn="l"/>
              </a:tabLst>
            </a:pPr>
            <a:r>
              <a:rPr lang="en-US" sz="2400" dirty="0">
                <a:ea typeface="MS Mincho" panose="02020609040205080304" pitchFamily="49" charset="-128"/>
                <a:cs typeface="Times New Roman" panose="02020603050405020304" pitchFamily="18" charset="0"/>
              </a:rPr>
              <a:t>Substantial problems using home environment</a:t>
            </a:r>
          </a:p>
          <a:p>
            <a:pPr marL="1143000" marR="0" lvl="2" indent="-228600">
              <a:spcBef>
                <a:spcPts val="0"/>
              </a:spcBef>
              <a:spcAft>
                <a:spcPts val="0"/>
              </a:spcAft>
              <a:buFont typeface="Arial" panose="020B0604020202020204" pitchFamily="34" charset="0"/>
              <a:buChar char=""/>
              <a:tabLst>
                <a:tab pos="228600" algn="l"/>
              </a:tabLst>
            </a:pPr>
            <a:r>
              <a:rPr lang="en-US" sz="2400" dirty="0">
                <a:ea typeface="MS Mincho" panose="02020609040205080304" pitchFamily="49" charset="-128"/>
                <a:cs typeface="Times New Roman" panose="02020603050405020304" pitchFamily="18" charset="0"/>
              </a:rPr>
              <a:t>Often includes access to plumbing</a:t>
            </a:r>
          </a:p>
          <a:p>
            <a:pPr marL="342900" marR="0" lvl="0" indent="-342900">
              <a:spcBef>
                <a:spcPts val="0"/>
              </a:spcBef>
              <a:spcAft>
                <a:spcPts val="0"/>
              </a:spcAft>
              <a:buFont typeface="Arial" panose="020B0604020202020204" pitchFamily="34" charset="0"/>
              <a:buChar char="•"/>
              <a:tabLst>
                <a:tab pos="457200" algn="l"/>
              </a:tabLst>
            </a:pPr>
            <a:r>
              <a:rPr lang="en-US" sz="2400" dirty="0">
                <a:ea typeface="MS Mincho" panose="02020609040205080304" pitchFamily="49" charset="-128"/>
                <a:cs typeface="Times New Roman" panose="02020603050405020304" pitchFamily="18" charset="0"/>
              </a:rPr>
              <a:t>More vulnerable to eviction and homelessness</a:t>
            </a:r>
          </a:p>
          <a:p>
            <a:r>
              <a:rPr lang="en-US" sz="2400" dirty="0">
                <a:ea typeface="MS Mincho" panose="02020609040205080304" pitchFamily="49" charset="-128"/>
                <a:cs typeface="Times New Roman" panose="02020603050405020304" pitchFamily="18" charset="0"/>
              </a:rPr>
              <a:t> </a:t>
            </a:r>
            <a:endParaRPr lang="en-US" sz="2400" dirty="0">
              <a:effectLst/>
              <a:ea typeface="MS Mincho" panose="02020609040205080304" pitchFamily="49" charset="-128"/>
              <a:cs typeface="Times New Roman" panose="02020603050405020304" pitchFamily="18" charset="0"/>
            </a:endParaRPr>
          </a:p>
        </p:txBody>
      </p:sp>
      <p:sp>
        <p:nvSpPr>
          <p:cNvPr id="6" name="TextBox 5">
            <a:extLst>
              <a:ext uri="{FF2B5EF4-FFF2-40B4-BE49-F238E27FC236}">
                <a16:creationId xmlns:a16="http://schemas.microsoft.com/office/drawing/2014/main" id="{299F3A39-E7AF-E54B-8225-0E69127C08A4}"/>
              </a:ext>
            </a:extLst>
          </p:cNvPr>
          <p:cNvSpPr txBox="1"/>
          <p:nvPr/>
        </p:nvSpPr>
        <p:spPr>
          <a:xfrm>
            <a:off x="609600" y="341943"/>
            <a:ext cx="11020855" cy="707886"/>
          </a:xfrm>
          <a:prstGeom prst="rect">
            <a:avLst/>
          </a:prstGeom>
          <a:noFill/>
        </p:spPr>
        <p:txBody>
          <a:bodyPr wrap="square" rtlCol="0">
            <a:spAutoFit/>
          </a:bodyPr>
          <a:lstStyle/>
          <a:p>
            <a:r>
              <a:rPr lang="en-US" sz="4000" dirty="0"/>
              <a:t>Why is Hoarding Behavior and Clutter Problematic?</a:t>
            </a:r>
          </a:p>
        </p:txBody>
      </p:sp>
    </p:spTree>
    <p:extLst>
      <p:ext uri="{BB962C8B-B14F-4D97-AF65-F5344CB8AC3E}">
        <p14:creationId xmlns:p14="http://schemas.microsoft.com/office/powerpoint/2010/main" val="4232734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6505E97-895E-48C2-8E5B-CEA2016802AB}"/>
              </a:ext>
            </a:extLst>
          </p:cNvPr>
          <p:cNvGraphicFramePr/>
          <p:nvPr>
            <p:extLst>
              <p:ext uri="{D42A27DB-BD31-4B8C-83A1-F6EECF244321}">
                <p14:modId xmlns:p14="http://schemas.microsoft.com/office/powerpoint/2010/main" val="1623278707"/>
              </p:ext>
            </p:extLst>
          </p:nvPr>
        </p:nvGraphicFramePr>
        <p:xfrm>
          <a:off x="840658" y="1047135"/>
          <a:ext cx="10912168" cy="5017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AAA88C9A-60FA-4D49-A7B1-963D566E32BC}"/>
              </a:ext>
            </a:extLst>
          </p:cNvPr>
          <p:cNvSpPr>
            <a:spLocks noGrp="1"/>
          </p:cNvSpPr>
          <p:nvPr>
            <p:ph type="title" idx="4294967295"/>
          </p:nvPr>
        </p:nvSpPr>
        <p:spPr>
          <a:xfrm>
            <a:off x="623455" y="182222"/>
            <a:ext cx="10707688" cy="611187"/>
          </a:xfrm>
        </p:spPr>
        <p:txBody>
          <a:bodyPr>
            <a:noAutofit/>
          </a:bodyPr>
          <a:lstStyle/>
          <a:p>
            <a:pPr marL="0" indent="0">
              <a:buFont typeface="Courier New" panose="02070309020205020404" pitchFamily="49" charset="0"/>
              <a:buNone/>
            </a:pPr>
            <a:r>
              <a:rPr lang="en-US" sz="4000" kern="1200" baseline="0" dirty="0">
                <a:solidFill>
                  <a:schemeClr val="tx1"/>
                </a:solidFill>
                <a:effectLst/>
                <a:latin typeface="Calibri" panose="020F0502020204030204" pitchFamily="34" charset="0"/>
                <a:ea typeface="+mn-ea"/>
                <a:cs typeface="+mn-cs"/>
              </a:rPr>
              <a:t>Clinically Impairing Clutter: Impact on Individual</a:t>
            </a:r>
            <a:endParaRPr lang="en-US" sz="4000" dirty="0">
              <a:solidFill>
                <a:schemeClr val="tx1"/>
              </a:solidFill>
            </a:endParaRPr>
          </a:p>
        </p:txBody>
      </p:sp>
    </p:spTree>
    <p:extLst>
      <p:ext uri="{BB962C8B-B14F-4D97-AF65-F5344CB8AC3E}">
        <p14:creationId xmlns:p14="http://schemas.microsoft.com/office/powerpoint/2010/main" val="3525793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2FB66-5095-4EFC-AF97-3B75695C3AE1}"/>
              </a:ext>
            </a:extLst>
          </p:cNvPr>
          <p:cNvSpPr>
            <a:spLocks noGrp="1"/>
          </p:cNvSpPr>
          <p:nvPr>
            <p:ph type="title"/>
          </p:nvPr>
        </p:nvSpPr>
        <p:spPr>
          <a:xfrm>
            <a:off x="471055" y="325925"/>
            <a:ext cx="11402291" cy="591608"/>
          </a:xfrm>
        </p:spPr>
        <p:txBody>
          <a:bodyPr>
            <a:normAutofit fontScale="90000"/>
          </a:bodyPr>
          <a:lstStyle/>
          <a:p>
            <a:r>
              <a:rPr lang="en-US" dirty="0"/>
              <a:t>Clinically Impairing Clutter: </a:t>
            </a:r>
            <a:r>
              <a:rPr lang="en-US" baseline="0" dirty="0"/>
              <a:t>Economic </a:t>
            </a:r>
            <a:r>
              <a:rPr lang="en-US" sz="4400" kern="1200" baseline="0" dirty="0">
                <a:solidFill>
                  <a:schemeClr val="tx1"/>
                </a:solidFill>
                <a:effectLst/>
                <a:latin typeface="+mj-lt"/>
                <a:ea typeface="+mj-ea"/>
                <a:cs typeface="+mj-cs"/>
              </a:rPr>
              <a:t>Impact</a:t>
            </a:r>
            <a:endParaRPr lang="en-US" dirty="0"/>
          </a:p>
        </p:txBody>
      </p:sp>
      <p:sp>
        <p:nvSpPr>
          <p:cNvPr id="3" name="Content Placeholder 2">
            <a:extLst>
              <a:ext uri="{FF2B5EF4-FFF2-40B4-BE49-F238E27FC236}">
                <a16:creationId xmlns:a16="http://schemas.microsoft.com/office/drawing/2014/main" id="{E5B80BAB-A085-4AFB-91EF-ED7EEDE821F0}"/>
              </a:ext>
            </a:extLst>
          </p:cNvPr>
          <p:cNvSpPr>
            <a:spLocks noGrp="1"/>
          </p:cNvSpPr>
          <p:nvPr>
            <p:ph idx="1"/>
          </p:nvPr>
        </p:nvSpPr>
        <p:spPr>
          <a:xfrm rot="10800000" flipV="1">
            <a:off x="6437560" y="6532075"/>
            <a:ext cx="3505485" cy="298148"/>
          </a:xfrm>
        </p:spPr>
        <p:txBody>
          <a:bodyPr>
            <a:normAutofit fontScale="40000" lnSpcReduction="20000"/>
          </a:bodyPr>
          <a:lstStyle/>
          <a:p>
            <a:pPr marL="0" indent="0">
              <a:buNone/>
            </a:pPr>
            <a:r>
              <a:rPr lang="en-US" dirty="0"/>
              <a:t> (Statewide Steering Committee on Hoarding, 2017)</a:t>
            </a:r>
          </a:p>
          <a:p>
            <a:endParaRPr lang="en-US" dirty="0"/>
          </a:p>
        </p:txBody>
      </p:sp>
      <p:graphicFrame>
        <p:nvGraphicFramePr>
          <p:cNvPr id="4" name="Diagram 3">
            <a:extLst>
              <a:ext uri="{FF2B5EF4-FFF2-40B4-BE49-F238E27FC236}">
                <a16:creationId xmlns:a16="http://schemas.microsoft.com/office/drawing/2014/main" id="{FC87FECA-BCE8-41CF-929A-98C0E76D0940}"/>
              </a:ext>
            </a:extLst>
          </p:cNvPr>
          <p:cNvGraphicFramePr/>
          <p:nvPr/>
        </p:nvGraphicFramePr>
        <p:xfrm>
          <a:off x="2556597" y="1090715"/>
          <a:ext cx="9142361" cy="5268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6629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9DAF1EF-8C7B-9D4C-B3CC-99A2875A247A}"/>
              </a:ext>
            </a:extLst>
          </p:cNvPr>
          <p:cNvGraphicFramePr/>
          <p:nvPr>
            <p:extLst>
              <p:ext uri="{D42A27DB-BD31-4B8C-83A1-F6EECF244321}">
                <p14:modId xmlns:p14="http://schemas.microsoft.com/office/powerpoint/2010/main" val="961184483"/>
              </p:ext>
            </p:extLst>
          </p:nvPr>
        </p:nvGraphicFramePr>
        <p:xfrm>
          <a:off x="803564" y="235527"/>
          <a:ext cx="10972800" cy="6386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7287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C991E64-645D-FA4B-B0B4-B400C900339C}"/>
              </a:ext>
            </a:extLst>
          </p:cNvPr>
          <p:cNvGraphicFramePr/>
          <p:nvPr>
            <p:extLst>
              <p:ext uri="{D42A27DB-BD31-4B8C-83A1-F6EECF244321}">
                <p14:modId xmlns:p14="http://schemas.microsoft.com/office/powerpoint/2010/main" val="3206880626"/>
              </p:ext>
            </p:extLst>
          </p:nvPr>
        </p:nvGraphicFramePr>
        <p:xfrm>
          <a:off x="-200441" y="334617"/>
          <a:ext cx="8350528" cy="6304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6">
            <a:extLst>
              <a:ext uri="{FF2B5EF4-FFF2-40B4-BE49-F238E27FC236}">
                <a16:creationId xmlns:a16="http://schemas.microsoft.com/office/drawing/2014/main" id="{F939BB7C-9104-8444-AB63-243D59CA5AF8}"/>
              </a:ext>
            </a:extLst>
          </p:cNvPr>
          <p:cNvSpPr txBox="1">
            <a:spLocks/>
          </p:cNvSpPr>
          <p:nvPr/>
        </p:nvSpPr>
        <p:spPr>
          <a:xfrm>
            <a:off x="7275373" y="1290801"/>
            <a:ext cx="4674705" cy="4098618"/>
          </a:xfrm>
          <a:prstGeom prst="rect">
            <a:avLst/>
          </a:prstGeom>
        </p:spPr>
        <p:txBody>
          <a:bodyPr>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ea typeface="Tahoma" panose="020B0604030504040204" pitchFamily="34" charset="0"/>
                <a:cs typeface="Tahoma" panose="020B0604030504040204" pitchFamily="34" charset="0"/>
              </a:rPr>
              <a:t>What are unconscious motivations and</a:t>
            </a:r>
            <a:br>
              <a:rPr lang="en-US" dirty="0">
                <a:solidFill>
                  <a:schemeClr val="accent1"/>
                </a:solidFill>
                <a:ea typeface="Tahoma" panose="020B0604030504040204" pitchFamily="34" charset="0"/>
                <a:cs typeface="Tahoma" panose="020B0604030504040204" pitchFamily="34" charset="0"/>
              </a:rPr>
            </a:br>
            <a:r>
              <a:rPr lang="en-US" dirty="0">
                <a:solidFill>
                  <a:schemeClr val="accent1"/>
                </a:solidFill>
                <a:ea typeface="Tahoma" panose="020B0604030504040204" pitchFamily="34" charset="0"/>
                <a:cs typeface="Tahoma" panose="020B0604030504040204" pitchFamily="34" charset="0"/>
              </a:rPr>
              <a:t>cognitions we seek to avoid with our avoidant behavior? </a:t>
            </a:r>
          </a:p>
        </p:txBody>
      </p:sp>
    </p:spTree>
    <p:extLst>
      <p:ext uri="{BB962C8B-B14F-4D97-AF65-F5344CB8AC3E}">
        <p14:creationId xmlns:p14="http://schemas.microsoft.com/office/powerpoint/2010/main" val="3205398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73290-E6F4-8F4D-B067-7B4FCB4D9FF2}"/>
              </a:ext>
            </a:extLst>
          </p:cNvPr>
          <p:cNvSpPr txBox="1">
            <a:spLocks/>
          </p:cNvSpPr>
          <p:nvPr/>
        </p:nvSpPr>
        <p:spPr>
          <a:xfrm>
            <a:off x="350958" y="249382"/>
            <a:ext cx="11158596" cy="1531416"/>
          </a:xfrm>
          <a:prstGeom prst="rect">
            <a:avLst/>
          </a:prstGeom>
        </p:spPr>
        <p:txBody>
          <a:bodyPr>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0" dirty="0">
                <a:solidFill>
                  <a:schemeClr val="accent1"/>
                </a:solidFill>
              </a:rPr>
              <a:t>What are Common </a:t>
            </a:r>
            <a:r>
              <a:rPr lang="en-US" dirty="0">
                <a:solidFill>
                  <a:schemeClr val="accent1"/>
                </a:solidFill>
              </a:rPr>
              <a:t>Conscious Rationales </a:t>
            </a:r>
            <a:r>
              <a:rPr lang="en-US" b="0" dirty="0">
                <a:solidFill>
                  <a:schemeClr val="accent1"/>
                </a:solidFill>
              </a:rPr>
              <a:t>Used To Explain Saving and Acquiring Behavior?</a:t>
            </a:r>
          </a:p>
        </p:txBody>
      </p:sp>
      <p:graphicFrame>
        <p:nvGraphicFramePr>
          <p:cNvPr id="3" name="Content Placeholder 3">
            <a:extLst>
              <a:ext uri="{FF2B5EF4-FFF2-40B4-BE49-F238E27FC236}">
                <a16:creationId xmlns:a16="http://schemas.microsoft.com/office/drawing/2014/main" id="{F9F46310-A9A4-8B41-8B6B-109709E187B6}"/>
              </a:ext>
            </a:extLst>
          </p:cNvPr>
          <p:cNvGraphicFramePr>
            <a:graphicFrameLocks/>
          </p:cNvGraphicFramePr>
          <p:nvPr/>
        </p:nvGraphicFramePr>
        <p:xfrm>
          <a:off x="931190" y="1656812"/>
          <a:ext cx="10909852" cy="4432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9787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53D0-B7EF-9448-8443-2E464B2E297F}"/>
              </a:ext>
            </a:extLst>
          </p:cNvPr>
          <p:cNvSpPr txBox="1">
            <a:spLocks/>
          </p:cNvSpPr>
          <p:nvPr/>
        </p:nvSpPr>
        <p:spPr>
          <a:xfrm>
            <a:off x="5583383" y="1673250"/>
            <a:ext cx="5213372" cy="4924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ea typeface="Tahoma" panose="020B0604030504040204" pitchFamily="34" charset="0"/>
                <a:cs typeface="Tahoma" panose="020B0604030504040204" pitchFamily="34" charset="0"/>
              </a:rPr>
              <a:t>An avoidance ritual is any behavior that allows you to avoid making decisions about organizing and discarding objects</a:t>
            </a:r>
          </a:p>
        </p:txBody>
      </p:sp>
      <p:graphicFrame>
        <p:nvGraphicFramePr>
          <p:cNvPr id="3" name="Diagram 2">
            <a:extLst>
              <a:ext uri="{FF2B5EF4-FFF2-40B4-BE49-F238E27FC236}">
                <a16:creationId xmlns:a16="http://schemas.microsoft.com/office/drawing/2014/main" id="{C3438EA6-6C3C-3248-9C05-7DF886C298D8}"/>
              </a:ext>
            </a:extLst>
          </p:cNvPr>
          <p:cNvGraphicFramePr/>
          <p:nvPr>
            <p:extLst>
              <p:ext uri="{D42A27DB-BD31-4B8C-83A1-F6EECF244321}">
                <p14:modId xmlns:p14="http://schemas.microsoft.com/office/powerpoint/2010/main" val="4121540662"/>
              </p:ext>
            </p:extLst>
          </p:nvPr>
        </p:nvGraphicFramePr>
        <p:xfrm>
          <a:off x="108597" y="349947"/>
          <a:ext cx="5213372" cy="5901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5127FFD1-9742-8042-8894-F6B9C697F63C}"/>
              </a:ext>
            </a:extLst>
          </p:cNvPr>
          <p:cNvSpPr txBox="1">
            <a:spLocks/>
          </p:cNvSpPr>
          <p:nvPr/>
        </p:nvSpPr>
        <p:spPr>
          <a:xfrm>
            <a:off x="4877711" y="503762"/>
            <a:ext cx="7483696" cy="984491"/>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a:solidFill>
                  <a:schemeClr val="accent1"/>
                </a:solidFill>
                <a:ea typeface="Tahoma" panose="020B0604030504040204" pitchFamily="34" charset="0"/>
                <a:cs typeface="Tahoma" panose="020B0604030504040204" pitchFamily="34" charset="0"/>
              </a:rPr>
              <a:t>What is Avoidant Behavior?</a:t>
            </a:r>
          </a:p>
        </p:txBody>
      </p:sp>
    </p:spTree>
    <p:extLst>
      <p:ext uri="{BB962C8B-B14F-4D97-AF65-F5344CB8AC3E}">
        <p14:creationId xmlns:p14="http://schemas.microsoft.com/office/powerpoint/2010/main" val="1536147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4992138-E78C-A54F-9387-25E61DEC1A92}"/>
              </a:ext>
            </a:extLst>
          </p:cNvPr>
          <p:cNvGraphicFramePr/>
          <p:nvPr>
            <p:extLst>
              <p:ext uri="{D42A27DB-BD31-4B8C-83A1-F6EECF244321}">
                <p14:modId xmlns:p14="http://schemas.microsoft.com/office/powerpoint/2010/main" val="1742104310"/>
              </p:ext>
            </p:extLst>
          </p:nvPr>
        </p:nvGraphicFramePr>
        <p:xfrm>
          <a:off x="69997" y="1371600"/>
          <a:ext cx="11330508" cy="4782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6">
            <a:extLst>
              <a:ext uri="{FF2B5EF4-FFF2-40B4-BE49-F238E27FC236}">
                <a16:creationId xmlns:a16="http://schemas.microsoft.com/office/drawing/2014/main" id="{514BC468-6E5C-DD4A-990B-0CB71336CDCB}"/>
              </a:ext>
            </a:extLst>
          </p:cNvPr>
          <p:cNvSpPr txBox="1">
            <a:spLocks/>
          </p:cNvSpPr>
          <p:nvPr/>
        </p:nvSpPr>
        <p:spPr>
          <a:xfrm>
            <a:off x="360218" y="561574"/>
            <a:ext cx="11720946" cy="71124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Clutter Gap in Clinical Approaches for Hoarding</a:t>
            </a:r>
          </a:p>
        </p:txBody>
      </p:sp>
      <p:sp>
        <p:nvSpPr>
          <p:cNvPr id="4" name="Multiply 3">
            <a:extLst>
              <a:ext uri="{FF2B5EF4-FFF2-40B4-BE49-F238E27FC236}">
                <a16:creationId xmlns:a16="http://schemas.microsoft.com/office/drawing/2014/main" id="{304595D5-2A8F-544C-ABA5-C88083B6C8CB}"/>
              </a:ext>
            </a:extLst>
          </p:cNvPr>
          <p:cNvSpPr/>
          <p:nvPr/>
        </p:nvSpPr>
        <p:spPr>
          <a:xfrm>
            <a:off x="2632364" y="5167745"/>
            <a:ext cx="1205345" cy="98683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514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74F272-EABF-6E45-8F20-D4AA0F09805F}"/>
              </a:ext>
            </a:extLst>
          </p:cNvPr>
          <p:cNvSpPr>
            <a:spLocks noGrp="1"/>
          </p:cNvSpPr>
          <p:nvPr>
            <p:ph type="title"/>
          </p:nvPr>
        </p:nvSpPr>
        <p:spPr>
          <a:xfrm>
            <a:off x="204968" y="5452737"/>
            <a:ext cx="11853433" cy="1191491"/>
          </a:xfrm>
        </p:spPr>
        <p:txBody>
          <a:bodyPr>
            <a:noAutofit/>
          </a:bodyPr>
          <a:lstStyle/>
          <a:p>
            <a:r>
              <a:rPr lang="en-US" sz="4400" b="1" dirty="0"/>
              <a:t>The Next Step </a:t>
            </a:r>
            <a:r>
              <a:rPr lang="en-US" sz="4400" b="1" baseline="0" dirty="0"/>
              <a:t>Model for Hoarding Behavior </a:t>
            </a:r>
            <a:endParaRPr lang="en-US" sz="4400" b="1" dirty="0"/>
          </a:p>
        </p:txBody>
      </p:sp>
      <p:graphicFrame>
        <p:nvGraphicFramePr>
          <p:cNvPr id="5" name="Diagram 4">
            <a:extLst>
              <a:ext uri="{FF2B5EF4-FFF2-40B4-BE49-F238E27FC236}">
                <a16:creationId xmlns:a16="http://schemas.microsoft.com/office/drawing/2014/main" id="{8849CCC0-96B1-0047-B5BA-756FFEFDEB9E}"/>
              </a:ext>
            </a:extLst>
          </p:cNvPr>
          <p:cNvGraphicFramePr/>
          <p:nvPr>
            <p:extLst>
              <p:ext uri="{D42A27DB-BD31-4B8C-83A1-F6EECF244321}">
                <p14:modId xmlns:p14="http://schemas.microsoft.com/office/powerpoint/2010/main" val="3308468602"/>
              </p:ext>
            </p:extLst>
          </p:nvPr>
        </p:nvGraphicFramePr>
        <p:xfrm>
          <a:off x="1205947" y="139148"/>
          <a:ext cx="9780104" cy="5519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4640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FD1B-8E83-3146-B651-FA885FE99CC6}"/>
              </a:ext>
            </a:extLst>
          </p:cNvPr>
          <p:cNvSpPr>
            <a:spLocks noGrp="1"/>
          </p:cNvSpPr>
          <p:nvPr>
            <p:ph type="title"/>
          </p:nvPr>
        </p:nvSpPr>
        <p:spPr>
          <a:xfrm>
            <a:off x="838200" y="365125"/>
            <a:ext cx="4914955" cy="1325563"/>
          </a:xfrm>
        </p:spPr>
        <p:txBody>
          <a:bodyPr/>
          <a:lstStyle/>
          <a:p>
            <a:r>
              <a:rPr lang="en-US" b="1" dirty="0"/>
              <a:t>Learning Objectives </a:t>
            </a:r>
          </a:p>
        </p:txBody>
      </p:sp>
      <p:sp>
        <p:nvSpPr>
          <p:cNvPr id="3" name="Content Placeholder 2">
            <a:extLst>
              <a:ext uri="{FF2B5EF4-FFF2-40B4-BE49-F238E27FC236}">
                <a16:creationId xmlns:a16="http://schemas.microsoft.com/office/drawing/2014/main" id="{2250F38E-EE39-C240-AF6B-74759DC0F163}"/>
              </a:ext>
            </a:extLst>
          </p:cNvPr>
          <p:cNvSpPr>
            <a:spLocks noGrp="1"/>
          </p:cNvSpPr>
          <p:nvPr>
            <p:ph idx="1"/>
          </p:nvPr>
        </p:nvSpPr>
        <p:spPr>
          <a:xfrm>
            <a:off x="1191490" y="1981200"/>
            <a:ext cx="5708073" cy="3776988"/>
          </a:xfrm>
        </p:spPr>
        <p:txBody>
          <a:bodyPr>
            <a:normAutofit/>
          </a:bodyPr>
          <a:lstStyle/>
          <a:p>
            <a:r>
              <a:rPr lang="en-US" sz="3600" dirty="0"/>
              <a:t> What is hoarding? </a:t>
            </a:r>
          </a:p>
          <a:p>
            <a:r>
              <a:rPr lang="en-US" sz="3600" dirty="0"/>
              <a:t> Why is it a problem?</a:t>
            </a:r>
          </a:p>
          <a:p>
            <a:r>
              <a:rPr lang="en-US" sz="3600" dirty="0"/>
              <a:t> How can we focus on solutions?</a:t>
            </a:r>
          </a:p>
        </p:txBody>
      </p:sp>
      <p:pic>
        <p:nvPicPr>
          <p:cNvPr id="4" name="Picture 3">
            <a:extLst>
              <a:ext uri="{FF2B5EF4-FFF2-40B4-BE49-F238E27FC236}">
                <a16:creationId xmlns:a16="http://schemas.microsoft.com/office/drawing/2014/main" id="{EE0FA4BA-F8D1-2D48-86D0-2BE258D92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22360" y="971523"/>
            <a:ext cx="6553271" cy="4914954"/>
          </a:xfrm>
          <a:prstGeom prst="rect">
            <a:avLst/>
          </a:prstGeom>
        </p:spPr>
      </p:pic>
    </p:spTree>
    <p:extLst>
      <p:ext uri="{BB962C8B-B14F-4D97-AF65-F5344CB8AC3E}">
        <p14:creationId xmlns:p14="http://schemas.microsoft.com/office/powerpoint/2010/main" val="3646177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hape 340">
            <a:extLst>
              <a:ext uri="{FF2B5EF4-FFF2-40B4-BE49-F238E27FC236}">
                <a16:creationId xmlns:a16="http://schemas.microsoft.com/office/drawing/2014/main" id="{8225E4BE-7ADF-7648-88EE-B900C92B266F}"/>
              </a:ext>
            </a:extLst>
          </p:cNvPr>
          <p:cNvGrpSpPr/>
          <p:nvPr/>
        </p:nvGrpSpPr>
        <p:grpSpPr>
          <a:xfrm>
            <a:off x="569223" y="956884"/>
            <a:ext cx="11254740" cy="4071333"/>
            <a:chOff x="3796" y="621465"/>
            <a:chExt cx="8947849" cy="3270480"/>
          </a:xfrm>
        </p:grpSpPr>
        <p:sp>
          <p:nvSpPr>
            <p:cNvPr id="5" name="Shape 341">
              <a:extLst>
                <a:ext uri="{FF2B5EF4-FFF2-40B4-BE49-F238E27FC236}">
                  <a16:creationId xmlns:a16="http://schemas.microsoft.com/office/drawing/2014/main" id="{D4391F0F-B49C-FC4F-99B7-F3AE4BCFD16A}"/>
                </a:ext>
              </a:extLst>
            </p:cNvPr>
            <p:cNvSpPr/>
            <p:nvPr/>
          </p:nvSpPr>
          <p:spPr>
            <a:xfrm>
              <a:off x="3796" y="1538875"/>
              <a:ext cx="1811670" cy="1494249"/>
            </a:xfrm>
            <a:prstGeom prst="roundRect">
              <a:avLst>
                <a:gd name="adj" fmla="val 10000"/>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 name="Shape 342">
              <a:extLst>
                <a:ext uri="{FF2B5EF4-FFF2-40B4-BE49-F238E27FC236}">
                  <a16:creationId xmlns:a16="http://schemas.microsoft.com/office/drawing/2014/main" id="{68FC4B58-93F6-AD47-B4F3-B9B89F71A766}"/>
                </a:ext>
              </a:extLst>
            </p:cNvPr>
            <p:cNvSpPr txBox="1"/>
            <p:nvPr/>
          </p:nvSpPr>
          <p:spPr>
            <a:xfrm>
              <a:off x="90377" y="1636406"/>
              <a:ext cx="1742896" cy="1105278"/>
            </a:xfrm>
            <a:prstGeom prst="rect">
              <a:avLst/>
            </a:prstGeom>
            <a:noFill/>
            <a:ln>
              <a:noFill/>
            </a:ln>
          </p:spPr>
          <p:txBody>
            <a:bodyPr spcFirstLastPara="1" wrap="square" lIns="24750" tIns="24750" rIns="24750" bIns="24750" anchor="t" anchorCtr="0">
              <a:noAutofit/>
            </a:bodyPr>
            <a:lstStyle/>
            <a:p>
              <a:pPr marL="114300" lvl="1" indent="-114300">
                <a:lnSpc>
                  <a:spcPct val="90000"/>
                </a:lnSpc>
                <a:buClr>
                  <a:schemeClr val="dk1"/>
                </a:buClr>
                <a:buSzPts val="1300"/>
                <a:buFont typeface="Tahoma"/>
                <a:buChar char="•"/>
              </a:pPr>
              <a:r>
                <a:rPr lang="en-US" dirty="0">
                  <a:solidFill>
                    <a:schemeClr val="dk1"/>
                  </a:solidFill>
                  <a:ea typeface="Tahoma"/>
                  <a:cs typeface="Tahoma"/>
                  <a:sym typeface="Tahoma"/>
                </a:rPr>
                <a:t>Executive Attention</a:t>
              </a:r>
              <a:endParaRPr sz="2800" dirty="0"/>
            </a:p>
            <a:p>
              <a:pPr marL="228600" lvl="2" indent="-114300">
                <a:lnSpc>
                  <a:spcPct val="90000"/>
                </a:lnSpc>
                <a:spcBef>
                  <a:spcPts val="195"/>
                </a:spcBef>
                <a:buClr>
                  <a:schemeClr val="dk1"/>
                </a:buClr>
                <a:buSzPts val="1300"/>
                <a:buFont typeface="Tahoma"/>
                <a:buChar char="•"/>
              </a:pPr>
              <a:r>
                <a:rPr lang="en-US" dirty="0">
                  <a:solidFill>
                    <a:schemeClr val="dk1"/>
                  </a:solidFill>
                  <a:ea typeface="Tahoma"/>
                  <a:cs typeface="Tahoma"/>
                  <a:sym typeface="Tahoma"/>
                </a:rPr>
                <a:t>Sustained Attention </a:t>
              </a:r>
              <a:endParaRPr sz="2800" dirty="0"/>
            </a:p>
            <a:p>
              <a:pPr marL="228600" lvl="2" indent="-114300">
                <a:lnSpc>
                  <a:spcPct val="90000"/>
                </a:lnSpc>
                <a:spcBef>
                  <a:spcPts val="195"/>
                </a:spcBef>
                <a:buClr>
                  <a:schemeClr val="dk1"/>
                </a:buClr>
                <a:buSzPts val="1300"/>
                <a:buFont typeface="Tahoma"/>
                <a:buChar char="•"/>
              </a:pPr>
              <a:r>
                <a:rPr lang="en-US" dirty="0">
                  <a:solidFill>
                    <a:schemeClr val="dk1"/>
                  </a:solidFill>
                  <a:ea typeface="Tahoma"/>
                  <a:cs typeface="Tahoma"/>
                  <a:sym typeface="Tahoma"/>
                </a:rPr>
                <a:t>Visuospatial Attention </a:t>
              </a:r>
              <a:endParaRPr sz="2800" dirty="0"/>
            </a:p>
          </p:txBody>
        </p:sp>
        <p:sp>
          <p:nvSpPr>
            <p:cNvPr id="7" name="Shape 343">
              <a:extLst>
                <a:ext uri="{FF2B5EF4-FFF2-40B4-BE49-F238E27FC236}">
                  <a16:creationId xmlns:a16="http://schemas.microsoft.com/office/drawing/2014/main" id="{CEAAAC42-47DC-DB46-AE88-0F5BBD16BA86}"/>
                </a:ext>
              </a:extLst>
            </p:cNvPr>
            <p:cNvSpPr/>
            <p:nvPr/>
          </p:nvSpPr>
          <p:spPr>
            <a:xfrm>
              <a:off x="1022344" y="1896328"/>
              <a:ext cx="1995617" cy="1995617"/>
            </a:xfrm>
            <a:custGeom>
              <a:avLst/>
              <a:gdLst/>
              <a:ahLst/>
              <a:cxnLst/>
              <a:rect l="0" t="0" r="0" b="0"/>
              <a:pathLst>
                <a:path w="120000" h="120000" extrusionOk="0">
                  <a:moveTo>
                    <a:pt x="10013" y="88387"/>
                  </a:moveTo>
                  <a:lnTo>
                    <a:pt x="13292" y="86525"/>
                  </a:lnTo>
                  <a:lnTo>
                    <a:pt x="13292" y="86525"/>
                  </a:lnTo>
                  <a:cubicBezTo>
                    <a:pt x="22286" y="102362"/>
                    <a:pt x="38693" y="112563"/>
                    <a:pt x="56875" y="113623"/>
                  </a:cubicBezTo>
                  <a:cubicBezTo>
                    <a:pt x="75056" y="114683"/>
                    <a:pt x="92537" y="106457"/>
                    <a:pt x="103310" y="91772"/>
                  </a:cubicBezTo>
                  <a:lnTo>
                    <a:pt x="101134" y="90536"/>
                  </a:lnTo>
                  <a:lnTo>
                    <a:pt x="108347" y="87456"/>
                  </a:lnTo>
                  <a:lnTo>
                    <a:pt x="108787" y="94882"/>
                  </a:lnTo>
                  <a:lnTo>
                    <a:pt x="106610" y="93646"/>
                  </a:lnTo>
                  <a:cubicBezTo>
                    <a:pt x="95156" y="109514"/>
                    <a:pt x="76416" y="118464"/>
                    <a:pt x="56875" y="117400"/>
                  </a:cubicBezTo>
                  <a:cubicBezTo>
                    <a:pt x="37334" y="116337"/>
                    <a:pt x="19677" y="105405"/>
                    <a:pt x="10013" y="88387"/>
                  </a:cubicBezTo>
                  <a:close/>
                </a:path>
              </a:pathLst>
            </a:custGeom>
            <a:solidFill>
              <a:srgbClr val="A7EECF"/>
            </a:solidFill>
            <a:ln>
              <a:noFill/>
            </a:ln>
          </p:spPr>
          <p:txBody>
            <a:bodyPr spcFirstLastPara="1" wrap="square" lIns="91425" tIns="91425" rIns="91425" bIns="91425" anchor="ctr" anchorCtr="0">
              <a:noAutofit/>
            </a:bodyPr>
            <a:lstStyle/>
            <a:p>
              <a:endParaRPr/>
            </a:p>
          </p:txBody>
        </p:sp>
        <p:sp>
          <p:nvSpPr>
            <p:cNvPr id="8" name="Shape 344">
              <a:extLst>
                <a:ext uri="{FF2B5EF4-FFF2-40B4-BE49-F238E27FC236}">
                  <a16:creationId xmlns:a16="http://schemas.microsoft.com/office/drawing/2014/main" id="{964E6B48-9F42-CB44-BE17-1F15E3E93465}"/>
                </a:ext>
              </a:extLst>
            </p:cNvPr>
            <p:cNvSpPr/>
            <p:nvPr/>
          </p:nvSpPr>
          <p:spPr>
            <a:xfrm>
              <a:off x="564624" y="2892763"/>
              <a:ext cx="1610373" cy="640392"/>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 name="Shape 345">
              <a:extLst>
                <a:ext uri="{FF2B5EF4-FFF2-40B4-BE49-F238E27FC236}">
                  <a16:creationId xmlns:a16="http://schemas.microsoft.com/office/drawing/2014/main" id="{1EBEB2D0-C39D-2D4A-95A4-E182A399099E}"/>
                </a:ext>
              </a:extLst>
            </p:cNvPr>
            <p:cNvSpPr txBox="1"/>
            <p:nvPr/>
          </p:nvSpPr>
          <p:spPr>
            <a:xfrm>
              <a:off x="501488" y="2848573"/>
              <a:ext cx="1572861" cy="602880"/>
            </a:xfrm>
            <a:prstGeom prst="rect">
              <a:avLst/>
            </a:prstGeom>
            <a:noFill/>
            <a:ln>
              <a:noFill/>
            </a:ln>
          </p:spPr>
          <p:txBody>
            <a:bodyPr spcFirstLastPara="1" wrap="square" lIns="36175" tIns="24125" rIns="36175" bIns="24125" anchor="ctr" anchorCtr="0">
              <a:noAutofit/>
            </a:bodyPr>
            <a:lstStyle/>
            <a:p>
              <a:pPr algn="ctr">
                <a:lnSpc>
                  <a:spcPct val="90000"/>
                </a:lnSpc>
                <a:buClr>
                  <a:schemeClr val="lt1"/>
                </a:buClr>
                <a:buSzPts val="1900"/>
              </a:pPr>
              <a:r>
                <a:rPr lang="en-US" sz="1900" dirty="0">
                  <a:solidFill>
                    <a:schemeClr val="lt1"/>
                  </a:solidFill>
                  <a:ea typeface="Tahoma"/>
                  <a:cs typeface="Tahoma"/>
                  <a:sym typeface="Tahoma"/>
                </a:rPr>
                <a:t>Attention Difficulties  </a:t>
              </a:r>
              <a:endParaRPr dirty="0"/>
            </a:p>
          </p:txBody>
        </p:sp>
        <p:sp>
          <p:nvSpPr>
            <p:cNvPr id="10" name="Shape 346">
              <a:extLst>
                <a:ext uri="{FF2B5EF4-FFF2-40B4-BE49-F238E27FC236}">
                  <a16:creationId xmlns:a16="http://schemas.microsoft.com/office/drawing/2014/main" id="{C86DB465-8F80-F447-AE6F-C010FAA2C472}"/>
                </a:ext>
              </a:extLst>
            </p:cNvPr>
            <p:cNvSpPr/>
            <p:nvPr/>
          </p:nvSpPr>
          <p:spPr>
            <a:xfrm>
              <a:off x="2315424" y="1538875"/>
              <a:ext cx="1811670" cy="1494249"/>
            </a:xfrm>
            <a:prstGeom prst="roundRect">
              <a:avLst>
                <a:gd name="adj" fmla="val 10000"/>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 name="Shape 347">
              <a:extLst>
                <a:ext uri="{FF2B5EF4-FFF2-40B4-BE49-F238E27FC236}">
                  <a16:creationId xmlns:a16="http://schemas.microsoft.com/office/drawing/2014/main" id="{3BBC8343-7535-B242-99AA-7B64A16C8B71}"/>
                </a:ext>
              </a:extLst>
            </p:cNvPr>
            <p:cNvSpPr txBox="1"/>
            <p:nvPr/>
          </p:nvSpPr>
          <p:spPr>
            <a:xfrm>
              <a:off x="2349811" y="1893458"/>
              <a:ext cx="1742896" cy="1105278"/>
            </a:xfrm>
            <a:prstGeom prst="rect">
              <a:avLst/>
            </a:prstGeom>
            <a:noFill/>
            <a:ln>
              <a:noFill/>
            </a:ln>
          </p:spPr>
          <p:txBody>
            <a:bodyPr spcFirstLastPara="1" wrap="square" lIns="24750" tIns="24750" rIns="24750" bIns="24750" anchor="t" anchorCtr="0">
              <a:noAutofit/>
            </a:bodyPr>
            <a:lstStyle/>
            <a:p>
              <a:pPr marL="114300" lvl="1" indent="-114300">
                <a:lnSpc>
                  <a:spcPct val="90000"/>
                </a:lnSpc>
                <a:buClr>
                  <a:schemeClr val="dk1"/>
                </a:buClr>
                <a:buSzPts val="1300"/>
                <a:buFont typeface="Tahoma"/>
                <a:buChar char="•"/>
              </a:pPr>
              <a:r>
                <a:rPr lang="en-US" dirty="0">
                  <a:solidFill>
                    <a:schemeClr val="dk1"/>
                  </a:solidFill>
                  <a:ea typeface="Tahoma"/>
                  <a:cs typeface="Tahoma"/>
                  <a:sym typeface="Tahoma"/>
                </a:rPr>
                <a:t>Working Memory</a:t>
              </a:r>
              <a:endParaRPr sz="2800" dirty="0"/>
            </a:p>
            <a:p>
              <a:pPr marL="228600" lvl="2" indent="-114300">
                <a:lnSpc>
                  <a:spcPct val="90000"/>
                </a:lnSpc>
                <a:spcBef>
                  <a:spcPts val="195"/>
                </a:spcBef>
                <a:buClr>
                  <a:schemeClr val="dk1"/>
                </a:buClr>
                <a:buSzPts val="1300"/>
                <a:buFont typeface="Tahoma"/>
                <a:buChar char="•"/>
              </a:pPr>
              <a:r>
                <a:rPr lang="en-US" dirty="0">
                  <a:solidFill>
                    <a:schemeClr val="dk1"/>
                  </a:solidFill>
                  <a:ea typeface="Tahoma"/>
                  <a:cs typeface="Tahoma"/>
                  <a:sym typeface="Tahoma"/>
                </a:rPr>
                <a:t>Visual Memory Deficits </a:t>
              </a:r>
              <a:endParaRPr sz="2800" dirty="0"/>
            </a:p>
            <a:p>
              <a:pPr marL="228600" lvl="2" indent="-114300">
                <a:lnSpc>
                  <a:spcPct val="90000"/>
                </a:lnSpc>
                <a:spcBef>
                  <a:spcPts val="195"/>
                </a:spcBef>
                <a:buClr>
                  <a:schemeClr val="dk1"/>
                </a:buClr>
                <a:buSzPts val="1300"/>
                <a:buFont typeface="Tahoma"/>
                <a:buChar char="•"/>
              </a:pPr>
              <a:r>
                <a:rPr lang="en-US" dirty="0">
                  <a:solidFill>
                    <a:schemeClr val="dk1"/>
                  </a:solidFill>
                  <a:ea typeface="Tahoma"/>
                  <a:cs typeface="Tahoma"/>
                  <a:sym typeface="Tahoma"/>
                </a:rPr>
                <a:t>Verbal Memory Deficits </a:t>
              </a:r>
              <a:endParaRPr sz="2800" dirty="0"/>
            </a:p>
          </p:txBody>
        </p:sp>
        <p:sp>
          <p:nvSpPr>
            <p:cNvPr id="12" name="Shape 348">
              <a:extLst>
                <a:ext uri="{FF2B5EF4-FFF2-40B4-BE49-F238E27FC236}">
                  <a16:creationId xmlns:a16="http://schemas.microsoft.com/office/drawing/2014/main" id="{D7516346-3C66-494B-B278-9C06EDF1054E}"/>
                </a:ext>
              </a:extLst>
            </p:cNvPr>
            <p:cNvSpPr/>
            <p:nvPr/>
          </p:nvSpPr>
          <p:spPr>
            <a:xfrm rot="658548">
              <a:off x="3318875" y="621465"/>
              <a:ext cx="2227108" cy="2227108"/>
            </a:xfrm>
            <a:custGeom>
              <a:avLst/>
              <a:gdLst/>
              <a:ahLst/>
              <a:cxnLst/>
              <a:rect l="0" t="0" r="0" b="0"/>
              <a:pathLst>
                <a:path w="120000" h="120000" extrusionOk="0">
                  <a:moveTo>
                    <a:pt x="9786" y="31484"/>
                  </a:moveTo>
                  <a:lnTo>
                    <a:pt x="9786" y="31484"/>
                  </a:lnTo>
                  <a:cubicBezTo>
                    <a:pt x="19553" y="14285"/>
                    <a:pt x="37443" y="3281"/>
                    <a:pt x="57198" y="2322"/>
                  </a:cubicBezTo>
                  <a:cubicBezTo>
                    <a:pt x="76954" y="1362"/>
                    <a:pt x="95826" y="10580"/>
                    <a:pt x="107214" y="26751"/>
                  </a:cubicBezTo>
                  <a:lnTo>
                    <a:pt x="109166" y="25642"/>
                  </a:lnTo>
                  <a:lnTo>
                    <a:pt x="108745" y="32318"/>
                  </a:lnTo>
                  <a:lnTo>
                    <a:pt x="102309" y="29537"/>
                  </a:lnTo>
                  <a:lnTo>
                    <a:pt x="104261" y="28428"/>
                  </a:lnTo>
                  <a:lnTo>
                    <a:pt x="104261" y="28428"/>
                  </a:lnTo>
                  <a:cubicBezTo>
                    <a:pt x="93481" y="13316"/>
                    <a:pt x="75736" y="4748"/>
                    <a:pt x="57198" y="5705"/>
                  </a:cubicBezTo>
                  <a:cubicBezTo>
                    <a:pt x="38660" y="6662"/>
                    <a:pt x="21891" y="17011"/>
                    <a:pt x="12724" y="33152"/>
                  </a:cubicBezTo>
                  <a:close/>
                </a:path>
              </a:pathLst>
            </a:custGeom>
            <a:solidFill>
              <a:srgbClr val="A7EECF"/>
            </a:solidFill>
            <a:ln>
              <a:noFill/>
            </a:ln>
          </p:spPr>
          <p:txBody>
            <a:bodyPr spcFirstLastPara="1" wrap="square" lIns="91425" tIns="91425" rIns="91425" bIns="91425" anchor="ctr" anchorCtr="0">
              <a:noAutofit/>
            </a:bodyPr>
            <a:lstStyle/>
            <a:p>
              <a:endParaRPr/>
            </a:p>
          </p:txBody>
        </p:sp>
        <p:sp>
          <p:nvSpPr>
            <p:cNvPr id="13" name="Shape 349">
              <a:extLst>
                <a:ext uri="{FF2B5EF4-FFF2-40B4-BE49-F238E27FC236}">
                  <a16:creationId xmlns:a16="http://schemas.microsoft.com/office/drawing/2014/main" id="{E33C8870-2977-8440-B9A8-B79DEFBC6AD8}"/>
                </a:ext>
              </a:extLst>
            </p:cNvPr>
            <p:cNvSpPr/>
            <p:nvPr/>
          </p:nvSpPr>
          <p:spPr>
            <a:xfrm>
              <a:off x="2718017" y="1218679"/>
              <a:ext cx="1610373" cy="640392"/>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 name="Shape 350">
              <a:extLst>
                <a:ext uri="{FF2B5EF4-FFF2-40B4-BE49-F238E27FC236}">
                  <a16:creationId xmlns:a16="http://schemas.microsoft.com/office/drawing/2014/main" id="{4BD30B9D-6512-D349-B4F1-90EEBD6AD842}"/>
                </a:ext>
              </a:extLst>
            </p:cNvPr>
            <p:cNvSpPr txBox="1"/>
            <p:nvPr/>
          </p:nvSpPr>
          <p:spPr>
            <a:xfrm>
              <a:off x="2736773" y="1237435"/>
              <a:ext cx="1572861" cy="602880"/>
            </a:xfrm>
            <a:prstGeom prst="rect">
              <a:avLst/>
            </a:prstGeom>
            <a:noFill/>
            <a:ln>
              <a:noFill/>
            </a:ln>
          </p:spPr>
          <p:txBody>
            <a:bodyPr spcFirstLastPara="1" wrap="square" lIns="36175" tIns="24125" rIns="36175" bIns="24125" anchor="ctr" anchorCtr="0">
              <a:noAutofit/>
            </a:bodyPr>
            <a:lstStyle/>
            <a:p>
              <a:pPr algn="ctr">
                <a:lnSpc>
                  <a:spcPct val="90000"/>
                </a:lnSpc>
                <a:buClr>
                  <a:schemeClr val="lt1"/>
                </a:buClr>
                <a:buSzPts val="1900"/>
              </a:pPr>
              <a:r>
                <a:rPr lang="en-US" sz="1900" dirty="0">
                  <a:solidFill>
                    <a:schemeClr val="lt1"/>
                  </a:solidFill>
                  <a:ea typeface="Tahoma"/>
                  <a:cs typeface="Tahoma"/>
                  <a:sym typeface="Tahoma"/>
                </a:rPr>
                <a:t>Memory Difficulties</a:t>
              </a:r>
              <a:endParaRPr dirty="0"/>
            </a:p>
          </p:txBody>
        </p:sp>
        <p:sp>
          <p:nvSpPr>
            <p:cNvPr id="15" name="Shape 351">
              <a:extLst>
                <a:ext uri="{FF2B5EF4-FFF2-40B4-BE49-F238E27FC236}">
                  <a16:creationId xmlns:a16="http://schemas.microsoft.com/office/drawing/2014/main" id="{60E6BA13-B27D-7A4B-8C32-8E8172B02587}"/>
                </a:ext>
              </a:extLst>
            </p:cNvPr>
            <p:cNvSpPr/>
            <p:nvPr/>
          </p:nvSpPr>
          <p:spPr>
            <a:xfrm>
              <a:off x="4627051" y="1538875"/>
              <a:ext cx="1811670" cy="1494249"/>
            </a:xfrm>
            <a:prstGeom prst="roundRect">
              <a:avLst>
                <a:gd name="adj" fmla="val 10000"/>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 name="Shape 352">
              <a:extLst>
                <a:ext uri="{FF2B5EF4-FFF2-40B4-BE49-F238E27FC236}">
                  <a16:creationId xmlns:a16="http://schemas.microsoft.com/office/drawing/2014/main" id="{6AD8CF87-B6CD-5340-AF30-BC0753E81CD1}"/>
                </a:ext>
              </a:extLst>
            </p:cNvPr>
            <p:cNvSpPr txBox="1"/>
            <p:nvPr/>
          </p:nvSpPr>
          <p:spPr>
            <a:xfrm>
              <a:off x="4661438" y="1573262"/>
              <a:ext cx="1742896" cy="1105278"/>
            </a:xfrm>
            <a:prstGeom prst="rect">
              <a:avLst/>
            </a:prstGeom>
            <a:noFill/>
            <a:ln>
              <a:noFill/>
            </a:ln>
          </p:spPr>
          <p:txBody>
            <a:bodyPr spcFirstLastPara="1" wrap="square" lIns="24750" tIns="24750" rIns="24750" bIns="24750" anchor="t" anchorCtr="0">
              <a:noAutofit/>
            </a:bodyPr>
            <a:lstStyle/>
            <a:p>
              <a:pPr marL="114300" lvl="1" indent="-114300">
                <a:lnSpc>
                  <a:spcPct val="90000"/>
                </a:lnSpc>
                <a:buClr>
                  <a:schemeClr val="dk1"/>
                </a:buClr>
                <a:buSzPts val="1300"/>
                <a:buFont typeface="Times New Roman"/>
                <a:buChar char="•"/>
              </a:pPr>
              <a:r>
                <a:rPr lang="en-US" dirty="0">
                  <a:solidFill>
                    <a:schemeClr val="dk1"/>
                  </a:solidFill>
                  <a:ea typeface="Tahoma" panose="020B0604030504040204" pitchFamily="34" charset="0"/>
                  <a:cs typeface="Tahoma" panose="020B0604030504040204" pitchFamily="34" charset="0"/>
                  <a:sym typeface="Times New Roman"/>
                </a:rPr>
                <a:t>Conceptualization</a:t>
              </a:r>
              <a:endParaRPr dirty="0">
                <a:solidFill>
                  <a:schemeClr val="dk1"/>
                </a:solidFill>
                <a:ea typeface="Tahoma" panose="020B0604030504040204" pitchFamily="34" charset="0"/>
                <a:cs typeface="Tahoma" panose="020B0604030504040204" pitchFamily="34" charset="0"/>
                <a:sym typeface="Tahoma"/>
              </a:endParaRPr>
            </a:p>
            <a:p>
              <a:pPr marL="114300" lvl="1" indent="-114300">
                <a:lnSpc>
                  <a:spcPct val="90000"/>
                </a:lnSpc>
                <a:spcBef>
                  <a:spcPts val="195"/>
                </a:spcBef>
                <a:buClr>
                  <a:schemeClr val="dk1"/>
                </a:buClr>
                <a:buSzPts val="1300"/>
                <a:buFont typeface="Times New Roman"/>
                <a:buChar char="•"/>
              </a:pPr>
              <a:r>
                <a:rPr lang="en-US" dirty="0">
                  <a:solidFill>
                    <a:schemeClr val="dk1"/>
                  </a:solidFill>
                  <a:ea typeface="Tahoma" panose="020B0604030504040204" pitchFamily="34" charset="0"/>
                  <a:cs typeface="Tahoma" panose="020B0604030504040204" pitchFamily="34" charset="0"/>
                  <a:sym typeface="Times New Roman"/>
                </a:rPr>
                <a:t>Inhibition</a:t>
              </a:r>
              <a:endParaRPr dirty="0">
                <a:solidFill>
                  <a:schemeClr val="dk1"/>
                </a:solidFill>
                <a:ea typeface="Tahoma" panose="020B0604030504040204" pitchFamily="34" charset="0"/>
                <a:cs typeface="Tahoma" panose="020B0604030504040204" pitchFamily="34" charset="0"/>
                <a:sym typeface="Calibri"/>
              </a:endParaRPr>
            </a:p>
            <a:p>
              <a:pPr marL="114300" lvl="1" indent="-114300">
                <a:lnSpc>
                  <a:spcPct val="90000"/>
                </a:lnSpc>
                <a:spcBef>
                  <a:spcPts val="195"/>
                </a:spcBef>
                <a:buClr>
                  <a:schemeClr val="dk1"/>
                </a:buClr>
                <a:buSzPts val="1300"/>
                <a:buFont typeface="Times New Roman"/>
                <a:buChar char="•"/>
              </a:pPr>
              <a:r>
                <a:rPr lang="en-US" dirty="0">
                  <a:solidFill>
                    <a:schemeClr val="dk1"/>
                  </a:solidFill>
                  <a:ea typeface="Tahoma" panose="020B0604030504040204" pitchFamily="34" charset="0"/>
                  <a:cs typeface="Tahoma" panose="020B0604030504040204" pitchFamily="34" charset="0"/>
                  <a:sym typeface="Times New Roman"/>
                </a:rPr>
                <a:t>Decision Making </a:t>
              </a:r>
              <a:endParaRPr dirty="0">
                <a:solidFill>
                  <a:schemeClr val="dk1"/>
                </a:solidFill>
                <a:ea typeface="Tahoma" panose="020B0604030504040204" pitchFamily="34" charset="0"/>
                <a:cs typeface="Tahoma" panose="020B0604030504040204" pitchFamily="34" charset="0"/>
                <a:sym typeface="Calibri"/>
              </a:endParaRPr>
            </a:p>
            <a:p>
              <a:pPr marL="114300" lvl="1" indent="-114300">
                <a:lnSpc>
                  <a:spcPct val="90000"/>
                </a:lnSpc>
                <a:spcBef>
                  <a:spcPts val="195"/>
                </a:spcBef>
                <a:buClr>
                  <a:schemeClr val="dk1"/>
                </a:buClr>
                <a:buSzPts val="1300"/>
                <a:buFont typeface="Times New Roman"/>
                <a:buChar char="•"/>
              </a:pPr>
              <a:r>
                <a:rPr lang="en-US" dirty="0">
                  <a:solidFill>
                    <a:schemeClr val="dk1"/>
                  </a:solidFill>
                  <a:ea typeface="Tahoma" panose="020B0604030504040204" pitchFamily="34" charset="0"/>
                  <a:cs typeface="Tahoma" panose="020B0604030504040204" pitchFamily="34" charset="0"/>
                  <a:sym typeface="Times New Roman"/>
                </a:rPr>
                <a:t>Self-Regulation </a:t>
              </a:r>
              <a:endParaRPr dirty="0">
                <a:solidFill>
                  <a:schemeClr val="dk1"/>
                </a:solidFill>
                <a:ea typeface="Tahoma" panose="020B0604030504040204" pitchFamily="34" charset="0"/>
                <a:cs typeface="Tahoma" panose="020B0604030504040204" pitchFamily="34" charset="0"/>
                <a:sym typeface="Calibri"/>
              </a:endParaRPr>
            </a:p>
            <a:p>
              <a:pPr marL="114300" lvl="1" indent="-31750">
                <a:lnSpc>
                  <a:spcPct val="90000"/>
                </a:lnSpc>
                <a:spcBef>
                  <a:spcPts val="195"/>
                </a:spcBef>
                <a:buClr>
                  <a:schemeClr val="dk1"/>
                </a:buClr>
                <a:buSzPts val="1300"/>
              </a:pPr>
              <a:endParaRPr dirty="0">
                <a:solidFill>
                  <a:schemeClr val="dk1"/>
                </a:solidFill>
                <a:ea typeface="Tahoma" panose="020B0604030504040204" pitchFamily="34" charset="0"/>
                <a:cs typeface="Tahoma" panose="020B0604030504040204" pitchFamily="34" charset="0"/>
                <a:sym typeface="Calibri"/>
              </a:endParaRPr>
            </a:p>
          </p:txBody>
        </p:sp>
        <p:sp>
          <p:nvSpPr>
            <p:cNvPr id="17" name="Shape 353">
              <a:extLst>
                <a:ext uri="{FF2B5EF4-FFF2-40B4-BE49-F238E27FC236}">
                  <a16:creationId xmlns:a16="http://schemas.microsoft.com/office/drawing/2014/main" id="{CAABF584-1395-5C4C-A742-6F9FC013CBCA}"/>
                </a:ext>
              </a:extLst>
            </p:cNvPr>
            <p:cNvSpPr/>
            <p:nvPr/>
          </p:nvSpPr>
          <p:spPr>
            <a:xfrm rot="20685627">
              <a:off x="5645600" y="1896328"/>
              <a:ext cx="1995617" cy="1995617"/>
            </a:xfrm>
            <a:custGeom>
              <a:avLst/>
              <a:gdLst/>
              <a:ahLst/>
              <a:cxnLst/>
              <a:rect l="0" t="0" r="0" b="0"/>
              <a:pathLst>
                <a:path w="120000" h="120000" extrusionOk="0">
                  <a:moveTo>
                    <a:pt x="10013" y="88387"/>
                  </a:moveTo>
                  <a:lnTo>
                    <a:pt x="13292" y="86525"/>
                  </a:lnTo>
                  <a:lnTo>
                    <a:pt x="13292" y="86525"/>
                  </a:lnTo>
                  <a:cubicBezTo>
                    <a:pt x="22286" y="102362"/>
                    <a:pt x="38693" y="112563"/>
                    <a:pt x="56875" y="113623"/>
                  </a:cubicBezTo>
                  <a:cubicBezTo>
                    <a:pt x="75056" y="114683"/>
                    <a:pt x="92537" y="106457"/>
                    <a:pt x="103310" y="91772"/>
                  </a:cubicBezTo>
                  <a:lnTo>
                    <a:pt x="101134" y="90536"/>
                  </a:lnTo>
                  <a:lnTo>
                    <a:pt x="108347" y="87456"/>
                  </a:lnTo>
                  <a:lnTo>
                    <a:pt x="108787" y="94882"/>
                  </a:lnTo>
                  <a:lnTo>
                    <a:pt x="106610" y="93646"/>
                  </a:lnTo>
                  <a:cubicBezTo>
                    <a:pt x="95156" y="109514"/>
                    <a:pt x="76416" y="118464"/>
                    <a:pt x="56875" y="117400"/>
                  </a:cubicBezTo>
                  <a:cubicBezTo>
                    <a:pt x="37334" y="116337"/>
                    <a:pt x="19677" y="105405"/>
                    <a:pt x="10013" y="88387"/>
                  </a:cubicBezTo>
                  <a:close/>
                </a:path>
              </a:pathLst>
            </a:custGeom>
            <a:solidFill>
              <a:srgbClr val="A7EECF"/>
            </a:solidFill>
            <a:ln>
              <a:noFill/>
            </a:ln>
          </p:spPr>
          <p:txBody>
            <a:bodyPr spcFirstLastPara="1" wrap="square" lIns="91425" tIns="91425" rIns="91425" bIns="91425" anchor="ctr" anchorCtr="0">
              <a:noAutofit/>
            </a:bodyPr>
            <a:lstStyle/>
            <a:p>
              <a:endParaRPr/>
            </a:p>
          </p:txBody>
        </p:sp>
        <p:sp>
          <p:nvSpPr>
            <p:cNvPr id="18" name="Shape 354">
              <a:extLst>
                <a:ext uri="{FF2B5EF4-FFF2-40B4-BE49-F238E27FC236}">
                  <a16:creationId xmlns:a16="http://schemas.microsoft.com/office/drawing/2014/main" id="{BC8EC931-8D1B-DA42-B5CE-23851BB0C96A}"/>
                </a:ext>
              </a:extLst>
            </p:cNvPr>
            <p:cNvSpPr/>
            <p:nvPr/>
          </p:nvSpPr>
          <p:spPr>
            <a:xfrm>
              <a:off x="5029645" y="2712928"/>
              <a:ext cx="1610373" cy="640392"/>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 name="Shape 355">
              <a:extLst>
                <a:ext uri="{FF2B5EF4-FFF2-40B4-BE49-F238E27FC236}">
                  <a16:creationId xmlns:a16="http://schemas.microsoft.com/office/drawing/2014/main" id="{ED0F4436-AA7C-1D4B-9643-7B26F6750A4C}"/>
                </a:ext>
              </a:extLst>
            </p:cNvPr>
            <p:cNvSpPr txBox="1"/>
            <p:nvPr/>
          </p:nvSpPr>
          <p:spPr>
            <a:xfrm>
              <a:off x="5048401" y="2731684"/>
              <a:ext cx="1572861" cy="602880"/>
            </a:xfrm>
            <a:prstGeom prst="rect">
              <a:avLst/>
            </a:prstGeom>
            <a:noFill/>
            <a:ln>
              <a:noFill/>
            </a:ln>
          </p:spPr>
          <p:txBody>
            <a:bodyPr spcFirstLastPara="1" wrap="square" lIns="36175" tIns="24125" rIns="36175" bIns="24125" anchor="ctr" anchorCtr="0">
              <a:noAutofit/>
            </a:bodyPr>
            <a:lstStyle/>
            <a:p>
              <a:pPr algn="ctr">
                <a:lnSpc>
                  <a:spcPct val="90000"/>
                </a:lnSpc>
                <a:buClr>
                  <a:schemeClr val="lt1"/>
                </a:buClr>
                <a:buSzPts val="1900"/>
              </a:pPr>
              <a:r>
                <a:rPr lang="en-US" sz="1900" dirty="0">
                  <a:solidFill>
                    <a:schemeClr val="lt1"/>
                  </a:solidFill>
                  <a:ea typeface="Tahoma"/>
                  <a:cs typeface="Tahoma"/>
                  <a:sym typeface="Tahoma"/>
                </a:rPr>
                <a:t>Executive Difficulties</a:t>
              </a:r>
              <a:endParaRPr dirty="0"/>
            </a:p>
          </p:txBody>
        </p:sp>
        <p:sp>
          <p:nvSpPr>
            <p:cNvPr id="20" name="Shape 356">
              <a:extLst>
                <a:ext uri="{FF2B5EF4-FFF2-40B4-BE49-F238E27FC236}">
                  <a16:creationId xmlns:a16="http://schemas.microsoft.com/office/drawing/2014/main" id="{8409C313-14F2-0643-81A4-0BB87651A62A}"/>
                </a:ext>
              </a:extLst>
            </p:cNvPr>
            <p:cNvSpPr/>
            <p:nvPr/>
          </p:nvSpPr>
          <p:spPr>
            <a:xfrm>
              <a:off x="6938679" y="1538875"/>
              <a:ext cx="1811670" cy="1494249"/>
            </a:xfrm>
            <a:prstGeom prst="roundRect">
              <a:avLst>
                <a:gd name="adj" fmla="val 10000"/>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 name="Shape 357">
              <a:extLst>
                <a:ext uri="{FF2B5EF4-FFF2-40B4-BE49-F238E27FC236}">
                  <a16:creationId xmlns:a16="http://schemas.microsoft.com/office/drawing/2014/main" id="{2EC3B492-F570-674D-A3B1-276881D21BE4}"/>
                </a:ext>
              </a:extLst>
            </p:cNvPr>
            <p:cNvSpPr txBox="1"/>
            <p:nvPr/>
          </p:nvSpPr>
          <p:spPr>
            <a:xfrm>
              <a:off x="6973066" y="1893458"/>
              <a:ext cx="1742896" cy="1105278"/>
            </a:xfrm>
            <a:prstGeom prst="rect">
              <a:avLst/>
            </a:prstGeom>
            <a:noFill/>
            <a:ln>
              <a:noFill/>
            </a:ln>
          </p:spPr>
          <p:txBody>
            <a:bodyPr spcFirstLastPara="1" wrap="square" lIns="24750" tIns="24750" rIns="24750" bIns="24750" anchor="t" anchorCtr="0">
              <a:noAutofit/>
            </a:bodyPr>
            <a:lstStyle/>
            <a:p>
              <a:pPr marL="114300" lvl="1" indent="-114300">
                <a:lnSpc>
                  <a:spcPct val="90000"/>
                </a:lnSpc>
                <a:buClr>
                  <a:schemeClr val="dk1"/>
                </a:buClr>
                <a:buSzPts val="1300"/>
                <a:buFont typeface="Times New Roman"/>
                <a:buChar char="•"/>
              </a:pPr>
              <a:r>
                <a:rPr lang="en-US" dirty="0">
                  <a:solidFill>
                    <a:schemeClr val="dk1"/>
                  </a:solidFill>
                  <a:ea typeface="Tahoma" panose="020B0604030504040204" pitchFamily="34" charset="0"/>
                  <a:cs typeface="Tahoma" panose="020B0604030504040204" pitchFamily="34" charset="0"/>
                  <a:sym typeface="Times New Roman"/>
                </a:rPr>
                <a:t>Task Initiation </a:t>
              </a:r>
              <a:endParaRPr dirty="0">
                <a:solidFill>
                  <a:schemeClr val="dk1"/>
                </a:solidFill>
                <a:ea typeface="Tahoma" panose="020B0604030504040204" pitchFamily="34" charset="0"/>
                <a:cs typeface="Tahoma" panose="020B0604030504040204" pitchFamily="34" charset="0"/>
                <a:sym typeface="Calibri"/>
              </a:endParaRPr>
            </a:p>
            <a:p>
              <a:pPr marL="114300" lvl="1" indent="-114300">
                <a:lnSpc>
                  <a:spcPct val="90000"/>
                </a:lnSpc>
                <a:spcBef>
                  <a:spcPts val="195"/>
                </a:spcBef>
                <a:buClr>
                  <a:schemeClr val="dk1"/>
                </a:buClr>
                <a:buSzPts val="1300"/>
                <a:buFont typeface="Times New Roman"/>
                <a:buChar char="•"/>
              </a:pPr>
              <a:r>
                <a:rPr lang="en-US" dirty="0">
                  <a:solidFill>
                    <a:schemeClr val="dk1"/>
                  </a:solidFill>
                  <a:ea typeface="Tahoma" panose="020B0604030504040204" pitchFamily="34" charset="0"/>
                  <a:cs typeface="Tahoma" panose="020B0604030504040204" pitchFamily="34" charset="0"/>
                  <a:sym typeface="Times New Roman"/>
                </a:rPr>
                <a:t>Task Completion </a:t>
              </a:r>
              <a:endParaRPr dirty="0">
                <a:solidFill>
                  <a:schemeClr val="dk1"/>
                </a:solidFill>
                <a:ea typeface="Tahoma" panose="020B0604030504040204" pitchFamily="34" charset="0"/>
                <a:cs typeface="Tahoma" panose="020B0604030504040204" pitchFamily="34" charset="0"/>
                <a:sym typeface="Calibri"/>
              </a:endParaRPr>
            </a:p>
            <a:p>
              <a:pPr marL="114300" lvl="1" indent="-114300">
                <a:lnSpc>
                  <a:spcPct val="90000"/>
                </a:lnSpc>
                <a:spcBef>
                  <a:spcPts val="195"/>
                </a:spcBef>
                <a:buClr>
                  <a:schemeClr val="dk1"/>
                </a:buClr>
                <a:buSzPts val="1300"/>
                <a:buFont typeface="Times New Roman"/>
                <a:buChar char="•"/>
              </a:pPr>
              <a:r>
                <a:rPr lang="en-US" dirty="0">
                  <a:solidFill>
                    <a:schemeClr val="dk1"/>
                  </a:solidFill>
                  <a:ea typeface="Tahoma" panose="020B0604030504040204" pitchFamily="34" charset="0"/>
                  <a:cs typeface="Tahoma" panose="020B0604030504040204" pitchFamily="34" charset="0"/>
                  <a:sym typeface="Times New Roman"/>
                </a:rPr>
                <a:t>Goal Directed Motor Responses</a:t>
              </a:r>
              <a:endParaRPr dirty="0">
                <a:solidFill>
                  <a:schemeClr val="dk1"/>
                </a:solidFill>
                <a:ea typeface="Tahoma" panose="020B0604030504040204" pitchFamily="34" charset="0"/>
                <a:cs typeface="Tahoma" panose="020B0604030504040204" pitchFamily="34" charset="0"/>
                <a:sym typeface="Calibri"/>
              </a:endParaRPr>
            </a:p>
          </p:txBody>
        </p:sp>
        <p:sp>
          <p:nvSpPr>
            <p:cNvPr id="22" name="Shape 358">
              <a:extLst>
                <a:ext uri="{FF2B5EF4-FFF2-40B4-BE49-F238E27FC236}">
                  <a16:creationId xmlns:a16="http://schemas.microsoft.com/office/drawing/2014/main" id="{F0DDA9FB-BDF0-BE42-8D2C-FAEC201982A7}"/>
                </a:ext>
              </a:extLst>
            </p:cNvPr>
            <p:cNvSpPr/>
            <p:nvPr/>
          </p:nvSpPr>
          <p:spPr>
            <a:xfrm>
              <a:off x="7341272" y="1218679"/>
              <a:ext cx="1610373" cy="640392"/>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 name="Shape 359">
              <a:extLst>
                <a:ext uri="{FF2B5EF4-FFF2-40B4-BE49-F238E27FC236}">
                  <a16:creationId xmlns:a16="http://schemas.microsoft.com/office/drawing/2014/main" id="{350A1ED4-602D-1A40-AAD8-B7B8E06C6D04}"/>
                </a:ext>
              </a:extLst>
            </p:cNvPr>
            <p:cNvSpPr txBox="1"/>
            <p:nvPr/>
          </p:nvSpPr>
          <p:spPr>
            <a:xfrm>
              <a:off x="7360028" y="1237435"/>
              <a:ext cx="1572861" cy="602880"/>
            </a:xfrm>
            <a:prstGeom prst="rect">
              <a:avLst/>
            </a:prstGeom>
            <a:noFill/>
            <a:ln>
              <a:noFill/>
            </a:ln>
          </p:spPr>
          <p:txBody>
            <a:bodyPr spcFirstLastPara="1" wrap="square" lIns="36175" tIns="24125" rIns="36175" bIns="24125" anchor="ctr" anchorCtr="0">
              <a:noAutofit/>
            </a:bodyPr>
            <a:lstStyle/>
            <a:p>
              <a:pPr algn="ctr">
                <a:lnSpc>
                  <a:spcPct val="90000"/>
                </a:lnSpc>
                <a:buClr>
                  <a:schemeClr val="lt1"/>
                </a:buClr>
                <a:buSzPts val="1900"/>
              </a:pPr>
              <a:r>
                <a:rPr lang="en-US" sz="1900" dirty="0">
                  <a:solidFill>
                    <a:schemeClr val="lt1"/>
                  </a:solidFill>
                  <a:ea typeface="Tahoma" panose="020B0604030504040204" pitchFamily="34" charset="0"/>
                  <a:cs typeface="Tahoma" panose="020B0604030504040204" pitchFamily="34" charset="0"/>
                  <a:sym typeface="Calibri"/>
                </a:rPr>
                <a:t>Functional Difficulties</a:t>
              </a:r>
              <a:endParaRPr dirty="0">
                <a:ea typeface="Tahoma" panose="020B0604030504040204" pitchFamily="34" charset="0"/>
                <a:cs typeface="Tahoma" panose="020B0604030504040204" pitchFamily="34" charset="0"/>
              </a:endParaRPr>
            </a:p>
          </p:txBody>
        </p:sp>
      </p:grpSp>
      <p:sp>
        <p:nvSpPr>
          <p:cNvPr id="24" name="Title 29">
            <a:extLst>
              <a:ext uri="{FF2B5EF4-FFF2-40B4-BE49-F238E27FC236}">
                <a16:creationId xmlns:a16="http://schemas.microsoft.com/office/drawing/2014/main" id="{9EBAF02D-F388-3340-A2C1-14B9E366126D}"/>
              </a:ext>
            </a:extLst>
          </p:cNvPr>
          <p:cNvSpPr txBox="1">
            <a:spLocks/>
          </p:cNvSpPr>
          <p:nvPr/>
        </p:nvSpPr>
        <p:spPr>
          <a:xfrm>
            <a:off x="1047879" y="5164116"/>
            <a:ext cx="11019965" cy="1197471"/>
          </a:xfrm>
          <a:prstGeom prst="rect">
            <a:avLst/>
          </a:prstGeom>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54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solidFill>
                  <a:schemeClr val="tx1"/>
                </a:solidFill>
                <a:ea typeface="Tahoma" panose="020B0604030504040204" pitchFamily="34" charset="0"/>
                <a:cs typeface="Tahoma" panose="020B0604030504040204" pitchFamily="34" charset="0"/>
              </a:rPr>
              <a:t>What is the Neurocognitive Construct ?</a:t>
            </a:r>
          </a:p>
        </p:txBody>
      </p:sp>
    </p:spTree>
    <p:extLst>
      <p:ext uri="{BB962C8B-B14F-4D97-AF65-F5344CB8AC3E}">
        <p14:creationId xmlns:p14="http://schemas.microsoft.com/office/powerpoint/2010/main" val="911016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thing&#10;&#10;Description generated with high confidence">
            <a:extLst>
              <a:ext uri="{FF2B5EF4-FFF2-40B4-BE49-F238E27FC236}">
                <a16:creationId xmlns:a16="http://schemas.microsoft.com/office/drawing/2014/main" id="{8355D442-1A72-C445-99B0-DBD03F57474F}"/>
              </a:ext>
            </a:extLst>
          </p:cNvPr>
          <p:cNvPicPr>
            <a:picLocks noChangeAspect="1"/>
          </p:cNvPicPr>
          <p:nvPr/>
        </p:nvPicPr>
        <p:blipFill>
          <a:blip r:embed="rId3"/>
          <a:stretch>
            <a:fillRect/>
          </a:stretch>
        </p:blipFill>
        <p:spPr>
          <a:xfrm>
            <a:off x="926541" y="1103075"/>
            <a:ext cx="6858000" cy="5143500"/>
          </a:xfrm>
          <a:prstGeom prst="rect">
            <a:avLst/>
          </a:prstGeom>
        </p:spPr>
      </p:pic>
      <p:sp>
        <p:nvSpPr>
          <p:cNvPr id="3" name="Title 1">
            <a:extLst>
              <a:ext uri="{FF2B5EF4-FFF2-40B4-BE49-F238E27FC236}">
                <a16:creationId xmlns:a16="http://schemas.microsoft.com/office/drawing/2014/main" id="{9BACE0D2-6515-9A40-B7D1-8E3D3B6CD8BF}"/>
              </a:ext>
            </a:extLst>
          </p:cNvPr>
          <p:cNvSpPr txBox="1">
            <a:spLocks/>
          </p:cNvSpPr>
          <p:nvPr/>
        </p:nvSpPr>
        <p:spPr>
          <a:xfrm>
            <a:off x="1122218" y="346365"/>
            <a:ext cx="11734800" cy="1019948"/>
          </a:xfrm>
          <a:prstGeom prst="rect">
            <a:avLst/>
          </a:prstGeom>
        </p:spPr>
        <p:txBody>
          <a:bodyPr>
            <a:normAutofit fontScale="97500"/>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90000"/>
              </a:lnSpc>
              <a:defRPr/>
            </a:pPr>
            <a:r>
              <a:rPr lang="en-US" dirty="0">
                <a:solidFill>
                  <a:schemeClr val="tx1"/>
                </a:solidFill>
                <a:ea typeface="Tahoma"/>
                <a:cs typeface="Tahoma"/>
                <a:sym typeface="Tahoma"/>
              </a:rPr>
              <a:t>Cognitive Difficulties Can Impair Object Sorting</a:t>
            </a:r>
            <a:endParaRPr lang="en-US" dirty="0">
              <a:solidFill>
                <a:schemeClr val="tx1"/>
              </a:solidFill>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4CB9919C-8F43-9049-8BE9-DBDBF60CEE15}"/>
              </a:ext>
            </a:extLst>
          </p:cNvPr>
          <p:cNvSpPr txBox="1"/>
          <p:nvPr/>
        </p:nvSpPr>
        <p:spPr>
          <a:xfrm>
            <a:off x="8378573" y="1246909"/>
            <a:ext cx="3545413"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ea typeface="Tahoma" panose="020B0604030504040204" pitchFamily="34" charset="0"/>
                <a:cs typeface="Tahoma" panose="020B0604030504040204" pitchFamily="34" charset="0"/>
              </a:rPr>
              <a:t>People think and act differently when sorting objects and storing information</a:t>
            </a:r>
          </a:p>
          <a:p>
            <a:endParaRPr lang="en-US" sz="2400" dirty="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ea typeface="Tahoma" panose="020B0604030504040204" pitchFamily="34" charset="0"/>
                <a:cs typeface="Tahoma" panose="020B0604030504040204" pitchFamily="34" charset="0"/>
              </a:rPr>
              <a:t>Understanding how each persons sorts their stuff is integral to helping them organize their stuff in a way that is meaningful and helpful to them.</a:t>
            </a:r>
          </a:p>
        </p:txBody>
      </p:sp>
    </p:spTree>
    <p:extLst>
      <p:ext uri="{BB962C8B-B14F-4D97-AF65-F5344CB8AC3E}">
        <p14:creationId xmlns:p14="http://schemas.microsoft.com/office/powerpoint/2010/main" val="3169229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hape 236">
            <a:extLst>
              <a:ext uri="{FF2B5EF4-FFF2-40B4-BE49-F238E27FC236}">
                <a16:creationId xmlns:a16="http://schemas.microsoft.com/office/drawing/2014/main" id="{A46A1B51-7D5F-0540-820D-72C566F83C07}"/>
              </a:ext>
            </a:extLst>
          </p:cNvPr>
          <p:cNvGrpSpPr/>
          <p:nvPr/>
        </p:nvGrpSpPr>
        <p:grpSpPr>
          <a:xfrm>
            <a:off x="1164334" y="2312143"/>
            <a:ext cx="9644496" cy="3979224"/>
            <a:chOff x="1707" y="0"/>
            <a:chExt cx="8129743" cy="3732609"/>
          </a:xfrm>
        </p:grpSpPr>
        <p:sp>
          <p:nvSpPr>
            <p:cNvPr id="4" name="Shape 237">
              <a:extLst>
                <a:ext uri="{FF2B5EF4-FFF2-40B4-BE49-F238E27FC236}">
                  <a16:creationId xmlns:a16="http://schemas.microsoft.com/office/drawing/2014/main" id="{B30D1C9E-1518-BB46-A192-97C17DFD8BA3}"/>
                </a:ext>
              </a:extLst>
            </p:cNvPr>
            <p:cNvSpPr/>
            <p:nvPr/>
          </p:nvSpPr>
          <p:spPr>
            <a:xfrm>
              <a:off x="1707" y="0"/>
              <a:ext cx="2656778" cy="3732609"/>
            </a:xfrm>
            <a:prstGeom prst="roundRect">
              <a:avLst>
                <a:gd name="adj" fmla="val 10000"/>
              </a:avLst>
            </a:prstGeom>
            <a:solidFill>
              <a:schemeClr val="accent5"/>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endParaRPr/>
            </a:p>
          </p:txBody>
        </p:sp>
        <p:sp>
          <p:nvSpPr>
            <p:cNvPr id="5" name="Shape 238">
              <a:extLst>
                <a:ext uri="{FF2B5EF4-FFF2-40B4-BE49-F238E27FC236}">
                  <a16:creationId xmlns:a16="http://schemas.microsoft.com/office/drawing/2014/main" id="{13952366-DC5F-3545-84CD-5F5DEDEDCEDF}"/>
                </a:ext>
              </a:extLst>
            </p:cNvPr>
            <p:cNvSpPr txBox="1"/>
            <p:nvPr/>
          </p:nvSpPr>
          <p:spPr>
            <a:xfrm>
              <a:off x="1707" y="1493043"/>
              <a:ext cx="2656778" cy="1493043"/>
            </a:xfrm>
            <a:prstGeom prst="rect">
              <a:avLst/>
            </a:prstGeom>
            <a:noFill/>
            <a:ln>
              <a:noFill/>
            </a:ln>
          </p:spPr>
          <p:txBody>
            <a:bodyPr spcFirstLastPara="1" wrap="square" lIns="149350" tIns="149350" rIns="149350" bIns="149350" anchor="ctr" anchorCtr="0">
              <a:noAutofit/>
            </a:bodyPr>
            <a:lstStyle/>
            <a:p>
              <a:pPr algn="ctr">
                <a:lnSpc>
                  <a:spcPct val="90000"/>
                </a:lnSpc>
                <a:buClr>
                  <a:schemeClr val="dk1"/>
                </a:buClr>
                <a:buSzPts val="2100"/>
              </a:pPr>
              <a:r>
                <a:rPr lang="en-US" sz="2400" dirty="0">
                  <a:solidFill>
                    <a:schemeClr val="dk1"/>
                  </a:solidFill>
                  <a:ea typeface="Tahoma"/>
                  <a:cs typeface="Tahoma"/>
                  <a:sym typeface="Tahoma"/>
                </a:rPr>
                <a:t>Inflates Perception of Need and Distress Associated with Discarding </a:t>
              </a:r>
              <a:endParaRPr sz="2000" dirty="0"/>
            </a:p>
          </p:txBody>
        </p:sp>
        <p:sp>
          <p:nvSpPr>
            <p:cNvPr id="6" name="Shape 239">
              <a:extLst>
                <a:ext uri="{FF2B5EF4-FFF2-40B4-BE49-F238E27FC236}">
                  <a16:creationId xmlns:a16="http://schemas.microsoft.com/office/drawing/2014/main" id="{CDE10A3C-9396-234F-83C2-A2522C761675}"/>
                </a:ext>
              </a:extLst>
            </p:cNvPr>
            <p:cNvSpPr/>
            <p:nvPr/>
          </p:nvSpPr>
          <p:spPr>
            <a:xfrm>
              <a:off x="708617" y="223956"/>
              <a:ext cx="1242958" cy="1242958"/>
            </a:xfrm>
            <a:prstGeom prst="ellipse">
              <a:avLst/>
            </a:prstGeom>
            <a:blipFill rotWithShape="1">
              <a:blip r:embed="rId3">
                <a:alphaModFix/>
              </a:blip>
              <a:stretch>
                <a:fillRect l="-16997" r="-16998"/>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endParaRPr/>
            </a:p>
          </p:txBody>
        </p:sp>
        <p:sp>
          <p:nvSpPr>
            <p:cNvPr id="7" name="Shape 240">
              <a:extLst>
                <a:ext uri="{FF2B5EF4-FFF2-40B4-BE49-F238E27FC236}">
                  <a16:creationId xmlns:a16="http://schemas.microsoft.com/office/drawing/2014/main" id="{06F795EB-9302-D749-BA5D-C0F3911C1858}"/>
                </a:ext>
              </a:extLst>
            </p:cNvPr>
            <p:cNvSpPr/>
            <p:nvPr/>
          </p:nvSpPr>
          <p:spPr>
            <a:xfrm>
              <a:off x="2738190" y="0"/>
              <a:ext cx="2656778" cy="3732609"/>
            </a:xfrm>
            <a:prstGeom prst="roundRect">
              <a:avLst>
                <a:gd name="adj" fmla="val 10000"/>
              </a:avLst>
            </a:prstGeom>
            <a:solidFill>
              <a:srgbClr val="7FEE51"/>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endParaRPr/>
            </a:p>
          </p:txBody>
        </p:sp>
        <p:sp>
          <p:nvSpPr>
            <p:cNvPr id="8" name="Shape 241">
              <a:extLst>
                <a:ext uri="{FF2B5EF4-FFF2-40B4-BE49-F238E27FC236}">
                  <a16:creationId xmlns:a16="http://schemas.microsoft.com/office/drawing/2014/main" id="{DD2208B2-75BE-3840-9696-FB4AB1E52C4A}"/>
                </a:ext>
              </a:extLst>
            </p:cNvPr>
            <p:cNvSpPr txBox="1"/>
            <p:nvPr/>
          </p:nvSpPr>
          <p:spPr>
            <a:xfrm>
              <a:off x="2738190" y="1493043"/>
              <a:ext cx="2656778" cy="1493043"/>
            </a:xfrm>
            <a:prstGeom prst="rect">
              <a:avLst/>
            </a:prstGeom>
            <a:noFill/>
            <a:ln>
              <a:noFill/>
            </a:ln>
          </p:spPr>
          <p:txBody>
            <a:bodyPr spcFirstLastPara="1" wrap="square" lIns="149350" tIns="149350" rIns="149350" bIns="149350" anchor="ctr" anchorCtr="0">
              <a:noAutofit/>
            </a:bodyPr>
            <a:lstStyle/>
            <a:p>
              <a:pPr algn="ctr">
                <a:lnSpc>
                  <a:spcPct val="90000"/>
                </a:lnSpc>
                <a:buClr>
                  <a:schemeClr val="dk1"/>
                </a:buClr>
                <a:buSzPts val="2100"/>
              </a:pPr>
              <a:r>
                <a:rPr lang="en-US" sz="2400" dirty="0">
                  <a:solidFill>
                    <a:schemeClr val="dk1"/>
                  </a:solidFill>
                  <a:ea typeface="Tahoma"/>
                  <a:cs typeface="Tahoma"/>
                  <a:sym typeface="Tahoma"/>
                </a:rPr>
                <a:t>Value Misappraisal</a:t>
              </a:r>
              <a:endParaRPr sz="2400" dirty="0">
                <a:solidFill>
                  <a:schemeClr val="dk1"/>
                </a:solidFill>
                <a:ea typeface="Tahoma"/>
                <a:cs typeface="Tahoma"/>
                <a:sym typeface="Tahoma"/>
              </a:endParaRPr>
            </a:p>
          </p:txBody>
        </p:sp>
        <p:sp>
          <p:nvSpPr>
            <p:cNvPr id="9" name="Shape 242">
              <a:extLst>
                <a:ext uri="{FF2B5EF4-FFF2-40B4-BE49-F238E27FC236}">
                  <a16:creationId xmlns:a16="http://schemas.microsoft.com/office/drawing/2014/main" id="{E542FD74-A8E0-384A-89C9-0BCC974D84B1}"/>
                </a:ext>
              </a:extLst>
            </p:cNvPr>
            <p:cNvSpPr/>
            <p:nvPr/>
          </p:nvSpPr>
          <p:spPr>
            <a:xfrm>
              <a:off x="3445100" y="223956"/>
              <a:ext cx="1242958" cy="1242958"/>
            </a:xfrm>
            <a:prstGeom prst="ellipse">
              <a:avLst/>
            </a:prstGeom>
            <a:blipFill rotWithShape="1">
              <a:blip r:embed="rId4">
                <a:alphaModFix/>
              </a:blip>
              <a:stretch>
                <a:fillRect t="-16997" b="-16998"/>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endParaRPr/>
            </a:p>
          </p:txBody>
        </p:sp>
        <p:sp>
          <p:nvSpPr>
            <p:cNvPr id="10" name="Shape 243">
              <a:extLst>
                <a:ext uri="{FF2B5EF4-FFF2-40B4-BE49-F238E27FC236}">
                  <a16:creationId xmlns:a16="http://schemas.microsoft.com/office/drawing/2014/main" id="{4870C4BB-18BC-584F-964E-84D29C4E6A61}"/>
                </a:ext>
              </a:extLst>
            </p:cNvPr>
            <p:cNvSpPr/>
            <p:nvPr/>
          </p:nvSpPr>
          <p:spPr>
            <a:xfrm>
              <a:off x="5474672" y="0"/>
              <a:ext cx="2656778" cy="3732609"/>
            </a:xfrm>
            <a:prstGeom prst="roundRect">
              <a:avLst>
                <a:gd name="adj" fmla="val 10000"/>
              </a:avLst>
            </a:prstGeom>
            <a:solidFill>
              <a:srgbClr val="E4B702"/>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endParaRPr/>
            </a:p>
          </p:txBody>
        </p:sp>
        <p:sp>
          <p:nvSpPr>
            <p:cNvPr id="11" name="Shape 244">
              <a:extLst>
                <a:ext uri="{FF2B5EF4-FFF2-40B4-BE49-F238E27FC236}">
                  <a16:creationId xmlns:a16="http://schemas.microsoft.com/office/drawing/2014/main" id="{A71A29D3-8692-CA42-BEBF-9EAF59DE5F4C}"/>
                </a:ext>
              </a:extLst>
            </p:cNvPr>
            <p:cNvSpPr txBox="1"/>
            <p:nvPr/>
          </p:nvSpPr>
          <p:spPr>
            <a:xfrm>
              <a:off x="5474672" y="1493043"/>
              <a:ext cx="2656778" cy="1493043"/>
            </a:xfrm>
            <a:prstGeom prst="rect">
              <a:avLst/>
            </a:prstGeom>
            <a:noFill/>
            <a:ln>
              <a:noFill/>
            </a:ln>
          </p:spPr>
          <p:txBody>
            <a:bodyPr spcFirstLastPara="1" wrap="square" lIns="149350" tIns="149350" rIns="149350" bIns="149350" anchor="ctr" anchorCtr="0">
              <a:noAutofit/>
            </a:bodyPr>
            <a:lstStyle/>
            <a:p>
              <a:pPr algn="ctr">
                <a:lnSpc>
                  <a:spcPct val="90000"/>
                </a:lnSpc>
                <a:buClr>
                  <a:schemeClr val="dk1"/>
                </a:buClr>
                <a:buSzPts val="2100"/>
              </a:pPr>
              <a:r>
                <a:rPr lang="en-US" sz="2400" dirty="0">
                  <a:solidFill>
                    <a:schemeClr val="dk1"/>
                  </a:solidFill>
                  <a:ea typeface="Tahoma" panose="020B0604030504040204" pitchFamily="34" charset="0"/>
                  <a:cs typeface="Tahoma" panose="020B0604030504040204" pitchFamily="34" charset="0"/>
                  <a:sym typeface="Times New Roman"/>
                </a:rPr>
                <a:t>Interferes with the categorization conceptualization process</a:t>
              </a:r>
              <a:endParaRPr sz="2400" dirty="0">
                <a:solidFill>
                  <a:schemeClr val="dk1"/>
                </a:solidFill>
                <a:ea typeface="Tahoma" panose="020B0604030504040204" pitchFamily="34" charset="0"/>
                <a:cs typeface="Tahoma" panose="020B0604030504040204" pitchFamily="34" charset="0"/>
                <a:sym typeface="Tahoma"/>
              </a:endParaRPr>
            </a:p>
          </p:txBody>
        </p:sp>
        <p:sp>
          <p:nvSpPr>
            <p:cNvPr id="12" name="Shape 245">
              <a:extLst>
                <a:ext uri="{FF2B5EF4-FFF2-40B4-BE49-F238E27FC236}">
                  <a16:creationId xmlns:a16="http://schemas.microsoft.com/office/drawing/2014/main" id="{775E5E7D-28A2-874D-B7B0-01A78786D2BF}"/>
                </a:ext>
              </a:extLst>
            </p:cNvPr>
            <p:cNvSpPr/>
            <p:nvPr/>
          </p:nvSpPr>
          <p:spPr>
            <a:xfrm>
              <a:off x="6181582" y="223956"/>
              <a:ext cx="1242958" cy="1242958"/>
            </a:xfrm>
            <a:prstGeom prst="ellipse">
              <a:avLst/>
            </a:prstGeom>
            <a:blipFill rotWithShape="1">
              <a:blip r:embed="rId5">
                <a:alphaModFix/>
              </a:blip>
              <a:stretch>
                <a:fillRect l="-16997" r="-16998"/>
              </a:stretch>
            </a:blip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endParaRPr/>
            </a:p>
          </p:txBody>
        </p:sp>
        <p:sp>
          <p:nvSpPr>
            <p:cNvPr id="13" name="Shape 246">
              <a:extLst>
                <a:ext uri="{FF2B5EF4-FFF2-40B4-BE49-F238E27FC236}">
                  <a16:creationId xmlns:a16="http://schemas.microsoft.com/office/drawing/2014/main" id="{E3367CFA-D771-954D-B3D9-236A48731833}"/>
                </a:ext>
              </a:extLst>
            </p:cNvPr>
            <p:cNvSpPr/>
            <p:nvPr/>
          </p:nvSpPr>
          <p:spPr>
            <a:xfrm>
              <a:off x="325326" y="2986087"/>
              <a:ext cx="7482506" cy="559891"/>
            </a:xfrm>
            <a:prstGeom prst="leftRightArrow">
              <a:avLst>
                <a:gd name="adj1" fmla="val 50000"/>
                <a:gd name="adj2" fmla="val 50000"/>
              </a:avLst>
            </a:prstGeom>
            <a:solidFill>
              <a:srgbClr val="E1F8ED"/>
            </a:solidFill>
            <a:ln>
              <a:noFill/>
            </a:ln>
          </p:spPr>
          <p:txBody>
            <a:bodyPr spcFirstLastPara="1" wrap="square" lIns="91425" tIns="91425" rIns="91425" bIns="91425" anchor="ctr" anchorCtr="0">
              <a:noAutofit/>
            </a:bodyPr>
            <a:lstStyle/>
            <a:p>
              <a:endParaRPr/>
            </a:p>
          </p:txBody>
        </p:sp>
      </p:grpSp>
      <p:sp>
        <p:nvSpPr>
          <p:cNvPr id="14" name="Shape 247">
            <a:extLst>
              <a:ext uri="{FF2B5EF4-FFF2-40B4-BE49-F238E27FC236}">
                <a16:creationId xmlns:a16="http://schemas.microsoft.com/office/drawing/2014/main" id="{69FA7333-DFC2-FB4B-938F-D9BE28CF4554}"/>
              </a:ext>
            </a:extLst>
          </p:cNvPr>
          <p:cNvSpPr txBox="1">
            <a:spLocks/>
          </p:cNvSpPr>
          <p:nvPr/>
        </p:nvSpPr>
        <p:spPr>
          <a:xfrm>
            <a:off x="651164" y="705914"/>
            <a:ext cx="10917381" cy="1328305"/>
          </a:xfrm>
          <a:prstGeom prst="rect">
            <a:avLst/>
          </a:prstGeom>
          <a:noFill/>
          <a:ln>
            <a:noFill/>
          </a:ln>
          <a:effectLst>
            <a:outerShdw blurRad="50800" dir="14400000">
              <a:srgbClr val="000000">
                <a:alpha val="60000"/>
              </a:srgbClr>
            </a:outerShdw>
          </a:effectLst>
        </p:spPr>
        <p:txBody>
          <a:bodyPr spcFirstLastPara="1" vert="horz" wrap="square" lIns="91425" tIns="45700" rIns="91425" bIns="45700" rtlCol="0" anchor="b" anchorCtr="0">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pPr>
            <a:r>
              <a:rPr lang="en-US" dirty="0">
                <a:solidFill>
                  <a:schemeClr val="dk2"/>
                </a:solidFill>
                <a:ea typeface="Tahoma"/>
                <a:cs typeface="Tahoma"/>
                <a:sym typeface="Tahoma"/>
              </a:rPr>
              <a:t>Cognitive Difficulties Can Impair Object Processing Resulting in Value Misappraisals </a:t>
            </a:r>
          </a:p>
        </p:txBody>
      </p:sp>
    </p:spTree>
    <p:extLst>
      <p:ext uri="{BB962C8B-B14F-4D97-AF65-F5344CB8AC3E}">
        <p14:creationId xmlns:p14="http://schemas.microsoft.com/office/powerpoint/2010/main" val="476779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220">
            <a:extLst>
              <a:ext uri="{FF2B5EF4-FFF2-40B4-BE49-F238E27FC236}">
                <a16:creationId xmlns:a16="http://schemas.microsoft.com/office/drawing/2014/main" id="{D5C886A0-4851-D64F-AFA8-67D79EC588D4}"/>
              </a:ext>
            </a:extLst>
          </p:cNvPr>
          <p:cNvPicPr preferRelativeResize="0"/>
          <p:nvPr/>
        </p:nvPicPr>
        <p:blipFill rotWithShape="1">
          <a:blip r:embed="rId3">
            <a:alphaModFix/>
          </a:blip>
          <a:srcRect/>
          <a:stretch/>
        </p:blipFill>
        <p:spPr>
          <a:xfrm>
            <a:off x="7761248" y="930520"/>
            <a:ext cx="4430752" cy="5475247"/>
          </a:xfrm>
          <a:prstGeom prst="rect">
            <a:avLst/>
          </a:prstGeom>
          <a:noFill/>
          <a:ln>
            <a:noFill/>
          </a:ln>
        </p:spPr>
      </p:pic>
      <p:sp>
        <p:nvSpPr>
          <p:cNvPr id="3" name="Shape 221">
            <a:extLst>
              <a:ext uri="{FF2B5EF4-FFF2-40B4-BE49-F238E27FC236}">
                <a16:creationId xmlns:a16="http://schemas.microsoft.com/office/drawing/2014/main" id="{6F5E38FB-7C78-0E42-B9AD-200FFDC11199}"/>
              </a:ext>
            </a:extLst>
          </p:cNvPr>
          <p:cNvSpPr txBox="1"/>
          <p:nvPr/>
        </p:nvSpPr>
        <p:spPr>
          <a:xfrm>
            <a:off x="401444" y="1694985"/>
            <a:ext cx="6846849" cy="2738269"/>
          </a:xfrm>
          <a:prstGeom prst="rect">
            <a:avLst/>
          </a:prstGeom>
          <a:noFill/>
          <a:ln>
            <a:noFill/>
          </a:ln>
        </p:spPr>
        <p:txBody>
          <a:bodyPr spcFirstLastPara="1" wrap="square" lIns="91425" tIns="45700" rIns="91425" bIns="45700" anchor="t" anchorCtr="0">
            <a:noAutofit/>
          </a:bodyPr>
          <a:lstStyle/>
          <a:p>
            <a:pPr marL="241116" indent="-241116">
              <a:buClr>
                <a:schemeClr val="dk1"/>
              </a:buClr>
              <a:buSzPts val="2025"/>
              <a:buFont typeface="Arial"/>
              <a:buChar char="•"/>
            </a:pPr>
            <a:r>
              <a:rPr lang="en-US" sz="3200" dirty="0">
                <a:ea typeface="Tahoma" panose="020B0604030504040204" pitchFamily="34" charset="0"/>
                <a:cs typeface="Tahoma" panose="020B0604030504040204" pitchFamily="34" charset="0"/>
                <a:sym typeface="Tahoma"/>
              </a:rPr>
              <a:t>Difficulties with sorting and categorization </a:t>
            </a:r>
            <a:endParaRPr sz="3200" dirty="0">
              <a:ea typeface="Tahoma" panose="020B0604030504040204" pitchFamily="34" charset="0"/>
              <a:cs typeface="Tahoma" panose="020B0604030504040204" pitchFamily="34" charset="0"/>
            </a:endParaRPr>
          </a:p>
          <a:p>
            <a:endParaRPr sz="3200" dirty="0">
              <a:ea typeface="Tahoma" panose="020B0604030504040204" pitchFamily="34" charset="0"/>
              <a:cs typeface="Tahoma" panose="020B0604030504040204" pitchFamily="34" charset="0"/>
              <a:sym typeface="Tahoma"/>
            </a:endParaRPr>
          </a:p>
          <a:p>
            <a:pPr marL="241116" indent="-241116">
              <a:buClr>
                <a:schemeClr val="dk1"/>
              </a:buClr>
              <a:buSzPts val="2025"/>
              <a:buFont typeface="Arial"/>
              <a:buChar char="•"/>
            </a:pPr>
            <a:r>
              <a:rPr lang="en-US" sz="3200" dirty="0">
                <a:ea typeface="Tahoma" panose="020B0604030504040204" pitchFamily="34" charset="0"/>
                <a:cs typeface="Tahoma" panose="020B0604030504040204" pitchFamily="34" charset="0"/>
                <a:sym typeface="Tahoma"/>
              </a:rPr>
              <a:t>Too many narrowly and idiosyncratically defined categories</a:t>
            </a:r>
            <a:endParaRPr sz="3200" dirty="0">
              <a:ea typeface="Tahoma" panose="020B0604030504040204" pitchFamily="34" charset="0"/>
              <a:cs typeface="Tahoma" panose="020B0604030504040204" pitchFamily="34" charset="0"/>
            </a:endParaRPr>
          </a:p>
          <a:p>
            <a:pPr marL="241116" indent="-112528">
              <a:buClr>
                <a:schemeClr val="dk1"/>
              </a:buClr>
              <a:buSzPts val="2025"/>
            </a:pPr>
            <a:endParaRPr sz="3200" dirty="0">
              <a:ea typeface="Tahoma" panose="020B0604030504040204" pitchFamily="34" charset="0"/>
              <a:cs typeface="Tahoma" panose="020B0604030504040204" pitchFamily="34" charset="0"/>
              <a:sym typeface="Tahoma"/>
            </a:endParaRPr>
          </a:p>
          <a:p>
            <a:pPr marL="241116" indent="-241116">
              <a:buClr>
                <a:schemeClr val="dk1"/>
              </a:buClr>
              <a:buSzPts val="2025"/>
              <a:buFont typeface="Arial"/>
              <a:buChar char="•"/>
            </a:pPr>
            <a:r>
              <a:rPr lang="en-US" sz="3200" dirty="0">
                <a:ea typeface="Tahoma" panose="020B0604030504040204" pitchFamily="34" charset="0"/>
                <a:cs typeface="Tahoma" panose="020B0604030504040204" pitchFamily="34" charset="0"/>
                <a:sym typeface="Tahoma"/>
              </a:rPr>
              <a:t>Concrete, unrealistic or illogical groupings</a:t>
            </a:r>
            <a:endParaRPr sz="3200" dirty="0">
              <a:ea typeface="Tahoma" panose="020B0604030504040204" pitchFamily="34" charset="0"/>
              <a:cs typeface="Tahoma" panose="020B0604030504040204" pitchFamily="34" charset="0"/>
            </a:endParaRPr>
          </a:p>
        </p:txBody>
      </p:sp>
      <p:sp>
        <p:nvSpPr>
          <p:cNvPr id="4" name="Shape 222">
            <a:extLst>
              <a:ext uri="{FF2B5EF4-FFF2-40B4-BE49-F238E27FC236}">
                <a16:creationId xmlns:a16="http://schemas.microsoft.com/office/drawing/2014/main" id="{B23A78B7-7A23-844F-BB2E-CEAE8DC51945}"/>
              </a:ext>
            </a:extLst>
          </p:cNvPr>
          <p:cNvSpPr txBox="1">
            <a:spLocks/>
          </p:cNvSpPr>
          <p:nvPr/>
        </p:nvSpPr>
        <p:spPr>
          <a:xfrm>
            <a:off x="356837" y="452233"/>
            <a:ext cx="11835163" cy="939784"/>
          </a:xfrm>
          <a:prstGeom prst="rect">
            <a:avLst/>
          </a:prstGeom>
          <a:noFill/>
          <a:ln>
            <a:noFill/>
          </a:ln>
          <a:effectLst>
            <a:outerShdw blurRad="50800" dir="14400000">
              <a:srgbClr val="000000">
                <a:alpha val="60000"/>
              </a:srgbClr>
            </a:outerShdw>
          </a:effectLst>
        </p:spPr>
        <p:txBody>
          <a:bodyPr spcFirstLastPara="1" vert="horz" wrap="square" lIns="91425" tIns="45700" rIns="91425" bIns="45700" rtlCol="0" anchor="b" anchorCtr="0">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dirty="0">
                <a:solidFill>
                  <a:schemeClr val="tx1"/>
                </a:solidFill>
                <a:ea typeface="Tahoma" panose="020B0604030504040204" pitchFamily="34" charset="0"/>
                <a:cs typeface="Tahoma" panose="020B0604030504040204" pitchFamily="34" charset="0"/>
                <a:sym typeface="Tahoma"/>
              </a:rPr>
              <a:t>Cognitive Deficits Can Impair Conceptualization and Categorization Processes </a:t>
            </a:r>
          </a:p>
        </p:txBody>
      </p:sp>
      <p:sp>
        <p:nvSpPr>
          <p:cNvPr id="5" name="TextBox 4">
            <a:extLst>
              <a:ext uri="{FF2B5EF4-FFF2-40B4-BE49-F238E27FC236}">
                <a16:creationId xmlns:a16="http://schemas.microsoft.com/office/drawing/2014/main" id="{5C721664-0D1D-E642-8186-DB7CFAEE8337}"/>
              </a:ext>
            </a:extLst>
          </p:cNvPr>
          <p:cNvSpPr txBox="1"/>
          <p:nvPr/>
        </p:nvSpPr>
        <p:spPr>
          <a:xfrm>
            <a:off x="2571750" y="5867400"/>
            <a:ext cx="4676543" cy="1015663"/>
          </a:xfrm>
          <a:prstGeom prst="rect">
            <a:avLst/>
          </a:prstGeom>
          <a:noFill/>
        </p:spPr>
        <p:txBody>
          <a:bodyPr wrap="square" rtlCol="0">
            <a:spAutoFit/>
          </a:bodyPr>
          <a:lstStyle/>
          <a:p>
            <a:r>
              <a:rPr lang="en-US" sz="2000" dirty="0">
                <a:ea typeface="Tahoma" panose="020B0604030504040204" pitchFamily="34" charset="0"/>
                <a:cs typeface="Tahoma" panose="020B0604030504040204" pitchFamily="34" charset="0"/>
              </a:rPr>
              <a:t>(Ayers 2016; Woody 2014;Timpano 2014;Wincze 2007;Santostefano 1978)</a:t>
            </a:r>
          </a:p>
          <a:p>
            <a:endParaRPr lang="en-US" sz="2000" dirty="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2626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228">
            <a:extLst>
              <a:ext uri="{FF2B5EF4-FFF2-40B4-BE49-F238E27FC236}">
                <a16:creationId xmlns:a16="http://schemas.microsoft.com/office/drawing/2014/main" id="{E8188F46-7584-7A40-AABF-51F41B1A4DC6}"/>
              </a:ext>
            </a:extLst>
          </p:cNvPr>
          <p:cNvPicPr preferRelativeResize="0"/>
          <p:nvPr/>
        </p:nvPicPr>
        <p:blipFill rotWithShape="1">
          <a:blip r:embed="rId3">
            <a:alphaModFix/>
          </a:blip>
          <a:srcRect/>
          <a:stretch/>
        </p:blipFill>
        <p:spPr>
          <a:xfrm>
            <a:off x="6299364" y="1038077"/>
            <a:ext cx="4867399" cy="5300095"/>
          </a:xfrm>
          <a:prstGeom prst="rect">
            <a:avLst/>
          </a:prstGeom>
          <a:noFill/>
          <a:ln>
            <a:noFill/>
          </a:ln>
        </p:spPr>
      </p:pic>
      <p:sp>
        <p:nvSpPr>
          <p:cNvPr id="4" name="Shape 229">
            <a:extLst>
              <a:ext uri="{FF2B5EF4-FFF2-40B4-BE49-F238E27FC236}">
                <a16:creationId xmlns:a16="http://schemas.microsoft.com/office/drawing/2014/main" id="{F939251E-7B46-FB46-BEE1-611BCE50D80D}"/>
              </a:ext>
            </a:extLst>
          </p:cNvPr>
          <p:cNvSpPr txBox="1"/>
          <p:nvPr/>
        </p:nvSpPr>
        <p:spPr>
          <a:xfrm>
            <a:off x="327132" y="1047750"/>
            <a:ext cx="5565505" cy="4762500"/>
          </a:xfrm>
          <a:prstGeom prst="rect">
            <a:avLst/>
          </a:prstGeom>
          <a:noFill/>
          <a:ln>
            <a:noFill/>
          </a:ln>
        </p:spPr>
        <p:txBody>
          <a:bodyPr spcFirstLastPara="1" wrap="square" lIns="91425" tIns="45700" rIns="91425" bIns="45700" anchor="t" anchorCtr="0">
            <a:noAutofit/>
          </a:bodyPr>
          <a:lstStyle/>
          <a:p>
            <a:r>
              <a:rPr lang="en-US" sz="2400" dirty="0">
                <a:ea typeface="Tahoma"/>
                <a:cs typeface="Tahoma"/>
                <a:sym typeface="Tahoma"/>
              </a:rPr>
              <a:t>Problems with executive functions can impair decision making including processes such as categorization and object groupings, which are necessary for the organization of tasks involved in decluttering. </a:t>
            </a:r>
            <a:endParaRPr sz="2400" dirty="0">
              <a:cs typeface="Tahoma"/>
            </a:endParaRPr>
          </a:p>
          <a:p>
            <a:r>
              <a:rPr lang="en-US" sz="2400" dirty="0">
                <a:ea typeface="Tahoma"/>
                <a:cs typeface="Tahoma"/>
                <a:sym typeface="Tahoma"/>
              </a:rPr>
              <a:t> </a:t>
            </a:r>
            <a:endParaRPr sz="2400" dirty="0">
              <a:cs typeface="Tahoma"/>
            </a:endParaRPr>
          </a:p>
          <a:p>
            <a:r>
              <a:rPr lang="en-US" sz="2400" dirty="0">
                <a:ea typeface="Tahoma"/>
                <a:cs typeface="Tahoma"/>
                <a:sym typeface="Tahoma"/>
              </a:rPr>
              <a:t>Problems with memory can heighten fear of making bad choice, i.e. discarding needed objects. </a:t>
            </a:r>
            <a:endParaRPr sz="2400" dirty="0">
              <a:cs typeface="Tahoma"/>
            </a:endParaRPr>
          </a:p>
          <a:p>
            <a:endParaRPr sz="2400" dirty="0">
              <a:ea typeface="Tahoma"/>
              <a:cs typeface="Tahoma"/>
              <a:sym typeface="Tahoma"/>
            </a:endParaRPr>
          </a:p>
          <a:p>
            <a:r>
              <a:rPr lang="en-US" sz="2400" dirty="0">
                <a:ea typeface="Tahoma"/>
                <a:cs typeface="Tahoma"/>
                <a:sym typeface="Tahoma"/>
              </a:rPr>
              <a:t>Problems with memory may discourage people from using storage systems and places that put object out of sight, like a filing cabinet or closet.</a:t>
            </a:r>
            <a:r>
              <a:rPr lang="en-US" sz="2800" dirty="0">
                <a:ea typeface="Tahoma"/>
                <a:cs typeface="Tahoma"/>
                <a:sym typeface="Tahoma"/>
              </a:rPr>
              <a:t>   </a:t>
            </a:r>
            <a:endParaRPr sz="2800" dirty="0">
              <a:cs typeface="Tahoma"/>
            </a:endParaRPr>
          </a:p>
        </p:txBody>
      </p:sp>
      <p:sp>
        <p:nvSpPr>
          <p:cNvPr id="5" name="Shape 230">
            <a:extLst>
              <a:ext uri="{FF2B5EF4-FFF2-40B4-BE49-F238E27FC236}">
                <a16:creationId xmlns:a16="http://schemas.microsoft.com/office/drawing/2014/main" id="{79491445-6DAC-E64C-9BF8-72652C58E40C}"/>
              </a:ext>
            </a:extLst>
          </p:cNvPr>
          <p:cNvSpPr txBox="1">
            <a:spLocks/>
          </p:cNvSpPr>
          <p:nvPr/>
        </p:nvSpPr>
        <p:spPr>
          <a:xfrm>
            <a:off x="404669" y="-115400"/>
            <a:ext cx="11382661" cy="918359"/>
          </a:xfrm>
          <a:prstGeom prst="rect">
            <a:avLst/>
          </a:prstGeom>
          <a:noFill/>
          <a:ln>
            <a:noFill/>
          </a:ln>
          <a:effectLst>
            <a:outerShdw blurRad="50800" dir="14400000">
              <a:srgbClr val="000000">
                <a:alpha val="60000"/>
              </a:srgbClr>
            </a:outerShdw>
          </a:effectLst>
        </p:spPr>
        <p:txBody>
          <a:bodyPr spcFirstLastPara="1" vert="horz" wrap="square" lIns="91425" tIns="45700" rIns="91425" bIns="45700" rtlCol="0" anchor="b" anchorCtr="0">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3600" dirty="0">
                <a:solidFill>
                  <a:schemeClr val="dk2"/>
                </a:solidFill>
                <a:ea typeface="Tahoma" panose="020B0604030504040204" pitchFamily="34" charset="0"/>
                <a:cs typeface="Tahoma" panose="020B0604030504040204" pitchFamily="34" charset="0"/>
                <a:sym typeface="Tahoma"/>
              </a:rPr>
              <a:t>Cognitive Deficits Can Influence Decision-Making </a:t>
            </a:r>
          </a:p>
        </p:txBody>
      </p:sp>
      <p:sp>
        <p:nvSpPr>
          <p:cNvPr id="6" name="TextBox 5">
            <a:extLst>
              <a:ext uri="{FF2B5EF4-FFF2-40B4-BE49-F238E27FC236}">
                <a16:creationId xmlns:a16="http://schemas.microsoft.com/office/drawing/2014/main" id="{4D4DDDA1-9B50-DD43-A0FE-00E02061D72A}"/>
              </a:ext>
            </a:extLst>
          </p:cNvPr>
          <p:cNvSpPr txBox="1"/>
          <p:nvPr/>
        </p:nvSpPr>
        <p:spPr>
          <a:xfrm>
            <a:off x="4308203" y="6450680"/>
            <a:ext cx="1787797" cy="400110"/>
          </a:xfrm>
          <a:prstGeom prst="rect">
            <a:avLst/>
          </a:prstGeom>
          <a:noFill/>
        </p:spPr>
        <p:txBody>
          <a:bodyPr wrap="non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(Woody 2014)</a:t>
            </a:r>
          </a:p>
        </p:txBody>
      </p:sp>
    </p:spTree>
    <p:extLst>
      <p:ext uri="{BB962C8B-B14F-4D97-AF65-F5344CB8AC3E}">
        <p14:creationId xmlns:p14="http://schemas.microsoft.com/office/powerpoint/2010/main" val="501447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254">
            <a:extLst>
              <a:ext uri="{FF2B5EF4-FFF2-40B4-BE49-F238E27FC236}">
                <a16:creationId xmlns:a16="http://schemas.microsoft.com/office/drawing/2014/main" id="{08078B41-DAB6-1A49-ADFC-87050FE9B508}"/>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6987832" y="1329025"/>
            <a:ext cx="4736782" cy="5274333"/>
          </a:xfrm>
          <a:prstGeom prst="rect">
            <a:avLst/>
          </a:prstGeom>
          <a:noFill/>
          <a:ln>
            <a:noFill/>
          </a:ln>
        </p:spPr>
      </p:pic>
      <p:sp>
        <p:nvSpPr>
          <p:cNvPr id="3" name="Shape 256">
            <a:extLst>
              <a:ext uri="{FF2B5EF4-FFF2-40B4-BE49-F238E27FC236}">
                <a16:creationId xmlns:a16="http://schemas.microsoft.com/office/drawing/2014/main" id="{10A7E749-A40A-1A48-B70A-302474C06A89}"/>
              </a:ext>
            </a:extLst>
          </p:cNvPr>
          <p:cNvSpPr txBox="1">
            <a:spLocks/>
          </p:cNvSpPr>
          <p:nvPr/>
        </p:nvSpPr>
        <p:spPr>
          <a:xfrm>
            <a:off x="240919" y="1295079"/>
            <a:ext cx="5384025" cy="4248470"/>
          </a:xfrm>
          <a:prstGeom prst="rect">
            <a:avLst/>
          </a:prstGeom>
          <a:noFill/>
          <a:ln>
            <a:noFill/>
          </a:ln>
        </p:spPr>
        <p:txBody>
          <a:bodyPr spcFirstLastPara="1" vert="horz" wrap="square" lIns="77150" tIns="38575" rIns="77150" bIns="385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folHlink"/>
              </a:buClr>
              <a:buSzPts val="1215"/>
              <a:buNone/>
            </a:pPr>
            <a:r>
              <a:rPr lang="en-US" sz="3400" dirty="0">
                <a:ea typeface="Tahoma"/>
                <a:cs typeface="Tahoma"/>
                <a:sym typeface="Tahoma"/>
              </a:rPr>
              <a:t>Reluctance to accept emotional responses </a:t>
            </a:r>
            <a:endParaRPr lang="en-US" sz="3400" dirty="0"/>
          </a:p>
          <a:p>
            <a:pPr marL="0" indent="0">
              <a:spcBef>
                <a:spcPts val="405"/>
              </a:spcBef>
              <a:buClr>
                <a:schemeClr val="folHlink"/>
              </a:buClr>
              <a:buSzPts val="1215"/>
              <a:buNone/>
            </a:pPr>
            <a:endParaRPr lang="en-US" sz="3400" dirty="0">
              <a:ea typeface="Tahoma"/>
              <a:cs typeface="Tahoma"/>
              <a:sym typeface="Tahoma"/>
            </a:endParaRPr>
          </a:p>
          <a:p>
            <a:pPr marL="0" indent="0">
              <a:spcBef>
                <a:spcPts val="405"/>
              </a:spcBef>
              <a:buClr>
                <a:schemeClr val="folHlink"/>
              </a:buClr>
              <a:buSzPts val="1215"/>
              <a:buNone/>
            </a:pPr>
            <a:r>
              <a:rPr lang="en-US" sz="3400" dirty="0">
                <a:ea typeface="Tahoma"/>
                <a:cs typeface="Tahoma"/>
                <a:sym typeface="Tahoma"/>
              </a:rPr>
              <a:t>Difficulty regulating behavior when distressed </a:t>
            </a:r>
            <a:endParaRPr lang="en-US" sz="3400" dirty="0"/>
          </a:p>
          <a:p>
            <a:pPr marL="0" indent="0">
              <a:spcBef>
                <a:spcPts val="405"/>
              </a:spcBef>
              <a:buClr>
                <a:schemeClr val="folHlink"/>
              </a:buClr>
              <a:buSzPts val="1215"/>
              <a:buNone/>
            </a:pPr>
            <a:endParaRPr lang="en-US" sz="3400" dirty="0">
              <a:ea typeface="Tahoma"/>
              <a:cs typeface="Tahoma"/>
              <a:sym typeface="Tahoma"/>
            </a:endParaRPr>
          </a:p>
          <a:p>
            <a:pPr marL="0" indent="0">
              <a:spcBef>
                <a:spcPts val="405"/>
              </a:spcBef>
              <a:buClr>
                <a:schemeClr val="folHlink"/>
              </a:buClr>
              <a:buSzPts val="1215"/>
              <a:buNone/>
            </a:pPr>
            <a:r>
              <a:rPr lang="en-US" sz="3400" dirty="0">
                <a:ea typeface="Tahoma"/>
                <a:cs typeface="Tahoma"/>
                <a:sym typeface="Tahoma"/>
              </a:rPr>
              <a:t>Lack of access to strategies for feeling better when distressed</a:t>
            </a:r>
            <a:endParaRPr lang="en-US" sz="3400" dirty="0"/>
          </a:p>
        </p:txBody>
      </p:sp>
      <p:sp>
        <p:nvSpPr>
          <p:cNvPr id="4" name="TextBox 3">
            <a:extLst>
              <a:ext uri="{FF2B5EF4-FFF2-40B4-BE49-F238E27FC236}">
                <a16:creationId xmlns:a16="http://schemas.microsoft.com/office/drawing/2014/main" id="{4494C486-AB15-3844-9913-7EA537E85010}"/>
              </a:ext>
            </a:extLst>
          </p:cNvPr>
          <p:cNvSpPr txBox="1"/>
          <p:nvPr/>
        </p:nvSpPr>
        <p:spPr>
          <a:xfrm>
            <a:off x="5115902" y="6203248"/>
            <a:ext cx="1544654" cy="400110"/>
          </a:xfrm>
          <a:prstGeom prst="rect">
            <a:avLst/>
          </a:prstGeom>
          <a:noFill/>
        </p:spPr>
        <p:txBody>
          <a:bodyPr wrap="non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a:t>
            </a:r>
            <a:r>
              <a:rPr lang="en-US" sz="2000" dirty="0" err="1">
                <a:latin typeface="Tahoma" panose="020B0604030504040204" pitchFamily="34" charset="0"/>
                <a:ea typeface="Tahoma" panose="020B0604030504040204" pitchFamily="34" charset="0"/>
                <a:cs typeface="Tahoma" panose="020B0604030504040204" pitchFamily="34" charset="0"/>
              </a:rPr>
              <a:t>Tolin</a:t>
            </a:r>
            <a:r>
              <a:rPr lang="en-US" sz="2000" dirty="0">
                <a:latin typeface="Tahoma" panose="020B0604030504040204" pitchFamily="34" charset="0"/>
                <a:ea typeface="Tahoma" panose="020B0604030504040204" pitchFamily="34" charset="0"/>
                <a:cs typeface="Tahoma" panose="020B0604030504040204" pitchFamily="34" charset="0"/>
              </a:rPr>
              <a:t> 2018)</a:t>
            </a:r>
          </a:p>
        </p:txBody>
      </p:sp>
      <p:sp>
        <p:nvSpPr>
          <p:cNvPr id="5" name="Title 8">
            <a:extLst>
              <a:ext uri="{FF2B5EF4-FFF2-40B4-BE49-F238E27FC236}">
                <a16:creationId xmlns:a16="http://schemas.microsoft.com/office/drawing/2014/main" id="{D25624D5-BE78-B347-BD1D-8CE4B185DFEF}"/>
              </a:ext>
            </a:extLst>
          </p:cNvPr>
          <p:cNvSpPr txBox="1">
            <a:spLocks/>
          </p:cNvSpPr>
          <p:nvPr/>
        </p:nvSpPr>
        <p:spPr>
          <a:xfrm>
            <a:off x="240919" y="157904"/>
            <a:ext cx="11483695" cy="954952"/>
          </a:xfrm>
          <a:prstGeom prst="rect">
            <a:avLst/>
          </a:prstGeom>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ea typeface="Tahoma" panose="020B0604030504040204" pitchFamily="34" charset="0"/>
                <a:cs typeface="Tahoma" panose="020B0604030504040204" pitchFamily="34" charset="0"/>
              </a:rPr>
              <a:t>Cognitive Deficits Can Impact Emotional Regulation</a:t>
            </a:r>
          </a:p>
        </p:txBody>
      </p:sp>
    </p:spTree>
    <p:extLst>
      <p:ext uri="{BB962C8B-B14F-4D97-AF65-F5344CB8AC3E}">
        <p14:creationId xmlns:p14="http://schemas.microsoft.com/office/powerpoint/2010/main" val="189303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EEF97-4AF0-8648-AC3D-645E5E108B6C}"/>
              </a:ext>
            </a:extLst>
          </p:cNvPr>
          <p:cNvSpPr>
            <a:spLocks noGrp="1"/>
          </p:cNvSpPr>
          <p:nvPr>
            <p:ph type="ctrTitle"/>
          </p:nvPr>
        </p:nvSpPr>
        <p:spPr>
          <a:xfrm>
            <a:off x="1524000" y="2274310"/>
            <a:ext cx="9144000" cy="1154690"/>
          </a:xfrm>
        </p:spPr>
        <p:txBody>
          <a:bodyPr/>
          <a:lstStyle/>
          <a:p>
            <a:r>
              <a:rPr lang="en-US" b="1" dirty="0"/>
              <a:t>Taking the Next Step….</a:t>
            </a:r>
          </a:p>
        </p:txBody>
      </p:sp>
      <p:sp>
        <p:nvSpPr>
          <p:cNvPr id="3" name="Subtitle 2">
            <a:extLst>
              <a:ext uri="{FF2B5EF4-FFF2-40B4-BE49-F238E27FC236}">
                <a16:creationId xmlns:a16="http://schemas.microsoft.com/office/drawing/2014/main" id="{5A5EAA78-3B1D-684A-8D6F-042FB8AA0459}"/>
              </a:ext>
            </a:extLst>
          </p:cNvPr>
          <p:cNvSpPr>
            <a:spLocks noGrp="1"/>
          </p:cNvSpPr>
          <p:nvPr>
            <p:ph type="subTitle" idx="1"/>
          </p:nvPr>
        </p:nvSpPr>
        <p:spPr>
          <a:xfrm>
            <a:off x="730582" y="3967980"/>
            <a:ext cx="10730836" cy="706582"/>
          </a:xfrm>
        </p:spPr>
        <p:txBody>
          <a:bodyPr>
            <a:normAutofit fontScale="92500"/>
          </a:bodyPr>
          <a:lstStyle/>
          <a:p>
            <a:r>
              <a:rPr lang="en-US" sz="3200" dirty="0"/>
              <a:t>What are potential solutions once you understand the problem?</a:t>
            </a:r>
          </a:p>
        </p:txBody>
      </p:sp>
    </p:spTree>
    <p:extLst>
      <p:ext uri="{BB962C8B-B14F-4D97-AF65-F5344CB8AC3E}">
        <p14:creationId xmlns:p14="http://schemas.microsoft.com/office/powerpoint/2010/main" val="683669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6E66-82E9-E04E-88E7-65DA0F4A3722}"/>
              </a:ext>
            </a:extLst>
          </p:cNvPr>
          <p:cNvSpPr>
            <a:spLocks noGrp="1"/>
          </p:cNvSpPr>
          <p:nvPr>
            <p:ph type="title"/>
          </p:nvPr>
        </p:nvSpPr>
        <p:spPr>
          <a:xfrm>
            <a:off x="471054" y="3581839"/>
            <a:ext cx="11582400" cy="1468800"/>
          </a:xfrm>
        </p:spPr>
        <p:txBody>
          <a:bodyPr>
            <a:normAutofit fontScale="90000"/>
          </a:bodyPr>
          <a:lstStyle/>
          <a:p>
            <a:pPr marL="742950" indent="-742950" algn="l">
              <a:buFont typeface="+mj-lt"/>
              <a:buAutoNum type="arabicPeriod"/>
            </a:pPr>
            <a:r>
              <a:rPr lang="en-US" sz="3600" b="0" dirty="0"/>
              <a:t>Understanding why items are being </a:t>
            </a:r>
            <a:br>
              <a:rPr lang="en-US" sz="3600" b="0" dirty="0"/>
            </a:br>
            <a:r>
              <a:rPr lang="en-US" sz="3600" b="0" dirty="0"/>
              <a:t>     saved and how it impacts your life</a:t>
            </a:r>
            <a:br>
              <a:rPr lang="en-US" sz="3600" b="0" dirty="0"/>
            </a:br>
            <a:r>
              <a:rPr lang="en-US" sz="3600" b="0" dirty="0"/>
              <a:t> </a:t>
            </a:r>
            <a:br>
              <a:rPr lang="en-US" sz="3600" b="0" dirty="0"/>
            </a:br>
            <a:r>
              <a:rPr lang="en-US" sz="3600" b="0" dirty="0"/>
              <a:t>    2. Maintaining focus on discarding 				   		</a:t>
            </a:r>
            <a:r>
              <a:rPr lang="en-US" sz="3600" dirty="0"/>
              <a:t> </a:t>
            </a:r>
            <a:r>
              <a:rPr lang="en-US" sz="3600" b="0" dirty="0"/>
              <a:t>decisions that are goal relevant to your life</a:t>
            </a:r>
            <a:br>
              <a:rPr lang="en-US" sz="3600" b="0" dirty="0"/>
            </a:br>
            <a:br>
              <a:rPr lang="en-US" sz="3600" b="0" dirty="0"/>
            </a:br>
            <a:r>
              <a:rPr lang="en-US" sz="3600" b="0" dirty="0"/>
              <a:t>			3. Addressing issues that manifest 						        Clinically Impairing Clutter in your life</a:t>
            </a:r>
          </a:p>
        </p:txBody>
      </p:sp>
      <p:sp>
        <p:nvSpPr>
          <p:cNvPr id="3" name="Text Placeholder 2">
            <a:extLst>
              <a:ext uri="{FF2B5EF4-FFF2-40B4-BE49-F238E27FC236}">
                <a16:creationId xmlns:a16="http://schemas.microsoft.com/office/drawing/2014/main" id="{4F9501D1-E24C-6548-B3D6-C53D96D47EC2}"/>
              </a:ext>
            </a:extLst>
          </p:cNvPr>
          <p:cNvSpPr>
            <a:spLocks noGrp="1"/>
          </p:cNvSpPr>
          <p:nvPr>
            <p:ph type="body" idx="1"/>
          </p:nvPr>
        </p:nvSpPr>
        <p:spPr>
          <a:xfrm>
            <a:off x="235527" y="512618"/>
            <a:ext cx="11720946" cy="852212"/>
          </a:xfrm>
        </p:spPr>
        <p:txBody>
          <a:bodyPr>
            <a:noAutofit/>
          </a:bodyPr>
          <a:lstStyle/>
          <a:p>
            <a:r>
              <a:rPr lang="en-US" sz="3600" b="1" dirty="0">
                <a:solidFill>
                  <a:schemeClr val="tx1"/>
                </a:solidFill>
              </a:rPr>
              <a:t>Long Term Solutions to Clinically Impairing Clutter Require:</a:t>
            </a:r>
          </a:p>
        </p:txBody>
      </p:sp>
    </p:spTree>
    <p:extLst>
      <p:ext uri="{BB962C8B-B14F-4D97-AF65-F5344CB8AC3E}">
        <p14:creationId xmlns:p14="http://schemas.microsoft.com/office/powerpoint/2010/main" val="3491559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EDEB69-D40D-6944-813D-AB3BEC3D5B1A}"/>
              </a:ext>
            </a:extLst>
          </p:cNvPr>
          <p:cNvSpPr txBox="1">
            <a:spLocks/>
          </p:cNvSpPr>
          <p:nvPr/>
        </p:nvSpPr>
        <p:spPr>
          <a:xfrm>
            <a:off x="227944" y="234333"/>
            <a:ext cx="11902366" cy="76839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pc="200" dirty="0">
                <a:solidFill>
                  <a:srgbClr val="262626"/>
                </a:solidFill>
                <a:latin typeface="Tahoma" panose="020B0604030504040204" pitchFamily="34" charset="0"/>
                <a:ea typeface="Tahoma" panose="020B0604030504040204" pitchFamily="34" charset="0"/>
                <a:cs typeface="Tahoma" panose="020B0604030504040204" pitchFamily="34" charset="0"/>
              </a:rPr>
              <a:t>Enhancing Accountability &amp; Decluttering</a:t>
            </a:r>
            <a:r>
              <a:rPr lang="en-US" sz="4000" dirty="0">
                <a:latin typeface="Tahoma" panose="020B0604030504040204" pitchFamily="34" charset="0"/>
                <a:ea typeface="Tahoma" panose="020B0604030504040204" pitchFamily="34" charset="0"/>
                <a:cs typeface="Tahoma" panose="020B0604030504040204" pitchFamily="34" charset="0"/>
              </a:rPr>
              <a:t> </a:t>
            </a:r>
          </a:p>
        </p:txBody>
      </p:sp>
      <p:graphicFrame>
        <p:nvGraphicFramePr>
          <p:cNvPr id="7" name="Diagram 6">
            <a:extLst>
              <a:ext uri="{FF2B5EF4-FFF2-40B4-BE49-F238E27FC236}">
                <a16:creationId xmlns:a16="http://schemas.microsoft.com/office/drawing/2014/main" id="{BBE75257-3DC5-C54A-A060-117797036B09}"/>
              </a:ext>
            </a:extLst>
          </p:cNvPr>
          <p:cNvGraphicFramePr/>
          <p:nvPr>
            <p:extLst>
              <p:ext uri="{D42A27DB-BD31-4B8C-83A1-F6EECF244321}">
                <p14:modId xmlns:p14="http://schemas.microsoft.com/office/powerpoint/2010/main" val="2772561581"/>
              </p:ext>
            </p:extLst>
          </p:nvPr>
        </p:nvGraphicFramePr>
        <p:xfrm>
          <a:off x="5032814" y="901002"/>
          <a:ext cx="7627928" cy="489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6F165C55-19F4-8645-8066-EEA715BB3F3E}"/>
              </a:ext>
            </a:extLst>
          </p:cNvPr>
          <p:cNvSpPr txBox="1">
            <a:spLocks/>
          </p:cNvSpPr>
          <p:nvPr/>
        </p:nvSpPr>
        <p:spPr bwMode="blackWhite">
          <a:xfrm>
            <a:off x="1601002" y="1123953"/>
            <a:ext cx="4494998" cy="4873416"/>
          </a:xfrm>
          <a:prstGeom prst="rect">
            <a:avLst/>
          </a:prstGeom>
          <a:solidFill>
            <a:srgbClr val="FFFFFF"/>
          </a:solidFill>
          <a:ln w="31750" cap="sq">
            <a:solidFill>
              <a:srgbClr val="404040"/>
            </a:solidFill>
            <a:miter lim="800000"/>
          </a:ln>
        </p:spPr>
        <p:txBody>
          <a:bodyPr vert="horz" lIns="182880" tIns="182880" rIns="182880" bIns="182880" rtlCol="0" anchor="ctr" anchorCtr="1">
            <a:noAutofit/>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pPr lvl="1"/>
            <a:r>
              <a:rPr lang="en-US" sz="2800" dirty="0">
                <a:latin typeface="Tahoma" panose="020B0604030504040204" pitchFamily="34" charset="0"/>
                <a:ea typeface="Tahoma" panose="020B0604030504040204" pitchFamily="34" charset="0"/>
                <a:cs typeface="Tahoma" panose="020B0604030504040204" pitchFamily="34" charset="0"/>
              </a:rPr>
              <a:t>Develop insight into what causes clutter in your life</a:t>
            </a:r>
          </a:p>
          <a:p>
            <a:pPr lvl="1"/>
            <a:endParaRPr lang="en-US" sz="2800" dirty="0">
              <a:latin typeface="Tahoma" panose="020B0604030504040204" pitchFamily="34" charset="0"/>
              <a:ea typeface="Tahoma" panose="020B0604030504040204" pitchFamily="34" charset="0"/>
              <a:cs typeface="Tahoma" panose="020B0604030504040204" pitchFamily="34" charset="0"/>
            </a:endParaRPr>
          </a:p>
          <a:p>
            <a:pPr lvl="1"/>
            <a:r>
              <a:rPr lang="en-US" sz="2800" dirty="0">
                <a:latin typeface="Tahoma" panose="020B0604030504040204" pitchFamily="34" charset="0"/>
                <a:ea typeface="Tahoma" panose="020B0604030504040204" pitchFamily="34" charset="0"/>
                <a:cs typeface="Tahoma" panose="020B0604030504040204" pitchFamily="34" charset="0"/>
              </a:rPr>
              <a:t>Explore what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disincentivizes</a:t>
            </a:r>
            <a:r>
              <a:rPr lang="en-US" sz="2800" dirty="0">
                <a:latin typeface="Tahoma" panose="020B0604030504040204" pitchFamily="34" charset="0"/>
                <a:ea typeface="Tahoma" panose="020B0604030504040204" pitchFamily="34" charset="0"/>
                <a:cs typeface="Tahoma" panose="020B0604030504040204" pitchFamily="34" charset="0"/>
              </a:rPr>
              <a:t> you to declutter</a:t>
            </a:r>
          </a:p>
          <a:p>
            <a:pPr lvl="1"/>
            <a:endParaRPr lang="en-US" sz="2800" dirty="0">
              <a:latin typeface="Tahoma" panose="020B0604030504040204" pitchFamily="34" charset="0"/>
              <a:ea typeface="Tahoma" panose="020B0604030504040204" pitchFamily="34" charset="0"/>
              <a:cs typeface="Tahoma" panose="020B0604030504040204" pitchFamily="34" charset="0"/>
            </a:endParaRPr>
          </a:p>
          <a:p>
            <a:pPr lvl="1"/>
            <a:r>
              <a:rPr lang="en-US" sz="2800" dirty="0">
                <a:latin typeface="Tahoma" panose="020B0604030504040204" pitchFamily="34" charset="0"/>
                <a:ea typeface="Tahoma" panose="020B0604030504040204" pitchFamily="34" charset="0"/>
                <a:cs typeface="Tahoma" panose="020B0604030504040204" pitchFamily="34" charset="0"/>
              </a:rPr>
              <a:t>Seek social and emotional support from peers</a:t>
            </a:r>
          </a:p>
        </p:txBody>
      </p:sp>
      <p:sp>
        <p:nvSpPr>
          <p:cNvPr id="9" name="TextBox 8">
            <a:extLst>
              <a:ext uri="{FF2B5EF4-FFF2-40B4-BE49-F238E27FC236}">
                <a16:creationId xmlns:a16="http://schemas.microsoft.com/office/drawing/2014/main" id="{347D18C3-00F3-6740-9D69-3CAAC2ECC283}"/>
              </a:ext>
            </a:extLst>
          </p:cNvPr>
          <p:cNvSpPr txBox="1"/>
          <p:nvPr/>
        </p:nvSpPr>
        <p:spPr>
          <a:xfrm>
            <a:off x="5032814" y="6100447"/>
            <a:ext cx="6562018" cy="523220"/>
          </a:xfrm>
          <a:prstGeom prst="rect">
            <a:avLst/>
          </a:prstGeom>
          <a:noFill/>
        </p:spPr>
        <p:txBody>
          <a:bodyPr wrap="square" rtlCol="0">
            <a:spAutoFit/>
          </a:bodyPr>
          <a:lstStyle/>
          <a:p>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Learn to Recognize Avoidance Patterns</a:t>
            </a:r>
          </a:p>
        </p:txBody>
      </p:sp>
    </p:spTree>
    <p:extLst>
      <p:ext uri="{BB962C8B-B14F-4D97-AF65-F5344CB8AC3E}">
        <p14:creationId xmlns:p14="http://schemas.microsoft.com/office/powerpoint/2010/main" val="4045420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0938B-6A00-3D44-AB99-F019D8E44CF7}"/>
              </a:ext>
            </a:extLst>
          </p:cNvPr>
          <p:cNvSpPr txBox="1">
            <a:spLocks/>
          </p:cNvSpPr>
          <p:nvPr/>
        </p:nvSpPr>
        <p:spPr>
          <a:xfrm>
            <a:off x="304800" y="5907086"/>
            <a:ext cx="7557230" cy="6830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Tahoma" panose="020B0604030504040204" pitchFamily="34" charset="0"/>
                <a:ea typeface="Tahoma" panose="020B0604030504040204" pitchFamily="34" charset="0"/>
                <a:cs typeface="Tahoma" panose="020B0604030504040204" pitchFamily="34" charset="0"/>
              </a:rPr>
              <a:t>What Techniques Facilitate Change?</a:t>
            </a:r>
          </a:p>
        </p:txBody>
      </p:sp>
      <p:sp>
        <p:nvSpPr>
          <p:cNvPr id="3" name="Title 1">
            <a:extLst>
              <a:ext uri="{FF2B5EF4-FFF2-40B4-BE49-F238E27FC236}">
                <a16:creationId xmlns:a16="http://schemas.microsoft.com/office/drawing/2014/main" id="{745F516E-5796-2C4B-BCC4-D3BBCB069D40}"/>
              </a:ext>
            </a:extLst>
          </p:cNvPr>
          <p:cNvSpPr txBox="1">
            <a:spLocks/>
          </p:cNvSpPr>
          <p:nvPr/>
        </p:nvSpPr>
        <p:spPr bwMode="blackWhite">
          <a:xfrm>
            <a:off x="6972097" y="514443"/>
            <a:ext cx="4494998" cy="4873416"/>
          </a:xfrm>
          <a:prstGeom prst="rect">
            <a:avLst/>
          </a:prstGeom>
          <a:solidFill>
            <a:srgbClr val="FFFFFF"/>
          </a:solidFill>
          <a:ln w="31750" cap="sq">
            <a:solidFill>
              <a:srgbClr val="404040"/>
            </a:solidFill>
            <a:miter lim="800000"/>
          </a:ln>
        </p:spPr>
        <p:txBody>
          <a:bodyPr vert="horz" lIns="182880" tIns="182880" rIns="182880" bIns="182880" rtlCol="0" anchor="ctr" anchorCtr="1">
            <a:noAutofit/>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pPr lvl="1"/>
            <a:r>
              <a:rPr lang="en-US" sz="2800" dirty="0">
                <a:latin typeface="Tahoma" panose="020B0604030504040204" pitchFamily="34" charset="0"/>
                <a:ea typeface="Tahoma" panose="020B0604030504040204" pitchFamily="34" charset="0"/>
                <a:cs typeface="Tahoma" panose="020B0604030504040204" pitchFamily="34" charset="0"/>
              </a:rPr>
              <a:t>Develop insight into what causes clutter in your life</a:t>
            </a:r>
          </a:p>
          <a:p>
            <a:pPr lvl="1"/>
            <a:endParaRPr lang="en-US" sz="2800" dirty="0">
              <a:latin typeface="Tahoma" panose="020B0604030504040204" pitchFamily="34" charset="0"/>
              <a:ea typeface="Tahoma" panose="020B0604030504040204" pitchFamily="34" charset="0"/>
              <a:cs typeface="Tahoma" panose="020B0604030504040204" pitchFamily="34" charset="0"/>
            </a:endParaRPr>
          </a:p>
          <a:p>
            <a:pPr lvl="1"/>
            <a:r>
              <a:rPr lang="en-US" sz="2800" dirty="0">
                <a:latin typeface="Tahoma" panose="020B0604030504040204" pitchFamily="34" charset="0"/>
                <a:ea typeface="Tahoma" panose="020B0604030504040204" pitchFamily="34" charset="0"/>
                <a:cs typeface="Tahoma" panose="020B0604030504040204" pitchFamily="34" charset="0"/>
              </a:rPr>
              <a:t>Explore what </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incentivizes</a:t>
            </a:r>
            <a:r>
              <a:rPr lang="en-US" sz="2800" dirty="0">
                <a:latin typeface="Tahoma" panose="020B0604030504040204" pitchFamily="34" charset="0"/>
                <a:ea typeface="Tahoma" panose="020B0604030504040204" pitchFamily="34" charset="0"/>
                <a:cs typeface="Tahoma" panose="020B0604030504040204" pitchFamily="34" charset="0"/>
              </a:rPr>
              <a:t> you to declutter</a:t>
            </a:r>
          </a:p>
          <a:p>
            <a:pPr lvl="1"/>
            <a:endParaRPr lang="en-US" sz="2800" dirty="0">
              <a:latin typeface="Tahoma" panose="020B0604030504040204" pitchFamily="34" charset="0"/>
              <a:ea typeface="Tahoma" panose="020B0604030504040204" pitchFamily="34" charset="0"/>
              <a:cs typeface="Tahoma" panose="020B0604030504040204" pitchFamily="34" charset="0"/>
            </a:endParaRPr>
          </a:p>
          <a:p>
            <a:pPr lvl="1"/>
            <a:r>
              <a:rPr lang="en-US" sz="2800" dirty="0">
                <a:latin typeface="Tahoma" panose="020B0604030504040204" pitchFamily="34" charset="0"/>
                <a:ea typeface="Tahoma" panose="020B0604030504040204" pitchFamily="34" charset="0"/>
                <a:cs typeface="Tahoma" panose="020B0604030504040204" pitchFamily="34" charset="0"/>
              </a:rPr>
              <a:t>Seek social and emotional support from peers</a:t>
            </a:r>
          </a:p>
        </p:txBody>
      </p:sp>
      <p:graphicFrame>
        <p:nvGraphicFramePr>
          <p:cNvPr id="4" name="Diagram 3">
            <a:extLst>
              <a:ext uri="{FF2B5EF4-FFF2-40B4-BE49-F238E27FC236}">
                <a16:creationId xmlns:a16="http://schemas.microsoft.com/office/drawing/2014/main" id="{AC6ECFE7-29E5-D74C-BA22-0625614F5DBD}"/>
              </a:ext>
            </a:extLst>
          </p:cNvPr>
          <p:cNvGraphicFramePr/>
          <p:nvPr>
            <p:extLst>
              <p:ext uri="{D42A27DB-BD31-4B8C-83A1-F6EECF244321}">
                <p14:modId xmlns:p14="http://schemas.microsoft.com/office/powerpoint/2010/main" val="3916365090"/>
              </p:ext>
            </p:extLst>
          </p:nvPr>
        </p:nvGraphicFramePr>
        <p:xfrm>
          <a:off x="0" y="286280"/>
          <a:ext cx="6683355" cy="5092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0302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1D86E-3646-7D44-A78F-02BFB22081D3}"/>
              </a:ext>
            </a:extLst>
          </p:cNvPr>
          <p:cNvPicPr>
            <a:picLocks noChangeAspect="1"/>
          </p:cNvPicPr>
          <p:nvPr/>
        </p:nvPicPr>
        <p:blipFill>
          <a:blip r:embed="rId3"/>
          <a:stretch>
            <a:fillRect/>
          </a:stretch>
        </p:blipFill>
        <p:spPr>
          <a:xfrm>
            <a:off x="0" y="0"/>
            <a:ext cx="6268901" cy="6858000"/>
          </a:xfrm>
          <a:prstGeom prst="rect">
            <a:avLst/>
          </a:prstGeom>
        </p:spPr>
      </p:pic>
      <p:sp>
        <p:nvSpPr>
          <p:cNvPr id="3" name="TextBox 2">
            <a:extLst>
              <a:ext uri="{FF2B5EF4-FFF2-40B4-BE49-F238E27FC236}">
                <a16:creationId xmlns:a16="http://schemas.microsoft.com/office/drawing/2014/main" id="{1C8A7D3D-9835-4B44-A250-48C45A57CC05}"/>
              </a:ext>
            </a:extLst>
          </p:cNvPr>
          <p:cNvSpPr txBox="1"/>
          <p:nvPr/>
        </p:nvSpPr>
        <p:spPr>
          <a:xfrm>
            <a:off x="6268900" y="0"/>
            <a:ext cx="5923099" cy="6463308"/>
          </a:xfrm>
          <a:prstGeom prst="rect">
            <a:avLst/>
          </a:prstGeom>
          <a:noFill/>
        </p:spPr>
        <p:txBody>
          <a:bodyPr wrap="square" rtlCol="0">
            <a:spAutoFit/>
          </a:bodyPr>
          <a:lstStyle/>
          <a:p>
            <a:pPr marL="457200" indent="-457200">
              <a:buFont typeface="Courier New" panose="02070309020205020404" pitchFamily="49" charset="0"/>
              <a:buChar char="o"/>
            </a:pPr>
            <a:r>
              <a:rPr lang="en-US" sz="2300" dirty="0"/>
              <a:t>Hoarding Disorder begins in early childhood</a:t>
            </a:r>
          </a:p>
          <a:p>
            <a:pPr marL="457200" indent="-457200">
              <a:buFont typeface="Courier New" panose="02070309020205020404" pitchFamily="49" charset="0"/>
              <a:buChar char="o"/>
            </a:pPr>
            <a:endParaRPr lang="en-US" sz="2300" dirty="0"/>
          </a:p>
          <a:p>
            <a:pPr marL="457200" indent="-457200">
              <a:buFont typeface="Courier New" panose="02070309020205020404" pitchFamily="49" charset="0"/>
              <a:buChar char="o"/>
            </a:pPr>
            <a:r>
              <a:rPr lang="en-US" sz="2300" dirty="0"/>
              <a:t>Hoarding behaviors in healthy children under ten is very typical</a:t>
            </a:r>
          </a:p>
          <a:p>
            <a:pPr marL="457200" indent="-457200">
              <a:buFont typeface="Courier New" panose="02070309020205020404" pitchFamily="49" charset="0"/>
              <a:buChar char="o"/>
            </a:pPr>
            <a:endParaRPr lang="en-US" sz="2300" dirty="0"/>
          </a:p>
          <a:p>
            <a:pPr marL="457200" indent="-457200">
              <a:buFont typeface="Courier New" panose="02070309020205020404" pitchFamily="49" charset="0"/>
              <a:buChar char="o"/>
            </a:pPr>
            <a:r>
              <a:rPr lang="en-US" sz="2300" dirty="0"/>
              <a:t>Usually between 10 yrs. of age and 17 normal “early age” hoarding behaviors phase out </a:t>
            </a:r>
          </a:p>
          <a:p>
            <a:pPr marL="457200" indent="-457200">
              <a:buFont typeface="Courier New" panose="02070309020205020404" pitchFamily="49" charset="0"/>
              <a:buChar char="o"/>
            </a:pPr>
            <a:endParaRPr lang="en-US" sz="2300" dirty="0"/>
          </a:p>
          <a:p>
            <a:pPr marL="457200" indent="-457200">
              <a:buFont typeface="Courier New" panose="02070309020205020404" pitchFamily="49" charset="0"/>
              <a:buChar char="o"/>
            </a:pPr>
            <a:r>
              <a:rPr lang="en-US" sz="2300" dirty="0"/>
              <a:t>Hoarding behavior in children is obscured by parents controlling their living environment and purchasing power</a:t>
            </a:r>
            <a:br>
              <a:rPr lang="en-US" sz="2300" dirty="0"/>
            </a:br>
            <a:r>
              <a:rPr lang="en-US" sz="2300" dirty="0"/>
              <a:t> </a:t>
            </a:r>
          </a:p>
          <a:p>
            <a:pPr marL="457200" indent="-457200">
              <a:buFont typeface="Courier New" panose="02070309020205020404" pitchFamily="49" charset="0"/>
              <a:buChar char="o"/>
            </a:pPr>
            <a:r>
              <a:rPr lang="en-US" sz="2300" dirty="0"/>
              <a:t>Hoarding becomes recognizably impairing as the child reaches adulthood when they have more control over these domains but lack the executive functions to make appropriate decision regarding saving and discarding</a:t>
            </a:r>
          </a:p>
        </p:txBody>
      </p:sp>
      <p:sp>
        <p:nvSpPr>
          <p:cNvPr id="4" name="Title 5">
            <a:extLst>
              <a:ext uri="{FF2B5EF4-FFF2-40B4-BE49-F238E27FC236}">
                <a16:creationId xmlns:a16="http://schemas.microsoft.com/office/drawing/2014/main" id="{74EFD93E-11B4-8D4B-8758-5D2C09DFC29B}"/>
              </a:ext>
            </a:extLst>
          </p:cNvPr>
          <p:cNvSpPr txBox="1">
            <a:spLocks/>
          </p:cNvSpPr>
          <p:nvPr/>
        </p:nvSpPr>
        <p:spPr>
          <a:xfrm>
            <a:off x="1842654" y="5271354"/>
            <a:ext cx="4253346" cy="1558937"/>
          </a:xfrm>
          <a:prstGeom prst="rect">
            <a:avLst/>
          </a:prstGeom>
        </p:spPr>
        <p:txBody>
          <a:bodyPr>
            <a:normAutofit fontScale="82500" lnSpcReduction="10000"/>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Hoarding Disorder symptoms onset in childhood</a:t>
            </a:r>
          </a:p>
        </p:txBody>
      </p:sp>
    </p:spTree>
    <p:extLst>
      <p:ext uri="{BB962C8B-B14F-4D97-AF65-F5344CB8AC3E}">
        <p14:creationId xmlns:p14="http://schemas.microsoft.com/office/powerpoint/2010/main" val="3137965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EDD2-0F07-1349-B936-480C77FAC861}"/>
              </a:ext>
            </a:extLst>
          </p:cNvPr>
          <p:cNvSpPr txBox="1">
            <a:spLocks/>
          </p:cNvSpPr>
          <p:nvPr/>
        </p:nvSpPr>
        <p:spPr>
          <a:xfrm>
            <a:off x="1704011" y="411226"/>
            <a:ext cx="9109571" cy="1402030"/>
          </a:xfrm>
          <a:prstGeom prst="rect">
            <a:avLst/>
          </a:prstGeom>
        </p:spPr>
        <p:txBody>
          <a:bodyPr>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ea typeface="Tahoma" panose="020B0604030504040204" pitchFamily="34" charset="0"/>
                <a:cs typeface="Tahoma" panose="020B0604030504040204" pitchFamily="34" charset="0"/>
              </a:rPr>
              <a:t>What Causes Clutter in Your Life?</a:t>
            </a:r>
          </a:p>
        </p:txBody>
      </p:sp>
      <p:sp>
        <p:nvSpPr>
          <p:cNvPr id="3" name="Content Placeholder 2">
            <a:extLst>
              <a:ext uri="{FF2B5EF4-FFF2-40B4-BE49-F238E27FC236}">
                <a16:creationId xmlns:a16="http://schemas.microsoft.com/office/drawing/2014/main" id="{7EC58D13-374D-A04D-94F2-E0D005CDC6AE}"/>
              </a:ext>
            </a:extLst>
          </p:cNvPr>
          <p:cNvSpPr txBox="1">
            <a:spLocks/>
          </p:cNvSpPr>
          <p:nvPr/>
        </p:nvSpPr>
        <p:spPr>
          <a:xfrm>
            <a:off x="374074" y="1496291"/>
            <a:ext cx="11194472" cy="4784228"/>
          </a:xfrm>
          <a:prstGeom prst="rect">
            <a:avLst/>
          </a:prstGeom>
        </p:spPr>
        <p:txBody>
          <a:bodyP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1">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a:ea typeface="Tahoma" panose="020B0604030504040204" pitchFamily="34" charset="0"/>
                <a:cs typeface="Tahoma" panose="020B0604030504040204" pitchFamily="34" charset="0"/>
              </a:rPr>
              <a:t>Do you prioritize and manage time for decluttering appropriately?</a:t>
            </a:r>
          </a:p>
          <a:p>
            <a:pPr lvl="1">
              <a:buFont typeface="Arial" panose="020B0604020202020204" pitchFamily="34" charset="0"/>
              <a:buChar char="•"/>
            </a:pPr>
            <a:r>
              <a:rPr lang="en-US" sz="2800" dirty="0">
                <a:ea typeface="Tahoma" panose="020B0604030504040204" pitchFamily="34" charset="0"/>
                <a:cs typeface="Tahoma" panose="020B0604030504040204" pitchFamily="34" charset="0"/>
              </a:rPr>
              <a:t> Overly committed to much to many intentions?  </a:t>
            </a:r>
          </a:p>
          <a:p>
            <a:pPr lvl="1">
              <a:buFont typeface="Arial" panose="020B0604020202020204" pitchFamily="34" charset="0"/>
              <a:buChar char="•"/>
            </a:pPr>
            <a:r>
              <a:rPr lang="en-US" sz="2800" dirty="0">
                <a:ea typeface="Tahoma" panose="020B0604030504040204" pitchFamily="34" charset="0"/>
                <a:cs typeface="Tahoma" panose="020B0604030504040204" pitchFamily="34" charset="0"/>
              </a:rPr>
              <a:t> Do you have good coping skills?</a:t>
            </a:r>
          </a:p>
          <a:p>
            <a:pPr lvl="1">
              <a:buFont typeface="Arial" panose="020B0604020202020204" pitchFamily="34" charset="0"/>
              <a:buChar char="•"/>
            </a:pPr>
            <a:r>
              <a:rPr lang="en-US" sz="2800" dirty="0">
                <a:ea typeface="Tahoma" panose="020B0604030504040204" pitchFamily="34" charset="0"/>
                <a:cs typeface="Tahoma" panose="020B0604030504040204" pitchFamily="34" charset="0"/>
              </a:rPr>
              <a:t> Do you have social and emotional support?</a:t>
            </a:r>
          </a:p>
          <a:p>
            <a:pPr lvl="1">
              <a:buFont typeface="Arial" panose="020B0604020202020204" pitchFamily="34" charset="0"/>
              <a:buChar char="•"/>
            </a:pPr>
            <a:r>
              <a:rPr lang="en-US" sz="2800" dirty="0">
                <a:ea typeface="Tahoma" panose="020B0604030504040204" pitchFamily="34" charset="0"/>
                <a:cs typeface="Tahoma" panose="020B0604030504040204" pitchFamily="34" charset="0"/>
              </a:rPr>
              <a:t> By what words do you define clutter?</a:t>
            </a:r>
          </a:p>
          <a:p>
            <a:pPr lvl="1">
              <a:buFont typeface="Arial" panose="020B0604020202020204" pitchFamily="34" charset="0"/>
              <a:buChar char="•"/>
            </a:pPr>
            <a:r>
              <a:rPr lang="en-US" sz="2800" dirty="0">
                <a:ea typeface="Tahoma" panose="020B0604030504040204" pitchFamily="34" charset="0"/>
                <a:cs typeface="Tahoma" panose="020B0604030504040204" pitchFamily="34" charset="0"/>
              </a:rPr>
              <a:t> How do you sort and contain your objects? </a:t>
            </a:r>
          </a:p>
          <a:p>
            <a:pPr lvl="1">
              <a:buFont typeface="Arial" panose="020B0604020202020204" pitchFamily="34" charset="0"/>
              <a:buChar char="•"/>
            </a:pPr>
            <a:r>
              <a:rPr lang="en-US" sz="2800" dirty="0">
                <a:ea typeface="Tahoma" panose="020B0604030504040204" pitchFamily="34" charset="0"/>
                <a:cs typeface="Tahoma" panose="020B0604030504040204" pitchFamily="34" charset="0"/>
              </a:rPr>
              <a:t> Do you use your storage spaces appropriately? </a:t>
            </a:r>
          </a:p>
          <a:p>
            <a:pPr lvl="1">
              <a:buFont typeface="Arial" panose="020B0604020202020204" pitchFamily="34" charset="0"/>
              <a:buChar char="•"/>
            </a:pPr>
            <a:r>
              <a:rPr lang="en-US" sz="2800" dirty="0">
                <a:ea typeface="Tahoma" panose="020B0604030504040204" pitchFamily="34" charset="0"/>
                <a:cs typeface="Tahoma" panose="020B0604030504040204" pitchFamily="34" charset="0"/>
              </a:rPr>
              <a:t> What is trash to you?</a:t>
            </a:r>
          </a:p>
        </p:txBody>
      </p:sp>
    </p:spTree>
    <p:extLst>
      <p:ext uri="{BB962C8B-B14F-4D97-AF65-F5344CB8AC3E}">
        <p14:creationId xmlns:p14="http://schemas.microsoft.com/office/powerpoint/2010/main" val="1816180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03917-BFBE-714F-A1B0-0ACAC4180915}"/>
              </a:ext>
            </a:extLst>
          </p:cNvPr>
          <p:cNvSpPr>
            <a:spLocks noGrp="1"/>
          </p:cNvSpPr>
          <p:nvPr>
            <p:ph type="title"/>
          </p:nvPr>
        </p:nvSpPr>
        <p:spPr/>
        <p:txBody>
          <a:bodyPr/>
          <a:lstStyle/>
          <a:p>
            <a:r>
              <a:rPr lang="en-US" dirty="0"/>
              <a:t>DSM-5</a:t>
            </a:r>
            <a:br>
              <a:rPr lang="en-US" dirty="0"/>
            </a:br>
            <a:r>
              <a:rPr lang="en-US" dirty="0"/>
              <a:t>300.3 Hoarding Disorder</a:t>
            </a:r>
          </a:p>
        </p:txBody>
      </p:sp>
      <p:sp>
        <p:nvSpPr>
          <p:cNvPr id="3" name="Content Placeholder 2">
            <a:extLst>
              <a:ext uri="{FF2B5EF4-FFF2-40B4-BE49-F238E27FC236}">
                <a16:creationId xmlns:a16="http://schemas.microsoft.com/office/drawing/2014/main" id="{92D7F65E-B34B-AC4C-B7A4-D44B7020E1FD}"/>
              </a:ext>
            </a:extLst>
          </p:cNvPr>
          <p:cNvSpPr>
            <a:spLocks noGrp="1"/>
          </p:cNvSpPr>
          <p:nvPr>
            <p:ph idx="1"/>
          </p:nvPr>
        </p:nvSpPr>
        <p:spPr>
          <a:xfrm>
            <a:off x="838200" y="2072826"/>
            <a:ext cx="9655904" cy="3140766"/>
          </a:xfrm>
        </p:spPr>
        <p:txBody>
          <a:bodyPr>
            <a:normAutofit fontScale="77500" lnSpcReduction="20000"/>
          </a:bodyPr>
          <a:lstStyle/>
          <a:p>
            <a:pPr>
              <a:buAutoNum type="alphaUcPeriod"/>
            </a:pPr>
            <a:r>
              <a:rPr lang="en-US" dirty="0"/>
              <a:t>Persistent difficulty discarding or parting with possessions, regardless of actual value</a:t>
            </a:r>
          </a:p>
          <a:p>
            <a:pPr>
              <a:buAutoNum type="alphaUcPeriod"/>
            </a:pPr>
            <a:r>
              <a:rPr lang="en-US" dirty="0"/>
              <a:t>Difficulty due to perceived need to save items and to distress associated with discarding them</a:t>
            </a:r>
          </a:p>
          <a:p>
            <a:pPr>
              <a:buAutoNum type="alphaUcPeriod"/>
            </a:pPr>
            <a:r>
              <a:rPr lang="en-US" b="1" dirty="0"/>
              <a:t>Results in accumulation of possessions that congest and clutter active living areas and compromises their intended use</a:t>
            </a:r>
          </a:p>
          <a:p>
            <a:pPr>
              <a:buAutoNum type="alphaUcPeriod"/>
            </a:pPr>
            <a:r>
              <a:rPr lang="en-US" b="1" dirty="0"/>
              <a:t>Causes clinically significant distress or impairment in social, occupational, or other important areas of functioning</a:t>
            </a:r>
          </a:p>
          <a:p>
            <a:pPr>
              <a:buAutoNum type="alphaUcPeriod"/>
            </a:pPr>
            <a:r>
              <a:rPr lang="en-US" dirty="0"/>
              <a:t>Not attributable to another medical condition</a:t>
            </a:r>
          </a:p>
          <a:p>
            <a:pPr>
              <a:buAutoNum type="alphaUcPeriod"/>
            </a:pPr>
            <a:r>
              <a:rPr lang="en-US" dirty="0"/>
              <a:t>Not better explained by the symptoms of another mental disorder</a:t>
            </a:r>
          </a:p>
        </p:txBody>
      </p:sp>
      <p:sp>
        <p:nvSpPr>
          <p:cNvPr id="4" name="TextBox 3">
            <a:extLst>
              <a:ext uri="{FF2B5EF4-FFF2-40B4-BE49-F238E27FC236}">
                <a16:creationId xmlns:a16="http://schemas.microsoft.com/office/drawing/2014/main" id="{2339DC0E-1437-1342-892B-755DDE323FDC}"/>
              </a:ext>
            </a:extLst>
          </p:cNvPr>
          <p:cNvSpPr txBox="1"/>
          <p:nvPr/>
        </p:nvSpPr>
        <p:spPr>
          <a:xfrm>
            <a:off x="7515639" y="5595731"/>
            <a:ext cx="3971084" cy="1200329"/>
          </a:xfrm>
          <a:prstGeom prst="rect">
            <a:avLst/>
          </a:prstGeom>
          <a:noFill/>
        </p:spPr>
        <p:txBody>
          <a:bodyPr wrap="none" rtlCol="0">
            <a:spAutoFit/>
          </a:bodyPr>
          <a:lstStyle/>
          <a:p>
            <a:r>
              <a:rPr lang="en-US" dirty="0"/>
              <a:t>Specify if:</a:t>
            </a:r>
          </a:p>
          <a:p>
            <a:r>
              <a:rPr lang="en-US" dirty="0"/>
              <a:t>With excessive acquisition</a:t>
            </a:r>
          </a:p>
          <a:p>
            <a:r>
              <a:rPr lang="en-US" dirty="0"/>
              <a:t>With good, fair or poor insight</a:t>
            </a:r>
          </a:p>
          <a:p>
            <a:r>
              <a:rPr lang="en-US" dirty="0"/>
              <a:t>With absent insight/delusional beliefs</a:t>
            </a:r>
          </a:p>
        </p:txBody>
      </p:sp>
    </p:spTree>
    <p:extLst>
      <p:ext uri="{BB962C8B-B14F-4D97-AF65-F5344CB8AC3E}">
        <p14:creationId xmlns:p14="http://schemas.microsoft.com/office/powerpoint/2010/main" val="3850094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a:extLst>
              <a:ext uri="{FF2B5EF4-FFF2-40B4-BE49-F238E27FC236}">
                <a16:creationId xmlns:a16="http://schemas.microsoft.com/office/drawing/2014/main" id="{CF38F071-0616-B34C-A9BB-C2060501AF73}"/>
              </a:ext>
            </a:extLst>
          </p:cNvPr>
          <p:cNvSpPr/>
          <p:nvPr/>
        </p:nvSpPr>
        <p:spPr>
          <a:xfrm rot="19803696">
            <a:off x="1085620" y="2857949"/>
            <a:ext cx="9785993" cy="88669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A656275-5373-B643-97A1-9D5F1FE7832C}"/>
              </a:ext>
            </a:extLst>
          </p:cNvPr>
          <p:cNvSpPr txBox="1"/>
          <p:nvPr/>
        </p:nvSpPr>
        <p:spPr>
          <a:xfrm>
            <a:off x="3557072" y="2195457"/>
            <a:ext cx="4170219" cy="369332"/>
          </a:xfrm>
          <a:prstGeom prst="rect">
            <a:avLst/>
          </a:prstGeom>
          <a:noFill/>
        </p:spPr>
        <p:txBody>
          <a:bodyPr wrap="square" rtlCol="0">
            <a:spAutoFit/>
          </a:bodyPr>
          <a:lstStyle/>
          <a:p>
            <a:r>
              <a:rPr lang="en-US" dirty="0"/>
              <a:t>Obsessive Compulsive Disorder </a:t>
            </a:r>
          </a:p>
        </p:txBody>
      </p:sp>
      <p:sp>
        <p:nvSpPr>
          <p:cNvPr id="5" name="TextBox 4">
            <a:extLst>
              <a:ext uri="{FF2B5EF4-FFF2-40B4-BE49-F238E27FC236}">
                <a16:creationId xmlns:a16="http://schemas.microsoft.com/office/drawing/2014/main" id="{1044080B-7278-274E-BAC0-34D15E4A7B15}"/>
              </a:ext>
            </a:extLst>
          </p:cNvPr>
          <p:cNvSpPr txBox="1"/>
          <p:nvPr/>
        </p:nvSpPr>
        <p:spPr>
          <a:xfrm rot="19792787">
            <a:off x="4729936" y="3116629"/>
            <a:ext cx="2341420" cy="369332"/>
          </a:xfrm>
          <a:prstGeom prst="rect">
            <a:avLst/>
          </a:prstGeom>
          <a:noFill/>
        </p:spPr>
        <p:txBody>
          <a:bodyPr wrap="square" rtlCol="0">
            <a:spAutoFit/>
          </a:bodyPr>
          <a:lstStyle/>
          <a:p>
            <a:r>
              <a:rPr lang="en-US" dirty="0">
                <a:solidFill>
                  <a:schemeClr val="bg1"/>
                </a:solidFill>
              </a:rPr>
              <a:t>Hoarding Behavior </a:t>
            </a:r>
          </a:p>
        </p:txBody>
      </p:sp>
      <p:sp>
        <p:nvSpPr>
          <p:cNvPr id="6" name="TextBox 5">
            <a:extLst>
              <a:ext uri="{FF2B5EF4-FFF2-40B4-BE49-F238E27FC236}">
                <a16:creationId xmlns:a16="http://schemas.microsoft.com/office/drawing/2014/main" id="{CD6E37C5-C3FC-594A-9A7A-7E2D6FA348F1}"/>
              </a:ext>
            </a:extLst>
          </p:cNvPr>
          <p:cNvSpPr txBox="1"/>
          <p:nvPr/>
        </p:nvSpPr>
        <p:spPr>
          <a:xfrm>
            <a:off x="2714100" y="2971775"/>
            <a:ext cx="3186546" cy="369332"/>
          </a:xfrm>
          <a:prstGeom prst="rect">
            <a:avLst/>
          </a:prstGeom>
          <a:noFill/>
        </p:spPr>
        <p:txBody>
          <a:bodyPr wrap="square" rtlCol="0">
            <a:spAutoFit/>
          </a:bodyPr>
          <a:lstStyle/>
          <a:p>
            <a:r>
              <a:rPr lang="en-US" dirty="0"/>
              <a:t>Schizophrenia/Psychosis </a:t>
            </a:r>
          </a:p>
        </p:txBody>
      </p:sp>
      <p:sp>
        <p:nvSpPr>
          <p:cNvPr id="7" name="TextBox 6">
            <a:extLst>
              <a:ext uri="{FF2B5EF4-FFF2-40B4-BE49-F238E27FC236}">
                <a16:creationId xmlns:a16="http://schemas.microsoft.com/office/drawing/2014/main" id="{4C5A7F94-F2E9-A843-B530-85AE9B7F2B68}"/>
              </a:ext>
            </a:extLst>
          </p:cNvPr>
          <p:cNvSpPr txBox="1"/>
          <p:nvPr/>
        </p:nvSpPr>
        <p:spPr>
          <a:xfrm>
            <a:off x="2091659" y="3700041"/>
            <a:ext cx="2023521" cy="369332"/>
          </a:xfrm>
          <a:prstGeom prst="rect">
            <a:avLst/>
          </a:prstGeom>
          <a:noFill/>
        </p:spPr>
        <p:txBody>
          <a:bodyPr wrap="square" rtlCol="0">
            <a:spAutoFit/>
          </a:bodyPr>
          <a:lstStyle/>
          <a:p>
            <a:r>
              <a:rPr lang="en-US" dirty="0"/>
              <a:t>Mood Disorders </a:t>
            </a:r>
          </a:p>
        </p:txBody>
      </p:sp>
      <p:sp>
        <p:nvSpPr>
          <p:cNvPr id="8" name="TextBox 7">
            <a:extLst>
              <a:ext uri="{FF2B5EF4-FFF2-40B4-BE49-F238E27FC236}">
                <a16:creationId xmlns:a16="http://schemas.microsoft.com/office/drawing/2014/main" id="{0139B05F-A434-E840-A69D-DEE742942FB7}"/>
              </a:ext>
            </a:extLst>
          </p:cNvPr>
          <p:cNvSpPr txBox="1"/>
          <p:nvPr/>
        </p:nvSpPr>
        <p:spPr>
          <a:xfrm>
            <a:off x="4765036" y="1434746"/>
            <a:ext cx="3823855" cy="369332"/>
          </a:xfrm>
          <a:prstGeom prst="rect">
            <a:avLst/>
          </a:prstGeom>
          <a:noFill/>
        </p:spPr>
        <p:txBody>
          <a:bodyPr wrap="square" rtlCol="0">
            <a:spAutoFit/>
          </a:bodyPr>
          <a:lstStyle/>
          <a:p>
            <a:r>
              <a:rPr lang="en-US" dirty="0"/>
              <a:t>Neurodevelopmental Disorders </a:t>
            </a:r>
          </a:p>
        </p:txBody>
      </p:sp>
      <p:sp>
        <p:nvSpPr>
          <p:cNvPr id="9" name="TextBox 8">
            <a:extLst>
              <a:ext uri="{FF2B5EF4-FFF2-40B4-BE49-F238E27FC236}">
                <a16:creationId xmlns:a16="http://schemas.microsoft.com/office/drawing/2014/main" id="{9F641A66-8417-534A-918B-8DAC7A3D8921}"/>
              </a:ext>
            </a:extLst>
          </p:cNvPr>
          <p:cNvSpPr txBox="1"/>
          <p:nvPr/>
        </p:nvSpPr>
        <p:spPr>
          <a:xfrm>
            <a:off x="6140671" y="686409"/>
            <a:ext cx="3823854" cy="369332"/>
          </a:xfrm>
          <a:prstGeom prst="rect">
            <a:avLst/>
          </a:prstGeom>
          <a:noFill/>
        </p:spPr>
        <p:txBody>
          <a:bodyPr wrap="square" rtlCol="0">
            <a:spAutoFit/>
          </a:bodyPr>
          <a:lstStyle/>
          <a:p>
            <a:r>
              <a:rPr lang="en-US" dirty="0"/>
              <a:t>Neurodegenerative Conditions </a:t>
            </a:r>
          </a:p>
        </p:txBody>
      </p:sp>
      <p:sp>
        <p:nvSpPr>
          <p:cNvPr id="10" name="Rectangle 9">
            <a:extLst>
              <a:ext uri="{FF2B5EF4-FFF2-40B4-BE49-F238E27FC236}">
                <a16:creationId xmlns:a16="http://schemas.microsoft.com/office/drawing/2014/main" id="{365E7009-FE89-2443-9328-61725FF7BC9C}"/>
              </a:ext>
            </a:extLst>
          </p:cNvPr>
          <p:cNvSpPr/>
          <p:nvPr/>
        </p:nvSpPr>
        <p:spPr>
          <a:xfrm>
            <a:off x="5874329" y="4342077"/>
            <a:ext cx="5616873" cy="1477328"/>
          </a:xfrm>
          <a:prstGeom prst="rect">
            <a:avLst/>
          </a:prstGeom>
        </p:spPr>
        <p:txBody>
          <a:bodyPr wrap="square">
            <a:spAutoFit/>
          </a:bodyPr>
          <a:lstStyle/>
          <a:p>
            <a:pPr marL="285750" indent="-285750">
              <a:buFont typeface="Arial" panose="020B0604020202020204" pitchFamily="34" charset="0"/>
              <a:buChar char="•"/>
            </a:pPr>
            <a:r>
              <a:rPr lang="en-US" dirty="0"/>
              <a:t>Clinically significant levels of clutter that result from hoarding is not always caused by a Hoarding Disorder. </a:t>
            </a:r>
          </a:p>
          <a:p>
            <a:pPr marL="285750" indent="-285750">
              <a:buFont typeface="Arial" panose="020B0604020202020204" pitchFamily="34" charset="0"/>
              <a:buChar char="•"/>
            </a:pPr>
            <a:r>
              <a:rPr lang="en-US" dirty="0"/>
              <a:t>Evaluation is needed to rule out other disorders that cause hoarding.</a:t>
            </a:r>
          </a:p>
        </p:txBody>
      </p:sp>
    </p:spTree>
    <p:extLst>
      <p:ext uri="{BB962C8B-B14F-4D97-AF65-F5344CB8AC3E}">
        <p14:creationId xmlns:p14="http://schemas.microsoft.com/office/powerpoint/2010/main" val="2978664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1D888-F874-E841-A292-FE03B380C446}"/>
              </a:ext>
            </a:extLst>
          </p:cNvPr>
          <p:cNvSpPr>
            <a:spLocks noGrp="1"/>
          </p:cNvSpPr>
          <p:nvPr>
            <p:ph type="title"/>
          </p:nvPr>
        </p:nvSpPr>
        <p:spPr>
          <a:xfrm>
            <a:off x="1551708" y="2175163"/>
            <a:ext cx="9351819" cy="1362075"/>
          </a:xfrm>
        </p:spPr>
        <p:txBody>
          <a:bodyPr>
            <a:normAutofit/>
          </a:bodyPr>
          <a:lstStyle/>
          <a:p>
            <a:r>
              <a:rPr lang="en-US" b="1" dirty="0">
                <a:solidFill>
                  <a:schemeClr val="accent1"/>
                </a:solidFill>
              </a:rPr>
              <a:t>Why is hoarding problematic?</a:t>
            </a:r>
          </a:p>
        </p:txBody>
      </p:sp>
    </p:spTree>
    <p:extLst>
      <p:ext uri="{BB962C8B-B14F-4D97-AF65-F5344CB8AC3E}">
        <p14:creationId xmlns:p14="http://schemas.microsoft.com/office/powerpoint/2010/main" val="4202538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EE7B-74F5-C94D-A57B-9C76E13CBC17}"/>
              </a:ext>
            </a:extLst>
          </p:cNvPr>
          <p:cNvSpPr>
            <a:spLocks noGrp="1"/>
          </p:cNvSpPr>
          <p:nvPr>
            <p:ph type="title"/>
          </p:nvPr>
        </p:nvSpPr>
        <p:spPr>
          <a:xfrm>
            <a:off x="1025237" y="2286001"/>
            <a:ext cx="4714374" cy="2157746"/>
          </a:xfrm>
        </p:spPr>
        <p:txBody>
          <a:bodyPr>
            <a:normAutofit fontScale="90000"/>
          </a:bodyPr>
          <a:lstStyle/>
          <a:p>
            <a:br>
              <a:rPr lang="en-US" dirty="0"/>
            </a:br>
            <a:br>
              <a:rPr lang="en-US" dirty="0"/>
            </a:br>
            <a:r>
              <a:rPr lang="en-US" sz="2900" dirty="0">
                <a:latin typeface="+mn-lt"/>
              </a:rPr>
              <a:t>Externally, hoarding is a behavior comprised of saving unnecessary objects in quantities that are disruptive to living areas and cause impairment in one or more essential areas of functioning.</a:t>
            </a:r>
            <a:br>
              <a:rPr lang="en-US" dirty="0">
                <a:latin typeface="+mn-lt"/>
              </a:rPr>
            </a:br>
            <a:endParaRPr lang="en-US" dirty="0">
              <a:latin typeface="+mn-lt"/>
            </a:endParaRPr>
          </a:p>
        </p:txBody>
      </p:sp>
      <p:sp>
        <p:nvSpPr>
          <p:cNvPr id="3" name="Text Placeholder 2">
            <a:extLst>
              <a:ext uri="{FF2B5EF4-FFF2-40B4-BE49-F238E27FC236}">
                <a16:creationId xmlns:a16="http://schemas.microsoft.com/office/drawing/2014/main" id="{9A9F4182-6937-D340-B5DD-856E8DC3B0C0}"/>
              </a:ext>
            </a:extLst>
          </p:cNvPr>
          <p:cNvSpPr>
            <a:spLocks noGrp="1"/>
          </p:cNvSpPr>
          <p:nvPr>
            <p:ph type="body" sz="quarter" idx="16"/>
          </p:nvPr>
        </p:nvSpPr>
        <p:spPr>
          <a:xfrm>
            <a:off x="6096000" y="2423779"/>
            <a:ext cx="4880300" cy="2295525"/>
          </a:xfrm>
        </p:spPr>
        <p:txBody>
          <a:bodyPr>
            <a:normAutofit lnSpcReduction="10000"/>
          </a:bodyPr>
          <a:lstStyle/>
          <a:p>
            <a:r>
              <a:rPr lang="en-US" dirty="0"/>
              <a:t>Internally, hoarding behavior is the direct result of saving cognitions that precipitate decisional distress, urges to save items, and emotional pain when trying to discard things.</a:t>
            </a:r>
          </a:p>
        </p:txBody>
      </p:sp>
      <p:sp>
        <p:nvSpPr>
          <p:cNvPr id="4" name="TextBox 3">
            <a:extLst>
              <a:ext uri="{FF2B5EF4-FFF2-40B4-BE49-F238E27FC236}">
                <a16:creationId xmlns:a16="http://schemas.microsoft.com/office/drawing/2014/main" id="{557E82BC-5DDE-594D-A44A-DD722883397C}"/>
              </a:ext>
            </a:extLst>
          </p:cNvPr>
          <p:cNvSpPr txBox="1"/>
          <p:nvPr/>
        </p:nvSpPr>
        <p:spPr>
          <a:xfrm>
            <a:off x="3382424" y="397087"/>
            <a:ext cx="5913976" cy="923330"/>
          </a:xfrm>
          <a:prstGeom prst="rect">
            <a:avLst/>
          </a:prstGeom>
          <a:noFill/>
        </p:spPr>
        <p:txBody>
          <a:bodyPr wrap="square" rtlCol="0">
            <a:spAutoFit/>
          </a:bodyPr>
          <a:lstStyle/>
          <a:p>
            <a:r>
              <a:rPr lang="en-US" sz="5400" dirty="0"/>
              <a:t>Hoarding Symptoms</a:t>
            </a:r>
          </a:p>
        </p:txBody>
      </p:sp>
      <p:sp>
        <p:nvSpPr>
          <p:cNvPr id="5" name="TextBox 4">
            <a:extLst>
              <a:ext uri="{FF2B5EF4-FFF2-40B4-BE49-F238E27FC236}">
                <a16:creationId xmlns:a16="http://schemas.microsoft.com/office/drawing/2014/main" id="{061CF5D6-A870-5A40-9CB9-AAC8399D11EF}"/>
              </a:ext>
            </a:extLst>
          </p:cNvPr>
          <p:cNvSpPr txBox="1"/>
          <p:nvPr/>
        </p:nvSpPr>
        <p:spPr>
          <a:xfrm>
            <a:off x="1025237" y="1640359"/>
            <a:ext cx="5890426" cy="646331"/>
          </a:xfrm>
          <a:prstGeom prst="rect">
            <a:avLst/>
          </a:prstGeom>
          <a:noFill/>
        </p:spPr>
        <p:txBody>
          <a:bodyPr wrap="square" rtlCol="0">
            <a:spAutoFit/>
          </a:bodyPr>
          <a:lstStyle/>
          <a:p>
            <a:r>
              <a:rPr lang="en-US" sz="3600" dirty="0">
                <a:latin typeface="+mj-lt"/>
              </a:rPr>
              <a:t>Observable Symptoms</a:t>
            </a:r>
          </a:p>
        </p:txBody>
      </p:sp>
      <p:sp>
        <p:nvSpPr>
          <p:cNvPr id="6" name="TextBox 5">
            <a:extLst>
              <a:ext uri="{FF2B5EF4-FFF2-40B4-BE49-F238E27FC236}">
                <a16:creationId xmlns:a16="http://schemas.microsoft.com/office/drawing/2014/main" id="{C2148FA0-5854-3644-BE34-3575BA1CA191}"/>
              </a:ext>
            </a:extLst>
          </p:cNvPr>
          <p:cNvSpPr txBox="1"/>
          <p:nvPr/>
        </p:nvSpPr>
        <p:spPr>
          <a:xfrm>
            <a:off x="6096000" y="1580722"/>
            <a:ext cx="4558145" cy="646331"/>
          </a:xfrm>
          <a:prstGeom prst="rect">
            <a:avLst/>
          </a:prstGeom>
          <a:noFill/>
        </p:spPr>
        <p:txBody>
          <a:bodyPr wrap="square" rtlCol="0">
            <a:spAutoFit/>
          </a:bodyPr>
          <a:lstStyle/>
          <a:p>
            <a:r>
              <a:rPr lang="en-US" sz="3600" dirty="0">
                <a:latin typeface="+mj-lt"/>
              </a:rPr>
              <a:t>Cognitive Symptoms    </a:t>
            </a:r>
          </a:p>
        </p:txBody>
      </p:sp>
    </p:spTree>
    <p:extLst>
      <p:ext uri="{BB962C8B-B14F-4D97-AF65-F5344CB8AC3E}">
        <p14:creationId xmlns:p14="http://schemas.microsoft.com/office/powerpoint/2010/main" val="158831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0DC9CD-1482-EE42-9E9B-C903152B70F7}"/>
              </a:ext>
            </a:extLst>
          </p:cNvPr>
          <p:cNvSpPr>
            <a:spLocks noGrp="1"/>
          </p:cNvSpPr>
          <p:nvPr>
            <p:ph type="title"/>
          </p:nvPr>
        </p:nvSpPr>
        <p:spPr>
          <a:xfrm>
            <a:off x="484918" y="963877"/>
            <a:ext cx="3847644" cy="4930246"/>
          </a:xfrm>
        </p:spPr>
        <p:txBody>
          <a:bodyPr vert="horz" lIns="91440" tIns="45720" rIns="91440" bIns="45720" rtlCol="0" anchor="ctr">
            <a:normAutofit/>
          </a:bodyPr>
          <a:lstStyle/>
          <a:p>
            <a:pPr algn="r"/>
            <a:r>
              <a:rPr lang="en-US" sz="4400" kern="1200" dirty="0">
                <a:solidFill>
                  <a:schemeClr val="accent1"/>
                </a:solidFill>
                <a:latin typeface="+mj-lt"/>
                <a:ea typeface="+mj-ea"/>
                <a:cs typeface="+mj-cs"/>
              </a:rPr>
              <a:t>What is Clutter?</a:t>
            </a:r>
          </a:p>
        </p:txBody>
      </p:sp>
      <p:cxnSp>
        <p:nvCxnSpPr>
          <p:cNvPr id="44" name="Straight Connector 4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17C809B-C67E-0941-A638-D2C52AB24364}"/>
              </a:ext>
            </a:extLst>
          </p:cNvPr>
          <p:cNvSpPr>
            <a:spLocks noGrp="1"/>
          </p:cNvSpPr>
          <p:nvPr>
            <p:ph type="body" sz="quarter" idx="16"/>
          </p:nvPr>
        </p:nvSpPr>
        <p:spPr>
          <a:xfrm>
            <a:off x="4976031" y="963877"/>
            <a:ext cx="6377769" cy="4930246"/>
          </a:xfrm>
        </p:spPr>
        <p:txBody>
          <a:bodyPr vert="horz" lIns="91440" tIns="45720" rIns="91440" bIns="45720" rtlCol="0" anchor="ctr">
            <a:normAutofit/>
          </a:bodyPr>
          <a:lstStyle/>
          <a:p>
            <a:r>
              <a:rPr lang="en-US" sz="2400" dirty="0"/>
              <a:t>Clutter is not defined by the object, the objects value or its potential utility; it is defined by it’s order, its placement or its location impairing the intended function of the other object you need to use. </a:t>
            </a:r>
          </a:p>
        </p:txBody>
      </p:sp>
    </p:spTree>
    <p:extLst>
      <p:ext uri="{BB962C8B-B14F-4D97-AF65-F5344CB8AC3E}">
        <p14:creationId xmlns:p14="http://schemas.microsoft.com/office/powerpoint/2010/main" val="2309521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13F6B-290E-1446-9D93-97FE7E113269}"/>
              </a:ext>
            </a:extLst>
          </p:cNvPr>
          <p:cNvSpPr txBox="1">
            <a:spLocks/>
          </p:cNvSpPr>
          <p:nvPr/>
        </p:nvSpPr>
        <p:spPr>
          <a:xfrm>
            <a:off x="5507843" y="0"/>
            <a:ext cx="6684157" cy="1654426"/>
          </a:xfrm>
          <a:prstGeom prst="rect">
            <a:avLst/>
          </a:prstGeom>
        </p:spPr>
        <p:txBody>
          <a:bodyPr>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What is Clinically Impairing Clutter? </a:t>
            </a:r>
          </a:p>
        </p:txBody>
      </p:sp>
      <p:sp>
        <p:nvSpPr>
          <p:cNvPr id="3" name="TextBox 2">
            <a:extLst>
              <a:ext uri="{FF2B5EF4-FFF2-40B4-BE49-F238E27FC236}">
                <a16:creationId xmlns:a16="http://schemas.microsoft.com/office/drawing/2014/main" id="{202D98CE-DA77-DB45-ABDF-8514A24B6EE7}"/>
              </a:ext>
            </a:extLst>
          </p:cNvPr>
          <p:cNvSpPr txBox="1"/>
          <p:nvPr/>
        </p:nvSpPr>
        <p:spPr>
          <a:xfrm>
            <a:off x="6096000" y="550895"/>
            <a:ext cx="4604301"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Clinically Impairing Clutter</a:t>
            </a:r>
          </a:p>
        </p:txBody>
      </p:sp>
      <p:sp>
        <p:nvSpPr>
          <p:cNvPr id="4" name="TextBox 3">
            <a:extLst>
              <a:ext uri="{FF2B5EF4-FFF2-40B4-BE49-F238E27FC236}">
                <a16:creationId xmlns:a16="http://schemas.microsoft.com/office/drawing/2014/main" id="{555F1DD6-320F-7B4C-9D24-5B9714125F0D}"/>
              </a:ext>
            </a:extLst>
          </p:cNvPr>
          <p:cNvSpPr txBox="1"/>
          <p:nvPr/>
        </p:nvSpPr>
        <p:spPr>
          <a:xfrm>
            <a:off x="5850006" y="1074115"/>
            <a:ext cx="5892801"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When objects that are not necessary for everyday functioning impair the practical use of rooms and areas of living, so much so, that they no longer can be used for the intended purpose  </a:t>
            </a:r>
          </a:p>
          <a:p>
            <a:endParaRPr lang="en-US"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The impaired functionality of the house and living areas can have dramatic impacts on the individual’s ability to function including impaired relationships and social withdrawal</a:t>
            </a:r>
          </a:p>
          <a:p>
            <a:endParaRPr lang="en-US"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Due to sanitary, structural, and safety issues the state of living areas may impact those living outside the home: e.g., family, neighbors, landlords, community members</a:t>
            </a:r>
          </a:p>
        </p:txBody>
      </p:sp>
      <p:graphicFrame>
        <p:nvGraphicFramePr>
          <p:cNvPr id="5" name="Diagram 4">
            <a:extLst>
              <a:ext uri="{FF2B5EF4-FFF2-40B4-BE49-F238E27FC236}">
                <a16:creationId xmlns:a16="http://schemas.microsoft.com/office/drawing/2014/main" id="{EB99D2DF-DA9D-0542-A9F5-C7969A94FE5F}"/>
              </a:ext>
            </a:extLst>
          </p:cNvPr>
          <p:cNvGraphicFramePr/>
          <p:nvPr/>
        </p:nvGraphicFramePr>
        <p:xfrm>
          <a:off x="-609600" y="148795"/>
          <a:ext cx="8873066" cy="6560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7308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1892</TotalTime>
  <Words>5256</Words>
  <Application>Microsoft Macintosh PowerPoint</Application>
  <PresentationFormat>Widescreen</PresentationFormat>
  <Paragraphs>301</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Courier New</vt:lpstr>
      <vt:lpstr>Tahoma</vt:lpstr>
      <vt:lpstr>Times New Roman</vt:lpstr>
      <vt:lpstr>Wingdings</vt:lpstr>
      <vt:lpstr>Office Theme</vt:lpstr>
      <vt:lpstr>Understanding, Destigmatizing and Addressing Hoarding </vt:lpstr>
      <vt:lpstr>Learning Objectives </vt:lpstr>
      <vt:lpstr>PowerPoint Presentation</vt:lpstr>
      <vt:lpstr>DSM-5 300.3 Hoarding Disorder</vt:lpstr>
      <vt:lpstr>PowerPoint Presentation</vt:lpstr>
      <vt:lpstr>Why is hoarding problematic?</vt:lpstr>
      <vt:lpstr>  Externally, hoarding is a behavior comprised of saving unnecessary objects in quantities that are disruptive to living areas and cause impairment in one or more essential areas of functioning. </vt:lpstr>
      <vt:lpstr>What is Clutter?</vt:lpstr>
      <vt:lpstr>PowerPoint Presentation</vt:lpstr>
      <vt:lpstr>Focusing on Solutions</vt:lpstr>
      <vt:lpstr>PowerPoint Presentation</vt:lpstr>
      <vt:lpstr>Clinically Impairing Clutter: Impact on Individual</vt:lpstr>
      <vt:lpstr>Clinically Impairing Clutter: Economic Impact</vt:lpstr>
      <vt:lpstr>PowerPoint Presentation</vt:lpstr>
      <vt:lpstr>PowerPoint Presentation</vt:lpstr>
      <vt:lpstr>PowerPoint Presentation</vt:lpstr>
      <vt:lpstr>PowerPoint Presentation</vt:lpstr>
      <vt:lpstr>PowerPoint Presentation</vt:lpstr>
      <vt:lpstr>The Next Step Model for Hoarding Behavior </vt:lpstr>
      <vt:lpstr>PowerPoint Presentation</vt:lpstr>
      <vt:lpstr>PowerPoint Presentation</vt:lpstr>
      <vt:lpstr>PowerPoint Presentation</vt:lpstr>
      <vt:lpstr>PowerPoint Presentation</vt:lpstr>
      <vt:lpstr>PowerPoint Presentation</vt:lpstr>
      <vt:lpstr>PowerPoint Presentation</vt:lpstr>
      <vt:lpstr>Taking the Next Step….</vt:lpstr>
      <vt:lpstr>Understanding why items are being       saved and how it impacts your life       2. Maintaining focus on discarding           decisions that are goal relevant to your life     3. Addressing issues that manifest               Clinically Impairing Clutter in your life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Destigmatizing and Addressing Hoarding </dc:title>
  <dc:creator>Jewels, Kay T.</dc:creator>
  <cp:lastModifiedBy>Jewels, Kay T.</cp:lastModifiedBy>
  <cp:revision>33</cp:revision>
  <cp:lastPrinted>2019-10-20T23:41:13Z</cp:lastPrinted>
  <dcterms:created xsi:type="dcterms:W3CDTF">2019-10-20T22:42:04Z</dcterms:created>
  <dcterms:modified xsi:type="dcterms:W3CDTF">2019-10-22T07:27:06Z</dcterms:modified>
</cp:coreProperties>
</file>