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7" r:id="rId2"/>
    <p:sldId id="432" r:id="rId3"/>
    <p:sldId id="371" r:id="rId4"/>
    <p:sldId id="426" r:id="rId5"/>
    <p:sldId id="373" r:id="rId6"/>
    <p:sldId id="375" r:id="rId7"/>
    <p:sldId id="376" r:id="rId8"/>
    <p:sldId id="377" r:id="rId9"/>
    <p:sldId id="378" r:id="rId10"/>
    <p:sldId id="379" r:id="rId11"/>
    <p:sldId id="380" r:id="rId12"/>
    <p:sldId id="381" r:id="rId13"/>
    <p:sldId id="382" r:id="rId14"/>
    <p:sldId id="383" r:id="rId15"/>
    <p:sldId id="385" r:id="rId16"/>
    <p:sldId id="386" r:id="rId17"/>
    <p:sldId id="387" r:id="rId18"/>
    <p:sldId id="388" r:id="rId19"/>
    <p:sldId id="389" r:id="rId20"/>
    <p:sldId id="425" r:id="rId21"/>
    <p:sldId id="390" r:id="rId22"/>
    <p:sldId id="392" r:id="rId23"/>
    <p:sldId id="394" r:id="rId24"/>
    <p:sldId id="395" r:id="rId25"/>
    <p:sldId id="397" r:id="rId26"/>
    <p:sldId id="398" r:id="rId27"/>
    <p:sldId id="402" r:id="rId28"/>
    <p:sldId id="403" r:id="rId29"/>
    <p:sldId id="404" r:id="rId30"/>
    <p:sldId id="405" r:id="rId31"/>
    <p:sldId id="406" r:id="rId32"/>
    <p:sldId id="407" r:id="rId33"/>
    <p:sldId id="408" r:id="rId34"/>
    <p:sldId id="409" r:id="rId35"/>
    <p:sldId id="410" r:id="rId36"/>
    <p:sldId id="411" r:id="rId37"/>
    <p:sldId id="415" r:id="rId38"/>
    <p:sldId id="416" r:id="rId39"/>
    <p:sldId id="418" r:id="rId40"/>
    <p:sldId id="532" r:id="rId41"/>
    <p:sldId id="452" r:id="rId42"/>
    <p:sldId id="505" r:id="rId43"/>
    <p:sldId id="341" r:id="rId44"/>
    <p:sldId id="342" r:id="rId45"/>
    <p:sldId id="344" r:id="rId46"/>
    <p:sldId id="453" r:id="rId47"/>
    <p:sldId id="454" r:id="rId48"/>
    <p:sldId id="458" r:id="rId49"/>
    <p:sldId id="480" r:id="rId50"/>
    <p:sldId id="478" r:id="rId51"/>
    <p:sldId id="479" r:id="rId52"/>
    <p:sldId id="485" r:id="rId53"/>
    <p:sldId id="487" r:id="rId54"/>
    <p:sldId id="476" r:id="rId55"/>
    <p:sldId id="489" r:id="rId56"/>
    <p:sldId id="490" r:id="rId57"/>
    <p:sldId id="492" r:id="rId58"/>
    <p:sldId id="493" r:id="rId59"/>
    <p:sldId id="494" r:id="rId60"/>
    <p:sldId id="495" r:id="rId61"/>
    <p:sldId id="498" r:id="rId62"/>
    <p:sldId id="500" r:id="rId63"/>
    <p:sldId id="499" r:id="rId64"/>
    <p:sldId id="502" r:id="rId65"/>
    <p:sldId id="504" r:id="rId66"/>
    <p:sldId id="457" r:id="rId67"/>
    <p:sldId id="507" r:id="rId68"/>
    <p:sldId id="508" r:id="rId69"/>
    <p:sldId id="509" r:id="rId70"/>
    <p:sldId id="510" r:id="rId71"/>
    <p:sldId id="511" r:id="rId72"/>
    <p:sldId id="512" r:id="rId73"/>
    <p:sldId id="513" r:id="rId74"/>
    <p:sldId id="515" r:id="rId75"/>
    <p:sldId id="516" r:id="rId76"/>
    <p:sldId id="517" r:id="rId77"/>
    <p:sldId id="518" r:id="rId78"/>
    <p:sldId id="530" r:id="rId79"/>
    <p:sldId id="519" r:id="rId80"/>
    <p:sldId id="523" r:id="rId81"/>
    <p:sldId id="524" r:id="rId82"/>
    <p:sldId id="525" r:id="rId83"/>
    <p:sldId id="526" r:id="rId84"/>
    <p:sldId id="527" r:id="rId85"/>
    <p:sldId id="528" r:id="rId86"/>
    <p:sldId id="529" r:id="rId87"/>
    <p:sldId id="521" r:id="rId88"/>
    <p:sldId id="522" r:id="rId89"/>
    <p:sldId id="533" r:id="rId90"/>
    <p:sldId id="534" r:id="rId9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1921" autoAdjust="0"/>
  </p:normalViewPr>
  <p:slideViewPr>
    <p:cSldViewPr snapToGrid="0" showGuides="1">
      <p:cViewPr varScale="1">
        <p:scale>
          <a:sx n="65" d="100"/>
          <a:sy n="65" d="100"/>
        </p:scale>
        <p:origin x="101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E3490-78F7-414D-9DBD-D43833EA96E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79EA58EE-4BD9-4BFE-A99C-6529DD37586C}">
      <dgm:prSet phldrT="[Texto]"/>
      <dgm:spPr>
        <a:ln>
          <a:solidFill>
            <a:srgbClr val="FF0000"/>
          </a:solidFill>
        </a:ln>
      </dgm:spPr>
      <dgm:t>
        <a:bodyPr/>
        <a:lstStyle/>
        <a:p>
          <a:r>
            <a:rPr lang="es-PE" b="1" dirty="0" smtClean="0">
              <a:solidFill>
                <a:srgbClr val="FF0000"/>
              </a:solidFill>
            </a:rPr>
            <a:t>Declaración Universal de Derechos Humanos</a:t>
          </a:r>
          <a:r>
            <a:rPr lang="es-PE" b="1" u="sng" dirty="0" smtClean="0"/>
            <a:t>:</a:t>
          </a:r>
          <a:r>
            <a:rPr lang="es-PE" dirty="0" smtClean="0"/>
            <a:t> 1948</a:t>
          </a:r>
        </a:p>
        <a:p>
          <a:r>
            <a:rPr lang="es-PE" dirty="0" smtClean="0"/>
            <a:t>artículo 7º, “que todas las personas </a:t>
          </a:r>
          <a:r>
            <a:rPr lang="es-PE" b="1" dirty="0" smtClean="0"/>
            <a:t>son iguales ante la ley </a:t>
          </a:r>
          <a:r>
            <a:rPr lang="es-PE" dirty="0" smtClean="0"/>
            <a:t>y tienen, </a:t>
          </a:r>
          <a:r>
            <a:rPr lang="es-PE" b="1" dirty="0" smtClean="0"/>
            <a:t>sin distinción, derecho a igual protección </a:t>
          </a:r>
          <a:r>
            <a:rPr lang="es-PE" dirty="0" smtClean="0"/>
            <a:t>contra cualquier forma de discriminación”. </a:t>
          </a:r>
          <a:endParaRPr lang="es-PE" altLang="es-PE" dirty="0" smtClean="0"/>
        </a:p>
      </dgm:t>
    </dgm:pt>
    <dgm:pt modelId="{4CF2ECF3-BCFA-4F89-A041-3793F6D89D68}" type="parTrans" cxnId="{30213522-7C08-4D76-BD3E-549F4D426A53}">
      <dgm:prSet/>
      <dgm:spPr/>
      <dgm:t>
        <a:bodyPr/>
        <a:lstStyle/>
        <a:p>
          <a:endParaRPr lang="en-US"/>
        </a:p>
      </dgm:t>
    </dgm:pt>
    <dgm:pt modelId="{BED782EC-1F4D-480D-A652-74FC8BC1DA1F}" type="sibTrans" cxnId="{30213522-7C08-4D76-BD3E-549F4D426A53}">
      <dgm:prSet/>
      <dgm:spPr/>
      <dgm:t>
        <a:bodyPr/>
        <a:lstStyle/>
        <a:p>
          <a:endParaRPr lang="en-US"/>
        </a:p>
      </dgm:t>
    </dgm:pt>
    <dgm:pt modelId="{8FAF2696-8E64-4B1D-9B7F-E7DCD6DB3388}">
      <dgm:prSet custT="1"/>
      <dgm:spPr/>
      <dgm:t>
        <a:bodyPr/>
        <a:lstStyle/>
        <a:p>
          <a:pPr algn="just"/>
          <a:r>
            <a:rPr lang="es-PE" sz="1800" b="1" u="sng" dirty="0">
              <a:solidFill>
                <a:srgbClr val="FF0000"/>
              </a:solidFill>
            </a:rPr>
            <a:t>Pacto Internacional de Derechos Civiles y Políticos</a:t>
          </a:r>
          <a:r>
            <a:rPr lang="es-PE" sz="1800" dirty="0"/>
            <a:t>, </a:t>
          </a:r>
          <a:r>
            <a:rPr lang="es-PE" sz="1800" dirty="0" smtClean="0"/>
            <a:t>1966</a:t>
          </a:r>
          <a:endParaRPr lang="es-PE" sz="2000" dirty="0" smtClean="0"/>
        </a:p>
        <a:p>
          <a:pPr algn="just"/>
          <a:r>
            <a:rPr lang="es-PE" sz="1800" dirty="0" smtClean="0"/>
            <a:t>Artículo 26. “Todas las personas </a:t>
          </a:r>
          <a:r>
            <a:rPr lang="es-PE" sz="1800" b="1" dirty="0" smtClean="0"/>
            <a:t>son iguales</a:t>
          </a:r>
          <a:r>
            <a:rPr lang="es-PE" sz="1800" dirty="0" smtClean="0"/>
            <a:t> ante la ley y tienen derecho sin discriminación a igual protección de la ley. (…) prohibirá toda discriminación y garantizará a todas las personas protección igual y efectiva contra cualquier discriminación por motivos de </a:t>
          </a:r>
          <a:r>
            <a:rPr lang="es-PE" sz="1800" b="1" dirty="0" smtClean="0"/>
            <a:t>raza, color, sexo, idioma, religión, opiniones políticas </a:t>
          </a:r>
          <a:r>
            <a:rPr lang="es-PE" sz="1800" dirty="0" smtClean="0"/>
            <a:t>o de cualquier índole, origen nacional o social, posición económica, nacimiento o cualquier otra condición social”.</a:t>
          </a:r>
          <a:endParaRPr lang="en-US" sz="1400" dirty="0"/>
        </a:p>
      </dgm:t>
    </dgm:pt>
    <dgm:pt modelId="{799D7336-B541-4EBC-BDFB-A56386DA43F8}" type="parTrans" cxnId="{9C2C51EB-293B-4B9A-B05A-7D7149D2083D}">
      <dgm:prSet/>
      <dgm:spPr/>
      <dgm:t>
        <a:bodyPr/>
        <a:lstStyle/>
        <a:p>
          <a:endParaRPr lang="en-US"/>
        </a:p>
      </dgm:t>
    </dgm:pt>
    <dgm:pt modelId="{3CEC86D0-BE0D-472F-A9E9-9A64FFA2B93C}" type="sibTrans" cxnId="{9C2C51EB-293B-4B9A-B05A-7D7149D2083D}">
      <dgm:prSet/>
      <dgm:spPr/>
      <dgm:t>
        <a:bodyPr/>
        <a:lstStyle/>
        <a:p>
          <a:endParaRPr lang="en-US"/>
        </a:p>
      </dgm:t>
    </dgm:pt>
    <dgm:pt modelId="{874E28E9-7C60-421C-99D2-26B74121466A}">
      <dgm:prSet custT="1"/>
      <dgm:spPr/>
      <dgm:t>
        <a:bodyPr/>
        <a:lstStyle/>
        <a:p>
          <a:pPr algn="ctr">
            <a:lnSpc>
              <a:spcPct val="100000"/>
            </a:lnSpc>
          </a:pPr>
          <a:r>
            <a:rPr lang="es-PE" sz="2000" b="1" u="sng" dirty="0" smtClean="0">
              <a:solidFill>
                <a:srgbClr val="FF0000"/>
              </a:solidFill>
            </a:rPr>
            <a:t>Convención Americana sobre Derechos Humanos</a:t>
          </a:r>
          <a:r>
            <a:rPr lang="es-PE" sz="2000" b="1" u="sng" dirty="0" smtClean="0"/>
            <a:t>: 1969</a:t>
          </a:r>
          <a:endParaRPr lang="es-PE" sz="2000" b="1" u="none" dirty="0" smtClean="0"/>
        </a:p>
        <a:p>
          <a:pPr algn="just">
            <a:lnSpc>
              <a:spcPct val="100000"/>
            </a:lnSpc>
          </a:pPr>
          <a:r>
            <a:rPr lang="es-PE" sz="1800" dirty="0" smtClean="0"/>
            <a:t>Artículo 25. </a:t>
          </a:r>
          <a:r>
            <a:rPr lang="es-PE" sz="2000" b="1" dirty="0" smtClean="0"/>
            <a:t>Protección Judicial</a:t>
          </a:r>
          <a:r>
            <a:rPr lang="es-PE" sz="1800" dirty="0" smtClean="0"/>
            <a:t>: 1. Toda persona tiene derecho a un </a:t>
          </a:r>
          <a:r>
            <a:rPr lang="es-PE" sz="1800" b="1" dirty="0" smtClean="0"/>
            <a:t>recurso sencillo y rápido </a:t>
          </a:r>
          <a:r>
            <a:rPr lang="es-PE" sz="1800" dirty="0" smtClean="0"/>
            <a:t>o a cualquier otro recurso efectivo ante los jueces o tribunales competentes, que la ampare contra actos que violen sus derechos fundamentales reconocidos por la Constitución, la ley o la presente convención (…)</a:t>
          </a:r>
          <a:endParaRPr lang="en-US" sz="1800" dirty="0"/>
        </a:p>
      </dgm:t>
    </dgm:pt>
    <dgm:pt modelId="{BCDCE968-95F3-4EFC-8AEA-156E316D3D7F}" type="sibTrans" cxnId="{3C235B28-2379-48B7-BB28-A1144E693995}">
      <dgm:prSet/>
      <dgm:spPr/>
      <dgm:t>
        <a:bodyPr/>
        <a:lstStyle/>
        <a:p>
          <a:endParaRPr lang="en-US"/>
        </a:p>
      </dgm:t>
    </dgm:pt>
    <dgm:pt modelId="{3C9D8394-73E1-4D80-941E-831D91450C95}" type="parTrans" cxnId="{3C235B28-2379-48B7-BB28-A1144E693995}">
      <dgm:prSet/>
      <dgm:spPr/>
      <dgm:t>
        <a:bodyPr/>
        <a:lstStyle/>
        <a:p>
          <a:endParaRPr lang="en-US"/>
        </a:p>
      </dgm:t>
    </dgm:pt>
    <dgm:pt modelId="{E62CBD30-BB92-40C7-BDDA-E231F3029985}" type="pres">
      <dgm:prSet presAssocID="{7E9E3490-78F7-414D-9DBD-D43833EA96EC}" presName="rootnode" presStyleCnt="0">
        <dgm:presLayoutVars>
          <dgm:chMax/>
          <dgm:chPref/>
          <dgm:dir/>
          <dgm:animLvl val="lvl"/>
        </dgm:presLayoutVars>
      </dgm:prSet>
      <dgm:spPr/>
      <dgm:t>
        <a:bodyPr/>
        <a:lstStyle/>
        <a:p>
          <a:endParaRPr lang="es-PE"/>
        </a:p>
      </dgm:t>
    </dgm:pt>
    <dgm:pt modelId="{C9BCE252-462B-4323-B6B2-567E5E44BCF0}" type="pres">
      <dgm:prSet presAssocID="{79EA58EE-4BD9-4BFE-A99C-6529DD37586C}" presName="composite" presStyleCnt="0"/>
      <dgm:spPr/>
    </dgm:pt>
    <dgm:pt modelId="{57AA835D-F4C7-41AB-BA04-B67574BB96B2}" type="pres">
      <dgm:prSet presAssocID="{79EA58EE-4BD9-4BFE-A99C-6529DD37586C}" presName="LShape" presStyleLbl="alignNode1" presStyleIdx="0" presStyleCnt="5"/>
      <dgm:spPr/>
    </dgm:pt>
    <dgm:pt modelId="{148B6979-EA57-48E0-8503-FF9439A6E434}" type="pres">
      <dgm:prSet presAssocID="{79EA58EE-4BD9-4BFE-A99C-6529DD37586C}" presName="ParentText" presStyleLbl="revTx" presStyleIdx="0" presStyleCnt="3">
        <dgm:presLayoutVars>
          <dgm:chMax val="0"/>
          <dgm:chPref val="0"/>
          <dgm:bulletEnabled val="1"/>
        </dgm:presLayoutVars>
      </dgm:prSet>
      <dgm:spPr/>
      <dgm:t>
        <a:bodyPr/>
        <a:lstStyle/>
        <a:p>
          <a:endParaRPr lang="es-PE"/>
        </a:p>
      </dgm:t>
    </dgm:pt>
    <dgm:pt modelId="{8159CD73-FD91-411E-9FDC-DBF499225EE2}" type="pres">
      <dgm:prSet presAssocID="{79EA58EE-4BD9-4BFE-A99C-6529DD37586C}" presName="Triangle" presStyleLbl="alignNode1" presStyleIdx="1" presStyleCnt="5"/>
      <dgm:spPr/>
    </dgm:pt>
    <dgm:pt modelId="{FB415C7E-E763-44C3-A3B6-AC7F369CFBA2}" type="pres">
      <dgm:prSet presAssocID="{BED782EC-1F4D-480D-A652-74FC8BC1DA1F}" presName="sibTrans" presStyleCnt="0"/>
      <dgm:spPr/>
    </dgm:pt>
    <dgm:pt modelId="{F61B846B-4C97-4E95-9FDB-6DC873328774}" type="pres">
      <dgm:prSet presAssocID="{BED782EC-1F4D-480D-A652-74FC8BC1DA1F}" presName="space" presStyleCnt="0"/>
      <dgm:spPr/>
    </dgm:pt>
    <dgm:pt modelId="{AA7E6FF3-D0C3-494E-9A68-2E01953FB365}" type="pres">
      <dgm:prSet presAssocID="{8FAF2696-8E64-4B1D-9B7F-E7DCD6DB3388}" presName="composite" presStyleCnt="0"/>
      <dgm:spPr/>
    </dgm:pt>
    <dgm:pt modelId="{25BA4FD7-B885-4ED6-908D-9077D7BF1628}" type="pres">
      <dgm:prSet presAssocID="{8FAF2696-8E64-4B1D-9B7F-E7DCD6DB3388}" presName="LShape" presStyleLbl="alignNode1" presStyleIdx="2" presStyleCnt="5"/>
      <dgm:spPr/>
    </dgm:pt>
    <dgm:pt modelId="{CE6DDB25-5E94-44B0-9847-601F993CD3B1}" type="pres">
      <dgm:prSet presAssocID="{8FAF2696-8E64-4B1D-9B7F-E7DCD6DB3388}" presName="ParentText" presStyleLbl="revTx" presStyleIdx="1" presStyleCnt="3">
        <dgm:presLayoutVars>
          <dgm:chMax val="0"/>
          <dgm:chPref val="0"/>
          <dgm:bulletEnabled val="1"/>
        </dgm:presLayoutVars>
      </dgm:prSet>
      <dgm:spPr/>
      <dgm:t>
        <a:bodyPr/>
        <a:lstStyle/>
        <a:p>
          <a:endParaRPr lang="es-PE"/>
        </a:p>
      </dgm:t>
    </dgm:pt>
    <dgm:pt modelId="{CF6A7387-A26B-4397-AF90-688A0117B8CC}" type="pres">
      <dgm:prSet presAssocID="{8FAF2696-8E64-4B1D-9B7F-E7DCD6DB3388}" presName="Triangle" presStyleLbl="alignNode1" presStyleIdx="3" presStyleCnt="5"/>
      <dgm:spPr/>
    </dgm:pt>
    <dgm:pt modelId="{AC5FDD59-7C14-46E3-A55C-01511DC91567}" type="pres">
      <dgm:prSet presAssocID="{3CEC86D0-BE0D-472F-A9E9-9A64FFA2B93C}" presName="sibTrans" presStyleCnt="0"/>
      <dgm:spPr/>
    </dgm:pt>
    <dgm:pt modelId="{B3F4673E-92A4-40DD-8E82-F28CDB9E6745}" type="pres">
      <dgm:prSet presAssocID="{3CEC86D0-BE0D-472F-A9E9-9A64FFA2B93C}" presName="space" presStyleCnt="0"/>
      <dgm:spPr/>
    </dgm:pt>
    <dgm:pt modelId="{4D4814EC-92AD-472C-B18D-DCA3817FEDE0}" type="pres">
      <dgm:prSet presAssocID="{874E28E9-7C60-421C-99D2-26B74121466A}" presName="composite" presStyleCnt="0"/>
      <dgm:spPr/>
    </dgm:pt>
    <dgm:pt modelId="{F1037E78-35FF-4974-A450-D9AB7F491887}" type="pres">
      <dgm:prSet presAssocID="{874E28E9-7C60-421C-99D2-26B74121466A}" presName="LShape" presStyleLbl="alignNode1" presStyleIdx="4" presStyleCnt="5"/>
      <dgm:spPr/>
    </dgm:pt>
    <dgm:pt modelId="{E0CB0901-DA79-4D4E-A219-EDCBFA21B8AA}" type="pres">
      <dgm:prSet presAssocID="{874E28E9-7C60-421C-99D2-26B74121466A}" presName="ParentText" presStyleLbl="revTx" presStyleIdx="2" presStyleCnt="3">
        <dgm:presLayoutVars>
          <dgm:chMax val="0"/>
          <dgm:chPref val="0"/>
          <dgm:bulletEnabled val="1"/>
        </dgm:presLayoutVars>
      </dgm:prSet>
      <dgm:spPr/>
      <dgm:t>
        <a:bodyPr/>
        <a:lstStyle/>
        <a:p>
          <a:endParaRPr lang="es-PE"/>
        </a:p>
      </dgm:t>
    </dgm:pt>
  </dgm:ptLst>
  <dgm:cxnLst>
    <dgm:cxn modelId="{9C66CFC3-ACB8-4569-BC6C-1A34FFECC5EF}" type="presOf" srcId="{874E28E9-7C60-421C-99D2-26B74121466A}" destId="{E0CB0901-DA79-4D4E-A219-EDCBFA21B8AA}" srcOrd="0" destOrd="0" presId="urn:microsoft.com/office/officeart/2009/3/layout/StepUpProcess"/>
    <dgm:cxn modelId="{18CCF5E4-8B66-4A18-8AD4-B6B8FE1927BA}" type="presOf" srcId="{8FAF2696-8E64-4B1D-9B7F-E7DCD6DB3388}" destId="{CE6DDB25-5E94-44B0-9847-601F993CD3B1}" srcOrd="0" destOrd="0" presId="urn:microsoft.com/office/officeart/2009/3/layout/StepUpProcess"/>
    <dgm:cxn modelId="{30213522-7C08-4D76-BD3E-549F4D426A53}" srcId="{7E9E3490-78F7-414D-9DBD-D43833EA96EC}" destId="{79EA58EE-4BD9-4BFE-A99C-6529DD37586C}" srcOrd="0" destOrd="0" parTransId="{4CF2ECF3-BCFA-4F89-A041-3793F6D89D68}" sibTransId="{BED782EC-1F4D-480D-A652-74FC8BC1DA1F}"/>
    <dgm:cxn modelId="{9C2C51EB-293B-4B9A-B05A-7D7149D2083D}" srcId="{7E9E3490-78F7-414D-9DBD-D43833EA96EC}" destId="{8FAF2696-8E64-4B1D-9B7F-E7DCD6DB3388}" srcOrd="1" destOrd="0" parTransId="{799D7336-B541-4EBC-BDFB-A56386DA43F8}" sibTransId="{3CEC86D0-BE0D-472F-A9E9-9A64FFA2B93C}"/>
    <dgm:cxn modelId="{3C235B28-2379-48B7-BB28-A1144E693995}" srcId="{7E9E3490-78F7-414D-9DBD-D43833EA96EC}" destId="{874E28E9-7C60-421C-99D2-26B74121466A}" srcOrd="2" destOrd="0" parTransId="{3C9D8394-73E1-4D80-941E-831D91450C95}" sibTransId="{BCDCE968-95F3-4EFC-8AEA-156E316D3D7F}"/>
    <dgm:cxn modelId="{8AA7DAAF-6A56-442B-8EDB-F7A05102307F}" type="presOf" srcId="{7E9E3490-78F7-414D-9DBD-D43833EA96EC}" destId="{E62CBD30-BB92-40C7-BDDA-E231F3029985}" srcOrd="0" destOrd="0" presId="urn:microsoft.com/office/officeart/2009/3/layout/StepUpProcess"/>
    <dgm:cxn modelId="{3C08B0F0-C03D-481C-A6F2-AA65128C3F3A}" type="presOf" srcId="{79EA58EE-4BD9-4BFE-A99C-6529DD37586C}" destId="{148B6979-EA57-48E0-8503-FF9439A6E434}" srcOrd="0" destOrd="0" presId="urn:microsoft.com/office/officeart/2009/3/layout/StepUpProcess"/>
    <dgm:cxn modelId="{52FF4AB7-6C06-4375-8DF8-294C496B0CCB}" type="presParOf" srcId="{E62CBD30-BB92-40C7-BDDA-E231F3029985}" destId="{C9BCE252-462B-4323-B6B2-567E5E44BCF0}" srcOrd="0" destOrd="0" presId="urn:microsoft.com/office/officeart/2009/3/layout/StepUpProcess"/>
    <dgm:cxn modelId="{5D26F5CC-DE8B-4ED0-A34C-C4B6714A9287}" type="presParOf" srcId="{C9BCE252-462B-4323-B6B2-567E5E44BCF0}" destId="{57AA835D-F4C7-41AB-BA04-B67574BB96B2}" srcOrd="0" destOrd="0" presId="urn:microsoft.com/office/officeart/2009/3/layout/StepUpProcess"/>
    <dgm:cxn modelId="{00849EA6-7132-43A9-ABFA-0901148C7EBB}" type="presParOf" srcId="{C9BCE252-462B-4323-B6B2-567E5E44BCF0}" destId="{148B6979-EA57-48E0-8503-FF9439A6E434}" srcOrd="1" destOrd="0" presId="urn:microsoft.com/office/officeart/2009/3/layout/StepUpProcess"/>
    <dgm:cxn modelId="{F079D0AE-B5F8-449C-9C85-03E284DB7840}" type="presParOf" srcId="{C9BCE252-462B-4323-B6B2-567E5E44BCF0}" destId="{8159CD73-FD91-411E-9FDC-DBF499225EE2}" srcOrd="2" destOrd="0" presId="urn:microsoft.com/office/officeart/2009/3/layout/StepUpProcess"/>
    <dgm:cxn modelId="{02295EEC-803F-450E-8BEC-CB0198E2C461}" type="presParOf" srcId="{E62CBD30-BB92-40C7-BDDA-E231F3029985}" destId="{FB415C7E-E763-44C3-A3B6-AC7F369CFBA2}" srcOrd="1" destOrd="0" presId="urn:microsoft.com/office/officeart/2009/3/layout/StepUpProcess"/>
    <dgm:cxn modelId="{1F655284-B8C3-41F2-A2C1-56A4CBEC887D}" type="presParOf" srcId="{FB415C7E-E763-44C3-A3B6-AC7F369CFBA2}" destId="{F61B846B-4C97-4E95-9FDB-6DC873328774}" srcOrd="0" destOrd="0" presId="urn:microsoft.com/office/officeart/2009/3/layout/StepUpProcess"/>
    <dgm:cxn modelId="{99119325-2412-4CE0-BC84-B0104BD795CF}" type="presParOf" srcId="{E62CBD30-BB92-40C7-BDDA-E231F3029985}" destId="{AA7E6FF3-D0C3-494E-9A68-2E01953FB365}" srcOrd="2" destOrd="0" presId="urn:microsoft.com/office/officeart/2009/3/layout/StepUpProcess"/>
    <dgm:cxn modelId="{48C6D6C7-EE81-41EE-B40A-09C519E6D87A}" type="presParOf" srcId="{AA7E6FF3-D0C3-494E-9A68-2E01953FB365}" destId="{25BA4FD7-B885-4ED6-908D-9077D7BF1628}" srcOrd="0" destOrd="0" presId="urn:microsoft.com/office/officeart/2009/3/layout/StepUpProcess"/>
    <dgm:cxn modelId="{193F543C-BA03-4C37-B8DD-8EE49FF9F295}" type="presParOf" srcId="{AA7E6FF3-D0C3-494E-9A68-2E01953FB365}" destId="{CE6DDB25-5E94-44B0-9847-601F993CD3B1}" srcOrd="1" destOrd="0" presId="urn:microsoft.com/office/officeart/2009/3/layout/StepUpProcess"/>
    <dgm:cxn modelId="{5B694E4B-6FD7-4E2C-A193-66665B0EA3D5}" type="presParOf" srcId="{AA7E6FF3-D0C3-494E-9A68-2E01953FB365}" destId="{CF6A7387-A26B-4397-AF90-688A0117B8CC}" srcOrd="2" destOrd="0" presId="urn:microsoft.com/office/officeart/2009/3/layout/StepUpProcess"/>
    <dgm:cxn modelId="{B4477200-6400-4925-827B-B0DEB15CB96A}" type="presParOf" srcId="{E62CBD30-BB92-40C7-BDDA-E231F3029985}" destId="{AC5FDD59-7C14-46E3-A55C-01511DC91567}" srcOrd="3" destOrd="0" presId="urn:microsoft.com/office/officeart/2009/3/layout/StepUpProcess"/>
    <dgm:cxn modelId="{87006788-A652-4352-A499-07DF0DF5C064}" type="presParOf" srcId="{AC5FDD59-7C14-46E3-A55C-01511DC91567}" destId="{B3F4673E-92A4-40DD-8E82-F28CDB9E6745}" srcOrd="0" destOrd="0" presId="urn:microsoft.com/office/officeart/2009/3/layout/StepUpProcess"/>
    <dgm:cxn modelId="{9FF7376D-7C9D-40D5-9128-92E56CE47792}" type="presParOf" srcId="{E62CBD30-BB92-40C7-BDDA-E231F3029985}" destId="{4D4814EC-92AD-472C-B18D-DCA3817FEDE0}" srcOrd="4" destOrd="0" presId="urn:microsoft.com/office/officeart/2009/3/layout/StepUpProcess"/>
    <dgm:cxn modelId="{86817711-6BDA-4E4E-95EC-65878F81CBD0}" type="presParOf" srcId="{4D4814EC-92AD-472C-B18D-DCA3817FEDE0}" destId="{F1037E78-35FF-4974-A450-D9AB7F491887}" srcOrd="0" destOrd="0" presId="urn:microsoft.com/office/officeart/2009/3/layout/StepUpProcess"/>
    <dgm:cxn modelId="{CD970894-56FA-49AD-BBBC-80EB08088B46}" type="presParOf" srcId="{4D4814EC-92AD-472C-B18D-DCA3817FEDE0}" destId="{E0CB0901-DA79-4D4E-A219-EDCBFA21B8A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4E352F-712C-424A-8E22-34436037FBE9}"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s-PE"/>
        </a:p>
      </dgm:t>
    </dgm:pt>
    <dgm:pt modelId="{E9A93AAE-11ED-4B66-8516-FFABE30334D0}">
      <dgm:prSet phldrT="[Texto]" custT="1"/>
      <dgm:spPr/>
      <dgm:t>
        <a:bodyPr/>
        <a:lstStyle/>
        <a:p>
          <a:pPr algn="ctr"/>
          <a:r>
            <a:rPr lang="es-PE" sz="2400" b="0" i="0" dirty="0" smtClean="0"/>
            <a:t>(48) Horas</a:t>
          </a:r>
        </a:p>
        <a:p>
          <a:pPr algn="just"/>
          <a:endParaRPr lang="es-PE" sz="2400" b="0" i="0" dirty="0" smtClean="0"/>
        </a:p>
        <a:p>
          <a:pPr algn="just"/>
          <a:r>
            <a:rPr lang="es-PE" sz="2400" b="0" i="0" dirty="0" smtClean="0"/>
            <a:t>En caso de </a:t>
          </a:r>
          <a:r>
            <a:rPr lang="es-PE" sz="2400" b="1" i="0" dirty="0" smtClean="0"/>
            <a:t>riesgo leve</a:t>
          </a:r>
          <a:r>
            <a:rPr lang="es-PE" sz="2400" b="0" i="0" dirty="0" smtClean="0"/>
            <a:t> o moderado, identificado en la ficha de valoración de riesgo.</a:t>
          </a:r>
        </a:p>
        <a:p>
          <a:pPr algn="just"/>
          <a:r>
            <a:rPr lang="es-PE" sz="2400" b="0" i="0" dirty="0" smtClean="0"/>
            <a:t>Resuelve en audiencia la emisión de las medidas de protección y/o cautelares requeridas.</a:t>
          </a:r>
        </a:p>
      </dgm:t>
    </dgm:pt>
    <dgm:pt modelId="{CA6A042D-0869-45C6-B2D3-D073FD860C87}" type="parTrans" cxnId="{84D60935-0A9C-49DF-B0C2-E396B631039E}">
      <dgm:prSet/>
      <dgm:spPr/>
      <dgm:t>
        <a:bodyPr/>
        <a:lstStyle/>
        <a:p>
          <a:endParaRPr lang="es-PE"/>
        </a:p>
      </dgm:t>
    </dgm:pt>
    <dgm:pt modelId="{227E0C06-5534-4807-ACAC-2DAAFE6E7090}" type="sibTrans" cxnId="{84D60935-0A9C-49DF-B0C2-E396B631039E}">
      <dgm:prSet/>
      <dgm:spPr/>
      <dgm:t>
        <a:bodyPr/>
        <a:lstStyle/>
        <a:p>
          <a:endParaRPr lang="es-PE"/>
        </a:p>
      </dgm:t>
    </dgm:pt>
    <dgm:pt modelId="{3D6646E8-2C60-4064-84F2-5B130D8106A8}">
      <dgm:prSet phldrT="[Texto]" custT="1"/>
      <dgm:spPr/>
      <dgm:t>
        <a:bodyPr/>
        <a:lstStyle/>
        <a:p>
          <a:pPr algn="ctr"/>
          <a:endParaRPr lang="es-PE" sz="2000" b="1" i="0" dirty="0" smtClean="0"/>
        </a:p>
        <a:p>
          <a:pPr algn="ctr"/>
          <a:r>
            <a:rPr lang="es-PE" sz="2400" b="1" i="0" dirty="0" smtClean="0"/>
            <a:t>(24) Horas</a:t>
          </a:r>
        </a:p>
        <a:p>
          <a:pPr algn="just"/>
          <a:endParaRPr lang="es-PE" sz="2000" b="0" i="0" dirty="0" smtClean="0"/>
        </a:p>
        <a:p>
          <a:pPr algn="just"/>
          <a:r>
            <a:rPr lang="es-PE" sz="2000" b="0" i="0" dirty="0" smtClean="0"/>
            <a:t>En caso de </a:t>
          </a:r>
          <a:r>
            <a:rPr lang="es-PE" sz="2000" b="1" i="0" dirty="0" smtClean="0"/>
            <a:t>riesgo severo</a:t>
          </a:r>
          <a:r>
            <a:rPr lang="es-PE" sz="2000" b="0" i="0" dirty="0" smtClean="0"/>
            <a:t>, identificado en la ficha de valoración de riesgo,</a:t>
          </a:r>
        </a:p>
        <a:p>
          <a:pPr algn="just"/>
          <a:r>
            <a:rPr lang="es-PE" sz="2000" b="0" i="0" dirty="0" smtClean="0"/>
            <a:t>Evalúa el caso y emite las medidas de protección y/o cautelares requeridas, que sean acordes con las necesidades de la víctima. </a:t>
          </a:r>
        </a:p>
        <a:p>
          <a:pPr algn="just"/>
          <a:r>
            <a:rPr lang="es-PE" sz="2000" b="0" i="0" dirty="0" smtClean="0"/>
            <a:t>El Juez puede prescindir de la audiencia.</a:t>
          </a:r>
          <a:endParaRPr lang="es-PE" sz="2800" dirty="0"/>
        </a:p>
      </dgm:t>
    </dgm:pt>
    <dgm:pt modelId="{F4B3DA63-44C2-465C-AAE0-BCCC8E0BBD8D}" type="parTrans" cxnId="{6E2329B8-CFF3-492A-B2ED-4CB9E28EB16B}">
      <dgm:prSet/>
      <dgm:spPr/>
      <dgm:t>
        <a:bodyPr/>
        <a:lstStyle/>
        <a:p>
          <a:endParaRPr lang="es-PE"/>
        </a:p>
      </dgm:t>
    </dgm:pt>
    <dgm:pt modelId="{9481FB06-B27F-466B-BA28-4051F3B2F7DB}" type="sibTrans" cxnId="{6E2329B8-CFF3-492A-B2ED-4CB9E28EB16B}">
      <dgm:prSet/>
      <dgm:spPr/>
      <dgm:t>
        <a:bodyPr/>
        <a:lstStyle/>
        <a:p>
          <a:endParaRPr lang="es-PE"/>
        </a:p>
      </dgm:t>
    </dgm:pt>
    <dgm:pt modelId="{A580CEE6-994A-410C-A86E-ADD1BF767AD7}">
      <dgm:prSet/>
      <dgm:spPr/>
      <dgm:t>
        <a:bodyPr/>
        <a:lstStyle/>
        <a:p>
          <a:endParaRPr lang="es-PE"/>
        </a:p>
      </dgm:t>
    </dgm:pt>
    <dgm:pt modelId="{2A01ED40-AC72-4E1A-844A-A1CCA1B388B0}" type="parTrans" cxnId="{8365B24D-C6F9-4996-9669-2B5A5DB2950B}">
      <dgm:prSet/>
      <dgm:spPr/>
      <dgm:t>
        <a:bodyPr/>
        <a:lstStyle/>
        <a:p>
          <a:endParaRPr lang="es-PE"/>
        </a:p>
      </dgm:t>
    </dgm:pt>
    <dgm:pt modelId="{89DCA8D9-3807-4320-9FF9-C623541B52EC}" type="sibTrans" cxnId="{8365B24D-C6F9-4996-9669-2B5A5DB2950B}">
      <dgm:prSet/>
      <dgm:spPr/>
      <dgm:t>
        <a:bodyPr/>
        <a:lstStyle/>
        <a:p>
          <a:endParaRPr lang="es-PE"/>
        </a:p>
      </dgm:t>
    </dgm:pt>
    <dgm:pt modelId="{E4C0B944-8D2F-42FA-BA7D-843684838B84}" type="pres">
      <dgm:prSet presAssocID="{274E352F-712C-424A-8E22-34436037FBE9}" presName="Name0" presStyleCnt="0">
        <dgm:presLayoutVars>
          <dgm:chMax val="2"/>
          <dgm:chPref val="2"/>
          <dgm:dir/>
          <dgm:animOne/>
          <dgm:resizeHandles val="exact"/>
        </dgm:presLayoutVars>
      </dgm:prSet>
      <dgm:spPr/>
      <dgm:t>
        <a:bodyPr/>
        <a:lstStyle/>
        <a:p>
          <a:endParaRPr lang="es-PE"/>
        </a:p>
      </dgm:t>
    </dgm:pt>
    <dgm:pt modelId="{56E518D0-A352-4C8F-8BEE-01111C05F310}" type="pres">
      <dgm:prSet presAssocID="{274E352F-712C-424A-8E22-34436037FBE9}" presName="Background" presStyleLbl="bgImgPlace1" presStyleIdx="0" presStyleCnt="1" custLinFactNeighborY="970"/>
      <dgm:spPr/>
    </dgm:pt>
    <dgm:pt modelId="{A202B256-1036-4223-AFA4-6DD3F5BB4B59}" type="pres">
      <dgm:prSet presAssocID="{274E352F-712C-424A-8E22-34436037FBE9}" presName="ParentText1" presStyleLbl="revTx" presStyleIdx="0" presStyleCnt="2" custScaleX="98915" custScaleY="98512">
        <dgm:presLayoutVars>
          <dgm:chMax val="0"/>
          <dgm:chPref val="0"/>
          <dgm:bulletEnabled val="1"/>
        </dgm:presLayoutVars>
      </dgm:prSet>
      <dgm:spPr/>
      <dgm:t>
        <a:bodyPr/>
        <a:lstStyle/>
        <a:p>
          <a:endParaRPr lang="es-PE"/>
        </a:p>
      </dgm:t>
    </dgm:pt>
    <dgm:pt modelId="{DA8FD160-DE7B-4306-86D0-01C9ED381C1A}" type="pres">
      <dgm:prSet presAssocID="{274E352F-712C-424A-8E22-34436037FBE9}" presName="ParentText2" presStyleLbl="revTx" presStyleIdx="1" presStyleCnt="2" custScaleY="106161">
        <dgm:presLayoutVars>
          <dgm:chMax val="0"/>
          <dgm:chPref val="0"/>
          <dgm:bulletEnabled val="1"/>
        </dgm:presLayoutVars>
      </dgm:prSet>
      <dgm:spPr/>
      <dgm:t>
        <a:bodyPr/>
        <a:lstStyle/>
        <a:p>
          <a:endParaRPr lang="es-PE"/>
        </a:p>
      </dgm:t>
    </dgm:pt>
    <dgm:pt modelId="{539F0AD8-F6A3-4613-B897-7F299517BDF0}" type="pres">
      <dgm:prSet presAssocID="{274E352F-712C-424A-8E22-34436037FBE9}" presName="Plus" presStyleLbl="alignNode1" presStyleIdx="0" presStyleCnt="2"/>
      <dgm:spPr/>
    </dgm:pt>
    <dgm:pt modelId="{6DA8734D-D4BE-4BDE-AF6B-4680E46B9424}" type="pres">
      <dgm:prSet presAssocID="{274E352F-712C-424A-8E22-34436037FBE9}" presName="Minus" presStyleLbl="alignNode1" presStyleIdx="1" presStyleCnt="2"/>
      <dgm:spPr/>
    </dgm:pt>
    <dgm:pt modelId="{8C6E4463-3752-4F59-A977-F367024E7302}" type="pres">
      <dgm:prSet presAssocID="{274E352F-712C-424A-8E22-34436037FBE9}" presName="Divider" presStyleLbl="parChTrans1D1" presStyleIdx="0" presStyleCnt="1"/>
      <dgm:spPr/>
    </dgm:pt>
  </dgm:ptLst>
  <dgm:cxnLst>
    <dgm:cxn modelId="{251D8278-4E43-4BA0-AB98-335C806AA986}" type="presOf" srcId="{E9A93AAE-11ED-4B66-8516-FFABE30334D0}" destId="{A202B256-1036-4223-AFA4-6DD3F5BB4B59}" srcOrd="0" destOrd="0" presId="urn:microsoft.com/office/officeart/2009/3/layout/PlusandMinus"/>
    <dgm:cxn modelId="{6E2329B8-CFF3-492A-B2ED-4CB9E28EB16B}" srcId="{274E352F-712C-424A-8E22-34436037FBE9}" destId="{3D6646E8-2C60-4064-84F2-5B130D8106A8}" srcOrd="1" destOrd="0" parTransId="{F4B3DA63-44C2-465C-AAE0-BCCC8E0BBD8D}" sibTransId="{9481FB06-B27F-466B-BA28-4051F3B2F7DB}"/>
    <dgm:cxn modelId="{3976BBA1-772C-44E8-A036-C6C58530664B}" type="presOf" srcId="{274E352F-712C-424A-8E22-34436037FBE9}" destId="{E4C0B944-8D2F-42FA-BA7D-843684838B84}" srcOrd="0" destOrd="0" presId="urn:microsoft.com/office/officeart/2009/3/layout/PlusandMinus"/>
    <dgm:cxn modelId="{8365B24D-C6F9-4996-9669-2B5A5DB2950B}" srcId="{274E352F-712C-424A-8E22-34436037FBE9}" destId="{A580CEE6-994A-410C-A86E-ADD1BF767AD7}" srcOrd="2" destOrd="0" parTransId="{2A01ED40-AC72-4E1A-844A-A1CCA1B388B0}" sibTransId="{89DCA8D9-3807-4320-9FF9-C623541B52EC}"/>
    <dgm:cxn modelId="{213E3464-7ADE-4800-B9D1-B8A49C3C5724}" type="presOf" srcId="{3D6646E8-2C60-4064-84F2-5B130D8106A8}" destId="{DA8FD160-DE7B-4306-86D0-01C9ED381C1A}" srcOrd="0" destOrd="0" presId="urn:microsoft.com/office/officeart/2009/3/layout/PlusandMinus"/>
    <dgm:cxn modelId="{84D60935-0A9C-49DF-B0C2-E396B631039E}" srcId="{274E352F-712C-424A-8E22-34436037FBE9}" destId="{E9A93AAE-11ED-4B66-8516-FFABE30334D0}" srcOrd="0" destOrd="0" parTransId="{CA6A042D-0869-45C6-B2D3-D073FD860C87}" sibTransId="{227E0C06-5534-4807-ACAC-2DAAFE6E7090}"/>
    <dgm:cxn modelId="{0D5241D8-8513-4336-82E8-70F459323AC5}" type="presParOf" srcId="{E4C0B944-8D2F-42FA-BA7D-843684838B84}" destId="{56E518D0-A352-4C8F-8BEE-01111C05F310}" srcOrd="0" destOrd="0" presId="urn:microsoft.com/office/officeart/2009/3/layout/PlusandMinus"/>
    <dgm:cxn modelId="{D59FF16F-BE2F-48DF-A7D8-ADD8BD657C60}" type="presParOf" srcId="{E4C0B944-8D2F-42FA-BA7D-843684838B84}" destId="{A202B256-1036-4223-AFA4-6DD3F5BB4B59}" srcOrd="1" destOrd="0" presId="urn:microsoft.com/office/officeart/2009/3/layout/PlusandMinus"/>
    <dgm:cxn modelId="{176D8EE0-3133-4082-A26F-01C17111DFAA}" type="presParOf" srcId="{E4C0B944-8D2F-42FA-BA7D-843684838B84}" destId="{DA8FD160-DE7B-4306-86D0-01C9ED381C1A}" srcOrd="2" destOrd="0" presId="urn:microsoft.com/office/officeart/2009/3/layout/PlusandMinus"/>
    <dgm:cxn modelId="{BCDAF7B6-D4A4-40EF-8693-D76BA8099516}" type="presParOf" srcId="{E4C0B944-8D2F-42FA-BA7D-843684838B84}" destId="{539F0AD8-F6A3-4613-B897-7F299517BDF0}" srcOrd="3" destOrd="0" presId="urn:microsoft.com/office/officeart/2009/3/layout/PlusandMinus"/>
    <dgm:cxn modelId="{27368202-D3BC-439A-B501-C31D4364D8C0}" type="presParOf" srcId="{E4C0B944-8D2F-42FA-BA7D-843684838B84}" destId="{6DA8734D-D4BE-4BDE-AF6B-4680E46B9424}" srcOrd="4" destOrd="0" presId="urn:microsoft.com/office/officeart/2009/3/layout/PlusandMinus"/>
    <dgm:cxn modelId="{65B5BE8A-A105-4166-A163-65BA4CF87C4A}" type="presParOf" srcId="{E4C0B944-8D2F-42FA-BA7D-843684838B84}" destId="{8C6E4463-3752-4F59-A977-F367024E7302}"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38B953-3C97-4167-8168-C5EA841D3A9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232C5D66-3465-46B5-ACAF-9DCDDB144721}">
      <dgm:prSet phldrT="[Texto]"/>
      <dgm:spPr/>
      <dgm:t>
        <a:bodyPr/>
        <a:lstStyle/>
        <a:p>
          <a:r>
            <a:rPr lang="es-ES" dirty="0">
              <a:latin typeface="Arial Black" pitchFamily="34" charset="0"/>
            </a:rPr>
            <a:t>AUDIENCIA </a:t>
          </a:r>
        </a:p>
      </dgm:t>
    </dgm:pt>
    <dgm:pt modelId="{F293A04B-6B5B-4126-A982-9A205AA49E8E}" type="parTrans" cxnId="{549B2421-81FE-4904-8225-089B397BD00A}">
      <dgm:prSet/>
      <dgm:spPr/>
      <dgm:t>
        <a:bodyPr/>
        <a:lstStyle/>
        <a:p>
          <a:endParaRPr lang="es-ES"/>
        </a:p>
      </dgm:t>
    </dgm:pt>
    <dgm:pt modelId="{B11DB8F7-DFD8-42F1-8ADF-307FDECDA670}" type="sibTrans" cxnId="{549B2421-81FE-4904-8225-089B397BD00A}">
      <dgm:prSet/>
      <dgm:spPr/>
      <dgm:t>
        <a:bodyPr/>
        <a:lstStyle/>
        <a:p>
          <a:endParaRPr lang="es-ES"/>
        </a:p>
      </dgm:t>
    </dgm:pt>
    <dgm:pt modelId="{4E9C1A40-88F2-4391-B7F4-1935D766C89B}">
      <dgm:prSet phldrT="[Texto]"/>
      <dgm:spPr/>
      <dgm:t>
        <a:bodyPr/>
        <a:lstStyle/>
        <a:p>
          <a:pPr algn="ctr"/>
          <a:r>
            <a:rPr lang="es-ES" b="1" dirty="0"/>
            <a:t>PRUEBAS: </a:t>
          </a:r>
        </a:p>
        <a:p>
          <a:pPr algn="ctr"/>
          <a:endParaRPr lang="es-ES" b="1" dirty="0"/>
        </a:p>
        <a:p>
          <a:pPr algn="just"/>
          <a:r>
            <a:rPr lang="es-ES" dirty="0"/>
            <a:t>Declaración </a:t>
          </a:r>
        </a:p>
        <a:p>
          <a:pPr algn="just"/>
          <a:r>
            <a:rPr lang="es-ES" dirty="0"/>
            <a:t>testimonios </a:t>
          </a:r>
        </a:p>
        <a:p>
          <a:pPr algn="just"/>
          <a:r>
            <a:rPr lang="es-ES" dirty="0"/>
            <a:t>Informe social</a:t>
          </a:r>
        </a:p>
        <a:p>
          <a:pPr algn="just"/>
          <a:r>
            <a:rPr lang="es-ES" dirty="0"/>
            <a:t>Informe psicológico</a:t>
          </a:r>
        </a:p>
      </dgm:t>
    </dgm:pt>
    <dgm:pt modelId="{51229C14-67DF-47AC-AFDD-74F1CC416C27}" type="parTrans" cxnId="{E9B802B1-0097-4471-8F50-EFA4F9C211AA}">
      <dgm:prSet/>
      <dgm:spPr/>
      <dgm:t>
        <a:bodyPr/>
        <a:lstStyle/>
        <a:p>
          <a:endParaRPr lang="es-ES"/>
        </a:p>
      </dgm:t>
    </dgm:pt>
    <dgm:pt modelId="{476570C3-34AE-4D92-8659-4A67076859C1}" type="sibTrans" cxnId="{E9B802B1-0097-4471-8F50-EFA4F9C211AA}">
      <dgm:prSet/>
      <dgm:spPr/>
      <dgm:t>
        <a:bodyPr/>
        <a:lstStyle/>
        <a:p>
          <a:endParaRPr lang="es-ES"/>
        </a:p>
      </dgm:t>
    </dgm:pt>
    <dgm:pt modelId="{678F767E-C7F5-4E01-A13E-F4358D90EF36}">
      <dgm:prSet phldrT="[Texto]" custT="1"/>
      <dgm:spPr/>
      <dgm:t>
        <a:bodyPr/>
        <a:lstStyle/>
        <a:p>
          <a:pPr algn="ctr"/>
          <a:r>
            <a:rPr lang="es-ES" sz="2400" b="1" dirty="0"/>
            <a:t>MEDIDA DE PROTECCIÓN</a:t>
          </a:r>
          <a:r>
            <a:rPr lang="es-ES" sz="2400" dirty="0"/>
            <a:t>:</a:t>
          </a:r>
        </a:p>
        <a:p>
          <a:pPr algn="just"/>
          <a:endParaRPr lang="es-ES" sz="1700" dirty="0" smtClean="0"/>
        </a:p>
        <a:p>
          <a:pPr algn="just"/>
          <a:endParaRPr lang="es-ES" sz="1700" dirty="0" smtClean="0"/>
        </a:p>
        <a:p>
          <a:pPr algn="just"/>
          <a:r>
            <a:rPr lang="es-ES" sz="2800" dirty="0" smtClean="0"/>
            <a:t>Otorga </a:t>
          </a:r>
        </a:p>
        <a:p>
          <a:pPr algn="just"/>
          <a:endParaRPr lang="es-ES" sz="2800" dirty="0" smtClean="0"/>
        </a:p>
        <a:p>
          <a:pPr algn="just"/>
          <a:r>
            <a:rPr lang="es-ES" sz="2800" dirty="0" smtClean="0"/>
            <a:t>No otorga </a:t>
          </a:r>
          <a:endParaRPr lang="es-ES" sz="2800" dirty="0"/>
        </a:p>
        <a:p>
          <a:pPr algn="just"/>
          <a:r>
            <a:rPr lang="es-ES" sz="2800" dirty="0" smtClean="0"/>
            <a:t>    </a:t>
          </a:r>
          <a:endParaRPr lang="es-ES" sz="2800" dirty="0"/>
        </a:p>
      </dgm:t>
    </dgm:pt>
    <dgm:pt modelId="{7DA6E92E-012E-4C90-AB53-384297566C09}" type="parTrans" cxnId="{BAE44E26-034E-4AAE-996C-C82C44C9E040}">
      <dgm:prSet/>
      <dgm:spPr/>
      <dgm:t>
        <a:bodyPr/>
        <a:lstStyle/>
        <a:p>
          <a:endParaRPr lang="es-ES"/>
        </a:p>
      </dgm:t>
    </dgm:pt>
    <dgm:pt modelId="{468B9147-9F96-44A2-967A-C5943803439A}" type="sibTrans" cxnId="{BAE44E26-034E-4AAE-996C-C82C44C9E040}">
      <dgm:prSet/>
      <dgm:spPr/>
      <dgm:t>
        <a:bodyPr/>
        <a:lstStyle/>
        <a:p>
          <a:endParaRPr lang="es-ES"/>
        </a:p>
      </dgm:t>
    </dgm:pt>
    <dgm:pt modelId="{DF856D44-F58A-45C8-9F49-82FF1EA847AC}">
      <dgm:prSet/>
      <dgm:spPr/>
      <dgm:t>
        <a:bodyPr/>
        <a:lstStyle/>
        <a:p>
          <a:r>
            <a:rPr lang="es-PE" b="1" dirty="0"/>
            <a:t>SE LLEVA A CABO CON O SIN PRESENCIA DE LA VICTIMA</a:t>
          </a:r>
        </a:p>
        <a:p>
          <a:endParaRPr lang="es-PE" b="1" dirty="0"/>
        </a:p>
        <a:p>
          <a:r>
            <a:rPr lang="es-PE" b="1" dirty="0"/>
            <a:t>(Articulo 35.1 del Decreto Supremo N° 009-2016-MIMP, 27/07/2016)</a:t>
          </a:r>
        </a:p>
      </dgm:t>
    </dgm:pt>
    <dgm:pt modelId="{F833BD43-15AF-419D-8B3B-760A75F3BE44}" type="parTrans" cxnId="{1E6DC014-F545-4C56-BA3D-46CC45EC0AD2}">
      <dgm:prSet/>
      <dgm:spPr/>
      <dgm:t>
        <a:bodyPr/>
        <a:lstStyle/>
        <a:p>
          <a:endParaRPr lang="es-PE"/>
        </a:p>
      </dgm:t>
    </dgm:pt>
    <dgm:pt modelId="{824FFC1F-CAC8-49D4-8E0C-DFAB653CDF31}" type="sibTrans" cxnId="{1E6DC014-F545-4C56-BA3D-46CC45EC0AD2}">
      <dgm:prSet/>
      <dgm:spPr/>
      <dgm:t>
        <a:bodyPr/>
        <a:lstStyle/>
        <a:p>
          <a:endParaRPr lang="es-PE"/>
        </a:p>
      </dgm:t>
    </dgm:pt>
    <dgm:pt modelId="{FC4335EF-D399-48D5-8D78-418BA4D4BB5D}" type="pres">
      <dgm:prSet presAssocID="{E138B953-3C97-4167-8168-C5EA841D3A9B}" presName="composite" presStyleCnt="0">
        <dgm:presLayoutVars>
          <dgm:chMax val="1"/>
          <dgm:dir/>
          <dgm:resizeHandles val="exact"/>
        </dgm:presLayoutVars>
      </dgm:prSet>
      <dgm:spPr/>
      <dgm:t>
        <a:bodyPr/>
        <a:lstStyle/>
        <a:p>
          <a:endParaRPr lang="es-PE"/>
        </a:p>
      </dgm:t>
    </dgm:pt>
    <dgm:pt modelId="{50E15C05-E435-4BC0-88C0-BEC7909F95B9}" type="pres">
      <dgm:prSet presAssocID="{232C5D66-3465-46B5-ACAF-9DCDDB144721}" presName="roof" presStyleLbl="dkBgShp" presStyleIdx="0" presStyleCnt="2"/>
      <dgm:spPr/>
      <dgm:t>
        <a:bodyPr/>
        <a:lstStyle/>
        <a:p>
          <a:endParaRPr lang="es-PE"/>
        </a:p>
      </dgm:t>
    </dgm:pt>
    <dgm:pt modelId="{64345C95-3CDB-4AF0-8C6E-A5DB1B138794}" type="pres">
      <dgm:prSet presAssocID="{232C5D66-3465-46B5-ACAF-9DCDDB144721}" presName="pillars" presStyleCnt="0"/>
      <dgm:spPr/>
    </dgm:pt>
    <dgm:pt modelId="{6B7F509F-1D82-4747-847C-516E4B430C94}" type="pres">
      <dgm:prSet presAssocID="{232C5D66-3465-46B5-ACAF-9DCDDB144721}" presName="pillar1" presStyleLbl="node1" presStyleIdx="0" presStyleCnt="3" custLinFactNeighborY="744">
        <dgm:presLayoutVars>
          <dgm:bulletEnabled val="1"/>
        </dgm:presLayoutVars>
      </dgm:prSet>
      <dgm:spPr/>
      <dgm:t>
        <a:bodyPr/>
        <a:lstStyle/>
        <a:p>
          <a:endParaRPr lang="es-PE"/>
        </a:p>
      </dgm:t>
    </dgm:pt>
    <dgm:pt modelId="{F1501D32-D966-450B-995C-2CA85BE6F39F}" type="pres">
      <dgm:prSet presAssocID="{4E9C1A40-88F2-4391-B7F4-1935D766C89B}" presName="pillarX" presStyleLbl="node1" presStyleIdx="1" presStyleCnt="3" custLinFactNeighborX="-1652">
        <dgm:presLayoutVars>
          <dgm:bulletEnabled val="1"/>
        </dgm:presLayoutVars>
      </dgm:prSet>
      <dgm:spPr/>
      <dgm:t>
        <a:bodyPr/>
        <a:lstStyle/>
        <a:p>
          <a:endParaRPr lang="es-PE"/>
        </a:p>
      </dgm:t>
    </dgm:pt>
    <dgm:pt modelId="{4A095DC8-D946-4A7D-9917-3E33F322F576}" type="pres">
      <dgm:prSet presAssocID="{678F767E-C7F5-4E01-A13E-F4358D90EF36}" presName="pillarX" presStyleLbl="node1" presStyleIdx="2" presStyleCnt="3">
        <dgm:presLayoutVars>
          <dgm:bulletEnabled val="1"/>
        </dgm:presLayoutVars>
      </dgm:prSet>
      <dgm:spPr/>
      <dgm:t>
        <a:bodyPr/>
        <a:lstStyle/>
        <a:p>
          <a:endParaRPr lang="es-PE"/>
        </a:p>
      </dgm:t>
    </dgm:pt>
    <dgm:pt modelId="{4E319006-22AD-42E9-864E-C1E8F790FA37}" type="pres">
      <dgm:prSet presAssocID="{232C5D66-3465-46B5-ACAF-9DCDDB144721}" presName="base" presStyleLbl="dkBgShp" presStyleIdx="1" presStyleCnt="2"/>
      <dgm:spPr/>
    </dgm:pt>
  </dgm:ptLst>
  <dgm:cxnLst>
    <dgm:cxn modelId="{FEA2ABC2-F2A2-40D7-8492-8395F7425186}" type="presOf" srcId="{678F767E-C7F5-4E01-A13E-F4358D90EF36}" destId="{4A095DC8-D946-4A7D-9917-3E33F322F576}" srcOrd="0" destOrd="0" presId="urn:microsoft.com/office/officeart/2005/8/layout/hList3"/>
    <dgm:cxn modelId="{E9B802B1-0097-4471-8F50-EFA4F9C211AA}" srcId="{232C5D66-3465-46B5-ACAF-9DCDDB144721}" destId="{4E9C1A40-88F2-4391-B7F4-1935D766C89B}" srcOrd="1" destOrd="0" parTransId="{51229C14-67DF-47AC-AFDD-74F1CC416C27}" sibTransId="{476570C3-34AE-4D92-8659-4A67076859C1}"/>
    <dgm:cxn modelId="{8BD2C1F7-6A58-4DE3-A241-30E9F69189F5}" type="presOf" srcId="{232C5D66-3465-46B5-ACAF-9DCDDB144721}" destId="{50E15C05-E435-4BC0-88C0-BEC7909F95B9}" srcOrd="0" destOrd="0" presId="urn:microsoft.com/office/officeart/2005/8/layout/hList3"/>
    <dgm:cxn modelId="{F68A85BD-156F-4D20-AC58-77D7440942DB}" type="presOf" srcId="{E138B953-3C97-4167-8168-C5EA841D3A9B}" destId="{FC4335EF-D399-48D5-8D78-418BA4D4BB5D}" srcOrd="0" destOrd="0" presId="urn:microsoft.com/office/officeart/2005/8/layout/hList3"/>
    <dgm:cxn modelId="{1E6DC014-F545-4C56-BA3D-46CC45EC0AD2}" srcId="{232C5D66-3465-46B5-ACAF-9DCDDB144721}" destId="{DF856D44-F58A-45C8-9F49-82FF1EA847AC}" srcOrd="0" destOrd="0" parTransId="{F833BD43-15AF-419D-8B3B-760A75F3BE44}" sibTransId="{824FFC1F-CAC8-49D4-8E0C-DFAB653CDF31}"/>
    <dgm:cxn modelId="{28D86FE0-0C94-4A43-8A37-D023A7D38105}" type="presOf" srcId="{DF856D44-F58A-45C8-9F49-82FF1EA847AC}" destId="{6B7F509F-1D82-4747-847C-516E4B430C94}" srcOrd="0" destOrd="0" presId="urn:microsoft.com/office/officeart/2005/8/layout/hList3"/>
    <dgm:cxn modelId="{1A28DD5C-533F-4431-9129-228BCA0372E8}" type="presOf" srcId="{4E9C1A40-88F2-4391-B7F4-1935D766C89B}" destId="{F1501D32-D966-450B-995C-2CA85BE6F39F}" srcOrd="0" destOrd="0" presId="urn:microsoft.com/office/officeart/2005/8/layout/hList3"/>
    <dgm:cxn modelId="{549B2421-81FE-4904-8225-089B397BD00A}" srcId="{E138B953-3C97-4167-8168-C5EA841D3A9B}" destId="{232C5D66-3465-46B5-ACAF-9DCDDB144721}" srcOrd="0" destOrd="0" parTransId="{F293A04B-6B5B-4126-A982-9A205AA49E8E}" sibTransId="{B11DB8F7-DFD8-42F1-8ADF-307FDECDA670}"/>
    <dgm:cxn modelId="{BAE44E26-034E-4AAE-996C-C82C44C9E040}" srcId="{232C5D66-3465-46B5-ACAF-9DCDDB144721}" destId="{678F767E-C7F5-4E01-A13E-F4358D90EF36}" srcOrd="2" destOrd="0" parTransId="{7DA6E92E-012E-4C90-AB53-384297566C09}" sibTransId="{468B9147-9F96-44A2-967A-C5943803439A}"/>
    <dgm:cxn modelId="{C7497F52-F6A4-421F-A4CF-17E0307AAED6}" type="presParOf" srcId="{FC4335EF-D399-48D5-8D78-418BA4D4BB5D}" destId="{50E15C05-E435-4BC0-88C0-BEC7909F95B9}" srcOrd="0" destOrd="0" presId="urn:microsoft.com/office/officeart/2005/8/layout/hList3"/>
    <dgm:cxn modelId="{B4FFBFE6-5137-4CFA-86A3-31CDBAFB5846}" type="presParOf" srcId="{FC4335EF-D399-48D5-8D78-418BA4D4BB5D}" destId="{64345C95-3CDB-4AF0-8C6E-A5DB1B138794}" srcOrd="1" destOrd="0" presId="urn:microsoft.com/office/officeart/2005/8/layout/hList3"/>
    <dgm:cxn modelId="{DADE01A0-CC30-4B17-873D-92014ADF59A9}" type="presParOf" srcId="{64345C95-3CDB-4AF0-8C6E-A5DB1B138794}" destId="{6B7F509F-1D82-4747-847C-516E4B430C94}" srcOrd="0" destOrd="0" presId="urn:microsoft.com/office/officeart/2005/8/layout/hList3"/>
    <dgm:cxn modelId="{B4CEF286-FC1A-418E-87AF-C748E90A16CA}" type="presParOf" srcId="{64345C95-3CDB-4AF0-8C6E-A5DB1B138794}" destId="{F1501D32-D966-450B-995C-2CA85BE6F39F}" srcOrd="1" destOrd="0" presId="urn:microsoft.com/office/officeart/2005/8/layout/hList3"/>
    <dgm:cxn modelId="{184B31E1-3C7C-4044-BBD2-D6B4FC8DD948}" type="presParOf" srcId="{64345C95-3CDB-4AF0-8C6E-A5DB1B138794}" destId="{4A095DC8-D946-4A7D-9917-3E33F322F576}" srcOrd="2" destOrd="0" presId="urn:microsoft.com/office/officeart/2005/8/layout/hList3"/>
    <dgm:cxn modelId="{A7AD5B7C-BD0B-4CD8-A931-63AE654C70C7}" type="presParOf" srcId="{FC4335EF-D399-48D5-8D78-418BA4D4BB5D}" destId="{4E319006-22AD-42E9-864E-C1E8F790FA3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062EB0-B027-4680-A5E3-41CF9B74391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PE"/>
        </a:p>
      </dgm:t>
    </dgm:pt>
    <dgm:pt modelId="{062C4FD3-C2CD-4FE9-9CD5-A44DBDE0F9FB}">
      <dgm:prSet phldrT="[Texto]"/>
      <dgm:spPr>
        <a:solidFill>
          <a:srgbClr val="FF0000"/>
        </a:solidFill>
      </dgm:spPr>
      <dgm:t>
        <a:bodyPr/>
        <a:lstStyle/>
        <a:p>
          <a:r>
            <a:rPr lang="es-PE" dirty="0" smtClean="0"/>
            <a:t>Re victimización </a:t>
          </a:r>
          <a:endParaRPr lang="es-PE" dirty="0"/>
        </a:p>
      </dgm:t>
    </dgm:pt>
    <dgm:pt modelId="{0BC896AA-75A6-440B-9619-A422457FE08A}" type="parTrans" cxnId="{1ECBDD97-B6CC-4DF0-B7B9-2A83E21ACCD7}">
      <dgm:prSet/>
      <dgm:spPr/>
      <dgm:t>
        <a:bodyPr/>
        <a:lstStyle/>
        <a:p>
          <a:endParaRPr lang="es-PE"/>
        </a:p>
      </dgm:t>
    </dgm:pt>
    <dgm:pt modelId="{5B0E9EA7-258E-46E5-B5B7-68305E8A65B4}" type="sibTrans" cxnId="{1ECBDD97-B6CC-4DF0-B7B9-2A83E21ACCD7}">
      <dgm:prSet/>
      <dgm:spPr/>
      <dgm:t>
        <a:bodyPr/>
        <a:lstStyle/>
        <a:p>
          <a:endParaRPr lang="es-PE"/>
        </a:p>
      </dgm:t>
    </dgm:pt>
    <dgm:pt modelId="{E1FFC3AE-3EBE-4555-ABEB-BD45D55701DD}">
      <dgm:prSet phldrT="[Texto]"/>
      <dgm:spPr>
        <a:solidFill>
          <a:srgbClr val="FFC000"/>
        </a:solidFill>
      </dgm:spPr>
      <dgm:t>
        <a:bodyPr/>
        <a:lstStyle/>
        <a:p>
          <a:r>
            <a:rPr lang="es-PE" dirty="0" smtClean="0"/>
            <a:t>Retractación </a:t>
          </a:r>
          <a:endParaRPr lang="es-PE" dirty="0"/>
        </a:p>
      </dgm:t>
    </dgm:pt>
    <dgm:pt modelId="{617B075A-CEE0-4329-827A-AB6D2FB5F91E}" type="parTrans" cxnId="{7A8B8E6D-CE04-42CE-A854-DD8F9D8387E6}">
      <dgm:prSet/>
      <dgm:spPr/>
      <dgm:t>
        <a:bodyPr/>
        <a:lstStyle/>
        <a:p>
          <a:endParaRPr lang="es-PE"/>
        </a:p>
      </dgm:t>
    </dgm:pt>
    <dgm:pt modelId="{A808409C-2AE7-4712-905E-EB74BC4F4EA5}" type="sibTrans" cxnId="{7A8B8E6D-CE04-42CE-A854-DD8F9D8387E6}">
      <dgm:prSet/>
      <dgm:spPr/>
      <dgm:t>
        <a:bodyPr/>
        <a:lstStyle/>
        <a:p>
          <a:endParaRPr lang="es-PE"/>
        </a:p>
      </dgm:t>
    </dgm:pt>
    <dgm:pt modelId="{D2781812-744D-4240-B530-DFC033610A08}">
      <dgm:prSet phldrT="[Texto]"/>
      <dgm:spPr>
        <a:solidFill>
          <a:srgbClr val="7030A0"/>
        </a:solidFill>
      </dgm:spPr>
      <dgm:t>
        <a:bodyPr/>
        <a:lstStyle/>
        <a:p>
          <a:r>
            <a:rPr lang="es-PE" dirty="0" smtClean="0"/>
            <a:t>Desistimiento </a:t>
          </a:r>
          <a:endParaRPr lang="es-PE" dirty="0"/>
        </a:p>
      </dgm:t>
    </dgm:pt>
    <dgm:pt modelId="{FB51C47E-E771-48E9-B99B-C99A4556E791}" type="parTrans" cxnId="{65F65EAF-667E-4F96-A83D-A00A809A0102}">
      <dgm:prSet/>
      <dgm:spPr/>
      <dgm:t>
        <a:bodyPr/>
        <a:lstStyle/>
        <a:p>
          <a:endParaRPr lang="es-PE"/>
        </a:p>
      </dgm:t>
    </dgm:pt>
    <dgm:pt modelId="{A56D9692-14F1-4523-9AE3-6869B8EEE8BF}" type="sibTrans" cxnId="{65F65EAF-667E-4F96-A83D-A00A809A0102}">
      <dgm:prSet/>
      <dgm:spPr/>
      <dgm:t>
        <a:bodyPr/>
        <a:lstStyle/>
        <a:p>
          <a:endParaRPr lang="es-PE"/>
        </a:p>
      </dgm:t>
    </dgm:pt>
    <dgm:pt modelId="{25279F48-3CDD-4146-BB4B-56E4FB1686A4}" type="pres">
      <dgm:prSet presAssocID="{A8062EB0-B027-4680-A5E3-41CF9B74391C}" presName="cycle" presStyleCnt="0">
        <dgm:presLayoutVars>
          <dgm:dir/>
          <dgm:resizeHandles val="exact"/>
        </dgm:presLayoutVars>
      </dgm:prSet>
      <dgm:spPr/>
      <dgm:t>
        <a:bodyPr/>
        <a:lstStyle/>
        <a:p>
          <a:endParaRPr lang="es-PE"/>
        </a:p>
      </dgm:t>
    </dgm:pt>
    <dgm:pt modelId="{85EDBB61-52B8-4CEE-BEE7-6F50BA0A1C45}" type="pres">
      <dgm:prSet presAssocID="{062C4FD3-C2CD-4FE9-9CD5-A44DBDE0F9FB}" presName="node" presStyleLbl="node1" presStyleIdx="0" presStyleCnt="3">
        <dgm:presLayoutVars>
          <dgm:bulletEnabled val="1"/>
        </dgm:presLayoutVars>
      </dgm:prSet>
      <dgm:spPr/>
      <dgm:t>
        <a:bodyPr/>
        <a:lstStyle/>
        <a:p>
          <a:endParaRPr lang="es-PE"/>
        </a:p>
      </dgm:t>
    </dgm:pt>
    <dgm:pt modelId="{06F97E00-B34E-4BF6-AB20-B2B673387AAC}" type="pres">
      <dgm:prSet presAssocID="{062C4FD3-C2CD-4FE9-9CD5-A44DBDE0F9FB}" presName="spNode" presStyleCnt="0"/>
      <dgm:spPr/>
    </dgm:pt>
    <dgm:pt modelId="{306F9B2A-8305-480D-823F-CD0FCAE5B3DE}" type="pres">
      <dgm:prSet presAssocID="{5B0E9EA7-258E-46E5-B5B7-68305E8A65B4}" presName="sibTrans" presStyleLbl="sibTrans1D1" presStyleIdx="0" presStyleCnt="3"/>
      <dgm:spPr/>
      <dgm:t>
        <a:bodyPr/>
        <a:lstStyle/>
        <a:p>
          <a:endParaRPr lang="es-PE"/>
        </a:p>
      </dgm:t>
    </dgm:pt>
    <dgm:pt modelId="{7778477B-205F-47E5-9776-B076F6E2F710}" type="pres">
      <dgm:prSet presAssocID="{E1FFC3AE-3EBE-4555-ABEB-BD45D55701DD}" presName="node" presStyleLbl="node1" presStyleIdx="1" presStyleCnt="3">
        <dgm:presLayoutVars>
          <dgm:bulletEnabled val="1"/>
        </dgm:presLayoutVars>
      </dgm:prSet>
      <dgm:spPr/>
      <dgm:t>
        <a:bodyPr/>
        <a:lstStyle/>
        <a:p>
          <a:endParaRPr lang="es-PE"/>
        </a:p>
      </dgm:t>
    </dgm:pt>
    <dgm:pt modelId="{8B8AFA73-D229-45F8-94B5-F10454472E4A}" type="pres">
      <dgm:prSet presAssocID="{E1FFC3AE-3EBE-4555-ABEB-BD45D55701DD}" presName="spNode" presStyleCnt="0"/>
      <dgm:spPr/>
    </dgm:pt>
    <dgm:pt modelId="{9B88E45A-0A42-4285-95B0-D8766EDCE8E0}" type="pres">
      <dgm:prSet presAssocID="{A808409C-2AE7-4712-905E-EB74BC4F4EA5}" presName="sibTrans" presStyleLbl="sibTrans1D1" presStyleIdx="1" presStyleCnt="3"/>
      <dgm:spPr/>
      <dgm:t>
        <a:bodyPr/>
        <a:lstStyle/>
        <a:p>
          <a:endParaRPr lang="es-PE"/>
        </a:p>
      </dgm:t>
    </dgm:pt>
    <dgm:pt modelId="{D79E8C73-C2EC-43D0-BD83-9CFF1BED5FF1}" type="pres">
      <dgm:prSet presAssocID="{D2781812-744D-4240-B530-DFC033610A08}" presName="node" presStyleLbl="node1" presStyleIdx="2" presStyleCnt="3">
        <dgm:presLayoutVars>
          <dgm:bulletEnabled val="1"/>
        </dgm:presLayoutVars>
      </dgm:prSet>
      <dgm:spPr/>
      <dgm:t>
        <a:bodyPr/>
        <a:lstStyle/>
        <a:p>
          <a:endParaRPr lang="es-PE"/>
        </a:p>
      </dgm:t>
    </dgm:pt>
    <dgm:pt modelId="{8425BEAB-DDC1-41AD-AEFA-B33D812B7450}" type="pres">
      <dgm:prSet presAssocID="{D2781812-744D-4240-B530-DFC033610A08}" presName="spNode" presStyleCnt="0"/>
      <dgm:spPr/>
    </dgm:pt>
    <dgm:pt modelId="{A389EB51-0E2E-4A88-9EA4-BBE75763EA4D}" type="pres">
      <dgm:prSet presAssocID="{A56D9692-14F1-4523-9AE3-6869B8EEE8BF}" presName="sibTrans" presStyleLbl="sibTrans1D1" presStyleIdx="2" presStyleCnt="3"/>
      <dgm:spPr/>
      <dgm:t>
        <a:bodyPr/>
        <a:lstStyle/>
        <a:p>
          <a:endParaRPr lang="es-PE"/>
        </a:p>
      </dgm:t>
    </dgm:pt>
  </dgm:ptLst>
  <dgm:cxnLst>
    <dgm:cxn modelId="{7A8B8E6D-CE04-42CE-A854-DD8F9D8387E6}" srcId="{A8062EB0-B027-4680-A5E3-41CF9B74391C}" destId="{E1FFC3AE-3EBE-4555-ABEB-BD45D55701DD}" srcOrd="1" destOrd="0" parTransId="{617B075A-CEE0-4329-827A-AB6D2FB5F91E}" sibTransId="{A808409C-2AE7-4712-905E-EB74BC4F4EA5}"/>
    <dgm:cxn modelId="{35BB9BFE-ABC7-4C9A-A0B1-EF25CAFCAE54}" type="presOf" srcId="{D2781812-744D-4240-B530-DFC033610A08}" destId="{D79E8C73-C2EC-43D0-BD83-9CFF1BED5FF1}" srcOrd="0" destOrd="0" presId="urn:microsoft.com/office/officeart/2005/8/layout/cycle5"/>
    <dgm:cxn modelId="{0AFE20AD-E96E-40BB-85D7-A136EFC83F73}" type="presOf" srcId="{5B0E9EA7-258E-46E5-B5B7-68305E8A65B4}" destId="{306F9B2A-8305-480D-823F-CD0FCAE5B3DE}" srcOrd="0" destOrd="0" presId="urn:microsoft.com/office/officeart/2005/8/layout/cycle5"/>
    <dgm:cxn modelId="{7E7E2E5F-6E62-4826-B67B-F2543410CB4C}" type="presOf" srcId="{062C4FD3-C2CD-4FE9-9CD5-A44DBDE0F9FB}" destId="{85EDBB61-52B8-4CEE-BEE7-6F50BA0A1C45}" srcOrd="0" destOrd="0" presId="urn:microsoft.com/office/officeart/2005/8/layout/cycle5"/>
    <dgm:cxn modelId="{1ECBDD97-B6CC-4DF0-B7B9-2A83E21ACCD7}" srcId="{A8062EB0-B027-4680-A5E3-41CF9B74391C}" destId="{062C4FD3-C2CD-4FE9-9CD5-A44DBDE0F9FB}" srcOrd="0" destOrd="0" parTransId="{0BC896AA-75A6-440B-9619-A422457FE08A}" sibTransId="{5B0E9EA7-258E-46E5-B5B7-68305E8A65B4}"/>
    <dgm:cxn modelId="{AE0D047E-0611-49D3-A4FF-2C6497462DAF}" type="presOf" srcId="{A8062EB0-B027-4680-A5E3-41CF9B74391C}" destId="{25279F48-3CDD-4146-BB4B-56E4FB1686A4}" srcOrd="0" destOrd="0" presId="urn:microsoft.com/office/officeart/2005/8/layout/cycle5"/>
    <dgm:cxn modelId="{65F65EAF-667E-4F96-A83D-A00A809A0102}" srcId="{A8062EB0-B027-4680-A5E3-41CF9B74391C}" destId="{D2781812-744D-4240-B530-DFC033610A08}" srcOrd="2" destOrd="0" parTransId="{FB51C47E-E771-48E9-B99B-C99A4556E791}" sibTransId="{A56D9692-14F1-4523-9AE3-6869B8EEE8BF}"/>
    <dgm:cxn modelId="{B8990AE4-E21B-4C7B-B539-EC0DD056745A}" type="presOf" srcId="{A56D9692-14F1-4523-9AE3-6869B8EEE8BF}" destId="{A389EB51-0E2E-4A88-9EA4-BBE75763EA4D}" srcOrd="0" destOrd="0" presId="urn:microsoft.com/office/officeart/2005/8/layout/cycle5"/>
    <dgm:cxn modelId="{1F59D333-0FB2-452C-AF96-730F90E3EF61}" type="presOf" srcId="{E1FFC3AE-3EBE-4555-ABEB-BD45D55701DD}" destId="{7778477B-205F-47E5-9776-B076F6E2F710}" srcOrd="0" destOrd="0" presId="urn:microsoft.com/office/officeart/2005/8/layout/cycle5"/>
    <dgm:cxn modelId="{FD9B96EE-25BE-40E3-A1FF-E09002AA138C}" type="presOf" srcId="{A808409C-2AE7-4712-905E-EB74BC4F4EA5}" destId="{9B88E45A-0A42-4285-95B0-D8766EDCE8E0}" srcOrd="0" destOrd="0" presId="urn:microsoft.com/office/officeart/2005/8/layout/cycle5"/>
    <dgm:cxn modelId="{566B15CA-C7A6-4688-A7D7-BEAC4A7F84BC}" type="presParOf" srcId="{25279F48-3CDD-4146-BB4B-56E4FB1686A4}" destId="{85EDBB61-52B8-4CEE-BEE7-6F50BA0A1C45}" srcOrd="0" destOrd="0" presId="urn:microsoft.com/office/officeart/2005/8/layout/cycle5"/>
    <dgm:cxn modelId="{1DB612EA-321D-4A4C-9E93-B7A9D7000380}" type="presParOf" srcId="{25279F48-3CDD-4146-BB4B-56E4FB1686A4}" destId="{06F97E00-B34E-4BF6-AB20-B2B673387AAC}" srcOrd="1" destOrd="0" presId="urn:microsoft.com/office/officeart/2005/8/layout/cycle5"/>
    <dgm:cxn modelId="{67B8CDDE-2F57-4CC4-B969-50A0100334C9}" type="presParOf" srcId="{25279F48-3CDD-4146-BB4B-56E4FB1686A4}" destId="{306F9B2A-8305-480D-823F-CD0FCAE5B3DE}" srcOrd="2" destOrd="0" presId="urn:microsoft.com/office/officeart/2005/8/layout/cycle5"/>
    <dgm:cxn modelId="{FA67572B-FD82-4B1C-91F3-7E292DC972CB}" type="presParOf" srcId="{25279F48-3CDD-4146-BB4B-56E4FB1686A4}" destId="{7778477B-205F-47E5-9776-B076F6E2F710}" srcOrd="3" destOrd="0" presId="urn:microsoft.com/office/officeart/2005/8/layout/cycle5"/>
    <dgm:cxn modelId="{2EECBDDD-6AAA-4B88-BA63-746684F712F1}" type="presParOf" srcId="{25279F48-3CDD-4146-BB4B-56E4FB1686A4}" destId="{8B8AFA73-D229-45F8-94B5-F10454472E4A}" srcOrd="4" destOrd="0" presId="urn:microsoft.com/office/officeart/2005/8/layout/cycle5"/>
    <dgm:cxn modelId="{04C01630-34B8-467D-8EE6-73B08F93068A}" type="presParOf" srcId="{25279F48-3CDD-4146-BB4B-56E4FB1686A4}" destId="{9B88E45A-0A42-4285-95B0-D8766EDCE8E0}" srcOrd="5" destOrd="0" presId="urn:microsoft.com/office/officeart/2005/8/layout/cycle5"/>
    <dgm:cxn modelId="{F251FE64-DF3B-4E37-9463-4ED46FF38DBE}" type="presParOf" srcId="{25279F48-3CDD-4146-BB4B-56E4FB1686A4}" destId="{D79E8C73-C2EC-43D0-BD83-9CFF1BED5FF1}" srcOrd="6" destOrd="0" presId="urn:microsoft.com/office/officeart/2005/8/layout/cycle5"/>
    <dgm:cxn modelId="{1691B425-0AED-43E9-A32F-8489FB7EFACD}" type="presParOf" srcId="{25279F48-3CDD-4146-BB4B-56E4FB1686A4}" destId="{8425BEAB-DDC1-41AD-AEFA-B33D812B7450}" srcOrd="7" destOrd="0" presId="urn:microsoft.com/office/officeart/2005/8/layout/cycle5"/>
    <dgm:cxn modelId="{285D09D9-8C7E-4100-AD43-245284A0021C}" type="presParOf" srcId="{25279F48-3CDD-4146-BB4B-56E4FB1686A4}" destId="{A389EB51-0E2E-4A88-9EA4-BBE75763EA4D}"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33CCE2-A927-4965-9CFB-09DB5980875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PE"/>
        </a:p>
      </dgm:t>
    </dgm:pt>
    <dgm:pt modelId="{7D12B651-55BD-4EE5-89D7-A0ADBB2FB9EF}">
      <dgm:prSet phldrT="[Texto]" custT="1"/>
      <dgm:spPr/>
      <dgm:t>
        <a:bodyPr/>
        <a:lstStyle/>
        <a:p>
          <a:pPr algn="ctr"/>
          <a:r>
            <a:rPr lang="es-PE" sz="1600" dirty="0" smtClean="0"/>
            <a:t>La diferencia de edades y la relación de dependencia entre la víctima y la persona denunciada</a:t>
          </a:r>
          <a:endParaRPr lang="es-PE" sz="1600" dirty="0"/>
        </a:p>
      </dgm:t>
    </dgm:pt>
    <dgm:pt modelId="{50E4BA94-E2E0-43C8-84C4-A0DF9DB65D1A}" type="parTrans" cxnId="{B81D8E32-7C66-49FA-8639-6F3B3310B680}">
      <dgm:prSet/>
      <dgm:spPr/>
      <dgm:t>
        <a:bodyPr/>
        <a:lstStyle/>
        <a:p>
          <a:endParaRPr lang="es-PE"/>
        </a:p>
      </dgm:t>
    </dgm:pt>
    <dgm:pt modelId="{1BEE2908-7E72-44F6-8F53-99FCBA4A2B2F}" type="sibTrans" cxnId="{B81D8E32-7C66-49FA-8639-6F3B3310B680}">
      <dgm:prSet/>
      <dgm:spPr/>
      <dgm:t>
        <a:bodyPr/>
        <a:lstStyle/>
        <a:p>
          <a:endParaRPr lang="es-PE"/>
        </a:p>
      </dgm:t>
    </dgm:pt>
    <dgm:pt modelId="{F525E2CB-9397-4CB3-9C29-20127C116C1B}">
      <dgm:prSet/>
      <dgm:spPr/>
      <dgm:t>
        <a:bodyPr/>
        <a:lstStyle/>
        <a:p>
          <a:endParaRPr lang="es-PE"/>
        </a:p>
      </dgm:t>
    </dgm:pt>
    <dgm:pt modelId="{3148FC60-A1FA-4F4A-8760-30ABA8D59A80}" type="parTrans" cxnId="{AD4354BA-6367-4B98-AD4B-03CEBA5BE284}">
      <dgm:prSet/>
      <dgm:spPr/>
      <dgm:t>
        <a:bodyPr/>
        <a:lstStyle/>
        <a:p>
          <a:endParaRPr lang="es-PE"/>
        </a:p>
      </dgm:t>
    </dgm:pt>
    <dgm:pt modelId="{7D4739CF-D39E-4D83-8B7B-AA9F35C00F5F}" type="sibTrans" cxnId="{AD4354BA-6367-4B98-AD4B-03CEBA5BE284}">
      <dgm:prSet/>
      <dgm:spPr/>
      <dgm:t>
        <a:bodyPr/>
        <a:lstStyle/>
        <a:p>
          <a:endParaRPr lang="es-PE"/>
        </a:p>
      </dgm:t>
    </dgm:pt>
    <dgm:pt modelId="{C13D9BCD-4B35-4D24-A847-33DC18EDF20D}">
      <dgm:prSet custT="1"/>
      <dgm:spPr/>
      <dgm:t>
        <a:bodyPr anchor="ctr"/>
        <a:lstStyle/>
        <a:p>
          <a:r>
            <a:rPr lang="es-PE" sz="1400" dirty="0" smtClean="0"/>
            <a:t>La existencia de antecedentes policiales o sentencias  por actos de violencia contra la mujer e integrantes del grupo familiar, por delitos contra la vida, el cuerpo y la salud; la libertad sexual, el patrimonio y otros que denoten su peligrosidad.</a:t>
          </a:r>
          <a:endParaRPr lang="es-PE" sz="1400" dirty="0"/>
        </a:p>
      </dgm:t>
    </dgm:pt>
    <dgm:pt modelId="{C8745AB4-2152-42E1-B3C4-62BED6E4D751}" type="parTrans" cxnId="{12A722A6-ADBE-482D-B6C7-E50C9E4E2DD7}">
      <dgm:prSet/>
      <dgm:spPr/>
      <dgm:t>
        <a:bodyPr/>
        <a:lstStyle/>
        <a:p>
          <a:endParaRPr lang="es-PE"/>
        </a:p>
      </dgm:t>
    </dgm:pt>
    <dgm:pt modelId="{E2A42AC9-516B-4FA2-8434-9829980C5521}" type="sibTrans" cxnId="{12A722A6-ADBE-482D-B6C7-E50C9E4E2DD7}">
      <dgm:prSet/>
      <dgm:spPr/>
      <dgm:t>
        <a:bodyPr/>
        <a:lstStyle/>
        <a:p>
          <a:endParaRPr lang="es-PE"/>
        </a:p>
      </dgm:t>
    </dgm:pt>
    <dgm:pt modelId="{287A8EBC-BA33-4A6F-80E5-E8EA14D72C7F}">
      <dgm:prSet custT="1"/>
      <dgm:spPr/>
      <dgm:t>
        <a:bodyPr/>
        <a:lstStyle/>
        <a:p>
          <a:r>
            <a:rPr lang="es-PE" sz="2000" dirty="0" smtClean="0"/>
            <a:t>La relación entre la víctima con la persona denunciada.</a:t>
          </a:r>
          <a:endParaRPr lang="es-PE" sz="2000" dirty="0"/>
        </a:p>
      </dgm:t>
    </dgm:pt>
    <dgm:pt modelId="{5005D5B3-818F-4965-8030-C8CEBA83245D}" type="parTrans" cxnId="{09F65FCE-F9DB-47A3-916F-F26BA5C1E41A}">
      <dgm:prSet/>
      <dgm:spPr/>
      <dgm:t>
        <a:bodyPr/>
        <a:lstStyle/>
        <a:p>
          <a:endParaRPr lang="es-PE"/>
        </a:p>
      </dgm:t>
    </dgm:pt>
    <dgm:pt modelId="{7207932E-CAB5-4724-9329-514F98508E3E}" type="sibTrans" cxnId="{09F65FCE-F9DB-47A3-916F-F26BA5C1E41A}">
      <dgm:prSet/>
      <dgm:spPr/>
      <dgm:t>
        <a:bodyPr/>
        <a:lstStyle/>
        <a:p>
          <a:endParaRPr lang="es-PE"/>
        </a:p>
      </dgm:t>
    </dgm:pt>
    <dgm:pt modelId="{94D54775-30F7-4C3C-96BB-7C834E370017}">
      <dgm:prSet custT="1"/>
      <dgm:spPr/>
      <dgm:t>
        <a:bodyPr/>
        <a:lstStyle/>
        <a:p>
          <a:pPr algn="ctr"/>
          <a:r>
            <a:rPr lang="es-PE" sz="1800" dirty="0" smtClean="0"/>
            <a:t>La condición de discapacidad de la víctima.</a:t>
          </a:r>
          <a:endParaRPr lang="es-PE" sz="1800" dirty="0"/>
        </a:p>
      </dgm:t>
    </dgm:pt>
    <dgm:pt modelId="{CBD01C44-264B-4BE4-9DB9-4EF901991FA0}" type="parTrans" cxnId="{CD592A72-7A39-443C-BCB4-46E9A0EB4E0E}">
      <dgm:prSet/>
      <dgm:spPr/>
      <dgm:t>
        <a:bodyPr/>
        <a:lstStyle/>
        <a:p>
          <a:endParaRPr lang="es-PE"/>
        </a:p>
      </dgm:t>
    </dgm:pt>
    <dgm:pt modelId="{1965EDB8-41A7-4EC8-B5FA-DF9FC68A1DAC}" type="sibTrans" cxnId="{CD592A72-7A39-443C-BCB4-46E9A0EB4E0E}">
      <dgm:prSet/>
      <dgm:spPr/>
      <dgm:t>
        <a:bodyPr/>
        <a:lstStyle/>
        <a:p>
          <a:endParaRPr lang="es-PE"/>
        </a:p>
      </dgm:t>
    </dgm:pt>
    <dgm:pt modelId="{F97A4644-DB9D-4D69-BC47-BE298115E533}">
      <dgm:prSet custT="1"/>
      <dgm:spPr/>
      <dgm:t>
        <a:bodyPr/>
        <a:lstStyle/>
        <a:p>
          <a:pPr algn="ctr"/>
          <a:r>
            <a:rPr lang="es-PE" sz="2000" dirty="0" smtClean="0"/>
            <a:t>La situación económica y social de la víctima.</a:t>
          </a:r>
          <a:endParaRPr lang="es-PE" sz="2000" dirty="0"/>
        </a:p>
      </dgm:t>
    </dgm:pt>
    <dgm:pt modelId="{2A955273-9A28-4D1A-99B3-0B244FE091C0}" type="parTrans" cxnId="{C6D7F11D-F595-47CA-8159-5AD866ED7BE4}">
      <dgm:prSet/>
      <dgm:spPr/>
      <dgm:t>
        <a:bodyPr/>
        <a:lstStyle/>
        <a:p>
          <a:endParaRPr lang="es-PE"/>
        </a:p>
      </dgm:t>
    </dgm:pt>
    <dgm:pt modelId="{390C8640-C174-4D6A-A8AD-53D2E7FD4ABA}" type="sibTrans" cxnId="{C6D7F11D-F595-47CA-8159-5AD866ED7BE4}">
      <dgm:prSet/>
      <dgm:spPr/>
      <dgm:t>
        <a:bodyPr/>
        <a:lstStyle/>
        <a:p>
          <a:endParaRPr lang="es-PE"/>
        </a:p>
      </dgm:t>
    </dgm:pt>
    <dgm:pt modelId="{3612250B-429F-4121-9E90-EC4CF77B4829}">
      <dgm:prSet/>
      <dgm:spPr/>
      <dgm:t>
        <a:bodyPr/>
        <a:lstStyle/>
        <a:p>
          <a:pPr algn="ctr"/>
          <a:r>
            <a:rPr lang="es-PE" dirty="0" smtClean="0"/>
            <a:t>La gravedad del hecho y la posibilidad de una nueva agresión</a:t>
          </a:r>
          <a:endParaRPr lang="es-PE" dirty="0"/>
        </a:p>
      </dgm:t>
    </dgm:pt>
    <dgm:pt modelId="{590E15A6-2E7E-47FC-898A-D011CA4271A7}" type="parTrans" cxnId="{A53E5597-CDDB-4C02-B139-233554DD2473}">
      <dgm:prSet/>
      <dgm:spPr/>
      <dgm:t>
        <a:bodyPr/>
        <a:lstStyle/>
        <a:p>
          <a:endParaRPr lang="es-PE"/>
        </a:p>
      </dgm:t>
    </dgm:pt>
    <dgm:pt modelId="{3308B051-1BCD-403B-9B92-1D2B38F85F22}" type="sibTrans" cxnId="{A53E5597-CDDB-4C02-B139-233554DD2473}">
      <dgm:prSet/>
      <dgm:spPr/>
      <dgm:t>
        <a:bodyPr/>
        <a:lstStyle/>
        <a:p>
          <a:endParaRPr lang="es-PE"/>
        </a:p>
      </dgm:t>
    </dgm:pt>
    <dgm:pt modelId="{1472D12C-420D-404A-8811-457884683973}">
      <dgm:prSet/>
      <dgm:spPr/>
      <dgm:t>
        <a:bodyPr/>
        <a:lstStyle/>
        <a:p>
          <a:r>
            <a:rPr lang="es-PE" smtClean="0"/>
            <a:t>Otros aspectos que denoten el estado de vulnerabilidad de la víctima o peligrosidad de la persona denunciada</a:t>
          </a:r>
          <a:endParaRPr lang="es-PE"/>
        </a:p>
      </dgm:t>
    </dgm:pt>
    <dgm:pt modelId="{13902C86-04B4-409A-9C6F-E4CBF5CF0183}" type="parTrans" cxnId="{C45C8B2A-622E-49DE-BA01-36FB827CC239}">
      <dgm:prSet/>
      <dgm:spPr/>
      <dgm:t>
        <a:bodyPr/>
        <a:lstStyle/>
        <a:p>
          <a:endParaRPr lang="es-PE"/>
        </a:p>
      </dgm:t>
    </dgm:pt>
    <dgm:pt modelId="{60A42EA3-193A-4B6A-BFFD-DBD235F64059}" type="sibTrans" cxnId="{C45C8B2A-622E-49DE-BA01-36FB827CC239}">
      <dgm:prSet/>
      <dgm:spPr/>
      <dgm:t>
        <a:bodyPr/>
        <a:lstStyle/>
        <a:p>
          <a:endParaRPr lang="es-PE"/>
        </a:p>
      </dgm:t>
    </dgm:pt>
    <dgm:pt modelId="{292368FC-0DAE-4FAF-898E-5D9A33B127EF}" type="pres">
      <dgm:prSet presAssocID="{7733CCE2-A927-4965-9CFB-09DB5980875C}" presName="Name0" presStyleCnt="0">
        <dgm:presLayoutVars>
          <dgm:chMax val="7"/>
          <dgm:chPref val="5"/>
        </dgm:presLayoutVars>
      </dgm:prSet>
      <dgm:spPr/>
      <dgm:t>
        <a:bodyPr/>
        <a:lstStyle/>
        <a:p>
          <a:endParaRPr lang="es-PE"/>
        </a:p>
      </dgm:t>
    </dgm:pt>
    <dgm:pt modelId="{87F1D370-8431-44D4-9C9A-B8C00FF73751}" type="pres">
      <dgm:prSet presAssocID="{7733CCE2-A927-4965-9CFB-09DB5980875C}" presName="arrowNode" presStyleLbl="node1" presStyleIdx="0" presStyleCnt="1"/>
      <dgm:spPr/>
    </dgm:pt>
    <dgm:pt modelId="{69557C46-1129-438B-81A4-E696596603EF}" type="pres">
      <dgm:prSet presAssocID="{C13D9BCD-4B35-4D24-A847-33DC18EDF20D}" presName="txNode1" presStyleLbl="revTx" presStyleIdx="0" presStyleCnt="7" custScaleX="185534">
        <dgm:presLayoutVars>
          <dgm:bulletEnabled val="1"/>
        </dgm:presLayoutVars>
      </dgm:prSet>
      <dgm:spPr/>
      <dgm:t>
        <a:bodyPr/>
        <a:lstStyle/>
        <a:p>
          <a:endParaRPr lang="es-PE"/>
        </a:p>
      </dgm:t>
    </dgm:pt>
    <dgm:pt modelId="{67B94A33-91C8-45DF-B24E-9519E067D377}" type="pres">
      <dgm:prSet presAssocID="{287A8EBC-BA33-4A6F-80E5-E8EA14D72C7F}" presName="txNode2" presStyleLbl="revTx" presStyleIdx="1" presStyleCnt="7">
        <dgm:presLayoutVars>
          <dgm:bulletEnabled val="1"/>
        </dgm:presLayoutVars>
      </dgm:prSet>
      <dgm:spPr/>
      <dgm:t>
        <a:bodyPr/>
        <a:lstStyle/>
        <a:p>
          <a:endParaRPr lang="es-PE"/>
        </a:p>
      </dgm:t>
    </dgm:pt>
    <dgm:pt modelId="{DA518C50-1576-4172-B3D2-58B44CF4718A}" type="pres">
      <dgm:prSet presAssocID="{7207932E-CAB5-4724-9329-514F98508E3E}" presName="dotNode2" presStyleCnt="0"/>
      <dgm:spPr/>
    </dgm:pt>
    <dgm:pt modelId="{12594213-CC0B-4C10-95AB-6A5711D505AD}" type="pres">
      <dgm:prSet presAssocID="{7207932E-CAB5-4724-9329-514F98508E3E}" presName="dotRepeatNode" presStyleLbl="fgShp" presStyleIdx="0" presStyleCnt="5"/>
      <dgm:spPr/>
      <dgm:t>
        <a:bodyPr/>
        <a:lstStyle/>
        <a:p>
          <a:endParaRPr lang="es-PE"/>
        </a:p>
      </dgm:t>
    </dgm:pt>
    <dgm:pt modelId="{4A11A121-7614-4A3B-8A9C-6A4BFED8CA05}" type="pres">
      <dgm:prSet presAssocID="{7D12B651-55BD-4EE5-89D7-A0ADBB2FB9EF}" presName="txNode3" presStyleLbl="revTx" presStyleIdx="2" presStyleCnt="7" custScaleX="162363" custLinFactNeighborX="-40745" custLinFactNeighborY="-1380">
        <dgm:presLayoutVars>
          <dgm:bulletEnabled val="1"/>
        </dgm:presLayoutVars>
      </dgm:prSet>
      <dgm:spPr/>
      <dgm:t>
        <a:bodyPr/>
        <a:lstStyle/>
        <a:p>
          <a:endParaRPr lang="es-PE"/>
        </a:p>
      </dgm:t>
    </dgm:pt>
    <dgm:pt modelId="{86D06EFB-A545-4980-9337-AA02B9F50828}" type="pres">
      <dgm:prSet presAssocID="{1BEE2908-7E72-44F6-8F53-99FCBA4A2B2F}" presName="dotNode3" presStyleCnt="0"/>
      <dgm:spPr/>
    </dgm:pt>
    <dgm:pt modelId="{2E4FD61D-9A4F-41E6-9BB1-C664F4F8C323}" type="pres">
      <dgm:prSet presAssocID="{1BEE2908-7E72-44F6-8F53-99FCBA4A2B2F}" presName="dotRepeatNode" presStyleLbl="fgShp" presStyleIdx="1" presStyleCnt="5"/>
      <dgm:spPr/>
      <dgm:t>
        <a:bodyPr/>
        <a:lstStyle/>
        <a:p>
          <a:endParaRPr lang="es-PE"/>
        </a:p>
      </dgm:t>
    </dgm:pt>
    <dgm:pt modelId="{6D6BA78A-1704-4BBC-802C-8BC4FE1527CB}" type="pres">
      <dgm:prSet presAssocID="{94D54775-30F7-4C3C-96BB-7C834E370017}" presName="txNode4" presStyleLbl="revTx" presStyleIdx="3" presStyleCnt="7">
        <dgm:presLayoutVars>
          <dgm:bulletEnabled val="1"/>
        </dgm:presLayoutVars>
      </dgm:prSet>
      <dgm:spPr/>
      <dgm:t>
        <a:bodyPr/>
        <a:lstStyle/>
        <a:p>
          <a:endParaRPr lang="es-PE"/>
        </a:p>
      </dgm:t>
    </dgm:pt>
    <dgm:pt modelId="{CC0C4596-D986-4633-A657-ADE59B2AED9A}" type="pres">
      <dgm:prSet presAssocID="{1965EDB8-41A7-4EC8-B5FA-DF9FC68A1DAC}" presName="dotNode4" presStyleCnt="0"/>
      <dgm:spPr/>
    </dgm:pt>
    <dgm:pt modelId="{0B05DB93-586B-4E43-9BAB-C7EB9E070EA0}" type="pres">
      <dgm:prSet presAssocID="{1965EDB8-41A7-4EC8-B5FA-DF9FC68A1DAC}" presName="dotRepeatNode" presStyleLbl="fgShp" presStyleIdx="2" presStyleCnt="5"/>
      <dgm:spPr/>
      <dgm:t>
        <a:bodyPr/>
        <a:lstStyle/>
        <a:p>
          <a:endParaRPr lang="es-PE"/>
        </a:p>
      </dgm:t>
    </dgm:pt>
    <dgm:pt modelId="{139AFFB5-1CA4-432B-80B5-8233F4E0E309}" type="pres">
      <dgm:prSet presAssocID="{F97A4644-DB9D-4D69-BC47-BE298115E533}" presName="txNode5" presStyleLbl="revTx" presStyleIdx="4" presStyleCnt="7">
        <dgm:presLayoutVars>
          <dgm:bulletEnabled val="1"/>
        </dgm:presLayoutVars>
      </dgm:prSet>
      <dgm:spPr/>
      <dgm:t>
        <a:bodyPr/>
        <a:lstStyle/>
        <a:p>
          <a:endParaRPr lang="es-PE"/>
        </a:p>
      </dgm:t>
    </dgm:pt>
    <dgm:pt modelId="{3FE1609D-383A-4D72-8FB7-B0D1D61F2502}" type="pres">
      <dgm:prSet presAssocID="{390C8640-C174-4D6A-A8AD-53D2E7FD4ABA}" presName="dotNode5" presStyleCnt="0"/>
      <dgm:spPr/>
    </dgm:pt>
    <dgm:pt modelId="{0F1353C5-E14E-4B06-A97B-924A8AEA6E1E}" type="pres">
      <dgm:prSet presAssocID="{390C8640-C174-4D6A-A8AD-53D2E7FD4ABA}" presName="dotRepeatNode" presStyleLbl="fgShp" presStyleIdx="3" presStyleCnt="5"/>
      <dgm:spPr/>
      <dgm:t>
        <a:bodyPr/>
        <a:lstStyle/>
        <a:p>
          <a:endParaRPr lang="es-PE"/>
        </a:p>
      </dgm:t>
    </dgm:pt>
    <dgm:pt modelId="{C51F59ED-9BA8-4D3F-BA5B-AB4322E8FE68}" type="pres">
      <dgm:prSet presAssocID="{3612250B-429F-4121-9E90-EC4CF77B4829}" presName="txNode6" presStyleLbl="revTx" presStyleIdx="5" presStyleCnt="7">
        <dgm:presLayoutVars>
          <dgm:bulletEnabled val="1"/>
        </dgm:presLayoutVars>
      </dgm:prSet>
      <dgm:spPr/>
      <dgm:t>
        <a:bodyPr/>
        <a:lstStyle/>
        <a:p>
          <a:endParaRPr lang="es-PE"/>
        </a:p>
      </dgm:t>
    </dgm:pt>
    <dgm:pt modelId="{87920ADC-B7D3-415B-B225-4D1DC0D547EE}" type="pres">
      <dgm:prSet presAssocID="{3308B051-1BCD-403B-9B92-1D2B38F85F22}" presName="dotNode6" presStyleCnt="0"/>
      <dgm:spPr/>
    </dgm:pt>
    <dgm:pt modelId="{1CDB931B-343C-41EE-BB16-38E03334813C}" type="pres">
      <dgm:prSet presAssocID="{3308B051-1BCD-403B-9B92-1D2B38F85F22}" presName="dotRepeatNode" presStyleLbl="fgShp" presStyleIdx="4" presStyleCnt="5"/>
      <dgm:spPr/>
      <dgm:t>
        <a:bodyPr/>
        <a:lstStyle/>
        <a:p>
          <a:endParaRPr lang="es-PE"/>
        </a:p>
      </dgm:t>
    </dgm:pt>
    <dgm:pt modelId="{98BA6411-B7DA-441D-ADBB-9252586A0BC7}" type="pres">
      <dgm:prSet presAssocID="{1472D12C-420D-404A-8811-457884683973}" presName="txNode7" presStyleLbl="revTx" presStyleIdx="6" presStyleCnt="7">
        <dgm:presLayoutVars>
          <dgm:bulletEnabled val="1"/>
        </dgm:presLayoutVars>
      </dgm:prSet>
      <dgm:spPr/>
      <dgm:t>
        <a:bodyPr/>
        <a:lstStyle/>
        <a:p>
          <a:endParaRPr lang="es-PE"/>
        </a:p>
      </dgm:t>
    </dgm:pt>
  </dgm:ptLst>
  <dgm:cxnLst>
    <dgm:cxn modelId="{7ACED5BF-5171-453A-A293-9111C7D031CB}" type="presOf" srcId="{1965EDB8-41A7-4EC8-B5FA-DF9FC68A1DAC}" destId="{0B05DB93-586B-4E43-9BAB-C7EB9E070EA0}" srcOrd="0" destOrd="0" presId="urn:microsoft.com/office/officeart/2009/3/layout/DescendingProcess"/>
    <dgm:cxn modelId="{B81D8E32-7C66-49FA-8639-6F3B3310B680}" srcId="{7733CCE2-A927-4965-9CFB-09DB5980875C}" destId="{7D12B651-55BD-4EE5-89D7-A0ADBB2FB9EF}" srcOrd="2" destOrd="0" parTransId="{50E4BA94-E2E0-43C8-84C4-A0DF9DB65D1A}" sibTransId="{1BEE2908-7E72-44F6-8F53-99FCBA4A2B2F}"/>
    <dgm:cxn modelId="{0BFC8BB5-1835-4191-A0F6-1AE185062773}" type="presOf" srcId="{3612250B-429F-4121-9E90-EC4CF77B4829}" destId="{C51F59ED-9BA8-4D3F-BA5B-AB4322E8FE68}" srcOrd="0" destOrd="0" presId="urn:microsoft.com/office/officeart/2009/3/layout/DescendingProcess"/>
    <dgm:cxn modelId="{BE53F409-83E7-48A3-B82C-28039EEEEBDD}" type="presOf" srcId="{7733CCE2-A927-4965-9CFB-09DB5980875C}" destId="{292368FC-0DAE-4FAF-898E-5D9A33B127EF}" srcOrd="0" destOrd="0" presId="urn:microsoft.com/office/officeart/2009/3/layout/DescendingProcess"/>
    <dgm:cxn modelId="{F49FCE14-0895-4AA6-8EC5-E1C2F8D1A419}" type="presOf" srcId="{287A8EBC-BA33-4A6F-80E5-E8EA14D72C7F}" destId="{67B94A33-91C8-45DF-B24E-9519E067D377}" srcOrd="0" destOrd="0" presId="urn:microsoft.com/office/officeart/2009/3/layout/DescendingProcess"/>
    <dgm:cxn modelId="{387E5D0D-6942-4DC0-AAA7-8B7099BDE5D8}" type="presOf" srcId="{1BEE2908-7E72-44F6-8F53-99FCBA4A2B2F}" destId="{2E4FD61D-9A4F-41E6-9BB1-C664F4F8C323}" srcOrd="0" destOrd="0" presId="urn:microsoft.com/office/officeart/2009/3/layout/DescendingProcess"/>
    <dgm:cxn modelId="{12A722A6-ADBE-482D-B6C7-E50C9E4E2DD7}" srcId="{7733CCE2-A927-4965-9CFB-09DB5980875C}" destId="{C13D9BCD-4B35-4D24-A847-33DC18EDF20D}" srcOrd="0" destOrd="0" parTransId="{C8745AB4-2152-42E1-B3C4-62BED6E4D751}" sibTransId="{E2A42AC9-516B-4FA2-8434-9829980C5521}"/>
    <dgm:cxn modelId="{AD4354BA-6367-4B98-AD4B-03CEBA5BE284}" srcId="{7733CCE2-A927-4965-9CFB-09DB5980875C}" destId="{F525E2CB-9397-4CB3-9C29-20127C116C1B}" srcOrd="7" destOrd="0" parTransId="{3148FC60-A1FA-4F4A-8760-30ABA8D59A80}" sibTransId="{7D4739CF-D39E-4D83-8B7B-AA9F35C00F5F}"/>
    <dgm:cxn modelId="{09F65FCE-F9DB-47A3-916F-F26BA5C1E41A}" srcId="{7733CCE2-A927-4965-9CFB-09DB5980875C}" destId="{287A8EBC-BA33-4A6F-80E5-E8EA14D72C7F}" srcOrd="1" destOrd="0" parTransId="{5005D5B3-818F-4965-8030-C8CEBA83245D}" sibTransId="{7207932E-CAB5-4724-9329-514F98508E3E}"/>
    <dgm:cxn modelId="{6345FF13-FE2F-4C49-9E5C-EF5C1FF5D328}" type="presOf" srcId="{C13D9BCD-4B35-4D24-A847-33DC18EDF20D}" destId="{69557C46-1129-438B-81A4-E696596603EF}" srcOrd="0" destOrd="0" presId="urn:microsoft.com/office/officeart/2009/3/layout/DescendingProcess"/>
    <dgm:cxn modelId="{C45C8B2A-622E-49DE-BA01-36FB827CC239}" srcId="{7733CCE2-A927-4965-9CFB-09DB5980875C}" destId="{1472D12C-420D-404A-8811-457884683973}" srcOrd="6" destOrd="0" parTransId="{13902C86-04B4-409A-9C6F-E4CBF5CF0183}" sibTransId="{60A42EA3-193A-4B6A-BFFD-DBD235F64059}"/>
    <dgm:cxn modelId="{C6D7F11D-F595-47CA-8159-5AD866ED7BE4}" srcId="{7733CCE2-A927-4965-9CFB-09DB5980875C}" destId="{F97A4644-DB9D-4D69-BC47-BE298115E533}" srcOrd="4" destOrd="0" parTransId="{2A955273-9A28-4D1A-99B3-0B244FE091C0}" sibTransId="{390C8640-C174-4D6A-A8AD-53D2E7FD4ABA}"/>
    <dgm:cxn modelId="{A53E5597-CDDB-4C02-B139-233554DD2473}" srcId="{7733CCE2-A927-4965-9CFB-09DB5980875C}" destId="{3612250B-429F-4121-9E90-EC4CF77B4829}" srcOrd="5" destOrd="0" parTransId="{590E15A6-2E7E-47FC-898A-D011CA4271A7}" sibTransId="{3308B051-1BCD-403B-9B92-1D2B38F85F22}"/>
    <dgm:cxn modelId="{83CCD2A6-7AA4-420B-92E3-E5842D37E857}" type="presOf" srcId="{3308B051-1BCD-403B-9B92-1D2B38F85F22}" destId="{1CDB931B-343C-41EE-BB16-38E03334813C}" srcOrd="0" destOrd="0" presId="urn:microsoft.com/office/officeart/2009/3/layout/DescendingProcess"/>
    <dgm:cxn modelId="{DE6C01AD-FDE3-4898-B59F-E350BB86BF07}" type="presOf" srcId="{7D12B651-55BD-4EE5-89D7-A0ADBB2FB9EF}" destId="{4A11A121-7614-4A3B-8A9C-6A4BFED8CA05}" srcOrd="0" destOrd="0" presId="urn:microsoft.com/office/officeart/2009/3/layout/DescendingProcess"/>
    <dgm:cxn modelId="{BBF975F9-7AD4-4A71-A1DB-69323ACE4A89}" type="presOf" srcId="{1472D12C-420D-404A-8811-457884683973}" destId="{98BA6411-B7DA-441D-ADBB-9252586A0BC7}" srcOrd="0" destOrd="0" presId="urn:microsoft.com/office/officeart/2009/3/layout/DescendingProcess"/>
    <dgm:cxn modelId="{A1E50C58-A648-45DB-8975-C93DB97EC14E}" type="presOf" srcId="{F97A4644-DB9D-4D69-BC47-BE298115E533}" destId="{139AFFB5-1CA4-432B-80B5-8233F4E0E309}" srcOrd="0" destOrd="0" presId="urn:microsoft.com/office/officeart/2009/3/layout/DescendingProcess"/>
    <dgm:cxn modelId="{CD592A72-7A39-443C-BCB4-46E9A0EB4E0E}" srcId="{7733CCE2-A927-4965-9CFB-09DB5980875C}" destId="{94D54775-30F7-4C3C-96BB-7C834E370017}" srcOrd="3" destOrd="0" parTransId="{CBD01C44-264B-4BE4-9DB9-4EF901991FA0}" sibTransId="{1965EDB8-41A7-4EC8-B5FA-DF9FC68A1DAC}"/>
    <dgm:cxn modelId="{6016409E-F5C0-464D-BCE2-22F54CABD4A7}" type="presOf" srcId="{94D54775-30F7-4C3C-96BB-7C834E370017}" destId="{6D6BA78A-1704-4BBC-802C-8BC4FE1527CB}" srcOrd="0" destOrd="0" presId="urn:microsoft.com/office/officeart/2009/3/layout/DescendingProcess"/>
    <dgm:cxn modelId="{02038D43-2DE9-4B4C-9E4C-9479287A693A}" type="presOf" srcId="{390C8640-C174-4D6A-A8AD-53D2E7FD4ABA}" destId="{0F1353C5-E14E-4B06-A97B-924A8AEA6E1E}" srcOrd="0" destOrd="0" presId="urn:microsoft.com/office/officeart/2009/3/layout/DescendingProcess"/>
    <dgm:cxn modelId="{CBF42B2B-AD75-47CF-8D2F-B3292EF51D15}" type="presOf" srcId="{7207932E-CAB5-4724-9329-514F98508E3E}" destId="{12594213-CC0B-4C10-95AB-6A5711D505AD}" srcOrd="0" destOrd="0" presId="urn:microsoft.com/office/officeart/2009/3/layout/DescendingProcess"/>
    <dgm:cxn modelId="{4DFAF77B-C1B9-423B-9355-5C5FE9CEC7CF}" type="presParOf" srcId="{292368FC-0DAE-4FAF-898E-5D9A33B127EF}" destId="{87F1D370-8431-44D4-9C9A-B8C00FF73751}" srcOrd="0" destOrd="0" presId="urn:microsoft.com/office/officeart/2009/3/layout/DescendingProcess"/>
    <dgm:cxn modelId="{B8E46519-2FF5-4BC0-98CA-CB2E006BE895}" type="presParOf" srcId="{292368FC-0DAE-4FAF-898E-5D9A33B127EF}" destId="{69557C46-1129-438B-81A4-E696596603EF}" srcOrd="1" destOrd="0" presId="urn:microsoft.com/office/officeart/2009/3/layout/DescendingProcess"/>
    <dgm:cxn modelId="{22BEDAF8-1CA8-44B3-899E-3FEBAC11033B}" type="presParOf" srcId="{292368FC-0DAE-4FAF-898E-5D9A33B127EF}" destId="{67B94A33-91C8-45DF-B24E-9519E067D377}" srcOrd="2" destOrd="0" presId="urn:microsoft.com/office/officeart/2009/3/layout/DescendingProcess"/>
    <dgm:cxn modelId="{82223511-8874-4D12-A49B-8616725246DC}" type="presParOf" srcId="{292368FC-0DAE-4FAF-898E-5D9A33B127EF}" destId="{DA518C50-1576-4172-B3D2-58B44CF4718A}" srcOrd="3" destOrd="0" presId="urn:microsoft.com/office/officeart/2009/3/layout/DescendingProcess"/>
    <dgm:cxn modelId="{11F0D7D2-8FE2-4E98-B9F5-C8DCC0A0394B}" type="presParOf" srcId="{DA518C50-1576-4172-B3D2-58B44CF4718A}" destId="{12594213-CC0B-4C10-95AB-6A5711D505AD}" srcOrd="0" destOrd="0" presId="urn:microsoft.com/office/officeart/2009/3/layout/DescendingProcess"/>
    <dgm:cxn modelId="{C925733E-C988-4CF6-82B7-41D4F93A2A7B}" type="presParOf" srcId="{292368FC-0DAE-4FAF-898E-5D9A33B127EF}" destId="{4A11A121-7614-4A3B-8A9C-6A4BFED8CA05}" srcOrd="4" destOrd="0" presId="urn:microsoft.com/office/officeart/2009/3/layout/DescendingProcess"/>
    <dgm:cxn modelId="{30D224CB-03E0-47DD-BF13-B9E17E0C6B32}" type="presParOf" srcId="{292368FC-0DAE-4FAF-898E-5D9A33B127EF}" destId="{86D06EFB-A545-4980-9337-AA02B9F50828}" srcOrd="5" destOrd="0" presId="urn:microsoft.com/office/officeart/2009/3/layout/DescendingProcess"/>
    <dgm:cxn modelId="{676909F8-0727-4AB2-B3A6-62DA89404C4E}" type="presParOf" srcId="{86D06EFB-A545-4980-9337-AA02B9F50828}" destId="{2E4FD61D-9A4F-41E6-9BB1-C664F4F8C323}" srcOrd="0" destOrd="0" presId="urn:microsoft.com/office/officeart/2009/3/layout/DescendingProcess"/>
    <dgm:cxn modelId="{506F2553-C868-421E-9B33-385049BD3E01}" type="presParOf" srcId="{292368FC-0DAE-4FAF-898E-5D9A33B127EF}" destId="{6D6BA78A-1704-4BBC-802C-8BC4FE1527CB}" srcOrd="6" destOrd="0" presId="urn:microsoft.com/office/officeart/2009/3/layout/DescendingProcess"/>
    <dgm:cxn modelId="{757D225E-8C38-41CC-A712-F865EC22BF62}" type="presParOf" srcId="{292368FC-0DAE-4FAF-898E-5D9A33B127EF}" destId="{CC0C4596-D986-4633-A657-ADE59B2AED9A}" srcOrd="7" destOrd="0" presId="urn:microsoft.com/office/officeart/2009/3/layout/DescendingProcess"/>
    <dgm:cxn modelId="{0F5516A3-CE33-4730-B1A6-EE9EFDA1FE02}" type="presParOf" srcId="{CC0C4596-D986-4633-A657-ADE59B2AED9A}" destId="{0B05DB93-586B-4E43-9BAB-C7EB9E070EA0}" srcOrd="0" destOrd="0" presId="urn:microsoft.com/office/officeart/2009/3/layout/DescendingProcess"/>
    <dgm:cxn modelId="{92A4D191-9CEB-4979-9905-BAD8072D5E6B}" type="presParOf" srcId="{292368FC-0DAE-4FAF-898E-5D9A33B127EF}" destId="{139AFFB5-1CA4-432B-80B5-8233F4E0E309}" srcOrd="8" destOrd="0" presId="urn:microsoft.com/office/officeart/2009/3/layout/DescendingProcess"/>
    <dgm:cxn modelId="{3302C648-2C95-4C27-AFB6-1777D7BD6D06}" type="presParOf" srcId="{292368FC-0DAE-4FAF-898E-5D9A33B127EF}" destId="{3FE1609D-383A-4D72-8FB7-B0D1D61F2502}" srcOrd="9" destOrd="0" presId="urn:microsoft.com/office/officeart/2009/3/layout/DescendingProcess"/>
    <dgm:cxn modelId="{F7F04F12-9E07-440E-99D7-13F570B94AA1}" type="presParOf" srcId="{3FE1609D-383A-4D72-8FB7-B0D1D61F2502}" destId="{0F1353C5-E14E-4B06-A97B-924A8AEA6E1E}" srcOrd="0" destOrd="0" presId="urn:microsoft.com/office/officeart/2009/3/layout/DescendingProcess"/>
    <dgm:cxn modelId="{909045EA-9E10-42E5-B3D2-FE3803C01214}" type="presParOf" srcId="{292368FC-0DAE-4FAF-898E-5D9A33B127EF}" destId="{C51F59ED-9BA8-4D3F-BA5B-AB4322E8FE68}" srcOrd="10" destOrd="0" presId="urn:microsoft.com/office/officeart/2009/3/layout/DescendingProcess"/>
    <dgm:cxn modelId="{08278A01-FB62-417C-821E-93E96E2D963A}" type="presParOf" srcId="{292368FC-0DAE-4FAF-898E-5D9A33B127EF}" destId="{87920ADC-B7D3-415B-B225-4D1DC0D547EE}" srcOrd="11" destOrd="0" presId="urn:microsoft.com/office/officeart/2009/3/layout/DescendingProcess"/>
    <dgm:cxn modelId="{4D9BCA9B-A01E-45C9-9AA5-B389B0BF367C}" type="presParOf" srcId="{87920ADC-B7D3-415B-B225-4D1DC0D547EE}" destId="{1CDB931B-343C-41EE-BB16-38E03334813C}" srcOrd="0" destOrd="0" presId="urn:microsoft.com/office/officeart/2009/3/layout/DescendingProcess"/>
    <dgm:cxn modelId="{A30E6542-9E69-4E8B-92BD-736FC51A4320}" type="presParOf" srcId="{292368FC-0DAE-4FAF-898E-5D9A33B127EF}" destId="{98BA6411-B7DA-441D-ADBB-9252586A0BC7}"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B876E3-9E9A-4061-B775-5509F64C06B1}"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s-PE"/>
        </a:p>
      </dgm:t>
    </dgm:pt>
    <dgm:pt modelId="{B77BB7B4-6E71-4BE5-8356-C6EA095C0D56}">
      <dgm:prSet phldrT="[Texto]"/>
      <dgm:spPr>
        <a:solidFill>
          <a:schemeClr val="bg1">
            <a:lumMod val="50000"/>
          </a:schemeClr>
        </a:solidFill>
      </dgm:spPr>
      <dgm:t>
        <a:bodyPr/>
        <a:lstStyle/>
        <a:p>
          <a:r>
            <a:rPr lang="es-PE" b="0" i="0" dirty="0" smtClean="0"/>
            <a:t>RETIRO DEL AGRESOR DEL DOMICILIO.</a:t>
          </a:r>
          <a:endParaRPr lang="es-PE" dirty="0"/>
        </a:p>
      </dgm:t>
    </dgm:pt>
    <dgm:pt modelId="{74691910-2DE2-4DA7-9310-8B6E0D188EE3}" type="parTrans" cxnId="{EDE977CE-0B1E-4FEB-A53C-BD2B4EDDB87D}">
      <dgm:prSet/>
      <dgm:spPr/>
      <dgm:t>
        <a:bodyPr/>
        <a:lstStyle/>
        <a:p>
          <a:endParaRPr lang="es-PE"/>
        </a:p>
      </dgm:t>
    </dgm:pt>
    <dgm:pt modelId="{372BBDDF-C77F-49E0-B46C-0B3365E1D1CC}" type="sibTrans" cxnId="{EDE977CE-0B1E-4FEB-A53C-BD2B4EDDB87D}">
      <dgm:prSet/>
      <dgm:spPr/>
      <dgm:t>
        <a:bodyPr/>
        <a:lstStyle/>
        <a:p>
          <a:endParaRPr lang="es-PE"/>
        </a:p>
      </dgm:t>
    </dgm:pt>
    <dgm:pt modelId="{A6D89246-E049-4902-A6C6-88EB2A968779}">
      <dgm:prSet phldrT="[Texto]"/>
      <dgm:spPr>
        <a:solidFill>
          <a:srgbClr val="00B0F0"/>
        </a:solidFill>
      </dgm:spPr>
      <dgm:t>
        <a:bodyPr/>
        <a:lstStyle/>
        <a:p>
          <a:r>
            <a:rPr lang="es-PE" b="0" i="0" u="none" dirty="0" smtClean="0"/>
            <a:t>IMPEDIMENTO DE ACERCAMIENTO O PROXIMIDAD A LA VÍCTIMA EN CUALQUIER FORMA, A LA DISTANCIA QUE LA AUTORIDAD JUDICIAL DETERMINE.</a:t>
          </a:r>
          <a:endParaRPr lang="es-PE" dirty="0"/>
        </a:p>
      </dgm:t>
    </dgm:pt>
    <dgm:pt modelId="{5A649206-DE8C-4966-9AC4-7F29A434CAA0}" type="parTrans" cxnId="{4E7C6DC9-4400-45EB-94A4-53D9FF04D555}">
      <dgm:prSet/>
      <dgm:spPr/>
      <dgm:t>
        <a:bodyPr/>
        <a:lstStyle/>
        <a:p>
          <a:endParaRPr lang="es-PE"/>
        </a:p>
      </dgm:t>
    </dgm:pt>
    <dgm:pt modelId="{1456A3E8-4AD4-4922-95E4-2A54794B4002}" type="sibTrans" cxnId="{4E7C6DC9-4400-45EB-94A4-53D9FF04D555}">
      <dgm:prSet/>
      <dgm:spPr/>
      <dgm:t>
        <a:bodyPr/>
        <a:lstStyle/>
        <a:p>
          <a:endParaRPr lang="es-PE"/>
        </a:p>
      </dgm:t>
    </dgm:pt>
    <dgm:pt modelId="{07A6440A-0446-4A50-9970-333C90E128A7}">
      <dgm:prSet phldrT="[Texto]"/>
      <dgm:spPr>
        <a:solidFill>
          <a:srgbClr val="92D050"/>
        </a:solidFill>
      </dgm:spPr>
      <dgm:t>
        <a:bodyPr/>
        <a:lstStyle/>
        <a:p>
          <a:r>
            <a:rPr lang="es-PE" b="0" i="0" u="none" dirty="0" smtClean="0"/>
            <a:t>INVENTARIO SOBRE SUS BIENES.</a:t>
          </a:r>
        </a:p>
        <a:p>
          <a:endParaRPr lang="es-PE" dirty="0"/>
        </a:p>
      </dgm:t>
    </dgm:pt>
    <dgm:pt modelId="{2D9F0237-FD52-4B36-B2BD-77E4EF669FE8}" type="parTrans" cxnId="{4CCDDF12-80A9-4FF0-AEAE-CF6EEE80973B}">
      <dgm:prSet/>
      <dgm:spPr/>
      <dgm:t>
        <a:bodyPr/>
        <a:lstStyle/>
        <a:p>
          <a:endParaRPr lang="es-PE"/>
        </a:p>
      </dgm:t>
    </dgm:pt>
    <dgm:pt modelId="{2D1360E4-B50B-4273-B632-19D09BBD20D3}" type="sibTrans" cxnId="{4CCDDF12-80A9-4FF0-AEAE-CF6EEE80973B}">
      <dgm:prSet/>
      <dgm:spPr/>
      <dgm:t>
        <a:bodyPr/>
        <a:lstStyle/>
        <a:p>
          <a:endParaRPr lang="es-PE"/>
        </a:p>
      </dgm:t>
    </dgm:pt>
    <dgm:pt modelId="{A9663DBA-9A46-45C4-B04E-943D59FCA2A9}">
      <dgm:prSet phldrT="[Texto]"/>
      <dgm:spPr>
        <a:solidFill>
          <a:srgbClr val="7030A0"/>
        </a:solidFill>
      </dgm:spPr>
      <dgm:t>
        <a:bodyPr/>
        <a:lstStyle/>
        <a:p>
          <a:r>
            <a:rPr lang="es-PE" b="0" i="0" u="none" dirty="0" smtClean="0"/>
            <a:t>. CUALQUIER OTRA REQUERIDA PARA LA PROTECCIÓN DE LA INTEGRIDAD PERSONAL Y LA VIDA DE SUS VÍCTIMAS O FAMILIARES.</a:t>
          </a:r>
          <a:endParaRPr lang="es-PE" dirty="0"/>
        </a:p>
      </dgm:t>
    </dgm:pt>
    <dgm:pt modelId="{65C4C82A-5A20-4EB4-8A2D-2295932BAC69}" type="parTrans" cxnId="{6DFEFD3D-ED91-4322-BA78-18F5C217E6BB}">
      <dgm:prSet/>
      <dgm:spPr/>
      <dgm:t>
        <a:bodyPr/>
        <a:lstStyle/>
        <a:p>
          <a:endParaRPr lang="es-PE"/>
        </a:p>
      </dgm:t>
    </dgm:pt>
    <dgm:pt modelId="{044FC121-D665-474C-9C98-3C3BC6A0EC6F}" type="sibTrans" cxnId="{6DFEFD3D-ED91-4322-BA78-18F5C217E6BB}">
      <dgm:prSet/>
      <dgm:spPr/>
      <dgm:t>
        <a:bodyPr/>
        <a:lstStyle/>
        <a:p>
          <a:endParaRPr lang="es-PE"/>
        </a:p>
      </dgm:t>
    </dgm:pt>
    <dgm:pt modelId="{550D4C0E-0B81-488B-98F9-9ACDFB4C384B}">
      <dgm:prSet/>
      <dgm:spPr>
        <a:solidFill>
          <a:schemeClr val="accent2"/>
        </a:solidFill>
      </dgm:spPr>
      <dgm:t>
        <a:bodyPr/>
        <a:lstStyle/>
        <a:p>
          <a:r>
            <a:rPr lang="es-PE" b="0" i="0" u="none" dirty="0" smtClean="0"/>
            <a:t>PROHIBICIÓN DE COMUNICACIÓN CON LA VÍCTIMA VÍA EPISTOLAR, TELEFÓNICA, ELECTRÓNICA; ASIMISMO, VÍA CHAT, REDES SOCIALES, RED INSTITUCIONAL, INTRANET U OTRAS REDES.</a:t>
          </a:r>
          <a:endParaRPr lang="es-PE" dirty="0"/>
        </a:p>
      </dgm:t>
    </dgm:pt>
    <dgm:pt modelId="{4B14576A-FA65-4330-B27B-B3DD43A39777}" type="parTrans" cxnId="{85C490BD-87A2-404E-879C-A48E17C75D9C}">
      <dgm:prSet/>
      <dgm:spPr/>
      <dgm:t>
        <a:bodyPr/>
        <a:lstStyle/>
        <a:p>
          <a:endParaRPr lang="es-PE"/>
        </a:p>
      </dgm:t>
    </dgm:pt>
    <dgm:pt modelId="{B4862B4C-212E-44DB-B605-310C92F20E1E}" type="sibTrans" cxnId="{85C490BD-87A2-404E-879C-A48E17C75D9C}">
      <dgm:prSet/>
      <dgm:spPr/>
      <dgm:t>
        <a:bodyPr/>
        <a:lstStyle/>
        <a:p>
          <a:endParaRPr lang="es-PE"/>
        </a:p>
      </dgm:t>
    </dgm:pt>
    <dgm:pt modelId="{0FAC47E7-ED72-4FB3-9D15-F257F57E951E}">
      <dgm:prSet/>
      <dgm:spPr>
        <a:solidFill>
          <a:schemeClr val="accent4">
            <a:lumMod val="50000"/>
          </a:schemeClr>
        </a:solidFill>
      </dgm:spPr>
      <dgm:t>
        <a:bodyPr/>
        <a:lstStyle/>
        <a:p>
          <a:r>
            <a:rPr lang="es-PE" b="0" i="0" dirty="0" smtClean="0"/>
            <a:t>PROHIBICIÓN DEL DERECHO DE TENENCIA Y PORTE DE ARMAS PARA EL AGRESOR, </a:t>
          </a:r>
          <a:endParaRPr lang="es-PE" dirty="0"/>
        </a:p>
      </dgm:t>
    </dgm:pt>
    <dgm:pt modelId="{F0701879-1B6C-4200-8CE3-8E19100B9012}" type="parTrans" cxnId="{F511CF2B-A59D-404B-8401-993C0B531643}">
      <dgm:prSet/>
      <dgm:spPr/>
      <dgm:t>
        <a:bodyPr/>
        <a:lstStyle/>
        <a:p>
          <a:endParaRPr lang="es-PE"/>
        </a:p>
      </dgm:t>
    </dgm:pt>
    <dgm:pt modelId="{17016497-1D72-4607-95B0-7B0037CE5D1C}" type="sibTrans" cxnId="{F511CF2B-A59D-404B-8401-993C0B531643}">
      <dgm:prSet/>
      <dgm:spPr/>
      <dgm:t>
        <a:bodyPr/>
        <a:lstStyle/>
        <a:p>
          <a:endParaRPr lang="es-PE"/>
        </a:p>
      </dgm:t>
    </dgm:pt>
    <dgm:pt modelId="{D498770D-6004-4D86-91E1-8C5F5BBCE18C}" type="pres">
      <dgm:prSet presAssocID="{D3B876E3-9E9A-4061-B775-5509F64C06B1}" presName="diagram" presStyleCnt="0">
        <dgm:presLayoutVars>
          <dgm:dir/>
          <dgm:resizeHandles val="exact"/>
        </dgm:presLayoutVars>
      </dgm:prSet>
      <dgm:spPr/>
      <dgm:t>
        <a:bodyPr/>
        <a:lstStyle/>
        <a:p>
          <a:endParaRPr lang="es-PE"/>
        </a:p>
      </dgm:t>
    </dgm:pt>
    <dgm:pt modelId="{3CF65906-310A-4EA5-92A3-23A02CBDC950}" type="pres">
      <dgm:prSet presAssocID="{B77BB7B4-6E71-4BE5-8356-C6EA095C0D56}" presName="node" presStyleLbl="node1" presStyleIdx="0" presStyleCnt="6">
        <dgm:presLayoutVars>
          <dgm:bulletEnabled val="1"/>
        </dgm:presLayoutVars>
      </dgm:prSet>
      <dgm:spPr/>
      <dgm:t>
        <a:bodyPr/>
        <a:lstStyle/>
        <a:p>
          <a:endParaRPr lang="es-PE"/>
        </a:p>
      </dgm:t>
    </dgm:pt>
    <dgm:pt modelId="{8E520449-49E7-40D9-9173-26378BD5C06F}" type="pres">
      <dgm:prSet presAssocID="{372BBDDF-C77F-49E0-B46C-0B3365E1D1CC}" presName="sibTrans" presStyleCnt="0"/>
      <dgm:spPr/>
    </dgm:pt>
    <dgm:pt modelId="{753A7B87-541D-4E00-BECD-29CD3B3729EE}" type="pres">
      <dgm:prSet presAssocID="{A6D89246-E049-4902-A6C6-88EB2A968779}" presName="node" presStyleLbl="node1" presStyleIdx="1" presStyleCnt="6">
        <dgm:presLayoutVars>
          <dgm:bulletEnabled val="1"/>
        </dgm:presLayoutVars>
      </dgm:prSet>
      <dgm:spPr/>
      <dgm:t>
        <a:bodyPr/>
        <a:lstStyle/>
        <a:p>
          <a:endParaRPr lang="es-PE"/>
        </a:p>
      </dgm:t>
    </dgm:pt>
    <dgm:pt modelId="{2CC46620-3EB6-4FBB-8CDF-F32F7393F6B0}" type="pres">
      <dgm:prSet presAssocID="{1456A3E8-4AD4-4922-95E4-2A54794B4002}" presName="sibTrans" presStyleCnt="0"/>
      <dgm:spPr/>
    </dgm:pt>
    <dgm:pt modelId="{C98DD258-CB9B-422D-9E9D-43AB5BCFE160}" type="pres">
      <dgm:prSet presAssocID="{550D4C0E-0B81-488B-98F9-9ACDFB4C384B}" presName="node" presStyleLbl="node1" presStyleIdx="2" presStyleCnt="6">
        <dgm:presLayoutVars>
          <dgm:bulletEnabled val="1"/>
        </dgm:presLayoutVars>
      </dgm:prSet>
      <dgm:spPr/>
      <dgm:t>
        <a:bodyPr/>
        <a:lstStyle/>
        <a:p>
          <a:endParaRPr lang="es-PE"/>
        </a:p>
      </dgm:t>
    </dgm:pt>
    <dgm:pt modelId="{30FFF1B0-1F45-46C8-8E8B-B723A1310FE5}" type="pres">
      <dgm:prSet presAssocID="{B4862B4C-212E-44DB-B605-310C92F20E1E}" presName="sibTrans" presStyleCnt="0"/>
      <dgm:spPr/>
    </dgm:pt>
    <dgm:pt modelId="{647BA4C6-E766-4472-96B7-78A3B8641775}" type="pres">
      <dgm:prSet presAssocID="{0FAC47E7-ED72-4FB3-9D15-F257F57E951E}" presName="node" presStyleLbl="node1" presStyleIdx="3" presStyleCnt="6">
        <dgm:presLayoutVars>
          <dgm:bulletEnabled val="1"/>
        </dgm:presLayoutVars>
      </dgm:prSet>
      <dgm:spPr/>
      <dgm:t>
        <a:bodyPr/>
        <a:lstStyle/>
        <a:p>
          <a:endParaRPr lang="es-PE"/>
        </a:p>
      </dgm:t>
    </dgm:pt>
    <dgm:pt modelId="{0EF52470-F75D-4C74-892D-891C507D5AB9}" type="pres">
      <dgm:prSet presAssocID="{17016497-1D72-4607-95B0-7B0037CE5D1C}" presName="sibTrans" presStyleCnt="0"/>
      <dgm:spPr/>
    </dgm:pt>
    <dgm:pt modelId="{E356E764-097A-498C-B641-F18D3DC93E66}" type="pres">
      <dgm:prSet presAssocID="{07A6440A-0446-4A50-9970-333C90E128A7}" presName="node" presStyleLbl="node1" presStyleIdx="4" presStyleCnt="6">
        <dgm:presLayoutVars>
          <dgm:bulletEnabled val="1"/>
        </dgm:presLayoutVars>
      </dgm:prSet>
      <dgm:spPr/>
      <dgm:t>
        <a:bodyPr/>
        <a:lstStyle/>
        <a:p>
          <a:endParaRPr lang="es-PE"/>
        </a:p>
      </dgm:t>
    </dgm:pt>
    <dgm:pt modelId="{26F0276C-323A-424E-B047-82683E8D409F}" type="pres">
      <dgm:prSet presAssocID="{2D1360E4-B50B-4273-B632-19D09BBD20D3}" presName="sibTrans" presStyleCnt="0"/>
      <dgm:spPr/>
    </dgm:pt>
    <dgm:pt modelId="{F0D11805-4FF7-46B0-9A45-98B95E148A59}" type="pres">
      <dgm:prSet presAssocID="{A9663DBA-9A46-45C4-B04E-943D59FCA2A9}" presName="node" presStyleLbl="node1" presStyleIdx="5" presStyleCnt="6">
        <dgm:presLayoutVars>
          <dgm:bulletEnabled val="1"/>
        </dgm:presLayoutVars>
      </dgm:prSet>
      <dgm:spPr/>
      <dgm:t>
        <a:bodyPr/>
        <a:lstStyle/>
        <a:p>
          <a:endParaRPr lang="es-PE"/>
        </a:p>
      </dgm:t>
    </dgm:pt>
  </dgm:ptLst>
  <dgm:cxnLst>
    <dgm:cxn modelId="{6DFEFD3D-ED91-4322-BA78-18F5C217E6BB}" srcId="{D3B876E3-9E9A-4061-B775-5509F64C06B1}" destId="{A9663DBA-9A46-45C4-B04E-943D59FCA2A9}" srcOrd="5" destOrd="0" parTransId="{65C4C82A-5A20-4EB4-8A2D-2295932BAC69}" sibTransId="{044FC121-D665-474C-9C98-3C3BC6A0EC6F}"/>
    <dgm:cxn modelId="{FF7FEE1F-ECE6-4FD2-A370-71B759AAE07F}" type="presOf" srcId="{A9663DBA-9A46-45C4-B04E-943D59FCA2A9}" destId="{F0D11805-4FF7-46B0-9A45-98B95E148A59}" srcOrd="0" destOrd="0" presId="urn:microsoft.com/office/officeart/2005/8/layout/default#3"/>
    <dgm:cxn modelId="{85C490BD-87A2-404E-879C-A48E17C75D9C}" srcId="{D3B876E3-9E9A-4061-B775-5509F64C06B1}" destId="{550D4C0E-0B81-488B-98F9-9ACDFB4C384B}" srcOrd="2" destOrd="0" parTransId="{4B14576A-FA65-4330-B27B-B3DD43A39777}" sibTransId="{B4862B4C-212E-44DB-B605-310C92F20E1E}"/>
    <dgm:cxn modelId="{F511CF2B-A59D-404B-8401-993C0B531643}" srcId="{D3B876E3-9E9A-4061-B775-5509F64C06B1}" destId="{0FAC47E7-ED72-4FB3-9D15-F257F57E951E}" srcOrd="3" destOrd="0" parTransId="{F0701879-1B6C-4200-8CE3-8E19100B9012}" sibTransId="{17016497-1D72-4607-95B0-7B0037CE5D1C}"/>
    <dgm:cxn modelId="{F1D8EFE2-80CE-4902-A089-129703A67AE0}" type="presOf" srcId="{550D4C0E-0B81-488B-98F9-9ACDFB4C384B}" destId="{C98DD258-CB9B-422D-9E9D-43AB5BCFE160}" srcOrd="0" destOrd="0" presId="urn:microsoft.com/office/officeart/2005/8/layout/default#3"/>
    <dgm:cxn modelId="{07B92084-2A49-4862-899A-0019580D378F}" type="presOf" srcId="{0FAC47E7-ED72-4FB3-9D15-F257F57E951E}" destId="{647BA4C6-E766-4472-96B7-78A3B8641775}" srcOrd="0" destOrd="0" presId="urn:microsoft.com/office/officeart/2005/8/layout/default#3"/>
    <dgm:cxn modelId="{B71BCCC4-D9E4-470C-BC97-01983D835FF0}" type="presOf" srcId="{07A6440A-0446-4A50-9970-333C90E128A7}" destId="{E356E764-097A-498C-B641-F18D3DC93E66}" srcOrd="0" destOrd="0" presId="urn:microsoft.com/office/officeart/2005/8/layout/default#3"/>
    <dgm:cxn modelId="{F66C36CE-0918-4BCE-A7AF-7BE32F4C0E2D}" type="presOf" srcId="{D3B876E3-9E9A-4061-B775-5509F64C06B1}" destId="{D498770D-6004-4D86-91E1-8C5F5BBCE18C}" srcOrd="0" destOrd="0" presId="urn:microsoft.com/office/officeart/2005/8/layout/default#3"/>
    <dgm:cxn modelId="{4E7C6DC9-4400-45EB-94A4-53D9FF04D555}" srcId="{D3B876E3-9E9A-4061-B775-5509F64C06B1}" destId="{A6D89246-E049-4902-A6C6-88EB2A968779}" srcOrd="1" destOrd="0" parTransId="{5A649206-DE8C-4966-9AC4-7F29A434CAA0}" sibTransId="{1456A3E8-4AD4-4922-95E4-2A54794B4002}"/>
    <dgm:cxn modelId="{6AE701AB-0F94-4932-B989-E7FF570400B9}" type="presOf" srcId="{B77BB7B4-6E71-4BE5-8356-C6EA095C0D56}" destId="{3CF65906-310A-4EA5-92A3-23A02CBDC950}" srcOrd="0" destOrd="0" presId="urn:microsoft.com/office/officeart/2005/8/layout/default#3"/>
    <dgm:cxn modelId="{EDE977CE-0B1E-4FEB-A53C-BD2B4EDDB87D}" srcId="{D3B876E3-9E9A-4061-B775-5509F64C06B1}" destId="{B77BB7B4-6E71-4BE5-8356-C6EA095C0D56}" srcOrd="0" destOrd="0" parTransId="{74691910-2DE2-4DA7-9310-8B6E0D188EE3}" sibTransId="{372BBDDF-C77F-49E0-B46C-0B3365E1D1CC}"/>
    <dgm:cxn modelId="{A99E3F98-699F-48BC-8126-783413876FAC}" type="presOf" srcId="{A6D89246-E049-4902-A6C6-88EB2A968779}" destId="{753A7B87-541D-4E00-BECD-29CD3B3729EE}" srcOrd="0" destOrd="0" presId="urn:microsoft.com/office/officeart/2005/8/layout/default#3"/>
    <dgm:cxn modelId="{4CCDDF12-80A9-4FF0-AEAE-CF6EEE80973B}" srcId="{D3B876E3-9E9A-4061-B775-5509F64C06B1}" destId="{07A6440A-0446-4A50-9970-333C90E128A7}" srcOrd="4" destOrd="0" parTransId="{2D9F0237-FD52-4B36-B2BD-77E4EF669FE8}" sibTransId="{2D1360E4-B50B-4273-B632-19D09BBD20D3}"/>
    <dgm:cxn modelId="{AA93C7D5-1865-47DA-975F-D9A9C692889A}" type="presParOf" srcId="{D498770D-6004-4D86-91E1-8C5F5BBCE18C}" destId="{3CF65906-310A-4EA5-92A3-23A02CBDC950}" srcOrd="0" destOrd="0" presId="urn:microsoft.com/office/officeart/2005/8/layout/default#3"/>
    <dgm:cxn modelId="{0A6936A9-08C9-499E-BFC7-BF854AF03829}" type="presParOf" srcId="{D498770D-6004-4D86-91E1-8C5F5BBCE18C}" destId="{8E520449-49E7-40D9-9173-26378BD5C06F}" srcOrd="1" destOrd="0" presId="urn:microsoft.com/office/officeart/2005/8/layout/default#3"/>
    <dgm:cxn modelId="{985DE813-BCF2-43A1-9E80-E07696C1875B}" type="presParOf" srcId="{D498770D-6004-4D86-91E1-8C5F5BBCE18C}" destId="{753A7B87-541D-4E00-BECD-29CD3B3729EE}" srcOrd="2" destOrd="0" presId="urn:microsoft.com/office/officeart/2005/8/layout/default#3"/>
    <dgm:cxn modelId="{E475A6FD-AEED-48FF-88C9-1F8E5A7AA0F8}" type="presParOf" srcId="{D498770D-6004-4D86-91E1-8C5F5BBCE18C}" destId="{2CC46620-3EB6-4FBB-8CDF-F32F7393F6B0}" srcOrd="3" destOrd="0" presId="urn:microsoft.com/office/officeart/2005/8/layout/default#3"/>
    <dgm:cxn modelId="{48099CD4-B8A6-4470-94C4-ACBB50034620}" type="presParOf" srcId="{D498770D-6004-4D86-91E1-8C5F5BBCE18C}" destId="{C98DD258-CB9B-422D-9E9D-43AB5BCFE160}" srcOrd="4" destOrd="0" presId="urn:microsoft.com/office/officeart/2005/8/layout/default#3"/>
    <dgm:cxn modelId="{0B2BC90B-CCB8-4D18-89D8-C817DF74456F}" type="presParOf" srcId="{D498770D-6004-4D86-91E1-8C5F5BBCE18C}" destId="{30FFF1B0-1F45-46C8-8E8B-B723A1310FE5}" srcOrd="5" destOrd="0" presId="urn:microsoft.com/office/officeart/2005/8/layout/default#3"/>
    <dgm:cxn modelId="{BEA73159-E10A-4257-BDB4-AD2DA5431F6E}" type="presParOf" srcId="{D498770D-6004-4D86-91E1-8C5F5BBCE18C}" destId="{647BA4C6-E766-4472-96B7-78A3B8641775}" srcOrd="6" destOrd="0" presId="urn:microsoft.com/office/officeart/2005/8/layout/default#3"/>
    <dgm:cxn modelId="{DC4CFCC2-3775-4400-AD0C-22E335ED9CC1}" type="presParOf" srcId="{D498770D-6004-4D86-91E1-8C5F5BBCE18C}" destId="{0EF52470-F75D-4C74-892D-891C507D5AB9}" srcOrd="7" destOrd="0" presId="urn:microsoft.com/office/officeart/2005/8/layout/default#3"/>
    <dgm:cxn modelId="{3D93C718-85CA-47A1-B40E-8779B8914C04}" type="presParOf" srcId="{D498770D-6004-4D86-91E1-8C5F5BBCE18C}" destId="{E356E764-097A-498C-B641-F18D3DC93E66}" srcOrd="8" destOrd="0" presId="urn:microsoft.com/office/officeart/2005/8/layout/default#3"/>
    <dgm:cxn modelId="{331AA5EA-716D-4FD5-AB4F-ACB6439912C5}" type="presParOf" srcId="{D498770D-6004-4D86-91E1-8C5F5BBCE18C}" destId="{26F0276C-323A-424E-B047-82683E8D409F}" srcOrd="9" destOrd="0" presId="urn:microsoft.com/office/officeart/2005/8/layout/default#3"/>
    <dgm:cxn modelId="{437F4599-B091-4272-86E3-C6D180458667}" type="presParOf" srcId="{D498770D-6004-4D86-91E1-8C5F5BBCE18C}" destId="{F0D11805-4FF7-46B0-9A45-98B95E148A59}" srcOrd="1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5C8874-824A-4832-BB1F-614274AFB68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PE"/>
        </a:p>
      </dgm:t>
    </dgm:pt>
    <dgm:pt modelId="{0B9FEB8F-FD20-4119-A462-4243511F8BAE}">
      <dgm:prSet phldrT="[Texto]" custT="1"/>
      <dgm:spPr/>
      <dgm:t>
        <a:bodyPr/>
        <a:lstStyle/>
        <a:p>
          <a:r>
            <a:rPr lang="es-MX" altLang="es-PE" sz="3600" b="1" dirty="0" smtClean="0">
              <a:solidFill>
                <a:schemeClr val="accent5">
                  <a:lumMod val="50000"/>
                </a:schemeClr>
              </a:solidFill>
              <a:latin typeface="Arial Black" pitchFamily="34" charset="0"/>
            </a:rPr>
            <a:t>MEDIDAS CAUTELARES</a:t>
          </a:r>
        </a:p>
        <a:p>
          <a:r>
            <a:rPr lang="es-MX" altLang="es-PE" sz="1600" b="1" dirty="0" smtClean="0">
              <a:solidFill>
                <a:schemeClr val="accent5">
                  <a:lumMod val="50000"/>
                </a:schemeClr>
              </a:solidFill>
              <a:latin typeface="Arial Black" pitchFamily="34" charset="0"/>
            </a:rPr>
            <a:t>Ley N° 30364 y D. </a:t>
          </a:r>
          <a:r>
            <a:rPr lang="es-MX" altLang="es-PE" sz="1600" b="1" dirty="0" err="1" smtClean="0">
              <a:solidFill>
                <a:schemeClr val="accent5">
                  <a:lumMod val="50000"/>
                </a:schemeClr>
              </a:solidFill>
              <a:latin typeface="Arial Black" pitchFamily="34" charset="0"/>
            </a:rPr>
            <a:t>Leg</a:t>
          </a:r>
          <a:r>
            <a:rPr lang="es-MX" altLang="es-PE" sz="1600" b="1" dirty="0" smtClean="0">
              <a:solidFill>
                <a:schemeClr val="accent5">
                  <a:lumMod val="50000"/>
                </a:schemeClr>
              </a:solidFill>
              <a:latin typeface="Arial Black" pitchFamily="34" charset="0"/>
            </a:rPr>
            <a:t>. N° 1386</a:t>
          </a:r>
          <a:endParaRPr lang="es-PE" sz="1600" dirty="0">
            <a:solidFill>
              <a:schemeClr val="accent5">
                <a:lumMod val="50000"/>
              </a:schemeClr>
            </a:solidFill>
            <a:latin typeface="Arial Black" pitchFamily="34" charset="0"/>
          </a:endParaRPr>
        </a:p>
      </dgm:t>
    </dgm:pt>
    <dgm:pt modelId="{F387BDCC-EBD3-4B92-931F-669C31665A40}" type="parTrans" cxnId="{0608F481-825F-4706-8DBF-72C8756368F4}">
      <dgm:prSet/>
      <dgm:spPr/>
      <dgm:t>
        <a:bodyPr/>
        <a:lstStyle/>
        <a:p>
          <a:endParaRPr lang="es-PE"/>
        </a:p>
      </dgm:t>
    </dgm:pt>
    <dgm:pt modelId="{6CA10E5C-731C-4364-90C0-79222D06AD8A}" type="sibTrans" cxnId="{0608F481-825F-4706-8DBF-72C8756368F4}">
      <dgm:prSet/>
      <dgm:spPr/>
      <dgm:t>
        <a:bodyPr/>
        <a:lstStyle/>
        <a:p>
          <a:endParaRPr lang="es-PE"/>
        </a:p>
      </dgm:t>
    </dgm:pt>
    <dgm:pt modelId="{872D8FA4-0E8B-4CD0-96CA-2660A59ECECF}">
      <dgm:prSet phldrT="[Texto]" custT="1"/>
      <dgm:spPr/>
      <dgm:t>
        <a:bodyPr/>
        <a:lstStyle/>
        <a:p>
          <a:r>
            <a:rPr lang="es-ES" sz="2000" b="1" dirty="0" smtClean="0">
              <a:solidFill>
                <a:schemeClr val="tx1">
                  <a:lumMod val="75000"/>
                  <a:lumOff val="25000"/>
                </a:schemeClr>
              </a:solidFill>
            </a:rPr>
            <a:t>ALIMENTOS</a:t>
          </a:r>
          <a:endParaRPr lang="es-PE" sz="2000" b="1" dirty="0"/>
        </a:p>
      </dgm:t>
    </dgm:pt>
    <dgm:pt modelId="{676B050A-51CE-4468-B79F-EC0965567259}" type="parTrans" cxnId="{9E05C5D0-19D4-48D8-B9D4-D5CA7F0F3CC2}">
      <dgm:prSet/>
      <dgm:spPr/>
      <dgm:t>
        <a:bodyPr/>
        <a:lstStyle/>
        <a:p>
          <a:endParaRPr lang="es-PE"/>
        </a:p>
      </dgm:t>
    </dgm:pt>
    <dgm:pt modelId="{2665E219-E06E-466D-A9BD-579E1C071FCD}" type="sibTrans" cxnId="{9E05C5D0-19D4-48D8-B9D4-D5CA7F0F3CC2}">
      <dgm:prSet/>
      <dgm:spPr/>
      <dgm:t>
        <a:bodyPr/>
        <a:lstStyle/>
        <a:p>
          <a:endParaRPr lang="es-PE"/>
        </a:p>
      </dgm:t>
    </dgm:pt>
    <dgm:pt modelId="{7080198B-0415-49EE-8240-B982A0107CC9}">
      <dgm:prSet phldrT="[Texto]" custT="1"/>
      <dgm:spPr/>
      <dgm:t>
        <a:bodyPr/>
        <a:lstStyle/>
        <a:p>
          <a:r>
            <a:rPr lang="es-ES" sz="2000" b="1" dirty="0" smtClean="0">
              <a:solidFill>
                <a:schemeClr val="tx1">
                  <a:lumMod val="75000"/>
                  <a:lumOff val="25000"/>
                </a:schemeClr>
              </a:solidFill>
            </a:rPr>
            <a:t>TENENCIA</a:t>
          </a:r>
          <a:endParaRPr lang="es-PE" sz="1800" dirty="0"/>
        </a:p>
      </dgm:t>
    </dgm:pt>
    <dgm:pt modelId="{59AD3563-93A7-4809-B7D7-B7CE2C53919B}" type="parTrans" cxnId="{E6733A71-E340-4046-B108-35DA64C0466F}">
      <dgm:prSet/>
      <dgm:spPr/>
      <dgm:t>
        <a:bodyPr/>
        <a:lstStyle/>
        <a:p>
          <a:endParaRPr lang="es-PE"/>
        </a:p>
      </dgm:t>
    </dgm:pt>
    <dgm:pt modelId="{9DEF01D6-D96E-43D6-A7A8-2CD9FBA7E2FF}" type="sibTrans" cxnId="{E6733A71-E340-4046-B108-35DA64C0466F}">
      <dgm:prSet/>
      <dgm:spPr/>
      <dgm:t>
        <a:bodyPr/>
        <a:lstStyle/>
        <a:p>
          <a:endParaRPr lang="es-PE"/>
        </a:p>
      </dgm:t>
    </dgm:pt>
    <dgm:pt modelId="{1546B420-02C6-4097-8D52-F972A9117DC0}">
      <dgm:prSet phldrT="[Texto]" custT="1"/>
      <dgm:spPr/>
      <dgm:t>
        <a:bodyPr/>
        <a:lstStyle/>
        <a:p>
          <a:r>
            <a:rPr lang="es-ES" sz="1800" b="1" dirty="0" smtClean="0">
              <a:solidFill>
                <a:schemeClr val="tx1">
                  <a:lumMod val="75000"/>
                  <a:lumOff val="25000"/>
                </a:schemeClr>
              </a:solidFill>
            </a:rPr>
            <a:t>SUSPENSIÓN O EXTINCIÓN DE LA PATRIA POTESTAD</a:t>
          </a:r>
          <a:endParaRPr lang="es-PE" sz="1800" b="1" dirty="0"/>
        </a:p>
      </dgm:t>
    </dgm:pt>
    <dgm:pt modelId="{0E7057E1-7550-4962-8725-96C1DC7C935C}" type="parTrans" cxnId="{27D666C8-7EA4-43AE-A8FA-C11C2D64A67D}">
      <dgm:prSet/>
      <dgm:spPr/>
      <dgm:t>
        <a:bodyPr/>
        <a:lstStyle/>
        <a:p>
          <a:endParaRPr lang="es-PE"/>
        </a:p>
      </dgm:t>
    </dgm:pt>
    <dgm:pt modelId="{4345EF84-CCFE-4722-AC73-F1A7F671532B}" type="sibTrans" cxnId="{27D666C8-7EA4-43AE-A8FA-C11C2D64A67D}">
      <dgm:prSet/>
      <dgm:spPr/>
      <dgm:t>
        <a:bodyPr/>
        <a:lstStyle/>
        <a:p>
          <a:endParaRPr lang="es-PE"/>
        </a:p>
      </dgm:t>
    </dgm:pt>
    <dgm:pt modelId="{6B40A912-010C-42CB-9412-AFA78FE0DD4F}">
      <dgm:prSet custT="1"/>
      <dgm:spPr/>
      <dgm:t>
        <a:bodyPr/>
        <a:lstStyle/>
        <a:p>
          <a:r>
            <a:rPr lang="es-ES" sz="2000" b="1" dirty="0" smtClean="0">
              <a:solidFill>
                <a:schemeClr val="tx1">
                  <a:lumMod val="75000"/>
                  <a:lumOff val="25000"/>
                </a:schemeClr>
              </a:solidFill>
            </a:rPr>
            <a:t>REGÍMENES DE VISITAS</a:t>
          </a:r>
          <a:endParaRPr lang="es-ES" sz="1800" dirty="0" smtClean="0">
            <a:solidFill>
              <a:schemeClr val="tx1">
                <a:lumMod val="75000"/>
                <a:lumOff val="25000"/>
              </a:schemeClr>
            </a:solidFill>
          </a:endParaRPr>
        </a:p>
      </dgm:t>
    </dgm:pt>
    <dgm:pt modelId="{C3139C24-8397-4BDF-82DE-F3DF232F4A25}" type="parTrans" cxnId="{F6426725-2A6D-409E-B3BF-6EA56089E28F}">
      <dgm:prSet/>
      <dgm:spPr/>
      <dgm:t>
        <a:bodyPr/>
        <a:lstStyle/>
        <a:p>
          <a:endParaRPr lang="es-PE"/>
        </a:p>
      </dgm:t>
    </dgm:pt>
    <dgm:pt modelId="{D8B7541B-AD41-4AE8-AA38-567D591D069F}" type="sibTrans" cxnId="{F6426725-2A6D-409E-B3BF-6EA56089E28F}">
      <dgm:prSet/>
      <dgm:spPr/>
      <dgm:t>
        <a:bodyPr/>
        <a:lstStyle/>
        <a:p>
          <a:endParaRPr lang="es-PE"/>
        </a:p>
      </dgm:t>
    </dgm:pt>
    <dgm:pt modelId="{969EDB4A-A5D7-4611-83CE-A5401E85720F}">
      <dgm:prSet custT="1"/>
      <dgm:spPr/>
      <dgm:t>
        <a:bodyPr/>
        <a:lstStyle/>
        <a:p>
          <a:pPr>
            <a:lnSpc>
              <a:spcPct val="90000"/>
            </a:lnSpc>
          </a:pPr>
          <a:endParaRPr lang="es-PE" sz="1800" b="1" dirty="0" smtClean="0">
            <a:solidFill>
              <a:schemeClr val="tx1">
                <a:lumMod val="75000"/>
                <a:lumOff val="25000"/>
              </a:schemeClr>
            </a:solidFill>
          </a:endParaRPr>
        </a:p>
        <a:p>
          <a:pPr>
            <a:lnSpc>
              <a:spcPct val="90000"/>
            </a:lnSpc>
          </a:pPr>
          <a:r>
            <a:rPr lang="es-PE" sz="1800" b="1" dirty="0" smtClean="0">
              <a:solidFill>
                <a:schemeClr val="tx1">
                  <a:lumMod val="75000"/>
                  <a:lumOff val="25000"/>
                </a:schemeClr>
              </a:solidFill>
            </a:rPr>
            <a:t>ACOGIMIENTO </a:t>
          </a:r>
        </a:p>
        <a:p>
          <a:pPr>
            <a:lnSpc>
              <a:spcPct val="90000"/>
            </a:lnSpc>
          </a:pPr>
          <a:r>
            <a:rPr lang="es-PE" sz="1800" b="1" dirty="0" smtClean="0">
              <a:solidFill>
                <a:schemeClr val="tx1">
                  <a:lumMod val="75000"/>
                  <a:lumOff val="25000"/>
                </a:schemeClr>
              </a:solidFill>
            </a:rPr>
            <a:t>FAMILIAR </a:t>
          </a:r>
        </a:p>
        <a:p>
          <a:pPr>
            <a:lnSpc>
              <a:spcPct val="100000"/>
            </a:lnSpc>
          </a:pPr>
          <a:r>
            <a:rPr lang="es-PE" sz="1600" b="1" dirty="0" smtClean="0">
              <a:solidFill>
                <a:schemeClr val="tx1">
                  <a:lumMod val="75000"/>
                  <a:lumOff val="25000"/>
                </a:schemeClr>
              </a:solidFill>
            </a:rPr>
            <a:t>y ASPECTOS CONEXOS </a:t>
          </a:r>
          <a:endParaRPr lang="es-PE" sz="1600" b="1" dirty="0">
            <a:solidFill>
              <a:schemeClr val="tx1">
                <a:lumMod val="75000"/>
                <a:lumOff val="25000"/>
              </a:schemeClr>
            </a:solidFill>
          </a:endParaRPr>
        </a:p>
      </dgm:t>
    </dgm:pt>
    <dgm:pt modelId="{B1243D75-DBF1-4B58-ADE4-4BAFD3C9B239}" type="parTrans" cxnId="{0617B8CF-A413-4781-AC94-109B4CB4B8B7}">
      <dgm:prSet/>
      <dgm:spPr/>
      <dgm:t>
        <a:bodyPr/>
        <a:lstStyle/>
        <a:p>
          <a:endParaRPr lang="es-PE"/>
        </a:p>
      </dgm:t>
    </dgm:pt>
    <dgm:pt modelId="{D29DB33A-4991-4D7B-81C4-9F7953F203D4}" type="sibTrans" cxnId="{0617B8CF-A413-4781-AC94-109B4CB4B8B7}">
      <dgm:prSet/>
      <dgm:spPr/>
      <dgm:t>
        <a:bodyPr/>
        <a:lstStyle/>
        <a:p>
          <a:endParaRPr lang="es-PE"/>
        </a:p>
      </dgm:t>
    </dgm:pt>
    <dgm:pt modelId="{CEF5DEC4-441E-4925-968F-2FF57407665D}" type="pres">
      <dgm:prSet presAssocID="{215C8874-824A-4832-BB1F-614274AFB684}" presName="composite" presStyleCnt="0">
        <dgm:presLayoutVars>
          <dgm:chMax val="1"/>
          <dgm:dir/>
          <dgm:resizeHandles val="exact"/>
        </dgm:presLayoutVars>
      </dgm:prSet>
      <dgm:spPr/>
      <dgm:t>
        <a:bodyPr/>
        <a:lstStyle/>
        <a:p>
          <a:endParaRPr lang="es-PE"/>
        </a:p>
      </dgm:t>
    </dgm:pt>
    <dgm:pt modelId="{74995215-7ACA-4E7E-BF0A-FE5BB589DB66}" type="pres">
      <dgm:prSet presAssocID="{215C8874-824A-4832-BB1F-614274AFB684}" presName="radial" presStyleCnt="0">
        <dgm:presLayoutVars>
          <dgm:animLvl val="ctr"/>
        </dgm:presLayoutVars>
      </dgm:prSet>
      <dgm:spPr/>
    </dgm:pt>
    <dgm:pt modelId="{A30E44CF-3FFF-437B-B186-06D96FBA4B14}" type="pres">
      <dgm:prSet presAssocID="{0B9FEB8F-FD20-4119-A462-4243511F8BAE}" presName="centerShape" presStyleLbl="vennNode1" presStyleIdx="0" presStyleCnt="6" custScaleX="134919" custScaleY="133335" custLinFactNeighborX="-4616" custLinFactNeighborY="-1847"/>
      <dgm:spPr/>
      <dgm:t>
        <a:bodyPr/>
        <a:lstStyle/>
        <a:p>
          <a:endParaRPr lang="es-PE"/>
        </a:p>
      </dgm:t>
    </dgm:pt>
    <dgm:pt modelId="{33E1A134-D66C-4CEF-B313-5AE11CB447AB}" type="pres">
      <dgm:prSet presAssocID="{872D8FA4-0E8B-4CD0-96CA-2660A59ECECF}" presName="node" presStyleLbl="vennNode1" presStyleIdx="1" presStyleCnt="6">
        <dgm:presLayoutVars>
          <dgm:bulletEnabled val="1"/>
        </dgm:presLayoutVars>
      </dgm:prSet>
      <dgm:spPr/>
      <dgm:t>
        <a:bodyPr/>
        <a:lstStyle/>
        <a:p>
          <a:endParaRPr lang="es-PE"/>
        </a:p>
      </dgm:t>
    </dgm:pt>
    <dgm:pt modelId="{2395EABD-97D5-4473-B6D3-4928BEEEB12A}" type="pres">
      <dgm:prSet presAssocID="{6B40A912-010C-42CB-9412-AFA78FE0DD4F}" presName="node" presStyleLbl="vennNode1" presStyleIdx="2" presStyleCnt="6" custRadScaleRad="100396" custRadScaleInc="1928">
        <dgm:presLayoutVars>
          <dgm:bulletEnabled val="1"/>
        </dgm:presLayoutVars>
      </dgm:prSet>
      <dgm:spPr/>
      <dgm:t>
        <a:bodyPr/>
        <a:lstStyle/>
        <a:p>
          <a:endParaRPr lang="es-PE"/>
        </a:p>
      </dgm:t>
    </dgm:pt>
    <dgm:pt modelId="{97AC5EE8-80FC-4981-8282-30D1E9CC7189}" type="pres">
      <dgm:prSet presAssocID="{7080198B-0415-49EE-8240-B982A0107CC9}" presName="node" presStyleLbl="vennNode1" presStyleIdx="3" presStyleCnt="6">
        <dgm:presLayoutVars>
          <dgm:bulletEnabled val="1"/>
        </dgm:presLayoutVars>
      </dgm:prSet>
      <dgm:spPr/>
      <dgm:t>
        <a:bodyPr/>
        <a:lstStyle/>
        <a:p>
          <a:endParaRPr lang="es-PE"/>
        </a:p>
      </dgm:t>
    </dgm:pt>
    <dgm:pt modelId="{8F6F86C1-1AB8-409A-B100-FD4F4FE73556}" type="pres">
      <dgm:prSet presAssocID="{1546B420-02C6-4097-8D52-F972A9117DC0}" presName="node" presStyleLbl="vennNode1" presStyleIdx="4" presStyleCnt="6">
        <dgm:presLayoutVars>
          <dgm:bulletEnabled val="1"/>
        </dgm:presLayoutVars>
      </dgm:prSet>
      <dgm:spPr/>
      <dgm:t>
        <a:bodyPr/>
        <a:lstStyle/>
        <a:p>
          <a:endParaRPr lang="es-PE"/>
        </a:p>
      </dgm:t>
    </dgm:pt>
    <dgm:pt modelId="{7C236C43-5DC8-45FF-828A-649293EE8254}" type="pres">
      <dgm:prSet presAssocID="{969EDB4A-A5D7-4611-83CE-A5401E85720F}" presName="node" presStyleLbl="vennNode1" presStyleIdx="5" presStyleCnt="6" custScaleX="115014" custRadScaleRad="121777" custRadScaleInc="-1132">
        <dgm:presLayoutVars>
          <dgm:bulletEnabled val="1"/>
        </dgm:presLayoutVars>
      </dgm:prSet>
      <dgm:spPr/>
      <dgm:t>
        <a:bodyPr/>
        <a:lstStyle/>
        <a:p>
          <a:endParaRPr lang="es-PE"/>
        </a:p>
      </dgm:t>
    </dgm:pt>
  </dgm:ptLst>
  <dgm:cxnLst>
    <dgm:cxn modelId="{F6426725-2A6D-409E-B3BF-6EA56089E28F}" srcId="{0B9FEB8F-FD20-4119-A462-4243511F8BAE}" destId="{6B40A912-010C-42CB-9412-AFA78FE0DD4F}" srcOrd="1" destOrd="0" parTransId="{C3139C24-8397-4BDF-82DE-F3DF232F4A25}" sibTransId="{D8B7541B-AD41-4AE8-AA38-567D591D069F}"/>
    <dgm:cxn modelId="{E7C99767-72FE-46C2-A6FD-6096E2C48B31}" type="presOf" srcId="{872D8FA4-0E8B-4CD0-96CA-2660A59ECECF}" destId="{33E1A134-D66C-4CEF-B313-5AE11CB447AB}" srcOrd="0" destOrd="0" presId="urn:microsoft.com/office/officeart/2005/8/layout/radial3"/>
    <dgm:cxn modelId="{BCCC0E3C-3FDD-4B1E-8A39-58F8EC9C3793}" type="presOf" srcId="{0B9FEB8F-FD20-4119-A462-4243511F8BAE}" destId="{A30E44CF-3FFF-437B-B186-06D96FBA4B14}" srcOrd="0" destOrd="0" presId="urn:microsoft.com/office/officeart/2005/8/layout/radial3"/>
    <dgm:cxn modelId="{0617B8CF-A413-4781-AC94-109B4CB4B8B7}" srcId="{0B9FEB8F-FD20-4119-A462-4243511F8BAE}" destId="{969EDB4A-A5D7-4611-83CE-A5401E85720F}" srcOrd="4" destOrd="0" parTransId="{B1243D75-DBF1-4B58-ADE4-4BAFD3C9B239}" sibTransId="{D29DB33A-4991-4D7B-81C4-9F7953F203D4}"/>
    <dgm:cxn modelId="{0608F481-825F-4706-8DBF-72C8756368F4}" srcId="{215C8874-824A-4832-BB1F-614274AFB684}" destId="{0B9FEB8F-FD20-4119-A462-4243511F8BAE}" srcOrd="0" destOrd="0" parTransId="{F387BDCC-EBD3-4B92-931F-669C31665A40}" sibTransId="{6CA10E5C-731C-4364-90C0-79222D06AD8A}"/>
    <dgm:cxn modelId="{66BDC007-4808-4F21-BF4F-B8EDC6E69FA8}" type="presOf" srcId="{215C8874-824A-4832-BB1F-614274AFB684}" destId="{CEF5DEC4-441E-4925-968F-2FF57407665D}" srcOrd="0" destOrd="0" presId="urn:microsoft.com/office/officeart/2005/8/layout/radial3"/>
    <dgm:cxn modelId="{9E05C5D0-19D4-48D8-B9D4-D5CA7F0F3CC2}" srcId="{0B9FEB8F-FD20-4119-A462-4243511F8BAE}" destId="{872D8FA4-0E8B-4CD0-96CA-2660A59ECECF}" srcOrd="0" destOrd="0" parTransId="{676B050A-51CE-4468-B79F-EC0965567259}" sibTransId="{2665E219-E06E-466D-A9BD-579E1C071FCD}"/>
    <dgm:cxn modelId="{E6733A71-E340-4046-B108-35DA64C0466F}" srcId="{0B9FEB8F-FD20-4119-A462-4243511F8BAE}" destId="{7080198B-0415-49EE-8240-B982A0107CC9}" srcOrd="2" destOrd="0" parTransId="{59AD3563-93A7-4809-B7D7-B7CE2C53919B}" sibTransId="{9DEF01D6-D96E-43D6-A7A8-2CD9FBA7E2FF}"/>
    <dgm:cxn modelId="{4AC6A5BA-174D-4440-B3E4-41129F299E5E}" type="presOf" srcId="{7080198B-0415-49EE-8240-B982A0107CC9}" destId="{97AC5EE8-80FC-4981-8282-30D1E9CC7189}" srcOrd="0" destOrd="0" presId="urn:microsoft.com/office/officeart/2005/8/layout/radial3"/>
    <dgm:cxn modelId="{C6C3A49A-95CF-4FB3-9A09-B39B297093BA}" type="presOf" srcId="{1546B420-02C6-4097-8D52-F972A9117DC0}" destId="{8F6F86C1-1AB8-409A-B100-FD4F4FE73556}" srcOrd="0" destOrd="0" presId="urn:microsoft.com/office/officeart/2005/8/layout/radial3"/>
    <dgm:cxn modelId="{27D666C8-7EA4-43AE-A8FA-C11C2D64A67D}" srcId="{0B9FEB8F-FD20-4119-A462-4243511F8BAE}" destId="{1546B420-02C6-4097-8D52-F972A9117DC0}" srcOrd="3" destOrd="0" parTransId="{0E7057E1-7550-4962-8725-96C1DC7C935C}" sibTransId="{4345EF84-CCFE-4722-AC73-F1A7F671532B}"/>
    <dgm:cxn modelId="{4C87F544-E5DE-4106-B424-7A356DC89F85}" type="presOf" srcId="{6B40A912-010C-42CB-9412-AFA78FE0DD4F}" destId="{2395EABD-97D5-4473-B6D3-4928BEEEB12A}" srcOrd="0" destOrd="0" presId="urn:microsoft.com/office/officeart/2005/8/layout/radial3"/>
    <dgm:cxn modelId="{E4BB00D9-837E-4C8F-A00B-5A7D9B1F122D}" type="presOf" srcId="{969EDB4A-A5D7-4611-83CE-A5401E85720F}" destId="{7C236C43-5DC8-45FF-828A-649293EE8254}" srcOrd="0" destOrd="0" presId="urn:microsoft.com/office/officeart/2005/8/layout/radial3"/>
    <dgm:cxn modelId="{80ECF564-DA30-4290-8EE3-AD68C30E183E}" type="presParOf" srcId="{CEF5DEC4-441E-4925-968F-2FF57407665D}" destId="{74995215-7ACA-4E7E-BF0A-FE5BB589DB66}" srcOrd="0" destOrd="0" presId="urn:microsoft.com/office/officeart/2005/8/layout/radial3"/>
    <dgm:cxn modelId="{A258E913-2177-4AA2-B92B-A69F10E80AE3}" type="presParOf" srcId="{74995215-7ACA-4E7E-BF0A-FE5BB589DB66}" destId="{A30E44CF-3FFF-437B-B186-06D96FBA4B14}" srcOrd="0" destOrd="0" presId="urn:microsoft.com/office/officeart/2005/8/layout/radial3"/>
    <dgm:cxn modelId="{1C1891BB-3211-4D25-AAF5-16743C53980F}" type="presParOf" srcId="{74995215-7ACA-4E7E-BF0A-FE5BB589DB66}" destId="{33E1A134-D66C-4CEF-B313-5AE11CB447AB}" srcOrd="1" destOrd="0" presId="urn:microsoft.com/office/officeart/2005/8/layout/radial3"/>
    <dgm:cxn modelId="{499731F2-534F-4E99-8106-78B3FD2DA5E3}" type="presParOf" srcId="{74995215-7ACA-4E7E-BF0A-FE5BB589DB66}" destId="{2395EABD-97D5-4473-B6D3-4928BEEEB12A}" srcOrd="2" destOrd="0" presId="urn:microsoft.com/office/officeart/2005/8/layout/radial3"/>
    <dgm:cxn modelId="{FC28196E-E0D1-4781-AFBF-4C5029BEBA7C}" type="presParOf" srcId="{74995215-7ACA-4E7E-BF0A-FE5BB589DB66}" destId="{97AC5EE8-80FC-4981-8282-30D1E9CC7189}" srcOrd="3" destOrd="0" presId="urn:microsoft.com/office/officeart/2005/8/layout/radial3"/>
    <dgm:cxn modelId="{411A346E-B327-409D-B88F-AD24C8158414}" type="presParOf" srcId="{74995215-7ACA-4E7E-BF0A-FE5BB589DB66}" destId="{8F6F86C1-1AB8-409A-B100-FD4F4FE73556}" srcOrd="4" destOrd="0" presId="urn:microsoft.com/office/officeart/2005/8/layout/radial3"/>
    <dgm:cxn modelId="{EA7428E9-0EBA-49E4-BD3E-880C7576C02E}" type="presParOf" srcId="{74995215-7ACA-4E7E-BF0A-FE5BB589DB66}" destId="{7C236C43-5DC8-45FF-828A-649293EE825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90FB88-3C1F-4B8B-9ADB-39C778E93EF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PE"/>
        </a:p>
      </dgm:t>
    </dgm:pt>
    <dgm:pt modelId="{100EF79C-6866-460B-A41D-5AA261C734CC}">
      <dgm:prSet phldrT="[Texto]" custT="1"/>
      <dgm:spPr/>
      <dgm:t>
        <a:bodyPr/>
        <a:lstStyle/>
        <a:p>
          <a:pPr algn="ctr"/>
          <a:r>
            <a:rPr lang="es-PE" sz="2800" b="1" i="0" dirty="0" smtClean="0">
              <a:latin typeface="Arial Black" panose="020B0A04020102020204" pitchFamily="34" charset="0"/>
            </a:rPr>
            <a:t>VIGENCIA Y VALIDEZ DE LAS MEDIDAS DE PROTECCIÓN Y CAUTELARES</a:t>
          </a:r>
          <a:endParaRPr lang="es-PE" sz="2800" dirty="0" smtClean="0">
            <a:latin typeface="Arial Black" panose="020B0A04020102020204" pitchFamily="34" charset="0"/>
          </a:endParaRPr>
        </a:p>
        <a:p>
          <a:pPr algn="ctr"/>
          <a:r>
            <a:rPr lang="es-MX" altLang="es-PE" sz="2600" b="1" dirty="0" smtClean="0">
              <a:solidFill>
                <a:schemeClr val="bg1"/>
              </a:solidFill>
            </a:rPr>
            <a:t>D. </a:t>
          </a:r>
          <a:r>
            <a:rPr lang="es-MX" altLang="es-PE" sz="2600" b="1" dirty="0" err="1" smtClean="0">
              <a:solidFill>
                <a:schemeClr val="bg1"/>
              </a:solidFill>
            </a:rPr>
            <a:t>Leg</a:t>
          </a:r>
          <a:r>
            <a:rPr lang="es-MX" altLang="es-PE" sz="2600" b="1" dirty="0" smtClean="0">
              <a:solidFill>
                <a:schemeClr val="bg1"/>
              </a:solidFill>
            </a:rPr>
            <a:t>. N° 1386, a</a:t>
          </a:r>
          <a:r>
            <a:rPr lang="es-PE" sz="2600" b="1" i="0" dirty="0" err="1" smtClean="0">
              <a:solidFill>
                <a:schemeClr val="bg1"/>
              </a:solidFill>
            </a:rPr>
            <a:t>rtículo</a:t>
          </a:r>
          <a:r>
            <a:rPr lang="es-PE" sz="2600" b="1" i="0" dirty="0" smtClean="0">
              <a:solidFill>
                <a:schemeClr val="bg1"/>
              </a:solidFill>
            </a:rPr>
            <a:t> 23:</a:t>
          </a:r>
        </a:p>
        <a:p>
          <a:pPr algn="just"/>
          <a:r>
            <a:rPr lang="es-PE" sz="3200" dirty="0" smtClean="0"/>
            <a:t>Las medidas pueden ser sustituidas, ampliadas o dejadas sin efecto</a:t>
          </a:r>
          <a:endParaRPr lang="es-PE" sz="3200" dirty="0"/>
        </a:p>
      </dgm:t>
    </dgm:pt>
    <dgm:pt modelId="{AD0D3695-9E8C-4892-963B-F9431CFF8E75}" type="parTrans" cxnId="{FA93753B-8EE3-4F87-B086-75CB3021E2D0}">
      <dgm:prSet/>
      <dgm:spPr/>
      <dgm:t>
        <a:bodyPr/>
        <a:lstStyle/>
        <a:p>
          <a:endParaRPr lang="es-PE"/>
        </a:p>
      </dgm:t>
    </dgm:pt>
    <dgm:pt modelId="{62B11EE1-DF50-4891-9E5F-CADDAA45F093}" type="sibTrans" cxnId="{FA93753B-8EE3-4F87-B086-75CB3021E2D0}">
      <dgm:prSet/>
      <dgm:spPr/>
      <dgm:t>
        <a:bodyPr/>
        <a:lstStyle/>
        <a:p>
          <a:endParaRPr lang="es-PE"/>
        </a:p>
      </dgm:t>
    </dgm:pt>
    <dgm:pt modelId="{A6ED4993-F2CA-4AAC-A138-8088164643A1}">
      <dgm:prSet phldrT="[Texto]"/>
      <dgm:spPr/>
      <dgm:t>
        <a:bodyPr/>
        <a:lstStyle/>
        <a:p>
          <a:pPr algn="just"/>
          <a:r>
            <a:rPr lang="es-PE" dirty="0" smtClean="0"/>
            <a:t>Advierta la </a:t>
          </a:r>
          <a:r>
            <a:rPr lang="es-PE" b="1" dirty="0" smtClean="0"/>
            <a:t>variación</a:t>
          </a:r>
          <a:r>
            <a:rPr lang="es-PE" dirty="0" smtClean="0"/>
            <a:t> de la situación de </a:t>
          </a:r>
          <a:r>
            <a:rPr lang="es-PE" b="1" dirty="0" smtClean="0"/>
            <a:t>riesgo </a:t>
          </a:r>
          <a:r>
            <a:rPr lang="es-PE" dirty="0" smtClean="0"/>
            <a:t>de la víctima, o a solicitud de esta última; según los </a:t>
          </a:r>
          <a:r>
            <a:rPr lang="es-PE" b="1" dirty="0" smtClean="0"/>
            <a:t>informes</a:t>
          </a:r>
          <a:r>
            <a:rPr lang="es-PE" dirty="0" smtClean="0"/>
            <a:t> periódicos.</a:t>
          </a:r>
        </a:p>
      </dgm:t>
    </dgm:pt>
    <dgm:pt modelId="{E7CD0283-FC1A-49A0-B383-0878B85B91FA}" type="parTrans" cxnId="{6AD55AF5-7A3B-40C6-B09B-F2713DE9A01C}">
      <dgm:prSet/>
      <dgm:spPr/>
      <dgm:t>
        <a:bodyPr/>
        <a:lstStyle/>
        <a:p>
          <a:endParaRPr lang="es-PE"/>
        </a:p>
      </dgm:t>
    </dgm:pt>
    <dgm:pt modelId="{32B0CEDB-9A40-4AFD-BEF0-6ADDFD51CC9C}" type="sibTrans" cxnId="{6AD55AF5-7A3B-40C6-B09B-F2713DE9A01C}">
      <dgm:prSet/>
      <dgm:spPr/>
      <dgm:t>
        <a:bodyPr/>
        <a:lstStyle/>
        <a:p>
          <a:endParaRPr lang="es-PE"/>
        </a:p>
      </dgm:t>
    </dgm:pt>
    <dgm:pt modelId="{8672B42C-9B8A-4999-9F96-5C0D2466F01B}">
      <dgm:prSet phldrT="[Texto]" custT="1"/>
      <dgm:spPr/>
      <dgm:t>
        <a:bodyPr/>
        <a:lstStyle/>
        <a:p>
          <a:pPr algn="ctr"/>
          <a:r>
            <a:rPr lang="es-PE" sz="2800" dirty="0" smtClean="0"/>
            <a:t>Sentencia o disposición de </a:t>
          </a:r>
          <a:r>
            <a:rPr lang="es-PE" sz="2800" b="1" dirty="0" smtClean="0"/>
            <a:t>archivo</a:t>
          </a:r>
          <a:r>
            <a:rPr lang="es-PE" sz="2800" dirty="0" smtClean="0"/>
            <a:t> de la investigación, o proceso penal o de faltas.</a:t>
          </a:r>
        </a:p>
      </dgm:t>
    </dgm:pt>
    <dgm:pt modelId="{CBA3A298-20B9-4B0C-AFDF-7FACEB303CC4}" type="parTrans" cxnId="{A3DB2ABE-D96D-4555-A16C-4B23C28C42CB}">
      <dgm:prSet/>
      <dgm:spPr/>
      <dgm:t>
        <a:bodyPr/>
        <a:lstStyle/>
        <a:p>
          <a:endParaRPr lang="es-PE"/>
        </a:p>
      </dgm:t>
    </dgm:pt>
    <dgm:pt modelId="{4E949FB7-2209-4F37-96F6-27EDF6739C5E}" type="sibTrans" cxnId="{A3DB2ABE-D96D-4555-A16C-4B23C28C42CB}">
      <dgm:prSet/>
      <dgm:spPr/>
      <dgm:t>
        <a:bodyPr/>
        <a:lstStyle/>
        <a:p>
          <a:endParaRPr lang="es-PE"/>
        </a:p>
      </dgm:t>
    </dgm:pt>
    <dgm:pt modelId="{703C615D-E5F3-4969-ABE9-A161923949B3}">
      <dgm:prSet phldrT="[Texto]"/>
      <dgm:spPr/>
      <dgm:t>
        <a:bodyPr/>
        <a:lstStyle/>
        <a:p>
          <a:pPr algn="ctr"/>
          <a:r>
            <a:rPr lang="es-PE" dirty="0" smtClean="0"/>
            <a:t>¿CÓMO? </a:t>
          </a:r>
        </a:p>
        <a:p>
          <a:pPr algn="ctr"/>
          <a:r>
            <a:rPr lang="es-PE" b="1" dirty="0" smtClean="0"/>
            <a:t>Cita a las partes</a:t>
          </a:r>
          <a:r>
            <a:rPr lang="es-PE" dirty="0" smtClean="0"/>
            <a:t> a la audiencia respectiva.</a:t>
          </a:r>
          <a:endParaRPr lang="es-PE" dirty="0"/>
        </a:p>
      </dgm:t>
    </dgm:pt>
    <dgm:pt modelId="{1FF2743A-5DAE-4117-BC5C-6FEDA86B4091}" type="parTrans" cxnId="{3102EB55-F732-4EC1-8D3C-41BE7081E7DB}">
      <dgm:prSet/>
      <dgm:spPr/>
      <dgm:t>
        <a:bodyPr/>
        <a:lstStyle/>
        <a:p>
          <a:endParaRPr lang="es-PE"/>
        </a:p>
      </dgm:t>
    </dgm:pt>
    <dgm:pt modelId="{3943A43A-F7B4-4855-B887-F14918095C3D}" type="sibTrans" cxnId="{3102EB55-F732-4EC1-8D3C-41BE7081E7DB}">
      <dgm:prSet/>
      <dgm:spPr/>
      <dgm:t>
        <a:bodyPr/>
        <a:lstStyle/>
        <a:p>
          <a:endParaRPr lang="es-PE"/>
        </a:p>
      </dgm:t>
    </dgm:pt>
    <dgm:pt modelId="{EEF20615-357A-4AF7-A8BE-8EB8FB7155AB}" type="pres">
      <dgm:prSet presAssocID="{AF90FB88-3C1F-4B8B-9ADB-39C778E93EFD}" presName="Name0" presStyleCnt="0">
        <dgm:presLayoutVars>
          <dgm:chPref val="1"/>
          <dgm:dir/>
          <dgm:animOne val="branch"/>
          <dgm:animLvl val="lvl"/>
          <dgm:resizeHandles/>
        </dgm:presLayoutVars>
      </dgm:prSet>
      <dgm:spPr/>
      <dgm:t>
        <a:bodyPr/>
        <a:lstStyle/>
        <a:p>
          <a:endParaRPr lang="es-PE"/>
        </a:p>
      </dgm:t>
    </dgm:pt>
    <dgm:pt modelId="{31035E73-B97B-419F-A894-5CE2D631F756}" type="pres">
      <dgm:prSet presAssocID="{100EF79C-6866-460B-A41D-5AA261C734CC}" presName="vertOne" presStyleCnt="0"/>
      <dgm:spPr/>
    </dgm:pt>
    <dgm:pt modelId="{609BFC6C-4E48-4A18-90FF-34BABFE1ADF8}" type="pres">
      <dgm:prSet presAssocID="{100EF79C-6866-460B-A41D-5AA261C734CC}" presName="txOne" presStyleLbl="node0" presStyleIdx="0" presStyleCnt="1">
        <dgm:presLayoutVars>
          <dgm:chPref val="3"/>
        </dgm:presLayoutVars>
      </dgm:prSet>
      <dgm:spPr/>
      <dgm:t>
        <a:bodyPr/>
        <a:lstStyle/>
        <a:p>
          <a:endParaRPr lang="es-PE"/>
        </a:p>
      </dgm:t>
    </dgm:pt>
    <dgm:pt modelId="{1C99E057-D78C-4661-9A33-04413E4451CB}" type="pres">
      <dgm:prSet presAssocID="{100EF79C-6866-460B-A41D-5AA261C734CC}" presName="parTransOne" presStyleCnt="0"/>
      <dgm:spPr/>
    </dgm:pt>
    <dgm:pt modelId="{2B8000E1-718D-4E10-B0C6-15A6BEEE25CD}" type="pres">
      <dgm:prSet presAssocID="{100EF79C-6866-460B-A41D-5AA261C734CC}" presName="horzOne" presStyleCnt="0"/>
      <dgm:spPr/>
    </dgm:pt>
    <dgm:pt modelId="{EC19BF5E-1BC2-43F1-88A3-F32EBCEAA157}" type="pres">
      <dgm:prSet presAssocID="{A6ED4993-F2CA-4AAC-A138-8088164643A1}" presName="vertTwo" presStyleCnt="0"/>
      <dgm:spPr/>
    </dgm:pt>
    <dgm:pt modelId="{79012E2C-4639-42F1-ABCC-1BB213D75CB6}" type="pres">
      <dgm:prSet presAssocID="{A6ED4993-F2CA-4AAC-A138-8088164643A1}" presName="txTwo" presStyleLbl="node2" presStyleIdx="0" presStyleCnt="3" custLinFactNeighborX="3063" custLinFactNeighborY="-5304">
        <dgm:presLayoutVars>
          <dgm:chPref val="3"/>
        </dgm:presLayoutVars>
      </dgm:prSet>
      <dgm:spPr/>
      <dgm:t>
        <a:bodyPr/>
        <a:lstStyle/>
        <a:p>
          <a:endParaRPr lang="es-PE"/>
        </a:p>
      </dgm:t>
    </dgm:pt>
    <dgm:pt modelId="{9B3BD320-311A-4E04-8264-DE144823E63C}" type="pres">
      <dgm:prSet presAssocID="{A6ED4993-F2CA-4AAC-A138-8088164643A1}" presName="horzTwo" presStyleCnt="0"/>
      <dgm:spPr/>
    </dgm:pt>
    <dgm:pt modelId="{D8D5AD51-06E3-436B-BC58-6150BD1DD6C4}" type="pres">
      <dgm:prSet presAssocID="{32B0CEDB-9A40-4AFD-BEF0-6ADDFD51CC9C}" presName="sibSpaceTwo" presStyleCnt="0"/>
      <dgm:spPr/>
    </dgm:pt>
    <dgm:pt modelId="{0EB69160-0877-4A50-90EE-D90AFDEB629D}" type="pres">
      <dgm:prSet presAssocID="{8672B42C-9B8A-4999-9F96-5C0D2466F01B}" presName="vertTwo" presStyleCnt="0"/>
      <dgm:spPr/>
    </dgm:pt>
    <dgm:pt modelId="{5A984DC4-DAB8-4483-BEE1-7E101836474C}" type="pres">
      <dgm:prSet presAssocID="{8672B42C-9B8A-4999-9F96-5C0D2466F01B}" presName="txTwo" presStyleLbl="node2" presStyleIdx="1" presStyleCnt="3" custScaleX="106153" custScaleY="103705" custLinFactNeighborY="-6890">
        <dgm:presLayoutVars>
          <dgm:chPref val="3"/>
        </dgm:presLayoutVars>
      </dgm:prSet>
      <dgm:spPr/>
      <dgm:t>
        <a:bodyPr/>
        <a:lstStyle/>
        <a:p>
          <a:endParaRPr lang="es-PE"/>
        </a:p>
      </dgm:t>
    </dgm:pt>
    <dgm:pt modelId="{D9248F3C-BFEB-4DAE-89BE-6AA5AD4A7FCA}" type="pres">
      <dgm:prSet presAssocID="{8672B42C-9B8A-4999-9F96-5C0D2466F01B}" presName="horzTwo" presStyleCnt="0"/>
      <dgm:spPr/>
    </dgm:pt>
    <dgm:pt modelId="{CF3DC317-1BB0-4962-9AA3-626026BEF6DE}" type="pres">
      <dgm:prSet presAssocID="{4E949FB7-2209-4F37-96F6-27EDF6739C5E}" presName="sibSpaceTwo" presStyleCnt="0"/>
      <dgm:spPr/>
    </dgm:pt>
    <dgm:pt modelId="{292A1727-2905-4B35-AC86-92380EE23E85}" type="pres">
      <dgm:prSet presAssocID="{703C615D-E5F3-4969-ABE9-A161923949B3}" presName="vertTwo" presStyleCnt="0"/>
      <dgm:spPr/>
    </dgm:pt>
    <dgm:pt modelId="{26856C9D-AAB5-443D-A889-28C0DC6312A6}" type="pres">
      <dgm:prSet presAssocID="{703C615D-E5F3-4969-ABE9-A161923949B3}" presName="txTwo" presStyleLbl="node2" presStyleIdx="2" presStyleCnt="3" custLinFactNeighborX="1242" custLinFactNeighborY="-5716">
        <dgm:presLayoutVars>
          <dgm:chPref val="3"/>
        </dgm:presLayoutVars>
      </dgm:prSet>
      <dgm:spPr/>
      <dgm:t>
        <a:bodyPr/>
        <a:lstStyle/>
        <a:p>
          <a:endParaRPr lang="es-PE"/>
        </a:p>
      </dgm:t>
    </dgm:pt>
    <dgm:pt modelId="{75BC543F-E66C-492B-96B2-7A237934F7D3}" type="pres">
      <dgm:prSet presAssocID="{703C615D-E5F3-4969-ABE9-A161923949B3}" presName="horzTwo" presStyleCnt="0"/>
      <dgm:spPr/>
    </dgm:pt>
  </dgm:ptLst>
  <dgm:cxnLst>
    <dgm:cxn modelId="{A3DB2ABE-D96D-4555-A16C-4B23C28C42CB}" srcId="{100EF79C-6866-460B-A41D-5AA261C734CC}" destId="{8672B42C-9B8A-4999-9F96-5C0D2466F01B}" srcOrd="1" destOrd="0" parTransId="{CBA3A298-20B9-4B0C-AFDF-7FACEB303CC4}" sibTransId="{4E949FB7-2209-4F37-96F6-27EDF6739C5E}"/>
    <dgm:cxn modelId="{FA93753B-8EE3-4F87-B086-75CB3021E2D0}" srcId="{AF90FB88-3C1F-4B8B-9ADB-39C778E93EFD}" destId="{100EF79C-6866-460B-A41D-5AA261C734CC}" srcOrd="0" destOrd="0" parTransId="{AD0D3695-9E8C-4892-963B-F9431CFF8E75}" sibTransId="{62B11EE1-DF50-4891-9E5F-CADDAA45F093}"/>
    <dgm:cxn modelId="{01CD836B-778D-4464-86AD-8D5669440CE4}" type="presOf" srcId="{703C615D-E5F3-4969-ABE9-A161923949B3}" destId="{26856C9D-AAB5-443D-A889-28C0DC6312A6}" srcOrd="0" destOrd="0" presId="urn:microsoft.com/office/officeart/2005/8/layout/hierarchy4"/>
    <dgm:cxn modelId="{38DD578E-2AEA-493C-9824-90DCB22670A9}" type="presOf" srcId="{AF90FB88-3C1F-4B8B-9ADB-39C778E93EFD}" destId="{EEF20615-357A-4AF7-A8BE-8EB8FB7155AB}" srcOrd="0" destOrd="0" presId="urn:microsoft.com/office/officeart/2005/8/layout/hierarchy4"/>
    <dgm:cxn modelId="{1A627E5F-8C05-47A3-89F0-589B3008AA5F}" type="presOf" srcId="{A6ED4993-F2CA-4AAC-A138-8088164643A1}" destId="{79012E2C-4639-42F1-ABCC-1BB213D75CB6}" srcOrd="0" destOrd="0" presId="urn:microsoft.com/office/officeart/2005/8/layout/hierarchy4"/>
    <dgm:cxn modelId="{A456F379-DC9B-4010-BFE1-C007AA6BEB5F}" type="presOf" srcId="{8672B42C-9B8A-4999-9F96-5C0D2466F01B}" destId="{5A984DC4-DAB8-4483-BEE1-7E101836474C}" srcOrd="0" destOrd="0" presId="urn:microsoft.com/office/officeart/2005/8/layout/hierarchy4"/>
    <dgm:cxn modelId="{3102EB55-F732-4EC1-8D3C-41BE7081E7DB}" srcId="{100EF79C-6866-460B-A41D-5AA261C734CC}" destId="{703C615D-E5F3-4969-ABE9-A161923949B3}" srcOrd="2" destOrd="0" parTransId="{1FF2743A-5DAE-4117-BC5C-6FEDA86B4091}" sibTransId="{3943A43A-F7B4-4855-B887-F14918095C3D}"/>
    <dgm:cxn modelId="{4938DCFB-5F79-4380-9BB3-11F25EA99635}" type="presOf" srcId="{100EF79C-6866-460B-A41D-5AA261C734CC}" destId="{609BFC6C-4E48-4A18-90FF-34BABFE1ADF8}" srcOrd="0" destOrd="0" presId="urn:microsoft.com/office/officeart/2005/8/layout/hierarchy4"/>
    <dgm:cxn modelId="{6AD55AF5-7A3B-40C6-B09B-F2713DE9A01C}" srcId="{100EF79C-6866-460B-A41D-5AA261C734CC}" destId="{A6ED4993-F2CA-4AAC-A138-8088164643A1}" srcOrd="0" destOrd="0" parTransId="{E7CD0283-FC1A-49A0-B383-0878B85B91FA}" sibTransId="{32B0CEDB-9A40-4AFD-BEF0-6ADDFD51CC9C}"/>
    <dgm:cxn modelId="{0F0FD959-3C14-43CA-918D-FDF4DEFE9AF2}" type="presParOf" srcId="{EEF20615-357A-4AF7-A8BE-8EB8FB7155AB}" destId="{31035E73-B97B-419F-A894-5CE2D631F756}" srcOrd="0" destOrd="0" presId="urn:microsoft.com/office/officeart/2005/8/layout/hierarchy4"/>
    <dgm:cxn modelId="{E3EB5A89-933D-4069-BB0A-9763417600AD}" type="presParOf" srcId="{31035E73-B97B-419F-A894-5CE2D631F756}" destId="{609BFC6C-4E48-4A18-90FF-34BABFE1ADF8}" srcOrd="0" destOrd="0" presId="urn:microsoft.com/office/officeart/2005/8/layout/hierarchy4"/>
    <dgm:cxn modelId="{647EABF0-F800-4ED7-8737-9E37CBAC2A6F}" type="presParOf" srcId="{31035E73-B97B-419F-A894-5CE2D631F756}" destId="{1C99E057-D78C-4661-9A33-04413E4451CB}" srcOrd="1" destOrd="0" presId="urn:microsoft.com/office/officeart/2005/8/layout/hierarchy4"/>
    <dgm:cxn modelId="{17B55F75-90D1-4075-85B2-CC69C0F6E0ED}" type="presParOf" srcId="{31035E73-B97B-419F-A894-5CE2D631F756}" destId="{2B8000E1-718D-4E10-B0C6-15A6BEEE25CD}" srcOrd="2" destOrd="0" presId="urn:microsoft.com/office/officeart/2005/8/layout/hierarchy4"/>
    <dgm:cxn modelId="{2649B5FA-1F57-4613-804C-685AAB1552CC}" type="presParOf" srcId="{2B8000E1-718D-4E10-B0C6-15A6BEEE25CD}" destId="{EC19BF5E-1BC2-43F1-88A3-F32EBCEAA157}" srcOrd="0" destOrd="0" presId="urn:microsoft.com/office/officeart/2005/8/layout/hierarchy4"/>
    <dgm:cxn modelId="{310E17DA-C4B2-4301-875F-32B3C6F0A0E2}" type="presParOf" srcId="{EC19BF5E-1BC2-43F1-88A3-F32EBCEAA157}" destId="{79012E2C-4639-42F1-ABCC-1BB213D75CB6}" srcOrd="0" destOrd="0" presId="urn:microsoft.com/office/officeart/2005/8/layout/hierarchy4"/>
    <dgm:cxn modelId="{12FA4019-A0D1-48F2-9846-6A85D5909E79}" type="presParOf" srcId="{EC19BF5E-1BC2-43F1-88A3-F32EBCEAA157}" destId="{9B3BD320-311A-4E04-8264-DE144823E63C}" srcOrd="1" destOrd="0" presId="urn:microsoft.com/office/officeart/2005/8/layout/hierarchy4"/>
    <dgm:cxn modelId="{8863532E-B37F-4531-AACA-31B35777B4E9}" type="presParOf" srcId="{2B8000E1-718D-4E10-B0C6-15A6BEEE25CD}" destId="{D8D5AD51-06E3-436B-BC58-6150BD1DD6C4}" srcOrd="1" destOrd="0" presId="urn:microsoft.com/office/officeart/2005/8/layout/hierarchy4"/>
    <dgm:cxn modelId="{9F9DD248-1057-4713-B5BB-94F0A273C006}" type="presParOf" srcId="{2B8000E1-718D-4E10-B0C6-15A6BEEE25CD}" destId="{0EB69160-0877-4A50-90EE-D90AFDEB629D}" srcOrd="2" destOrd="0" presId="urn:microsoft.com/office/officeart/2005/8/layout/hierarchy4"/>
    <dgm:cxn modelId="{302551EF-B0EC-4220-BD11-1E4732A6C4BC}" type="presParOf" srcId="{0EB69160-0877-4A50-90EE-D90AFDEB629D}" destId="{5A984DC4-DAB8-4483-BEE1-7E101836474C}" srcOrd="0" destOrd="0" presId="urn:microsoft.com/office/officeart/2005/8/layout/hierarchy4"/>
    <dgm:cxn modelId="{D5063BA1-BAF2-4CEC-8616-7A65F2420510}" type="presParOf" srcId="{0EB69160-0877-4A50-90EE-D90AFDEB629D}" destId="{D9248F3C-BFEB-4DAE-89BE-6AA5AD4A7FCA}" srcOrd="1" destOrd="0" presId="urn:microsoft.com/office/officeart/2005/8/layout/hierarchy4"/>
    <dgm:cxn modelId="{5984607D-C60F-4B82-888B-5B06E07EB54D}" type="presParOf" srcId="{2B8000E1-718D-4E10-B0C6-15A6BEEE25CD}" destId="{CF3DC317-1BB0-4962-9AA3-626026BEF6DE}" srcOrd="3" destOrd="0" presId="urn:microsoft.com/office/officeart/2005/8/layout/hierarchy4"/>
    <dgm:cxn modelId="{79AB7A10-E65D-4867-8F7D-FC2A42F2C81B}" type="presParOf" srcId="{2B8000E1-718D-4E10-B0C6-15A6BEEE25CD}" destId="{292A1727-2905-4B35-AC86-92380EE23E85}" srcOrd="4" destOrd="0" presId="urn:microsoft.com/office/officeart/2005/8/layout/hierarchy4"/>
    <dgm:cxn modelId="{D0B72326-C592-4E90-BF08-681FCDDED23C}" type="presParOf" srcId="{292A1727-2905-4B35-AC86-92380EE23E85}" destId="{26856C9D-AAB5-443D-A889-28C0DC6312A6}" srcOrd="0" destOrd="0" presId="urn:microsoft.com/office/officeart/2005/8/layout/hierarchy4"/>
    <dgm:cxn modelId="{8C8A27F1-47CA-4B45-BC32-44DC297DDB36}" type="presParOf" srcId="{292A1727-2905-4B35-AC86-92380EE23E85}" destId="{75BC543F-E66C-492B-96B2-7A237934F7D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D552A58-C0FA-4620-9FF5-F95E5AFD3AC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PE"/>
        </a:p>
      </dgm:t>
    </dgm:pt>
    <dgm:pt modelId="{527C0CD1-2271-45F1-B37C-4853559F2B46}">
      <dgm:prSet phldrT="[Texto]" custT="1"/>
      <dgm:spPr/>
      <dgm:t>
        <a:bodyPr/>
        <a:lstStyle/>
        <a:p>
          <a:endParaRPr lang="es-PE" sz="4400" b="1" dirty="0" smtClean="0">
            <a:latin typeface="Arial Black" panose="020B0A04020102020204" pitchFamily="34" charset="0"/>
          </a:endParaRPr>
        </a:p>
        <a:p>
          <a:r>
            <a:rPr lang="es-PE" sz="4400" b="1" dirty="0" smtClean="0">
              <a:latin typeface="Arial Black" panose="020B0A04020102020204" pitchFamily="34" charset="0"/>
            </a:rPr>
            <a:t>AMBITO DE APLICACIÓN DE PROTOCOLO</a:t>
          </a:r>
        </a:p>
        <a:p>
          <a:endParaRPr lang="es-PE" sz="4400" b="1" dirty="0">
            <a:latin typeface="Arial Black" panose="020B0A04020102020204" pitchFamily="34" charset="0"/>
          </a:endParaRPr>
        </a:p>
      </dgm:t>
    </dgm:pt>
    <dgm:pt modelId="{EDF2AB2E-D10D-4261-A786-A0D1E61C90DB}" type="parTrans" cxnId="{C50C9144-BBF7-4CC3-877A-C314C833C3F5}">
      <dgm:prSet/>
      <dgm:spPr/>
      <dgm:t>
        <a:bodyPr/>
        <a:lstStyle/>
        <a:p>
          <a:endParaRPr lang="es-PE"/>
        </a:p>
      </dgm:t>
    </dgm:pt>
    <dgm:pt modelId="{C285AD60-6F5B-49D7-98D6-B24C238DB1DE}" type="sibTrans" cxnId="{C50C9144-BBF7-4CC3-877A-C314C833C3F5}">
      <dgm:prSet/>
      <dgm:spPr/>
      <dgm:t>
        <a:bodyPr/>
        <a:lstStyle/>
        <a:p>
          <a:endParaRPr lang="es-PE"/>
        </a:p>
      </dgm:t>
    </dgm:pt>
    <dgm:pt modelId="{B308DE0A-7828-4788-A1F6-B851EED42A88}">
      <dgm:prSet phldrT="[Texto]" custT="1"/>
      <dgm:spPr/>
      <dgm:t>
        <a:bodyPr/>
        <a:lstStyle/>
        <a:p>
          <a:r>
            <a:rPr lang="es-PE" sz="2400" b="1" dirty="0" smtClean="0"/>
            <a:t>EN QUE CASOS?</a:t>
          </a:r>
        </a:p>
        <a:p>
          <a:r>
            <a:rPr lang="es-PE" sz="2200" dirty="0" smtClean="0"/>
            <a:t>Muerte violenta de una mujer</a:t>
          </a:r>
        </a:p>
        <a:p>
          <a:r>
            <a:rPr lang="es-PE" sz="2200" dirty="0" smtClean="0"/>
            <a:t> homicidio </a:t>
          </a:r>
        </a:p>
        <a:p>
          <a:r>
            <a:rPr lang="es-PE" sz="2200" dirty="0" smtClean="0"/>
            <a:t>suicidio </a:t>
          </a:r>
        </a:p>
        <a:p>
          <a:r>
            <a:rPr lang="es-PE" sz="2200" dirty="0" smtClean="0"/>
            <a:t>accidente </a:t>
          </a:r>
        </a:p>
        <a:p>
          <a:r>
            <a:rPr lang="es-PE" sz="2200" dirty="0" smtClean="0"/>
            <a:t>muertes sospechosas de criminalidad </a:t>
          </a:r>
        </a:p>
        <a:p>
          <a:r>
            <a:rPr lang="es-PE" sz="2200" dirty="0" smtClean="0"/>
            <a:t>También: tentativa </a:t>
          </a:r>
          <a:r>
            <a:rPr lang="es-PE" sz="2200" dirty="0" err="1" smtClean="0"/>
            <a:t>femicidio</a:t>
          </a:r>
          <a:r>
            <a:rPr lang="es-PE" sz="2200" dirty="0" smtClean="0"/>
            <a:t> vinculado de varones crímenes de género</a:t>
          </a:r>
          <a:endParaRPr lang="es-PE" sz="2200" dirty="0"/>
        </a:p>
      </dgm:t>
    </dgm:pt>
    <dgm:pt modelId="{1A8471DD-4FD8-48E8-B01B-AF9A86B4DEAB}" type="parTrans" cxnId="{7AB1C454-32A6-4BD8-924A-24F3E48E3A1D}">
      <dgm:prSet/>
      <dgm:spPr/>
      <dgm:t>
        <a:bodyPr/>
        <a:lstStyle/>
        <a:p>
          <a:endParaRPr lang="es-PE"/>
        </a:p>
      </dgm:t>
    </dgm:pt>
    <dgm:pt modelId="{02400E2D-C61E-4A6C-B59F-B3A27CFF9F11}" type="sibTrans" cxnId="{7AB1C454-32A6-4BD8-924A-24F3E48E3A1D}">
      <dgm:prSet/>
      <dgm:spPr/>
      <dgm:t>
        <a:bodyPr/>
        <a:lstStyle/>
        <a:p>
          <a:endParaRPr lang="es-PE"/>
        </a:p>
      </dgm:t>
    </dgm:pt>
    <dgm:pt modelId="{DD33BAE5-1746-409F-BB27-B0619F3967DF}">
      <dgm:prSet phldrT="[Texto]"/>
      <dgm:spPr/>
      <dgm:t>
        <a:bodyPr/>
        <a:lstStyle/>
        <a:p>
          <a:r>
            <a:rPr lang="es-PE" b="1" dirty="0" smtClean="0"/>
            <a:t>CUANDO?</a:t>
          </a:r>
        </a:p>
        <a:p>
          <a:r>
            <a:rPr lang="es-PE" dirty="0" smtClean="0"/>
            <a:t>Desde el inicio de la investigación de la muerte violenta de una mujer</a:t>
          </a:r>
          <a:endParaRPr lang="es-PE" dirty="0"/>
        </a:p>
      </dgm:t>
    </dgm:pt>
    <dgm:pt modelId="{A8F5A153-CEBA-47A7-83DC-A20B21D9318D}" type="parTrans" cxnId="{33D6BE97-45DF-4E8A-A4B4-D1E04891BAE4}">
      <dgm:prSet/>
      <dgm:spPr/>
      <dgm:t>
        <a:bodyPr/>
        <a:lstStyle/>
        <a:p>
          <a:endParaRPr lang="es-PE"/>
        </a:p>
      </dgm:t>
    </dgm:pt>
    <dgm:pt modelId="{97756CB8-8BED-48F6-88BD-8D4FA729AD28}" type="sibTrans" cxnId="{33D6BE97-45DF-4E8A-A4B4-D1E04891BAE4}">
      <dgm:prSet/>
      <dgm:spPr/>
      <dgm:t>
        <a:bodyPr/>
        <a:lstStyle/>
        <a:p>
          <a:endParaRPr lang="es-PE"/>
        </a:p>
      </dgm:t>
    </dgm:pt>
    <dgm:pt modelId="{E8B4E7DC-1D5C-4579-BA9A-13E44A22E777}">
      <dgm:prSet phldrT="[Texto]"/>
      <dgm:spPr/>
      <dgm:t>
        <a:bodyPr/>
        <a:lstStyle/>
        <a:p>
          <a:pPr algn="ctr"/>
          <a:r>
            <a:rPr lang="es-PE" b="1" dirty="0" smtClean="0"/>
            <a:t>PARA QUE?</a:t>
          </a:r>
        </a:p>
        <a:p>
          <a:pPr algn="just"/>
          <a:r>
            <a:rPr lang="es-PE" dirty="0" smtClean="0"/>
            <a:t>Investigar con perspectiva de género Identificar signos e indicios de VG </a:t>
          </a:r>
        </a:p>
        <a:p>
          <a:pPr algn="just"/>
          <a:r>
            <a:rPr lang="es-PE" dirty="0" smtClean="0"/>
            <a:t>Promover una coordinación interinstitucional Garantizar los derechos de las víctimas </a:t>
          </a:r>
          <a:endParaRPr lang="es-PE" dirty="0"/>
        </a:p>
      </dgm:t>
    </dgm:pt>
    <dgm:pt modelId="{48A24324-0A7E-48A8-BDFC-5EDFFDE69E17}" type="parTrans" cxnId="{67B9E116-2640-40A5-ABA2-8DDAFC76DD28}">
      <dgm:prSet/>
      <dgm:spPr/>
      <dgm:t>
        <a:bodyPr/>
        <a:lstStyle/>
        <a:p>
          <a:endParaRPr lang="es-PE"/>
        </a:p>
      </dgm:t>
    </dgm:pt>
    <dgm:pt modelId="{501FA091-B6D5-4F6F-B0EC-9F3DE70D4AB6}" type="sibTrans" cxnId="{67B9E116-2640-40A5-ABA2-8DDAFC76DD28}">
      <dgm:prSet/>
      <dgm:spPr/>
      <dgm:t>
        <a:bodyPr/>
        <a:lstStyle/>
        <a:p>
          <a:endParaRPr lang="es-PE"/>
        </a:p>
      </dgm:t>
    </dgm:pt>
    <dgm:pt modelId="{DC46A076-7F23-483E-B353-F63BCFE83FF3}" type="pres">
      <dgm:prSet presAssocID="{6D552A58-C0FA-4620-9FF5-F95E5AFD3ACB}" presName="composite" presStyleCnt="0">
        <dgm:presLayoutVars>
          <dgm:chMax val="1"/>
          <dgm:dir/>
          <dgm:resizeHandles val="exact"/>
        </dgm:presLayoutVars>
      </dgm:prSet>
      <dgm:spPr/>
      <dgm:t>
        <a:bodyPr/>
        <a:lstStyle/>
        <a:p>
          <a:endParaRPr lang="es-PE"/>
        </a:p>
      </dgm:t>
    </dgm:pt>
    <dgm:pt modelId="{4D9B0C14-9656-42A7-9111-546A017ED2C4}" type="pres">
      <dgm:prSet presAssocID="{527C0CD1-2271-45F1-B37C-4853559F2B46}" presName="roof" presStyleLbl="dkBgShp" presStyleIdx="0" presStyleCnt="2"/>
      <dgm:spPr/>
      <dgm:t>
        <a:bodyPr/>
        <a:lstStyle/>
        <a:p>
          <a:endParaRPr lang="es-PE"/>
        </a:p>
      </dgm:t>
    </dgm:pt>
    <dgm:pt modelId="{A7DE9464-076D-4F36-99DD-04154D6A4FD2}" type="pres">
      <dgm:prSet presAssocID="{527C0CD1-2271-45F1-B37C-4853559F2B46}" presName="pillars" presStyleCnt="0"/>
      <dgm:spPr/>
    </dgm:pt>
    <dgm:pt modelId="{6B1C62D0-C7CB-4D47-896D-FE901A0D48EF}" type="pres">
      <dgm:prSet presAssocID="{527C0CD1-2271-45F1-B37C-4853559F2B46}" presName="pillar1" presStyleLbl="node1" presStyleIdx="0" presStyleCnt="3">
        <dgm:presLayoutVars>
          <dgm:bulletEnabled val="1"/>
        </dgm:presLayoutVars>
      </dgm:prSet>
      <dgm:spPr/>
      <dgm:t>
        <a:bodyPr/>
        <a:lstStyle/>
        <a:p>
          <a:endParaRPr lang="es-PE"/>
        </a:p>
      </dgm:t>
    </dgm:pt>
    <dgm:pt modelId="{69AEC00D-EBBD-4C30-A249-6F993FEFCA6D}" type="pres">
      <dgm:prSet presAssocID="{DD33BAE5-1746-409F-BB27-B0619F3967DF}" presName="pillarX" presStyleLbl="node1" presStyleIdx="1" presStyleCnt="3">
        <dgm:presLayoutVars>
          <dgm:bulletEnabled val="1"/>
        </dgm:presLayoutVars>
      </dgm:prSet>
      <dgm:spPr/>
      <dgm:t>
        <a:bodyPr/>
        <a:lstStyle/>
        <a:p>
          <a:endParaRPr lang="es-PE"/>
        </a:p>
      </dgm:t>
    </dgm:pt>
    <dgm:pt modelId="{4DD05B2D-5C0A-4AFA-892D-1F16DE063F1C}" type="pres">
      <dgm:prSet presAssocID="{E8B4E7DC-1D5C-4579-BA9A-13E44A22E777}" presName="pillarX" presStyleLbl="node1" presStyleIdx="2" presStyleCnt="3">
        <dgm:presLayoutVars>
          <dgm:bulletEnabled val="1"/>
        </dgm:presLayoutVars>
      </dgm:prSet>
      <dgm:spPr/>
      <dgm:t>
        <a:bodyPr/>
        <a:lstStyle/>
        <a:p>
          <a:endParaRPr lang="es-PE"/>
        </a:p>
      </dgm:t>
    </dgm:pt>
    <dgm:pt modelId="{B9B4FA60-B95D-49A0-8060-8B68588116A4}" type="pres">
      <dgm:prSet presAssocID="{527C0CD1-2271-45F1-B37C-4853559F2B46}" presName="base" presStyleLbl="dkBgShp" presStyleIdx="1" presStyleCnt="2"/>
      <dgm:spPr/>
    </dgm:pt>
  </dgm:ptLst>
  <dgm:cxnLst>
    <dgm:cxn modelId="{33D6BE97-45DF-4E8A-A4B4-D1E04891BAE4}" srcId="{527C0CD1-2271-45F1-B37C-4853559F2B46}" destId="{DD33BAE5-1746-409F-BB27-B0619F3967DF}" srcOrd="1" destOrd="0" parTransId="{A8F5A153-CEBA-47A7-83DC-A20B21D9318D}" sibTransId="{97756CB8-8BED-48F6-88BD-8D4FA729AD28}"/>
    <dgm:cxn modelId="{67B9E116-2640-40A5-ABA2-8DDAFC76DD28}" srcId="{527C0CD1-2271-45F1-B37C-4853559F2B46}" destId="{E8B4E7DC-1D5C-4579-BA9A-13E44A22E777}" srcOrd="2" destOrd="0" parTransId="{48A24324-0A7E-48A8-BDFC-5EDFFDE69E17}" sibTransId="{501FA091-B6D5-4F6F-B0EC-9F3DE70D4AB6}"/>
    <dgm:cxn modelId="{CC3D57C1-5769-4F99-91EC-9EB1BB54F8BD}" type="presOf" srcId="{B308DE0A-7828-4788-A1F6-B851EED42A88}" destId="{6B1C62D0-C7CB-4D47-896D-FE901A0D48EF}" srcOrd="0" destOrd="0" presId="urn:microsoft.com/office/officeart/2005/8/layout/hList3"/>
    <dgm:cxn modelId="{BEF0B61D-B581-4027-8169-9CAB9E0116D1}" type="presOf" srcId="{527C0CD1-2271-45F1-B37C-4853559F2B46}" destId="{4D9B0C14-9656-42A7-9111-546A017ED2C4}" srcOrd="0" destOrd="0" presId="urn:microsoft.com/office/officeart/2005/8/layout/hList3"/>
    <dgm:cxn modelId="{C50C9144-BBF7-4CC3-877A-C314C833C3F5}" srcId="{6D552A58-C0FA-4620-9FF5-F95E5AFD3ACB}" destId="{527C0CD1-2271-45F1-B37C-4853559F2B46}" srcOrd="0" destOrd="0" parTransId="{EDF2AB2E-D10D-4261-A786-A0D1E61C90DB}" sibTransId="{C285AD60-6F5B-49D7-98D6-B24C238DB1DE}"/>
    <dgm:cxn modelId="{690A995B-5EBA-46FD-A3E2-9B3EC7E799F6}" type="presOf" srcId="{E8B4E7DC-1D5C-4579-BA9A-13E44A22E777}" destId="{4DD05B2D-5C0A-4AFA-892D-1F16DE063F1C}" srcOrd="0" destOrd="0" presId="urn:microsoft.com/office/officeart/2005/8/layout/hList3"/>
    <dgm:cxn modelId="{74919263-0010-4BF4-9CCF-CFEA7520D610}" type="presOf" srcId="{6D552A58-C0FA-4620-9FF5-F95E5AFD3ACB}" destId="{DC46A076-7F23-483E-B353-F63BCFE83FF3}" srcOrd="0" destOrd="0" presId="urn:microsoft.com/office/officeart/2005/8/layout/hList3"/>
    <dgm:cxn modelId="{7AB1C454-32A6-4BD8-924A-24F3E48E3A1D}" srcId="{527C0CD1-2271-45F1-B37C-4853559F2B46}" destId="{B308DE0A-7828-4788-A1F6-B851EED42A88}" srcOrd="0" destOrd="0" parTransId="{1A8471DD-4FD8-48E8-B01B-AF9A86B4DEAB}" sibTransId="{02400E2D-C61E-4A6C-B59F-B3A27CFF9F11}"/>
    <dgm:cxn modelId="{9D9058A7-8BD7-4B99-B9C4-1156DE429D72}" type="presOf" srcId="{DD33BAE5-1746-409F-BB27-B0619F3967DF}" destId="{69AEC00D-EBBD-4C30-A249-6F993FEFCA6D}" srcOrd="0" destOrd="0" presId="urn:microsoft.com/office/officeart/2005/8/layout/hList3"/>
    <dgm:cxn modelId="{FCBC97F6-C08C-40EA-AAE5-AB2F9D838C42}" type="presParOf" srcId="{DC46A076-7F23-483E-B353-F63BCFE83FF3}" destId="{4D9B0C14-9656-42A7-9111-546A017ED2C4}" srcOrd="0" destOrd="0" presId="urn:microsoft.com/office/officeart/2005/8/layout/hList3"/>
    <dgm:cxn modelId="{5ECB6E73-57AE-4D0C-BB3A-C281184E5722}" type="presParOf" srcId="{DC46A076-7F23-483E-B353-F63BCFE83FF3}" destId="{A7DE9464-076D-4F36-99DD-04154D6A4FD2}" srcOrd="1" destOrd="0" presId="urn:microsoft.com/office/officeart/2005/8/layout/hList3"/>
    <dgm:cxn modelId="{1A8EFED3-679B-4D61-8FF9-081FF7859DBF}" type="presParOf" srcId="{A7DE9464-076D-4F36-99DD-04154D6A4FD2}" destId="{6B1C62D0-C7CB-4D47-896D-FE901A0D48EF}" srcOrd="0" destOrd="0" presId="urn:microsoft.com/office/officeart/2005/8/layout/hList3"/>
    <dgm:cxn modelId="{3A243DF6-380D-4714-B83A-3E3A7FB30015}" type="presParOf" srcId="{A7DE9464-076D-4F36-99DD-04154D6A4FD2}" destId="{69AEC00D-EBBD-4C30-A249-6F993FEFCA6D}" srcOrd="1" destOrd="0" presId="urn:microsoft.com/office/officeart/2005/8/layout/hList3"/>
    <dgm:cxn modelId="{822B5A41-EE3C-46D9-BCD3-64AA188AD8B3}" type="presParOf" srcId="{A7DE9464-076D-4F36-99DD-04154D6A4FD2}" destId="{4DD05B2D-5C0A-4AFA-892D-1F16DE063F1C}" srcOrd="2" destOrd="0" presId="urn:microsoft.com/office/officeart/2005/8/layout/hList3"/>
    <dgm:cxn modelId="{7243D942-3AB4-4944-9B09-9FA5E7896330}" type="presParOf" srcId="{DC46A076-7F23-483E-B353-F63BCFE83FF3}" destId="{B9B4FA60-B95D-49A0-8060-8B68588116A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9B5A845-4879-4A6C-8913-F12A48891A8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s-PE"/>
        </a:p>
      </dgm:t>
    </dgm:pt>
    <dgm:pt modelId="{CFF8F555-8E6F-411E-BA50-EB91A3242F1E}">
      <dgm:prSet phldrT="[Texto]"/>
      <dgm:spPr/>
      <dgm:t>
        <a:bodyPr/>
        <a:lstStyle/>
        <a:p>
          <a:r>
            <a:rPr lang="es-PE" dirty="0" smtClean="0"/>
            <a:t>a) </a:t>
          </a:r>
          <a:r>
            <a:rPr lang="es-PE" b="1" dirty="0" smtClean="0"/>
            <a:t>Víctimas directas</a:t>
          </a:r>
          <a:r>
            <a:rPr lang="es-PE" dirty="0" smtClean="0"/>
            <a:t>:</a:t>
          </a:r>
          <a:endParaRPr lang="es-PE" dirty="0"/>
        </a:p>
      </dgm:t>
    </dgm:pt>
    <dgm:pt modelId="{BBD9A284-F86E-4311-99C6-1AA84EF97D48}" type="parTrans" cxnId="{B23A51FD-1A52-4712-B555-CA8223CB3DB6}">
      <dgm:prSet/>
      <dgm:spPr/>
      <dgm:t>
        <a:bodyPr/>
        <a:lstStyle/>
        <a:p>
          <a:endParaRPr lang="es-PE"/>
        </a:p>
      </dgm:t>
    </dgm:pt>
    <dgm:pt modelId="{C7C1DAA3-29B2-42E5-B8EA-4FB597001A6A}" type="sibTrans" cxnId="{B23A51FD-1A52-4712-B555-CA8223CB3DB6}">
      <dgm:prSet/>
      <dgm:spPr/>
      <dgm:t>
        <a:bodyPr/>
        <a:lstStyle/>
        <a:p>
          <a:endParaRPr lang="es-PE"/>
        </a:p>
      </dgm:t>
    </dgm:pt>
    <dgm:pt modelId="{C81BE979-8EE6-463E-8824-A98A9BD9F77C}">
      <dgm:prSet phldrT="[Texto]"/>
      <dgm:spPr/>
      <dgm:t>
        <a:bodyPr/>
        <a:lstStyle/>
        <a:p>
          <a:r>
            <a:rPr lang="es-PE" b="1" dirty="0" smtClean="0"/>
            <a:t>Víctimas indirectas</a:t>
          </a:r>
          <a:r>
            <a:rPr lang="es-PE" dirty="0" smtClean="0"/>
            <a:t>:</a:t>
          </a:r>
          <a:endParaRPr lang="es-PE" dirty="0"/>
        </a:p>
      </dgm:t>
    </dgm:pt>
    <dgm:pt modelId="{E185FABA-6B5A-4BF6-BD27-309599B4CCBE}" type="parTrans" cxnId="{188E82E3-A5DD-4C16-A8DE-E0141AB11182}">
      <dgm:prSet/>
      <dgm:spPr/>
      <dgm:t>
        <a:bodyPr/>
        <a:lstStyle/>
        <a:p>
          <a:endParaRPr lang="es-PE"/>
        </a:p>
      </dgm:t>
    </dgm:pt>
    <dgm:pt modelId="{70C671F3-AEE8-4567-91FB-EA2D8CB99356}" type="sibTrans" cxnId="{188E82E3-A5DD-4C16-A8DE-E0141AB11182}">
      <dgm:prSet/>
      <dgm:spPr/>
      <dgm:t>
        <a:bodyPr/>
        <a:lstStyle/>
        <a:p>
          <a:endParaRPr lang="es-PE"/>
        </a:p>
      </dgm:t>
    </dgm:pt>
    <dgm:pt modelId="{854378A0-D44B-4FE4-8F0D-4BADF927C7BD}">
      <dgm:prSet phldrT="[Texto]"/>
      <dgm:spPr/>
      <dgm:t>
        <a:bodyPr/>
        <a:lstStyle/>
        <a:p>
          <a:r>
            <a:rPr lang="es-PE" dirty="0" smtClean="0"/>
            <a:t>Mujer afectada por una situación de violencia de alto riesgo, </a:t>
          </a:r>
          <a:endParaRPr lang="es-PE" dirty="0"/>
        </a:p>
      </dgm:t>
    </dgm:pt>
    <dgm:pt modelId="{4E37E9A5-B555-42A1-884F-674316802323}" type="parTrans" cxnId="{D32839E2-E6C3-410A-A9E1-A63269C36298}">
      <dgm:prSet/>
      <dgm:spPr/>
      <dgm:t>
        <a:bodyPr/>
        <a:lstStyle/>
        <a:p>
          <a:endParaRPr lang="es-PE"/>
        </a:p>
      </dgm:t>
    </dgm:pt>
    <dgm:pt modelId="{5471E1CD-6667-40B0-888B-9875CB2E3836}" type="sibTrans" cxnId="{D32839E2-E6C3-410A-A9E1-A63269C36298}">
      <dgm:prSet/>
      <dgm:spPr/>
      <dgm:t>
        <a:bodyPr/>
        <a:lstStyle/>
        <a:p>
          <a:endParaRPr lang="es-PE"/>
        </a:p>
      </dgm:t>
    </dgm:pt>
    <dgm:pt modelId="{3CCC9BD8-02FC-4C1A-B0FC-0EE497F40931}">
      <dgm:prSet phldrT="[Texto]"/>
      <dgm:spPr/>
      <dgm:t>
        <a:bodyPr/>
        <a:lstStyle/>
        <a:p>
          <a:r>
            <a:rPr lang="es-PE" dirty="0" smtClean="0"/>
            <a:t>Tentativa de feminicidio o feminicidio. </a:t>
          </a:r>
          <a:endParaRPr lang="es-PE" dirty="0"/>
        </a:p>
      </dgm:t>
    </dgm:pt>
    <dgm:pt modelId="{2CDA8834-D4C2-479B-B28D-F41342AC267F}" type="parTrans" cxnId="{BB85DD28-15BD-4A05-8359-C269B397C4E7}">
      <dgm:prSet/>
      <dgm:spPr/>
      <dgm:t>
        <a:bodyPr/>
        <a:lstStyle/>
        <a:p>
          <a:endParaRPr lang="es-PE"/>
        </a:p>
      </dgm:t>
    </dgm:pt>
    <dgm:pt modelId="{7CA79D42-728A-494E-A7F5-0295C310DFB7}" type="sibTrans" cxnId="{BB85DD28-15BD-4A05-8359-C269B397C4E7}">
      <dgm:prSet/>
      <dgm:spPr/>
      <dgm:t>
        <a:bodyPr/>
        <a:lstStyle/>
        <a:p>
          <a:endParaRPr lang="es-PE"/>
        </a:p>
      </dgm:t>
    </dgm:pt>
    <dgm:pt modelId="{8DC22403-9D10-4F1B-BB20-0521C2622379}">
      <dgm:prSet phldrT="[Texto]"/>
      <dgm:spPr/>
      <dgm:t>
        <a:bodyPr/>
        <a:lstStyle/>
        <a:p>
          <a:r>
            <a:rPr lang="es-PE" dirty="0" smtClean="0"/>
            <a:t>Niñas, niños, adolescentes</a:t>
          </a:r>
          <a:endParaRPr lang="es-PE" dirty="0"/>
        </a:p>
      </dgm:t>
    </dgm:pt>
    <dgm:pt modelId="{3EF4952E-B3BB-4468-B529-9DDC5123E453}" type="parTrans" cxnId="{7561603E-89FB-44E1-B854-39E9F5901A8F}">
      <dgm:prSet/>
      <dgm:spPr/>
      <dgm:t>
        <a:bodyPr/>
        <a:lstStyle/>
        <a:p>
          <a:endParaRPr lang="es-PE"/>
        </a:p>
      </dgm:t>
    </dgm:pt>
    <dgm:pt modelId="{CEEF0678-1403-43A2-8C91-B36296D482C6}" type="sibTrans" cxnId="{7561603E-89FB-44E1-B854-39E9F5901A8F}">
      <dgm:prSet/>
      <dgm:spPr/>
      <dgm:t>
        <a:bodyPr/>
        <a:lstStyle/>
        <a:p>
          <a:endParaRPr lang="es-PE"/>
        </a:p>
      </dgm:t>
    </dgm:pt>
    <dgm:pt modelId="{627228AF-1200-4E5B-882E-65E44D9A92D7}">
      <dgm:prSet phldrT="[Texto]"/>
      <dgm:spPr/>
      <dgm:t>
        <a:bodyPr/>
        <a:lstStyle/>
        <a:p>
          <a:r>
            <a:rPr lang="es-PE" dirty="0" smtClean="0"/>
            <a:t>Hijas/os mayores de edad que cursen estudios</a:t>
          </a:r>
          <a:endParaRPr lang="es-PE" dirty="0"/>
        </a:p>
      </dgm:t>
    </dgm:pt>
    <dgm:pt modelId="{CDFA84D8-9176-476F-9DB0-1B17F4858EA3}" type="parTrans" cxnId="{5E30E76E-16AE-4FA5-A6AF-BD003899DC71}">
      <dgm:prSet/>
      <dgm:spPr/>
      <dgm:t>
        <a:bodyPr/>
        <a:lstStyle/>
        <a:p>
          <a:endParaRPr lang="es-PE"/>
        </a:p>
      </dgm:t>
    </dgm:pt>
    <dgm:pt modelId="{351CAEE7-5507-4BAE-BC96-1E27C67F8922}" type="sibTrans" cxnId="{5E30E76E-16AE-4FA5-A6AF-BD003899DC71}">
      <dgm:prSet/>
      <dgm:spPr/>
      <dgm:t>
        <a:bodyPr/>
        <a:lstStyle/>
        <a:p>
          <a:endParaRPr lang="es-PE"/>
        </a:p>
      </dgm:t>
    </dgm:pt>
    <dgm:pt modelId="{8AB3E187-C348-4F81-B783-43FAB3D1E81A}">
      <dgm:prSet phldrT="[Texto]"/>
      <dgm:spPr/>
      <dgm:t>
        <a:bodyPr/>
        <a:lstStyle/>
        <a:p>
          <a:r>
            <a:rPr lang="es-PE" dirty="0" smtClean="0"/>
            <a:t>Personas adultas mayores y personas mayores de edad con discapacidad dependientes de la víctima</a:t>
          </a:r>
          <a:endParaRPr lang="es-PE" dirty="0"/>
        </a:p>
      </dgm:t>
    </dgm:pt>
    <dgm:pt modelId="{0BB232F1-D888-4D49-AB06-FC5BE585056F}" type="parTrans" cxnId="{55C44E09-E9FA-4403-90A0-53CA94572B98}">
      <dgm:prSet/>
      <dgm:spPr/>
      <dgm:t>
        <a:bodyPr/>
        <a:lstStyle/>
        <a:p>
          <a:endParaRPr lang="es-PE"/>
        </a:p>
      </dgm:t>
    </dgm:pt>
    <dgm:pt modelId="{6054EB46-7BE7-4026-B32C-6F7672C00235}" type="sibTrans" cxnId="{55C44E09-E9FA-4403-90A0-53CA94572B98}">
      <dgm:prSet/>
      <dgm:spPr/>
      <dgm:t>
        <a:bodyPr/>
        <a:lstStyle/>
        <a:p>
          <a:endParaRPr lang="es-PE"/>
        </a:p>
      </dgm:t>
    </dgm:pt>
    <dgm:pt modelId="{5433B4F9-AD43-4B42-9B44-2C0B9E3C714A}" type="pres">
      <dgm:prSet presAssocID="{D9B5A845-4879-4A6C-8913-F12A48891A8F}" presName="Name0" presStyleCnt="0">
        <dgm:presLayoutVars>
          <dgm:chMax val="2"/>
          <dgm:chPref val="2"/>
          <dgm:dir/>
          <dgm:animOne/>
          <dgm:resizeHandles val="exact"/>
        </dgm:presLayoutVars>
      </dgm:prSet>
      <dgm:spPr/>
      <dgm:t>
        <a:bodyPr/>
        <a:lstStyle/>
        <a:p>
          <a:endParaRPr lang="es-PE"/>
        </a:p>
      </dgm:t>
    </dgm:pt>
    <dgm:pt modelId="{62350758-4C3C-46BE-8A69-26960FA9EBC1}" type="pres">
      <dgm:prSet presAssocID="{D9B5A845-4879-4A6C-8913-F12A48891A8F}" presName="Background" presStyleLbl="bgImgPlace1" presStyleIdx="0" presStyleCnt="1" custLinFactNeighborX="78" custLinFactNeighborY="-284"/>
      <dgm:spPr/>
    </dgm:pt>
    <dgm:pt modelId="{AC3B5C11-CAFC-4188-B218-9292A2DF2AA2}" type="pres">
      <dgm:prSet presAssocID="{D9B5A845-4879-4A6C-8913-F12A48891A8F}" presName="ParentText1" presStyleLbl="revTx" presStyleIdx="0" presStyleCnt="2">
        <dgm:presLayoutVars>
          <dgm:chMax val="0"/>
          <dgm:chPref val="0"/>
          <dgm:bulletEnabled val="1"/>
        </dgm:presLayoutVars>
      </dgm:prSet>
      <dgm:spPr/>
      <dgm:t>
        <a:bodyPr/>
        <a:lstStyle/>
        <a:p>
          <a:endParaRPr lang="es-PE"/>
        </a:p>
      </dgm:t>
    </dgm:pt>
    <dgm:pt modelId="{1AF1623E-9FCC-4897-B627-8822D6C13F62}" type="pres">
      <dgm:prSet presAssocID="{D9B5A845-4879-4A6C-8913-F12A48891A8F}" presName="ParentText2" presStyleLbl="revTx" presStyleIdx="1" presStyleCnt="2">
        <dgm:presLayoutVars>
          <dgm:chMax val="0"/>
          <dgm:chPref val="0"/>
          <dgm:bulletEnabled val="1"/>
        </dgm:presLayoutVars>
      </dgm:prSet>
      <dgm:spPr/>
      <dgm:t>
        <a:bodyPr/>
        <a:lstStyle/>
        <a:p>
          <a:endParaRPr lang="es-PE"/>
        </a:p>
      </dgm:t>
    </dgm:pt>
    <dgm:pt modelId="{FF6C0C5F-16C0-41DA-9EBB-8FEED1AAF508}" type="pres">
      <dgm:prSet presAssocID="{D9B5A845-4879-4A6C-8913-F12A48891A8F}" presName="Plus" presStyleLbl="alignNode1" presStyleIdx="0" presStyleCnt="2"/>
      <dgm:spPr/>
    </dgm:pt>
    <dgm:pt modelId="{1DE785E9-1D3B-4A09-BE86-406DE1C4C332}" type="pres">
      <dgm:prSet presAssocID="{D9B5A845-4879-4A6C-8913-F12A48891A8F}" presName="Minus" presStyleLbl="alignNode1" presStyleIdx="1" presStyleCnt="2"/>
      <dgm:spPr/>
    </dgm:pt>
    <dgm:pt modelId="{9710CEDA-2262-4354-BAF1-CBE8C9FA5597}" type="pres">
      <dgm:prSet presAssocID="{D9B5A845-4879-4A6C-8913-F12A48891A8F}" presName="Divider" presStyleLbl="parChTrans1D1" presStyleIdx="0" presStyleCnt="1"/>
      <dgm:spPr/>
    </dgm:pt>
  </dgm:ptLst>
  <dgm:cxnLst>
    <dgm:cxn modelId="{4F43C672-8F14-4C4D-985E-6018C3CEBC38}" type="presOf" srcId="{CFF8F555-8E6F-411E-BA50-EB91A3242F1E}" destId="{AC3B5C11-CAFC-4188-B218-9292A2DF2AA2}" srcOrd="0" destOrd="0" presId="urn:microsoft.com/office/officeart/2009/3/layout/PlusandMinus"/>
    <dgm:cxn modelId="{494C0950-9A0C-4251-BF43-F3EE9B925021}" type="presOf" srcId="{C81BE979-8EE6-463E-8824-A98A9BD9F77C}" destId="{1AF1623E-9FCC-4897-B627-8822D6C13F62}" srcOrd="0" destOrd="0" presId="urn:microsoft.com/office/officeart/2009/3/layout/PlusandMinus"/>
    <dgm:cxn modelId="{5E30E76E-16AE-4FA5-A6AF-BD003899DC71}" srcId="{C81BE979-8EE6-463E-8824-A98A9BD9F77C}" destId="{627228AF-1200-4E5B-882E-65E44D9A92D7}" srcOrd="1" destOrd="0" parTransId="{CDFA84D8-9176-476F-9DB0-1B17F4858EA3}" sibTransId="{351CAEE7-5507-4BAE-BC96-1E27C67F8922}"/>
    <dgm:cxn modelId="{0DA30DAD-4ED0-44B5-A3F2-E4476B0DE31D}" type="presOf" srcId="{8AB3E187-C348-4F81-B783-43FAB3D1E81A}" destId="{1AF1623E-9FCC-4897-B627-8822D6C13F62}" srcOrd="0" destOrd="3" presId="urn:microsoft.com/office/officeart/2009/3/layout/PlusandMinus"/>
    <dgm:cxn modelId="{188E82E3-A5DD-4C16-A8DE-E0141AB11182}" srcId="{D9B5A845-4879-4A6C-8913-F12A48891A8F}" destId="{C81BE979-8EE6-463E-8824-A98A9BD9F77C}" srcOrd="1" destOrd="0" parTransId="{E185FABA-6B5A-4BF6-BD27-309599B4CCBE}" sibTransId="{70C671F3-AEE8-4567-91FB-EA2D8CB99356}"/>
    <dgm:cxn modelId="{55C44E09-E9FA-4403-90A0-53CA94572B98}" srcId="{C81BE979-8EE6-463E-8824-A98A9BD9F77C}" destId="{8AB3E187-C348-4F81-B783-43FAB3D1E81A}" srcOrd="2" destOrd="0" parTransId="{0BB232F1-D888-4D49-AB06-FC5BE585056F}" sibTransId="{6054EB46-7BE7-4026-B32C-6F7672C00235}"/>
    <dgm:cxn modelId="{BE797FAE-EC7E-4A0C-B9F9-F7E76C0D7476}" type="presOf" srcId="{627228AF-1200-4E5B-882E-65E44D9A92D7}" destId="{1AF1623E-9FCC-4897-B627-8822D6C13F62}" srcOrd="0" destOrd="2" presId="urn:microsoft.com/office/officeart/2009/3/layout/PlusandMinus"/>
    <dgm:cxn modelId="{B23A51FD-1A52-4712-B555-CA8223CB3DB6}" srcId="{D9B5A845-4879-4A6C-8913-F12A48891A8F}" destId="{CFF8F555-8E6F-411E-BA50-EB91A3242F1E}" srcOrd="0" destOrd="0" parTransId="{BBD9A284-F86E-4311-99C6-1AA84EF97D48}" sibTransId="{C7C1DAA3-29B2-42E5-B8EA-4FB597001A6A}"/>
    <dgm:cxn modelId="{50B06AAD-259F-4281-BB67-5798A7AB5231}" type="presOf" srcId="{8DC22403-9D10-4F1B-BB20-0521C2622379}" destId="{1AF1623E-9FCC-4897-B627-8822D6C13F62}" srcOrd="0" destOrd="1" presId="urn:microsoft.com/office/officeart/2009/3/layout/PlusandMinus"/>
    <dgm:cxn modelId="{29C38BB3-E036-4096-94BF-E3F43B847385}" type="presOf" srcId="{3CCC9BD8-02FC-4C1A-B0FC-0EE497F40931}" destId="{AC3B5C11-CAFC-4188-B218-9292A2DF2AA2}" srcOrd="0" destOrd="2" presId="urn:microsoft.com/office/officeart/2009/3/layout/PlusandMinus"/>
    <dgm:cxn modelId="{55D68151-EE9F-492D-A02A-3593DB7E886E}" type="presOf" srcId="{854378A0-D44B-4FE4-8F0D-4BADF927C7BD}" destId="{AC3B5C11-CAFC-4188-B218-9292A2DF2AA2}" srcOrd="0" destOrd="1" presId="urn:microsoft.com/office/officeart/2009/3/layout/PlusandMinus"/>
    <dgm:cxn modelId="{98C8D91C-F5F8-43BD-9C05-390547FF1F5A}" type="presOf" srcId="{D9B5A845-4879-4A6C-8913-F12A48891A8F}" destId="{5433B4F9-AD43-4B42-9B44-2C0B9E3C714A}" srcOrd="0" destOrd="0" presId="urn:microsoft.com/office/officeart/2009/3/layout/PlusandMinus"/>
    <dgm:cxn modelId="{7561603E-89FB-44E1-B854-39E9F5901A8F}" srcId="{C81BE979-8EE6-463E-8824-A98A9BD9F77C}" destId="{8DC22403-9D10-4F1B-BB20-0521C2622379}" srcOrd="0" destOrd="0" parTransId="{3EF4952E-B3BB-4468-B529-9DDC5123E453}" sibTransId="{CEEF0678-1403-43A2-8C91-B36296D482C6}"/>
    <dgm:cxn modelId="{BB85DD28-15BD-4A05-8359-C269B397C4E7}" srcId="{CFF8F555-8E6F-411E-BA50-EB91A3242F1E}" destId="{3CCC9BD8-02FC-4C1A-B0FC-0EE497F40931}" srcOrd="1" destOrd="0" parTransId="{2CDA8834-D4C2-479B-B28D-F41342AC267F}" sibTransId="{7CA79D42-728A-494E-A7F5-0295C310DFB7}"/>
    <dgm:cxn modelId="{D32839E2-E6C3-410A-A9E1-A63269C36298}" srcId="{CFF8F555-8E6F-411E-BA50-EB91A3242F1E}" destId="{854378A0-D44B-4FE4-8F0D-4BADF927C7BD}" srcOrd="0" destOrd="0" parTransId="{4E37E9A5-B555-42A1-884F-674316802323}" sibTransId="{5471E1CD-6667-40B0-888B-9875CB2E3836}"/>
    <dgm:cxn modelId="{93231338-0733-4A52-AA69-6CD425F38CA6}" type="presParOf" srcId="{5433B4F9-AD43-4B42-9B44-2C0B9E3C714A}" destId="{62350758-4C3C-46BE-8A69-26960FA9EBC1}" srcOrd="0" destOrd="0" presId="urn:microsoft.com/office/officeart/2009/3/layout/PlusandMinus"/>
    <dgm:cxn modelId="{7853CA86-951D-445C-8B17-DA74B66ADE1C}" type="presParOf" srcId="{5433B4F9-AD43-4B42-9B44-2C0B9E3C714A}" destId="{AC3B5C11-CAFC-4188-B218-9292A2DF2AA2}" srcOrd="1" destOrd="0" presId="urn:microsoft.com/office/officeart/2009/3/layout/PlusandMinus"/>
    <dgm:cxn modelId="{94E0D80A-70DD-437C-A006-E00BF337C2C6}" type="presParOf" srcId="{5433B4F9-AD43-4B42-9B44-2C0B9E3C714A}" destId="{1AF1623E-9FCC-4897-B627-8822D6C13F62}" srcOrd="2" destOrd="0" presId="urn:microsoft.com/office/officeart/2009/3/layout/PlusandMinus"/>
    <dgm:cxn modelId="{76A14D87-19E4-4450-B3D1-BF4192286E66}" type="presParOf" srcId="{5433B4F9-AD43-4B42-9B44-2C0B9E3C714A}" destId="{FF6C0C5F-16C0-41DA-9EBB-8FEED1AAF508}" srcOrd="3" destOrd="0" presId="urn:microsoft.com/office/officeart/2009/3/layout/PlusandMinus"/>
    <dgm:cxn modelId="{D34615AC-FF7F-44CB-96FA-DD1DB981CB6B}" type="presParOf" srcId="{5433B4F9-AD43-4B42-9B44-2C0B9E3C714A}" destId="{1DE785E9-1D3B-4A09-BE86-406DE1C4C332}" srcOrd="4" destOrd="0" presId="urn:microsoft.com/office/officeart/2009/3/layout/PlusandMinus"/>
    <dgm:cxn modelId="{21FA25D2-BA62-47E0-A9AC-27971A83495A}" type="presParOf" srcId="{5433B4F9-AD43-4B42-9B44-2C0B9E3C714A}" destId="{9710CEDA-2262-4354-BAF1-CBE8C9FA5597}"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18C51DE-5D53-4631-A4DF-FD299EB747E7}" type="doc">
      <dgm:prSet loTypeId="urn:microsoft.com/office/officeart/2009/3/layout/CircleRelationship" loCatId="relationship" qsTypeId="urn:microsoft.com/office/officeart/2005/8/quickstyle/simple1" qsCatId="simple" csTypeId="urn:microsoft.com/office/officeart/2005/8/colors/accent1_2" csCatId="accent1" phldr="1"/>
      <dgm:spPr/>
    </dgm:pt>
    <dgm:pt modelId="{7DECF9F8-1D2D-49F4-B6C6-03DCAC288966}">
      <dgm:prSet phldrT="[Texto]" custT="1"/>
      <dgm:spPr/>
      <dgm:t>
        <a:bodyPr/>
        <a:lstStyle/>
        <a:p>
          <a:pPr algn="just"/>
          <a:r>
            <a:rPr lang="es-PE" sz="2800" dirty="0" smtClean="0"/>
            <a:t>Se denomina la construcción social de las identidades diferenciadas de mujeres y hombres. “(…) alude, tanto al conjunto de características y comportamientos, como a los roles, funciones y valoraciones impuestas dicotómicamente a cada sexo a través de procesos de socialización, mantenidos y reforzados por la ideología e instituciones patriarcales. </a:t>
          </a:r>
        </a:p>
      </dgm:t>
    </dgm:pt>
    <dgm:pt modelId="{4CE11D4A-92B7-4E13-9BDE-288B8925193C}" type="parTrans" cxnId="{FD562970-461C-48B4-AD89-E80E96ED2CB5}">
      <dgm:prSet/>
      <dgm:spPr/>
      <dgm:t>
        <a:bodyPr/>
        <a:lstStyle/>
        <a:p>
          <a:endParaRPr lang="es-PE"/>
        </a:p>
      </dgm:t>
    </dgm:pt>
    <dgm:pt modelId="{DCC2D373-9A95-4290-BF27-F5544BEF5FBC}" type="sibTrans" cxnId="{FD562970-461C-48B4-AD89-E80E96ED2CB5}">
      <dgm:prSet/>
      <dgm:spPr/>
      <dgm:t>
        <a:bodyPr/>
        <a:lstStyle/>
        <a:p>
          <a:endParaRPr lang="es-PE"/>
        </a:p>
      </dgm:t>
    </dgm:pt>
    <dgm:pt modelId="{2D4F8FA7-DEFC-40C5-BAFD-DD13150E6688}">
      <dgm:prSet phldrT="[Texto]" phldr="1"/>
      <dgm:spPr/>
      <dgm:t>
        <a:bodyPr/>
        <a:lstStyle/>
        <a:p>
          <a:endParaRPr lang="es-PE"/>
        </a:p>
      </dgm:t>
    </dgm:pt>
    <dgm:pt modelId="{61F0B2B7-F924-46A4-9B0C-7BCB7E9D617C}" type="parTrans" cxnId="{D26BC41C-E10D-40FF-A521-6AE1A87DDEF9}">
      <dgm:prSet/>
      <dgm:spPr/>
      <dgm:t>
        <a:bodyPr/>
        <a:lstStyle/>
        <a:p>
          <a:endParaRPr lang="es-PE"/>
        </a:p>
      </dgm:t>
    </dgm:pt>
    <dgm:pt modelId="{546622FB-E65D-4F1E-AFB0-E4B665BD5759}" type="sibTrans" cxnId="{D26BC41C-E10D-40FF-A521-6AE1A87DDEF9}">
      <dgm:prSet/>
      <dgm:spPr/>
      <dgm:t>
        <a:bodyPr/>
        <a:lstStyle/>
        <a:p>
          <a:endParaRPr lang="es-PE"/>
        </a:p>
      </dgm:t>
    </dgm:pt>
    <dgm:pt modelId="{178A8B84-DC9C-4B2F-9CB1-BF79796DFF86}">
      <dgm:prSet phldrT="[Texto]" phldr="1"/>
      <dgm:spPr/>
      <dgm:t>
        <a:bodyPr/>
        <a:lstStyle/>
        <a:p>
          <a:endParaRPr lang="es-PE"/>
        </a:p>
      </dgm:t>
    </dgm:pt>
    <dgm:pt modelId="{29FDBABD-1AE9-4ED8-B8FE-369E9B09038B}" type="parTrans" cxnId="{11F69C46-4BAE-4BE0-B40F-4988E141A5CE}">
      <dgm:prSet/>
      <dgm:spPr/>
      <dgm:t>
        <a:bodyPr/>
        <a:lstStyle/>
        <a:p>
          <a:endParaRPr lang="es-PE"/>
        </a:p>
      </dgm:t>
    </dgm:pt>
    <dgm:pt modelId="{C54EC57A-F3BE-4BAC-AF7F-52BB7A6FEC06}" type="sibTrans" cxnId="{11F69C46-4BAE-4BE0-B40F-4988E141A5CE}">
      <dgm:prSet/>
      <dgm:spPr/>
      <dgm:t>
        <a:bodyPr/>
        <a:lstStyle/>
        <a:p>
          <a:endParaRPr lang="es-PE"/>
        </a:p>
      </dgm:t>
    </dgm:pt>
    <dgm:pt modelId="{F72846A1-99FB-4E21-9978-29272F19B101}" type="pres">
      <dgm:prSet presAssocID="{F18C51DE-5D53-4631-A4DF-FD299EB747E7}" presName="Name0" presStyleCnt="0">
        <dgm:presLayoutVars>
          <dgm:chMax val="1"/>
          <dgm:chPref val="1"/>
        </dgm:presLayoutVars>
      </dgm:prSet>
      <dgm:spPr/>
    </dgm:pt>
    <dgm:pt modelId="{650638D3-0F7D-433F-8016-01528673D0D2}" type="pres">
      <dgm:prSet presAssocID="{7DECF9F8-1D2D-49F4-B6C6-03DCAC288966}" presName="Parent" presStyleLbl="node0" presStyleIdx="0" presStyleCnt="1" custScaleX="222017" custScaleY="116822" custLinFactNeighborX="0" custLinFactNeighborY="1188">
        <dgm:presLayoutVars>
          <dgm:chMax val="5"/>
          <dgm:chPref val="5"/>
        </dgm:presLayoutVars>
      </dgm:prSet>
      <dgm:spPr/>
      <dgm:t>
        <a:bodyPr/>
        <a:lstStyle/>
        <a:p>
          <a:endParaRPr lang="es-PE"/>
        </a:p>
      </dgm:t>
    </dgm:pt>
    <dgm:pt modelId="{8BA85477-4C3B-47E8-B530-F1AFE37C88BB}" type="pres">
      <dgm:prSet presAssocID="{7DECF9F8-1D2D-49F4-B6C6-03DCAC288966}" presName="Accent1" presStyleLbl="node1" presStyleIdx="0" presStyleCnt="6" custLinFactX="368569" custLinFactNeighborX="400000" custLinFactNeighborY="-7121"/>
      <dgm:spPr/>
    </dgm:pt>
    <dgm:pt modelId="{E3002C43-B924-458F-ABBA-2BBE261C97CF}" type="pres">
      <dgm:prSet presAssocID="{7DECF9F8-1D2D-49F4-B6C6-03DCAC288966}" presName="Accent2" presStyleLbl="node1" presStyleIdx="1" presStyleCnt="6" custLinFactX="-100000" custLinFactNeighborX="-160375" custLinFactNeighborY="73682"/>
      <dgm:spPr/>
    </dgm:pt>
    <dgm:pt modelId="{CA9BFC62-2EB4-4EEC-BB9D-1CE8E7CBC28E}" type="pres">
      <dgm:prSet presAssocID="{7DECF9F8-1D2D-49F4-B6C6-03DCAC288966}" presName="Accent3" presStyleLbl="node1" presStyleIdx="2" presStyleCnt="6" custLinFactX="322172" custLinFactY="100000" custLinFactNeighborX="400000" custLinFactNeighborY="101399"/>
      <dgm:spPr/>
    </dgm:pt>
    <dgm:pt modelId="{808BAB0A-EAF7-49C4-8929-F56B2ED19512}" type="pres">
      <dgm:prSet presAssocID="{7DECF9F8-1D2D-49F4-B6C6-03DCAC288966}" presName="Accent4" presStyleLbl="node1" presStyleIdx="3" presStyleCnt="6" custLinFactX="102446" custLinFactY="-6809" custLinFactNeighborX="200000" custLinFactNeighborY="-100000"/>
      <dgm:spPr/>
    </dgm:pt>
    <dgm:pt modelId="{9E3A5CD2-13E2-4A90-9F0F-7AB614633019}" type="pres">
      <dgm:prSet presAssocID="{7DECF9F8-1D2D-49F4-B6C6-03DCAC288966}" presName="Accent5" presStyleLbl="node1" presStyleIdx="4" presStyleCnt="6" custLinFactX="800000" custLinFactNeighborX="870328" custLinFactNeighborY="83507"/>
      <dgm:spPr/>
    </dgm:pt>
    <dgm:pt modelId="{3DB3788A-16A9-4552-903D-033186907DB9}" type="pres">
      <dgm:prSet presAssocID="{7DECF9F8-1D2D-49F4-B6C6-03DCAC288966}" presName="Accent6" presStyleLbl="node1" presStyleIdx="5" presStyleCnt="6" custLinFactX="-525016" custLinFactY="91574" custLinFactNeighborX="-600000" custLinFactNeighborY="100000"/>
      <dgm:spPr/>
    </dgm:pt>
  </dgm:ptLst>
  <dgm:cxnLst>
    <dgm:cxn modelId="{F07AC169-0D83-4110-AAC4-99A3280F9EA5}" type="presOf" srcId="{F18C51DE-5D53-4631-A4DF-FD299EB747E7}" destId="{F72846A1-99FB-4E21-9978-29272F19B101}" srcOrd="0" destOrd="0" presId="urn:microsoft.com/office/officeart/2009/3/layout/CircleRelationship"/>
    <dgm:cxn modelId="{D26BC41C-E10D-40FF-A521-6AE1A87DDEF9}" srcId="{F18C51DE-5D53-4631-A4DF-FD299EB747E7}" destId="{2D4F8FA7-DEFC-40C5-BAFD-DD13150E6688}" srcOrd="1" destOrd="0" parTransId="{61F0B2B7-F924-46A4-9B0C-7BCB7E9D617C}" sibTransId="{546622FB-E65D-4F1E-AFB0-E4B665BD5759}"/>
    <dgm:cxn modelId="{11F69C46-4BAE-4BE0-B40F-4988E141A5CE}" srcId="{F18C51DE-5D53-4631-A4DF-FD299EB747E7}" destId="{178A8B84-DC9C-4B2F-9CB1-BF79796DFF86}" srcOrd="2" destOrd="0" parTransId="{29FDBABD-1AE9-4ED8-B8FE-369E9B09038B}" sibTransId="{C54EC57A-F3BE-4BAC-AF7F-52BB7A6FEC06}"/>
    <dgm:cxn modelId="{FD562970-461C-48B4-AD89-E80E96ED2CB5}" srcId="{F18C51DE-5D53-4631-A4DF-FD299EB747E7}" destId="{7DECF9F8-1D2D-49F4-B6C6-03DCAC288966}" srcOrd="0" destOrd="0" parTransId="{4CE11D4A-92B7-4E13-9BDE-288B8925193C}" sibTransId="{DCC2D373-9A95-4290-BF27-F5544BEF5FBC}"/>
    <dgm:cxn modelId="{08650A8D-2AE3-4B40-9FDB-D5A2ED6518E1}" type="presOf" srcId="{7DECF9F8-1D2D-49F4-B6C6-03DCAC288966}" destId="{650638D3-0F7D-433F-8016-01528673D0D2}" srcOrd="0" destOrd="0" presId="urn:microsoft.com/office/officeart/2009/3/layout/CircleRelationship"/>
    <dgm:cxn modelId="{DB8C2ACB-E996-4374-A834-5A0C4697B6F8}" type="presParOf" srcId="{F72846A1-99FB-4E21-9978-29272F19B101}" destId="{650638D3-0F7D-433F-8016-01528673D0D2}" srcOrd="0" destOrd="0" presId="urn:microsoft.com/office/officeart/2009/3/layout/CircleRelationship"/>
    <dgm:cxn modelId="{E010AB7B-5FF0-41F0-B51F-38AA1DFF4658}" type="presParOf" srcId="{F72846A1-99FB-4E21-9978-29272F19B101}" destId="{8BA85477-4C3B-47E8-B530-F1AFE37C88BB}" srcOrd="1" destOrd="0" presId="urn:microsoft.com/office/officeart/2009/3/layout/CircleRelationship"/>
    <dgm:cxn modelId="{BDAA1AF7-7115-4798-8CA6-2FB8732C4617}" type="presParOf" srcId="{F72846A1-99FB-4E21-9978-29272F19B101}" destId="{E3002C43-B924-458F-ABBA-2BBE261C97CF}" srcOrd="2" destOrd="0" presId="urn:microsoft.com/office/officeart/2009/3/layout/CircleRelationship"/>
    <dgm:cxn modelId="{07703033-7ED9-407D-99F1-839EEB1FD935}" type="presParOf" srcId="{F72846A1-99FB-4E21-9978-29272F19B101}" destId="{CA9BFC62-2EB4-4EEC-BB9D-1CE8E7CBC28E}" srcOrd="3" destOrd="0" presId="urn:microsoft.com/office/officeart/2009/3/layout/CircleRelationship"/>
    <dgm:cxn modelId="{EB00AE9C-2893-4866-98F7-890658B1B876}" type="presParOf" srcId="{F72846A1-99FB-4E21-9978-29272F19B101}" destId="{808BAB0A-EAF7-49C4-8929-F56B2ED19512}" srcOrd="4" destOrd="0" presId="urn:microsoft.com/office/officeart/2009/3/layout/CircleRelationship"/>
    <dgm:cxn modelId="{DE730EDF-1D9F-4ECC-BCF2-C76A09CC4DD4}" type="presParOf" srcId="{F72846A1-99FB-4E21-9978-29272F19B101}" destId="{9E3A5CD2-13E2-4A90-9F0F-7AB614633019}" srcOrd="5" destOrd="0" presId="urn:microsoft.com/office/officeart/2009/3/layout/CircleRelationship"/>
    <dgm:cxn modelId="{1D8613B1-A718-4218-B8E0-3A949FFE0CD5}" type="presParOf" srcId="{F72846A1-99FB-4E21-9978-29272F19B101}" destId="{3DB3788A-16A9-4552-903D-033186907DB9}" srcOrd="6"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6CC53-736E-41EB-BB97-0F4EBED873B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PE"/>
        </a:p>
      </dgm:t>
    </dgm:pt>
    <dgm:pt modelId="{F8F081FB-D954-4764-9C9C-BC7E299DD7F7}">
      <dgm:prSet phldrT="[Texto]" custT="1"/>
      <dgm:spPr/>
      <dgm:t>
        <a:bodyPr/>
        <a:lstStyle/>
        <a:p>
          <a:pPr algn="ctr"/>
          <a:r>
            <a:rPr lang="es-PE" altLang="es-PE" sz="1800" b="1" dirty="0" smtClean="0">
              <a:solidFill>
                <a:srgbClr val="FF0000"/>
              </a:solidFill>
            </a:rPr>
            <a:t>CONVENCIÓN PARA LA ELIMINACIÓN DE TODAS LAS FORMAS DE DISCRIMINACIÓN CONTRA LA MUJER, CEDAW </a:t>
          </a:r>
          <a:r>
            <a:rPr lang="es-PE" altLang="es-PE" sz="1800" b="1" dirty="0" smtClean="0"/>
            <a:t>(1979).</a:t>
          </a:r>
        </a:p>
        <a:p>
          <a:pPr algn="just"/>
          <a:r>
            <a:rPr lang="es-PE" sz="2000" dirty="0" smtClean="0"/>
            <a:t>“(…) toda distinción, exclusión o restricción basada en el sexo, que tanga por objeto o por resultado menoscabar o anular el reconocimiento, goce o ejercicio por la mujer, independientemente de su estado civil, sobre la base de la igualdad del hombre y la mujer, de los derechos humanos y las libertades fundamentales en las esferas política, económica, social, cultural y civil o en cualquiera otra esfera”</a:t>
          </a:r>
          <a:endParaRPr lang="es-PE" altLang="es-PE" sz="2000" b="1" dirty="0" smtClean="0"/>
        </a:p>
        <a:p>
          <a:pPr algn="just"/>
          <a:endParaRPr lang="es-PE" altLang="es-PE" sz="2000" b="1" dirty="0" smtClean="0"/>
        </a:p>
      </dgm:t>
    </dgm:pt>
    <dgm:pt modelId="{60C090BB-20FB-4908-8EF3-76E99BB2919F}" type="parTrans" cxnId="{60BF95EC-C070-42E5-9DEB-19D853C0D384}">
      <dgm:prSet/>
      <dgm:spPr/>
      <dgm:t>
        <a:bodyPr/>
        <a:lstStyle/>
        <a:p>
          <a:endParaRPr lang="es-PE"/>
        </a:p>
      </dgm:t>
    </dgm:pt>
    <dgm:pt modelId="{191655C4-A599-47BE-86D6-6E915AB9514E}" type="sibTrans" cxnId="{60BF95EC-C070-42E5-9DEB-19D853C0D384}">
      <dgm:prSet/>
      <dgm:spPr/>
      <dgm:t>
        <a:bodyPr/>
        <a:lstStyle/>
        <a:p>
          <a:endParaRPr lang="es-PE"/>
        </a:p>
      </dgm:t>
    </dgm:pt>
    <dgm:pt modelId="{DDE246BD-5137-4DAC-8AEA-BC34622E4630}">
      <dgm:prSet phldrT="[Texto]" custT="1"/>
      <dgm:spPr/>
      <dgm:t>
        <a:bodyPr/>
        <a:lstStyle/>
        <a:p>
          <a:pPr algn="ctr"/>
          <a:r>
            <a:rPr lang="es-PE" altLang="es-PE" sz="1800" b="1" dirty="0" smtClean="0">
              <a:solidFill>
                <a:srgbClr val="FF0000"/>
              </a:solidFill>
            </a:rPr>
            <a:t>CONVENCIÓN INTERAMERICANA PARA PREVENIR, SANCIONAR Y ERRADICAR LA VIOLENCIA CONTRA LA MUJER. “CONVENCIÓN DEBELEM DO PARA” </a:t>
          </a:r>
          <a:r>
            <a:rPr lang="es-PE" altLang="es-PE" sz="1800" b="1" dirty="0" smtClean="0"/>
            <a:t>(1994).</a:t>
          </a:r>
        </a:p>
        <a:p>
          <a:pPr algn="just"/>
          <a:r>
            <a:rPr lang="es-PE" sz="2000" dirty="0" smtClean="0"/>
            <a:t>Artículo 3º señala que </a:t>
          </a:r>
        </a:p>
        <a:p>
          <a:pPr algn="just"/>
          <a:r>
            <a:rPr lang="es-PE" sz="2000" dirty="0" smtClean="0"/>
            <a:t>“</a:t>
          </a:r>
          <a:r>
            <a:rPr lang="es-PE" sz="2000" b="1" dirty="0" smtClean="0"/>
            <a:t>toda mujer</a:t>
          </a:r>
          <a:r>
            <a:rPr lang="es-PE" sz="2000" dirty="0" smtClean="0"/>
            <a:t> </a:t>
          </a:r>
          <a:r>
            <a:rPr lang="es-PE" sz="2000" b="1" dirty="0" smtClean="0"/>
            <a:t>tiene derecho </a:t>
          </a:r>
          <a:r>
            <a:rPr lang="es-PE" sz="2000" dirty="0" smtClean="0"/>
            <a:t>a una </a:t>
          </a:r>
          <a:r>
            <a:rPr lang="es-PE" sz="2000" b="1" dirty="0" smtClean="0"/>
            <a:t>vida libre</a:t>
          </a:r>
          <a:r>
            <a:rPr lang="es-PE" sz="2000" dirty="0" smtClean="0"/>
            <a:t> de violencia, tanto en el ámbito </a:t>
          </a:r>
          <a:r>
            <a:rPr lang="es-PE" sz="2400" b="1" dirty="0" smtClean="0"/>
            <a:t>público como en el privado</a:t>
          </a:r>
          <a:r>
            <a:rPr lang="es-PE" sz="2000" dirty="0" smtClean="0"/>
            <a:t>” estableciendo el derecho a vivir una vida libre“ en específico en su artículo 4º señala que todas las mujeres tienen derecho a la protección de todos sus derechos, entre los que se encuentra el de la protección de la ley.</a:t>
          </a:r>
          <a:endParaRPr lang="es-PE" sz="2000" dirty="0"/>
        </a:p>
      </dgm:t>
    </dgm:pt>
    <dgm:pt modelId="{D13AF077-2ACE-4C6A-A78F-F026ECCF694A}" type="parTrans" cxnId="{A5FB9D26-5EC4-4483-96C7-AEC00556C9C3}">
      <dgm:prSet/>
      <dgm:spPr/>
      <dgm:t>
        <a:bodyPr/>
        <a:lstStyle/>
        <a:p>
          <a:endParaRPr lang="es-PE"/>
        </a:p>
      </dgm:t>
    </dgm:pt>
    <dgm:pt modelId="{EDFB0413-DD05-4D07-9389-ED0226F3FEA2}" type="sibTrans" cxnId="{A5FB9D26-5EC4-4483-96C7-AEC00556C9C3}">
      <dgm:prSet/>
      <dgm:spPr/>
      <dgm:t>
        <a:bodyPr/>
        <a:lstStyle/>
        <a:p>
          <a:endParaRPr lang="es-PE"/>
        </a:p>
      </dgm:t>
    </dgm:pt>
    <dgm:pt modelId="{E0482A98-5F70-4755-B286-459616665AD9}" type="pres">
      <dgm:prSet presAssocID="{D6F6CC53-736E-41EB-BB97-0F4EBED873BC}" presName="rootnode" presStyleCnt="0">
        <dgm:presLayoutVars>
          <dgm:chMax/>
          <dgm:chPref/>
          <dgm:dir/>
          <dgm:animLvl val="lvl"/>
        </dgm:presLayoutVars>
      </dgm:prSet>
      <dgm:spPr/>
      <dgm:t>
        <a:bodyPr/>
        <a:lstStyle/>
        <a:p>
          <a:endParaRPr lang="es-PE"/>
        </a:p>
      </dgm:t>
    </dgm:pt>
    <dgm:pt modelId="{EA4FD45C-9F5E-4155-8F9A-E76A3C21E548}" type="pres">
      <dgm:prSet presAssocID="{F8F081FB-D954-4764-9C9C-BC7E299DD7F7}" presName="composite" presStyleCnt="0"/>
      <dgm:spPr/>
    </dgm:pt>
    <dgm:pt modelId="{D0337D13-BE95-4596-BFE3-AA2C55F9B449}" type="pres">
      <dgm:prSet presAssocID="{F8F081FB-D954-4764-9C9C-BC7E299DD7F7}" presName="LShape" presStyleLbl="alignNode1" presStyleIdx="0" presStyleCnt="3"/>
      <dgm:spPr/>
    </dgm:pt>
    <dgm:pt modelId="{87CC3F4E-689F-4117-B953-854A71FEAEDA}" type="pres">
      <dgm:prSet presAssocID="{F8F081FB-D954-4764-9C9C-BC7E299DD7F7}" presName="ParentText" presStyleLbl="revTx" presStyleIdx="0" presStyleCnt="2">
        <dgm:presLayoutVars>
          <dgm:chMax val="0"/>
          <dgm:chPref val="0"/>
          <dgm:bulletEnabled val="1"/>
        </dgm:presLayoutVars>
      </dgm:prSet>
      <dgm:spPr/>
      <dgm:t>
        <a:bodyPr/>
        <a:lstStyle/>
        <a:p>
          <a:endParaRPr lang="es-PE"/>
        </a:p>
      </dgm:t>
    </dgm:pt>
    <dgm:pt modelId="{E99FACA0-78E8-49BC-94FE-69067C895F64}" type="pres">
      <dgm:prSet presAssocID="{F8F081FB-D954-4764-9C9C-BC7E299DD7F7}" presName="Triangle" presStyleLbl="alignNode1" presStyleIdx="1" presStyleCnt="3"/>
      <dgm:spPr/>
    </dgm:pt>
    <dgm:pt modelId="{13980304-16BF-41AA-B2FB-5DDB287D5552}" type="pres">
      <dgm:prSet presAssocID="{191655C4-A599-47BE-86D6-6E915AB9514E}" presName="sibTrans" presStyleCnt="0"/>
      <dgm:spPr/>
    </dgm:pt>
    <dgm:pt modelId="{D3411431-8C35-4852-939F-3889E30F996D}" type="pres">
      <dgm:prSet presAssocID="{191655C4-A599-47BE-86D6-6E915AB9514E}" presName="space" presStyleCnt="0"/>
      <dgm:spPr/>
    </dgm:pt>
    <dgm:pt modelId="{03E6B742-B3C9-41A4-964F-66C45483C59E}" type="pres">
      <dgm:prSet presAssocID="{DDE246BD-5137-4DAC-8AEA-BC34622E4630}" presName="composite" presStyleCnt="0"/>
      <dgm:spPr/>
    </dgm:pt>
    <dgm:pt modelId="{DD688A12-FC28-4945-B0E5-A6C7EDB27E90}" type="pres">
      <dgm:prSet presAssocID="{DDE246BD-5137-4DAC-8AEA-BC34622E4630}" presName="LShape" presStyleLbl="alignNode1" presStyleIdx="2" presStyleCnt="3"/>
      <dgm:spPr/>
    </dgm:pt>
    <dgm:pt modelId="{4DDBE54D-5E9A-4160-841B-32C39F78EE9F}" type="pres">
      <dgm:prSet presAssocID="{DDE246BD-5137-4DAC-8AEA-BC34622E4630}" presName="ParentText" presStyleLbl="revTx" presStyleIdx="1" presStyleCnt="2">
        <dgm:presLayoutVars>
          <dgm:chMax val="0"/>
          <dgm:chPref val="0"/>
          <dgm:bulletEnabled val="1"/>
        </dgm:presLayoutVars>
      </dgm:prSet>
      <dgm:spPr/>
      <dgm:t>
        <a:bodyPr/>
        <a:lstStyle/>
        <a:p>
          <a:endParaRPr lang="es-PE"/>
        </a:p>
      </dgm:t>
    </dgm:pt>
  </dgm:ptLst>
  <dgm:cxnLst>
    <dgm:cxn modelId="{60BF95EC-C070-42E5-9DEB-19D853C0D384}" srcId="{D6F6CC53-736E-41EB-BB97-0F4EBED873BC}" destId="{F8F081FB-D954-4764-9C9C-BC7E299DD7F7}" srcOrd="0" destOrd="0" parTransId="{60C090BB-20FB-4908-8EF3-76E99BB2919F}" sibTransId="{191655C4-A599-47BE-86D6-6E915AB9514E}"/>
    <dgm:cxn modelId="{B6DE7B31-0135-4519-85F2-C616FE4AD987}" type="presOf" srcId="{D6F6CC53-736E-41EB-BB97-0F4EBED873BC}" destId="{E0482A98-5F70-4755-B286-459616665AD9}" srcOrd="0" destOrd="0" presId="urn:microsoft.com/office/officeart/2009/3/layout/StepUpProcess"/>
    <dgm:cxn modelId="{A5FB9D26-5EC4-4483-96C7-AEC00556C9C3}" srcId="{D6F6CC53-736E-41EB-BB97-0F4EBED873BC}" destId="{DDE246BD-5137-4DAC-8AEA-BC34622E4630}" srcOrd="1" destOrd="0" parTransId="{D13AF077-2ACE-4C6A-A78F-F026ECCF694A}" sibTransId="{EDFB0413-DD05-4D07-9389-ED0226F3FEA2}"/>
    <dgm:cxn modelId="{17499F7A-C8CF-4CAA-806B-6CC8DBF7F5CB}" type="presOf" srcId="{F8F081FB-D954-4764-9C9C-BC7E299DD7F7}" destId="{87CC3F4E-689F-4117-B953-854A71FEAEDA}" srcOrd="0" destOrd="0" presId="urn:microsoft.com/office/officeart/2009/3/layout/StepUpProcess"/>
    <dgm:cxn modelId="{579C8405-8E44-4377-A0F3-B06C497BC996}" type="presOf" srcId="{DDE246BD-5137-4DAC-8AEA-BC34622E4630}" destId="{4DDBE54D-5E9A-4160-841B-32C39F78EE9F}" srcOrd="0" destOrd="0" presId="urn:microsoft.com/office/officeart/2009/3/layout/StepUpProcess"/>
    <dgm:cxn modelId="{F4A10EA1-7B03-4B07-9312-D88AEF2D3AAF}" type="presParOf" srcId="{E0482A98-5F70-4755-B286-459616665AD9}" destId="{EA4FD45C-9F5E-4155-8F9A-E76A3C21E548}" srcOrd="0" destOrd="0" presId="urn:microsoft.com/office/officeart/2009/3/layout/StepUpProcess"/>
    <dgm:cxn modelId="{CE9CC84A-9C24-42B9-9EF6-8F47F619B644}" type="presParOf" srcId="{EA4FD45C-9F5E-4155-8F9A-E76A3C21E548}" destId="{D0337D13-BE95-4596-BFE3-AA2C55F9B449}" srcOrd="0" destOrd="0" presId="urn:microsoft.com/office/officeart/2009/3/layout/StepUpProcess"/>
    <dgm:cxn modelId="{63244915-CD57-4545-B7D8-E720602B9F28}" type="presParOf" srcId="{EA4FD45C-9F5E-4155-8F9A-E76A3C21E548}" destId="{87CC3F4E-689F-4117-B953-854A71FEAEDA}" srcOrd="1" destOrd="0" presId="urn:microsoft.com/office/officeart/2009/3/layout/StepUpProcess"/>
    <dgm:cxn modelId="{18BF2C68-E0D1-4A7B-8246-E6DCCB83DAA3}" type="presParOf" srcId="{EA4FD45C-9F5E-4155-8F9A-E76A3C21E548}" destId="{E99FACA0-78E8-49BC-94FE-69067C895F64}" srcOrd="2" destOrd="0" presId="urn:microsoft.com/office/officeart/2009/3/layout/StepUpProcess"/>
    <dgm:cxn modelId="{C5453E55-5A75-42FF-B159-260FEC7233F8}" type="presParOf" srcId="{E0482A98-5F70-4755-B286-459616665AD9}" destId="{13980304-16BF-41AA-B2FB-5DDB287D5552}" srcOrd="1" destOrd="0" presId="urn:microsoft.com/office/officeart/2009/3/layout/StepUpProcess"/>
    <dgm:cxn modelId="{F1346B03-8114-40E2-B411-F8F47B28B72E}" type="presParOf" srcId="{13980304-16BF-41AA-B2FB-5DDB287D5552}" destId="{D3411431-8C35-4852-939F-3889E30F996D}" srcOrd="0" destOrd="0" presId="urn:microsoft.com/office/officeart/2009/3/layout/StepUpProcess"/>
    <dgm:cxn modelId="{1EBB4497-251B-4367-8981-A8870CC732E9}" type="presParOf" srcId="{E0482A98-5F70-4755-B286-459616665AD9}" destId="{03E6B742-B3C9-41A4-964F-66C45483C59E}" srcOrd="2" destOrd="0" presId="urn:microsoft.com/office/officeart/2009/3/layout/StepUpProcess"/>
    <dgm:cxn modelId="{A656E45D-9305-403F-A247-8E463F56B3D1}" type="presParOf" srcId="{03E6B742-B3C9-41A4-964F-66C45483C59E}" destId="{DD688A12-FC28-4945-B0E5-A6C7EDB27E90}" srcOrd="0" destOrd="0" presId="urn:microsoft.com/office/officeart/2009/3/layout/StepUpProcess"/>
    <dgm:cxn modelId="{1B3FF2C0-A7CA-4902-8170-F106DFD6CDBD}" type="presParOf" srcId="{03E6B742-B3C9-41A4-964F-66C45483C59E}" destId="{4DDBE54D-5E9A-4160-841B-32C39F78EE9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BA6611-CFF5-46F2-B518-B4B5A7EFA77E}" type="doc">
      <dgm:prSet loTypeId="urn:microsoft.com/office/officeart/2005/8/layout/venn1" loCatId="relationship" qsTypeId="urn:microsoft.com/office/officeart/2005/8/quickstyle/simple1" qsCatId="simple" csTypeId="urn:microsoft.com/office/officeart/2005/8/colors/accent1_2" csCatId="accent1" phldr="1"/>
      <dgm:spPr/>
    </dgm:pt>
    <dgm:pt modelId="{E03BE6D5-D492-44A7-8B4D-A02C6404A92A}">
      <dgm:prSet phldrT="[Texto]" custT="1"/>
      <dgm:spPr/>
      <dgm:t>
        <a:bodyPr/>
        <a:lstStyle/>
        <a:p>
          <a:r>
            <a:rPr lang="es-PE" sz="2400" dirty="0" smtClean="0"/>
            <a:t>En la familia o unidad doméstica o cualquier otra relación interpersonal</a:t>
          </a:r>
          <a:endParaRPr lang="es-PE" sz="2400" dirty="0"/>
        </a:p>
      </dgm:t>
    </dgm:pt>
    <dgm:pt modelId="{0C5B8666-898C-497C-8B95-E2E63A3EC901}" type="parTrans" cxnId="{A9BDC9A1-B62D-4FD6-92E0-40C41BE3B73E}">
      <dgm:prSet/>
      <dgm:spPr/>
      <dgm:t>
        <a:bodyPr/>
        <a:lstStyle/>
        <a:p>
          <a:endParaRPr lang="es-PE"/>
        </a:p>
      </dgm:t>
    </dgm:pt>
    <dgm:pt modelId="{783012AC-A163-4E16-AE76-5A855740E590}" type="sibTrans" cxnId="{A9BDC9A1-B62D-4FD6-92E0-40C41BE3B73E}">
      <dgm:prSet/>
      <dgm:spPr/>
      <dgm:t>
        <a:bodyPr/>
        <a:lstStyle/>
        <a:p>
          <a:endParaRPr lang="es-PE"/>
        </a:p>
      </dgm:t>
    </dgm:pt>
    <dgm:pt modelId="{4D472F04-69CE-46BB-9035-8940618F9842}">
      <dgm:prSet phldrT="[Texto]" custT="1"/>
      <dgm:spPr/>
      <dgm:t>
        <a:bodyPr/>
        <a:lstStyle/>
        <a:p>
          <a:pPr algn="ctr"/>
          <a:r>
            <a:rPr lang="es-PE" sz="2000" dirty="0" smtClean="0"/>
            <a:t>En la comunidad, instituciones educativas, establecimientos de salud u otro lugar, perpetrada por cualquier persona. Comprende, entre otros, la violación, abuso sexual, tortura, trata de personas, secuestro y acoso sexual</a:t>
          </a:r>
          <a:endParaRPr lang="es-PE" sz="2000" dirty="0"/>
        </a:p>
      </dgm:t>
    </dgm:pt>
    <dgm:pt modelId="{098FC10C-0BDB-4E82-AF3B-EC68C81EE576}" type="parTrans" cxnId="{D0314B0A-4E8B-4912-A447-FC70E2F840B5}">
      <dgm:prSet/>
      <dgm:spPr/>
      <dgm:t>
        <a:bodyPr/>
        <a:lstStyle/>
        <a:p>
          <a:endParaRPr lang="es-PE"/>
        </a:p>
      </dgm:t>
    </dgm:pt>
    <dgm:pt modelId="{3AD39E64-749A-422E-857C-2CB9101CD537}" type="sibTrans" cxnId="{D0314B0A-4E8B-4912-A447-FC70E2F840B5}">
      <dgm:prSet/>
      <dgm:spPr/>
      <dgm:t>
        <a:bodyPr/>
        <a:lstStyle/>
        <a:p>
          <a:endParaRPr lang="es-PE"/>
        </a:p>
      </dgm:t>
    </dgm:pt>
    <dgm:pt modelId="{1DEF5603-3C42-4A2E-B9A7-7E131661E9A4}">
      <dgm:prSet phldrT="[Texto]" custT="1"/>
      <dgm:spPr/>
      <dgm:t>
        <a:bodyPr/>
        <a:lstStyle/>
        <a:p>
          <a:r>
            <a:rPr lang="es-PE" sz="2000" dirty="0" smtClean="0"/>
            <a:t>Perpetrada o tolerada por el Estado o sus agentes, donde quiera que ocurra</a:t>
          </a:r>
          <a:endParaRPr lang="es-PE" sz="2000" dirty="0"/>
        </a:p>
      </dgm:t>
    </dgm:pt>
    <dgm:pt modelId="{6A6C2F2A-E9D9-4BE4-881C-53F3CC8BB2BD}" type="parTrans" cxnId="{1A82637E-24F9-4912-88FA-1926B27FA63F}">
      <dgm:prSet/>
      <dgm:spPr/>
      <dgm:t>
        <a:bodyPr/>
        <a:lstStyle/>
        <a:p>
          <a:endParaRPr lang="es-PE"/>
        </a:p>
      </dgm:t>
    </dgm:pt>
    <dgm:pt modelId="{543CA631-3406-4BCA-83BB-F838CA31E250}" type="sibTrans" cxnId="{1A82637E-24F9-4912-88FA-1926B27FA63F}">
      <dgm:prSet/>
      <dgm:spPr/>
      <dgm:t>
        <a:bodyPr/>
        <a:lstStyle/>
        <a:p>
          <a:endParaRPr lang="es-PE"/>
        </a:p>
      </dgm:t>
    </dgm:pt>
    <dgm:pt modelId="{150C0D73-B431-4122-BF9D-968BDE1F466E}" type="pres">
      <dgm:prSet presAssocID="{C9BA6611-CFF5-46F2-B518-B4B5A7EFA77E}" presName="compositeShape" presStyleCnt="0">
        <dgm:presLayoutVars>
          <dgm:chMax val="7"/>
          <dgm:dir/>
          <dgm:resizeHandles val="exact"/>
        </dgm:presLayoutVars>
      </dgm:prSet>
      <dgm:spPr/>
    </dgm:pt>
    <dgm:pt modelId="{28CAA4BB-D011-4BF8-94DD-0FF0968E9980}" type="pres">
      <dgm:prSet presAssocID="{E03BE6D5-D492-44A7-8B4D-A02C6404A92A}" presName="circ1" presStyleLbl="vennNode1" presStyleIdx="0" presStyleCnt="3" custScaleX="136457" custLinFactNeighborX="452" custLinFactNeighborY="-4517"/>
      <dgm:spPr/>
      <dgm:t>
        <a:bodyPr/>
        <a:lstStyle/>
        <a:p>
          <a:endParaRPr lang="es-PE"/>
        </a:p>
      </dgm:t>
    </dgm:pt>
    <dgm:pt modelId="{81B61F10-D32A-4AA3-971A-52F6132A3D0C}" type="pres">
      <dgm:prSet presAssocID="{E03BE6D5-D492-44A7-8B4D-A02C6404A92A}" presName="circ1Tx" presStyleLbl="revTx" presStyleIdx="0" presStyleCnt="0">
        <dgm:presLayoutVars>
          <dgm:chMax val="0"/>
          <dgm:chPref val="0"/>
          <dgm:bulletEnabled val="1"/>
        </dgm:presLayoutVars>
      </dgm:prSet>
      <dgm:spPr/>
      <dgm:t>
        <a:bodyPr/>
        <a:lstStyle/>
        <a:p>
          <a:endParaRPr lang="es-PE"/>
        </a:p>
      </dgm:t>
    </dgm:pt>
    <dgm:pt modelId="{A8205D3A-1393-44BA-AE2B-02FA2960B0D2}" type="pres">
      <dgm:prSet presAssocID="{4D472F04-69CE-46BB-9035-8940618F9842}" presName="circ2" presStyleLbl="vennNode1" presStyleIdx="1" presStyleCnt="3" custScaleX="160680" custLinFactNeighborX="29061" custLinFactNeighborY="467"/>
      <dgm:spPr/>
      <dgm:t>
        <a:bodyPr/>
        <a:lstStyle/>
        <a:p>
          <a:endParaRPr lang="es-PE"/>
        </a:p>
      </dgm:t>
    </dgm:pt>
    <dgm:pt modelId="{5A3232BE-3D13-4445-BF67-B856396A1F20}" type="pres">
      <dgm:prSet presAssocID="{4D472F04-69CE-46BB-9035-8940618F9842}" presName="circ2Tx" presStyleLbl="revTx" presStyleIdx="0" presStyleCnt="0">
        <dgm:presLayoutVars>
          <dgm:chMax val="0"/>
          <dgm:chPref val="0"/>
          <dgm:bulletEnabled val="1"/>
        </dgm:presLayoutVars>
      </dgm:prSet>
      <dgm:spPr/>
      <dgm:t>
        <a:bodyPr/>
        <a:lstStyle/>
        <a:p>
          <a:endParaRPr lang="es-PE"/>
        </a:p>
      </dgm:t>
    </dgm:pt>
    <dgm:pt modelId="{77F52F72-4923-41FE-9A56-51C3F690CE2D}" type="pres">
      <dgm:prSet presAssocID="{1DEF5603-3C42-4A2E-B9A7-7E131661E9A4}" presName="circ3" presStyleLbl="vennNode1" presStyleIdx="2" presStyleCnt="3" custScaleX="169636"/>
      <dgm:spPr/>
      <dgm:t>
        <a:bodyPr/>
        <a:lstStyle/>
        <a:p>
          <a:endParaRPr lang="es-PE"/>
        </a:p>
      </dgm:t>
    </dgm:pt>
    <dgm:pt modelId="{5FCE46EE-2168-48F3-B64C-00D5AD88FD8A}" type="pres">
      <dgm:prSet presAssocID="{1DEF5603-3C42-4A2E-B9A7-7E131661E9A4}" presName="circ3Tx" presStyleLbl="revTx" presStyleIdx="0" presStyleCnt="0">
        <dgm:presLayoutVars>
          <dgm:chMax val="0"/>
          <dgm:chPref val="0"/>
          <dgm:bulletEnabled val="1"/>
        </dgm:presLayoutVars>
      </dgm:prSet>
      <dgm:spPr/>
      <dgm:t>
        <a:bodyPr/>
        <a:lstStyle/>
        <a:p>
          <a:endParaRPr lang="es-PE"/>
        </a:p>
      </dgm:t>
    </dgm:pt>
  </dgm:ptLst>
  <dgm:cxnLst>
    <dgm:cxn modelId="{09B42CAE-CA2B-4666-8032-CE2B87839FF9}" type="presOf" srcId="{E03BE6D5-D492-44A7-8B4D-A02C6404A92A}" destId="{81B61F10-D32A-4AA3-971A-52F6132A3D0C}" srcOrd="1" destOrd="0" presId="urn:microsoft.com/office/officeart/2005/8/layout/venn1"/>
    <dgm:cxn modelId="{67D33486-BBE0-4222-A0E4-ACBB95732A59}" type="presOf" srcId="{E03BE6D5-D492-44A7-8B4D-A02C6404A92A}" destId="{28CAA4BB-D011-4BF8-94DD-0FF0968E9980}" srcOrd="0" destOrd="0" presId="urn:microsoft.com/office/officeart/2005/8/layout/venn1"/>
    <dgm:cxn modelId="{5393137D-DC77-45DF-9673-D290808F2ABB}" type="presOf" srcId="{4D472F04-69CE-46BB-9035-8940618F9842}" destId="{A8205D3A-1393-44BA-AE2B-02FA2960B0D2}" srcOrd="0" destOrd="0" presId="urn:microsoft.com/office/officeart/2005/8/layout/venn1"/>
    <dgm:cxn modelId="{8603B3B8-E58A-4C51-A4E8-7F7D6CFCA526}" type="presOf" srcId="{C9BA6611-CFF5-46F2-B518-B4B5A7EFA77E}" destId="{150C0D73-B431-4122-BF9D-968BDE1F466E}" srcOrd="0" destOrd="0" presId="urn:microsoft.com/office/officeart/2005/8/layout/venn1"/>
    <dgm:cxn modelId="{E6374CC3-5BC8-4924-95CD-237C03F65CE2}" type="presOf" srcId="{1DEF5603-3C42-4A2E-B9A7-7E131661E9A4}" destId="{77F52F72-4923-41FE-9A56-51C3F690CE2D}" srcOrd="0" destOrd="0" presId="urn:microsoft.com/office/officeart/2005/8/layout/venn1"/>
    <dgm:cxn modelId="{A9BDC9A1-B62D-4FD6-92E0-40C41BE3B73E}" srcId="{C9BA6611-CFF5-46F2-B518-B4B5A7EFA77E}" destId="{E03BE6D5-D492-44A7-8B4D-A02C6404A92A}" srcOrd="0" destOrd="0" parTransId="{0C5B8666-898C-497C-8B95-E2E63A3EC901}" sibTransId="{783012AC-A163-4E16-AE76-5A855740E590}"/>
    <dgm:cxn modelId="{1A82637E-24F9-4912-88FA-1926B27FA63F}" srcId="{C9BA6611-CFF5-46F2-B518-B4B5A7EFA77E}" destId="{1DEF5603-3C42-4A2E-B9A7-7E131661E9A4}" srcOrd="2" destOrd="0" parTransId="{6A6C2F2A-E9D9-4BE4-881C-53F3CC8BB2BD}" sibTransId="{543CA631-3406-4BCA-83BB-F838CA31E250}"/>
    <dgm:cxn modelId="{D0314B0A-4E8B-4912-A447-FC70E2F840B5}" srcId="{C9BA6611-CFF5-46F2-B518-B4B5A7EFA77E}" destId="{4D472F04-69CE-46BB-9035-8940618F9842}" srcOrd="1" destOrd="0" parTransId="{098FC10C-0BDB-4E82-AF3B-EC68C81EE576}" sibTransId="{3AD39E64-749A-422E-857C-2CB9101CD537}"/>
    <dgm:cxn modelId="{F652A66C-EE2E-4ECD-9225-5F4FAC33B21F}" type="presOf" srcId="{1DEF5603-3C42-4A2E-B9A7-7E131661E9A4}" destId="{5FCE46EE-2168-48F3-B64C-00D5AD88FD8A}" srcOrd="1" destOrd="0" presId="urn:microsoft.com/office/officeart/2005/8/layout/venn1"/>
    <dgm:cxn modelId="{10BD9E69-5839-438B-B672-7B68BC3654A4}" type="presOf" srcId="{4D472F04-69CE-46BB-9035-8940618F9842}" destId="{5A3232BE-3D13-4445-BF67-B856396A1F20}" srcOrd="1" destOrd="0" presId="urn:microsoft.com/office/officeart/2005/8/layout/venn1"/>
    <dgm:cxn modelId="{58A8003C-BFAD-43D3-9696-C3038A5F6956}" type="presParOf" srcId="{150C0D73-B431-4122-BF9D-968BDE1F466E}" destId="{28CAA4BB-D011-4BF8-94DD-0FF0968E9980}" srcOrd="0" destOrd="0" presId="urn:microsoft.com/office/officeart/2005/8/layout/venn1"/>
    <dgm:cxn modelId="{A4278B51-577F-4C3A-8F8B-F8F450131DA3}" type="presParOf" srcId="{150C0D73-B431-4122-BF9D-968BDE1F466E}" destId="{81B61F10-D32A-4AA3-971A-52F6132A3D0C}" srcOrd="1" destOrd="0" presId="urn:microsoft.com/office/officeart/2005/8/layout/venn1"/>
    <dgm:cxn modelId="{71C3E39E-C2AF-41DC-B949-EF7E73D0CEE7}" type="presParOf" srcId="{150C0D73-B431-4122-BF9D-968BDE1F466E}" destId="{A8205D3A-1393-44BA-AE2B-02FA2960B0D2}" srcOrd="2" destOrd="0" presId="urn:microsoft.com/office/officeart/2005/8/layout/venn1"/>
    <dgm:cxn modelId="{5C622B01-FEB1-4462-8FE3-60FE6ECA88B1}" type="presParOf" srcId="{150C0D73-B431-4122-BF9D-968BDE1F466E}" destId="{5A3232BE-3D13-4445-BF67-B856396A1F20}" srcOrd="3" destOrd="0" presId="urn:microsoft.com/office/officeart/2005/8/layout/venn1"/>
    <dgm:cxn modelId="{6EF38244-35DD-40BE-9037-704160352760}" type="presParOf" srcId="{150C0D73-B431-4122-BF9D-968BDE1F466E}" destId="{77F52F72-4923-41FE-9A56-51C3F690CE2D}" srcOrd="4" destOrd="0" presId="urn:microsoft.com/office/officeart/2005/8/layout/venn1"/>
    <dgm:cxn modelId="{CCCAAEF4-C326-4C67-909D-45F1B8A68C3E}" type="presParOf" srcId="{150C0D73-B431-4122-BF9D-968BDE1F466E}" destId="{5FCE46EE-2168-48F3-B64C-00D5AD88FD8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603D59-28CC-4FCD-8EDC-2DF0DAB2E10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s-PE"/>
        </a:p>
      </dgm:t>
    </dgm:pt>
    <dgm:pt modelId="{347A7833-431A-4787-AAE4-F9627229007B}">
      <dgm:prSet phldrT="[Texto]" custT="1"/>
      <dgm:spPr/>
      <dgm:t>
        <a:bodyPr/>
        <a:lstStyle/>
        <a:p>
          <a:r>
            <a:rPr lang="es-PE" sz="2400" b="1" dirty="0" smtClean="0"/>
            <a:t>POLICÍA NACIONAL DEL PERÚ</a:t>
          </a:r>
          <a:endParaRPr lang="es-PE" sz="2400" b="1" dirty="0"/>
        </a:p>
      </dgm:t>
    </dgm:pt>
    <dgm:pt modelId="{0A503E19-C2AE-410B-8346-481DF51613AA}" type="parTrans" cxnId="{4600A965-D576-413A-B802-D92DF1D2F85B}">
      <dgm:prSet/>
      <dgm:spPr/>
      <dgm:t>
        <a:bodyPr/>
        <a:lstStyle/>
        <a:p>
          <a:endParaRPr lang="es-PE"/>
        </a:p>
      </dgm:t>
    </dgm:pt>
    <dgm:pt modelId="{E8853C48-5844-4D50-A97A-E0A03C81B2CE}" type="sibTrans" cxnId="{4600A965-D576-413A-B802-D92DF1D2F85B}">
      <dgm:prSet/>
      <dgm:spPr/>
      <dgm:t>
        <a:bodyPr/>
        <a:lstStyle/>
        <a:p>
          <a:endParaRPr lang="es-PE"/>
        </a:p>
      </dgm:t>
    </dgm:pt>
    <dgm:pt modelId="{0D07642F-6DCF-4A70-B48F-AA54EAFC859C}">
      <dgm:prSet phldrT="[Texto]" custT="1"/>
      <dgm:spPr/>
      <dgm:t>
        <a:bodyPr/>
        <a:lstStyle/>
        <a:p>
          <a:r>
            <a:rPr lang="es-PE" sz="2400" b="1" dirty="0" smtClean="0"/>
            <a:t>MINISTERIO PÚBLICO </a:t>
          </a:r>
          <a:endParaRPr lang="es-PE" sz="2400" b="1" dirty="0"/>
        </a:p>
      </dgm:t>
    </dgm:pt>
    <dgm:pt modelId="{85548BCA-BB2D-4FB5-9AFD-4B49C9836075}" type="parTrans" cxnId="{9A688348-2912-45C4-A73A-3F32D40F9B51}">
      <dgm:prSet/>
      <dgm:spPr/>
      <dgm:t>
        <a:bodyPr/>
        <a:lstStyle/>
        <a:p>
          <a:endParaRPr lang="es-PE"/>
        </a:p>
      </dgm:t>
    </dgm:pt>
    <dgm:pt modelId="{CA5D0818-8319-48F5-BF79-3F33DFD44652}" type="sibTrans" cxnId="{9A688348-2912-45C4-A73A-3F32D40F9B51}">
      <dgm:prSet/>
      <dgm:spPr/>
      <dgm:t>
        <a:bodyPr/>
        <a:lstStyle/>
        <a:p>
          <a:endParaRPr lang="es-PE"/>
        </a:p>
      </dgm:t>
    </dgm:pt>
    <dgm:pt modelId="{154F74EC-844B-4263-AF9F-AE422A11A79C}">
      <dgm:prSet phldrT="[Texto]" custT="1"/>
      <dgm:spPr/>
      <dgm:t>
        <a:bodyPr/>
        <a:lstStyle/>
        <a:p>
          <a:r>
            <a:rPr lang="es-PE" sz="2400" b="1" dirty="0" smtClean="0"/>
            <a:t>PODER JUDICIAL</a:t>
          </a:r>
          <a:endParaRPr lang="es-PE" sz="2400" b="1" dirty="0"/>
        </a:p>
      </dgm:t>
    </dgm:pt>
    <dgm:pt modelId="{FCE4E63A-30C0-4BAF-BDD6-D69FED3CE944}" type="parTrans" cxnId="{9D5056AE-83B8-40B8-A92D-44795FE9D7B8}">
      <dgm:prSet/>
      <dgm:spPr/>
      <dgm:t>
        <a:bodyPr/>
        <a:lstStyle/>
        <a:p>
          <a:endParaRPr lang="es-PE"/>
        </a:p>
      </dgm:t>
    </dgm:pt>
    <dgm:pt modelId="{4E969B34-5A83-4BA0-A784-3B26E8A5BE3A}" type="sibTrans" cxnId="{9D5056AE-83B8-40B8-A92D-44795FE9D7B8}">
      <dgm:prSet/>
      <dgm:spPr/>
      <dgm:t>
        <a:bodyPr/>
        <a:lstStyle/>
        <a:p>
          <a:endParaRPr lang="es-PE"/>
        </a:p>
      </dgm:t>
    </dgm:pt>
    <dgm:pt modelId="{87C79768-079B-4E34-B2D9-D00F08EB7A25}">
      <dgm:prSet phldrT="[Texto]" custT="1"/>
      <dgm:spPr/>
      <dgm:t>
        <a:bodyPr/>
        <a:lstStyle/>
        <a:p>
          <a:r>
            <a:rPr lang="es-PE" sz="2400" b="1" dirty="0" smtClean="0"/>
            <a:t>MINISTERIO DE JUSTICIA Y DERECHOS HUMANOS</a:t>
          </a:r>
          <a:endParaRPr lang="es-PE" sz="2400" b="1" dirty="0"/>
        </a:p>
      </dgm:t>
    </dgm:pt>
    <dgm:pt modelId="{5A445414-D90D-4238-96D8-F524CA51A271}" type="parTrans" cxnId="{0892D67D-0D92-46C4-9F21-FE75714CC6F0}">
      <dgm:prSet/>
      <dgm:spPr/>
      <dgm:t>
        <a:bodyPr/>
        <a:lstStyle/>
        <a:p>
          <a:endParaRPr lang="es-PE"/>
        </a:p>
      </dgm:t>
    </dgm:pt>
    <dgm:pt modelId="{F23E3D86-1419-4574-9FE2-464AD7D1D05C}" type="sibTrans" cxnId="{0892D67D-0D92-46C4-9F21-FE75714CC6F0}">
      <dgm:prSet/>
      <dgm:spPr/>
      <dgm:t>
        <a:bodyPr/>
        <a:lstStyle/>
        <a:p>
          <a:endParaRPr lang="es-PE"/>
        </a:p>
      </dgm:t>
    </dgm:pt>
    <dgm:pt modelId="{325943EF-8E08-4230-A589-1C0F5E62D525}" type="pres">
      <dgm:prSet presAssocID="{3B603D59-28CC-4FCD-8EDC-2DF0DAB2E104}" presName="Name0" presStyleCnt="0">
        <dgm:presLayoutVars>
          <dgm:dir/>
          <dgm:resizeHandles val="exact"/>
        </dgm:presLayoutVars>
      </dgm:prSet>
      <dgm:spPr/>
      <dgm:t>
        <a:bodyPr/>
        <a:lstStyle/>
        <a:p>
          <a:endParaRPr lang="es-PE"/>
        </a:p>
      </dgm:t>
    </dgm:pt>
    <dgm:pt modelId="{D4249130-F4F0-42D9-BA4B-246CDF80F750}" type="pres">
      <dgm:prSet presAssocID="{347A7833-431A-4787-AAE4-F9627229007B}" presName="parTxOnly" presStyleLbl="node1" presStyleIdx="0" presStyleCnt="4">
        <dgm:presLayoutVars>
          <dgm:bulletEnabled val="1"/>
        </dgm:presLayoutVars>
      </dgm:prSet>
      <dgm:spPr/>
      <dgm:t>
        <a:bodyPr/>
        <a:lstStyle/>
        <a:p>
          <a:endParaRPr lang="es-PE"/>
        </a:p>
      </dgm:t>
    </dgm:pt>
    <dgm:pt modelId="{67E5B331-19BE-4BD6-9E58-C2B96ACACD00}" type="pres">
      <dgm:prSet presAssocID="{E8853C48-5844-4D50-A97A-E0A03C81B2CE}" presName="parSpace" presStyleCnt="0"/>
      <dgm:spPr/>
    </dgm:pt>
    <dgm:pt modelId="{8F30DCE7-B0D9-4511-B3F9-50B93C738111}" type="pres">
      <dgm:prSet presAssocID="{0D07642F-6DCF-4A70-B48F-AA54EAFC859C}" presName="parTxOnly" presStyleLbl="node1" presStyleIdx="1" presStyleCnt="4">
        <dgm:presLayoutVars>
          <dgm:bulletEnabled val="1"/>
        </dgm:presLayoutVars>
      </dgm:prSet>
      <dgm:spPr/>
      <dgm:t>
        <a:bodyPr/>
        <a:lstStyle/>
        <a:p>
          <a:endParaRPr lang="es-PE"/>
        </a:p>
      </dgm:t>
    </dgm:pt>
    <dgm:pt modelId="{97114A06-A892-481E-A4C9-BE7BFE5EC384}" type="pres">
      <dgm:prSet presAssocID="{CA5D0818-8319-48F5-BF79-3F33DFD44652}" presName="parSpace" presStyleCnt="0"/>
      <dgm:spPr/>
    </dgm:pt>
    <dgm:pt modelId="{CC98A2A4-3757-4C46-B031-6A88B8393E80}" type="pres">
      <dgm:prSet presAssocID="{154F74EC-844B-4263-AF9F-AE422A11A79C}" presName="parTxOnly" presStyleLbl="node1" presStyleIdx="2" presStyleCnt="4">
        <dgm:presLayoutVars>
          <dgm:bulletEnabled val="1"/>
        </dgm:presLayoutVars>
      </dgm:prSet>
      <dgm:spPr/>
      <dgm:t>
        <a:bodyPr/>
        <a:lstStyle/>
        <a:p>
          <a:endParaRPr lang="es-PE"/>
        </a:p>
      </dgm:t>
    </dgm:pt>
    <dgm:pt modelId="{D9F2F8E4-C14F-4EF2-9443-C8C35AC1F34B}" type="pres">
      <dgm:prSet presAssocID="{4E969B34-5A83-4BA0-A784-3B26E8A5BE3A}" presName="parSpace" presStyleCnt="0"/>
      <dgm:spPr/>
    </dgm:pt>
    <dgm:pt modelId="{65479849-9624-45BF-A9D0-336BAA921699}" type="pres">
      <dgm:prSet presAssocID="{87C79768-079B-4E34-B2D9-D00F08EB7A25}" presName="parTxOnly" presStyleLbl="node1" presStyleIdx="3" presStyleCnt="4">
        <dgm:presLayoutVars>
          <dgm:bulletEnabled val="1"/>
        </dgm:presLayoutVars>
      </dgm:prSet>
      <dgm:spPr/>
      <dgm:t>
        <a:bodyPr/>
        <a:lstStyle/>
        <a:p>
          <a:endParaRPr lang="es-PE"/>
        </a:p>
      </dgm:t>
    </dgm:pt>
  </dgm:ptLst>
  <dgm:cxnLst>
    <dgm:cxn modelId="{9D5056AE-83B8-40B8-A92D-44795FE9D7B8}" srcId="{3B603D59-28CC-4FCD-8EDC-2DF0DAB2E104}" destId="{154F74EC-844B-4263-AF9F-AE422A11A79C}" srcOrd="2" destOrd="0" parTransId="{FCE4E63A-30C0-4BAF-BDD6-D69FED3CE944}" sibTransId="{4E969B34-5A83-4BA0-A784-3B26E8A5BE3A}"/>
    <dgm:cxn modelId="{56CC3A61-933E-4555-A041-438EABF10937}" type="presOf" srcId="{0D07642F-6DCF-4A70-B48F-AA54EAFC859C}" destId="{8F30DCE7-B0D9-4511-B3F9-50B93C738111}" srcOrd="0" destOrd="0" presId="urn:microsoft.com/office/officeart/2005/8/layout/hChevron3"/>
    <dgm:cxn modelId="{4600A965-D576-413A-B802-D92DF1D2F85B}" srcId="{3B603D59-28CC-4FCD-8EDC-2DF0DAB2E104}" destId="{347A7833-431A-4787-AAE4-F9627229007B}" srcOrd="0" destOrd="0" parTransId="{0A503E19-C2AE-410B-8346-481DF51613AA}" sibTransId="{E8853C48-5844-4D50-A97A-E0A03C81B2CE}"/>
    <dgm:cxn modelId="{AF0291F2-DAD8-4508-961B-F5DD02C38D37}" type="presOf" srcId="{3B603D59-28CC-4FCD-8EDC-2DF0DAB2E104}" destId="{325943EF-8E08-4230-A589-1C0F5E62D525}" srcOrd="0" destOrd="0" presId="urn:microsoft.com/office/officeart/2005/8/layout/hChevron3"/>
    <dgm:cxn modelId="{9A688348-2912-45C4-A73A-3F32D40F9B51}" srcId="{3B603D59-28CC-4FCD-8EDC-2DF0DAB2E104}" destId="{0D07642F-6DCF-4A70-B48F-AA54EAFC859C}" srcOrd="1" destOrd="0" parTransId="{85548BCA-BB2D-4FB5-9AFD-4B49C9836075}" sibTransId="{CA5D0818-8319-48F5-BF79-3F33DFD44652}"/>
    <dgm:cxn modelId="{0892D67D-0D92-46C4-9F21-FE75714CC6F0}" srcId="{3B603D59-28CC-4FCD-8EDC-2DF0DAB2E104}" destId="{87C79768-079B-4E34-B2D9-D00F08EB7A25}" srcOrd="3" destOrd="0" parTransId="{5A445414-D90D-4238-96D8-F524CA51A271}" sibTransId="{F23E3D86-1419-4574-9FE2-464AD7D1D05C}"/>
    <dgm:cxn modelId="{C22D14C1-8FE1-48F3-AAFD-AEB499750C7A}" type="presOf" srcId="{87C79768-079B-4E34-B2D9-D00F08EB7A25}" destId="{65479849-9624-45BF-A9D0-336BAA921699}" srcOrd="0" destOrd="0" presId="urn:microsoft.com/office/officeart/2005/8/layout/hChevron3"/>
    <dgm:cxn modelId="{B60EC043-9863-45AB-B282-2E47D76A82E0}" type="presOf" srcId="{154F74EC-844B-4263-AF9F-AE422A11A79C}" destId="{CC98A2A4-3757-4C46-B031-6A88B8393E80}" srcOrd="0" destOrd="0" presId="urn:microsoft.com/office/officeart/2005/8/layout/hChevron3"/>
    <dgm:cxn modelId="{811A895B-328F-4EBD-B689-3E86B7DB41F9}" type="presOf" srcId="{347A7833-431A-4787-AAE4-F9627229007B}" destId="{D4249130-F4F0-42D9-BA4B-246CDF80F750}" srcOrd="0" destOrd="0" presId="urn:microsoft.com/office/officeart/2005/8/layout/hChevron3"/>
    <dgm:cxn modelId="{2165E38C-CC90-422F-9D2A-86EF24650C9F}" type="presParOf" srcId="{325943EF-8E08-4230-A589-1C0F5E62D525}" destId="{D4249130-F4F0-42D9-BA4B-246CDF80F750}" srcOrd="0" destOrd="0" presId="urn:microsoft.com/office/officeart/2005/8/layout/hChevron3"/>
    <dgm:cxn modelId="{3EF473C1-1385-4D54-B156-1B57A791ED6B}" type="presParOf" srcId="{325943EF-8E08-4230-A589-1C0F5E62D525}" destId="{67E5B331-19BE-4BD6-9E58-C2B96ACACD00}" srcOrd="1" destOrd="0" presId="urn:microsoft.com/office/officeart/2005/8/layout/hChevron3"/>
    <dgm:cxn modelId="{E808164B-919B-40D1-9651-03DBBBA68DDC}" type="presParOf" srcId="{325943EF-8E08-4230-A589-1C0F5E62D525}" destId="{8F30DCE7-B0D9-4511-B3F9-50B93C738111}" srcOrd="2" destOrd="0" presId="urn:microsoft.com/office/officeart/2005/8/layout/hChevron3"/>
    <dgm:cxn modelId="{1330EC9C-8DA7-4181-92A3-01DE9F32D2DB}" type="presParOf" srcId="{325943EF-8E08-4230-A589-1C0F5E62D525}" destId="{97114A06-A892-481E-A4C9-BE7BFE5EC384}" srcOrd="3" destOrd="0" presId="urn:microsoft.com/office/officeart/2005/8/layout/hChevron3"/>
    <dgm:cxn modelId="{0A1F4A67-7853-4960-9C0D-CB2569937B42}" type="presParOf" srcId="{325943EF-8E08-4230-A589-1C0F5E62D525}" destId="{CC98A2A4-3757-4C46-B031-6A88B8393E80}" srcOrd="4" destOrd="0" presId="urn:microsoft.com/office/officeart/2005/8/layout/hChevron3"/>
    <dgm:cxn modelId="{C9D0A3D9-BDE0-4324-B228-2B17B999A14E}" type="presParOf" srcId="{325943EF-8E08-4230-A589-1C0F5E62D525}" destId="{D9F2F8E4-C14F-4EF2-9443-C8C35AC1F34B}" srcOrd="5" destOrd="0" presId="urn:microsoft.com/office/officeart/2005/8/layout/hChevron3"/>
    <dgm:cxn modelId="{8D6BA460-BA14-4CF3-BB2F-07A8798689EB}" type="presParOf" srcId="{325943EF-8E08-4230-A589-1C0F5E62D525}" destId="{65479849-9624-45BF-A9D0-336BAA921699}"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B603D59-28CC-4FCD-8EDC-2DF0DAB2E10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PE"/>
        </a:p>
      </dgm:t>
    </dgm:pt>
    <dgm:pt modelId="{0D07642F-6DCF-4A70-B48F-AA54EAFC859C}">
      <dgm:prSet phldrT="[Texto]" custT="1"/>
      <dgm:spPr/>
      <dgm:t>
        <a:bodyPr/>
        <a:lstStyle/>
        <a:p>
          <a:r>
            <a:rPr lang="es-PE" sz="2000" b="1" dirty="0" smtClean="0"/>
            <a:t>MINISTERIO DE EDUCACIÓN </a:t>
          </a:r>
          <a:endParaRPr lang="es-PE" sz="2000" b="1" dirty="0"/>
        </a:p>
      </dgm:t>
    </dgm:pt>
    <dgm:pt modelId="{85548BCA-BB2D-4FB5-9AFD-4B49C9836075}" type="parTrans" cxnId="{9A688348-2912-45C4-A73A-3F32D40F9B51}">
      <dgm:prSet/>
      <dgm:spPr/>
      <dgm:t>
        <a:bodyPr/>
        <a:lstStyle/>
        <a:p>
          <a:endParaRPr lang="es-PE"/>
        </a:p>
      </dgm:t>
    </dgm:pt>
    <dgm:pt modelId="{CA5D0818-8319-48F5-BF79-3F33DFD44652}" type="sibTrans" cxnId="{9A688348-2912-45C4-A73A-3F32D40F9B51}">
      <dgm:prSet/>
      <dgm:spPr/>
      <dgm:t>
        <a:bodyPr/>
        <a:lstStyle/>
        <a:p>
          <a:endParaRPr lang="es-PE"/>
        </a:p>
      </dgm:t>
    </dgm:pt>
    <dgm:pt modelId="{154F74EC-844B-4263-AF9F-AE422A11A79C}">
      <dgm:prSet phldrT="[Texto]" custT="1"/>
      <dgm:spPr/>
      <dgm:t>
        <a:bodyPr/>
        <a:lstStyle/>
        <a:p>
          <a:r>
            <a:rPr lang="es-PE" sz="2000" b="1" dirty="0" smtClean="0"/>
            <a:t>MINISTERIO</a:t>
          </a:r>
          <a:r>
            <a:rPr lang="es-PE" sz="2000" b="1" baseline="0" dirty="0" smtClean="0"/>
            <a:t> DE RELACIONES EXTERIORES</a:t>
          </a:r>
          <a:endParaRPr lang="es-PE" sz="2000" b="1" dirty="0"/>
        </a:p>
      </dgm:t>
    </dgm:pt>
    <dgm:pt modelId="{FCE4E63A-30C0-4BAF-BDD6-D69FED3CE944}" type="parTrans" cxnId="{9D5056AE-83B8-40B8-A92D-44795FE9D7B8}">
      <dgm:prSet/>
      <dgm:spPr/>
      <dgm:t>
        <a:bodyPr/>
        <a:lstStyle/>
        <a:p>
          <a:endParaRPr lang="es-PE"/>
        </a:p>
      </dgm:t>
    </dgm:pt>
    <dgm:pt modelId="{4E969B34-5A83-4BA0-A784-3B26E8A5BE3A}" type="sibTrans" cxnId="{9D5056AE-83B8-40B8-A92D-44795FE9D7B8}">
      <dgm:prSet/>
      <dgm:spPr/>
      <dgm:t>
        <a:bodyPr/>
        <a:lstStyle/>
        <a:p>
          <a:endParaRPr lang="es-PE"/>
        </a:p>
      </dgm:t>
    </dgm:pt>
    <dgm:pt modelId="{87C79768-079B-4E34-B2D9-D00F08EB7A25}">
      <dgm:prSet phldrT="[Texto]" custT="1"/>
      <dgm:spPr/>
      <dgm:t>
        <a:bodyPr/>
        <a:lstStyle/>
        <a:p>
          <a:r>
            <a:rPr lang="es-PE" sz="2000" b="1" dirty="0" smtClean="0"/>
            <a:t>GOBIERNOS</a:t>
          </a:r>
          <a:r>
            <a:rPr lang="es-PE" sz="2000" b="1" baseline="0" dirty="0" smtClean="0"/>
            <a:t> REGIONALES Y LOCALES </a:t>
          </a:r>
          <a:endParaRPr lang="es-PE" sz="2000" b="1" dirty="0"/>
        </a:p>
      </dgm:t>
    </dgm:pt>
    <dgm:pt modelId="{5A445414-D90D-4238-96D8-F524CA51A271}" type="parTrans" cxnId="{0892D67D-0D92-46C4-9F21-FE75714CC6F0}">
      <dgm:prSet/>
      <dgm:spPr/>
      <dgm:t>
        <a:bodyPr/>
        <a:lstStyle/>
        <a:p>
          <a:endParaRPr lang="es-PE"/>
        </a:p>
      </dgm:t>
    </dgm:pt>
    <dgm:pt modelId="{F23E3D86-1419-4574-9FE2-464AD7D1D05C}" type="sibTrans" cxnId="{0892D67D-0D92-46C4-9F21-FE75714CC6F0}">
      <dgm:prSet/>
      <dgm:spPr/>
      <dgm:t>
        <a:bodyPr/>
        <a:lstStyle/>
        <a:p>
          <a:endParaRPr lang="es-PE"/>
        </a:p>
      </dgm:t>
    </dgm:pt>
    <dgm:pt modelId="{8EDD53AD-AFD3-48FB-8B1B-8FCB9CCE469F}">
      <dgm:prSet custT="1"/>
      <dgm:spPr/>
      <dgm:t>
        <a:bodyPr/>
        <a:lstStyle/>
        <a:p>
          <a:r>
            <a:rPr lang="es-PE" sz="2000" b="1" dirty="0" smtClean="0"/>
            <a:t>MINISTERIO DE SALUD</a:t>
          </a:r>
          <a:endParaRPr lang="es-PE" sz="2000" b="1" dirty="0"/>
        </a:p>
      </dgm:t>
    </dgm:pt>
    <dgm:pt modelId="{107FD890-AA6B-477E-BAC9-5DE063F8359F}" type="parTrans" cxnId="{B3895B7A-11DA-4C4B-BBE3-1386F2D65AFA}">
      <dgm:prSet/>
      <dgm:spPr/>
      <dgm:t>
        <a:bodyPr/>
        <a:lstStyle/>
        <a:p>
          <a:endParaRPr lang="es-PE"/>
        </a:p>
      </dgm:t>
    </dgm:pt>
    <dgm:pt modelId="{6637B5AD-E529-468F-8C4F-3F3DDD89C4F6}" type="sibTrans" cxnId="{B3895B7A-11DA-4C4B-BBE3-1386F2D65AFA}">
      <dgm:prSet/>
      <dgm:spPr/>
      <dgm:t>
        <a:bodyPr/>
        <a:lstStyle/>
        <a:p>
          <a:endParaRPr lang="es-PE"/>
        </a:p>
      </dgm:t>
    </dgm:pt>
    <dgm:pt modelId="{60D962FA-E319-4064-8627-C51E3B559950}">
      <dgm:prSet custT="1"/>
      <dgm:spPr/>
      <dgm:t>
        <a:bodyPr/>
        <a:lstStyle/>
        <a:p>
          <a:r>
            <a:rPr lang="es-PE" sz="2400" b="1" dirty="0" smtClean="0"/>
            <a:t>MINISTERIO DE LA MUJER Y POBLACIONES VULNERABLES </a:t>
          </a:r>
          <a:endParaRPr lang="es-PE" sz="2400" b="1" dirty="0"/>
        </a:p>
      </dgm:t>
    </dgm:pt>
    <dgm:pt modelId="{8F0FAC56-5626-49DD-999C-B82DF168A490}" type="parTrans" cxnId="{0DE85D23-E215-40DC-BAEB-659054B25FC8}">
      <dgm:prSet/>
      <dgm:spPr/>
      <dgm:t>
        <a:bodyPr/>
        <a:lstStyle/>
        <a:p>
          <a:endParaRPr lang="es-PE"/>
        </a:p>
      </dgm:t>
    </dgm:pt>
    <dgm:pt modelId="{082BF871-F924-403A-A7B2-3A517BA79DC9}" type="sibTrans" cxnId="{0DE85D23-E215-40DC-BAEB-659054B25FC8}">
      <dgm:prSet/>
      <dgm:spPr/>
      <dgm:t>
        <a:bodyPr/>
        <a:lstStyle/>
        <a:p>
          <a:endParaRPr lang="es-PE"/>
        </a:p>
      </dgm:t>
    </dgm:pt>
    <dgm:pt modelId="{DF05C2F6-C0E1-4055-AD4A-133F436AB8CD}">
      <dgm:prSet/>
      <dgm:spPr/>
      <dgm:t>
        <a:bodyPr/>
        <a:lstStyle/>
        <a:p>
          <a:r>
            <a:rPr lang="es-PE" b="1" dirty="0" smtClean="0"/>
            <a:t>Unidad de Protección Especial </a:t>
          </a:r>
          <a:endParaRPr lang="es-PE" b="1" dirty="0"/>
        </a:p>
      </dgm:t>
    </dgm:pt>
    <dgm:pt modelId="{3933FA87-82E9-4CC8-9714-99AD83794828}" type="parTrans" cxnId="{FFC8216A-8D41-4401-B58E-F3078DC29EDD}">
      <dgm:prSet/>
      <dgm:spPr/>
      <dgm:t>
        <a:bodyPr/>
        <a:lstStyle/>
        <a:p>
          <a:endParaRPr lang="es-PE"/>
        </a:p>
      </dgm:t>
    </dgm:pt>
    <dgm:pt modelId="{2A004D7E-82BC-4746-A10F-B6583DB9AD42}" type="sibTrans" cxnId="{FFC8216A-8D41-4401-B58E-F3078DC29EDD}">
      <dgm:prSet/>
      <dgm:spPr/>
      <dgm:t>
        <a:bodyPr/>
        <a:lstStyle/>
        <a:p>
          <a:endParaRPr lang="es-PE"/>
        </a:p>
      </dgm:t>
    </dgm:pt>
    <dgm:pt modelId="{9E66E47C-49BD-48CD-BF5E-DA6EC894FBC0}">
      <dgm:prSet/>
      <dgm:spPr/>
      <dgm:t>
        <a:bodyPr/>
        <a:lstStyle/>
        <a:p>
          <a:r>
            <a:rPr lang="es-PE" b="1" dirty="0" smtClean="0"/>
            <a:t>Programa Integral Nacional Para el Bienestar Familiar y Sexual</a:t>
          </a:r>
          <a:endParaRPr lang="es-PE" b="1" dirty="0"/>
        </a:p>
      </dgm:t>
    </dgm:pt>
    <dgm:pt modelId="{BFAB8606-0C36-4628-A1D0-CE8530BA6976}" type="parTrans" cxnId="{3DAAD2FB-C92A-4058-AC08-610948059C7A}">
      <dgm:prSet/>
      <dgm:spPr/>
      <dgm:t>
        <a:bodyPr/>
        <a:lstStyle/>
        <a:p>
          <a:endParaRPr lang="es-PE"/>
        </a:p>
      </dgm:t>
    </dgm:pt>
    <dgm:pt modelId="{38AF0C5B-1036-4FE2-A1CC-E27D1FF102F7}" type="sibTrans" cxnId="{3DAAD2FB-C92A-4058-AC08-610948059C7A}">
      <dgm:prSet/>
      <dgm:spPr/>
      <dgm:t>
        <a:bodyPr/>
        <a:lstStyle/>
        <a:p>
          <a:endParaRPr lang="es-PE"/>
        </a:p>
      </dgm:t>
    </dgm:pt>
    <dgm:pt modelId="{084106C3-0F1B-415E-9584-767AA68B67B9}">
      <dgm:prSet/>
      <dgm:spPr/>
      <dgm:t>
        <a:bodyPr/>
        <a:lstStyle/>
        <a:p>
          <a:r>
            <a:rPr lang="es-PE" b="1" dirty="0" smtClean="0"/>
            <a:t>Programa Nacional contra la Violencia Familiar</a:t>
          </a:r>
          <a:endParaRPr lang="es-PE" b="1" dirty="0"/>
        </a:p>
      </dgm:t>
    </dgm:pt>
    <dgm:pt modelId="{88C90B23-0D0B-4C90-9E75-6E28C0B4780F}" type="parTrans" cxnId="{86DCFD5D-2B82-4713-AE02-DE8CE8101AEF}">
      <dgm:prSet/>
      <dgm:spPr/>
      <dgm:t>
        <a:bodyPr/>
        <a:lstStyle/>
        <a:p>
          <a:endParaRPr lang="es-PE"/>
        </a:p>
      </dgm:t>
    </dgm:pt>
    <dgm:pt modelId="{B55A2E68-FA24-4218-8BF2-9BBDB29537C1}" type="sibTrans" cxnId="{86DCFD5D-2B82-4713-AE02-DE8CE8101AEF}">
      <dgm:prSet/>
      <dgm:spPr/>
      <dgm:t>
        <a:bodyPr/>
        <a:lstStyle/>
        <a:p>
          <a:endParaRPr lang="es-PE"/>
        </a:p>
      </dgm:t>
    </dgm:pt>
    <dgm:pt modelId="{97A6A016-2B1E-4F81-A51A-212B75E5AA98}" type="pres">
      <dgm:prSet presAssocID="{3B603D59-28CC-4FCD-8EDC-2DF0DAB2E104}" presName="Name0" presStyleCnt="0">
        <dgm:presLayoutVars>
          <dgm:chPref val="1"/>
          <dgm:dir/>
          <dgm:animOne val="branch"/>
          <dgm:animLvl val="lvl"/>
          <dgm:resizeHandles/>
        </dgm:presLayoutVars>
      </dgm:prSet>
      <dgm:spPr/>
      <dgm:t>
        <a:bodyPr/>
        <a:lstStyle/>
        <a:p>
          <a:endParaRPr lang="es-PE"/>
        </a:p>
      </dgm:t>
    </dgm:pt>
    <dgm:pt modelId="{81B6D1F1-9050-4836-B4E3-E30C307E563E}" type="pres">
      <dgm:prSet presAssocID="{60D962FA-E319-4064-8627-C51E3B559950}" presName="vertOne" presStyleCnt="0"/>
      <dgm:spPr/>
    </dgm:pt>
    <dgm:pt modelId="{175A92EE-3AA3-4449-A720-FE521FC50EA3}" type="pres">
      <dgm:prSet presAssocID="{60D962FA-E319-4064-8627-C51E3B559950}" presName="txOne" presStyleLbl="node0" presStyleIdx="0" presStyleCnt="5" custScaleX="87867" custLinFactNeighborX="-106">
        <dgm:presLayoutVars>
          <dgm:chPref val="3"/>
        </dgm:presLayoutVars>
      </dgm:prSet>
      <dgm:spPr/>
      <dgm:t>
        <a:bodyPr/>
        <a:lstStyle/>
        <a:p>
          <a:endParaRPr lang="es-PE"/>
        </a:p>
      </dgm:t>
    </dgm:pt>
    <dgm:pt modelId="{61385573-D658-4FAB-B9B6-ABE461E80BE2}" type="pres">
      <dgm:prSet presAssocID="{60D962FA-E319-4064-8627-C51E3B559950}" presName="parTransOne" presStyleCnt="0"/>
      <dgm:spPr/>
    </dgm:pt>
    <dgm:pt modelId="{49929438-CC98-4B5C-B2F0-6597DE978B35}" type="pres">
      <dgm:prSet presAssocID="{60D962FA-E319-4064-8627-C51E3B559950}" presName="horzOne" presStyleCnt="0"/>
      <dgm:spPr/>
    </dgm:pt>
    <dgm:pt modelId="{5E484E69-69A3-423A-A878-A36256EF8F74}" type="pres">
      <dgm:prSet presAssocID="{084106C3-0F1B-415E-9584-767AA68B67B9}" presName="vertTwo" presStyleCnt="0"/>
      <dgm:spPr/>
    </dgm:pt>
    <dgm:pt modelId="{28177FBE-094C-4C5A-8851-1D6A9FCF1AD4}" type="pres">
      <dgm:prSet presAssocID="{084106C3-0F1B-415E-9584-767AA68B67B9}" presName="txTwo" presStyleLbl="node2" presStyleIdx="0" presStyleCnt="3">
        <dgm:presLayoutVars>
          <dgm:chPref val="3"/>
        </dgm:presLayoutVars>
      </dgm:prSet>
      <dgm:spPr/>
      <dgm:t>
        <a:bodyPr/>
        <a:lstStyle/>
        <a:p>
          <a:endParaRPr lang="es-PE"/>
        </a:p>
      </dgm:t>
    </dgm:pt>
    <dgm:pt modelId="{36B1919D-A9EE-47F1-8948-5F4F8E86BB7C}" type="pres">
      <dgm:prSet presAssocID="{084106C3-0F1B-415E-9584-767AA68B67B9}" presName="horzTwo" presStyleCnt="0"/>
      <dgm:spPr/>
    </dgm:pt>
    <dgm:pt modelId="{DDA3AB60-01AA-4AA5-9D52-99D7060A2E41}" type="pres">
      <dgm:prSet presAssocID="{B55A2E68-FA24-4218-8BF2-9BBDB29537C1}" presName="sibSpaceTwo" presStyleCnt="0"/>
      <dgm:spPr/>
    </dgm:pt>
    <dgm:pt modelId="{BED9C700-AFE9-4763-ABE8-1F6FBDCE721E}" type="pres">
      <dgm:prSet presAssocID="{9E66E47C-49BD-48CD-BF5E-DA6EC894FBC0}" presName="vertTwo" presStyleCnt="0"/>
      <dgm:spPr/>
    </dgm:pt>
    <dgm:pt modelId="{CE061CC4-0987-4B63-BCCA-7ABD80F4A01B}" type="pres">
      <dgm:prSet presAssocID="{9E66E47C-49BD-48CD-BF5E-DA6EC894FBC0}" presName="txTwo" presStyleLbl="node2" presStyleIdx="1" presStyleCnt="3">
        <dgm:presLayoutVars>
          <dgm:chPref val="3"/>
        </dgm:presLayoutVars>
      </dgm:prSet>
      <dgm:spPr/>
      <dgm:t>
        <a:bodyPr/>
        <a:lstStyle/>
        <a:p>
          <a:endParaRPr lang="es-PE"/>
        </a:p>
      </dgm:t>
    </dgm:pt>
    <dgm:pt modelId="{D5A10746-A71B-41D2-9F90-A90A95D933CA}" type="pres">
      <dgm:prSet presAssocID="{9E66E47C-49BD-48CD-BF5E-DA6EC894FBC0}" presName="horzTwo" presStyleCnt="0"/>
      <dgm:spPr/>
    </dgm:pt>
    <dgm:pt modelId="{A86FCECD-33F5-4AE5-8D13-CEBC30AC0FE7}" type="pres">
      <dgm:prSet presAssocID="{38AF0C5B-1036-4FE2-A1CC-E27D1FF102F7}" presName="sibSpaceTwo" presStyleCnt="0"/>
      <dgm:spPr/>
    </dgm:pt>
    <dgm:pt modelId="{66C67E44-A445-473A-A80F-CAD05B079604}" type="pres">
      <dgm:prSet presAssocID="{DF05C2F6-C0E1-4055-AD4A-133F436AB8CD}" presName="vertTwo" presStyleCnt="0"/>
      <dgm:spPr/>
    </dgm:pt>
    <dgm:pt modelId="{3AF62507-40EF-4A23-9917-767225AE6BF2}" type="pres">
      <dgm:prSet presAssocID="{DF05C2F6-C0E1-4055-AD4A-133F436AB8CD}" presName="txTwo" presStyleLbl="node2" presStyleIdx="2" presStyleCnt="3">
        <dgm:presLayoutVars>
          <dgm:chPref val="3"/>
        </dgm:presLayoutVars>
      </dgm:prSet>
      <dgm:spPr/>
      <dgm:t>
        <a:bodyPr/>
        <a:lstStyle/>
        <a:p>
          <a:endParaRPr lang="es-PE"/>
        </a:p>
      </dgm:t>
    </dgm:pt>
    <dgm:pt modelId="{44293669-0760-4D9F-9B06-8CBCC25746D7}" type="pres">
      <dgm:prSet presAssocID="{DF05C2F6-C0E1-4055-AD4A-133F436AB8CD}" presName="horzTwo" presStyleCnt="0"/>
      <dgm:spPr/>
    </dgm:pt>
    <dgm:pt modelId="{072EF049-1B81-40E3-BC63-D07E4F2EB917}" type="pres">
      <dgm:prSet presAssocID="{082BF871-F924-403A-A7B2-3A517BA79DC9}" presName="sibSpaceOne" presStyleCnt="0"/>
      <dgm:spPr/>
    </dgm:pt>
    <dgm:pt modelId="{4B4FBD29-C720-46FE-A024-69B2F9C00DFF}" type="pres">
      <dgm:prSet presAssocID="{8EDD53AD-AFD3-48FB-8B1B-8FCB9CCE469F}" presName="vertOne" presStyleCnt="0"/>
      <dgm:spPr/>
    </dgm:pt>
    <dgm:pt modelId="{1B06B245-B5D1-4081-B788-1A3153503F0F}" type="pres">
      <dgm:prSet presAssocID="{8EDD53AD-AFD3-48FB-8B1B-8FCB9CCE469F}" presName="txOne" presStyleLbl="node0" presStyleIdx="1" presStyleCnt="5" custScaleX="115744" custLinFactNeighborY="1127">
        <dgm:presLayoutVars>
          <dgm:chPref val="3"/>
        </dgm:presLayoutVars>
      </dgm:prSet>
      <dgm:spPr/>
      <dgm:t>
        <a:bodyPr/>
        <a:lstStyle/>
        <a:p>
          <a:endParaRPr lang="es-PE"/>
        </a:p>
      </dgm:t>
    </dgm:pt>
    <dgm:pt modelId="{352D9AF7-9679-4652-B5DF-44D5A211D80B}" type="pres">
      <dgm:prSet presAssocID="{8EDD53AD-AFD3-48FB-8B1B-8FCB9CCE469F}" presName="horzOne" presStyleCnt="0"/>
      <dgm:spPr/>
    </dgm:pt>
    <dgm:pt modelId="{CBCE38A9-E1C7-4856-8584-7628E4771A5A}" type="pres">
      <dgm:prSet presAssocID="{6637B5AD-E529-468F-8C4F-3F3DDD89C4F6}" presName="sibSpaceOne" presStyleCnt="0"/>
      <dgm:spPr/>
    </dgm:pt>
    <dgm:pt modelId="{08C5048A-E475-4A79-9B6E-479B328808E9}" type="pres">
      <dgm:prSet presAssocID="{0D07642F-6DCF-4A70-B48F-AA54EAFC859C}" presName="vertOne" presStyleCnt="0"/>
      <dgm:spPr/>
    </dgm:pt>
    <dgm:pt modelId="{A9C9B891-6808-41B0-A88A-8491D1313E14}" type="pres">
      <dgm:prSet presAssocID="{0D07642F-6DCF-4A70-B48F-AA54EAFC859C}" presName="txOne" presStyleLbl="node0" presStyleIdx="2" presStyleCnt="5" custScaleX="112431">
        <dgm:presLayoutVars>
          <dgm:chPref val="3"/>
        </dgm:presLayoutVars>
      </dgm:prSet>
      <dgm:spPr/>
      <dgm:t>
        <a:bodyPr/>
        <a:lstStyle/>
        <a:p>
          <a:endParaRPr lang="es-PE"/>
        </a:p>
      </dgm:t>
    </dgm:pt>
    <dgm:pt modelId="{486DF283-F8DD-4817-BBFB-DB9033BC3CC2}" type="pres">
      <dgm:prSet presAssocID="{0D07642F-6DCF-4A70-B48F-AA54EAFC859C}" presName="horzOne" presStyleCnt="0"/>
      <dgm:spPr/>
    </dgm:pt>
    <dgm:pt modelId="{615399EE-6358-48F7-9418-2C81A7A902F8}" type="pres">
      <dgm:prSet presAssocID="{CA5D0818-8319-48F5-BF79-3F33DFD44652}" presName="sibSpaceOne" presStyleCnt="0"/>
      <dgm:spPr/>
    </dgm:pt>
    <dgm:pt modelId="{8D83FF69-A8A1-4B40-B437-C885DEAEA750}" type="pres">
      <dgm:prSet presAssocID="{154F74EC-844B-4263-AF9F-AE422A11A79C}" presName="vertOne" presStyleCnt="0"/>
      <dgm:spPr/>
    </dgm:pt>
    <dgm:pt modelId="{AC2EE369-B1C0-4ECA-B9CE-4B3C1B264097}" type="pres">
      <dgm:prSet presAssocID="{154F74EC-844B-4263-AF9F-AE422A11A79C}" presName="txOne" presStyleLbl="node0" presStyleIdx="3" presStyleCnt="5" custScaleX="111921" custLinFactNeighborX="-9399" custLinFactNeighborY="-84">
        <dgm:presLayoutVars>
          <dgm:chPref val="3"/>
        </dgm:presLayoutVars>
      </dgm:prSet>
      <dgm:spPr/>
      <dgm:t>
        <a:bodyPr/>
        <a:lstStyle/>
        <a:p>
          <a:endParaRPr lang="es-PE"/>
        </a:p>
      </dgm:t>
    </dgm:pt>
    <dgm:pt modelId="{9D11F0F9-7333-4999-8F26-8BA32D62F882}" type="pres">
      <dgm:prSet presAssocID="{154F74EC-844B-4263-AF9F-AE422A11A79C}" presName="horzOne" presStyleCnt="0"/>
      <dgm:spPr/>
    </dgm:pt>
    <dgm:pt modelId="{89AF336B-BF77-47DB-8DF4-18B008272552}" type="pres">
      <dgm:prSet presAssocID="{4E969B34-5A83-4BA0-A784-3B26E8A5BE3A}" presName="sibSpaceOne" presStyleCnt="0"/>
      <dgm:spPr/>
    </dgm:pt>
    <dgm:pt modelId="{C2B8B887-4454-4C75-B218-5EAD8ABE002D}" type="pres">
      <dgm:prSet presAssocID="{87C79768-079B-4E34-B2D9-D00F08EB7A25}" presName="vertOne" presStyleCnt="0"/>
      <dgm:spPr/>
    </dgm:pt>
    <dgm:pt modelId="{7E7532DB-AF9C-41E9-904F-9B9E11D7EAFE}" type="pres">
      <dgm:prSet presAssocID="{87C79768-079B-4E34-B2D9-D00F08EB7A25}" presName="txOne" presStyleLbl="node0" presStyleIdx="4" presStyleCnt="5" custScaleX="125404">
        <dgm:presLayoutVars>
          <dgm:chPref val="3"/>
        </dgm:presLayoutVars>
      </dgm:prSet>
      <dgm:spPr/>
      <dgm:t>
        <a:bodyPr/>
        <a:lstStyle/>
        <a:p>
          <a:endParaRPr lang="es-PE"/>
        </a:p>
      </dgm:t>
    </dgm:pt>
    <dgm:pt modelId="{75C4A645-A506-44F2-8B89-2615DC95A6A7}" type="pres">
      <dgm:prSet presAssocID="{87C79768-079B-4E34-B2D9-D00F08EB7A25}" presName="horzOne" presStyleCnt="0"/>
      <dgm:spPr/>
    </dgm:pt>
  </dgm:ptLst>
  <dgm:cxnLst>
    <dgm:cxn modelId="{FFC8216A-8D41-4401-B58E-F3078DC29EDD}" srcId="{60D962FA-E319-4064-8627-C51E3B559950}" destId="{DF05C2F6-C0E1-4055-AD4A-133F436AB8CD}" srcOrd="2" destOrd="0" parTransId="{3933FA87-82E9-4CC8-9714-99AD83794828}" sibTransId="{2A004D7E-82BC-4746-A10F-B6583DB9AD42}"/>
    <dgm:cxn modelId="{84656591-883B-463A-B42E-2F456D5F2087}" type="presOf" srcId="{3B603D59-28CC-4FCD-8EDC-2DF0DAB2E104}" destId="{97A6A016-2B1E-4F81-A51A-212B75E5AA98}" srcOrd="0" destOrd="0" presId="urn:microsoft.com/office/officeart/2005/8/layout/hierarchy4"/>
    <dgm:cxn modelId="{02E5D94F-496C-47D9-8C81-5218E0EDDD34}" type="presOf" srcId="{DF05C2F6-C0E1-4055-AD4A-133F436AB8CD}" destId="{3AF62507-40EF-4A23-9917-767225AE6BF2}" srcOrd="0" destOrd="0" presId="urn:microsoft.com/office/officeart/2005/8/layout/hierarchy4"/>
    <dgm:cxn modelId="{78648933-03D2-4F1B-BEE6-A016D358AE71}" type="presOf" srcId="{084106C3-0F1B-415E-9584-767AA68B67B9}" destId="{28177FBE-094C-4C5A-8851-1D6A9FCF1AD4}" srcOrd="0" destOrd="0" presId="urn:microsoft.com/office/officeart/2005/8/layout/hierarchy4"/>
    <dgm:cxn modelId="{9A688348-2912-45C4-A73A-3F32D40F9B51}" srcId="{3B603D59-28CC-4FCD-8EDC-2DF0DAB2E104}" destId="{0D07642F-6DCF-4A70-B48F-AA54EAFC859C}" srcOrd="2" destOrd="0" parTransId="{85548BCA-BB2D-4FB5-9AFD-4B49C9836075}" sibTransId="{CA5D0818-8319-48F5-BF79-3F33DFD44652}"/>
    <dgm:cxn modelId="{D3181690-1037-4D14-ADC8-9142066BD8B7}" type="presOf" srcId="{8EDD53AD-AFD3-48FB-8B1B-8FCB9CCE469F}" destId="{1B06B245-B5D1-4081-B788-1A3153503F0F}" srcOrd="0" destOrd="0" presId="urn:microsoft.com/office/officeart/2005/8/layout/hierarchy4"/>
    <dgm:cxn modelId="{75AA2F07-71F2-4A25-A95A-800E384B6BC6}" type="presOf" srcId="{9E66E47C-49BD-48CD-BF5E-DA6EC894FBC0}" destId="{CE061CC4-0987-4B63-BCCA-7ABD80F4A01B}" srcOrd="0" destOrd="0" presId="urn:microsoft.com/office/officeart/2005/8/layout/hierarchy4"/>
    <dgm:cxn modelId="{86DCFD5D-2B82-4713-AE02-DE8CE8101AEF}" srcId="{60D962FA-E319-4064-8627-C51E3B559950}" destId="{084106C3-0F1B-415E-9584-767AA68B67B9}" srcOrd="0" destOrd="0" parTransId="{88C90B23-0D0B-4C90-9E75-6E28C0B4780F}" sibTransId="{B55A2E68-FA24-4218-8BF2-9BBDB29537C1}"/>
    <dgm:cxn modelId="{9D5056AE-83B8-40B8-A92D-44795FE9D7B8}" srcId="{3B603D59-28CC-4FCD-8EDC-2DF0DAB2E104}" destId="{154F74EC-844B-4263-AF9F-AE422A11A79C}" srcOrd="3" destOrd="0" parTransId="{FCE4E63A-30C0-4BAF-BDD6-D69FED3CE944}" sibTransId="{4E969B34-5A83-4BA0-A784-3B26E8A5BE3A}"/>
    <dgm:cxn modelId="{0DE85D23-E215-40DC-BAEB-659054B25FC8}" srcId="{3B603D59-28CC-4FCD-8EDC-2DF0DAB2E104}" destId="{60D962FA-E319-4064-8627-C51E3B559950}" srcOrd="0" destOrd="0" parTransId="{8F0FAC56-5626-49DD-999C-B82DF168A490}" sibTransId="{082BF871-F924-403A-A7B2-3A517BA79DC9}"/>
    <dgm:cxn modelId="{3DAAD2FB-C92A-4058-AC08-610948059C7A}" srcId="{60D962FA-E319-4064-8627-C51E3B559950}" destId="{9E66E47C-49BD-48CD-BF5E-DA6EC894FBC0}" srcOrd="1" destOrd="0" parTransId="{BFAB8606-0C36-4628-A1D0-CE8530BA6976}" sibTransId="{38AF0C5B-1036-4FE2-A1CC-E27D1FF102F7}"/>
    <dgm:cxn modelId="{84F5D5B8-14D8-4E03-9CDC-416EFF5DD5D3}" type="presOf" srcId="{60D962FA-E319-4064-8627-C51E3B559950}" destId="{175A92EE-3AA3-4449-A720-FE521FC50EA3}" srcOrd="0" destOrd="0" presId="urn:microsoft.com/office/officeart/2005/8/layout/hierarchy4"/>
    <dgm:cxn modelId="{0DB1C8A6-5413-4800-B6A4-BB92115B2EE5}" type="presOf" srcId="{0D07642F-6DCF-4A70-B48F-AA54EAFC859C}" destId="{A9C9B891-6808-41B0-A88A-8491D1313E14}" srcOrd="0" destOrd="0" presId="urn:microsoft.com/office/officeart/2005/8/layout/hierarchy4"/>
    <dgm:cxn modelId="{B3895B7A-11DA-4C4B-BBE3-1386F2D65AFA}" srcId="{3B603D59-28CC-4FCD-8EDC-2DF0DAB2E104}" destId="{8EDD53AD-AFD3-48FB-8B1B-8FCB9CCE469F}" srcOrd="1" destOrd="0" parTransId="{107FD890-AA6B-477E-BAC9-5DE063F8359F}" sibTransId="{6637B5AD-E529-468F-8C4F-3F3DDD89C4F6}"/>
    <dgm:cxn modelId="{54D341E1-EBBD-4CBC-AEEE-85AECB362238}" type="presOf" srcId="{154F74EC-844B-4263-AF9F-AE422A11A79C}" destId="{AC2EE369-B1C0-4ECA-B9CE-4B3C1B264097}" srcOrd="0" destOrd="0" presId="urn:microsoft.com/office/officeart/2005/8/layout/hierarchy4"/>
    <dgm:cxn modelId="{0892D67D-0D92-46C4-9F21-FE75714CC6F0}" srcId="{3B603D59-28CC-4FCD-8EDC-2DF0DAB2E104}" destId="{87C79768-079B-4E34-B2D9-D00F08EB7A25}" srcOrd="4" destOrd="0" parTransId="{5A445414-D90D-4238-96D8-F524CA51A271}" sibTransId="{F23E3D86-1419-4574-9FE2-464AD7D1D05C}"/>
    <dgm:cxn modelId="{619EBD33-D528-4157-A8DB-C01DA8F8D5E9}" type="presOf" srcId="{87C79768-079B-4E34-B2D9-D00F08EB7A25}" destId="{7E7532DB-AF9C-41E9-904F-9B9E11D7EAFE}" srcOrd="0" destOrd="0" presId="urn:microsoft.com/office/officeart/2005/8/layout/hierarchy4"/>
    <dgm:cxn modelId="{19E4AD3E-1D1E-44B1-91B3-790B4D9DF3E6}" type="presParOf" srcId="{97A6A016-2B1E-4F81-A51A-212B75E5AA98}" destId="{81B6D1F1-9050-4836-B4E3-E30C307E563E}" srcOrd="0" destOrd="0" presId="urn:microsoft.com/office/officeart/2005/8/layout/hierarchy4"/>
    <dgm:cxn modelId="{00AECCCA-2933-4824-853A-B666F8096F00}" type="presParOf" srcId="{81B6D1F1-9050-4836-B4E3-E30C307E563E}" destId="{175A92EE-3AA3-4449-A720-FE521FC50EA3}" srcOrd="0" destOrd="0" presId="urn:microsoft.com/office/officeart/2005/8/layout/hierarchy4"/>
    <dgm:cxn modelId="{621CDE5F-6B56-40E1-9BE2-52E96A29B3B8}" type="presParOf" srcId="{81B6D1F1-9050-4836-B4E3-E30C307E563E}" destId="{61385573-D658-4FAB-B9B6-ABE461E80BE2}" srcOrd="1" destOrd="0" presId="urn:microsoft.com/office/officeart/2005/8/layout/hierarchy4"/>
    <dgm:cxn modelId="{B3C5573B-CE81-4C19-A78C-BB0A740E152C}" type="presParOf" srcId="{81B6D1F1-9050-4836-B4E3-E30C307E563E}" destId="{49929438-CC98-4B5C-B2F0-6597DE978B35}" srcOrd="2" destOrd="0" presId="urn:microsoft.com/office/officeart/2005/8/layout/hierarchy4"/>
    <dgm:cxn modelId="{05777112-C7FC-4C47-B48B-31C608C1D293}" type="presParOf" srcId="{49929438-CC98-4B5C-B2F0-6597DE978B35}" destId="{5E484E69-69A3-423A-A878-A36256EF8F74}" srcOrd="0" destOrd="0" presId="urn:microsoft.com/office/officeart/2005/8/layout/hierarchy4"/>
    <dgm:cxn modelId="{E47606BF-8E03-4A30-9770-36CF7FC37A94}" type="presParOf" srcId="{5E484E69-69A3-423A-A878-A36256EF8F74}" destId="{28177FBE-094C-4C5A-8851-1D6A9FCF1AD4}" srcOrd="0" destOrd="0" presId="urn:microsoft.com/office/officeart/2005/8/layout/hierarchy4"/>
    <dgm:cxn modelId="{956E3BEE-8FFD-46BB-8C4D-D53EB63BDAB5}" type="presParOf" srcId="{5E484E69-69A3-423A-A878-A36256EF8F74}" destId="{36B1919D-A9EE-47F1-8948-5F4F8E86BB7C}" srcOrd="1" destOrd="0" presId="urn:microsoft.com/office/officeart/2005/8/layout/hierarchy4"/>
    <dgm:cxn modelId="{33154FD2-2141-4BFF-95A9-39D038FD0ABA}" type="presParOf" srcId="{49929438-CC98-4B5C-B2F0-6597DE978B35}" destId="{DDA3AB60-01AA-4AA5-9D52-99D7060A2E41}" srcOrd="1" destOrd="0" presId="urn:microsoft.com/office/officeart/2005/8/layout/hierarchy4"/>
    <dgm:cxn modelId="{C7E99FB1-1B2C-4D21-9747-C316EF5BFC0D}" type="presParOf" srcId="{49929438-CC98-4B5C-B2F0-6597DE978B35}" destId="{BED9C700-AFE9-4763-ABE8-1F6FBDCE721E}" srcOrd="2" destOrd="0" presId="urn:microsoft.com/office/officeart/2005/8/layout/hierarchy4"/>
    <dgm:cxn modelId="{47BD09D9-9552-4FF7-897E-74D185181D00}" type="presParOf" srcId="{BED9C700-AFE9-4763-ABE8-1F6FBDCE721E}" destId="{CE061CC4-0987-4B63-BCCA-7ABD80F4A01B}" srcOrd="0" destOrd="0" presId="urn:microsoft.com/office/officeart/2005/8/layout/hierarchy4"/>
    <dgm:cxn modelId="{BFEAEF70-35D0-4744-A38D-D5ED478B7CC3}" type="presParOf" srcId="{BED9C700-AFE9-4763-ABE8-1F6FBDCE721E}" destId="{D5A10746-A71B-41D2-9F90-A90A95D933CA}" srcOrd="1" destOrd="0" presId="urn:microsoft.com/office/officeart/2005/8/layout/hierarchy4"/>
    <dgm:cxn modelId="{4650E274-2D5A-4C57-A58A-439259F32A7F}" type="presParOf" srcId="{49929438-CC98-4B5C-B2F0-6597DE978B35}" destId="{A86FCECD-33F5-4AE5-8D13-CEBC30AC0FE7}" srcOrd="3" destOrd="0" presId="urn:microsoft.com/office/officeart/2005/8/layout/hierarchy4"/>
    <dgm:cxn modelId="{F077804A-69F8-4ECA-A527-8F1769107823}" type="presParOf" srcId="{49929438-CC98-4B5C-B2F0-6597DE978B35}" destId="{66C67E44-A445-473A-A80F-CAD05B079604}" srcOrd="4" destOrd="0" presId="urn:microsoft.com/office/officeart/2005/8/layout/hierarchy4"/>
    <dgm:cxn modelId="{AF0D9D9D-117A-4FFB-89AD-572B409EBB12}" type="presParOf" srcId="{66C67E44-A445-473A-A80F-CAD05B079604}" destId="{3AF62507-40EF-4A23-9917-767225AE6BF2}" srcOrd="0" destOrd="0" presId="urn:microsoft.com/office/officeart/2005/8/layout/hierarchy4"/>
    <dgm:cxn modelId="{2BCB7849-02B5-4586-A7C3-EA8EE30AB592}" type="presParOf" srcId="{66C67E44-A445-473A-A80F-CAD05B079604}" destId="{44293669-0760-4D9F-9B06-8CBCC25746D7}" srcOrd="1" destOrd="0" presId="urn:microsoft.com/office/officeart/2005/8/layout/hierarchy4"/>
    <dgm:cxn modelId="{C59D8C7E-B116-4FA9-B38D-1CBF8B696FB4}" type="presParOf" srcId="{97A6A016-2B1E-4F81-A51A-212B75E5AA98}" destId="{072EF049-1B81-40E3-BC63-D07E4F2EB917}" srcOrd="1" destOrd="0" presId="urn:microsoft.com/office/officeart/2005/8/layout/hierarchy4"/>
    <dgm:cxn modelId="{0E78A951-2662-40E2-B364-DD1D63BF1BC4}" type="presParOf" srcId="{97A6A016-2B1E-4F81-A51A-212B75E5AA98}" destId="{4B4FBD29-C720-46FE-A024-69B2F9C00DFF}" srcOrd="2" destOrd="0" presId="urn:microsoft.com/office/officeart/2005/8/layout/hierarchy4"/>
    <dgm:cxn modelId="{20A77788-2228-41A8-8546-3AE0B86A5692}" type="presParOf" srcId="{4B4FBD29-C720-46FE-A024-69B2F9C00DFF}" destId="{1B06B245-B5D1-4081-B788-1A3153503F0F}" srcOrd="0" destOrd="0" presId="urn:microsoft.com/office/officeart/2005/8/layout/hierarchy4"/>
    <dgm:cxn modelId="{F1D5D1D4-7847-425E-93BA-82FF2A66D919}" type="presParOf" srcId="{4B4FBD29-C720-46FE-A024-69B2F9C00DFF}" destId="{352D9AF7-9679-4652-B5DF-44D5A211D80B}" srcOrd="1" destOrd="0" presId="urn:microsoft.com/office/officeart/2005/8/layout/hierarchy4"/>
    <dgm:cxn modelId="{20D23EA9-01D9-4378-AB21-B2678396FBF1}" type="presParOf" srcId="{97A6A016-2B1E-4F81-A51A-212B75E5AA98}" destId="{CBCE38A9-E1C7-4856-8584-7628E4771A5A}" srcOrd="3" destOrd="0" presId="urn:microsoft.com/office/officeart/2005/8/layout/hierarchy4"/>
    <dgm:cxn modelId="{0D3B2266-7774-445F-AA52-F4100BFBB360}" type="presParOf" srcId="{97A6A016-2B1E-4F81-A51A-212B75E5AA98}" destId="{08C5048A-E475-4A79-9B6E-479B328808E9}" srcOrd="4" destOrd="0" presId="urn:microsoft.com/office/officeart/2005/8/layout/hierarchy4"/>
    <dgm:cxn modelId="{E5CE653F-6879-44A2-94B7-8D9431403286}" type="presParOf" srcId="{08C5048A-E475-4A79-9B6E-479B328808E9}" destId="{A9C9B891-6808-41B0-A88A-8491D1313E14}" srcOrd="0" destOrd="0" presId="urn:microsoft.com/office/officeart/2005/8/layout/hierarchy4"/>
    <dgm:cxn modelId="{300FBA91-291D-4530-9ED4-9E8BFCC27EDF}" type="presParOf" srcId="{08C5048A-E475-4A79-9B6E-479B328808E9}" destId="{486DF283-F8DD-4817-BBFB-DB9033BC3CC2}" srcOrd="1" destOrd="0" presId="urn:microsoft.com/office/officeart/2005/8/layout/hierarchy4"/>
    <dgm:cxn modelId="{09DB65B1-7A64-43C5-8E25-EFA789437502}" type="presParOf" srcId="{97A6A016-2B1E-4F81-A51A-212B75E5AA98}" destId="{615399EE-6358-48F7-9418-2C81A7A902F8}" srcOrd="5" destOrd="0" presId="urn:microsoft.com/office/officeart/2005/8/layout/hierarchy4"/>
    <dgm:cxn modelId="{0E237F28-8A89-4DD6-8012-08F36CF0B21C}" type="presParOf" srcId="{97A6A016-2B1E-4F81-A51A-212B75E5AA98}" destId="{8D83FF69-A8A1-4B40-B437-C885DEAEA750}" srcOrd="6" destOrd="0" presId="urn:microsoft.com/office/officeart/2005/8/layout/hierarchy4"/>
    <dgm:cxn modelId="{E749F786-8460-4210-BEF7-0F7FB58F7917}" type="presParOf" srcId="{8D83FF69-A8A1-4B40-B437-C885DEAEA750}" destId="{AC2EE369-B1C0-4ECA-B9CE-4B3C1B264097}" srcOrd="0" destOrd="0" presId="urn:microsoft.com/office/officeart/2005/8/layout/hierarchy4"/>
    <dgm:cxn modelId="{9767D8D4-026A-42A1-A68D-91F6CF914673}" type="presParOf" srcId="{8D83FF69-A8A1-4B40-B437-C885DEAEA750}" destId="{9D11F0F9-7333-4999-8F26-8BA32D62F882}" srcOrd="1" destOrd="0" presId="urn:microsoft.com/office/officeart/2005/8/layout/hierarchy4"/>
    <dgm:cxn modelId="{CBE13C2F-EFE4-41E3-9F20-279186D55E52}" type="presParOf" srcId="{97A6A016-2B1E-4F81-A51A-212B75E5AA98}" destId="{89AF336B-BF77-47DB-8DF4-18B008272552}" srcOrd="7" destOrd="0" presId="urn:microsoft.com/office/officeart/2005/8/layout/hierarchy4"/>
    <dgm:cxn modelId="{48FDBBA4-AFED-4A8B-9CA7-F3119D9D455A}" type="presParOf" srcId="{97A6A016-2B1E-4F81-A51A-212B75E5AA98}" destId="{C2B8B887-4454-4C75-B218-5EAD8ABE002D}" srcOrd="8" destOrd="0" presId="urn:microsoft.com/office/officeart/2005/8/layout/hierarchy4"/>
    <dgm:cxn modelId="{89609784-FBEE-4C03-92C8-6A527EB03FEA}" type="presParOf" srcId="{C2B8B887-4454-4C75-B218-5EAD8ABE002D}" destId="{7E7532DB-AF9C-41E9-904F-9B9E11D7EAFE}" srcOrd="0" destOrd="0" presId="urn:microsoft.com/office/officeart/2005/8/layout/hierarchy4"/>
    <dgm:cxn modelId="{FC0B5D60-3539-4C57-A33D-8D8CFBE09510}" type="presParOf" srcId="{C2B8B887-4454-4C75-B218-5EAD8ABE002D}" destId="{75C4A645-A506-44F2-8B89-2615DC95A6A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E82BD12-A5AD-4061-9480-3BBCE75018A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PE"/>
        </a:p>
      </dgm:t>
    </dgm:pt>
    <dgm:pt modelId="{371C4D90-0022-41D6-8BCD-939E61CF7CD6}">
      <dgm:prSet phldrT="[Texto]"/>
      <dgm:spPr>
        <a:solidFill>
          <a:srgbClr val="92D050"/>
        </a:solidFill>
      </dgm:spPr>
      <dgm:t>
        <a:bodyPr/>
        <a:lstStyle/>
        <a:p>
          <a:r>
            <a:rPr lang="es-PE" b="1" dirty="0" smtClean="0"/>
            <a:t>EL/LA OPERADOR POLICIAL </a:t>
          </a:r>
          <a:endParaRPr lang="es-PE" b="1" dirty="0"/>
        </a:p>
      </dgm:t>
    </dgm:pt>
    <dgm:pt modelId="{D079D3F9-4AEF-4865-8C30-38EA97CA5F3D}" type="parTrans" cxnId="{84926398-1A90-4751-BF82-E73FC4292920}">
      <dgm:prSet/>
      <dgm:spPr/>
      <dgm:t>
        <a:bodyPr/>
        <a:lstStyle/>
        <a:p>
          <a:endParaRPr lang="es-PE"/>
        </a:p>
      </dgm:t>
    </dgm:pt>
    <dgm:pt modelId="{9C99B6C1-ACA4-4D4E-8456-7C590710A110}" type="sibTrans" cxnId="{84926398-1A90-4751-BF82-E73FC4292920}">
      <dgm:prSet/>
      <dgm:spPr/>
      <dgm:t>
        <a:bodyPr/>
        <a:lstStyle/>
        <a:p>
          <a:endParaRPr lang="es-PE"/>
        </a:p>
      </dgm:t>
    </dgm:pt>
    <dgm:pt modelId="{43C97520-CA16-4EEE-A445-20A714F90DB8}">
      <dgm:prSet phldrT="[Texto]"/>
      <dgm:spPr/>
      <dgm:t>
        <a:bodyPr/>
        <a:lstStyle/>
        <a:p>
          <a:r>
            <a:rPr lang="es-PE" b="1" dirty="0" smtClean="0"/>
            <a:t>EL/LA FISCAL PROVINCIAL PENAL O MIXTO </a:t>
          </a:r>
          <a:endParaRPr lang="es-PE" b="1" dirty="0"/>
        </a:p>
      </dgm:t>
    </dgm:pt>
    <dgm:pt modelId="{79447B86-F725-4452-A333-E48DAB84661D}" type="parTrans" cxnId="{A89F505A-1C6F-4234-9F47-040B87EE225A}">
      <dgm:prSet/>
      <dgm:spPr/>
      <dgm:t>
        <a:bodyPr/>
        <a:lstStyle/>
        <a:p>
          <a:endParaRPr lang="es-PE"/>
        </a:p>
      </dgm:t>
    </dgm:pt>
    <dgm:pt modelId="{A95B50B9-03FD-4F48-8999-55DEE8955DDC}" type="sibTrans" cxnId="{A89F505A-1C6F-4234-9F47-040B87EE225A}">
      <dgm:prSet/>
      <dgm:spPr/>
      <dgm:t>
        <a:bodyPr/>
        <a:lstStyle/>
        <a:p>
          <a:endParaRPr lang="es-PE"/>
        </a:p>
      </dgm:t>
    </dgm:pt>
    <dgm:pt modelId="{C36DEF64-B8ED-4FA8-A035-7FECAD74AC31}">
      <dgm:prSet phldrT="[Texto]"/>
      <dgm:spPr>
        <a:solidFill>
          <a:srgbClr val="FFC000"/>
        </a:solidFill>
      </dgm:spPr>
      <dgm:t>
        <a:bodyPr/>
        <a:lstStyle/>
        <a:p>
          <a:r>
            <a:rPr lang="es-PE" b="1" dirty="0" smtClean="0"/>
            <a:t>SERVICIOS DE ATENCIÓN URGENTE </a:t>
          </a:r>
          <a:endParaRPr lang="es-PE" b="1" dirty="0"/>
        </a:p>
      </dgm:t>
    </dgm:pt>
    <dgm:pt modelId="{B8189A80-A44F-4D3E-A96F-F53D86BAA968}" type="parTrans" cxnId="{4C3E4D03-4AEF-4CEE-A87C-BAB00803C312}">
      <dgm:prSet/>
      <dgm:spPr/>
      <dgm:t>
        <a:bodyPr/>
        <a:lstStyle/>
        <a:p>
          <a:endParaRPr lang="es-PE"/>
        </a:p>
      </dgm:t>
    </dgm:pt>
    <dgm:pt modelId="{EB022652-CF42-45EC-953E-0845FB3E82C9}" type="sibTrans" cxnId="{4C3E4D03-4AEF-4CEE-A87C-BAB00803C312}">
      <dgm:prSet/>
      <dgm:spPr/>
      <dgm:t>
        <a:bodyPr/>
        <a:lstStyle/>
        <a:p>
          <a:endParaRPr lang="es-PE"/>
        </a:p>
      </dgm:t>
    </dgm:pt>
    <dgm:pt modelId="{EE0872D0-1410-4DD8-A611-152F38279855}">
      <dgm:prSet phldrT="[Texto]"/>
      <dgm:spPr>
        <a:solidFill>
          <a:srgbClr val="FF0000"/>
        </a:solidFill>
      </dgm:spPr>
      <dgm:t>
        <a:bodyPr/>
        <a:lstStyle/>
        <a:p>
          <a:r>
            <a:rPr lang="es-PE" b="1" dirty="0" smtClean="0"/>
            <a:t>CENTRO DE EMERGENCIA MUJER </a:t>
          </a:r>
          <a:endParaRPr lang="es-PE" b="1" dirty="0"/>
        </a:p>
      </dgm:t>
    </dgm:pt>
    <dgm:pt modelId="{ADBA239F-94F1-40F0-8DE5-61B0E14BBFA6}" type="parTrans" cxnId="{DB9E44A6-A866-4AA0-A816-C950F98E2D3F}">
      <dgm:prSet/>
      <dgm:spPr/>
      <dgm:t>
        <a:bodyPr/>
        <a:lstStyle/>
        <a:p>
          <a:endParaRPr lang="es-PE"/>
        </a:p>
      </dgm:t>
    </dgm:pt>
    <dgm:pt modelId="{07760A3A-7FE1-4DCB-9D4C-11E1F76BC895}" type="sibTrans" cxnId="{DB9E44A6-A866-4AA0-A816-C950F98E2D3F}">
      <dgm:prSet/>
      <dgm:spPr/>
      <dgm:t>
        <a:bodyPr/>
        <a:lstStyle/>
        <a:p>
          <a:endParaRPr lang="es-PE"/>
        </a:p>
      </dgm:t>
    </dgm:pt>
    <dgm:pt modelId="{24309AFC-AABB-4896-A9E7-B09B75AE6840}">
      <dgm:prSet/>
      <dgm:spPr>
        <a:solidFill>
          <a:srgbClr val="FF0000"/>
        </a:solidFill>
      </dgm:spPr>
      <dgm:t>
        <a:bodyPr/>
        <a:lstStyle/>
        <a:p>
          <a:r>
            <a:rPr lang="es-PE" b="1" dirty="0" smtClean="0"/>
            <a:t>SERVICIO LEGAL </a:t>
          </a:r>
          <a:endParaRPr lang="es-PE" b="1" dirty="0"/>
        </a:p>
      </dgm:t>
    </dgm:pt>
    <dgm:pt modelId="{8871BA44-35BA-4FB8-9E77-4DDAFED60F71}" type="parTrans" cxnId="{01F1D6FC-7912-45C2-AF14-0FFB4FE31613}">
      <dgm:prSet/>
      <dgm:spPr/>
      <dgm:t>
        <a:bodyPr/>
        <a:lstStyle/>
        <a:p>
          <a:endParaRPr lang="es-PE"/>
        </a:p>
      </dgm:t>
    </dgm:pt>
    <dgm:pt modelId="{E40A9D5C-351E-4BB2-9192-0883C3930DD9}" type="sibTrans" cxnId="{01F1D6FC-7912-45C2-AF14-0FFB4FE31613}">
      <dgm:prSet/>
      <dgm:spPr/>
      <dgm:t>
        <a:bodyPr/>
        <a:lstStyle/>
        <a:p>
          <a:endParaRPr lang="es-PE"/>
        </a:p>
      </dgm:t>
    </dgm:pt>
    <dgm:pt modelId="{C0C5B549-7BCE-455D-B607-043CA65AE82F}">
      <dgm:prSet/>
      <dgm:spPr>
        <a:solidFill>
          <a:srgbClr val="FF0000"/>
        </a:solidFill>
      </dgm:spPr>
      <dgm:t>
        <a:bodyPr/>
        <a:lstStyle/>
        <a:p>
          <a:r>
            <a:rPr lang="es-PE" b="1" dirty="0" smtClean="0"/>
            <a:t>SERVICIO SOCIAL </a:t>
          </a:r>
          <a:endParaRPr lang="es-PE" b="1" dirty="0"/>
        </a:p>
      </dgm:t>
    </dgm:pt>
    <dgm:pt modelId="{2291F5ED-F5D5-48A9-BBB7-10196498B9D0}" type="parTrans" cxnId="{8FFF24E7-BB31-41FF-9A95-F892B0B5A74D}">
      <dgm:prSet/>
      <dgm:spPr/>
      <dgm:t>
        <a:bodyPr/>
        <a:lstStyle/>
        <a:p>
          <a:endParaRPr lang="es-PE"/>
        </a:p>
      </dgm:t>
    </dgm:pt>
    <dgm:pt modelId="{6F473DB5-3009-47D8-86EC-2F6C99F9D151}" type="sibTrans" cxnId="{8FFF24E7-BB31-41FF-9A95-F892B0B5A74D}">
      <dgm:prSet/>
      <dgm:spPr/>
      <dgm:t>
        <a:bodyPr/>
        <a:lstStyle/>
        <a:p>
          <a:endParaRPr lang="es-PE"/>
        </a:p>
      </dgm:t>
    </dgm:pt>
    <dgm:pt modelId="{8DE16C58-B65E-484C-85E3-BCA4D132DEAF}">
      <dgm:prSet/>
      <dgm:spPr>
        <a:solidFill>
          <a:srgbClr val="FF0000"/>
        </a:solidFill>
      </dgm:spPr>
      <dgm:t>
        <a:bodyPr/>
        <a:lstStyle/>
        <a:p>
          <a:r>
            <a:rPr lang="es-PE" b="1" dirty="0" smtClean="0"/>
            <a:t>SERVICIOS DE PSICOLOGÍA </a:t>
          </a:r>
          <a:endParaRPr lang="es-PE" b="1" dirty="0"/>
        </a:p>
      </dgm:t>
    </dgm:pt>
    <dgm:pt modelId="{597CB684-8361-49D2-AAF3-3FB1689EC32F}" type="parTrans" cxnId="{4AD6DF61-B63B-4084-8234-024580269835}">
      <dgm:prSet/>
      <dgm:spPr/>
      <dgm:t>
        <a:bodyPr/>
        <a:lstStyle/>
        <a:p>
          <a:endParaRPr lang="es-PE"/>
        </a:p>
      </dgm:t>
    </dgm:pt>
    <dgm:pt modelId="{9B8E16B5-0C4B-4232-8C97-349935732686}" type="sibTrans" cxnId="{4AD6DF61-B63B-4084-8234-024580269835}">
      <dgm:prSet/>
      <dgm:spPr/>
      <dgm:t>
        <a:bodyPr/>
        <a:lstStyle/>
        <a:p>
          <a:endParaRPr lang="es-PE"/>
        </a:p>
      </dgm:t>
    </dgm:pt>
    <dgm:pt modelId="{AF201DB8-AD2C-49B3-AB04-2B3E6FA92227}">
      <dgm:prSet/>
      <dgm:spPr>
        <a:solidFill>
          <a:srgbClr val="0070C0"/>
        </a:solidFill>
      </dgm:spPr>
      <dgm:t>
        <a:bodyPr/>
        <a:lstStyle/>
        <a:p>
          <a:r>
            <a:rPr lang="es-PE" b="1" dirty="0" smtClean="0"/>
            <a:t>MINISTERIO DE JUSTICIA Y DERECHOS HUMANOS</a:t>
          </a:r>
          <a:endParaRPr lang="es-PE" b="1" dirty="0"/>
        </a:p>
      </dgm:t>
    </dgm:pt>
    <dgm:pt modelId="{3ED9C8F8-F982-4FB8-8483-236D5B248F5E}" type="parTrans" cxnId="{2A25B56B-FA76-4BD5-979A-CDDC5CB0630D}">
      <dgm:prSet/>
      <dgm:spPr/>
      <dgm:t>
        <a:bodyPr/>
        <a:lstStyle/>
        <a:p>
          <a:endParaRPr lang="es-PE"/>
        </a:p>
      </dgm:t>
    </dgm:pt>
    <dgm:pt modelId="{291364EE-DDC2-42F6-BC27-7BA29E3A4292}" type="sibTrans" cxnId="{2A25B56B-FA76-4BD5-979A-CDDC5CB0630D}">
      <dgm:prSet/>
      <dgm:spPr/>
      <dgm:t>
        <a:bodyPr/>
        <a:lstStyle/>
        <a:p>
          <a:endParaRPr lang="es-PE"/>
        </a:p>
      </dgm:t>
    </dgm:pt>
    <dgm:pt modelId="{12C04F08-38AB-4C27-8C78-5C73A94063AE}">
      <dgm:prSet/>
      <dgm:spPr>
        <a:solidFill>
          <a:srgbClr val="0070C0"/>
        </a:solidFill>
      </dgm:spPr>
      <dgm:t>
        <a:bodyPr/>
        <a:lstStyle/>
        <a:p>
          <a:r>
            <a:rPr lang="es-PE" b="1" dirty="0" smtClean="0"/>
            <a:t>ASISTENCIA SOCIAL PARA LAS VICTIMAS DE FEMINICIDIO </a:t>
          </a:r>
          <a:endParaRPr lang="es-PE" b="1" dirty="0"/>
        </a:p>
      </dgm:t>
    </dgm:pt>
    <dgm:pt modelId="{3BC15C6D-9CEF-4D97-B2B6-3CD35867E708}" type="parTrans" cxnId="{2980691A-451F-4FED-BA3D-EEDD013C8245}">
      <dgm:prSet/>
      <dgm:spPr/>
      <dgm:t>
        <a:bodyPr/>
        <a:lstStyle/>
        <a:p>
          <a:endParaRPr lang="es-PE"/>
        </a:p>
      </dgm:t>
    </dgm:pt>
    <dgm:pt modelId="{94CB63AD-6D24-4B8D-8560-B2F10AFE416E}" type="sibTrans" cxnId="{2980691A-451F-4FED-BA3D-EEDD013C8245}">
      <dgm:prSet/>
      <dgm:spPr/>
      <dgm:t>
        <a:bodyPr/>
        <a:lstStyle/>
        <a:p>
          <a:endParaRPr lang="es-PE"/>
        </a:p>
      </dgm:t>
    </dgm:pt>
    <dgm:pt modelId="{842305E7-393E-4003-B7BA-D026F613C13E}">
      <dgm:prSet/>
      <dgm:spPr>
        <a:solidFill>
          <a:schemeClr val="accent4">
            <a:lumMod val="75000"/>
          </a:schemeClr>
        </a:solidFill>
      </dgm:spPr>
      <dgm:t>
        <a:bodyPr/>
        <a:lstStyle/>
        <a:p>
          <a:r>
            <a:rPr lang="es-PE" b="1" dirty="0" smtClean="0"/>
            <a:t>MEDIDAS DE PROTECCIÓN, ACCIONES SOCIALES E INVESTIGACIÓN TUTELAR </a:t>
          </a:r>
          <a:endParaRPr lang="es-PE" b="1" dirty="0"/>
        </a:p>
      </dgm:t>
    </dgm:pt>
    <dgm:pt modelId="{3E969F7C-D192-4FAB-B932-89F3FB0AA912}" type="parTrans" cxnId="{08816CE4-B294-4417-BC35-71424F6DE41A}">
      <dgm:prSet/>
      <dgm:spPr/>
      <dgm:t>
        <a:bodyPr/>
        <a:lstStyle/>
        <a:p>
          <a:endParaRPr lang="es-PE"/>
        </a:p>
      </dgm:t>
    </dgm:pt>
    <dgm:pt modelId="{8A7F96EA-41C4-4F85-ADFE-60B98700B939}" type="sibTrans" cxnId="{08816CE4-B294-4417-BC35-71424F6DE41A}">
      <dgm:prSet/>
      <dgm:spPr/>
      <dgm:t>
        <a:bodyPr/>
        <a:lstStyle/>
        <a:p>
          <a:endParaRPr lang="es-PE"/>
        </a:p>
      </dgm:t>
    </dgm:pt>
    <dgm:pt modelId="{0CE1B116-C536-4837-A10D-7F41F75A8DF0}">
      <dgm:prSet/>
      <dgm:spPr/>
      <dgm:t>
        <a:bodyPr/>
        <a:lstStyle/>
        <a:p>
          <a:r>
            <a:rPr lang="es-PE" b="1" dirty="0" smtClean="0"/>
            <a:t>PARA VÍCTIMAS INDIRECTAS DE FEMINICIDIO</a:t>
          </a:r>
          <a:endParaRPr lang="es-PE" b="1" dirty="0"/>
        </a:p>
      </dgm:t>
    </dgm:pt>
    <dgm:pt modelId="{635BA3F7-EECE-4E25-924C-BED91F22B503}" type="parTrans" cxnId="{F2DE70E3-BE6F-41B6-A57C-FF0514FD9500}">
      <dgm:prSet/>
      <dgm:spPr/>
      <dgm:t>
        <a:bodyPr/>
        <a:lstStyle/>
        <a:p>
          <a:endParaRPr lang="es-PE"/>
        </a:p>
      </dgm:t>
    </dgm:pt>
    <dgm:pt modelId="{7787364E-FE7B-42C8-86BD-43D0EC191ABB}" type="sibTrans" cxnId="{F2DE70E3-BE6F-41B6-A57C-FF0514FD9500}">
      <dgm:prSet/>
      <dgm:spPr/>
      <dgm:t>
        <a:bodyPr/>
        <a:lstStyle/>
        <a:p>
          <a:endParaRPr lang="es-PE"/>
        </a:p>
      </dgm:t>
    </dgm:pt>
    <dgm:pt modelId="{FBC7BEB6-4D33-411C-A722-146E5461D2D5}">
      <dgm:prSet/>
      <dgm:spPr>
        <a:solidFill>
          <a:srgbClr val="7030A0"/>
        </a:solidFill>
        <a:ln>
          <a:solidFill>
            <a:srgbClr val="7030A0"/>
          </a:solidFill>
        </a:ln>
      </dgm:spPr>
      <dgm:t>
        <a:bodyPr/>
        <a:lstStyle/>
        <a:p>
          <a:r>
            <a:rPr lang="es-PE" b="1" dirty="0" smtClean="0"/>
            <a:t>FISCAL DE FAMILIA O MIXTO</a:t>
          </a:r>
          <a:endParaRPr lang="es-PE" b="1" dirty="0"/>
        </a:p>
      </dgm:t>
    </dgm:pt>
    <dgm:pt modelId="{679E880A-1124-4A52-A4C4-CD4CFAB4E4C1}" type="parTrans" cxnId="{CAE767D6-7D08-4B1A-A6A8-5DF85C4817F5}">
      <dgm:prSet/>
      <dgm:spPr/>
      <dgm:t>
        <a:bodyPr/>
        <a:lstStyle/>
        <a:p>
          <a:endParaRPr lang="es-PE"/>
        </a:p>
      </dgm:t>
    </dgm:pt>
    <dgm:pt modelId="{5142598A-CD72-457E-8015-201B9F6BBFB7}" type="sibTrans" cxnId="{CAE767D6-7D08-4B1A-A6A8-5DF85C4817F5}">
      <dgm:prSet/>
      <dgm:spPr/>
      <dgm:t>
        <a:bodyPr/>
        <a:lstStyle/>
        <a:p>
          <a:endParaRPr lang="es-PE"/>
        </a:p>
      </dgm:t>
    </dgm:pt>
    <dgm:pt modelId="{DE32CD1E-AB32-4E33-AAC2-0C16258D931A}" type="pres">
      <dgm:prSet presAssocID="{BE82BD12-A5AD-4061-9480-3BBCE75018A2}" presName="diagram" presStyleCnt="0">
        <dgm:presLayoutVars>
          <dgm:dir/>
          <dgm:resizeHandles val="exact"/>
        </dgm:presLayoutVars>
      </dgm:prSet>
      <dgm:spPr/>
      <dgm:t>
        <a:bodyPr/>
        <a:lstStyle/>
        <a:p>
          <a:endParaRPr lang="es-PE"/>
        </a:p>
      </dgm:t>
    </dgm:pt>
    <dgm:pt modelId="{20759427-12CA-4C0E-8F0F-99A716E0C063}" type="pres">
      <dgm:prSet presAssocID="{371C4D90-0022-41D6-8BCD-939E61CF7CD6}" presName="node" presStyleLbl="node1" presStyleIdx="0" presStyleCnt="12" custLinFactNeighborY="-343">
        <dgm:presLayoutVars>
          <dgm:bulletEnabled val="1"/>
        </dgm:presLayoutVars>
      </dgm:prSet>
      <dgm:spPr/>
      <dgm:t>
        <a:bodyPr/>
        <a:lstStyle/>
        <a:p>
          <a:endParaRPr lang="es-PE"/>
        </a:p>
      </dgm:t>
    </dgm:pt>
    <dgm:pt modelId="{05AF49A6-25C0-454D-8261-6BF16FA7F490}" type="pres">
      <dgm:prSet presAssocID="{9C99B6C1-ACA4-4D4E-8456-7C590710A110}" presName="sibTrans" presStyleLbl="sibTrans2D1" presStyleIdx="0" presStyleCnt="11"/>
      <dgm:spPr/>
      <dgm:t>
        <a:bodyPr/>
        <a:lstStyle/>
        <a:p>
          <a:endParaRPr lang="es-PE"/>
        </a:p>
      </dgm:t>
    </dgm:pt>
    <dgm:pt modelId="{AA16B085-F01C-4F20-866E-A1DF79C93EE3}" type="pres">
      <dgm:prSet presAssocID="{9C99B6C1-ACA4-4D4E-8456-7C590710A110}" presName="connectorText" presStyleLbl="sibTrans2D1" presStyleIdx="0" presStyleCnt="11"/>
      <dgm:spPr/>
      <dgm:t>
        <a:bodyPr/>
        <a:lstStyle/>
        <a:p>
          <a:endParaRPr lang="es-PE"/>
        </a:p>
      </dgm:t>
    </dgm:pt>
    <dgm:pt modelId="{0DE454BB-429F-48F9-BBD5-282F353D2B96}" type="pres">
      <dgm:prSet presAssocID="{43C97520-CA16-4EEE-A445-20A714F90DB8}" presName="node" presStyleLbl="node1" presStyleIdx="1" presStyleCnt="12">
        <dgm:presLayoutVars>
          <dgm:bulletEnabled val="1"/>
        </dgm:presLayoutVars>
      </dgm:prSet>
      <dgm:spPr/>
      <dgm:t>
        <a:bodyPr/>
        <a:lstStyle/>
        <a:p>
          <a:endParaRPr lang="es-PE"/>
        </a:p>
      </dgm:t>
    </dgm:pt>
    <dgm:pt modelId="{4F27492E-2094-4661-9C30-3415DC389918}" type="pres">
      <dgm:prSet presAssocID="{A95B50B9-03FD-4F48-8999-55DEE8955DDC}" presName="sibTrans" presStyleLbl="sibTrans2D1" presStyleIdx="1" presStyleCnt="11"/>
      <dgm:spPr/>
      <dgm:t>
        <a:bodyPr/>
        <a:lstStyle/>
        <a:p>
          <a:endParaRPr lang="es-PE"/>
        </a:p>
      </dgm:t>
    </dgm:pt>
    <dgm:pt modelId="{1464D387-7C02-4384-AB2D-56B6D795331A}" type="pres">
      <dgm:prSet presAssocID="{A95B50B9-03FD-4F48-8999-55DEE8955DDC}" presName="connectorText" presStyleLbl="sibTrans2D1" presStyleIdx="1" presStyleCnt="11"/>
      <dgm:spPr/>
      <dgm:t>
        <a:bodyPr/>
        <a:lstStyle/>
        <a:p>
          <a:endParaRPr lang="es-PE"/>
        </a:p>
      </dgm:t>
    </dgm:pt>
    <dgm:pt modelId="{38BAEB87-8798-4F9B-8458-49E26A215DBA}" type="pres">
      <dgm:prSet presAssocID="{C36DEF64-B8ED-4FA8-A035-7FECAD74AC31}" presName="node" presStyleLbl="node1" presStyleIdx="2" presStyleCnt="12">
        <dgm:presLayoutVars>
          <dgm:bulletEnabled val="1"/>
        </dgm:presLayoutVars>
      </dgm:prSet>
      <dgm:spPr/>
      <dgm:t>
        <a:bodyPr/>
        <a:lstStyle/>
        <a:p>
          <a:endParaRPr lang="es-PE"/>
        </a:p>
      </dgm:t>
    </dgm:pt>
    <dgm:pt modelId="{65B34018-EA9E-4176-A21B-A65D93209CC6}" type="pres">
      <dgm:prSet presAssocID="{EB022652-CF42-45EC-953E-0845FB3E82C9}" presName="sibTrans" presStyleLbl="sibTrans2D1" presStyleIdx="2" presStyleCnt="11"/>
      <dgm:spPr/>
      <dgm:t>
        <a:bodyPr/>
        <a:lstStyle/>
        <a:p>
          <a:endParaRPr lang="es-PE"/>
        </a:p>
      </dgm:t>
    </dgm:pt>
    <dgm:pt modelId="{08EDCD21-3154-4472-87E2-92A51C40BC22}" type="pres">
      <dgm:prSet presAssocID="{EB022652-CF42-45EC-953E-0845FB3E82C9}" presName="connectorText" presStyleLbl="sibTrans2D1" presStyleIdx="2" presStyleCnt="11"/>
      <dgm:spPr/>
      <dgm:t>
        <a:bodyPr/>
        <a:lstStyle/>
        <a:p>
          <a:endParaRPr lang="es-PE"/>
        </a:p>
      </dgm:t>
    </dgm:pt>
    <dgm:pt modelId="{FC33E682-D7D8-4DC0-BFC8-2226EDD24D97}" type="pres">
      <dgm:prSet presAssocID="{EE0872D0-1410-4DD8-A611-152F38279855}" presName="node" presStyleLbl="node1" presStyleIdx="3" presStyleCnt="12">
        <dgm:presLayoutVars>
          <dgm:bulletEnabled val="1"/>
        </dgm:presLayoutVars>
      </dgm:prSet>
      <dgm:spPr/>
      <dgm:t>
        <a:bodyPr/>
        <a:lstStyle/>
        <a:p>
          <a:endParaRPr lang="es-PE"/>
        </a:p>
      </dgm:t>
    </dgm:pt>
    <dgm:pt modelId="{275ECF00-B0A8-4DF0-9810-9E8905659E57}" type="pres">
      <dgm:prSet presAssocID="{07760A3A-7FE1-4DCB-9D4C-11E1F76BC895}" presName="sibTrans" presStyleLbl="sibTrans2D1" presStyleIdx="3" presStyleCnt="11"/>
      <dgm:spPr/>
      <dgm:t>
        <a:bodyPr/>
        <a:lstStyle/>
        <a:p>
          <a:endParaRPr lang="es-PE"/>
        </a:p>
      </dgm:t>
    </dgm:pt>
    <dgm:pt modelId="{BFCF50ED-D1E1-4DDC-A2C1-44AE0C25C465}" type="pres">
      <dgm:prSet presAssocID="{07760A3A-7FE1-4DCB-9D4C-11E1F76BC895}" presName="connectorText" presStyleLbl="sibTrans2D1" presStyleIdx="3" presStyleCnt="11"/>
      <dgm:spPr/>
      <dgm:t>
        <a:bodyPr/>
        <a:lstStyle/>
        <a:p>
          <a:endParaRPr lang="es-PE"/>
        </a:p>
      </dgm:t>
    </dgm:pt>
    <dgm:pt modelId="{3838EABA-D9EE-42FD-97D2-265B6860DA75}" type="pres">
      <dgm:prSet presAssocID="{24309AFC-AABB-4896-A9E7-B09B75AE6840}" presName="node" presStyleLbl="node1" presStyleIdx="4" presStyleCnt="12">
        <dgm:presLayoutVars>
          <dgm:bulletEnabled val="1"/>
        </dgm:presLayoutVars>
      </dgm:prSet>
      <dgm:spPr/>
      <dgm:t>
        <a:bodyPr/>
        <a:lstStyle/>
        <a:p>
          <a:endParaRPr lang="es-PE"/>
        </a:p>
      </dgm:t>
    </dgm:pt>
    <dgm:pt modelId="{82ACB6AD-F019-47C0-B88D-9446D04C6CA1}" type="pres">
      <dgm:prSet presAssocID="{E40A9D5C-351E-4BB2-9192-0883C3930DD9}" presName="sibTrans" presStyleLbl="sibTrans2D1" presStyleIdx="4" presStyleCnt="11"/>
      <dgm:spPr/>
      <dgm:t>
        <a:bodyPr/>
        <a:lstStyle/>
        <a:p>
          <a:endParaRPr lang="es-PE"/>
        </a:p>
      </dgm:t>
    </dgm:pt>
    <dgm:pt modelId="{77350728-D7CA-4181-8341-8F1BACE85371}" type="pres">
      <dgm:prSet presAssocID="{E40A9D5C-351E-4BB2-9192-0883C3930DD9}" presName="connectorText" presStyleLbl="sibTrans2D1" presStyleIdx="4" presStyleCnt="11"/>
      <dgm:spPr/>
      <dgm:t>
        <a:bodyPr/>
        <a:lstStyle/>
        <a:p>
          <a:endParaRPr lang="es-PE"/>
        </a:p>
      </dgm:t>
    </dgm:pt>
    <dgm:pt modelId="{62D5ADAC-A219-4EBF-A727-4DCDBEB31198}" type="pres">
      <dgm:prSet presAssocID="{C0C5B549-7BCE-455D-B607-043CA65AE82F}" presName="node" presStyleLbl="node1" presStyleIdx="5" presStyleCnt="12" custLinFactNeighborY="1161">
        <dgm:presLayoutVars>
          <dgm:bulletEnabled val="1"/>
        </dgm:presLayoutVars>
      </dgm:prSet>
      <dgm:spPr/>
      <dgm:t>
        <a:bodyPr/>
        <a:lstStyle/>
        <a:p>
          <a:endParaRPr lang="es-PE"/>
        </a:p>
      </dgm:t>
    </dgm:pt>
    <dgm:pt modelId="{27BD17D8-4D7A-4C66-976B-21EABB009253}" type="pres">
      <dgm:prSet presAssocID="{6F473DB5-3009-47D8-86EC-2F6C99F9D151}" presName="sibTrans" presStyleLbl="sibTrans2D1" presStyleIdx="5" presStyleCnt="11"/>
      <dgm:spPr/>
      <dgm:t>
        <a:bodyPr/>
        <a:lstStyle/>
        <a:p>
          <a:endParaRPr lang="es-PE"/>
        </a:p>
      </dgm:t>
    </dgm:pt>
    <dgm:pt modelId="{3E1A4019-2BD2-4DFB-AD65-E47D1E2440BB}" type="pres">
      <dgm:prSet presAssocID="{6F473DB5-3009-47D8-86EC-2F6C99F9D151}" presName="connectorText" presStyleLbl="sibTrans2D1" presStyleIdx="5" presStyleCnt="11"/>
      <dgm:spPr/>
      <dgm:t>
        <a:bodyPr/>
        <a:lstStyle/>
        <a:p>
          <a:endParaRPr lang="es-PE"/>
        </a:p>
      </dgm:t>
    </dgm:pt>
    <dgm:pt modelId="{E99160B5-7B87-431D-89E2-C0DAA997E013}" type="pres">
      <dgm:prSet presAssocID="{8DE16C58-B65E-484C-85E3-BCA4D132DEAF}" presName="node" presStyleLbl="node1" presStyleIdx="6" presStyleCnt="12" custLinFactNeighborY="1161">
        <dgm:presLayoutVars>
          <dgm:bulletEnabled val="1"/>
        </dgm:presLayoutVars>
      </dgm:prSet>
      <dgm:spPr/>
      <dgm:t>
        <a:bodyPr/>
        <a:lstStyle/>
        <a:p>
          <a:endParaRPr lang="es-PE"/>
        </a:p>
      </dgm:t>
    </dgm:pt>
    <dgm:pt modelId="{369B31BA-6529-44E4-985D-701D13E08777}" type="pres">
      <dgm:prSet presAssocID="{9B8E16B5-0C4B-4232-8C97-349935732686}" presName="sibTrans" presStyleLbl="sibTrans2D1" presStyleIdx="6" presStyleCnt="11"/>
      <dgm:spPr/>
      <dgm:t>
        <a:bodyPr/>
        <a:lstStyle/>
        <a:p>
          <a:endParaRPr lang="es-PE"/>
        </a:p>
      </dgm:t>
    </dgm:pt>
    <dgm:pt modelId="{FFAF3D6A-F3AD-42E7-A9AF-C80B6EB322DF}" type="pres">
      <dgm:prSet presAssocID="{9B8E16B5-0C4B-4232-8C97-349935732686}" presName="connectorText" presStyleLbl="sibTrans2D1" presStyleIdx="6" presStyleCnt="11"/>
      <dgm:spPr/>
      <dgm:t>
        <a:bodyPr/>
        <a:lstStyle/>
        <a:p>
          <a:endParaRPr lang="es-PE"/>
        </a:p>
      </dgm:t>
    </dgm:pt>
    <dgm:pt modelId="{0B59ACDA-09B7-4B40-A6D7-3C93D2D76696}" type="pres">
      <dgm:prSet presAssocID="{AF201DB8-AD2C-49B3-AB04-2B3E6FA92227}" presName="node" presStyleLbl="node1" presStyleIdx="7" presStyleCnt="12">
        <dgm:presLayoutVars>
          <dgm:bulletEnabled val="1"/>
        </dgm:presLayoutVars>
      </dgm:prSet>
      <dgm:spPr/>
      <dgm:t>
        <a:bodyPr/>
        <a:lstStyle/>
        <a:p>
          <a:endParaRPr lang="es-PE"/>
        </a:p>
      </dgm:t>
    </dgm:pt>
    <dgm:pt modelId="{C3CA7FD2-DD63-45BF-8683-7F40F34EBD92}" type="pres">
      <dgm:prSet presAssocID="{291364EE-DDC2-42F6-BC27-7BA29E3A4292}" presName="sibTrans" presStyleLbl="sibTrans2D1" presStyleIdx="7" presStyleCnt="11"/>
      <dgm:spPr/>
      <dgm:t>
        <a:bodyPr/>
        <a:lstStyle/>
        <a:p>
          <a:endParaRPr lang="es-PE"/>
        </a:p>
      </dgm:t>
    </dgm:pt>
    <dgm:pt modelId="{2B36B0CF-882D-4AC8-A61F-2B546D83AAB2}" type="pres">
      <dgm:prSet presAssocID="{291364EE-DDC2-42F6-BC27-7BA29E3A4292}" presName="connectorText" presStyleLbl="sibTrans2D1" presStyleIdx="7" presStyleCnt="11"/>
      <dgm:spPr/>
      <dgm:t>
        <a:bodyPr/>
        <a:lstStyle/>
        <a:p>
          <a:endParaRPr lang="es-PE"/>
        </a:p>
      </dgm:t>
    </dgm:pt>
    <dgm:pt modelId="{0D6137D4-0CC7-4B65-ADB5-7748769E4082}" type="pres">
      <dgm:prSet presAssocID="{12C04F08-38AB-4C27-8C78-5C73A94063AE}" presName="node" presStyleLbl="node1" presStyleIdx="8" presStyleCnt="12">
        <dgm:presLayoutVars>
          <dgm:bulletEnabled val="1"/>
        </dgm:presLayoutVars>
      </dgm:prSet>
      <dgm:spPr/>
      <dgm:t>
        <a:bodyPr/>
        <a:lstStyle/>
        <a:p>
          <a:endParaRPr lang="es-PE"/>
        </a:p>
      </dgm:t>
    </dgm:pt>
    <dgm:pt modelId="{2DA233DA-916E-4E30-8538-ED798F272B20}" type="pres">
      <dgm:prSet presAssocID="{94CB63AD-6D24-4B8D-8560-B2F10AFE416E}" presName="sibTrans" presStyleLbl="sibTrans2D1" presStyleIdx="8" presStyleCnt="11"/>
      <dgm:spPr/>
      <dgm:t>
        <a:bodyPr/>
        <a:lstStyle/>
        <a:p>
          <a:endParaRPr lang="es-PE"/>
        </a:p>
      </dgm:t>
    </dgm:pt>
    <dgm:pt modelId="{DC7F48EC-CA5A-4490-8C40-AA4E437B4F81}" type="pres">
      <dgm:prSet presAssocID="{94CB63AD-6D24-4B8D-8560-B2F10AFE416E}" presName="connectorText" presStyleLbl="sibTrans2D1" presStyleIdx="8" presStyleCnt="11"/>
      <dgm:spPr/>
      <dgm:t>
        <a:bodyPr/>
        <a:lstStyle/>
        <a:p>
          <a:endParaRPr lang="es-PE"/>
        </a:p>
      </dgm:t>
    </dgm:pt>
    <dgm:pt modelId="{791E4CBD-2C2D-486C-91C0-1CE60903E827}" type="pres">
      <dgm:prSet presAssocID="{842305E7-393E-4003-B7BA-D026F613C13E}" presName="node" presStyleLbl="node1" presStyleIdx="9" presStyleCnt="12">
        <dgm:presLayoutVars>
          <dgm:bulletEnabled val="1"/>
        </dgm:presLayoutVars>
      </dgm:prSet>
      <dgm:spPr/>
      <dgm:t>
        <a:bodyPr/>
        <a:lstStyle/>
        <a:p>
          <a:endParaRPr lang="es-PE"/>
        </a:p>
      </dgm:t>
    </dgm:pt>
    <dgm:pt modelId="{A6DA1680-C3E1-49B1-8A61-99E3C9FB164E}" type="pres">
      <dgm:prSet presAssocID="{8A7F96EA-41C4-4F85-ADFE-60B98700B939}" presName="sibTrans" presStyleLbl="sibTrans2D1" presStyleIdx="9" presStyleCnt="11"/>
      <dgm:spPr/>
      <dgm:t>
        <a:bodyPr/>
        <a:lstStyle/>
        <a:p>
          <a:endParaRPr lang="es-PE"/>
        </a:p>
      </dgm:t>
    </dgm:pt>
    <dgm:pt modelId="{EF2C118A-D5C7-461C-9CA6-9A621A5C07AA}" type="pres">
      <dgm:prSet presAssocID="{8A7F96EA-41C4-4F85-ADFE-60B98700B939}" presName="connectorText" presStyleLbl="sibTrans2D1" presStyleIdx="9" presStyleCnt="11"/>
      <dgm:spPr/>
      <dgm:t>
        <a:bodyPr/>
        <a:lstStyle/>
        <a:p>
          <a:endParaRPr lang="es-PE"/>
        </a:p>
      </dgm:t>
    </dgm:pt>
    <dgm:pt modelId="{FF3D90A0-2B6A-45A6-8FAB-8FE77F62E841}" type="pres">
      <dgm:prSet presAssocID="{0CE1B116-C536-4837-A10D-7F41F75A8DF0}" presName="node" presStyleLbl="node1" presStyleIdx="10" presStyleCnt="12">
        <dgm:presLayoutVars>
          <dgm:bulletEnabled val="1"/>
        </dgm:presLayoutVars>
      </dgm:prSet>
      <dgm:spPr/>
      <dgm:t>
        <a:bodyPr/>
        <a:lstStyle/>
        <a:p>
          <a:endParaRPr lang="es-PE"/>
        </a:p>
      </dgm:t>
    </dgm:pt>
    <dgm:pt modelId="{E0148AC1-82A8-49D9-943C-E5657AFC997C}" type="pres">
      <dgm:prSet presAssocID="{7787364E-FE7B-42C8-86BD-43D0EC191ABB}" presName="sibTrans" presStyleLbl="sibTrans2D1" presStyleIdx="10" presStyleCnt="11"/>
      <dgm:spPr/>
      <dgm:t>
        <a:bodyPr/>
        <a:lstStyle/>
        <a:p>
          <a:endParaRPr lang="es-PE"/>
        </a:p>
      </dgm:t>
    </dgm:pt>
    <dgm:pt modelId="{5D49F77E-FFEC-4B91-85BE-067F56B3FC16}" type="pres">
      <dgm:prSet presAssocID="{7787364E-FE7B-42C8-86BD-43D0EC191ABB}" presName="connectorText" presStyleLbl="sibTrans2D1" presStyleIdx="10" presStyleCnt="11"/>
      <dgm:spPr/>
      <dgm:t>
        <a:bodyPr/>
        <a:lstStyle/>
        <a:p>
          <a:endParaRPr lang="es-PE"/>
        </a:p>
      </dgm:t>
    </dgm:pt>
    <dgm:pt modelId="{665A5DA0-0418-4769-B465-0939FA5B1F10}" type="pres">
      <dgm:prSet presAssocID="{FBC7BEB6-4D33-411C-A722-146E5461D2D5}" presName="node" presStyleLbl="node1" presStyleIdx="11" presStyleCnt="12">
        <dgm:presLayoutVars>
          <dgm:bulletEnabled val="1"/>
        </dgm:presLayoutVars>
      </dgm:prSet>
      <dgm:spPr/>
      <dgm:t>
        <a:bodyPr/>
        <a:lstStyle/>
        <a:p>
          <a:endParaRPr lang="es-PE"/>
        </a:p>
      </dgm:t>
    </dgm:pt>
  </dgm:ptLst>
  <dgm:cxnLst>
    <dgm:cxn modelId="{A3775412-E13E-4EC3-B212-7A684A50FF54}" type="presOf" srcId="{A95B50B9-03FD-4F48-8999-55DEE8955DDC}" destId="{1464D387-7C02-4384-AB2D-56B6D795331A}" srcOrd="1" destOrd="0" presId="urn:microsoft.com/office/officeart/2005/8/layout/process5"/>
    <dgm:cxn modelId="{25F4BC97-13DF-4988-A13C-981246CD671F}" type="presOf" srcId="{EE0872D0-1410-4DD8-A611-152F38279855}" destId="{FC33E682-D7D8-4DC0-BFC8-2226EDD24D97}" srcOrd="0" destOrd="0" presId="urn:microsoft.com/office/officeart/2005/8/layout/process5"/>
    <dgm:cxn modelId="{8FFF24E7-BB31-41FF-9A95-F892B0B5A74D}" srcId="{BE82BD12-A5AD-4061-9480-3BBCE75018A2}" destId="{C0C5B549-7BCE-455D-B607-043CA65AE82F}" srcOrd="5" destOrd="0" parTransId="{2291F5ED-F5D5-48A9-BBB7-10196498B9D0}" sibTransId="{6F473DB5-3009-47D8-86EC-2F6C99F9D151}"/>
    <dgm:cxn modelId="{150DC3A8-8F41-4185-A2A0-8D7A46F6499B}" type="presOf" srcId="{43C97520-CA16-4EEE-A445-20A714F90DB8}" destId="{0DE454BB-429F-48F9-BBD5-282F353D2B96}" srcOrd="0" destOrd="0" presId="urn:microsoft.com/office/officeart/2005/8/layout/process5"/>
    <dgm:cxn modelId="{BD485A03-6EF9-495B-B5BA-9A35279EB131}" type="presOf" srcId="{9B8E16B5-0C4B-4232-8C97-349935732686}" destId="{369B31BA-6529-44E4-985D-701D13E08777}" srcOrd="0" destOrd="0" presId="urn:microsoft.com/office/officeart/2005/8/layout/process5"/>
    <dgm:cxn modelId="{3DA19AF5-7AD3-47CE-A8FE-33636678B0C9}" type="presOf" srcId="{FBC7BEB6-4D33-411C-A722-146E5461D2D5}" destId="{665A5DA0-0418-4769-B465-0939FA5B1F10}" srcOrd="0" destOrd="0" presId="urn:microsoft.com/office/officeart/2005/8/layout/process5"/>
    <dgm:cxn modelId="{DB9E44A6-A866-4AA0-A816-C950F98E2D3F}" srcId="{BE82BD12-A5AD-4061-9480-3BBCE75018A2}" destId="{EE0872D0-1410-4DD8-A611-152F38279855}" srcOrd="3" destOrd="0" parTransId="{ADBA239F-94F1-40F0-8DE5-61B0E14BBFA6}" sibTransId="{07760A3A-7FE1-4DCB-9D4C-11E1F76BC895}"/>
    <dgm:cxn modelId="{0EC73704-0DB2-48BD-9F82-25358B99D5CE}" type="presOf" srcId="{A95B50B9-03FD-4F48-8999-55DEE8955DDC}" destId="{4F27492E-2094-4661-9C30-3415DC389918}" srcOrd="0" destOrd="0" presId="urn:microsoft.com/office/officeart/2005/8/layout/process5"/>
    <dgm:cxn modelId="{5C7916C7-AD13-4472-9058-B0756B43AEB9}" type="presOf" srcId="{BE82BD12-A5AD-4061-9480-3BBCE75018A2}" destId="{DE32CD1E-AB32-4E33-AAC2-0C16258D931A}" srcOrd="0" destOrd="0" presId="urn:microsoft.com/office/officeart/2005/8/layout/process5"/>
    <dgm:cxn modelId="{787A82A0-6A00-4DF0-8CF5-ECA0DE51E8B2}" type="presOf" srcId="{291364EE-DDC2-42F6-BC27-7BA29E3A4292}" destId="{2B36B0CF-882D-4AC8-A61F-2B546D83AAB2}" srcOrd="1" destOrd="0" presId="urn:microsoft.com/office/officeart/2005/8/layout/process5"/>
    <dgm:cxn modelId="{07B81F56-91E8-4AA4-B252-E7B96525511C}" type="presOf" srcId="{6F473DB5-3009-47D8-86EC-2F6C99F9D151}" destId="{3E1A4019-2BD2-4DFB-AD65-E47D1E2440BB}" srcOrd="1" destOrd="0" presId="urn:microsoft.com/office/officeart/2005/8/layout/process5"/>
    <dgm:cxn modelId="{143BA5AD-10C9-4E55-B3D1-A393AF6AC1C7}" type="presOf" srcId="{9C99B6C1-ACA4-4D4E-8456-7C590710A110}" destId="{05AF49A6-25C0-454D-8261-6BF16FA7F490}" srcOrd="0" destOrd="0" presId="urn:microsoft.com/office/officeart/2005/8/layout/process5"/>
    <dgm:cxn modelId="{2A25B56B-FA76-4BD5-979A-CDDC5CB0630D}" srcId="{BE82BD12-A5AD-4061-9480-3BBCE75018A2}" destId="{AF201DB8-AD2C-49B3-AB04-2B3E6FA92227}" srcOrd="7" destOrd="0" parTransId="{3ED9C8F8-F982-4FB8-8483-236D5B248F5E}" sibTransId="{291364EE-DDC2-42F6-BC27-7BA29E3A4292}"/>
    <dgm:cxn modelId="{D0C02F6D-8F89-41E2-B86B-23C0B60AA41C}" type="presOf" srcId="{12C04F08-38AB-4C27-8C78-5C73A94063AE}" destId="{0D6137D4-0CC7-4B65-ADB5-7748769E4082}" srcOrd="0" destOrd="0" presId="urn:microsoft.com/office/officeart/2005/8/layout/process5"/>
    <dgm:cxn modelId="{5D62A0B2-312D-42AF-BF01-29CD5F0F95F4}" type="presOf" srcId="{0CE1B116-C536-4837-A10D-7F41F75A8DF0}" destId="{FF3D90A0-2B6A-45A6-8FAB-8FE77F62E841}" srcOrd="0" destOrd="0" presId="urn:microsoft.com/office/officeart/2005/8/layout/process5"/>
    <dgm:cxn modelId="{B5F74983-D28F-4D32-B6CC-20B17472011F}" type="presOf" srcId="{6F473DB5-3009-47D8-86EC-2F6C99F9D151}" destId="{27BD17D8-4D7A-4C66-976B-21EABB009253}" srcOrd="0" destOrd="0" presId="urn:microsoft.com/office/officeart/2005/8/layout/process5"/>
    <dgm:cxn modelId="{4C6DD82F-4B50-4AC3-B604-4781A61B9DC3}" type="presOf" srcId="{E40A9D5C-351E-4BB2-9192-0883C3930DD9}" destId="{77350728-D7CA-4181-8341-8F1BACE85371}" srcOrd="1" destOrd="0" presId="urn:microsoft.com/office/officeart/2005/8/layout/process5"/>
    <dgm:cxn modelId="{136E9049-004F-48A8-A0E8-904FCFF2FF47}" type="presOf" srcId="{9B8E16B5-0C4B-4232-8C97-349935732686}" destId="{FFAF3D6A-F3AD-42E7-A9AF-C80B6EB322DF}" srcOrd="1" destOrd="0" presId="urn:microsoft.com/office/officeart/2005/8/layout/process5"/>
    <dgm:cxn modelId="{F2DE70E3-BE6F-41B6-A57C-FF0514FD9500}" srcId="{BE82BD12-A5AD-4061-9480-3BBCE75018A2}" destId="{0CE1B116-C536-4837-A10D-7F41F75A8DF0}" srcOrd="10" destOrd="0" parTransId="{635BA3F7-EECE-4E25-924C-BED91F22B503}" sibTransId="{7787364E-FE7B-42C8-86BD-43D0EC191ABB}"/>
    <dgm:cxn modelId="{990ABF4F-C190-443C-86C2-7215F7D7188C}" type="presOf" srcId="{AF201DB8-AD2C-49B3-AB04-2B3E6FA92227}" destId="{0B59ACDA-09B7-4B40-A6D7-3C93D2D76696}" srcOrd="0" destOrd="0" presId="urn:microsoft.com/office/officeart/2005/8/layout/process5"/>
    <dgm:cxn modelId="{0717E3FA-C261-4CA3-A9E2-4E8790E3B7A5}" type="presOf" srcId="{EB022652-CF42-45EC-953E-0845FB3E82C9}" destId="{08EDCD21-3154-4472-87E2-92A51C40BC22}" srcOrd="1" destOrd="0" presId="urn:microsoft.com/office/officeart/2005/8/layout/process5"/>
    <dgm:cxn modelId="{08816CE4-B294-4417-BC35-71424F6DE41A}" srcId="{BE82BD12-A5AD-4061-9480-3BBCE75018A2}" destId="{842305E7-393E-4003-B7BA-D026F613C13E}" srcOrd="9" destOrd="0" parTransId="{3E969F7C-D192-4FAB-B932-89F3FB0AA912}" sibTransId="{8A7F96EA-41C4-4F85-ADFE-60B98700B939}"/>
    <dgm:cxn modelId="{84926398-1A90-4751-BF82-E73FC4292920}" srcId="{BE82BD12-A5AD-4061-9480-3BBCE75018A2}" destId="{371C4D90-0022-41D6-8BCD-939E61CF7CD6}" srcOrd="0" destOrd="0" parTransId="{D079D3F9-4AEF-4865-8C30-38EA97CA5F3D}" sibTransId="{9C99B6C1-ACA4-4D4E-8456-7C590710A110}"/>
    <dgm:cxn modelId="{BC83D993-CA58-44C1-A2A4-D3BEDF1F3C43}" type="presOf" srcId="{8A7F96EA-41C4-4F85-ADFE-60B98700B939}" destId="{A6DA1680-C3E1-49B1-8A61-99E3C9FB164E}" srcOrd="0" destOrd="0" presId="urn:microsoft.com/office/officeart/2005/8/layout/process5"/>
    <dgm:cxn modelId="{2980691A-451F-4FED-BA3D-EEDD013C8245}" srcId="{BE82BD12-A5AD-4061-9480-3BBCE75018A2}" destId="{12C04F08-38AB-4C27-8C78-5C73A94063AE}" srcOrd="8" destOrd="0" parTransId="{3BC15C6D-9CEF-4D97-B2B6-3CD35867E708}" sibTransId="{94CB63AD-6D24-4B8D-8560-B2F10AFE416E}"/>
    <dgm:cxn modelId="{DA16C636-01E9-4F7E-88D5-27B8F3EB2378}" type="presOf" srcId="{842305E7-393E-4003-B7BA-D026F613C13E}" destId="{791E4CBD-2C2D-486C-91C0-1CE60903E827}" srcOrd="0" destOrd="0" presId="urn:microsoft.com/office/officeart/2005/8/layout/process5"/>
    <dgm:cxn modelId="{09CD940F-A1F4-4219-9194-36D42AFEFEBE}" type="presOf" srcId="{7787364E-FE7B-42C8-86BD-43D0EC191ABB}" destId="{E0148AC1-82A8-49D9-943C-E5657AFC997C}" srcOrd="0" destOrd="0" presId="urn:microsoft.com/office/officeart/2005/8/layout/process5"/>
    <dgm:cxn modelId="{98A1F045-2E8D-4F47-B74A-47A21BF92911}" type="presOf" srcId="{7787364E-FE7B-42C8-86BD-43D0EC191ABB}" destId="{5D49F77E-FFEC-4B91-85BE-067F56B3FC16}" srcOrd="1" destOrd="0" presId="urn:microsoft.com/office/officeart/2005/8/layout/process5"/>
    <dgm:cxn modelId="{A89F505A-1C6F-4234-9F47-040B87EE225A}" srcId="{BE82BD12-A5AD-4061-9480-3BBCE75018A2}" destId="{43C97520-CA16-4EEE-A445-20A714F90DB8}" srcOrd="1" destOrd="0" parTransId="{79447B86-F725-4452-A333-E48DAB84661D}" sibTransId="{A95B50B9-03FD-4F48-8999-55DEE8955DDC}"/>
    <dgm:cxn modelId="{C9879FD2-87A7-4ECC-8669-D5380F12BB7C}" type="presOf" srcId="{291364EE-DDC2-42F6-BC27-7BA29E3A4292}" destId="{C3CA7FD2-DD63-45BF-8683-7F40F34EBD92}" srcOrd="0" destOrd="0" presId="urn:microsoft.com/office/officeart/2005/8/layout/process5"/>
    <dgm:cxn modelId="{4C3E4D03-4AEF-4CEE-A87C-BAB00803C312}" srcId="{BE82BD12-A5AD-4061-9480-3BBCE75018A2}" destId="{C36DEF64-B8ED-4FA8-A035-7FECAD74AC31}" srcOrd="2" destOrd="0" parTransId="{B8189A80-A44F-4D3E-A96F-F53D86BAA968}" sibTransId="{EB022652-CF42-45EC-953E-0845FB3E82C9}"/>
    <dgm:cxn modelId="{067C2F32-BCB0-4480-A339-512452A22702}" type="presOf" srcId="{371C4D90-0022-41D6-8BCD-939E61CF7CD6}" destId="{20759427-12CA-4C0E-8F0F-99A716E0C063}" srcOrd="0" destOrd="0" presId="urn:microsoft.com/office/officeart/2005/8/layout/process5"/>
    <dgm:cxn modelId="{50D8DA83-ED00-4C9B-B5C9-F69E03295671}" type="presOf" srcId="{8DE16C58-B65E-484C-85E3-BCA4D132DEAF}" destId="{E99160B5-7B87-431D-89E2-C0DAA997E013}" srcOrd="0" destOrd="0" presId="urn:microsoft.com/office/officeart/2005/8/layout/process5"/>
    <dgm:cxn modelId="{CAE767D6-7D08-4B1A-A6A8-5DF85C4817F5}" srcId="{BE82BD12-A5AD-4061-9480-3BBCE75018A2}" destId="{FBC7BEB6-4D33-411C-A722-146E5461D2D5}" srcOrd="11" destOrd="0" parTransId="{679E880A-1124-4A52-A4C4-CD4CFAB4E4C1}" sibTransId="{5142598A-CD72-457E-8015-201B9F6BBFB7}"/>
    <dgm:cxn modelId="{FACCA6B2-DA2B-4D11-9CD3-7610348C69F4}" type="presOf" srcId="{E40A9D5C-351E-4BB2-9192-0883C3930DD9}" destId="{82ACB6AD-F019-47C0-B88D-9446D04C6CA1}" srcOrd="0" destOrd="0" presId="urn:microsoft.com/office/officeart/2005/8/layout/process5"/>
    <dgm:cxn modelId="{DCB02808-9E63-4282-B2EB-70421F857E05}" type="presOf" srcId="{94CB63AD-6D24-4B8D-8560-B2F10AFE416E}" destId="{DC7F48EC-CA5A-4490-8C40-AA4E437B4F81}" srcOrd="1" destOrd="0" presId="urn:microsoft.com/office/officeart/2005/8/layout/process5"/>
    <dgm:cxn modelId="{5534FA9C-50C4-41B4-87A3-0564EFD97370}" type="presOf" srcId="{C36DEF64-B8ED-4FA8-A035-7FECAD74AC31}" destId="{38BAEB87-8798-4F9B-8458-49E26A215DBA}" srcOrd="0" destOrd="0" presId="urn:microsoft.com/office/officeart/2005/8/layout/process5"/>
    <dgm:cxn modelId="{3B589B66-6570-447C-A208-5CA387A8C44E}" type="presOf" srcId="{8A7F96EA-41C4-4F85-ADFE-60B98700B939}" destId="{EF2C118A-D5C7-461C-9CA6-9A621A5C07AA}" srcOrd="1" destOrd="0" presId="urn:microsoft.com/office/officeart/2005/8/layout/process5"/>
    <dgm:cxn modelId="{DB570A40-F66E-4FFA-916A-73EF3E89B402}" type="presOf" srcId="{07760A3A-7FE1-4DCB-9D4C-11E1F76BC895}" destId="{BFCF50ED-D1E1-4DDC-A2C1-44AE0C25C465}" srcOrd="1" destOrd="0" presId="urn:microsoft.com/office/officeart/2005/8/layout/process5"/>
    <dgm:cxn modelId="{4AD6DF61-B63B-4084-8234-024580269835}" srcId="{BE82BD12-A5AD-4061-9480-3BBCE75018A2}" destId="{8DE16C58-B65E-484C-85E3-BCA4D132DEAF}" srcOrd="6" destOrd="0" parTransId="{597CB684-8361-49D2-AAF3-3FB1689EC32F}" sibTransId="{9B8E16B5-0C4B-4232-8C97-349935732686}"/>
    <dgm:cxn modelId="{01F1D6FC-7912-45C2-AF14-0FFB4FE31613}" srcId="{BE82BD12-A5AD-4061-9480-3BBCE75018A2}" destId="{24309AFC-AABB-4896-A9E7-B09B75AE6840}" srcOrd="4" destOrd="0" parTransId="{8871BA44-35BA-4FB8-9E77-4DDAFED60F71}" sibTransId="{E40A9D5C-351E-4BB2-9192-0883C3930DD9}"/>
    <dgm:cxn modelId="{3FE732E2-83B5-490B-88C1-B9143C70ECAF}" type="presOf" srcId="{9C99B6C1-ACA4-4D4E-8456-7C590710A110}" destId="{AA16B085-F01C-4F20-866E-A1DF79C93EE3}" srcOrd="1" destOrd="0" presId="urn:microsoft.com/office/officeart/2005/8/layout/process5"/>
    <dgm:cxn modelId="{A20F4D55-A150-4E35-B01C-611C1C212295}" type="presOf" srcId="{94CB63AD-6D24-4B8D-8560-B2F10AFE416E}" destId="{2DA233DA-916E-4E30-8538-ED798F272B20}" srcOrd="0" destOrd="0" presId="urn:microsoft.com/office/officeart/2005/8/layout/process5"/>
    <dgm:cxn modelId="{C374F517-EE02-4031-BE6E-6079330DB6E0}" type="presOf" srcId="{24309AFC-AABB-4896-A9E7-B09B75AE6840}" destId="{3838EABA-D9EE-42FD-97D2-265B6860DA75}" srcOrd="0" destOrd="0" presId="urn:microsoft.com/office/officeart/2005/8/layout/process5"/>
    <dgm:cxn modelId="{7876E8ED-6BD4-4129-AE60-E82D7519F54E}" type="presOf" srcId="{07760A3A-7FE1-4DCB-9D4C-11E1F76BC895}" destId="{275ECF00-B0A8-4DF0-9810-9E8905659E57}" srcOrd="0" destOrd="0" presId="urn:microsoft.com/office/officeart/2005/8/layout/process5"/>
    <dgm:cxn modelId="{C3D976D7-E60C-4CA3-8590-395397A73840}" type="presOf" srcId="{C0C5B549-7BCE-455D-B607-043CA65AE82F}" destId="{62D5ADAC-A219-4EBF-A727-4DCDBEB31198}" srcOrd="0" destOrd="0" presId="urn:microsoft.com/office/officeart/2005/8/layout/process5"/>
    <dgm:cxn modelId="{8E973602-49CA-49D8-922A-3679EDE09396}" type="presOf" srcId="{EB022652-CF42-45EC-953E-0845FB3E82C9}" destId="{65B34018-EA9E-4176-A21B-A65D93209CC6}" srcOrd="0" destOrd="0" presId="urn:microsoft.com/office/officeart/2005/8/layout/process5"/>
    <dgm:cxn modelId="{E8B7D6C0-E14E-4184-8187-A775633311A4}" type="presParOf" srcId="{DE32CD1E-AB32-4E33-AAC2-0C16258D931A}" destId="{20759427-12CA-4C0E-8F0F-99A716E0C063}" srcOrd="0" destOrd="0" presId="urn:microsoft.com/office/officeart/2005/8/layout/process5"/>
    <dgm:cxn modelId="{885F5568-5255-407E-A432-AD703771475D}" type="presParOf" srcId="{DE32CD1E-AB32-4E33-AAC2-0C16258D931A}" destId="{05AF49A6-25C0-454D-8261-6BF16FA7F490}" srcOrd="1" destOrd="0" presId="urn:microsoft.com/office/officeart/2005/8/layout/process5"/>
    <dgm:cxn modelId="{2FD6C339-CD6F-413E-AB70-D0AC9EA58DF1}" type="presParOf" srcId="{05AF49A6-25C0-454D-8261-6BF16FA7F490}" destId="{AA16B085-F01C-4F20-866E-A1DF79C93EE3}" srcOrd="0" destOrd="0" presId="urn:microsoft.com/office/officeart/2005/8/layout/process5"/>
    <dgm:cxn modelId="{A7DB9F0E-CDE0-41FB-9B7C-8AD731AB9196}" type="presParOf" srcId="{DE32CD1E-AB32-4E33-AAC2-0C16258D931A}" destId="{0DE454BB-429F-48F9-BBD5-282F353D2B96}" srcOrd="2" destOrd="0" presId="urn:microsoft.com/office/officeart/2005/8/layout/process5"/>
    <dgm:cxn modelId="{E215E128-65CA-4716-B8F6-9F69E29B53A4}" type="presParOf" srcId="{DE32CD1E-AB32-4E33-AAC2-0C16258D931A}" destId="{4F27492E-2094-4661-9C30-3415DC389918}" srcOrd="3" destOrd="0" presId="urn:microsoft.com/office/officeart/2005/8/layout/process5"/>
    <dgm:cxn modelId="{9F3761FB-581E-45B3-9CB5-849B9FD8A951}" type="presParOf" srcId="{4F27492E-2094-4661-9C30-3415DC389918}" destId="{1464D387-7C02-4384-AB2D-56B6D795331A}" srcOrd="0" destOrd="0" presId="urn:microsoft.com/office/officeart/2005/8/layout/process5"/>
    <dgm:cxn modelId="{F822AF5A-3BBD-4A58-AC37-0CA1F1497570}" type="presParOf" srcId="{DE32CD1E-AB32-4E33-AAC2-0C16258D931A}" destId="{38BAEB87-8798-4F9B-8458-49E26A215DBA}" srcOrd="4" destOrd="0" presId="urn:microsoft.com/office/officeart/2005/8/layout/process5"/>
    <dgm:cxn modelId="{D1536523-223B-4F92-8026-54FCF9055B3F}" type="presParOf" srcId="{DE32CD1E-AB32-4E33-AAC2-0C16258D931A}" destId="{65B34018-EA9E-4176-A21B-A65D93209CC6}" srcOrd="5" destOrd="0" presId="urn:microsoft.com/office/officeart/2005/8/layout/process5"/>
    <dgm:cxn modelId="{62847BDA-69A8-4472-9AE2-F0955DABFA97}" type="presParOf" srcId="{65B34018-EA9E-4176-A21B-A65D93209CC6}" destId="{08EDCD21-3154-4472-87E2-92A51C40BC22}" srcOrd="0" destOrd="0" presId="urn:microsoft.com/office/officeart/2005/8/layout/process5"/>
    <dgm:cxn modelId="{2A49ECA6-BE67-43C8-8A18-CD4F00854A05}" type="presParOf" srcId="{DE32CD1E-AB32-4E33-AAC2-0C16258D931A}" destId="{FC33E682-D7D8-4DC0-BFC8-2226EDD24D97}" srcOrd="6" destOrd="0" presId="urn:microsoft.com/office/officeart/2005/8/layout/process5"/>
    <dgm:cxn modelId="{7C18A138-CF7E-4120-9F43-0631FACC47E8}" type="presParOf" srcId="{DE32CD1E-AB32-4E33-AAC2-0C16258D931A}" destId="{275ECF00-B0A8-4DF0-9810-9E8905659E57}" srcOrd="7" destOrd="0" presId="urn:microsoft.com/office/officeart/2005/8/layout/process5"/>
    <dgm:cxn modelId="{B7A50836-5509-4174-A3A9-E0716016A7A8}" type="presParOf" srcId="{275ECF00-B0A8-4DF0-9810-9E8905659E57}" destId="{BFCF50ED-D1E1-4DDC-A2C1-44AE0C25C465}" srcOrd="0" destOrd="0" presId="urn:microsoft.com/office/officeart/2005/8/layout/process5"/>
    <dgm:cxn modelId="{B149501F-2CEF-4200-9DD2-0E1B9E659019}" type="presParOf" srcId="{DE32CD1E-AB32-4E33-AAC2-0C16258D931A}" destId="{3838EABA-D9EE-42FD-97D2-265B6860DA75}" srcOrd="8" destOrd="0" presId="urn:microsoft.com/office/officeart/2005/8/layout/process5"/>
    <dgm:cxn modelId="{439334D9-A310-426C-86BB-EDBE007D7B49}" type="presParOf" srcId="{DE32CD1E-AB32-4E33-AAC2-0C16258D931A}" destId="{82ACB6AD-F019-47C0-B88D-9446D04C6CA1}" srcOrd="9" destOrd="0" presId="urn:microsoft.com/office/officeart/2005/8/layout/process5"/>
    <dgm:cxn modelId="{A877CBAD-2A4F-455E-B5E2-27462E061628}" type="presParOf" srcId="{82ACB6AD-F019-47C0-B88D-9446D04C6CA1}" destId="{77350728-D7CA-4181-8341-8F1BACE85371}" srcOrd="0" destOrd="0" presId="urn:microsoft.com/office/officeart/2005/8/layout/process5"/>
    <dgm:cxn modelId="{1EF2FC2A-4453-44AF-A9C5-DD788FDDB22A}" type="presParOf" srcId="{DE32CD1E-AB32-4E33-AAC2-0C16258D931A}" destId="{62D5ADAC-A219-4EBF-A727-4DCDBEB31198}" srcOrd="10" destOrd="0" presId="urn:microsoft.com/office/officeart/2005/8/layout/process5"/>
    <dgm:cxn modelId="{5AA15579-30E2-4947-B7F2-8943FA82A1D5}" type="presParOf" srcId="{DE32CD1E-AB32-4E33-AAC2-0C16258D931A}" destId="{27BD17D8-4D7A-4C66-976B-21EABB009253}" srcOrd="11" destOrd="0" presId="urn:microsoft.com/office/officeart/2005/8/layout/process5"/>
    <dgm:cxn modelId="{417CBB03-D8D8-4818-BCEC-DC72B096EC7F}" type="presParOf" srcId="{27BD17D8-4D7A-4C66-976B-21EABB009253}" destId="{3E1A4019-2BD2-4DFB-AD65-E47D1E2440BB}" srcOrd="0" destOrd="0" presId="urn:microsoft.com/office/officeart/2005/8/layout/process5"/>
    <dgm:cxn modelId="{EF7E1FAD-3D3D-4BFB-B706-8946B49E9065}" type="presParOf" srcId="{DE32CD1E-AB32-4E33-AAC2-0C16258D931A}" destId="{E99160B5-7B87-431D-89E2-C0DAA997E013}" srcOrd="12" destOrd="0" presId="urn:microsoft.com/office/officeart/2005/8/layout/process5"/>
    <dgm:cxn modelId="{C14BE4DA-F99E-457A-852C-FCD80FA5CFA4}" type="presParOf" srcId="{DE32CD1E-AB32-4E33-AAC2-0C16258D931A}" destId="{369B31BA-6529-44E4-985D-701D13E08777}" srcOrd="13" destOrd="0" presId="urn:microsoft.com/office/officeart/2005/8/layout/process5"/>
    <dgm:cxn modelId="{4FB3F7B7-E314-4D33-9DDD-63A480B751D8}" type="presParOf" srcId="{369B31BA-6529-44E4-985D-701D13E08777}" destId="{FFAF3D6A-F3AD-42E7-A9AF-C80B6EB322DF}" srcOrd="0" destOrd="0" presId="urn:microsoft.com/office/officeart/2005/8/layout/process5"/>
    <dgm:cxn modelId="{8BC13315-5B69-4EA4-BD6A-E1D7E8F67B7A}" type="presParOf" srcId="{DE32CD1E-AB32-4E33-AAC2-0C16258D931A}" destId="{0B59ACDA-09B7-4B40-A6D7-3C93D2D76696}" srcOrd="14" destOrd="0" presId="urn:microsoft.com/office/officeart/2005/8/layout/process5"/>
    <dgm:cxn modelId="{C9780F1F-CEAB-4482-B46F-59C6ECFD21BE}" type="presParOf" srcId="{DE32CD1E-AB32-4E33-AAC2-0C16258D931A}" destId="{C3CA7FD2-DD63-45BF-8683-7F40F34EBD92}" srcOrd="15" destOrd="0" presId="urn:microsoft.com/office/officeart/2005/8/layout/process5"/>
    <dgm:cxn modelId="{B9BE0216-8309-4664-93E8-1A6E5F67A4C0}" type="presParOf" srcId="{C3CA7FD2-DD63-45BF-8683-7F40F34EBD92}" destId="{2B36B0CF-882D-4AC8-A61F-2B546D83AAB2}" srcOrd="0" destOrd="0" presId="urn:microsoft.com/office/officeart/2005/8/layout/process5"/>
    <dgm:cxn modelId="{996F335B-B332-40F5-B530-37353D97D7F5}" type="presParOf" srcId="{DE32CD1E-AB32-4E33-AAC2-0C16258D931A}" destId="{0D6137D4-0CC7-4B65-ADB5-7748769E4082}" srcOrd="16" destOrd="0" presId="urn:microsoft.com/office/officeart/2005/8/layout/process5"/>
    <dgm:cxn modelId="{940F0B29-5E11-46E4-AEA4-578B7A9BA3A2}" type="presParOf" srcId="{DE32CD1E-AB32-4E33-AAC2-0C16258D931A}" destId="{2DA233DA-916E-4E30-8538-ED798F272B20}" srcOrd="17" destOrd="0" presId="urn:microsoft.com/office/officeart/2005/8/layout/process5"/>
    <dgm:cxn modelId="{2F83348D-69D3-476E-A369-5B20EAEC9273}" type="presParOf" srcId="{2DA233DA-916E-4E30-8538-ED798F272B20}" destId="{DC7F48EC-CA5A-4490-8C40-AA4E437B4F81}" srcOrd="0" destOrd="0" presId="urn:microsoft.com/office/officeart/2005/8/layout/process5"/>
    <dgm:cxn modelId="{666CD276-3098-44C5-93B8-D541A5837698}" type="presParOf" srcId="{DE32CD1E-AB32-4E33-AAC2-0C16258D931A}" destId="{791E4CBD-2C2D-486C-91C0-1CE60903E827}" srcOrd="18" destOrd="0" presId="urn:microsoft.com/office/officeart/2005/8/layout/process5"/>
    <dgm:cxn modelId="{009B0EEC-9C44-4EB7-A011-4AFC6E2043A6}" type="presParOf" srcId="{DE32CD1E-AB32-4E33-AAC2-0C16258D931A}" destId="{A6DA1680-C3E1-49B1-8A61-99E3C9FB164E}" srcOrd="19" destOrd="0" presId="urn:microsoft.com/office/officeart/2005/8/layout/process5"/>
    <dgm:cxn modelId="{D1C6B514-A5D6-4ECD-B014-AF996BDB5D5D}" type="presParOf" srcId="{A6DA1680-C3E1-49B1-8A61-99E3C9FB164E}" destId="{EF2C118A-D5C7-461C-9CA6-9A621A5C07AA}" srcOrd="0" destOrd="0" presId="urn:microsoft.com/office/officeart/2005/8/layout/process5"/>
    <dgm:cxn modelId="{2D5007D2-F276-4A7B-9888-C5E91FE62DB1}" type="presParOf" srcId="{DE32CD1E-AB32-4E33-AAC2-0C16258D931A}" destId="{FF3D90A0-2B6A-45A6-8FAB-8FE77F62E841}" srcOrd="20" destOrd="0" presId="urn:microsoft.com/office/officeart/2005/8/layout/process5"/>
    <dgm:cxn modelId="{3088A765-7A73-47D0-B717-FF46EB1916FE}" type="presParOf" srcId="{DE32CD1E-AB32-4E33-AAC2-0C16258D931A}" destId="{E0148AC1-82A8-49D9-943C-E5657AFC997C}" srcOrd="21" destOrd="0" presId="urn:microsoft.com/office/officeart/2005/8/layout/process5"/>
    <dgm:cxn modelId="{8A330D21-5354-4B78-B61C-C82C803E4408}" type="presParOf" srcId="{E0148AC1-82A8-49D9-943C-E5657AFC997C}" destId="{5D49F77E-FFEC-4B91-85BE-067F56B3FC16}" srcOrd="0" destOrd="0" presId="urn:microsoft.com/office/officeart/2005/8/layout/process5"/>
    <dgm:cxn modelId="{705A00F2-CB89-47BD-B70A-81FFCAE63CF3}" type="presParOf" srcId="{DE32CD1E-AB32-4E33-AAC2-0C16258D931A}" destId="{665A5DA0-0418-4769-B465-0939FA5B1F10}"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3962719-C6DC-45A5-99FB-F1F20358D547}" type="doc">
      <dgm:prSet loTypeId="urn:microsoft.com/office/officeart/2005/8/layout/cycle6" loCatId="relationship" qsTypeId="urn:microsoft.com/office/officeart/2005/8/quickstyle/simple1" qsCatId="simple" csTypeId="urn:microsoft.com/office/officeart/2005/8/colors/accent1_2" csCatId="accent1" phldr="1"/>
      <dgm:spPr/>
    </dgm:pt>
    <dgm:pt modelId="{A25E2AB7-83C6-4354-A0ED-DD2CE9B8C286}">
      <dgm:prSet phldrT="[Texto]" custT="1"/>
      <dgm:spPr/>
      <dgm:t>
        <a:bodyPr/>
        <a:lstStyle/>
        <a:p>
          <a:r>
            <a:rPr lang="es-PE" sz="2400" b="1" dirty="0" smtClean="0"/>
            <a:t>Prevenir el delito de feminicidio</a:t>
          </a:r>
          <a:r>
            <a:rPr lang="es-PE" sz="2000" b="1" dirty="0" smtClean="0"/>
            <a:t> y su tentativa realizando la </a:t>
          </a:r>
          <a:r>
            <a:rPr lang="es-PE" sz="2400" b="1" dirty="0" smtClean="0"/>
            <a:t>valoración y categorización del riesgo</a:t>
          </a:r>
          <a:r>
            <a:rPr lang="es-PE" sz="2000" b="1" dirty="0" smtClean="0"/>
            <a:t> de feminicidio en los casos de violencia de pareja (FVR)</a:t>
          </a:r>
          <a:endParaRPr lang="es-PE" sz="2000" dirty="0"/>
        </a:p>
      </dgm:t>
    </dgm:pt>
    <dgm:pt modelId="{05843B79-A251-4589-B6D9-D2C688A313F7}" type="parTrans" cxnId="{E80D79CE-7965-4D70-B37D-693CC60F918C}">
      <dgm:prSet/>
      <dgm:spPr/>
      <dgm:t>
        <a:bodyPr/>
        <a:lstStyle/>
        <a:p>
          <a:endParaRPr lang="es-PE"/>
        </a:p>
      </dgm:t>
    </dgm:pt>
    <dgm:pt modelId="{8D400A3B-ED45-41B3-9C74-4F29B940238A}" type="sibTrans" cxnId="{E80D79CE-7965-4D70-B37D-693CC60F918C}">
      <dgm:prSet/>
      <dgm:spPr/>
      <dgm:t>
        <a:bodyPr/>
        <a:lstStyle/>
        <a:p>
          <a:endParaRPr lang="es-PE"/>
        </a:p>
      </dgm:t>
    </dgm:pt>
    <dgm:pt modelId="{E5D40875-D6DD-41A1-BDD3-E533E97481F5}">
      <dgm:prSet/>
      <dgm:spPr/>
      <dgm:t>
        <a:bodyPr/>
        <a:lstStyle/>
        <a:p>
          <a:r>
            <a:rPr lang="es-PE" dirty="0" smtClean="0"/>
            <a:t>FINALIDAD</a:t>
          </a:r>
          <a:endParaRPr lang="es-PE" dirty="0"/>
        </a:p>
      </dgm:t>
    </dgm:pt>
    <dgm:pt modelId="{B6B78252-4425-4AA8-8726-409528FEA27C}" type="sibTrans" cxnId="{91BFFE61-E564-41E5-9B2B-44BB39EDD5DC}">
      <dgm:prSet/>
      <dgm:spPr/>
      <dgm:t>
        <a:bodyPr/>
        <a:lstStyle/>
        <a:p>
          <a:endParaRPr lang="es-PE"/>
        </a:p>
      </dgm:t>
    </dgm:pt>
    <dgm:pt modelId="{ADCBE479-BFA5-4D17-ACC4-1389C494C1FC}" type="parTrans" cxnId="{91BFFE61-E564-41E5-9B2B-44BB39EDD5DC}">
      <dgm:prSet/>
      <dgm:spPr/>
      <dgm:t>
        <a:bodyPr/>
        <a:lstStyle/>
        <a:p>
          <a:endParaRPr lang="es-PE"/>
        </a:p>
      </dgm:t>
    </dgm:pt>
    <dgm:pt modelId="{76F753D4-9450-492F-BA5F-FE20A9BF8DA2}" type="pres">
      <dgm:prSet presAssocID="{33962719-C6DC-45A5-99FB-F1F20358D547}" presName="cycle" presStyleCnt="0">
        <dgm:presLayoutVars>
          <dgm:dir/>
          <dgm:resizeHandles val="exact"/>
        </dgm:presLayoutVars>
      </dgm:prSet>
      <dgm:spPr/>
    </dgm:pt>
    <dgm:pt modelId="{3B3C98C9-779C-48C8-9747-7B62D8E85D5D}" type="pres">
      <dgm:prSet presAssocID="{E5D40875-D6DD-41A1-BDD3-E533E97481F5}" presName="node" presStyleLbl="node1" presStyleIdx="0" presStyleCnt="2" custRadScaleRad="100023">
        <dgm:presLayoutVars>
          <dgm:bulletEnabled val="1"/>
        </dgm:presLayoutVars>
      </dgm:prSet>
      <dgm:spPr/>
      <dgm:t>
        <a:bodyPr/>
        <a:lstStyle/>
        <a:p>
          <a:endParaRPr lang="es-PE"/>
        </a:p>
      </dgm:t>
    </dgm:pt>
    <dgm:pt modelId="{623BFEAF-2762-4822-9AB6-8C00D8866B1D}" type="pres">
      <dgm:prSet presAssocID="{E5D40875-D6DD-41A1-BDD3-E533E97481F5}" presName="spNode" presStyleCnt="0"/>
      <dgm:spPr/>
    </dgm:pt>
    <dgm:pt modelId="{6B582A1D-38B1-4332-B243-4BCA22C12F47}" type="pres">
      <dgm:prSet presAssocID="{B6B78252-4425-4AA8-8726-409528FEA27C}" presName="sibTrans" presStyleLbl="sibTrans1D1" presStyleIdx="0" presStyleCnt="2"/>
      <dgm:spPr/>
      <dgm:t>
        <a:bodyPr/>
        <a:lstStyle/>
        <a:p>
          <a:endParaRPr lang="es-PE"/>
        </a:p>
      </dgm:t>
    </dgm:pt>
    <dgm:pt modelId="{75F697A6-4F6B-4C35-B61C-0666ABD82B2C}" type="pres">
      <dgm:prSet presAssocID="{A25E2AB7-83C6-4354-A0ED-DD2CE9B8C286}" presName="node" presStyleLbl="node1" presStyleIdx="1" presStyleCnt="2" custRadScaleRad="100002" custRadScaleInc="-635">
        <dgm:presLayoutVars>
          <dgm:bulletEnabled val="1"/>
        </dgm:presLayoutVars>
      </dgm:prSet>
      <dgm:spPr/>
      <dgm:t>
        <a:bodyPr/>
        <a:lstStyle/>
        <a:p>
          <a:endParaRPr lang="es-PE"/>
        </a:p>
      </dgm:t>
    </dgm:pt>
    <dgm:pt modelId="{B03516EA-710B-444A-A732-048CF676CECD}" type="pres">
      <dgm:prSet presAssocID="{A25E2AB7-83C6-4354-A0ED-DD2CE9B8C286}" presName="spNode" presStyleCnt="0"/>
      <dgm:spPr/>
    </dgm:pt>
    <dgm:pt modelId="{584121AA-91AC-4EF0-AAB2-7EEC48E58A30}" type="pres">
      <dgm:prSet presAssocID="{8D400A3B-ED45-41B3-9C74-4F29B940238A}" presName="sibTrans" presStyleLbl="sibTrans1D1" presStyleIdx="1" presStyleCnt="2"/>
      <dgm:spPr/>
      <dgm:t>
        <a:bodyPr/>
        <a:lstStyle/>
        <a:p>
          <a:endParaRPr lang="es-PE"/>
        </a:p>
      </dgm:t>
    </dgm:pt>
  </dgm:ptLst>
  <dgm:cxnLst>
    <dgm:cxn modelId="{DB351FA5-39A6-4379-B294-8C331598821D}" type="presOf" srcId="{B6B78252-4425-4AA8-8726-409528FEA27C}" destId="{6B582A1D-38B1-4332-B243-4BCA22C12F47}" srcOrd="0" destOrd="0" presId="urn:microsoft.com/office/officeart/2005/8/layout/cycle6"/>
    <dgm:cxn modelId="{91BFFE61-E564-41E5-9B2B-44BB39EDD5DC}" srcId="{33962719-C6DC-45A5-99FB-F1F20358D547}" destId="{E5D40875-D6DD-41A1-BDD3-E533E97481F5}" srcOrd="0" destOrd="0" parTransId="{ADCBE479-BFA5-4D17-ACC4-1389C494C1FC}" sibTransId="{B6B78252-4425-4AA8-8726-409528FEA27C}"/>
    <dgm:cxn modelId="{54D2F015-1898-45C2-A339-2D7F5A06CA8D}" type="presOf" srcId="{A25E2AB7-83C6-4354-A0ED-DD2CE9B8C286}" destId="{75F697A6-4F6B-4C35-B61C-0666ABD82B2C}" srcOrd="0" destOrd="0" presId="urn:microsoft.com/office/officeart/2005/8/layout/cycle6"/>
    <dgm:cxn modelId="{38C464AF-5E58-490A-85E8-16C6C72CB91B}" type="presOf" srcId="{E5D40875-D6DD-41A1-BDD3-E533E97481F5}" destId="{3B3C98C9-779C-48C8-9747-7B62D8E85D5D}" srcOrd="0" destOrd="0" presId="urn:microsoft.com/office/officeart/2005/8/layout/cycle6"/>
    <dgm:cxn modelId="{2AB00E5C-9B38-48AF-A0CF-0A66CA0F9DC7}" type="presOf" srcId="{33962719-C6DC-45A5-99FB-F1F20358D547}" destId="{76F753D4-9450-492F-BA5F-FE20A9BF8DA2}" srcOrd="0" destOrd="0" presId="urn:microsoft.com/office/officeart/2005/8/layout/cycle6"/>
    <dgm:cxn modelId="{E80D79CE-7965-4D70-B37D-693CC60F918C}" srcId="{33962719-C6DC-45A5-99FB-F1F20358D547}" destId="{A25E2AB7-83C6-4354-A0ED-DD2CE9B8C286}" srcOrd="1" destOrd="0" parTransId="{05843B79-A251-4589-B6D9-D2C688A313F7}" sibTransId="{8D400A3B-ED45-41B3-9C74-4F29B940238A}"/>
    <dgm:cxn modelId="{53169C87-61EE-49B0-9196-AE73DE33FECE}" type="presOf" srcId="{8D400A3B-ED45-41B3-9C74-4F29B940238A}" destId="{584121AA-91AC-4EF0-AAB2-7EEC48E58A30}" srcOrd="0" destOrd="0" presId="urn:microsoft.com/office/officeart/2005/8/layout/cycle6"/>
    <dgm:cxn modelId="{2344D9F3-7EAB-4A68-96D4-0393C42E3BC7}" type="presParOf" srcId="{76F753D4-9450-492F-BA5F-FE20A9BF8DA2}" destId="{3B3C98C9-779C-48C8-9747-7B62D8E85D5D}" srcOrd="0" destOrd="0" presId="urn:microsoft.com/office/officeart/2005/8/layout/cycle6"/>
    <dgm:cxn modelId="{8E68E1D1-5948-4B1D-AE9E-20746B3B0ACA}" type="presParOf" srcId="{76F753D4-9450-492F-BA5F-FE20A9BF8DA2}" destId="{623BFEAF-2762-4822-9AB6-8C00D8866B1D}" srcOrd="1" destOrd="0" presId="urn:microsoft.com/office/officeart/2005/8/layout/cycle6"/>
    <dgm:cxn modelId="{F4021BD2-F6E8-4886-B0EC-3A58F565F27E}" type="presParOf" srcId="{76F753D4-9450-492F-BA5F-FE20A9BF8DA2}" destId="{6B582A1D-38B1-4332-B243-4BCA22C12F47}" srcOrd="2" destOrd="0" presId="urn:microsoft.com/office/officeart/2005/8/layout/cycle6"/>
    <dgm:cxn modelId="{998B12BC-E2BD-41AC-9133-EB79758157F4}" type="presParOf" srcId="{76F753D4-9450-492F-BA5F-FE20A9BF8DA2}" destId="{75F697A6-4F6B-4C35-B61C-0666ABD82B2C}" srcOrd="3" destOrd="0" presId="urn:microsoft.com/office/officeart/2005/8/layout/cycle6"/>
    <dgm:cxn modelId="{A472B614-4ADF-4860-960E-930D464C80E8}" type="presParOf" srcId="{76F753D4-9450-492F-BA5F-FE20A9BF8DA2}" destId="{B03516EA-710B-444A-A732-048CF676CECD}" srcOrd="4" destOrd="0" presId="urn:microsoft.com/office/officeart/2005/8/layout/cycle6"/>
    <dgm:cxn modelId="{72EE22B2-8AF1-49AE-BD30-1ADBFA634D6E}" type="presParOf" srcId="{76F753D4-9450-492F-BA5F-FE20A9BF8DA2}" destId="{584121AA-91AC-4EF0-AAB2-7EEC48E58A30}"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73DBE7E-7C14-4EEC-B56D-A9D817C767B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PE"/>
        </a:p>
      </dgm:t>
    </dgm:pt>
    <dgm:pt modelId="{29A052CA-862D-4635-95A0-E204C124DB7F}">
      <dgm:prSet phldrT="[Texto]" custT="1"/>
      <dgm:spPr/>
      <dgm:t>
        <a:bodyPr/>
        <a:lstStyle/>
        <a:p>
          <a:r>
            <a:rPr lang="es-PE" sz="3200" b="1" dirty="0" smtClean="0"/>
            <a:t>Mujeres</a:t>
          </a:r>
          <a:endParaRPr lang="es-PE" sz="3200" dirty="0"/>
        </a:p>
      </dgm:t>
    </dgm:pt>
    <dgm:pt modelId="{3184BA52-2E10-4192-8BE7-ABA62B78C6C5}" type="parTrans" cxnId="{3ACB36DC-A28B-4D0B-A302-EFF9135131D9}">
      <dgm:prSet/>
      <dgm:spPr/>
      <dgm:t>
        <a:bodyPr/>
        <a:lstStyle/>
        <a:p>
          <a:endParaRPr lang="es-PE"/>
        </a:p>
      </dgm:t>
    </dgm:pt>
    <dgm:pt modelId="{680162F7-1AF0-4E59-B869-595CAB95D8AD}" type="sibTrans" cxnId="{3ACB36DC-A28B-4D0B-A302-EFF9135131D9}">
      <dgm:prSet/>
      <dgm:spPr/>
      <dgm:t>
        <a:bodyPr/>
        <a:lstStyle/>
        <a:p>
          <a:endParaRPr lang="es-PE"/>
        </a:p>
      </dgm:t>
    </dgm:pt>
    <dgm:pt modelId="{70390DC5-84BA-495C-AD25-89224EF292C1}">
      <dgm:prSet phldrT="[Texto]" custT="1"/>
      <dgm:spPr/>
      <dgm:t>
        <a:bodyPr/>
        <a:lstStyle/>
        <a:p>
          <a:r>
            <a:rPr lang="es-PE" sz="2400" b="1" dirty="0" smtClean="0"/>
            <a:t>todo su ciclo de vida</a:t>
          </a:r>
          <a:endParaRPr lang="es-PE" sz="2400" dirty="0"/>
        </a:p>
      </dgm:t>
    </dgm:pt>
    <dgm:pt modelId="{DFE1AAA0-8324-4588-9222-9C5B4BC06679}" type="parTrans" cxnId="{9A3362B7-9D9C-41C3-B183-52A0E561859E}">
      <dgm:prSet/>
      <dgm:spPr/>
      <dgm:t>
        <a:bodyPr/>
        <a:lstStyle/>
        <a:p>
          <a:endParaRPr lang="es-PE"/>
        </a:p>
      </dgm:t>
    </dgm:pt>
    <dgm:pt modelId="{5C61AEB5-0442-417F-ADAC-1053AB692273}" type="sibTrans" cxnId="{9A3362B7-9D9C-41C3-B183-52A0E561859E}">
      <dgm:prSet/>
      <dgm:spPr/>
      <dgm:t>
        <a:bodyPr/>
        <a:lstStyle/>
        <a:p>
          <a:endParaRPr lang="es-PE"/>
        </a:p>
      </dgm:t>
    </dgm:pt>
    <dgm:pt modelId="{6EE7943A-46E5-49AB-978A-D9AD7AF4C359}">
      <dgm:prSet phldrT="[Texto]" custT="1"/>
      <dgm:spPr/>
      <dgm:t>
        <a:bodyPr/>
        <a:lstStyle/>
        <a:p>
          <a:r>
            <a:rPr lang="es-PE" sz="2400" b="1" dirty="0" smtClean="0"/>
            <a:t>situación de pareja </a:t>
          </a:r>
          <a:endParaRPr lang="es-PE" sz="2400" dirty="0"/>
        </a:p>
      </dgm:t>
    </dgm:pt>
    <dgm:pt modelId="{5B589321-A2EB-40CD-98B7-462641FB785A}" type="parTrans" cxnId="{B656D382-503A-49AE-AF34-D87AD20B4FFB}">
      <dgm:prSet/>
      <dgm:spPr/>
      <dgm:t>
        <a:bodyPr/>
        <a:lstStyle/>
        <a:p>
          <a:endParaRPr lang="es-PE"/>
        </a:p>
      </dgm:t>
    </dgm:pt>
    <dgm:pt modelId="{D10ECD88-D28F-4C84-9F54-E632053D28C7}" type="sibTrans" cxnId="{B656D382-503A-49AE-AF34-D87AD20B4FFB}">
      <dgm:prSet/>
      <dgm:spPr/>
      <dgm:t>
        <a:bodyPr/>
        <a:lstStyle/>
        <a:p>
          <a:endParaRPr lang="es-PE"/>
        </a:p>
      </dgm:t>
    </dgm:pt>
    <dgm:pt modelId="{C0D8F17F-ED57-44C2-A3B2-14B07AC604B2}">
      <dgm:prSet custT="1"/>
      <dgm:spPr/>
      <dgm:t>
        <a:bodyPr anchor="ctr"/>
        <a:lstStyle/>
        <a:p>
          <a:r>
            <a:rPr lang="es-PE" sz="2000" b="1" dirty="0" smtClean="0"/>
            <a:t>sufrido daño o sufrimiento físico, sexual o psicológico, ocasionado por cualquier acción u omisión</a:t>
          </a:r>
          <a:endParaRPr lang="es-PE" sz="2000" dirty="0"/>
        </a:p>
      </dgm:t>
    </dgm:pt>
    <dgm:pt modelId="{5C8AB6AF-7D38-47D3-8A37-FF560686EF88}" type="parTrans" cxnId="{DC5A5746-015D-4D40-9D20-27830316EA8B}">
      <dgm:prSet/>
      <dgm:spPr/>
      <dgm:t>
        <a:bodyPr/>
        <a:lstStyle/>
        <a:p>
          <a:endParaRPr lang="es-PE"/>
        </a:p>
      </dgm:t>
    </dgm:pt>
    <dgm:pt modelId="{12289FFC-F149-4EEB-BA88-60C8EC27954A}" type="sibTrans" cxnId="{DC5A5746-015D-4D40-9D20-27830316EA8B}">
      <dgm:prSet/>
      <dgm:spPr/>
      <dgm:t>
        <a:bodyPr/>
        <a:lstStyle/>
        <a:p>
          <a:endParaRPr lang="es-PE"/>
        </a:p>
      </dgm:t>
    </dgm:pt>
    <dgm:pt modelId="{2D2180B4-261B-4C00-B536-A2DFFF61188F}" type="pres">
      <dgm:prSet presAssocID="{573DBE7E-7C14-4EEC-B56D-A9D817C767B7}" presName="Name0" presStyleCnt="0">
        <dgm:presLayoutVars>
          <dgm:dir/>
          <dgm:resizeHandles val="exact"/>
        </dgm:presLayoutVars>
      </dgm:prSet>
      <dgm:spPr/>
      <dgm:t>
        <a:bodyPr/>
        <a:lstStyle/>
        <a:p>
          <a:endParaRPr lang="es-PE"/>
        </a:p>
      </dgm:t>
    </dgm:pt>
    <dgm:pt modelId="{5C11B81A-E5BC-4240-AEB5-73C32DC0409A}" type="pres">
      <dgm:prSet presAssocID="{573DBE7E-7C14-4EEC-B56D-A9D817C767B7}" presName="arrow" presStyleLbl="bgShp" presStyleIdx="0" presStyleCnt="1"/>
      <dgm:spPr/>
    </dgm:pt>
    <dgm:pt modelId="{661EE870-6704-40B5-9507-FB9F145BCE35}" type="pres">
      <dgm:prSet presAssocID="{573DBE7E-7C14-4EEC-B56D-A9D817C767B7}" presName="points" presStyleCnt="0"/>
      <dgm:spPr/>
    </dgm:pt>
    <dgm:pt modelId="{4E05524C-636C-4946-9D87-29D369B96F2E}" type="pres">
      <dgm:prSet presAssocID="{29A052CA-862D-4635-95A0-E204C124DB7F}" presName="compositeA" presStyleCnt="0"/>
      <dgm:spPr/>
    </dgm:pt>
    <dgm:pt modelId="{45598E4E-EE2B-400B-A790-03311CF98E4F}" type="pres">
      <dgm:prSet presAssocID="{29A052CA-862D-4635-95A0-E204C124DB7F}" presName="textA" presStyleLbl="revTx" presStyleIdx="0" presStyleCnt="4">
        <dgm:presLayoutVars>
          <dgm:bulletEnabled val="1"/>
        </dgm:presLayoutVars>
      </dgm:prSet>
      <dgm:spPr/>
      <dgm:t>
        <a:bodyPr/>
        <a:lstStyle/>
        <a:p>
          <a:endParaRPr lang="es-PE"/>
        </a:p>
      </dgm:t>
    </dgm:pt>
    <dgm:pt modelId="{A55352B4-28B3-46B7-96B3-4401F56FF6EE}" type="pres">
      <dgm:prSet presAssocID="{29A052CA-862D-4635-95A0-E204C124DB7F}" presName="circleA" presStyleLbl="node1" presStyleIdx="0" presStyleCnt="4"/>
      <dgm:spPr/>
    </dgm:pt>
    <dgm:pt modelId="{4B22AAE6-382B-4B51-9420-B6853BECC323}" type="pres">
      <dgm:prSet presAssocID="{29A052CA-862D-4635-95A0-E204C124DB7F}" presName="spaceA" presStyleCnt="0"/>
      <dgm:spPr/>
    </dgm:pt>
    <dgm:pt modelId="{7C2109AC-7F7B-4223-9058-AC206D31E90B}" type="pres">
      <dgm:prSet presAssocID="{680162F7-1AF0-4E59-B869-595CAB95D8AD}" presName="space" presStyleCnt="0"/>
      <dgm:spPr/>
    </dgm:pt>
    <dgm:pt modelId="{5A493132-9A7E-404B-909C-F8C0C2095E48}" type="pres">
      <dgm:prSet presAssocID="{70390DC5-84BA-495C-AD25-89224EF292C1}" presName="compositeB" presStyleCnt="0"/>
      <dgm:spPr/>
    </dgm:pt>
    <dgm:pt modelId="{D5F3E91E-44C6-4ADA-B15B-49BFF1476537}" type="pres">
      <dgm:prSet presAssocID="{70390DC5-84BA-495C-AD25-89224EF292C1}" presName="textB" presStyleLbl="revTx" presStyleIdx="1" presStyleCnt="4">
        <dgm:presLayoutVars>
          <dgm:bulletEnabled val="1"/>
        </dgm:presLayoutVars>
      </dgm:prSet>
      <dgm:spPr/>
      <dgm:t>
        <a:bodyPr/>
        <a:lstStyle/>
        <a:p>
          <a:endParaRPr lang="es-PE"/>
        </a:p>
      </dgm:t>
    </dgm:pt>
    <dgm:pt modelId="{3F2448C8-877D-4B85-8758-2A09CA0CB2E5}" type="pres">
      <dgm:prSet presAssocID="{70390DC5-84BA-495C-AD25-89224EF292C1}" presName="circleB" presStyleLbl="node1" presStyleIdx="1" presStyleCnt="4"/>
      <dgm:spPr/>
    </dgm:pt>
    <dgm:pt modelId="{F7F7B3A3-1420-4E20-8B5E-E2B196EED5D5}" type="pres">
      <dgm:prSet presAssocID="{70390DC5-84BA-495C-AD25-89224EF292C1}" presName="spaceB" presStyleCnt="0"/>
      <dgm:spPr/>
    </dgm:pt>
    <dgm:pt modelId="{8ABD32B9-ED4B-4AD0-B553-BF877F8FF937}" type="pres">
      <dgm:prSet presAssocID="{5C61AEB5-0442-417F-ADAC-1053AB692273}" presName="space" presStyleCnt="0"/>
      <dgm:spPr/>
    </dgm:pt>
    <dgm:pt modelId="{46186E90-6B7C-413A-8E90-584739EEBA1A}" type="pres">
      <dgm:prSet presAssocID="{6EE7943A-46E5-49AB-978A-D9AD7AF4C359}" presName="compositeA" presStyleCnt="0"/>
      <dgm:spPr/>
    </dgm:pt>
    <dgm:pt modelId="{13A9D18D-A546-46F1-BAB5-2FF5F00C7D31}" type="pres">
      <dgm:prSet presAssocID="{6EE7943A-46E5-49AB-978A-D9AD7AF4C359}" presName="textA" presStyleLbl="revTx" presStyleIdx="2" presStyleCnt="4">
        <dgm:presLayoutVars>
          <dgm:bulletEnabled val="1"/>
        </dgm:presLayoutVars>
      </dgm:prSet>
      <dgm:spPr/>
      <dgm:t>
        <a:bodyPr/>
        <a:lstStyle/>
        <a:p>
          <a:endParaRPr lang="es-PE"/>
        </a:p>
      </dgm:t>
    </dgm:pt>
    <dgm:pt modelId="{F9777AD0-7501-4C2C-A148-13924E6F425A}" type="pres">
      <dgm:prSet presAssocID="{6EE7943A-46E5-49AB-978A-D9AD7AF4C359}" presName="circleA" presStyleLbl="node1" presStyleIdx="2" presStyleCnt="4"/>
      <dgm:spPr/>
    </dgm:pt>
    <dgm:pt modelId="{27C22A26-4A36-4B14-B710-C7212F348F93}" type="pres">
      <dgm:prSet presAssocID="{6EE7943A-46E5-49AB-978A-D9AD7AF4C359}" presName="spaceA" presStyleCnt="0"/>
      <dgm:spPr/>
    </dgm:pt>
    <dgm:pt modelId="{0D657FB2-6EF7-4F71-BF7A-29E48FFA8D79}" type="pres">
      <dgm:prSet presAssocID="{D10ECD88-D28F-4C84-9F54-E632053D28C7}" presName="space" presStyleCnt="0"/>
      <dgm:spPr/>
    </dgm:pt>
    <dgm:pt modelId="{A3AE56FA-1CFB-4B4B-AE22-1291F3282E84}" type="pres">
      <dgm:prSet presAssocID="{C0D8F17F-ED57-44C2-A3B2-14B07AC604B2}" presName="compositeB" presStyleCnt="0"/>
      <dgm:spPr/>
    </dgm:pt>
    <dgm:pt modelId="{064E454B-CC89-4094-AE95-E0D9DC509980}" type="pres">
      <dgm:prSet presAssocID="{C0D8F17F-ED57-44C2-A3B2-14B07AC604B2}" presName="textB" presStyleLbl="revTx" presStyleIdx="3" presStyleCnt="4" custScaleX="163701">
        <dgm:presLayoutVars>
          <dgm:bulletEnabled val="1"/>
        </dgm:presLayoutVars>
      </dgm:prSet>
      <dgm:spPr/>
      <dgm:t>
        <a:bodyPr/>
        <a:lstStyle/>
        <a:p>
          <a:endParaRPr lang="es-PE"/>
        </a:p>
      </dgm:t>
    </dgm:pt>
    <dgm:pt modelId="{77C7FA39-2EF5-4B34-86C8-37A3712D7DC8}" type="pres">
      <dgm:prSet presAssocID="{C0D8F17F-ED57-44C2-A3B2-14B07AC604B2}" presName="circleB" presStyleLbl="node1" presStyleIdx="3" presStyleCnt="4"/>
      <dgm:spPr/>
    </dgm:pt>
    <dgm:pt modelId="{83749F19-96AA-4CFF-8F08-962C5194CA38}" type="pres">
      <dgm:prSet presAssocID="{C0D8F17F-ED57-44C2-A3B2-14B07AC604B2}" presName="spaceB" presStyleCnt="0"/>
      <dgm:spPr/>
    </dgm:pt>
  </dgm:ptLst>
  <dgm:cxnLst>
    <dgm:cxn modelId="{DC5A5746-015D-4D40-9D20-27830316EA8B}" srcId="{573DBE7E-7C14-4EEC-B56D-A9D817C767B7}" destId="{C0D8F17F-ED57-44C2-A3B2-14B07AC604B2}" srcOrd="3" destOrd="0" parTransId="{5C8AB6AF-7D38-47D3-8A37-FF560686EF88}" sibTransId="{12289FFC-F149-4EEB-BA88-60C8EC27954A}"/>
    <dgm:cxn modelId="{6A865FA8-A639-47CF-B36C-913BBEAAE8A9}" type="presOf" srcId="{70390DC5-84BA-495C-AD25-89224EF292C1}" destId="{D5F3E91E-44C6-4ADA-B15B-49BFF1476537}" srcOrd="0" destOrd="0" presId="urn:microsoft.com/office/officeart/2005/8/layout/hProcess11"/>
    <dgm:cxn modelId="{B656D382-503A-49AE-AF34-D87AD20B4FFB}" srcId="{573DBE7E-7C14-4EEC-B56D-A9D817C767B7}" destId="{6EE7943A-46E5-49AB-978A-D9AD7AF4C359}" srcOrd="2" destOrd="0" parTransId="{5B589321-A2EB-40CD-98B7-462641FB785A}" sibTransId="{D10ECD88-D28F-4C84-9F54-E632053D28C7}"/>
    <dgm:cxn modelId="{59D49D48-5060-4BF0-9289-1AD5A4DB9F0A}" type="presOf" srcId="{29A052CA-862D-4635-95A0-E204C124DB7F}" destId="{45598E4E-EE2B-400B-A790-03311CF98E4F}" srcOrd="0" destOrd="0" presId="urn:microsoft.com/office/officeart/2005/8/layout/hProcess11"/>
    <dgm:cxn modelId="{EC74A1B6-B299-45DF-B8E0-EE39630D3B3E}" type="presOf" srcId="{573DBE7E-7C14-4EEC-B56D-A9D817C767B7}" destId="{2D2180B4-261B-4C00-B536-A2DFFF61188F}" srcOrd="0" destOrd="0" presId="urn:microsoft.com/office/officeart/2005/8/layout/hProcess11"/>
    <dgm:cxn modelId="{3ACB36DC-A28B-4D0B-A302-EFF9135131D9}" srcId="{573DBE7E-7C14-4EEC-B56D-A9D817C767B7}" destId="{29A052CA-862D-4635-95A0-E204C124DB7F}" srcOrd="0" destOrd="0" parTransId="{3184BA52-2E10-4192-8BE7-ABA62B78C6C5}" sibTransId="{680162F7-1AF0-4E59-B869-595CAB95D8AD}"/>
    <dgm:cxn modelId="{F2CB8381-667B-4801-AE27-4D7118206618}" type="presOf" srcId="{6EE7943A-46E5-49AB-978A-D9AD7AF4C359}" destId="{13A9D18D-A546-46F1-BAB5-2FF5F00C7D31}" srcOrd="0" destOrd="0" presId="urn:microsoft.com/office/officeart/2005/8/layout/hProcess11"/>
    <dgm:cxn modelId="{9A3362B7-9D9C-41C3-B183-52A0E561859E}" srcId="{573DBE7E-7C14-4EEC-B56D-A9D817C767B7}" destId="{70390DC5-84BA-495C-AD25-89224EF292C1}" srcOrd="1" destOrd="0" parTransId="{DFE1AAA0-8324-4588-9222-9C5B4BC06679}" sibTransId="{5C61AEB5-0442-417F-ADAC-1053AB692273}"/>
    <dgm:cxn modelId="{EF0106C7-03C4-4C66-8091-5DB870F90482}" type="presOf" srcId="{C0D8F17F-ED57-44C2-A3B2-14B07AC604B2}" destId="{064E454B-CC89-4094-AE95-E0D9DC509980}" srcOrd="0" destOrd="0" presId="urn:microsoft.com/office/officeart/2005/8/layout/hProcess11"/>
    <dgm:cxn modelId="{7D16FA97-A87E-4067-A542-2C7DC576B59D}" type="presParOf" srcId="{2D2180B4-261B-4C00-B536-A2DFFF61188F}" destId="{5C11B81A-E5BC-4240-AEB5-73C32DC0409A}" srcOrd="0" destOrd="0" presId="urn:microsoft.com/office/officeart/2005/8/layout/hProcess11"/>
    <dgm:cxn modelId="{B75E9758-5D0E-4C1C-899D-E072ACA31DC5}" type="presParOf" srcId="{2D2180B4-261B-4C00-B536-A2DFFF61188F}" destId="{661EE870-6704-40B5-9507-FB9F145BCE35}" srcOrd="1" destOrd="0" presId="urn:microsoft.com/office/officeart/2005/8/layout/hProcess11"/>
    <dgm:cxn modelId="{4B28FD3E-9042-4C49-89BE-F472046EF238}" type="presParOf" srcId="{661EE870-6704-40B5-9507-FB9F145BCE35}" destId="{4E05524C-636C-4946-9D87-29D369B96F2E}" srcOrd="0" destOrd="0" presId="urn:microsoft.com/office/officeart/2005/8/layout/hProcess11"/>
    <dgm:cxn modelId="{1F165252-D469-46DD-8F27-59820953514D}" type="presParOf" srcId="{4E05524C-636C-4946-9D87-29D369B96F2E}" destId="{45598E4E-EE2B-400B-A790-03311CF98E4F}" srcOrd="0" destOrd="0" presId="urn:microsoft.com/office/officeart/2005/8/layout/hProcess11"/>
    <dgm:cxn modelId="{9676DD4B-5805-4FFD-8AFD-A6870EE5CF81}" type="presParOf" srcId="{4E05524C-636C-4946-9D87-29D369B96F2E}" destId="{A55352B4-28B3-46B7-96B3-4401F56FF6EE}" srcOrd="1" destOrd="0" presId="urn:microsoft.com/office/officeart/2005/8/layout/hProcess11"/>
    <dgm:cxn modelId="{D9BEBDEC-C50A-4BBC-A439-4DD044764331}" type="presParOf" srcId="{4E05524C-636C-4946-9D87-29D369B96F2E}" destId="{4B22AAE6-382B-4B51-9420-B6853BECC323}" srcOrd="2" destOrd="0" presId="urn:microsoft.com/office/officeart/2005/8/layout/hProcess11"/>
    <dgm:cxn modelId="{A2AFFE11-995A-48D1-9288-BBECE1E2A57D}" type="presParOf" srcId="{661EE870-6704-40B5-9507-FB9F145BCE35}" destId="{7C2109AC-7F7B-4223-9058-AC206D31E90B}" srcOrd="1" destOrd="0" presId="urn:microsoft.com/office/officeart/2005/8/layout/hProcess11"/>
    <dgm:cxn modelId="{65E2C8E2-1F5E-41EB-825A-785864FB2B5D}" type="presParOf" srcId="{661EE870-6704-40B5-9507-FB9F145BCE35}" destId="{5A493132-9A7E-404B-909C-F8C0C2095E48}" srcOrd="2" destOrd="0" presId="urn:microsoft.com/office/officeart/2005/8/layout/hProcess11"/>
    <dgm:cxn modelId="{D487D768-A43F-41EB-9FAE-48FF9E95ECAC}" type="presParOf" srcId="{5A493132-9A7E-404B-909C-F8C0C2095E48}" destId="{D5F3E91E-44C6-4ADA-B15B-49BFF1476537}" srcOrd="0" destOrd="0" presId="urn:microsoft.com/office/officeart/2005/8/layout/hProcess11"/>
    <dgm:cxn modelId="{69968D4F-AEA4-481C-AA51-D95DE37A166E}" type="presParOf" srcId="{5A493132-9A7E-404B-909C-F8C0C2095E48}" destId="{3F2448C8-877D-4B85-8758-2A09CA0CB2E5}" srcOrd="1" destOrd="0" presId="urn:microsoft.com/office/officeart/2005/8/layout/hProcess11"/>
    <dgm:cxn modelId="{B8A12ADC-9038-474A-A046-1BE79875B3D0}" type="presParOf" srcId="{5A493132-9A7E-404B-909C-F8C0C2095E48}" destId="{F7F7B3A3-1420-4E20-8B5E-E2B196EED5D5}" srcOrd="2" destOrd="0" presId="urn:microsoft.com/office/officeart/2005/8/layout/hProcess11"/>
    <dgm:cxn modelId="{CBAD726D-D3E4-43AF-9FF2-3AC77C216A2C}" type="presParOf" srcId="{661EE870-6704-40B5-9507-FB9F145BCE35}" destId="{8ABD32B9-ED4B-4AD0-B553-BF877F8FF937}" srcOrd="3" destOrd="0" presId="urn:microsoft.com/office/officeart/2005/8/layout/hProcess11"/>
    <dgm:cxn modelId="{BD208081-A73C-4124-9C91-831B5D1B87EF}" type="presParOf" srcId="{661EE870-6704-40B5-9507-FB9F145BCE35}" destId="{46186E90-6B7C-413A-8E90-584739EEBA1A}" srcOrd="4" destOrd="0" presId="urn:microsoft.com/office/officeart/2005/8/layout/hProcess11"/>
    <dgm:cxn modelId="{AC6064F2-3DCF-43D4-9672-FAECFB322D8B}" type="presParOf" srcId="{46186E90-6B7C-413A-8E90-584739EEBA1A}" destId="{13A9D18D-A546-46F1-BAB5-2FF5F00C7D31}" srcOrd="0" destOrd="0" presId="urn:microsoft.com/office/officeart/2005/8/layout/hProcess11"/>
    <dgm:cxn modelId="{B4953F04-C659-44BD-A0EC-0525725A4349}" type="presParOf" srcId="{46186E90-6B7C-413A-8E90-584739EEBA1A}" destId="{F9777AD0-7501-4C2C-A148-13924E6F425A}" srcOrd="1" destOrd="0" presId="urn:microsoft.com/office/officeart/2005/8/layout/hProcess11"/>
    <dgm:cxn modelId="{680F705A-BA9F-40AE-813F-2C4C95DB2E2E}" type="presParOf" srcId="{46186E90-6B7C-413A-8E90-584739EEBA1A}" destId="{27C22A26-4A36-4B14-B710-C7212F348F93}" srcOrd="2" destOrd="0" presId="urn:microsoft.com/office/officeart/2005/8/layout/hProcess11"/>
    <dgm:cxn modelId="{87B908D2-63B1-48D2-9C70-4E765882037D}" type="presParOf" srcId="{661EE870-6704-40B5-9507-FB9F145BCE35}" destId="{0D657FB2-6EF7-4F71-BF7A-29E48FFA8D79}" srcOrd="5" destOrd="0" presId="urn:microsoft.com/office/officeart/2005/8/layout/hProcess11"/>
    <dgm:cxn modelId="{385B669D-043D-40DC-AD2C-3BE0F9A43165}" type="presParOf" srcId="{661EE870-6704-40B5-9507-FB9F145BCE35}" destId="{A3AE56FA-1CFB-4B4B-AE22-1291F3282E84}" srcOrd="6" destOrd="0" presId="urn:microsoft.com/office/officeart/2005/8/layout/hProcess11"/>
    <dgm:cxn modelId="{05EA736E-131A-483F-A514-E2D7504D8036}" type="presParOf" srcId="{A3AE56FA-1CFB-4B4B-AE22-1291F3282E84}" destId="{064E454B-CC89-4094-AE95-E0D9DC509980}" srcOrd="0" destOrd="0" presId="urn:microsoft.com/office/officeart/2005/8/layout/hProcess11"/>
    <dgm:cxn modelId="{5F61FCAB-2D6D-4F57-920D-7C53EC345731}" type="presParOf" srcId="{A3AE56FA-1CFB-4B4B-AE22-1291F3282E84}" destId="{77C7FA39-2EF5-4B34-86C8-37A3712D7DC8}" srcOrd="1" destOrd="0" presId="urn:microsoft.com/office/officeart/2005/8/layout/hProcess11"/>
    <dgm:cxn modelId="{511A5BBE-19C2-48B8-8F26-559C3177F672}" type="presParOf" srcId="{A3AE56FA-1CFB-4B4B-AE22-1291F3282E84}" destId="{83749F19-96AA-4CFF-8F08-962C5194CA3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FFD1FFB-443A-4B84-A267-D975AE22DD86}" type="doc">
      <dgm:prSet loTypeId="urn:microsoft.com/office/officeart/2005/8/layout/cycle4#1" loCatId="relationship" qsTypeId="urn:microsoft.com/office/officeart/2005/8/quickstyle/simple1" qsCatId="simple" csTypeId="urn:microsoft.com/office/officeart/2005/8/colors/accent1_2" csCatId="accent1" phldr="1"/>
      <dgm:spPr/>
    </dgm:pt>
    <dgm:pt modelId="{29FEF0A6-0357-4AE4-A147-E3B9A89C913A}">
      <dgm:prSet phldrT="[Texto]" custT="1"/>
      <dgm:spPr/>
      <dgm:t>
        <a:bodyPr/>
        <a:lstStyle/>
        <a:p>
          <a:r>
            <a:rPr lang="es-PE" sz="2800" b="1" dirty="0" smtClean="0"/>
            <a:t>EL/LA JUEZ/A</a:t>
          </a:r>
        </a:p>
      </dgm:t>
    </dgm:pt>
    <dgm:pt modelId="{3FBA20C8-47FE-4800-9E8F-0705B2AA4F1E}" type="parTrans" cxnId="{E917F8D7-52D7-49FB-B330-C4C451E3FD7B}">
      <dgm:prSet/>
      <dgm:spPr/>
      <dgm:t>
        <a:bodyPr/>
        <a:lstStyle/>
        <a:p>
          <a:endParaRPr lang="es-PE"/>
        </a:p>
      </dgm:t>
    </dgm:pt>
    <dgm:pt modelId="{E38781D2-1D13-42DB-B1D4-578FBCEB347F}" type="sibTrans" cxnId="{E917F8D7-52D7-49FB-B330-C4C451E3FD7B}">
      <dgm:prSet/>
      <dgm:spPr/>
      <dgm:t>
        <a:bodyPr/>
        <a:lstStyle/>
        <a:p>
          <a:endParaRPr lang="es-PE"/>
        </a:p>
      </dgm:t>
    </dgm:pt>
    <dgm:pt modelId="{243B39AA-48E7-4EE4-9B6B-8625A7874138}">
      <dgm:prSet phldrT="[Texto]" custT="1"/>
      <dgm:spPr/>
      <dgm:t>
        <a:bodyPr/>
        <a:lstStyle/>
        <a:p>
          <a:r>
            <a:rPr lang="es-PE" sz="2400" b="1" dirty="0" smtClean="0"/>
            <a:t>EL/LA FISCAL</a:t>
          </a:r>
          <a:endParaRPr lang="es-PE" sz="2000" dirty="0"/>
        </a:p>
      </dgm:t>
    </dgm:pt>
    <dgm:pt modelId="{B77A2839-70B2-4135-B149-6899F0425E8F}" type="parTrans" cxnId="{84CC04B0-F17D-41E6-8099-F908741F3763}">
      <dgm:prSet/>
      <dgm:spPr/>
      <dgm:t>
        <a:bodyPr/>
        <a:lstStyle/>
        <a:p>
          <a:endParaRPr lang="es-PE"/>
        </a:p>
      </dgm:t>
    </dgm:pt>
    <dgm:pt modelId="{317814D3-FDDE-462E-B588-68D5B71F4DE8}" type="sibTrans" cxnId="{84CC04B0-F17D-41E6-8099-F908741F3763}">
      <dgm:prSet/>
      <dgm:spPr/>
      <dgm:t>
        <a:bodyPr/>
        <a:lstStyle/>
        <a:p>
          <a:endParaRPr lang="es-PE"/>
        </a:p>
      </dgm:t>
    </dgm:pt>
    <dgm:pt modelId="{76C82C34-E1ED-48B2-9615-1ECC4195508A}">
      <dgm:prSet phldrT="[Texto]" custT="1"/>
      <dgm:spPr/>
      <dgm:t>
        <a:bodyPr/>
        <a:lstStyle/>
        <a:p>
          <a:r>
            <a:rPr lang="es-PE" sz="2400" b="1" dirty="0" smtClean="0"/>
            <a:t>EL/LA EFECTIVO POLICIAL</a:t>
          </a:r>
          <a:endParaRPr lang="es-PE" sz="2400" dirty="0"/>
        </a:p>
      </dgm:t>
    </dgm:pt>
    <dgm:pt modelId="{03404028-0918-488A-9516-8648965A3F47}" type="parTrans" cxnId="{65F700C7-4D3F-4C71-AFBB-D24CD73C73B9}">
      <dgm:prSet/>
      <dgm:spPr/>
      <dgm:t>
        <a:bodyPr/>
        <a:lstStyle/>
        <a:p>
          <a:endParaRPr lang="es-PE"/>
        </a:p>
      </dgm:t>
    </dgm:pt>
    <dgm:pt modelId="{C4316F93-6627-4471-826F-318BF98539A8}" type="sibTrans" cxnId="{65F700C7-4D3F-4C71-AFBB-D24CD73C73B9}">
      <dgm:prSet/>
      <dgm:spPr/>
      <dgm:t>
        <a:bodyPr/>
        <a:lstStyle/>
        <a:p>
          <a:endParaRPr lang="es-PE"/>
        </a:p>
      </dgm:t>
    </dgm:pt>
    <dgm:pt modelId="{091EE3E7-6382-4A28-863D-62A117DEB862}">
      <dgm:prSet custT="1"/>
      <dgm:spPr/>
      <dgm:t>
        <a:bodyPr/>
        <a:lstStyle/>
        <a:p>
          <a:endParaRPr lang="es-PE" sz="1400" b="1" dirty="0" smtClean="0"/>
        </a:p>
        <a:p>
          <a:endParaRPr lang="es-PE" sz="1400" b="1" dirty="0" smtClean="0"/>
        </a:p>
        <a:p>
          <a:r>
            <a:rPr lang="es-PE" sz="1600" b="1" dirty="0" smtClean="0"/>
            <a:t>de oficio, a través de la víctima, familiares, operadores/as de salud, educación, medios de prensa y otros.</a:t>
          </a:r>
          <a:endParaRPr lang="es-PE" sz="1600" dirty="0"/>
        </a:p>
      </dgm:t>
    </dgm:pt>
    <dgm:pt modelId="{893892A5-2AA8-4F56-A98B-8519A6A99444}" type="parTrans" cxnId="{05882322-1224-4A04-940A-F12CFD1F03B0}">
      <dgm:prSet/>
      <dgm:spPr/>
      <dgm:t>
        <a:bodyPr/>
        <a:lstStyle/>
        <a:p>
          <a:endParaRPr lang="es-PE"/>
        </a:p>
      </dgm:t>
    </dgm:pt>
    <dgm:pt modelId="{8FDEF963-4362-4AB2-8B6B-D2F42304D09E}" type="sibTrans" cxnId="{05882322-1224-4A04-940A-F12CFD1F03B0}">
      <dgm:prSet/>
      <dgm:spPr/>
      <dgm:t>
        <a:bodyPr/>
        <a:lstStyle/>
        <a:p>
          <a:endParaRPr lang="es-PE"/>
        </a:p>
      </dgm:t>
    </dgm:pt>
    <dgm:pt modelId="{4AEB1502-869C-4579-856D-4E27CFD2A92F}" type="pres">
      <dgm:prSet presAssocID="{CFFD1FFB-443A-4B84-A267-D975AE22DD86}" presName="cycleMatrixDiagram" presStyleCnt="0">
        <dgm:presLayoutVars>
          <dgm:chMax val="1"/>
          <dgm:dir/>
          <dgm:animLvl val="lvl"/>
          <dgm:resizeHandles val="exact"/>
        </dgm:presLayoutVars>
      </dgm:prSet>
      <dgm:spPr/>
    </dgm:pt>
    <dgm:pt modelId="{75375D4A-659C-49D6-8241-C6373485B11F}" type="pres">
      <dgm:prSet presAssocID="{CFFD1FFB-443A-4B84-A267-D975AE22DD86}" presName="children" presStyleCnt="0"/>
      <dgm:spPr/>
    </dgm:pt>
    <dgm:pt modelId="{56D5AEE1-BE43-4F6E-8715-06006AF4D814}" type="pres">
      <dgm:prSet presAssocID="{CFFD1FFB-443A-4B84-A267-D975AE22DD86}" presName="childPlaceholder" presStyleCnt="0"/>
      <dgm:spPr/>
    </dgm:pt>
    <dgm:pt modelId="{D96D558F-FA1C-4AEE-93B3-F0685A60D497}" type="pres">
      <dgm:prSet presAssocID="{CFFD1FFB-443A-4B84-A267-D975AE22DD86}" presName="circle" presStyleCnt="0"/>
      <dgm:spPr/>
    </dgm:pt>
    <dgm:pt modelId="{CC52AB00-F644-4446-A68B-5D9FC996F78F}" type="pres">
      <dgm:prSet presAssocID="{CFFD1FFB-443A-4B84-A267-D975AE22DD86}" presName="quadrant1" presStyleLbl="node1" presStyleIdx="0" presStyleCnt="4">
        <dgm:presLayoutVars>
          <dgm:chMax val="1"/>
          <dgm:bulletEnabled val="1"/>
        </dgm:presLayoutVars>
      </dgm:prSet>
      <dgm:spPr/>
      <dgm:t>
        <a:bodyPr/>
        <a:lstStyle/>
        <a:p>
          <a:endParaRPr lang="es-PE"/>
        </a:p>
      </dgm:t>
    </dgm:pt>
    <dgm:pt modelId="{559EBD25-AF5A-430C-9FC2-899B796FC264}" type="pres">
      <dgm:prSet presAssocID="{CFFD1FFB-443A-4B84-A267-D975AE22DD86}" presName="quadrant2" presStyleLbl="node1" presStyleIdx="1" presStyleCnt="4">
        <dgm:presLayoutVars>
          <dgm:chMax val="1"/>
          <dgm:bulletEnabled val="1"/>
        </dgm:presLayoutVars>
      </dgm:prSet>
      <dgm:spPr/>
      <dgm:t>
        <a:bodyPr/>
        <a:lstStyle/>
        <a:p>
          <a:endParaRPr lang="es-PE"/>
        </a:p>
      </dgm:t>
    </dgm:pt>
    <dgm:pt modelId="{322D61DD-2984-4075-8289-00515CCACE18}" type="pres">
      <dgm:prSet presAssocID="{CFFD1FFB-443A-4B84-A267-D975AE22DD86}" presName="quadrant3" presStyleLbl="node1" presStyleIdx="2" presStyleCnt="4">
        <dgm:presLayoutVars>
          <dgm:chMax val="1"/>
          <dgm:bulletEnabled val="1"/>
        </dgm:presLayoutVars>
      </dgm:prSet>
      <dgm:spPr/>
      <dgm:t>
        <a:bodyPr/>
        <a:lstStyle/>
        <a:p>
          <a:endParaRPr lang="es-PE"/>
        </a:p>
      </dgm:t>
    </dgm:pt>
    <dgm:pt modelId="{36AB3109-D4F5-4B90-8FB1-F2DF50493479}" type="pres">
      <dgm:prSet presAssocID="{CFFD1FFB-443A-4B84-A267-D975AE22DD86}" presName="quadrant4" presStyleLbl="node1" presStyleIdx="3" presStyleCnt="4" custLinFactNeighborX="-898">
        <dgm:presLayoutVars>
          <dgm:chMax val="1"/>
          <dgm:bulletEnabled val="1"/>
        </dgm:presLayoutVars>
      </dgm:prSet>
      <dgm:spPr/>
      <dgm:t>
        <a:bodyPr/>
        <a:lstStyle/>
        <a:p>
          <a:endParaRPr lang="es-PE"/>
        </a:p>
      </dgm:t>
    </dgm:pt>
    <dgm:pt modelId="{8CC4619F-1E9E-49E9-95F5-FB4E1A091840}" type="pres">
      <dgm:prSet presAssocID="{CFFD1FFB-443A-4B84-A267-D975AE22DD86}" presName="quadrantPlaceholder" presStyleCnt="0"/>
      <dgm:spPr/>
    </dgm:pt>
    <dgm:pt modelId="{458AE39D-2C44-4BB9-9B8C-433CBF3FFB05}" type="pres">
      <dgm:prSet presAssocID="{CFFD1FFB-443A-4B84-A267-D975AE22DD86}" presName="center1" presStyleLbl="fgShp" presStyleIdx="0" presStyleCnt="2"/>
      <dgm:spPr/>
    </dgm:pt>
    <dgm:pt modelId="{0E81D3F7-831F-434F-8CEC-882EEE8EE09E}" type="pres">
      <dgm:prSet presAssocID="{CFFD1FFB-443A-4B84-A267-D975AE22DD86}" presName="center2" presStyleLbl="fgShp" presStyleIdx="1" presStyleCnt="2"/>
      <dgm:spPr/>
    </dgm:pt>
  </dgm:ptLst>
  <dgm:cxnLst>
    <dgm:cxn modelId="{E66D73AD-F72B-4BD7-9B2A-B10E5B761D81}" type="presOf" srcId="{243B39AA-48E7-4EE4-9B6B-8625A7874138}" destId="{559EBD25-AF5A-430C-9FC2-899B796FC264}" srcOrd="0" destOrd="0" presId="urn:microsoft.com/office/officeart/2005/8/layout/cycle4#1"/>
    <dgm:cxn modelId="{AC0B8001-5C1E-4115-8F78-21876AF36951}" type="presOf" srcId="{CFFD1FFB-443A-4B84-A267-D975AE22DD86}" destId="{4AEB1502-869C-4579-856D-4E27CFD2A92F}" srcOrd="0" destOrd="0" presId="urn:microsoft.com/office/officeart/2005/8/layout/cycle4#1"/>
    <dgm:cxn modelId="{E917F8D7-52D7-49FB-B330-C4C451E3FD7B}" srcId="{CFFD1FFB-443A-4B84-A267-D975AE22DD86}" destId="{29FEF0A6-0357-4AE4-A147-E3B9A89C913A}" srcOrd="0" destOrd="0" parTransId="{3FBA20C8-47FE-4800-9E8F-0705B2AA4F1E}" sibTransId="{E38781D2-1D13-42DB-B1D4-578FBCEB347F}"/>
    <dgm:cxn modelId="{84CC04B0-F17D-41E6-8099-F908741F3763}" srcId="{CFFD1FFB-443A-4B84-A267-D975AE22DD86}" destId="{243B39AA-48E7-4EE4-9B6B-8625A7874138}" srcOrd="1" destOrd="0" parTransId="{B77A2839-70B2-4135-B149-6899F0425E8F}" sibTransId="{317814D3-FDDE-462E-B588-68D5B71F4DE8}"/>
    <dgm:cxn modelId="{5283382F-3A37-4F0E-B121-7AE33CA81A05}" type="presOf" srcId="{76C82C34-E1ED-48B2-9615-1ECC4195508A}" destId="{322D61DD-2984-4075-8289-00515CCACE18}" srcOrd="0" destOrd="0" presId="urn:microsoft.com/office/officeart/2005/8/layout/cycle4#1"/>
    <dgm:cxn modelId="{8E181B5C-E1AE-4E17-9302-E957AAB27D03}" type="presOf" srcId="{091EE3E7-6382-4A28-863D-62A117DEB862}" destId="{36AB3109-D4F5-4B90-8FB1-F2DF50493479}" srcOrd="0" destOrd="0" presId="urn:microsoft.com/office/officeart/2005/8/layout/cycle4#1"/>
    <dgm:cxn modelId="{CC75EAC9-8B9C-4C53-9EBC-1E9C384C1F00}" type="presOf" srcId="{29FEF0A6-0357-4AE4-A147-E3B9A89C913A}" destId="{CC52AB00-F644-4446-A68B-5D9FC996F78F}" srcOrd="0" destOrd="0" presId="urn:microsoft.com/office/officeart/2005/8/layout/cycle4#1"/>
    <dgm:cxn modelId="{65F700C7-4D3F-4C71-AFBB-D24CD73C73B9}" srcId="{CFFD1FFB-443A-4B84-A267-D975AE22DD86}" destId="{76C82C34-E1ED-48B2-9615-1ECC4195508A}" srcOrd="2" destOrd="0" parTransId="{03404028-0918-488A-9516-8648965A3F47}" sibTransId="{C4316F93-6627-4471-826F-318BF98539A8}"/>
    <dgm:cxn modelId="{05882322-1224-4A04-940A-F12CFD1F03B0}" srcId="{CFFD1FFB-443A-4B84-A267-D975AE22DD86}" destId="{091EE3E7-6382-4A28-863D-62A117DEB862}" srcOrd="3" destOrd="0" parTransId="{893892A5-2AA8-4F56-A98B-8519A6A99444}" sibTransId="{8FDEF963-4362-4AB2-8B6B-D2F42304D09E}"/>
    <dgm:cxn modelId="{A095E577-71D1-4441-88A4-7A7C190FCFEB}" type="presParOf" srcId="{4AEB1502-869C-4579-856D-4E27CFD2A92F}" destId="{75375D4A-659C-49D6-8241-C6373485B11F}" srcOrd="0" destOrd="0" presId="urn:microsoft.com/office/officeart/2005/8/layout/cycle4#1"/>
    <dgm:cxn modelId="{1B8CA3BB-F7CC-4F32-8300-31E1E8D5FE3B}" type="presParOf" srcId="{75375D4A-659C-49D6-8241-C6373485B11F}" destId="{56D5AEE1-BE43-4F6E-8715-06006AF4D814}" srcOrd="0" destOrd="0" presId="urn:microsoft.com/office/officeart/2005/8/layout/cycle4#1"/>
    <dgm:cxn modelId="{8A1F75B7-C210-41FE-9384-3212F4F4AB3B}" type="presParOf" srcId="{4AEB1502-869C-4579-856D-4E27CFD2A92F}" destId="{D96D558F-FA1C-4AEE-93B3-F0685A60D497}" srcOrd="1" destOrd="0" presId="urn:microsoft.com/office/officeart/2005/8/layout/cycle4#1"/>
    <dgm:cxn modelId="{F9E659B1-37BF-4D94-88D0-B106A6A706FF}" type="presParOf" srcId="{D96D558F-FA1C-4AEE-93B3-F0685A60D497}" destId="{CC52AB00-F644-4446-A68B-5D9FC996F78F}" srcOrd="0" destOrd="0" presId="urn:microsoft.com/office/officeart/2005/8/layout/cycle4#1"/>
    <dgm:cxn modelId="{41A31876-B478-4FC9-BB0B-E50794C07249}" type="presParOf" srcId="{D96D558F-FA1C-4AEE-93B3-F0685A60D497}" destId="{559EBD25-AF5A-430C-9FC2-899B796FC264}" srcOrd="1" destOrd="0" presId="urn:microsoft.com/office/officeart/2005/8/layout/cycle4#1"/>
    <dgm:cxn modelId="{58F55F91-7E11-4175-A91A-AA01DF9F8795}" type="presParOf" srcId="{D96D558F-FA1C-4AEE-93B3-F0685A60D497}" destId="{322D61DD-2984-4075-8289-00515CCACE18}" srcOrd="2" destOrd="0" presId="urn:microsoft.com/office/officeart/2005/8/layout/cycle4#1"/>
    <dgm:cxn modelId="{CEBB6D18-3D3C-4657-81AB-6431ECDD36D2}" type="presParOf" srcId="{D96D558F-FA1C-4AEE-93B3-F0685A60D497}" destId="{36AB3109-D4F5-4B90-8FB1-F2DF50493479}" srcOrd="3" destOrd="0" presId="urn:microsoft.com/office/officeart/2005/8/layout/cycle4#1"/>
    <dgm:cxn modelId="{BDFDC3D3-0B57-4D03-A283-536E6610C0DB}" type="presParOf" srcId="{D96D558F-FA1C-4AEE-93B3-F0685A60D497}" destId="{8CC4619F-1E9E-49E9-95F5-FB4E1A091840}" srcOrd="4" destOrd="0" presId="urn:microsoft.com/office/officeart/2005/8/layout/cycle4#1"/>
    <dgm:cxn modelId="{DE81C550-CC7A-4307-B78C-8773D69A8F2A}" type="presParOf" srcId="{4AEB1502-869C-4579-856D-4E27CFD2A92F}" destId="{458AE39D-2C44-4BB9-9B8C-433CBF3FFB05}" srcOrd="2" destOrd="0" presId="urn:microsoft.com/office/officeart/2005/8/layout/cycle4#1"/>
    <dgm:cxn modelId="{CD266139-7C40-4C25-8C05-2863F9217DCF}" type="presParOf" srcId="{4AEB1502-869C-4579-856D-4E27CFD2A92F}" destId="{0E81D3F7-831F-434F-8CEC-882EEE8EE09E}"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B95C9B4-AFB4-4C02-90E7-C0B69DFDB8E1}" type="doc">
      <dgm:prSet loTypeId="urn:microsoft.com/office/officeart/2005/8/layout/cycle1" loCatId="cycle" qsTypeId="urn:microsoft.com/office/officeart/2005/8/quickstyle/simple1" qsCatId="simple" csTypeId="urn:microsoft.com/office/officeart/2005/8/colors/accent1_2" csCatId="accent1" phldr="1"/>
      <dgm:spPr/>
    </dgm:pt>
    <dgm:pt modelId="{4B9EDC43-CF0E-4396-B15E-C902329F5435}">
      <dgm:prSet phldrT="[Texto]" custT="1"/>
      <dgm:spPr/>
      <dgm:t>
        <a:bodyPr/>
        <a:lstStyle/>
        <a:p>
          <a:r>
            <a:rPr lang="es-PE" sz="2000" dirty="0" smtClean="0"/>
            <a:t>Recibe la denuncia y aplicará de forma inmediata la FVR</a:t>
          </a:r>
        </a:p>
      </dgm:t>
    </dgm:pt>
    <dgm:pt modelId="{40291BF1-8FC4-4741-9D2F-CA37A51CB4C4}" type="parTrans" cxnId="{ED734F65-27D4-443E-A035-41F00D890751}">
      <dgm:prSet/>
      <dgm:spPr/>
      <dgm:t>
        <a:bodyPr/>
        <a:lstStyle/>
        <a:p>
          <a:endParaRPr lang="es-PE"/>
        </a:p>
      </dgm:t>
    </dgm:pt>
    <dgm:pt modelId="{632DDF1E-1B96-4E55-9318-2FC0AF99846E}" type="sibTrans" cxnId="{ED734F65-27D4-443E-A035-41F00D890751}">
      <dgm:prSet/>
      <dgm:spPr/>
      <dgm:t>
        <a:bodyPr/>
        <a:lstStyle/>
        <a:p>
          <a:endParaRPr lang="es-PE"/>
        </a:p>
      </dgm:t>
    </dgm:pt>
    <dgm:pt modelId="{07F33EC6-091D-4F56-97EE-5502F9CD207F}">
      <dgm:prSet custT="1"/>
      <dgm:spPr/>
      <dgm:t>
        <a:bodyPr/>
        <a:lstStyle/>
        <a:p>
          <a:r>
            <a:rPr lang="es-PE" sz="1600" dirty="0" smtClean="0"/>
            <a:t>El personal policial </a:t>
          </a:r>
          <a:r>
            <a:rPr lang="es-PE" sz="1600" b="1" dirty="0" smtClean="0"/>
            <a:t>de servicio de calle</a:t>
          </a:r>
          <a:r>
            <a:rPr lang="es-PE" sz="1600" dirty="0" smtClean="0"/>
            <a:t>, conoce el hecho de violencia deberá reportarlos de forma inmediata al personal de la Comisaría de la jurisdicción policial a través del Parte de Ocurrencia. </a:t>
          </a:r>
        </a:p>
      </dgm:t>
    </dgm:pt>
    <dgm:pt modelId="{9F719E45-FAA4-4005-99DC-6083A7E82934}" type="parTrans" cxnId="{C0C4C76E-B735-442D-BF8E-29E6F9331914}">
      <dgm:prSet/>
      <dgm:spPr/>
      <dgm:t>
        <a:bodyPr/>
        <a:lstStyle/>
        <a:p>
          <a:endParaRPr lang="es-PE"/>
        </a:p>
      </dgm:t>
    </dgm:pt>
    <dgm:pt modelId="{E3106698-436E-4454-92A3-C09FDF75D8E6}" type="sibTrans" cxnId="{C0C4C76E-B735-442D-BF8E-29E6F9331914}">
      <dgm:prSet/>
      <dgm:spPr/>
      <dgm:t>
        <a:bodyPr/>
        <a:lstStyle/>
        <a:p>
          <a:endParaRPr lang="es-PE"/>
        </a:p>
      </dgm:t>
    </dgm:pt>
    <dgm:pt modelId="{7AAE40EC-A5A2-4688-BEC9-68531AE51FF1}">
      <dgm:prSet custT="1"/>
      <dgm:spPr/>
      <dgm:t>
        <a:bodyPr/>
        <a:lstStyle/>
        <a:p>
          <a:r>
            <a:rPr lang="es-PE" sz="1800" dirty="0" smtClean="0"/>
            <a:t>Si el hecho de violencia corresponde a otra jurisdicción. Se recibe, registra y deriva  a la jurisdicción policial respectiva, previa comunicación al Juez de Familia y Fiscal Penal de configurar delito.</a:t>
          </a:r>
          <a:endParaRPr lang="es-PE" sz="1800" dirty="0"/>
        </a:p>
      </dgm:t>
    </dgm:pt>
    <dgm:pt modelId="{B0562256-1C21-4835-BF2B-7715B8990888}" type="parTrans" cxnId="{FA031FF2-4AC6-4889-BF5D-05B07C14F46A}">
      <dgm:prSet/>
      <dgm:spPr/>
      <dgm:t>
        <a:bodyPr/>
        <a:lstStyle/>
        <a:p>
          <a:endParaRPr lang="es-PE"/>
        </a:p>
      </dgm:t>
    </dgm:pt>
    <dgm:pt modelId="{91C14EAC-B79D-4580-82A7-DAD66DBF6196}" type="sibTrans" cxnId="{FA031FF2-4AC6-4889-BF5D-05B07C14F46A}">
      <dgm:prSet/>
      <dgm:spPr/>
      <dgm:t>
        <a:bodyPr/>
        <a:lstStyle/>
        <a:p>
          <a:endParaRPr lang="es-PE"/>
        </a:p>
      </dgm:t>
    </dgm:pt>
    <dgm:pt modelId="{2594F270-0759-4710-A0C1-54F03EF31611}">
      <dgm:prSet/>
      <dgm:spPr/>
      <dgm:t>
        <a:bodyPr/>
        <a:lstStyle/>
        <a:p>
          <a:r>
            <a:rPr lang="es-PE" dirty="0" smtClean="0"/>
            <a:t>En caso de pedido de </a:t>
          </a:r>
          <a:r>
            <a:rPr lang="es-PE" b="1" dirty="0" smtClean="0"/>
            <a:t>constancia de retiro forzoso o voluntario del hogar</a:t>
          </a:r>
          <a:r>
            <a:rPr lang="es-PE" dirty="0" smtClean="0"/>
            <a:t>, o un pedido de constatación por abandono de hogar </a:t>
          </a:r>
          <a:r>
            <a:rPr lang="es-PE" b="1" dirty="0" smtClean="0"/>
            <a:t>advierta que el caso deviene de un hecho de violencia </a:t>
          </a:r>
          <a:r>
            <a:rPr lang="es-PE" dirty="0" smtClean="0"/>
            <a:t> procederá de inmediato a </a:t>
          </a:r>
          <a:r>
            <a:rPr lang="es-PE" b="1" dirty="0" smtClean="0"/>
            <a:t>registrarla como denuncia</a:t>
          </a:r>
          <a:endParaRPr lang="es-PE" b="1" dirty="0"/>
        </a:p>
      </dgm:t>
    </dgm:pt>
    <dgm:pt modelId="{2A2B62FB-9096-4C40-A1C1-495AC2323C06}" type="parTrans" cxnId="{BA86BAB6-DAAA-4EDA-9EAF-B6715759C6D8}">
      <dgm:prSet/>
      <dgm:spPr/>
      <dgm:t>
        <a:bodyPr/>
        <a:lstStyle/>
        <a:p>
          <a:endParaRPr lang="es-PE"/>
        </a:p>
      </dgm:t>
    </dgm:pt>
    <dgm:pt modelId="{E88C4F72-3850-45D1-B142-2FD9203F764C}" type="sibTrans" cxnId="{BA86BAB6-DAAA-4EDA-9EAF-B6715759C6D8}">
      <dgm:prSet/>
      <dgm:spPr/>
      <dgm:t>
        <a:bodyPr/>
        <a:lstStyle/>
        <a:p>
          <a:endParaRPr lang="es-PE"/>
        </a:p>
      </dgm:t>
    </dgm:pt>
    <dgm:pt modelId="{E2CB720C-22CC-470D-941B-5D3C8AB1DF2B}" type="pres">
      <dgm:prSet presAssocID="{4B95C9B4-AFB4-4C02-90E7-C0B69DFDB8E1}" presName="cycle" presStyleCnt="0">
        <dgm:presLayoutVars>
          <dgm:dir/>
          <dgm:resizeHandles val="exact"/>
        </dgm:presLayoutVars>
      </dgm:prSet>
      <dgm:spPr/>
    </dgm:pt>
    <dgm:pt modelId="{A0A62EC3-0BFA-4B5D-B5F8-BF130FE3A7D9}" type="pres">
      <dgm:prSet presAssocID="{4B9EDC43-CF0E-4396-B15E-C902329F5435}" presName="dummy" presStyleCnt="0"/>
      <dgm:spPr/>
    </dgm:pt>
    <dgm:pt modelId="{03730647-98B9-454D-9E40-06AE308E09FD}" type="pres">
      <dgm:prSet presAssocID="{4B9EDC43-CF0E-4396-B15E-C902329F5435}" presName="node" presStyleLbl="revTx" presStyleIdx="0" presStyleCnt="4" custScaleX="123537" custRadScaleRad="97648" custRadScaleInc="4657">
        <dgm:presLayoutVars>
          <dgm:bulletEnabled val="1"/>
        </dgm:presLayoutVars>
      </dgm:prSet>
      <dgm:spPr/>
      <dgm:t>
        <a:bodyPr/>
        <a:lstStyle/>
        <a:p>
          <a:endParaRPr lang="es-PE"/>
        </a:p>
      </dgm:t>
    </dgm:pt>
    <dgm:pt modelId="{4D464A11-0AD6-4B80-9899-A64526D53049}" type="pres">
      <dgm:prSet presAssocID="{632DDF1E-1B96-4E55-9318-2FC0AF99846E}" presName="sibTrans" presStyleLbl="node1" presStyleIdx="0" presStyleCnt="4" custLinFactNeighborX="6392" custLinFactNeighborY="-12035"/>
      <dgm:spPr/>
      <dgm:t>
        <a:bodyPr/>
        <a:lstStyle/>
        <a:p>
          <a:endParaRPr lang="es-PE"/>
        </a:p>
      </dgm:t>
    </dgm:pt>
    <dgm:pt modelId="{F584A517-59EC-4317-A37F-F8742B372912}" type="pres">
      <dgm:prSet presAssocID="{2594F270-0759-4710-A0C1-54F03EF31611}" presName="dummy" presStyleCnt="0"/>
      <dgm:spPr/>
    </dgm:pt>
    <dgm:pt modelId="{F1DBFBE5-EAA8-4FBE-A9E3-F624C98176CE}" type="pres">
      <dgm:prSet presAssocID="{2594F270-0759-4710-A0C1-54F03EF31611}" presName="node" presStyleLbl="revTx" presStyleIdx="1" presStyleCnt="4" custScaleX="134695" custRadScaleRad="95832" custRadScaleInc="-49436">
        <dgm:presLayoutVars>
          <dgm:bulletEnabled val="1"/>
        </dgm:presLayoutVars>
      </dgm:prSet>
      <dgm:spPr/>
      <dgm:t>
        <a:bodyPr/>
        <a:lstStyle/>
        <a:p>
          <a:endParaRPr lang="es-PE"/>
        </a:p>
      </dgm:t>
    </dgm:pt>
    <dgm:pt modelId="{08A89322-810E-4D0D-8901-E0075909501F}" type="pres">
      <dgm:prSet presAssocID="{E88C4F72-3850-45D1-B142-2FD9203F764C}" presName="sibTrans" presStyleLbl="node1" presStyleIdx="1" presStyleCnt="4" custLinFactNeighborX="-738" custLinFactNeighborY="-1011"/>
      <dgm:spPr/>
      <dgm:t>
        <a:bodyPr/>
        <a:lstStyle/>
        <a:p>
          <a:endParaRPr lang="es-PE"/>
        </a:p>
      </dgm:t>
    </dgm:pt>
    <dgm:pt modelId="{3D895C3C-8506-406B-A3A3-53067FAF7762}" type="pres">
      <dgm:prSet presAssocID="{07F33EC6-091D-4F56-97EE-5502F9CD207F}" presName="dummy" presStyleCnt="0"/>
      <dgm:spPr/>
    </dgm:pt>
    <dgm:pt modelId="{C448B8C7-19AB-41CA-B599-D1EE07F579A3}" type="pres">
      <dgm:prSet presAssocID="{07F33EC6-091D-4F56-97EE-5502F9CD207F}" presName="node" presStyleLbl="revTx" presStyleIdx="2" presStyleCnt="4" custScaleX="137730" custRadScaleRad="109213" custRadScaleInc="45471">
        <dgm:presLayoutVars>
          <dgm:bulletEnabled val="1"/>
        </dgm:presLayoutVars>
      </dgm:prSet>
      <dgm:spPr/>
      <dgm:t>
        <a:bodyPr/>
        <a:lstStyle/>
        <a:p>
          <a:endParaRPr lang="es-PE"/>
        </a:p>
      </dgm:t>
    </dgm:pt>
    <dgm:pt modelId="{C9F302AD-C01F-4F36-8066-79DA04A97EB6}" type="pres">
      <dgm:prSet presAssocID="{E3106698-436E-4454-92A3-C09FDF75D8E6}" presName="sibTrans" presStyleLbl="node1" presStyleIdx="2" presStyleCnt="4" custLinFactNeighborX="-9096" custLinFactNeighborY="-1967"/>
      <dgm:spPr/>
      <dgm:t>
        <a:bodyPr/>
        <a:lstStyle/>
        <a:p>
          <a:endParaRPr lang="es-PE"/>
        </a:p>
      </dgm:t>
    </dgm:pt>
    <dgm:pt modelId="{AD4F7F12-419B-49B4-B92E-BFF35B58CF87}" type="pres">
      <dgm:prSet presAssocID="{7AAE40EC-A5A2-4688-BEC9-68531AE51FF1}" presName="dummy" presStyleCnt="0"/>
      <dgm:spPr/>
    </dgm:pt>
    <dgm:pt modelId="{8411DE3A-691F-4823-9423-682FF491C87C}" type="pres">
      <dgm:prSet presAssocID="{7AAE40EC-A5A2-4688-BEC9-68531AE51FF1}" presName="node" presStyleLbl="revTx" presStyleIdx="3" presStyleCnt="4" custScaleX="154596">
        <dgm:presLayoutVars>
          <dgm:bulletEnabled val="1"/>
        </dgm:presLayoutVars>
      </dgm:prSet>
      <dgm:spPr/>
      <dgm:t>
        <a:bodyPr/>
        <a:lstStyle/>
        <a:p>
          <a:endParaRPr lang="es-PE"/>
        </a:p>
      </dgm:t>
    </dgm:pt>
    <dgm:pt modelId="{AD19221A-D308-403F-AFCD-2F7F9CD79C89}" type="pres">
      <dgm:prSet presAssocID="{91C14EAC-B79D-4580-82A7-DAD66DBF6196}" presName="sibTrans" presStyleLbl="node1" presStyleIdx="3" presStyleCnt="4" custLinFactNeighborX="5654" custLinFactNeighborY="-983"/>
      <dgm:spPr/>
      <dgm:t>
        <a:bodyPr/>
        <a:lstStyle/>
        <a:p>
          <a:endParaRPr lang="es-PE"/>
        </a:p>
      </dgm:t>
    </dgm:pt>
  </dgm:ptLst>
  <dgm:cxnLst>
    <dgm:cxn modelId="{8C2B743E-093A-4583-9311-83C86AD87CD2}" type="presOf" srcId="{E3106698-436E-4454-92A3-C09FDF75D8E6}" destId="{C9F302AD-C01F-4F36-8066-79DA04A97EB6}" srcOrd="0" destOrd="0" presId="urn:microsoft.com/office/officeart/2005/8/layout/cycle1"/>
    <dgm:cxn modelId="{434E24FE-C996-4CB7-BE28-E95286CFBEEA}" type="presOf" srcId="{632DDF1E-1B96-4E55-9318-2FC0AF99846E}" destId="{4D464A11-0AD6-4B80-9899-A64526D53049}" srcOrd="0" destOrd="0" presId="urn:microsoft.com/office/officeart/2005/8/layout/cycle1"/>
    <dgm:cxn modelId="{ED734F65-27D4-443E-A035-41F00D890751}" srcId="{4B95C9B4-AFB4-4C02-90E7-C0B69DFDB8E1}" destId="{4B9EDC43-CF0E-4396-B15E-C902329F5435}" srcOrd="0" destOrd="0" parTransId="{40291BF1-8FC4-4741-9D2F-CA37A51CB4C4}" sibTransId="{632DDF1E-1B96-4E55-9318-2FC0AF99846E}"/>
    <dgm:cxn modelId="{25B79381-54D6-4FA2-8AEF-7D4930F8974A}" type="presOf" srcId="{7AAE40EC-A5A2-4688-BEC9-68531AE51FF1}" destId="{8411DE3A-691F-4823-9423-682FF491C87C}" srcOrd="0" destOrd="0" presId="urn:microsoft.com/office/officeart/2005/8/layout/cycle1"/>
    <dgm:cxn modelId="{CC827419-ABFE-4C66-BAA4-6836AAEF20BB}" type="presOf" srcId="{91C14EAC-B79D-4580-82A7-DAD66DBF6196}" destId="{AD19221A-D308-403F-AFCD-2F7F9CD79C89}" srcOrd="0" destOrd="0" presId="urn:microsoft.com/office/officeart/2005/8/layout/cycle1"/>
    <dgm:cxn modelId="{D7FC32E3-DB53-412E-9D9F-E4EC4C1943BC}" type="presOf" srcId="{2594F270-0759-4710-A0C1-54F03EF31611}" destId="{F1DBFBE5-EAA8-4FBE-A9E3-F624C98176CE}" srcOrd="0" destOrd="0" presId="urn:microsoft.com/office/officeart/2005/8/layout/cycle1"/>
    <dgm:cxn modelId="{315E5D30-A585-4FC1-A3B6-BDE1FA0E8111}" type="presOf" srcId="{4B95C9B4-AFB4-4C02-90E7-C0B69DFDB8E1}" destId="{E2CB720C-22CC-470D-941B-5D3C8AB1DF2B}" srcOrd="0" destOrd="0" presId="urn:microsoft.com/office/officeart/2005/8/layout/cycle1"/>
    <dgm:cxn modelId="{BA86BAB6-DAAA-4EDA-9EAF-B6715759C6D8}" srcId="{4B95C9B4-AFB4-4C02-90E7-C0B69DFDB8E1}" destId="{2594F270-0759-4710-A0C1-54F03EF31611}" srcOrd="1" destOrd="0" parTransId="{2A2B62FB-9096-4C40-A1C1-495AC2323C06}" sibTransId="{E88C4F72-3850-45D1-B142-2FD9203F764C}"/>
    <dgm:cxn modelId="{90066D4F-9889-4A2F-9ECB-CA1DA07FD888}" type="presOf" srcId="{07F33EC6-091D-4F56-97EE-5502F9CD207F}" destId="{C448B8C7-19AB-41CA-B599-D1EE07F579A3}" srcOrd="0" destOrd="0" presId="urn:microsoft.com/office/officeart/2005/8/layout/cycle1"/>
    <dgm:cxn modelId="{F720A918-5028-49C8-8C13-7AAD3B8699F4}" type="presOf" srcId="{E88C4F72-3850-45D1-B142-2FD9203F764C}" destId="{08A89322-810E-4D0D-8901-E0075909501F}" srcOrd="0" destOrd="0" presId="urn:microsoft.com/office/officeart/2005/8/layout/cycle1"/>
    <dgm:cxn modelId="{C0C4C76E-B735-442D-BF8E-29E6F9331914}" srcId="{4B95C9B4-AFB4-4C02-90E7-C0B69DFDB8E1}" destId="{07F33EC6-091D-4F56-97EE-5502F9CD207F}" srcOrd="2" destOrd="0" parTransId="{9F719E45-FAA4-4005-99DC-6083A7E82934}" sibTransId="{E3106698-436E-4454-92A3-C09FDF75D8E6}"/>
    <dgm:cxn modelId="{FA031FF2-4AC6-4889-BF5D-05B07C14F46A}" srcId="{4B95C9B4-AFB4-4C02-90E7-C0B69DFDB8E1}" destId="{7AAE40EC-A5A2-4688-BEC9-68531AE51FF1}" srcOrd="3" destOrd="0" parTransId="{B0562256-1C21-4835-BF2B-7715B8990888}" sibTransId="{91C14EAC-B79D-4580-82A7-DAD66DBF6196}"/>
    <dgm:cxn modelId="{7FB86736-DD7C-4954-9DBA-9D754F1F879D}" type="presOf" srcId="{4B9EDC43-CF0E-4396-B15E-C902329F5435}" destId="{03730647-98B9-454D-9E40-06AE308E09FD}" srcOrd="0" destOrd="0" presId="urn:microsoft.com/office/officeart/2005/8/layout/cycle1"/>
    <dgm:cxn modelId="{DA1B019A-C0A1-414A-8C45-05D8E7F05DA9}" type="presParOf" srcId="{E2CB720C-22CC-470D-941B-5D3C8AB1DF2B}" destId="{A0A62EC3-0BFA-4B5D-B5F8-BF130FE3A7D9}" srcOrd="0" destOrd="0" presId="urn:microsoft.com/office/officeart/2005/8/layout/cycle1"/>
    <dgm:cxn modelId="{FD885B52-95AA-421B-9C92-40E348D73293}" type="presParOf" srcId="{E2CB720C-22CC-470D-941B-5D3C8AB1DF2B}" destId="{03730647-98B9-454D-9E40-06AE308E09FD}" srcOrd="1" destOrd="0" presId="urn:microsoft.com/office/officeart/2005/8/layout/cycle1"/>
    <dgm:cxn modelId="{76A709BC-C265-401E-9E7E-8275A96F5668}" type="presParOf" srcId="{E2CB720C-22CC-470D-941B-5D3C8AB1DF2B}" destId="{4D464A11-0AD6-4B80-9899-A64526D53049}" srcOrd="2" destOrd="0" presId="urn:microsoft.com/office/officeart/2005/8/layout/cycle1"/>
    <dgm:cxn modelId="{5D4A5C62-C364-4E4A-AD3C-4DB8845ED836}" type="presParOf" srcId="{E2CB720C-22CC-470D-941B-5D3C8AB1DF2B}" destId="{F584A517-59EC-4317-A37F-F8742B372912}" srcOrd="3" destOrd="0" presId="urn:microsoft.com/office/officeart/2005/8/layout/cycle1"/>
    <dgm:cxn modelId="{E7AF7774-9587-48BA-A57D-99B5C8AB5196}" type="presParOf" srcId="{E2CB720C-22CC-470D-941B-5D3C8AB1DF2B}" destId="{F1DBFBE5-EAA8-4FBE-A9E3-F624C98176CE}" srcOrd="4" destOrd="0" presId="urn:microsoft.com/office/officeart/2005/8/layout/cycle1"/>
    <dgm:cxn modelId="{5F167345-2220-4577-9CA7-F54EF92B43C1}" type="presParOf" srcId="{E2CB720C-22CC-470D-941B-5D3C8AB1DF2B}" destId="{08A89322-810E-4D0D-8901-E0075909501F}" srcOrd="5" destOrd="0" presId="urn:microsoft.com/office/officeart/2005/8/layout/cycle1"/>
    <dgm:cxn modelId="{9725E3EF-BA74-4681-B95C-15EC551482FE}" type="presParOf" srcId="{E2CB720C-22CC-470D-941B-5D3C8AB1DF2B}" destId="{3D895C3C-8506-406B-A3A3-53067FAF7762}" srcOrd="6" destOrd="0" presId="urn:microsoft.com/office/officeart/2005/8/layout/cycle1"/>
    <dgm:cxn modelId="{EA9BDE53-90E2-4CA3-A2C5-BF481CCB6F08}" type="presParOf" srcId="{E2CB720C-22CC-470D-941B-5D3C8AB1DF2B}" destId="{C448B8C7-19AB-41CA-B599-D1EE07F579A3}" srcOrd="7" destOrd="0" presId="urn:microsoft.com/office/officeart/2005/8/layout/cycle1"/>
    <dgm:cxn modelId="{C345CB50-AB2D-460F-8CB3-28B3A28F3A99}" type="presParOf" srcId="{E2CB720C-22CC-470D-941B-5D3C8AB1DF2B}" destId="{C9F302AD-C01F-4F36-8066-79DA04A97EB6}" srcOrd="8" destOrd="0" presId="urn:microsoft.com/office/officeart/2005/8/layout/cycle1"/>
    <dgm:cxn modelId="{0F94E6E5-36E3-45CF-AAAC-BE979E84FD10}" type="presParOf" srcId="{E2CB720C-22CC-470D-941B-5D3C8AB1DF2B}" destId="{AD4F7F12-419B-49B4-B92E-BFF35B58CF87}" srcOrd="9" destOrd="0" presId="urn:microsoft.com/office/officeart/2005/8/layout/cycle1"/>
    <dgm:cxn modelId="{F5508D0F-D4C1-4362-83EA-DC5315433E62}" type="presParOf" srcId="{E2CB720C-22CC-470D-941B-5D3C8AB1DF2B}" destId="{8411DE3A-691F-4823-9423-682FF491C87C}" srcOrd="10" destOrd="0" presId="urn:microsoft.com/office/officeart/2005/8/layout/cycle1"/>
    <dgm:cxn modelId="{E4A3E02A-1EF5-4787-AFC8-358AA54BADD0}" type="presParOf" srcId="{E2CB720C-22CC-470D-941B-5D3C8AB1DF2B}" destId="{AD19221A-D308-403F-AFCD-2F7F9CD79C89}"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CD1A445-90C5-4E79-BAC6-DB4B2ADA112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627D3790-C7B2-4DC5-A943-08A03723E419}">
      <dgm:prSet phldrT="[Texto]" custT="1"/>
      <dgm:spPr/>
      <dgm:t>
        <a:bodyPr/>
        <a:lstStyle/>
        <a:p>
          <a:r>
            <a:rPr lang="es-PE" sz="2000" dirty="0" smtClean="0"/>
            <a:t>Comunica al Fiscal  cuando recibe denuncia por comisión de presunto delito.</a:t>
          </a:r>
        </a:p>
      </dgm:t>
    </dgm:pt>
    <dgm:pt modelId="{2F20B4DA-4824-4B3C-B8F4-D38C66976BCF}" type="parTrans" cxnId="{BBDAAC8C-A27F-49E3-9C7A-D50233CC0F3D}">
      <dgm:prSet/>
      <dgm:spPr/>
      <dgm:t>
        <a:bodyPr/>
        <a:lstStyle/>
        <a:p>
          <a:endParaRPr lang="es-PE"/>
        </a:p>
      </dgm:t>
    </dgm:pt>
    <dgm:pt modelId="{E27EFF99-9F08-488A-8355-C9648F5EC81D}" type="sibTrans" cxnId="{BBDAAC8C-A27F-49E3-9C7A-D50233CC0F3D}">
      <dgm:prSet/>
      <dgm:spPr/>
      <dgm:t>
        <a:bodyPr/>
        <a:lstStyle/>
        <a:p>
          <a:endParaRPr lang="es-PE"/>
        </a:p>
      </dgm:t>
    </dgm:pt>
    <dgm:pt modelId="{B5961CEA-8E88-415E-80BF-B61C710A07F8}">
      <dgm:prSet phldrT="[Texto]" custT="1"/>
      <dgm:spPr/>
      <dgm:t>
        <a:bodyPr/>
        <a:lstStyle/>
        <a:p>
          <a:r>
            <a:rPr lang="es-PE" sz="2400" dirty="0" smtClean="0"/>
            <a:t>En todos los casos remitirá al Juzgado o Fiscalía Provincial Penal, la FVR debidamente llenada, como parte del atestado policial o informe policial.</a:t>
          </a:r>
          <a:endParaRPr lang="es-PE" sz="2400" dirty="0"/>
        </a:p>
      </dgm:t>
    </dgm:pt>
    <dgm:pt modelId="{F11B131B-D3BA-43A2-B98F-F192A16E6D1F}" type="parTrans" cxnId="{19C95473-8B30-4381-87D7-26DFDE9F7A47}">
      <dgm:prSet/>
      <dgm:spPr/>
      <dgm:t>
        <a:bodyPr/>
        <a:lstStyle/>
        <a:p>
          <a:endParaRPr lang="es-PE"/>
        </a:p>
      </dgm:t>
    </dgm:pt>
    <dgm:pt modelId="{18CCC072-A786-46F9-8D95-E3F335774CBE}" type="sibTrans" cxnId="{19C95473-8B30-4381-87D7-26DFDE9F7A47}">
      <dgm:prSet/>
      <dgm:spPr/>
      <dgm:t>
        <a:bodyPr/>
        <a:lstStyle/>
        <a:p>
          <a:endParaRPr lang="es-PE"/>
        </a:p>
      </dgm:t>
    </dgm:pt>
    <dgm:pt modelId="{662C999B-8C7A-4983-A259-A02B2432532D}">
      <dgm:prSet phldrT="[Texto]" custT="1"/>
      <dgm:spPr/>
      <dgm:t>
        <a:bodyPr/>
        <a:lstStyle/>
        <a:p>
          <a:r>
            <a:rPr lang="es-PE" sz="2400" dirty="0" smtClean="0"/>
            <a:t>La policía está obligado a recibir, registrar y tramitar de inmediato las denuncias.</a:t>
          </a:r>
          <a:endParaRPr lang="es-PE" sz="2400" dirty="0"/>
        </a:p>
      </dgm:t>
    </dgm:pt>
    <dgm:pt modelId="{22019B56-097E-4CA4-A8D3-B72A6FF52CDC}" type="sibTrans" cxnId="{A4BA03CA-E390-4B55-A8FB-F66D8B1676D8}">
      <dgm:prSet/>
      <dgm:spPr/>
      <dgm:t>
        <a:bodyPr/>
        <a:lstStyle/>
        <a:p>
          <a:endParaRPr lang="es-PE"/>
        </a:p>
      </dgm:t>
    </dgm:pt>
    <dgm:pt modelId="{C6E338C6-63E7-47A6-BF28-32EDC0CA56C6}" type="parTrans" cxnId="{A4BA03CA-E390-4B55-A8FB-F66D8B1676D8}">
      <dgm:prSet/>
      <dgm:spPr/>
      <dgm:t>
        <a:bodyPr/>
        <a:lstStyle/>
        <a:p>
          <a:endParaRPr lang="es-PE"/>
        </a:p>
      </dgm:t>
    </dgm:pt>
    <dgm:pt modelId="{853911A4-4AE7-41C4-B2A0-C851B75EC093}">
      <dgm:prSet/>
      <dgm:spPr/>
      <dgm:t>
        <a:bodyPr/>
        <a:lstStyle/>
        <a:p>
          <a:r>
            <a:rPr lang="es-PE" dirty="0" smtClean="0"/>
            <a:t>Esta comunicación deberá realizarse mediante el medio más sencillo, rápido y oportuno (vía telefónica, correo electrónico, oficio, u otro)</a:t>
          </a:r>
          <a:endParaRPr lang="es-PE" dirty="0"/>
        </a:p>
      </dgm:t>
    </dgm:pt>
    <dgm:pt modelId="{95C5F8DE-B3AC-493A-8BC8-215C63CFAC83}" type="parTrans" cxnId="{F0C4A6E6-97B3-4F4A-BFCC-92EFC56F72F0}">
      <dgm:prSet/>
      <dgm:spPr/>
      <dgm:t>
        <a:bodyPr/>
        <a:lstStyle/>
        <a:p>
          <a:endParaRPr lang="es-PE"/>
        </a:p>
      </dgm:t>
    </dgm:pt>
    <dgm:pt modelId="{E1AE3924-CDA7-44FA-845B-8394A53CCFB9}" type="sibTrans" cxnId="{F0C4A6E6-97B3-4F4A-BFCC-92EFC56F72F0}">
      <dgm:prSet/>
      <dgm:spPr/>
      <dgm:t>
        <a:bodyPr/>
        <a:lstStyle/>
        <a:p>
          <a:endParaRPr lang="es-PE"/>
        </a:p>
      </dgm:t>
    </dgm:pt>
    <dgm:pt modelId="{08345C8C-4C08-41AC-9569-A55C89D8AD0A}">
      <dgm:prSet/>
      <dgm:spPr/>
      <dgm:t>
        <a:bodyPr/>
        <a:lstStyle/>
        <a:p>
          <a:r>
            <a:rPr lang="es-PE" dirty="0" smtClean="0"/>
            <a:t>Comunica a el/la Juez/a de Familia o los que cumplan sus funciones dentro de las 24 horas de conocido el hecho, remitiendo el informe o documento policial que resuma lo actuado.</a:t>
          </a:r>
          <a:endParaRPr lang="es-PE" dirty="0"/>
        </a:p>
      </dgm:t>
    </dgm:pt>
    <dgm:pt modelId="{5FD3FB40-CF95-490D-8E9A-77DAE9368905}" type="parTrans" cxnId="{9961B502-4547-4C34-BDC3-36DB449B16C1}">
      <dgm:prSet/>
      <dgm:spPr/>
    </dgm:pt>
    <dgm:pt modelId="{7728C0A5-E031-4F29-B2C8-2CEF69408D8E}" type="sibTrans" cxnId="{9961B502-4547-4C34-BDC3-36DB449B16C1}">
      <dgm:prSet/>
      <dgm:spPr/>
      <dgm:t>
        <a:bodyPr/>
        <a:lstStyle/>
        <a:p>
          <a:endParaRPr lang="es-PE"/>
        </a:p>
      </dgm:t>
    </dgm:pt>
    <dgm:pt modelId="{3DB5E1FE-4B70-46BB-8A58-796E1B6CD8EC}" type="pres">
      <dgm:prSet presAssocID="{DCD1A445-90C5-4E79-BAC6-DB4B2ADA1123}" presName="outerComposite" presStyleCnt="0">
        <dgm:presLayoutVars>
          <dgm:chMax val="5"/>
          <dgm:dir/>
          <dgm:resizeHandles val="exact"/>
        </dgm:presLayoutVars>
      </dgm:prSet>
      <dgm:spPr/>
      <dgm:t>
        <a:bodyPr/>
        <a:lstStyle/>
        <a:p>
          <a:endParaRPr lang="es-PE"/>
        </a:p>
      </dgm:t>
    </dgm:pt>
    <dgm:pt modelId="{53E250D4-C863-4399-BA3E-6CC6A89FA7DB}" type="pres">
      <dgm:prSet presAssocID="{DCD1A445-90C5-4E79-BAC6-DB4B2ADA1123}" presName="dummyMaxCanvas" presStyleCnt="0">
        <dgm:presLayoutVars/>
      </dgm:prSet>
      <dgm:spPr/>
    </dgm:pt>
    <dgm:pt modelId="{DB5AF5A8-083D-4E38-9945-D1E87C4DC406}" type="pres">
      <dgm:prSet presAssocID="{DCD1A445-90C5-4E79-BAC6-DB4B2ADA1123}" presName="FiveNodes_1" presStyleLbl="node1" presStyleIdx="0" presStyleCnt="5">
        <dgm:presLayoutVars>
          <dgm:bulletEnabled val="1"/>
        </dgm:presLayoutVars>
      </dgm:prSet>
      <dgm:spPr/>
      <dgm:t>
        <a:bodyPr/>
        <a:lstStyle/>
        <a:p>
          <a:endParaRPr lang="es-PE"/>
        </a:p>
      </dgm:t>
    </dgm:pt>
    <dgm:pt modelId="{45A679DF-C429-4D0D-8A51-48DD943B9C44}" type="pres">
      <dgm:prSet presAssocID="{DCD1A445-90C5-4E79-BAC6-DB4B2ADA1123}" presName="FiveNodes_2" presStyleLbl="node1" presStyleIdx="1" presStyleCnt="5" custLinFactNeighborX="322">
        <dgm:presLayoutVars>
          <dgm:bulletEnabled val="1"/>
        </dgm:presLayoutVars>
      </dgm:prSet>
      <dgm:spPr/>
      <dgm:t>
        <a:bodyPr/>
        <a:lstStyle/>
        <a:p>
          <a:endParaRPr lang="es-PE"/>
        </a:p>
      </dgm:t>
    </dgm:pt>
    <dgm:pt modelId="{A94ACAF4-1AAD-493D-8867-B5F2C0CC9CF3}" type="pres">
      <dgm:prSet presAssocID="{DCD1A445-90C5-4E79-BAC6-DB4B2ADA1123}" presName="FiveNodes_3" presStyleLbl="node1" presStyleIdx="2" presStyleCnt="5" custLinFactNeighborY="1160">
        <dgm:presLayoutVars>
          <dgm:bulletEnabled val="1"/>
        </dgm:presLayoutVars>
      </dgm:prSet>
      <dgm:spPr/>
      <dgm:t>
        <a:bodyPr/>
        <a:lstStyle/>
        <a:p>
          <a:endParaRPr lang="es-PE"/>
        </a:p>
      </dgm:t>
    </dgm:pt>
    <dgm:pt modelId="{CBD04984-8FD3-482F-B542-0AE8CE9CE2D2}" type="pres">
      <dgm:prSet presAssocID="{DCD1A445-90C5-4E79-BAC6-DB4B2ADA1123}" presName="FiveNodes_4" presStyleLbl="node1" presStyleIdx="3" presStyleCnt="5">
        <dgm:presLayoutVars>
          <dgm:bulletEnabled val="1"/>
        </dgm:presLayoutVars>
      </dgm:prSet>
      <dgm:spPr/>
      <dgm:t>
        <a:bodyPr/>
        <a:lstStyle/>
        <a:p>
          <a:endParaRPr lang="es-PE"/>
        </a:p>
      </dgm:t>
    </dgm:pt>
    <dgm:pt modelId="{46303086-7BDD-4D30-9524-1038C6DB69DB}" type="pres">
      <dgm:prSet presAssocID="{DCD1A445-90C5-4E79-BAC6-DB4B2ADA1123}" presName="FiveNodes_5" presStyleLbl="node1" presStyleIdx="4" presStyleCnt="5">
        <dgm:presLayoutVars>
          <dgm:bulletEnabled val="1"/>
        </dgm:presLayoutVars>
      </dgm:prSet>
      <dgm:spPr/>
      <dgm:t>
        <a:bodyPr/>
        <a:lstStyle/>
        <a:p>
          <a:endParaRPr lang="es-PE"/>
        </a:p>
      </dgm:t>
    </dgm:pt>
    <dgm:pt modelId="{4C3167D6-5DB1-4D4F-982C-70B4947AAEC3}" type="pres">
      <dgm:prSet presAssocID="{DCD1A445-90C5-4E79-BAC6-DB4B2ADA1123}" presName="FiveConn_1-2" presStyleLbl="fgAccFollowNode1" presStyleIdx="0" presStyleCnt="4">
        <dgm:presLayoutVars>
          <dgm:bulletEnabled val="1"/>
        </dgm:presLayoutVars>
      </dgm:prSet>
      <dgm:spPr/>
      <dgm:t>
        <a:bodyPr/>
        <a:lstStyle/>
        <a:p>
          <a:endParaRPr lang="es-PE"/>
        </a:p>
      </dgm:t>
    </dgm:pt>
    <dgm:pt modelId="{1561D04B-392A-46B8-8AF9-3789C7329A69}" type="pres">
      <dgm:prSet presAssocID="{DCD1A445-90C5-4E79-BAC6-DB4B2ADA1123}" presName="FiveConn_2-3" presStyleLbl="fgAccFollowNode1" presStyleIdx="1" presStyleCnt="4">
        <dgm:presLayoutVars>
          <dgm:bulletEnabled val="1"/>
        </dgm:presLayoutVars>
      </dgm:prSet>
      <dgm:spPr/>
      <dgm:t>
        <a:bodyPr/>
        <a:lstStyle/>
        <a:p>
          <a:endParaRPr lang="es-PE"/>
        </a:p>
      </dgm:t>
    </dgm:pt>
    <dgm:pt modelId="{B5B8D0CF-0D61-4D45-B755-FE7C07A82483}" type="pres">
      <dgm:prSet presAssocID="{DCD1A445-90C5-4E79-BAC6-DB4B2ADA1123}" presName="FiveConn_3-4" presStyleLbl="fgAccFollowNode1" presStyleIdx="2" presStyleCnt="4">
        <dgm:presLayoutVars>
          <dgm:bulletEnabled val="1"/>
        </dgm:presLayoutVars>
      </dgm:prSet>
      <dgm:spPr/>
      <dgm:t>
        <a:bodyPr/>
        <a:lstStyle/>
        <a:p>
          <a:endParaRPr lang="es-PE"/>
        </a:p>
      </dgm:t>
    </dgm:pt>
    <dgm:pt modelId="{F774E974-51B6-41BF-8D6D-FE33E28621B8}" type="pres">
      <dgm:prSet presAssocID="{DCD1A445-90C5-4E79-BAC6-DB4B2ADA1123}" presName="FiveConn_4-5" presStyleLbl="fgAccFollowNode1" presStyleIdx="3" presStyleCnt="4">
        <dgm:presLayoutVars>
          <dgm:bulletEnabled val="1"/>
        </dgm:presLayoutVars>
      </dgm:prSet>
      <dgm:spPr/>
      <dgm:t>
        <a:bodyPr/>
        <a:lstStyle/>
        <a:p>
          <a:endParaRPr lang="es-PE"/>
        </a:p>
      </dgm:t>
    </dgm:pt>
    <dgm:pt modelId="{FDA9CB6C-3054-4F25-9996-2F3DDB3EFC1E}" type="pres">
      <dgm:prSet presAssocID="{DCD1A445-90C5-4E79-BAC6-DB4B2ADA1123}" presName="FiveNodes_1_text" presStyleLbl="node1" presStyleIdx="4" presStyleCnt="5">
        <dgm:presLayoutVars>
          <dgm:bulletEnabled val="1"/>
        </dgm:presLayoutVars>
      </dgm:prSet>
      <dgm:spPr/>
      <dgm:t>
        <a:bodyPr/>
        <a:lstStyle/>
        <a:p>
          <a:endParaRPr lang="es-PE"/>
        </a:p>
      </dgm:t>
    </dgm:pt>
    <dgm:pt modelId="{136DD046-7C1D-4AA1-9B67-E5D3580865A0}" type="pres">
      <dgm:prSet presAssocID="{DCD1A445-90C5-4E79-BAC6-DB4B2ADA1123}" presName="FiveNodes_2_text" presStyleLbl="node1" presStyleIdx="4" presStyleCnt="5">
        <dgm:presLayoutVars>
          <dgm:bulletEnabled val="1"/>
        </dgm:presLayoutVars>
      </dgm:prSet>
      <dgm:spPr/>
      <dgm:t>
        <a:bodyPr/>
        <a:lstStyle/>
        <a:p>
          <a:endParaRPr lang="es-PE"/>
        </a:p>
      </dgm:t>
    </dgm:pt>
    <dgm:pt modelId="{840B7874-6595-4158-8A49-D52D84B5487C}" type="pres">
      <dgm:prSet presAssocID="{DCD1A445-90C5-4E79-BAC6-DB4B2ADA1123}" presName="FiveNodes_3_text" presStyleLbl="node1" presStyleIdx="4" presStyleCnt="5">
        <dgm:presLayoutVars>
          <dgm:bulletEnabled val="1"/>
        </dgm:presLayoutVars>
      </dgm:prSet>
      <dgm:spPr/>
      <dgm:t>
        <a:bodyPr/>
        <a:lstStyle/>
        <a:p>
          <a:endParaRPr lang="es-PE"/>
        </a:p>
      </dgm:t>
    </dgm:pt>
    <dgm:pt modelId="{D666FE2B-86FE-4B02-AE7F-D3C7FD3BE52D}" type="pres">
      <dgm:prSet presAssocID="{DCD1A445-90C5-4E79-BAC6-DB4B2ADA1123}" presName="FiveNodes_4_text" presStyleLbl="node1" presStyleIdx="4" presStyleCnt="5">
        <dgm:presLayoutVars>
          <dgm:bulletEnabled val="1"/>
        </dgm:presLayoutVars>
      </dgm:prSet>
      <dgm:spPr/>
      <dgm:t>
        <a:bodyPr/>
        <a:lstStyle/>
        <a:p>
          <a:endParaRPr lang="es-PE"/>
        </a:p>
      </dgm:t>
    </dgm:pt>
    <dgm:pt modelId="{98E6D290-5E47-486A-A558-CFC37C7DD921}" type="pres">
      <dgm:prSet presAssocID="{DCD1A445-90C5-4E79-BAC6-DB4B2ADA1123}" presName="FiveNodes_5_text" presStyleLbl="node1" presStyleIdx="4" presStyleCnt="5">
        <dgm:presLayoutVars>
          <dgm:bulletEnabled val="1"/>
        </dgm:presLayoutVars>
      </dgm:prSet>
      <dgm:spPr/>
      <dgm:t>
        <a:bodyPr/>
        <a:lstStyle/>
        <a:p>
          <a:endParaRPr lang="es-PE"/>
        </a:p>
      </dgm:t>
    </dgm:pt>
  </dgm:ptLst>
  <dgm:cxnLst>
    <dgm:cxn modelId="{93425202-9CA2-4E50-8CC1-78585407C07B}" type="presOf" srcId="{662C999B-8C7A-4983-A259-A02B2432532D}" destId="{FDA9CB6C-3054-4F25-9996-2F3DDB3EFC1E}" srcOrd="1" destOrd="0" presId="urn:microsoft.com/office/officeart/2005/8/layout/vProcess5"/>
    <dgm:cxn modelId="{9961B502-4547-4C34-BDC3-36DB449B16C1}" srcId="{DCD1A445-90C5-4E79-BAC6-DB4B2ADA1123}" destId="{08345C8C-4C08-41AC-9569-A55C89D8AD0A}" srcOrd="1" destOrd="0" parTransId="{5FD3FB40-CF95-490D-8E9A-77DAE9368905}" sibTransId="{7728C0A5-E031-4F29-B2C8-2CEF69408D8E}"/>
    <dgm:cxn modelId="{1E58E183-48E2-4044-A29C-63FC9370373A}" type="presOf" srcId="{627D3790-C7B2-4DC5-A943-08A03723E419}" destId="{840B7874-6595-4158-8A49-D52D84B5487C}" srcOrd="1" destOrd="0" presId="urn:microsoft.com/office/officeart/2005/8/layout/vProcess5"/>
    <dgm:cxn modelId="{F0C4A6E6-97B3-4F4A-BFCC-92EFC56F72F0}" srcId="{DCD1A445-90C5-4E79-BAC6-DB4B2ADA1123}" destId="{853911A4-4AE7-41C4-B2A0-C851B75EC093}" srcOrd="4" destOrd="0" parTransId="{95C5F8DE-B3AC-493A-8BC8-215C63CFAC83}" sibTransId="{E1AE3924-CDA7-44FA-845B-8394A53CCFB9}"/>
    <dgm:cxn modelId="{F7E7C4D2-6069-427F-ADAC-9F0ACAA68FD7}" type="presOf" srcId="{853911A4-4AE7-41C4-B2A0-C851B75EC093}" destId="{98E6D290-5E47-486A-A558-CFC37C7DD921}" srcOrd="1" destOrd="0" presId="urn:microsoft.com/office/officeart/2005/8/layout/vProcess5"/>
    <dgm:cxn modelId="{A4BA03CA-E390-4B55-A8FB-F66D8B1676D8}" srcId="{DCD1A445-90C5-4E79-BAC6-DB4B2ADA1123}" destId="{662C999B-8C7A-4983-A259-A02B2432532D}" srcOrd="0" destOrd="0" parTransId="{C6E338C6-63E7-47A6-BF28-32EDC0CA56C6}" sibTransId="{22019B56-097E-4CA4-A8D3-B72A6FF52CDC}"/>
    <dgm:cxn modelId="{3A08D567-8D3E-41E8-A8C2-1A2E10CFBE7E}" type="presOf" srcId="{DCD1A445-90C5-4E79-BAC6-DB4B2ADA1123}" destId="{3DB5E1FE-4B70-46BB-8A58-796E1B6CD8EC}" srcOrd="0" destOrd="0" presId="urn:microsoft.com/office/officeart/2005/8/layout/vProcess5"/>
    <dgm:cxn modelId="{7A8F4E17-6AD8-4424-ACBA-AD9FDC19650C}" type="presOf" srcId="{E27EFF99-9F08-488A-8355-C9648F5EC81D}" destId="{B5B8D0CF-0D61-4D45-B755-FE7C07A82483}" srcOrd="0" destOrd="0" presId="urn:microsoft.com/office/officeart/2005/8/layout/vProcess5"/>
    <dgm:cxn modelId="{27E33203-8B7B-48D3-9C60-78829D410BB6}" type="presOf" srcId="{627D3790-C7B2-4DC5-A943-08A03723E419}" destId="{A94ACAF4-1AAD-493D-8867-B5F2C0CC9CF3}" srcOrd="0" destOrd="0" presId="urn:microsoft.com/office/officeart/2005/8/layout/vProcess5"/>
    <dgm:cxn modelId="{0BED273E-0B5C-4BF7-8E7B-EA4DD3581FDD}" type="presOf" srcId="{662C999B-8C7A-4983-A259-A02B2432532D}" destId="{DB5AF5A8-083D-4E38-9945-D1E87C4DC406}" srcOrd="0" destOrd="0" presId="urn:microsoft.com/office/officeart/2005/8/layout/vProcess5"/>
    <dgm:cxn modelId="{6069C654-E025-47AD-B0DE-34A5BB21BD1A}" type="presOf" srcId="{18CCC072-A786-46F9-8D95-E3F335774CBE}" destId="{F774E974-51B6-41BF-8D6D-FE33E28621B8}" srcOrd="0" destOrd="0" presId="urn:microsoft.com/office/officeart/2005/8/layout/vProcess5"/>
    <dgm:cxn modelId="{BBDAAC8C-A27F-49E3-9C7A-D50233CC0F3D}" srcId="{DCD1A445-90C5-4E79-BAC6-DB4B2ADA1123}" destId="{627D3790-C7B2-4DC5-A943-08A03723E419}" srcOrd="2" destOrd="0" parTransId="{2F20B4DA-4824-4B3C-B8F4-D38C66976BCF}" sibTransId="{E27EFF99-9F08-488A-8355-C9648F5EC81D}"/>
    <dgm:cxn modelId="{19C95473-8B30-4381-87D7-26DFDE9F7A47}" srcId="{DCD1A445-90C5-4E79-BAC6-DB4B2ADA1123}" destId="{B5961CEA-8E88-415E-80BF-B61C710A07F8}" srcOrd="3" destOrd="0" parTransId="{F11B131B-D3BA-43A2-B98F-F192A16E6D1F}" sibTransId="{18CCC072-A786-46F9-8D95-E3F335774CBE}"/>
    <dgm:cxn modelId="{5FEA4B5F-23F4-4CC7-A9EA-942CE197EC67}" type="presOf" srcId="{B5961CEA-8E88-415E-80BF-B61C710A07F8}" destId="{CBD04984-8FD3-482F-B542-0AE8CE9CE2D2}" srcOrd="0" destOrd="0" presId="urn:microsoft.com/office/officeart/2005/8/layout/vProcess5"/>
    <dgm:cxn modelId="{D19AF6FB-F94C-4A23-B51B-C355B25803FF}" type="presOf" srcId="{7728C0A5-E031-4F29-B2C8-2CEF69408D8E}" destId="{1561D04B-392A-46B8-8AF9-3789C7329A69}" srcOrd="0" destOrd="0" presId="urn:microsoft.com/office/officeart/2005/8/layout/vProcess5"/>
    <dgm:cxn modelId="{B465A4C4-9A95-4972-B236-81D416A2FB51}" type="presOf" srcId="{08345C8C-4C08-41AC-9569-A55C89D8AD0A}" destId="{45A679DF-C429-4D0D-8A51-48DD943B9C44}" srcOrd="0" destOrd="0" presId="urn:microsoft.com/office/officeart/2005/8/layout/vProcess5"/>
    <dgm:cxn modelId="{53975867-9E88-4B25-80D6-4803AC635554}" type="presOf" srcId="{B5961CEA-8E88-415E-80BF-B61C710A07F8}" destId="{D666FE2B-86FE-4B02-AE7F-D3C7FD3BE52D}" srcOrd="1" destOrd="0" presId="urn:microsoft.com/office/officeart/2005/8/layout/vProcess5"/>
    <dgm:cxn modelId="{7CA67077-7E96-4003-9109-326E3F4361EF}" type="presOf" srcId="{08345C8C-4C08-41AC-9569-A55C89D8AD0A}" destId="{136DD046-7C1D-4AA1-9B67-E5D3580865A0}" srcOrd="1" destOrd="0" presId="urn:microsoft.com/office/officeart/2005/8/layout/vProcess5"/>
    <dgm:cxn modelId="{11746E13-D3F6-4423-A448-9C7D2EC304DF}" type="presOf" srcId="{22019B56-097E-4CA4-A8D3-B72A6FF52CDC}" destId="{4C3167D6-5DB1-4D4F-982C-70B4947AAEC3}" srcOrd="0" destOrd="0" presId="urn:microsoft.com/office/officeart/2005/8/layout/vProcess5"/>
    <dgm:cxn modelId="{344EC71C-4F75-4DD0-B893-4E2782669CE7}" type="presOf" srcId="{853911A4-4AE7-41C4-B2A0-C851B75EC093}" destId="{46303086-7BDD-4D30-9524-1038C6DB69DB}" srcOrd="0" destOrd="0" presId="urn:microsoft.com/office/officeart/2005/8/layout/vProcess5"/>
    <dgm:cxn modelId="{5B421D17-1361-4896-95A4-B34ED5B6CFFA}" type="presParOf" srcId="{3DB5E1FE-4B70-46BB-8A58-796E1B6CD8EC}" destId="{53E250D4-C863-4399-BA3E-6CC6A89FA7DB}" srcOrd="0" destOrd="0" presId="urn:microsoft.com/office/officeart/2005/8/layout/vProcess5"/>
    <dgm:cxn modelId="{3B48C28F-2A28-41C5-B57F-4DC7D065D897}" type="presParOf" srcId="{3DB5E1FE-4B70-46BB-8A58-796E1B6CD8EC}" destId="{DB5AF5A8-083D-4E38-9945-D1E87C4DC406}" srcOrd="1" destOrd="0" presId="urn:microsoft.com/office/officeart/2005/8/layout/vProcess5"/>
    <dgm:cxn modelId="{2F270AA3-3AD5-46B4-A064-9A1C90FE7868}" type="presParOf" srcId="{3DB5E1FE-4B70-46BB-8A58-796E1B6CD8EC}" destId="{45A679DF-C429-4D0D-8A51-48DD943B9C44}" srcOrd="2" destOrd="0" presId="urn:microsoft.com/office/officeart/2005/8/layout/vProcess5"/>
    <dgm:cxn modelId="{4D33F68F-D315-42CF-9264-63F55C760AE1}" type="presParOf" srcId="{3DB5E1FE-4B70-46BB-8A58-796E1B6CD8EC}" destId="{A94ACAF4-1AAD-493D-8867-B5F2C0CC9CF3}" srcOrd="3" destOrd="0" presId="urn:microsoft.com/office/officeart/2005/8/layout/vProcess5"/>
    <dgm:cxn modelId="{563907A5-226D-425B-A08C-9AE9E414EA16}" type="presParOf" srcId="{3DB5E1FE-4B70-46BB-8A58-796E1B6CD8EC}" destId="{CBD04984-8FD3-482F-B542-0AE8CE9CE2D2}" srcOrd="4" destOrd="0" presId="urn:microsoft.com/office/officeart/2005/8/layout/vProcess5"/>
    <dgm:cxn modelId="{80CCB994-0B79-49BA-B187-093D3C6CD329}" type="presParOf" srcId="{3DB5E1FE-4B70-46BB-8A58-796E1B6CD8EC}" destId="{46303086-7BDD-4D30-9524-1038C6DB69DB}" srcOrd="5" destOrd="0" presId="urn:microsoft.com/office/officeart/2005/8/layout/vProcess5"/>
    <dgm:cxn modelId="{15886711-5F64-44BA-9879-3FAF5BB67929}" type="presParOf" srcId="{3DB5E1FE-4B70-46BB-8A58-796E1B6CD8EC}" destId="{4C3167D6-5DB1-4D4F-982C-70B4947AAEC3}" srcOrd="6" destOrd="0" presId="urn:microsoft.com/office/officeart/2005/8/layout/vProcess5"/>
    <dgm:cxn modelId="{B62CB84B-90D3-4E46-908F-7F1BC5D6CF30}" type="presParOf" srcId="{3DB5E1FE-4B70-46BB-8A58-796E1B6CD8EC}" destId="{1561D04B-392A-46B8-8AF9-3789C7329A69}" srcOrd="7" destOrd="0" presId="urn:microsoft.com/office/officeart/2005/8/layout/vProcess5"/>
    <dgm:cxn modelId="{EB625439-40B0-435D-AB99-378FBFD74E93}" type="presParOf" srcId="{3DB5E1FE-4B70-46BB-8A58-796E1B6CD8EC}" destId="{B5B8D0CF-0D61-4D45-B755-FE7C07A82483}" srcOrd="8" destOrd="0" presId="urn:microsoft.com/office/officeart/2005/8/layout/vProcess5"/>
    <dgm:cxn modelId="{F1A00342-8C7C-476C-8000-5477BA18BFC1}" type="presParOf" srcId="{3DB5E1FE-4B70-46BB-8A58-796E1B6CD8EC}" destId="{F774E974-51B6-41BF-8D6D-FE33E28621B8}" srcOrd="9" destOrd="0" presId="urn:microsoft.com/office/officeart/2005/8/layout/vProcess5"/>
    <dgm:cxn modelId="{8F19C8E8-578F-47DC-B94F-CD2C72C9B6E8}" type="presParOf" srcId="{3DB5E1FE-4B70-46BB-8A58-796E1B6CD8EC}" destId="{FDA9CB6C-3054-4F25-9996-2F3DDB3EFC1E}" srcOrd="10" destOrd="0" presId="urn:microsoft.com/office/officeart/2005/8/layout/vProcess5"/>
    <dgm:cxn modelId="{80BD544F-6EFA-49AE-9487-5010EED9828A}" type="presParOf" srcId="{3DB5E1FE-4B70-46BB-8A58-796E1B6CD8EC}" destId="{136DD046-7C1D-4AA1-9B67-E5D3580865A0}" srcOrd="11" destOrd="0" presId="urn:microsoft.com/office/officeart/2005/8/layout/vProcess5"/>
    <dgm:cxn modelId="{9E5AE7BC-6FC7-499B-BD7B-9EEEAB9666E9}" type="presParOf" srcId="{3DB5E1FE-4B70-46BB-8A58-796E1B6CD8EC}" destId="{840B7874-6595-4158-8A49-D52D84B5487C}" srcOrd="12" destOrd="0" presId="urn:microsoft.com/office/officeart/2005/8/layout/vProcess5"/>
    <dgm:cxn modelId="{5BBF935B-CD3F-4C4F-A827-DE4E4F90BD6F}" type="presParOf" srcId="{3DB5E1FE-4B70-46BB-8A58-796E1B6CD8EC}" destId="{D666FE2B-86FE-4B02-AE7F-D3C7FD3BE52D}" srcOrd="13" destOrd="0" presId="urn:microsoft.com/office/officeart/2005/8/layout/vProcess5"/>
    <dgm:cxn modelId="{C1D843C9-DE2E-48A6-A089-60B9F08F30D0}" type="presParOf" srcId="{3DB5E1FE-4B70-46BB-8A58-796E1B6CD8EC}" destId="{98E6D290-5E47-486A-A558-CFC37C7DD92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8E33484-8A5C-4C1A-B83D-FE7BA388D13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PE"/>
        </a:p>
      </dgm:t>
    </dgm:pt>
    <dgm:pt modelId="{C6F67ADF-5C67-4FC3-ACD5-49A1B66A462D}">
      <dgm:prSet phldrT="[Texto]" custT="1"/>
      <dgm:spPr/>
      <dgm:t>
        <a:bodyPr/>
        <a:lstStyle/>
        <a:p>
          <a:r>
            <a:rPr lang="es-PE" sz="2400" dirty="0" smtClean="0">
              <a:latin typeface="Arial Black" panose="020B0A04020102020204" pitchFamily="34" charset="0"/>
            </a:rPr>
            <a:t>OPERADOR POLICIAL</a:t>
          </a:r>
          <a:endParaRPr lang="es-PE" sz="2400" dirty="0">
            <a:latin typeface="Arial Black" panose="020B0A04020102020204" pitchFamily="34" charset="0"/>
          </a:endParaRPr>
        </a:p>
      </dgm:t>
    </dgm:pt>
    <dgm:pt modelId="{02599AD8-8968-45B3-83F7-C3A08E3AAFB9}" type="parTrans" cxnId="{02CE3F3C-BCB9-4932-8552-471538230FF8}">
      <dgm:prSet/>
      <dgm:spPr/>
      <dgm:t>
        <a:bodyPr/>
        <a:lstStyle/>
        <a:p>
          <a:endParaRPr lang="es-PE"/>
        </a:p>
      </dgm:t>
    </dgm:pt>
    <dgm:pt modelId="{0A5BAA03-C19C-493E-A890-04A1887DAD7A}" type="sibTrans" cxnId="{02CE3F3C-BCB9-4932-8552-471538230FF8}">
      <dgm:prSet/>
      <dgm:spPr/>
      <dgm:t>
        <a:bodyPr/>
        <a:lstStyle/>
        <a:p>
          <a:endParaRPr lang="es-PE"/>
        </a:p>
      </dgm:t>
    </dgm:pt>
    <dgm:pt modelId="{664DA109-A252-4633-B4E0-1019DA207D89}">
      <dgm:prSet phldrT="[Texto]" custT="1"/>
      <dgm:spPr/>
      <dgm:t>
        <a:bodyPr/>
        <a:lstStyle/>
        <a:p>
          <a:r>
            <a:rPr lang="es-PE" sz="2000" dirty="0" smtClean="0"/>
            <a:t>Es responsable de la ejecución de las medidas de protección.</a:t>
          </a:r>
          <a:endParaRPr lang="es-PE" sz="2000" dirty="0"/>
        </a:p>
      </dgm:t>
    </dgm:pt>
    <dgm:pt modelId="{CDEA3988-BD14-4C43-9C9B-1FBC188CA2F7}" type="parTrans" cxnId="{14FB87BE-0C2B-4A53-9ECB-8EA7B6D18E7E}">
      <dgm:prSet/>
      <dgm:spPr/>
      <dgm:t>
        <a:bodyPr/>
        <a:lstStyle/>
        <a:p>
          <a:endParaRPr lang="es-PE"/>
        </a:p>
      </dgm:t>
    </dgm:pt>
    <dgm:pt modelId="{4E245C14-17C2-4A6E-8766-8B568345B2FD}" type="sibTrans" cxnId="{14FB87BE-0C2B-4A53-9ECB-8EA7B6D18E7E}">
      <dgm:prSet/>
      <dgm:spPr/>
      <dgm:t>
        <a:bodyPr/>
        <a:lstStyle/>
        <a:p>
          <a:endParaRPr lang="es-PE"/>
        </a:p>
      </dgm:t>
    </dgm:pt>
    <dgm:pt modelId="{72978590-591D-4002-99D7-D9CE6D1753B8}">
      <dgm:prSet phldrT="[Texto]" custT="1"/>
      <dgm:spPr/>
      <dgm:t>
        <a:bodyPr/>
        <a:lstStyle/>
        <a:p>
          <a:r>
            <a:rPr lang="es-PE" sz="2000" dirty="0" smtClean="0"/>
            <a:t>A través del sistema informático, registra a nivel nacional las medidas de protección</a:t>
          </a:r>
          <a:endParaRPr lang="es-PE" sz="2000" dirty="0"/>
        </a:p>
      </dgm:t>
    </dgm:pt>
    <dgm:pt modelId="{C462900E-E92A-41AE-B1AD-D248BCC7BD2B}" type="parTrans" cxnId="{7880C68E-435B-438B-B4AB-B069EFF99F76}">
      <dgm:prSet/>
      <dgm:spPr/>
      <dgm:t>
        <a:bodyPr/>
        <a:lstStyle/>
        <a:p>
          <a:endParaRPr lang="es-PE"/>
        </a:p>
      </dgm:t>
    </dgm:pt>
    <dgm:pt modelId="{619D7D75-2145-40AC-B9BC-C181CB989EDE}" type="sibTrans" cxnId="{7880C68E-435B-438B-B4AB-B069EFF99F76}">
      <dgm:prSet/>
      <dgm:spPr/>
      <dgm:t>
        <a:bodyPr/>
        <a:lstStyle/>
        <a:p>
          <a:endParaRPr lang="es-PE"/>
        </a:p>
      </dgm:t>
    </dgm:pt>
    <dgm:pt modelId="{6DD54AB3-2F94-443E-8682-45180D728253}">
      <dgm:prSet phldrT="[Texto]" custT="1"/>
      <dgm:spPr/>
      <dgm:t>
        <a:bodyPr/>
        <a:lstStyle/>
        <a:p>
          <a:r>
            <a:rPr lang="es-PE" sz="1600" dirty="0" smtClean="0"/>
            <a:t>Elabora un plan, ejecuta la </a:t>
          </a:r>
          <a:r>
            <a:rPr lang="es-PE" sz="1800" dirty="0" smtClean="0"/>
            <a:t>medida de protección</a:t>
          </a:r>
          <a:r>
            <a:rPr lang="es-PE" sz="1600" dirty="0" smtClean="0"/>
            <a:t>, da cuenta al Juzgado y realiza labores de seguimiento sobre la medida de protección.</a:t>
          </a:r>
          <a:endParaRPr lang="es-PE" sz="1600" dirty="0"/>
        </a:p>
      </dgm:t>
    </dgm:pt>
    <dgm:pt modelId="{CE725D4A-F9FB-4121-81B8-3565993B8F7F}" type="parTrans" cxnId="{AA59B098-963D-4311-B757-3E608761B1C9}">
      <dgm:prSet/>
      <dgm:spPr/>
      <dgm:t>
        <a:bodyPr/>
        <a:lstStyle/>
        <a:p>
          <a:endParaRPr lang="es-PE"/>
        </a:p>
      </dgm:t>
    </dgm:pt>
    <dgm:pt modelId="{A623D0B6-1A44-4E11-B24B-45A17FC68B9E}" type="sibTrans" cxnId="{AA59B098-963D-4311-B757-3E608761B1C9}">
      <dgm:prSet/>
      <dgm:spPr/>
      <dgm:t>
        <a:bodyPr/>
        <a:lstStyle/>
        <a:p>
          <a:endParaRPr lang="es-PE"/>
        </a:p>
      </dgm:t>
    </dgm:pt>
    <dgm:pt modelId="{2600D04B-CC81-40CF-AE35-2502176BC549}">
      <dgm:prSet custT="1"/>
      <dgm:spPr/>
      <dgm:t>
        <a:bodyPr/>
        <a:lstStyle/>
        <a:p>
          <a:r>
            <a:rPr lang="es-PE" sz="1600" dirty="0" smtClean="0"/>
            <a:t>Pone en conocimiento de la persona procesada de la existencia de las medidas de protección</a:t>
          </a:r>
          <a:endParaRPr lang="es-PE" sz="1600" dirty="0"/>
        </a:p>
      </dgm:t>
    </dgm:pt>
    <dgm:pt modelId="{DDA803DF-57F7-48FD-951B-35F473710005}" type="parTrans" cxnId="{D80CAD6B-A73F-4CAC-94BF-27D01FF41248}">
      <dgm:prSet/>
      <dgm:spPr/>
      <dgm:t>
        <a:bodyPr/>
        <a:lstStyle/>
        <a:p>
          <a:endParaRPr lang="es-PE"/>
        </a:p>
      </dgm:t>
    </dgm:pt>
    <dgm:pt modelId="{CC1805FD-3C4F-4EAE-A163-34AB446557E9}" type="sibTrans" cxnId="{D80CAD6B-A73F-4CAC-94BF-27D01FF41248}">
      <dgm:prSet/>
      <dgm:spPr/>
      <dgm:t>
        <a:bodyPr/>
        <a:lstStyle/>
        <a:p>
          <a:endParaRPr lang="es-PE"/>
        </a:p>
      </dgm:t>
    </dgm:pt>
    <dgm:pt modelId="{7C3C57D8-4B28-49DB-8945-F5AFEFEF02B2}">
      <dgm:prSet/>
      <dgm:spPr/>
      <dgm:t>
        <a:bodyPr/>
        <a:lstStyle/>
        <a:p>
          <a:r>
            <a:rPr lang="es-PE" dirty="0" smtClean="0"/>
            <a:t>Da cuenta de manera periódica sobre la ejecución de las medidas al Juzgado de Familia</a:t>
          </a:r>
          <a:endParaRPr lang="es-PE" dirty="0"/>
        </a:p>
      </dgm:t>
    </dgm:pt>
    <dgm:pt modelId="{B20B5558-3B85-490F-9730-E2E977B195FB}" type="parTrans" cxnId="{09382210-0160-47AA-A14E-C8E762FA04BE}">
      <dgm:prSet/>
      <dgm:spPr/>
      <dgm:t>
        <a:bodyPr/>
        <a:lstStyle/>
        <a:p>
          <a:endParaRPr lang="es-PE"/>
        </a:p>
      </dgm:t>
    </dgm:pt>
    <dgm:pt modelId="{77520E22-604D-457B-97C9-A74642A20F9A}" type="sibTrans" cxnId="{09382210-0160-47AA-A14E-C8E762FA04BE}">
      <dgm:prSet/>
      <dgm:spPr/>
      <dgm:t>
        <a:bodyPr/>
        <a:lstStyle/>
        <a:p>
          <a:endParaRPr lang="es-PE"/>
        </a:p>
      </dgm:t>
    </dgm:pt>
    <dgm:pt modelId="{37F14C1E-43B1-4786-9BFB-2A74003CA0BA}" type="pres">
      <dgm:prSet presAssocID="{98E33484-8A5C-4C1A-B83D-FE7BA388D135}" presName="mainComposite" presStyleCnt="0">
        <dgm:presLayoutVars>
          <dgm:chPref val="1"/>
          <dgm:dir/>
          <dgm:animOne val="branch"/>
          <dgm:animLvl val="lvl"/>
          <dgm:resizeHandles val="exact"/>
        </dgm:presLayoutVars>
      </dgm:prSet>
      <dgm:spPr/>
      <dgm:t>
        <a:bodyPr/>
        <a:lstStyle/>
        <a:p>
          <a:endParaRPr lang="es-PE"/>
        </a:p>
      </dgm:t>
    </dgm:pt>
    <dgm:pt modelId="{431E6731-4D58-4220-84AA-4299A8377CCB}" type="pres">
      <dgm:prSet presAssocID="{98E33484-8A5C-4C1A-B83D-FE7BA388D135}" presName="hierFlow" presStyleCnt="0"/>
      <dgm:spPr/>
    </dgm:pt>
    <dgm:pt modelId="{A4A4EB74-1A1B-4A8D-B994-CC497F14E730}" type="pres">
      <dgm:prSet presAssocID="{98E33484-8A5C-4C1A-B83D-FE7BA388D135}" presName="hierChild1" presStyleCnt="0">
        <dgm:presLayoutVars>
          <dgm:chPref val="1"/>
          <dgm:animOne val="branch"/>
          <dgm:animLvl val="lvl"/>
        </dgm:presLayoutVars>
      </dgm:prSet>
      <dgm:spPr/>
    </dgm:pt>
    <dgm:pt modelId="{6A1CE55D-3B5B-4C41-957D-CAC4C79F6C4D}" type="pres">
      <dgm:prSet presAssocID="{C6F67ADF-5C67-4FC3-ACD5-49A1B66A462D}" presName="Name14" presStyleCnt="0"/>
      <dgm:spPr/>
    </dgm:pt>
    <dgm:pt modelId="{05482A45-4855-4F8E-8D87-84B176DC699B}" type="pres">
      <dgm:prSet presAssocID="{C6F67ADF-5C67-4FC3-ACD5-49A1B66A462D}" presName="level1Shape" presStyleLbl="node0" presStyleIdx="0" presStyleCnt="1">
        <dgm:presLayoutVars>
          <dgm:chPref val="3"/>
        </dgm:presLayoutVars>
      </dgm:prSet>
      <dgm:spPr/>
      <dgm:t>
        <a:bodyPr/>
        <a:lstStyle/>
        <a:p>
          <a:endParaRPr lang="es-PE"/>
        </a:p>
      </dgm:t>
    </dgm:pt>
    <dgm:pt modelId="{E379E8E6-A369-43E4-A09D-B95100BC0D91}" type="pres">
      <dgm:prSet presAssocID="{C6F67ADF-5C67-4FC3-ACD5-49A1B66A462D}" presName="hierChild2" presStyleCnt="0"/>
      <dgm:spPr/>
    </dgm:pt>
    <dgm:pt modelId="{ECA33917-8109-491B-A86B-46664C878BEE}" type="pres">
      <dgm:prSet presAssocID="{CDEA3988-BD14-4C43-9C9B-1FBC188CA2F7}" presName="Name19" presStyleLbl="parChTrans1D2" presStyleIdx="0" presStyleCnt="4"/>
      <dgm:spPr/>
      <dgm:t>
        <a:bodyPr/>
        <a:lstStyle/>
        <a:p>
          <a:endParaRPr lang="es-PE"/>
        </a:p>
      </dgm:t>
    </dgm:pt>
    <dgm:pt modelId="{2ECD0E20-66BC-4B63-9C80-00AE6E8C39E6}" type="pres">
      <dgm:prSet presAssocID="{664DA109-A252-4633-B4E0-1019DA207D89}" presName="Name21" presStyleCnt="0"/>
      <dgm:spPr/>
    </dgm:pt>
    <dgm:pt modelId="{59DF5ABD-BD9F-4A9E-BAAA-F0B6F6CDFAC7}" type="pres">
      <dgm:prSet presAssocID="{664DA109-A252-4633-B4E0-1019DA207D89}" presName="level2Shape" presStyleLbl="node2" presStyleIdx="0" presStyleCnt="4"/>
      <dgm:spPr/>
      <dgm:t>
        <a:bodyPr/>
        <a:lstStyle/>
        <a:p>
          <a:endParaRPr lang="es-PE"/>
        </a:p>
      </dgm:t>
    </dgm:pt>
    <dgm:pt modelId="{82A3A480-A919-4B2D-B642-D41C0A23712E}" type="pres">
      <dgm:prSet presAssocID="{664DA109-A252-4633-B4E0-1019DA207D89}" presName="hierChild3" presStyleCnt="0"/>
      <dgm:spPr/>
    </dgm:pt>
    <dgm:pt modelId="{A7AF6D49-9F30-4A14-A0F1-65FD0B62FD98}" type="pres">
      <dgm:prSet presAssocID="{B20B5558-3B85-490F-9730-E2E977B195FB}" presName="Name19" presStyleLbl="parChTrans1D3" presStyleIdx="0" presStyleCnt="1"/>
      <dgm:spPr/>
      <dgm:t>
        <a:bodyPr/>
        <a:lstStyle/>
        <a:p>
          <a:endParaRPr lang="es-PE"/>
        </a:p>
      </dgm:t>
    </dgm:pt>
    <dgm:pt modelId="{A26BDC5D-8AD6-41C9-93BF-E5DD8B9AFBAB}" type="pres">
      <dgm:prSet presAssocID="{7C3C57D8-4B28-49DB-8945-F5AFEFEF02B2}" presName="Name21" presStyleCnt="0"/>
      <dgm:spPr/>
    </dgm:pt>
    <dgm:pt modelId="{B230C413-A538-4997-8980-AAB0C1833A87}" type="pres">
      <dgm:prSet presAssocID="{7C3C57D8-4B28-49DB-8945-F5AFEFEF02B2}" presName="level2Shape" presStyleLbl="node3" presStyleIdx="0" presStyleCnt="1"/>
      <dgm:spPr/>
      <dgm:t>
        <a:bodyPr/>
        <a:lstStyle/>
        <a:p>
          <a:endParaRPr lang="es-PE"/>
        </a:p>
      </dgm:t>
    </dgm:pt>
    <dgm:pt modelId="{492957AF-6CBC-4F26-84D0-E6A61868E21D}" type="pres">
      <dgm:prSet presAssocID="{7C3C57D8-4B28-49DB-8945-F5AFEFEF02B2}" presName="hierChild3" presStyleCnt="0"/>
      <dgm:spPr/>
    </dgm:pt>
    <dgm:pt modelId="{0D98CE67-E754-463F-BD0E-A18E1F80F21A}" type="pres">
      <dgm:prSet presAssocID="{C462900E-E92A-41AE-B1AD-D248BCC7BD2B}" presName="Name19" presStyleLbl="parChTrans1D2" presStyleIdx="1" presStyleCnt="4"/>
      <dgm:spPr/>
      <dgm:t>
        <a:bodyPr/>
        <a:lstStyle/>
        <a:p>
          <a:endParaRPr lang="es-PE"/>
        </a:p>
      </dgm:t>
    </dgm:pt>
    <dgm:pt modelId="{F683EFE0-4B18-4E6B-83E3-31B473ADAF63}" type="pres">
      <dgm:prSet presAssocID="{72978590-591D-4002-99D7-D9CE6D1753B8}" presName="Name21" presStyleCnt="0"/>
      <dgm:spPr/>
    </dgm:pt>
    <dgm:pt modelId="{3259ED84-BE13-44DF-BA9C-D00DC823079B}" type="pres">
      <dgm:prSet presAssocID="{72978590-591D-4002-99D7-D9CE6D1753B8}" presName="level2Shape" presStyleLbl="node2" presStyleIdx="1" presStyleCnt="4" custLinFactNeighborY="-758"/>
      <dgm:spPr/>
      <dgm:t>
        <a:bodyPr/>
        <a:lstStyle/>
        <a:p>
          <a:endParaRPr lang="es-PE"/>
        </a:p>
      </dgm:t>
    </dgm:pt>
    <dgm:pt modelId="{3BCB5AAA-F12F-46F6-9E38-F805A5F53650}" type="pres">
      <dgm:prSet presAssocID="{72978590-591D-4002-99D7-D9CE6D1753B8}" presName="hierChild3" presStyleCnt="0"/>
      <dgm:spPr/>
    </dgm:pt>
    <dgm:pt modelId="{0D4DCC17-A4B9-49FC-AE7A-015720372BBD}" type="pres">
      <dgm:prSet presAssocID="{CE725D4A-F9FB-4121-81B8-3565993B8F7F}" presName="Name19" presStyleLbl="parChTrans1D2" presStyleIdx="2" presStyleCnt="4"/>
      <dgm:spPr/>
      <dgm:t>
        <a:bodyPr/>
        <a:lstStyle/>
        <a:p>
          <a:endParaRPr lang="es-PE"/>
        </a:p>
      </dgm:t>
    </dgm:pt>
    <dgm:pt modelId="{C1C2E48C-72B8-433A-8A3C-272D9D6E5142}" type="pres">
      <dgm:prSet presAssocID="{6DD54AB3-2F94-443E-8682-45180D728253}" presName="Name21" presStyleCnt="0"/>
      <dgm:spPr/>
    </dgm:pt>
    <dgm:pt modelId="{014035FA-7970-47E7-A4AE-91122FB8FBCB}" type="pres">
      <dgm:prSet presAssocID="{6DD54AB3-2F94-443E-8682-45180D728253}" presName="level2Shape" presStyleLbl="node2" presStyleIdx="2" presStyleCnt="4"/>
      <dgm:spPr/>
      <dgm:t>
        <a:bodyPr/>
        <a:lstStyle/>
        <a:p>
          <a:endParaRPr lang="es-PE"/>
        </a:p>
      </dgm:t>
    </dgm:pt>
    <dgm:pt modelId="{94663374-6EE3-484E-997E-D1864CD8C0E3}" type="pres">
      <dgm:prSet presAssocID="{6DD54AB3-2F94-443E-8682-45180D728253}" presName="hierChild3" presStyleCnt="0"/>
      <dgm:spPr/>
    </dgm:pt>
    <dgm:pt modelId="{A576A57F-FC37-474D-BD1C-742FDC038B5A}" type="pres">
      <dgm:prSet presAssocID="{DDA803DF-57F7-48FD-951B-35F473710005}" presName="Name19" presStyleLbl="parChTrans1D2" presStyleIdx="3" presStyleCnt="4"/>
      <dgm:spPr/>
      <dgm:t>
        <a:bodyPr/>
        <a:lstStyle/>
        <a:p>
          <a:endParaRPr lang="es-PE"/>
        </a:p>
      </dgm:t>
    </dgm:pt>
    <dgm:pt modelId="{56D195A3-0DF0-409D-9923-53F81B4F1F9B}" type="pres">
      <dgm:prSet presAssocID="{2600D04B-CC81-40CF-AE35-2502176BC549}" presName="Name21" presStyleCnt="0"/>
      <dgm:spPr/>
    </dgm:pt>
    <dgm:pt modelId="{1406F019-65D7-4C83-8D91-A2C0DCD32A22}" type="pres">
      <dgm:prSet presAssocID="{2600D04B-CC81-40CF-AE35-2502176BC549}" presName="level2Shape" presStyleLbl="node2" presStyleIdx="3" presStyleCnt="4"/>
      <dgm:spPr/>
      <dgm:t>
        <a:bodyPr/>
        <a:lstStyle/>
        <a:p>
          <a:endParaRPr lang="es-PE"/>
        </a:p>
      </dgm:t>
    </dgm:pt>
    <dgm:pt modelId="{35F86082-D4AE-4546-966C-1E27625EAAAC}" type="pres">
      <dgm:prSet presAssocID="{2600D04B-CC81-40CF-AE35-2502176BC549}" presName="hierChild3" presStyleCnt="0"/>
      <dgm:spPr/>
    </dgm:pt>
    <dgm:pt modelId="{A8684371-C64E-442B-9A6C-DF7E4A761941}" type="pres">
      <dgm:prSet presAssocID="{98E33484-8A5C-4C1A-B83D-FE7BA388D135}" presName="bgShapesFlow" presStyleCnt="0"/>
      <dgm:spPr/>
    </dgm:pt>
  </dgm:ptLst>
  <dgm:cxnLst>
    <dgm:cxn modelId="{E3F5D2D9-83AF-4145-A4C0-0C0C3EB2AF9B}" type="presOf" srcId="{664DA109-A252-4633-B4E0-1019DA207D89}" destId="{59DF5ABD-BD9F-4A9E-BAAA-F0B6F6CDFAC7}" srcOrd="0" destOrd="0" presId="urn:microsoft.com/office/officeart/2005/8/layout/hierarchy6"/>
    <dgm:cxn modelId="{0140332E-C329-417B-BC5F-E08ADB630B35}" type="presOf" srcId="{C6F67ADF-5C67-4FC3-ACD5-49A1B66A462D}" destId="{05482A45-4855-4F8E-8D87-84B176DC699B}" srcOrd="0" destOrd="0" presId="urn:microsoft.com/office/officeart/2005/8/layout/hierarchy6"/>
    <dgm:cxn modelId="{28163D72-9F81-47D9-87F2-ABA34A9C6A0E}" type="presOf" srcId="{CDEA3988-BD14-4C43-9C9B-1FBC188CA2F7}" destId="{ECA33917-8109-491B-A86B-46664C878BEE}" srcOrd="0" destOrd="0" presId="urn:microsoft.com/office/officeart/2005/8/layout/hierarchy6"/>
    <dgm:cxn modelId="{D80CAD6B-A73F-4CAC-94BF-27D01FF41248}" srcId="{C6F67ADF-5C67-4FC3-ACD5-49A1B66A462D}" destId="{2600D04B-CC81-40CF-AE35-2502176BC549}" srcOrd="3" destOrd="0" parTransId="{DDA803DF-57F7-48FD-951B-35F473710005}" sibTransId="{CC1805FD-3C4F-4EAE-A163-34AB446557E9}"/>
    <dgm:cxn modelId="{5DA365E9-ADA9-4360-BCB0-CB095433DFD5}" type="presOf" srcId="{C462900E-E92A-41AE-B1AD-D248BCC7BD2B}" destId="{0D98CE67-E754-463F-BD0E-A18E1F80F21A}" srcOrd="0" destOrd="0" presId="urn:microsoft.com/office/officeart/2005/8/layout/hierarchy6"/>
    <dgm:cxn modelId="{02CE3F3C-BCB9-4932-8552-471538230FF8}" srcId="{98E33484-8A5C-4C1A-B83D-FE7BA388D135}" destId="{C6F67ADF-5C67-4FC3-ACD5-49A1B66A462D}" srcOrd="0" destOrd="0" parTransId="{02599AD8-8968-45B3-83F7-C3A08E3AAFB9}" sibTransId="{0A5BAA03-C19C-493E-A890-04A1887DAD7A}"/>
    <dgm:cxn modelId="{7880C68E-435B-438B-B4AB-B069EFF99F76}" srcId="{C6F67ADF-5C67-4FC3-ACD5-49A1B66A462D}" destId="{72978590-591D-4002-99D7-D9CE6D1753B8}" srcOrd="1" destOrd="0" parTransId="{C462900E-E92A-41AE-B1AD-D248BCC7BD2B}" sibTransId="{619D7D75-2145-40AC-B9BC-C181CB989EDE}"/>
    <dgm:cxn modelId="{AA59B098-963D-4311-B757-3E608761B1C9}" srcId="{C6F67ADF-5C67-4FC3-ACD5-49A1B66A462D}" destId="{6DD54AB3-2F94-443E-8682-45180D728253}" srcOrd="2" destOrd="0" parTransId="{CE725D4A-F9FB-4121-81B8-3565993B8F7F}" sibTransId="{A623D0B6-1A44-4E11-B24B-45A17FC68B9E}"/>
    <dgm:cxn modelId="{14FB87BE-0C2B-4A53-9ECB-8EA7B6D18E7E}" srcId="{C6F67ADF-5C67-4FC3-ACD5-49A1B66A462D}" destId="{664DA109-A252-4633-B4E0-1019DA207D89}" srcOrd="0" destOrd="0" parTransId="{CDEA3988-BD14-4C43-9C9B-1FBC188CA2F7}" sibTransId="{4E245C14-17C2-4A6E-8766-8B568345B2FD}"/>
    <dgm:cxn modelId="{09382210-0160-47AA-A14E-C8E762FA04BE}" srcId="{664DA109-A252-4633-B4E0-1019DA207D89}" destId="{7C3C57D8-4B28-49DB-8945-F5AFEFEF02B2}" srcOrd="0" destOrd="0" parTransId="{B20B5558-3B85-490F-9730-E2E977B195FB}" sibTransId="{77520E22-604D-457B-97C9-A74642A20F9A}"/>
    <dgm:cxn modelId="{4F769A7F-FE96-45F5-B0EF-5F4163140D7A}" type="presOf" srcId="{6DD54AB3-2F94-443E-8682-45180D728253}" destId="{014035FA-7970-47E7-A4AE-91122FB8FBCB}" srcOrd="0" destOrd="0" presId="urn:microsoft.com/office/officeart/2005/8/layout/hierarchy6"/>
    <dgm:cxn modelId="{EB2B67F2-E36A-4080-AE18-A331D788037D}" type="presOf" srcId="{DDA803DF-57F7-48FD-951B-35F473710005}" destId="{A576A57F-FC37-474D-BD1C-742FDC038B5A}" srcOrd="0" destOrd="0" presId="urn:microsoft.com/office/officeart/2005/8/layout/hierarchy6"/>
    <dgm:cxn modelId="{DBC0CA11-5953-4DAB-9CCE-E9E6011326F1}" type="presOf" srcId="{72978590-591D-4002-99D7-D9CE6D1753B8}" destId="{3259ED84-BE13-44DF-BA9C-D00DC823079B}" srcOrd="0" destOrd="0" presId="urn:microsoft.com/office/officeart/2005/8/layout/hierarchy6"/>
    <dgm:cxn modelId="{C0C57AFC-B95D-4C9B-ABFC-85FA1B71BBB2}" type="presOf" srcId="{B20B5558-3B85-490F-9730-E2E977B195FB}" destId="{A7AF6D49-9F30-4A14-A0F1-65FD0B62FD98}" srcOrd="0" destOrd="0" presId="urn:microsoft.com/office/officeart/2005/8/layout/hierarchy6"/>
    <dgm:cxn modelId="{FF025D41-47E9-4B87-8AE7-C8EBA406369F}" type="presOf" srcId="{2600D04B-CC81-40CF-AE35-2502176BC549}" destId="{1406F019-65D7-4C83-8D91-A2C0DCD32A22}" srcOrd="0" destOrd="0" presId="urn:microsoft.com/office/officeart/2005/8/layout/hierarchy6"/>
    <dgm:cxn modelId="{FCE36C48-6869-4929-BBF6-AD57A5BC3586}" type="presOf" srcId="{98E33484-8A5C-4C1A-B83D-FE7BA388D135}" destId="{37F14C1E-43B1-4786-9BFB-2A74003CA0BA}" srcOrd="0" destOrd="0" presId="urn:microsoft.com/office/officeart/2005/8/layout/hierarchy6"/>
    <dgm:cxn modelId="{DC27D450-787E-4874-A9BC-32E4403B9E78}" type="presOf" srcId="{CE725D4A-F9FB-4121-81B8-3565993B8F7F}" destId="{0D4DCC17-A4B9-49FC-AE7A-015720372BBD}" srcOrd="0" destOrd="0" presId="urn:microsoft.com/office/officeart/2005/8/layout/hierarchy6"/>
    <dgm:cxn modelId="{7FFA0FB6-0A6E-4567-99B2-5772CD4E1192}" type="presOf" srcId="{7C3C57D8-4B28-49DB-8945-F5AFEFEF02B2}" destId="{B230C413-A538-4997-8980-AAB0C1833A87}" srcOrd="0" destOrd="0" presId="urn:microsoft.com/office/officeart/2005/8/layout/hierarchy6"/>
    <dgm:cxn modelId="{9610123A-3CDB-4029-91AA-FE03085A4A6C}" type="presParOf" srcId="{37F14C1E-43B1-4786-9BFB-2A74003CA0BA}" destId="{431E6731-4D58-4220-84AA-4299A8377CCB}" srcOrd="0" destOrd="0" presId="urn:microsoft.com/office/officeart/2005/8/layout/hierarchy6"/>
    <dgm:cxn modelId="{96E825D2-251C-4020-BD86-C99AF0DCB3D7}" type="presParOf" srcId="{431E6731-4D58-4220-84AA-4299A8377CCB}" destId="{A4A4EB74-1A1B-4A8D-B994-CC497F14E730}" srcOrd="0" destOrd="0" presId="urn:microsoft.com/office/officeart/2005/8/layout/hierarchy6"/>
    <dgm:cxn modelId="{32C3903E-2F5A-41E9-B740-4F1D9E5E7089}" type="presParOf" srcId="{A4A4EB74-1A1B-4A8D-B994-CC497F14E730}" destId="{6A1CE55D-3B5B-4C41-957D-CAC4C79F6C4D}" srcOrd="0" destOrd="0" presId="urn:microsoft.com/office/officeart/2005/8/layout/hierarchy6"/>
    <dgm:cxn modelId="{E1BC7D94-0F4C-4D26-8413-1153AAF0D555}" type="presParOf" srcId="{6A1CE55D-3B5B-4C41-957D-CAC4C79F6C4D}" destId="{05482A45-4855-4F8E-8D87-84B176DC699B}" srcOrd="0" destOrd="0" presId="urn:microsoft.com/office/officeart/2005/8/layout/hierarchy6"/>
    <dgm:cxn modelId="{0E6EED36-1AE4-4E7D-A63E-3062A833226F}" type="presParOf" srcId="{6A1CE55D-3B5B-4C41-957D-CAC4C79F6C4D}" destId="{E379E8E6-A369-43E4-A09D-B95100BC0D91}" srcOrd="1" destOrd="0" presId="urn:microsoft.com/office/officeart/2005/8/layout/hierarchy6"/>
    <dgm:cxn modelId="{09E25BF3-92B6-45B6-B0D5-D9A43B928711}" type="presParOf" srcId="{E379E8E6-A369-43E4-A09D-B95100BC0D91}" destId="{ECA33917-8109-491B-A86B-46664C878BEE}" srcOrd="0" destOrd="0" presId="urn:microsoft.com/office/officeart/2005/8/layout/hierarchy6"/>
    <dgm:cxn modelId="{3A4453EF-1EE3-45D0-8DEB-33B9A3B2232D}" type="presParOf" srcId="{E379E8E6-A369-43E4-A09D-B95100BC0D91}" destId="{2ECD0E20-66BC-4B63-9C80-00AE6E8C39E6}" srcOrd="1" destOrd="0" presId="urn:microsoft.com/office/officeart/2005/8/layout/hierarchy6"/>
    <dgm:cxn modelId="{827203AF-F576-4489-B745-8E3769F5F0CE}" type="presParOf" srcId="{2ECD0E20-66BC-4B63-9C80-00AE6E8C39E6}" destId="{59DF5ABD-BD9F-4A9E-BAAA-F0B6F6CDFAC7}" srcOrd="0" destOrd="0" presId="urn:microsoft.com/office/officeart/2005/8/layout/hierarchy6"/>
    <dgm:cxn modelId="{E321549C-6F09-4AAE-8CDE-903C5F3148DA}" type="presParOf" srcId="{2ECD0E20-66BC-4B63-9C80-00AE6E8C39E6}" destId="{82A3A480-A919-4B2D-B642-D41C0A23712E}" srcOrd="1" destOrd="0" presId="urn:microsoft.com/office/officeart/2005/8/layout/hierarchy6"/>
    <dgm:cxn modelId="{32716A2F-26B7-4B56-B1DC-3CF54673C578}" type="presParOf" srcId="{82A3A480-A919-4B2D-B642-D41C0A23712E}" destId="{A7AF6D49-9F30-4A14-A0F1-65FD0B62FD98}" srcOrd="0" destOrd="0" presId="urn:microsoft.com/office/officeart/2005/8/layout/hierarchy6"/>
    <dgm:cxn modelId="{941ACA6E-E3B4-4350-9FDC-45C64BA3FD9A}" type="presParOf" srcId="{82A3A480-A919-4B2D-B642-D41C0A23712E}" destId="{A26BDC5D-8AD6-41C9-93BF-E5DD8B9AFBAB}" srcOrd="1" destOrd="0" presId="urn:microsoft.com/office/officeart/2005/8/layout/hierarchy6"/>
    <dgm:cxn modelId="{3AC96197-A8F5-4FCF-BC4C-54E6C046B922}" type="presParOf" srcId="{A26BDC5D-8AD6-41C9-93BF-E5DD8B9AFBAB}" destId="{B230C413-A538-4997-8980-AAB0C1833A87}" srcOrd="0" destOrd="0" presId="urn:microsoft.com/office/officeart/2005/8/layout/hierarchy6"/>
    <dgm:cxn modelId="{291120A2-8DBD-462D-B037-C2D46765E294}" type="presParOf" srcId="{A26BDC5D-8AD6-41C9-93BF-E5DD8B9AFBAB}" destId="{492957AF-6CBC-4F26-84D0-E6A61868E21D}" srcOrd="1" destOrd="0" presId="urn:microsoft.com/office/officeart/2005/8/layout/hierarchy6"/>
    <dgm:cxn modelId="{72CECD12-F3B6-454A-8F79-1A36AD19370F}" type="presParOf" srcId="{E379E8E6-A369-43E4-A09D-B95100BC0D91}" destId="{0D98CE67-E754-463F-BD0E-A18E1F80F21A}" srcOrd="2" destOrd="0" presId="urn:microsoft.com/office/officeart/2005/8/layout/hierarchy6"/>
    <dgm:cxn modelId="{06A9B3CE-4012-47BF-B9FA-9E9AABEED00F}" type="presParOf" srcId="{E379E8E6-A369-43E4-A09D-B95100BC0D91}" destId="{F683EFE0-4B18-4E6B-83E3-31B473ADAF63}" srcOrd="3" destOrd="0" presId="urn:microsoft.com/office/officeart/2005/8/layout/hierarchy6"/>
    <dgm:cxn modelId="{1FEC15E5-E7FD-4F09-B83B-C6CCE815ABE6}" type="presParOf" srcId="{F683EFE0-4B18-4E6B-83E3-31B473ADAF63}" destId="{3259ED84-BE13-44DF-BA9C-D00DC823079B}" srcOrd="0" destOrd="0" presId="urn:microsoft.com/office/officeart/2005/8/layout/hierarchy6"/>
    <dgm:cxn modelId="{F3CC9DE1-D852-4489-9475-7C20154F57CF}" type="presParOf" srcId="{F683EFE0-4B18-4E6B-83E3-31B473ADAF63}" destId="{3BCB5AAA-F12F-46F6-9E38-F805A5F53650}" srcOrd="1" destOrd="0" presId="urn:microsoft.com/office/officeart/2005/8/layout/hierarchy6"/>
    <dgm:cxn modelId="{096BD2FC-1984-4852-9A49-61297978B874}" type="presParOf" srcId="{E379E8E6-A369-43E4-A09D-B95100BC0D91}" destId="{0D4DCC17-A4B9-49FC-AE7A-015720372BBD}" srcOrd="4" destOrd="0" presId="urn:microsoft.com/office/officeart/2005/8/layout/hierarchy6"/>
    <dgm:cxn modelId="{2088901E-A641-48FC-BE74-64AA12B2D7C8}" type="presParOf" srcId="{E379E8E6-A369-43E4-A09D-B95100BC0D91}" destId="{C1C2E48C-72B8-433A-8A3C-272D9D6E5142}" srcOrd="5" destOrd="0" presId="urn:microsoft.com/office/officeart/2005/8/layout/hierarchy6"/>
    <dgm:cxn modelId="{82F31FDD-2E48-4BCD-AB88-D55270687D4F}" type="presParOf" srcId="{C1C2E48C-72B8-433A-8A3C-272D9D6E5142}" destId="{014035FA-7970-47E7-A4AE-91122FB8FBCB}" srcOrd="0" destOrd="0" presId="urn:microsoft.com/office/officeart/2005/8/layout/hierarchy6"/>
    <dgm:cxn modelId="{EC247FCA-DD92-4B94-AA0C-81F190CC47C3}" type="presParOf" srcId="{C1C2E48C-72B8-433A-8A3C-272D9D6E5142}" destId="{94663374-6EE3-484E-997E-D1864CD8C0E3}" srcOrd="1" destOrd="0" presId="urn:microsoft.com/office/officeart/2005/8/layout/hierarchy6"/>
    <dgm:cxn modelId="{95E38A2C-26C4-430B-BC4F-83BF70844EC1}" type="presParOf" srcId="{E379E8E6-A369-43E4-A09D-B95100BC0D91}" destId="{A576A57F-FC37-474D-BD1C-742FDC038B5A}" srcOrd="6" destOrd="0" presId="urn:microsoft.com/office/officeart/2005/8/layout/hierarchy6"/>
    <dgm:cxn modelId="{BD5A184D-203A-4996-8523-834A574B9416}" type="presParOf" srcId="{E379E8E6-A369-43E4-A09D-B95100BC0D91}" destId="{56D195A3-0DF0-409D-9923-53F81B4F1F9B}" srcOrd="7" destOrd="0" presId="urn:microsoft.com/office/officeart/2005/8/layout/hierarchy6"/>
    <dgm:cxn modelId="{2AFE7D96-E506-49E8-861C-0FE0F43DC154}" type="presParOf" srcId="{56D195A3-0DF0-409D-9923-53F81B4F1F9B}" destId="{1406F019-65D7-4C83-8D91-A2C0DCD32A22}" srcOrd="0" destOrd="0" presId="urn:microsoft.com/office/officeart/2005/8/layout/hierarchy6"/>
    <dgm:cxn modelId="{597A0B8A-107D-45DC-95BD-769D2EFD4EF8}" type="presParOf" srcId="{56D195A3-0DF0-409D-9923-53F81B4F1F9B}" destId="{35F86082-D4AE-4546-966C-1E27625EAAAC}" srcOrd="1" destOrd="0" presId="urn:microsoft.com/office/officeart/2005/8/layout/hierarchy6"/>
    <dgm:cxn modelId="{57D6E08A-D80F-46D8-9515-4395169806A4}" type="presParOf" srcId="{37F14C1E-43B1-4786-9BFB-2A74003CA0BA}" destId="{A8684371-C64E-442B-9A6C-DF7E4A76194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CA5599-D563-44F6-BEB5-26CBD8664E5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PE"/>
        </a:p>
      </dgm:t>
    </dgm:pt>
    <dgm:pt modelId="{102F7E90-FE2D-47B3-ACBE-43B7917DA6E4}">
      <dgm:prSet phldrT="[Texto]" custT="1"/>
      <dgm:spPr/>
      <dgm:t>
        <a:bodyPr/>
        <a:lstStyle/>
        <a:p>
          <a:r>
            <a:rPr lang="es-PE" sz="2400" b="1" dirty="0" smtClean="0">
              <a:solidFill>
                <a:srgbClr val="FF0000"/>
              </a:solidFill>
            </a:rPr>
            <a:t>Constitución Política del Perú</a:t>
          </a:r>
          <a:r>
            <a:rPr lang="es-PE" sz="2400" dirty="0" smtClean="0">
              <a:solidFill>
                <a:srgbClr val="FF0000"/>
              </a:solidFill>
            </a:rPr>
            <a:t>.</a:t>
          </a:r>
        </a:p>
        <a:p>
          <a:r>
            <a:rPr lang="es-PE" sz="1800" b="1" dirty="0" smtClean="0"/>
            <a:t>Artículo 2° “Toda persona tiene derecho a la vida a su identidad a su integridad moral psíquica y física y a su libre desarrollo y bienestar”. </a:t>
          </a:r>
        </a:p>
      </dgm:t>
    </dgm:pt>
    <dgm:pt modelId="{B79A95DA-91F1-4DF0-8094-D7B21793D3C5}" type="parTrans" cxnId="{00E66306-2159-42B9-9ED1-7E508C75200D}">
      <dgm:prSet/>
      <dgm:spPr/>
      <dgm:t>
        <a:bodyPr/>
        <a:lstStyle/>
        <a:p>
          <a:endParaRPr lang="es-PE"/>
        </a:p>
      </dgm:t>
    </dgm:pt>
    <dgm:pt modelId="{D2FF6616-EEC1-411B-8719-F69FA403D257}" type="sibTrans" cxnId="{00E66306-2159-42B9-9ED1-7E508C75200D}">
      <dgm:prSet/>
      <dgm:spPr/>
      <dgm:t>
        <a:bodyPr/>
        <a:lstStyle/>
        <a:p>
          <a:endParaRPr lang="es-PE"/>
        </a:p>
      </dgm:t>
    </dgm:pt>
    <dgm:pt modelId="{787CE47D-AFA6-45EB-A442-53447F55B6BF}">
      <dgm:prSet phldrT="[Texto]" custT="1"/>
      <dgm:spPr/>
      <dgm:t>
        <a:bodyPr anchor="t"/>
        <a:lstStyle/>
        <a:p>
          <a:pPr algn="ctr">
            <a:lnSpc>
              <a:spcPct val="100000"/>
            </a:lnSpc>
          </a:pPr>
          <a:r>
            <a:rPr lang="es-PE" sz="2000" b="1" dirty="0" smtClean="0">
              <a:solidFill>
                <a:srgbClr val="FF0000"/>
              </a:solidFill>
            </a:rPr>
            <a:t>Ley 30364 </a:t>
          </a:r>
          <a:r>
            <a:rPr lang="es-PE" sz="2000" dirty="0" smtClean="0">
              <a:solidFill>
                <a:srgbClr val="FF0000"/>
              </a:solidFill>
            </a:rPr>
            <a:t>– </a:t>
          </a:r>
        </a:p>
        <a:p>
          <a:pPr algn="ctr">
            <a:lnSpc>
              <a:spcPct val="100000"/>
            </a:lnSpc>
          </a:pPr>
          <a:r>
            <a:rPr lang="es-PE" sz="1800" b="1" dirty="0" smtClean="0">
              <a:solidFill>
                <a:schemeClr val="bg1"/>
              </a:solidFill>
            </a:rPr>
            <a:t>Ley para prevenir, sancionar y erradicar la violencia contra las mujeres y los integrantes del grupo familiar y su reglamento.</a:t>
          </a:r>
          <a:endParaRPr lang="es-PE" sz="2000" b="1" dirty="0" smtClean="0">
            <a:solidFill>
              <a:schemeClr val="bg1"/>
            </a:solidFill>
          </a:endParaRPr>
        </a:p>
      </dgm:t>
    </dgm:pt>
    <dgm:pt modelId="{A1631746-3998-4E83-AC32-7A39C5C862DD}" type="parTrans" cxnId="{B119CE65-EE62-4B30-B519-771248B42BD3}">
      <dgm:prSet/>
      <dgm:spPr/>
      <dgm:t>
        <a:bodyPr/>
        <a:lstStyle/>
        <a:p>
          <a:endParaRPr lang="es-PE"/>
        </a:p>
      </dgm:t>
    </dgm:pt>
    <dgm:pt modelId="{D5D703CB-C379-4738-BE37-8FB5D69EDA1A}" type="sibTrans" cxnId="{B119CE65-EE62-4B30-B519-771248B42BD3}">
      <dgm:prSet/>
      <dgm:spPr/>
      <dgm:t>
        <a:bodyPr/>
        <a:lstStyle/>
        <a:p>
          <a:endParaRPr lang="es-PE"/>
        </a:p>
      </dgm:t>
    </dgm:pt>
    <dgm:pt modelId="{9F05DB47-43FE-4D2B-895F-2C0F2D74578E}">
      <dgm:prSet phldrT="[Texto]" custT="1"/>
      <dgm:spPr/>
      <dgm:t>
        <a:bodyPr/>
        <a:lstStyle/>
        <a:p>
          <a:pPr>
            <a:lnSpc>
              <a:spcPct val="90000"/>
            </a:lnSpc>
          </a:pPr>
          <a:r>
            <a:rPr lang="es-PE" sz="2400" b="1" dirty="0" smtClean="0">
              <a:solidFill>
                <a:srgbClr val="FF0000"/>
              </a:solidFill>
            </a:rPr>
            <a:t>Decreto Legislativo N°1323 </a:t>
          </a:r>
        </a:p>
        <a:p>
          <a:pPr>
            <a:lnSpc>
              <a:spcPct val="100000"/>
            </a:lnSpc>
          </a:pPr>
          <a:r>
            <a:rPr lang="es-PE" sz="1400" b="1" dirty="0" smtClean="0"/>
            <a:t>Incorpora modificaciones en relación a la violencia psicológica y a lesiones corporales con menos de 10 días de atención facultativa serán consideradas delito de agresiones contra las mujeres y los integrantes del grupo familiar.</a:t>
          </a:r>
          <a:endParaRPr lang="es-PE" sz="1400" b="1" dirty="0"/>
        </a:p>
      </dgm:t>
    </dgm:pt>
    <dgm:pt modelId="{472DD2C1-43C3-473E-9D65-7B81A09C1A8B}" type="parTrans" cxnId="{9A1D854A-01BF-4306-A7E6-86380CEDD94F}">
      <dgm:prSet/>
      <dgm:spPr/>
      <dgm:t>
        <a:bodyPr/>
        <a:lstStyle/>
        <a:p>
          <a:endParaRPr lang="es-PE"/>
        </a:p>
      </dgm:t>
    </dgm:pt>
    <dgm:pt modelId="{B7B922E0-9AAD-4AB5-A6E6-052041F0F38E}" type="sibTrans" cxnId="{9A1D854A-01BF-4306-A7E6-86380CEDD94F}">
      <dgm:prSet/>
      <dgm:spPr/>
      <dgm:t>
        <a:bodyPr/>
        <a:lstStyle/>
        <a:p>
          <a:endParaRPr lang="es-PE"/>
        </a:p>
      </dgm:t>
    </dgm:pt>
    <dgm:pt modelId="{FC402B21-16E5-46CE-8BB1-101B12D3B638}">
      <dgm:prSet custT="1"/>
      <dgm:spPr/>
      <dgm:t>
        <a:bodyPr/>
        <a:lstStyle/>
        <a:p>
          <a:r>
            <a:rPr lang="es-PE" sz="2000" b="1" dirty="0" smtClean="0">
              <a:solidFill>
                <a:srgbClr val="FF0000"/>
              </a:solidFill>
            </a:rPr>
            <a:t>Decreto Legislativo </a:t>
          </a:r>
          <a:r>
            <a:rPr lang="es-PE" sz="2000" b="1" dirty="0" smtClean="0">
              <a:solidFill>
                <a:srgbClr val="FF0000"/>
              </a:solidFill>
            </a:rPr>
            <a:t>1386 (04/09/2018)</a:t>
          </a:r>
          <a:r>
            <a:rPr lang="es-PE" sz="1600" b="1" dirty="0" smtClean="0">
              <a:solidFill>
                <a:srgbClr val="FF0000"/>
              </a:solidFill>
            </a:rPr>
            <a:t>. </a:t>
          </a:r>
          <a:endParaRPr lang="es-PE" sz="1600" b="1" dirty="0" smtClean="0">
            <a:solidFill>
              <a:srgbClr val="FF0000"/>
            </a:solidFill>
          </a:endParaRPr>
        </a:p>
        <a:p>
          <a:r>
            <a:rPr lang="es-PE" sz="1600" b="1" dirty="0" smtClean="0"/>
            <a:t>“Modifica la Ley 30364, Ley para prevenir sancionar y erradicar la Violencia contra las Mujeres y los integrantes del Grupo Familiar” </a:t>
          </a:r>
          <a:endParaRPr lang="es-PE" sz="1600" b="1" dirty="0"/>
        </a:p>
      </dgm:t>
    </dgm:pt>
    <dgm:pt modelId="{E400C9E4-842C-4896-9407-539F3F8A5AD4}" type="parTrans" cxnId="{302AA499-5779-4FB2-BCB9-937715E14AD3}">
      <dgm:prSet/>
      <dgm:spPr/>
      <dgm:t>
        <a:bodyPr/>
        <a:lstStyle/>
        <a:p>
          <a:endParaRPr lang="es-PE"/>
        </a:p>
      </dgm:t>
    </dgm:pt>
    <dgm:pt modelId="{D7B5969F-E62B-4F91-827E-9FC33A1FD402}" type="sibTrans" cxnId="{302AA499-5779-4FB2-BCB9-937715E14AD3}">
      <dgm:prSet/>
      <dgm:spPr/>
      <dgm:t>
        <a:bodyPr/>
        <a:lstStyle/>
        <a:p>
          <a:endParaRPr lang="es-PE"/>
        </a:p>
      </dgm:t>
    </dgm:pt>
    <dgm:pt modelId="{E4663F9F-DA71-419D-8BF2-E6290D80DAEE}">
      <dgm:prSet custT="1"/>
      <dgm:spPr/>
      <dgm:t>
        <a:bodyPr/>
        <a:lstStyle/>
        <a:p>
          <a:r>
            <a:rPr lang="es-PE" sz="2400" b="1" dirty="0" smtClean="0">
              <a:solidFill>
                <a:srgbClr val="FF0000"/>
              </a:solidFill>
            </a:rPr>
            <a:t>Ley 30862 </a:t>
          </a:r>
        </a:p>
        <a:p>
          <a:r>
            <a:rPr lang="es-PE" sz="1700" b="1" dirty="0" smtClean="0">
              <a:solidFill>
                <a:srgbClr val="FF0000"/>
              </a:solidFill>
            </a:rPr>
            <a:t>(25/10/2018). </a:t>
          </a:r>
        </a:p>
        <a:p>
          <a:r>
            <a:rPr lang="es-PE" sz="1700" b="1" dirty="0" smtClean="0"/>
            <a:t>“Ley que fortalece diversas normas para prevenir, sancionar y erradicar La Violencia contra Las Mujeres y Los Integrantes del Grupo Familiar”</a:t>
          </a:r>
          <a:endParaRPr lang="es-PE" sz="1700" dirty="0"/>
        </a:p>
      </dgm:t>
    </dgm:pt>
    <dgm:pt modelId="{25E97451-5E0C-4521-845D-4980413C2C63}" type="parTrans" cxnId="{B439E9FA-DCC3-4AB9-BD9B-DBF72316D0ED}">
      <dgm:prSet/>
      <dgm:spPr/>
    </dgm:pt>
    <dgm:pt modelId="{EEC7BD17-0FA6-4911-AF92-17F614513B09}" type="sibTrans" cxnId="{B439E9FA-DCC3-4AB9-BD9B-DBF72316D0ED}">
      <dgm:prSet/>
      <dgm:spPr/>
      <dgm:t>
        <a:bodyPr/>
        <a:lstStyle/>
        <a:p>
          <a:endParaRPr lang="es-PE"/>
        </a:p>
      </dgm:t>
    </dgm:pt>
    <dgm:pt modelId="{245AB0BF-C100-445F-A28B-8090001B3EF1}" type="pres">
      <dgm:prSet presAssocID="{92CA5599-D563-44F6-BEB5-26CBD8664E50}" presName="Name0" presStyleCnt="0">
        <dgm:presLayoutVars>
          <dgm:dir/>
          <dgm:resizeHandles val="exact"/>
        </dgm:presLayoutVars>
      </dgm:prSet>
      <dgm:spPr/>
      <dgm:t>
        <a:bodyPr/>
        <a:lstStyle/>
        <a:p>
          <a:endParaRPr lang="es-PE"/>
        </a:p>
      </dgm:t>
    </dgm:pt>
    <dgm:pt modelId="{73EB8357-BE69-4202-AB22-D1C391CFFF73}" type="pres">
      <dgm:prSet presAssocID="{102F7E90-FE2D-47B3-ACBE-43B7917DA6E4}" presName="node" presStyleLbl="node1" presStyleIdx="0" presStyleCnt="5">
        <dgm:presLayoutVars>
          <dgm:bulletEnabled val="1"/>
        </dgm:presLayoutVars>
      </dgm:prSet>
      <dgm:spPr/>
      <dgm:t>
        <a:bodyPr/>
        <a:lstStyle/>
        <a:p>
          <a:endParaRPr lang="es-PE"/>
        </a:p>
      </dgm:t>
    </dgm:pt>
    <dgm:pt modelId="{E447377F-D6FA-4DE5-945E-F8510FDC7608}" type="pres">
      <dgm:prSet presAssocID="{D2FF6616-EEC1-411B-8719-F69FA403D257}" presName="sibTrans" presStyleLbl="sibTrans1D1" presStyleIdx="0" presStyleCnt="4"/>
      <dgm:spPr/>
      <dgm:t>
        <a:bodyPr/>
        <a:lstStyle/>
        <a:p>
          <a:endParaRPr lang="es-PE"/>
        </a:p>
      </dgm:t>
    </dgm:pt>
    <dgm:pt modelId="{679BF866-817D-486E-BD77-72EE099AF73F}" type="pres">
      <dgm:prSet presAssocID="{D2FF6616-EEC1-411B-8719-F69FA403D257}" presName="connectorText" presStyleLbl="sibTrans1D1" presStyleIdx="0" presStyleCnt="4"/>
      <dgm:spPr/>
      <dgm:t>
        <a:bodyPr/>
        <a:lstStyle/>
        <a:p>
          <a:endParaRPr lang="es-PE"/>
        </a:p>
      </dgm:t>
    </dgm:pt>
    <dgm:pt modelId="{245ABB18-3BC7-4969-855A-B6E1FD4C70D4}" type="pres">
      <dgm:prSet presAssocID="{787CE47D-AFA6-45EB-A442-53447F55B6BF}" presName="node" presStyleLbl="node1" presStyleIdx="1" presStyleCnt="5">
        <dgm:presLayoutVars>
          <dgm:bulletEnabled val="1"/>
        </dgm:presLayoutVars>
      </dgm:prSet>
      <dgm:spPr/>
      <dgm:t>
        <a:bodyPr/>
        <a:lstStyle/>
        <a:p>
          <a:endParaRPr lang="es-PE"/>
        </a:p>
      </dgm:t>
    </dgm:pt>
    <dgm:pt modelId="{07F72FB8-0946-4D23-85EE-92F3703920A3}" type="pres">
      <dgm:prSet presAssocID="{D5D703CB-C379-4738-BE37-8FB5D69EDA1A}" presName="sibTrans" presStyleLbl="sibTrans1D1" presStyleIdx="1" presStyleCnt="4"/>
      <dgm:spPr/>
      <dgm:t>
        <a:bodyPr/>
        <a:lstStyle/>
        <a:p>
          <a:endParaRPr lang="es-PE"/>
        </a:p>
      </dgm:t>
    </dgm:pt>
    <dgm:pt modelId="{29035B00-10B6-4AD5-888F-741CB663C730}" type="pres">
      <dgm:prSet presAssocID="{D5D703CB-C379-4738-BE37-8FB5D69EDA1A}" presName="connectorText" presStyleLbl="sibTrans1D1" presStyleIdx="1" presStyleCnt="4"/>
      <dgm:spPr/>
      <dgm:t>
        <a:bodyPr/>
        <a:lstStyle/>
        <a:p>
          <a:endParaRPr lang="es-PE"/>
        </a:p>
      </dgm:t>
    </dgm:pt>
    <dgm:pt modelId="{5F33B336-1E97-4B46-A6BC-BC79836599B5}" type="pres">
      <dgm:prSet presAssocID="{9F05DB47-43FE-4D2B-895F-2C0F2D74578E}" presName="node" presStyleLbl="node1" presStyleIdx="2" presStyleCnt="5">
        <dgm:presLayoutVars>
          <dgm:bulletEnabled val="1"/>
        </dgm:presLayoutVars>
      </dgm:prSet>
      <dgm:spPr/>
      <dgm:t>
        <a:bodyPr/>
        <a:lstStyle/>
        <a:p>
          <a:endParaRPr lang="es-PE"/>
        </a:p>
      </dgm:t>
    </dgm:pt>
    <dgm:pt modelId="{CB2500C3-BA9B-4D75-8B77-DE65A760B00F}" type="pres">
      <dgm:prSet presAssocID="{B7B922E0-9AAD-4AB5-A6E6-052041F0F38E}" presName="sibTrans" presStyleLbl="sibTrans1D1" presStyleIdx="2" presStyleCnt="4"/>
      <dgm:spPr/>
      <dgm:t>
        <a:bodyPr/>
        <a:lstStyle/>
        <a:p>
          <a:endParaRPr lang="es-PE"/>
        </a:p>
      </dgm:t>
    </dgm:pt>
    <dgm:pt modelId="{2586CBDA-F6E6-4951-9222-0B0948E42812}" type="pres">
      <dgm:prSet presAssocID="{B7B922E0-9AAD-4AB5-A6E6-052041F0F38E}" presName="connectorText" presStyleLbl="sibTrans1D1" presStyleIdx="2" presStyleCnt="4"/>
      <dgm:spPr/>
      <dgm:t>
        <a:bodyPr/>
        <a:lstStyle/>
        <a:p>
          <a:endParaRPr lang="es-PE"/>
        </a:p>
      </dgm:t>
    </dgm:pt>
    <dgm:pt modelId="{2DEBE1EE-82E2-4EBF-8B8B-00DECAB228F3}" type="pres">
      <dgm:prSet presAssocID="{FC402B21-16E5-46CE-8BB1-101B12D3B638}" presName="node" presStyleLbl="node1" presStyleIdx="3" presStyleCnt="5" custLinFactNeighborX="3824" custLinFactNeighborY="-4903">
        <dgm:presLayoutVars>
          <dgm:bulletEnabled val="1"/>
        </dgm:presLayoutVars>
      </dgm:prSet>
      <dgm:spPr/>
      <dgm:t>
        <a:bodyPr/>
        <a:lstStyle/>
        <a:p>
          <a:endParaRPr lang="es-PE"/>
        </a:p>
      </dgm:t>
    </dgm:pt>
    <dgm:pt modelId="{CF85B0BE-C408-46C0-B8F5-9490BF4FEC7C}" type="pres">
      <dgm:prSet presAssocID="{D7B5969F-E62B-4F91-827E-9FC33A1FD402}" presName="sibTrans" presStyleLbl="sibTrans1D1" presStyleIdx="3" presStyleCnt="4"/>
      <dgm:spPr/>
      <dgm:t>
        <a:bodyPr/>
        <a:lstStyle/>
        <a:p>
          <a:endParaRPr lang="es-PE"/>
        </a:p>
      </dgm:t>
    </dgm:pt>
    <dgm:pt modelId="{B51B565D-F38A-41BE-8572-D1DE34D5167F}" type="pres">
      <dgm:prSet presAssocID="{D7B5969F-E62B-4F91-827E-9FC33A1FD402}" presName="connectorText" presStyleLbl="sibTrans1D1" presStyleIdx="3" presStyleCnt="4"/>
      <dgm:spPr/>
      <dgm:t>
        <a:bodyPr/>
        <a:lstStyle/>
        <a:p>
          <a:endParaRPr lang="es-PE"/>
        </a:p>
      </dgm:t>
    </dgm:pt>
    <dgm:pt modelId="{7C9CA173-9AFE-4EE5-9BB1-A6AD7BC32C10}" type="pres">
      <dgm:prSet presAssocID="{E4663F9F-DA71-419D-8BF2-E6290D80DAEE}" presName="node" presStyleLbl="node1" presStyleIdx="4" presStyleCnt="5" custLinFactNeighborX="7095" custLinFactNeighborY="-4967">
        <dgm:presLayoutVars>
          <dgm:bulletEnabled val="1"/>
        </dgm:presLayoutVars>
      </dgm:prSet>
      <dgm:spPr/>
      <dgm:t>
        <a:bodyPr/>
        <a:lstStyle/>
        <a:p>
          <a:endParaRPr lang="es-PE"/>
        </a:p>
      </dgm:t>
    </dgm:pt>
  </dgm:ptLst>
  <dgm:cxnLst>
    <dgm:cxn modelId="{8FD99897-82A4-429F-829C-A4ED4BA27206}" type="presOf" srcId="{102F7E90-FE2D-47B3-ACBE-43B7917DA6E4}" destId="{73EB8357-BE69-4202-AB22-D1C391CFFF73}" srcOrd="0" destOrd="0" presId="urn:microsoft.com/office/officeart/2005/8/layout/bProcess3"/>
    <dgm:cxn modelId="{CD958164-6847-44EA-B46E-0BE4C83D4760}" type="presOf" srcId="{D7B5969F-E62B-4F91-827E-9FC33A1FD402}" destId="{CF85B0BE-C408-46C0-B8F5-9490BF4FEC7C}" srcOrd="0" destOrd="0" presId="urn:microsoft.com/office/officeart/2005/8/layout/bProcess3"/>
    <dgm:cxn modelId="{5D584BF5-A5E2-4F4E-81B9-98231053A157}" type="presOf" srcId="{D7B5969F-E62B-4F91-827E-9FC33A1FD402}" destId="{B51B565D-F38A-41BE-8572-D1DE34D5167F}" srcOrd="1" destOrd="0" presId="urn:microsoft.com/office/officeart/2005/8/layout/bProcess3"/>
    <dgm:cxn modelId="{F1114443-E96A-4E56-8241-B3D2BB08F9FF}" type="presOf" srcId="{D2FF6616-EEC1-411B-8719-F69FA403D257}" destId="{E447377F-D6FA-4DE5-945E-F8510FDC7608}" srcOrd="0" destOrd="0" presId="urn:microsoft.com/office/officeart/2005/8/layout/bProcess3"/>
    <dgm:cxn modelId="{B119CE65-EE62-4B30-B519-771248B42BD3}" srcId="{92CA5599-D563-44F6-BEB5-26CBD8664E50}" destId="{787CE47D-AFA6-45EB-A442-53447F55B6BF}" srcOrd="1" destOrd="0" parTransId="{A1631746-3998-4E83-AC32-7A39C5C862DD}" sibTransId="{D5D703CB-C379-4738-BE37-8FB5D69EDA1A}"/>
    <dgm:cxn modelId="{0CFDD727-7A60-46F7-A562-2B596F421A5B}" type="presOf" srcId="{92CA5599-D563-44F6-BEB5-26CBD8664E50}" destId="{245AB0BF-C100-445F-A28B-8090001B3EF1}" srcOrd="0" destOrd="0" presId="urn:microsoft.com/office/officeart/2005/8/layout/bProcess3"/>
    <dgm:cxn modelId="{DE4368B3-0608-4E97-B797-11391C5F6675}" type="presOf" srcId="{D5D703CB-C379-4738-BE37-8FB5D69EDA1A}" destId="{07F72FB8-0946-4D23-85EE-92F3703920A3}" srcOrd="0" destOrd="0" presId="urn:microsoft.com/office/officeart/2005/8/layout/bProcess3"/>
    <dgm:cxn modelId="{45AF45AE-A1FD-427E-AE03-6933E3F34C54}" type="presOf" srcId="{D2FF6616-EEC1-411B-8719-F69FA403D257}" destId="{679BF866-817D-486E-BD77-72EE099AF73F}" srcOrd="1" destOrd="0" presId="urn:microsoft.com/office/officeart/2005/8/layout/bProcess3"/>
    <dgm:cxn modelId="{480471C5-4F2C-4DDC-80C6-3854623AF17F}" type="presOf" srcId="{D5D703CB-C379-4738-BE37-8FB5D69EDA1A}" destId="{29035B00-10B6-4AD5-888F-741CB663C730}" srcOrd="1" destOrd="0" presId="urn:microsoft.com/office/officeart/2005/8/layout/bProcess3"/>
    <dgm:cxn modelId="{EDA9EA70-C8B6-4B53-ABAC-62356C251964}" type="presOf" srcId="{FC402B21-16E5-46CE-8BB1-101B12D3B638}" destId="{2DEBE1EE-82E2-4EBF-8B8B-00DECAB228F3}" srcOrd="0" destOrd="0" presId="urn:microsoft.com/office/officeart/2005/8/layout/bProcess3"/>
    <dgm:cxn modelId="{BF635C87-74CB-41A1-9565-96048A86088E}" type="presOf" srcId="{9F05DB47-43FE-4D2B-895F-2C0F2D74578E}" destId="{5F33B336-1E97-4B46-A6BC-BC79836599B5}" srcOrd="0" destOrd="0" presId="urn:microsoft.com/office/officeart/2005/8/layout/bProcess3"/>
    <dgm:cxn modelId="{9A1D854A-01BF-4306-A7E6-86380CEDD94F}" srcId="{92CA5599-D563-44F6-BEB5-26CBD8664E50}" destId="{9F05DB47-43FE-4D2B-895F-2C0F2D74578E}" srcOrd="2" destOrd="0" parTransId="{472DD2C1-43C3-473E-9D65-7B81A09C1A8B}" sibTransId="{B7B922E0-9AAD-4AB5-A6E6-052041F0F38E}"/>
    <dgm:cxn modelId="{442D2D33-1B80-4D9D-BF9E-EA32EDC81A61}" type="presOf" srcId="{E4663F9F-DA71-419D-8BF2-E6290D80DAEE}" destId="{7C9CA173-9AFE-4EE5-9BB1-A6AD7BC32C10}" srcOrd="0" destOrd="0" presId="urn:microsoft.com/office/officeart/2005/8/layout/bProcess3"/>
    <dgm:cxn modelId="{1FA700D2-35CA-4461-A137-36FBAC5B3F0B}" type="presOf" srcId="{B7B922E0-9AAD-4AB5-A6E6-052041F0F38E}" destId="{2586CBDA-F6E6-4951-9222-0B0948E42812}" srcOrd="1" destOrd="0" presId="urn:microsoft.com/office/officeart/2005/8/layout/bProcess3"/>
    <dgm:cxn modelId="{B439E9FA-DCC3-4AB9-BD9B-DBF72316D0ED}" srcId="{92CA5599-D563-44F6-BEB5-26CBD8664E50}" destId="{E4663F9F-DA71-419D-8BF2-E6290D80DAEE}" srcOrd="4" destOrd="0" parTransId="{25E97451-5E0C-4521-845D-4980413C2C63}" sibTransId="{EEC7BD17-0FA6-4911-AF92-17F614513B09}"/>
    <dgm:cxn modelId="{764D5111-6194-4368-BC5A-B5B1B8F11FE3}" type="presOf" srcId="{787CE47D-AFA6-45EB-A442-53447F55B6BF}" destId="{245ABB18-3BC7-4969-855A-B6E1FD4C70D4}" srcOrd="0" destOrd="0" presId="urn:microsoft.com/office/officeart/2005/8/layout/bProcess3"/>
    <dgm:cxn modelId="{9B4693AE-2262-4647-AF1A-7D02DF0B0E6F}" type="presOf" srcId="{B7B922E0-9AAD-4AB5-A6E6-052041F0F38E}" destId="{CB2500C3-BA9B-4D75-8B77-DE65A760B00F}" srcOrd="0" destOrd="0" presId="urn:microsoft.com/office/officeart/2005/8/layout/bProcess3"/>
    <dgm:cxn modelId="{302AA499-5779-4FB2-BCB9-937715E14AD3}" srcId="{92CA5599-D563-44F6-BEB5-26CBD8664E50}" destId="{FC402B21-16E5-46CE-8BB1-101B12D3B638}" srcOrd="3" destOrd="0" parTransId="{E400C9E4-842C-4896-9407-539F3F8A5AD4}" sibTransId="{D7B5969F-E62B-4F91-827E-9FC33A1FD402}"/>
    <dgm:cxn modelId="{00E66306-2159-42B9-9ED1-7E508C75200D}" srcId="{92CA5599-D563-44F6-BEB5-26CBD8664E50}" destId="{102F7E90-FE2D-47B3-ACBE-43B7917DA6E4}" srcOrd="0" destOrd="0" parTransId="{B79A95DA-91F1-4DF0-8094-D7B21793D3C5}" sibTransId="{D2FF6616-EEC1-411B-8719-F69FA403D257}"/>
    <dgm:cxn modelId="{087838A6-38FF-4989-8962-B948688EDFA7}" type="presParOf" srcId="{245AB0BF-C100-445F-A28B-8090001B3EF1}" destId="{73EB8357-BE69-4202-AB22-D1C391CFFF73}" srcOrd="0" destOrd="0" presId="urn:microsoft.com/office/officeart/2005/8/layout/bProcess3"/>
    <dgm:cxn modelId="{CE97755D-F9BC-4EAA-A7E1-44BB71BF9B92}" type="presParOf" srcId="{245AB0BF-C100-445F-A28B-8090001B3EF1}" destId="{E447377F-D6FA-4DE5-945E-F8510FDC7608}" srcOrd="1" destOrd="0" presId="urn:microsoft.com/office/officeart/2005/8/layout/bProcess3"/>
    <dgm:cxn modelId="{051E258C-0BB7-4F21-9D00-147DD2D8DE79}" type="presParOf" srcId="{E447377F-D6FA-4DE5-945E-F8510FDC7608}" destId="{679BF866-817D-486E-BD77-72EE099AF73F}" srcOrd="0" destOrd="0" presId="urn:microsoft.com/office/officeart/2005/8/layout/bProcess3"/>
    <dgm:cxn modelId="{3C8BDD6F-C302-41B0-A32C-5874085CEAD1}" type="presParOf" srcId="{245AB0BF-C100-445F-A28B-8090001B3EF1}" destId="{245ABB18-3BC7-4969-855A-B6E1FD4C70D4}" srcOrd="2" destOrd="0" presId="urn:microsoft.com/office/officeart/2005/8/layout/bProcess3"/>
    <dgm:cxn modelId="{43D314BA-2E43-4AB0-87BC-72726278351D}" type="presParOf" srcId="{245AB0BF-C100-445F-A28B-8090001B3EF1}" destId="{07F72FB8-0946-4D23-85EE-92F3703920A3}" srcOrd="3" destOrd="0" presId="urn:microsoft.com/office/officeart/2005/8/layout/bProcess3"/>
    <dgm:cxn modelId="{8E368D76-A19C-43C9-A0D1-3CDAC3D4820F}" type="presParOf" srcId="{07F72FB8-0946-4D23-85EE-92F3703920A3}" destId="{29035B00-10B6-4AD5-888F-741CB663C730}" srcOrd="0" destOrd="0" presId="urn:microsoft.com/office/officeart/2005/8/layout/bProcess3"/>
    <dgm:cxn modelId="{D53D4CA2-3B0C-4552-88D3-8BF472257DC8}" type="presParOf" srcId="{245AB0BF-C100-445F-A28B-8090001B3EF1}" destId="{5F33B336-1E97-4B46-A6BC-BC79836599B5}" srcOrd="4" destOrd="0" presId="urn:microsoft.com/office/officeart/2005/8/layout/bProcess3"/>
    <dgm:cxn modelId="{ED26465C-458B-40D2-8379-BB0A02FA15F9}" type="presParOf" srcId="{245AB0BF-C100-445F-A28B-8090001B3EF1}" destId="{CB2500C3-BA9B-4D75-8B77-DE65A760B00F}" srcOrd="5" destOrd="0" presId="urn:microsoft.com/office/officeart/2005/8/layout/bProcess3"/>
    <dgm:cxn modelId="{E8D5B113-FB2D-448F-8B0C-D8CE9A29C525}" type="presParOf" srcId="{CB2500C3-BA9B-4D75-8B77-DE65A760B00F}" destId="{2586CBDA-F6E6-4951-9222-0B0948E42812}" srcOrd="0" destOrd="0" presId="urn:microsoft.com/office/officeart/2005/8/layout/bProcess3"/>
    <dgm:cxn modelId="{0956367E-76B9-44B2-8B46-8C298FC8CD75}" type="presParOf" srcId="{245AB0BF-C100-445F-A28B-8090001B3EF1}" destId="{2DEBE1EE-82E2-4EBF-8B8B-00DECAB228F3}" srcOrd="6" destOrd="0" presId="urn:microsoft.com/office/officeart/2005/8/layout/bProcess3"/>
    <dgm:cxn modelId="{F8894645-E11B-4F35-9EC9-0DF39A118395}" type="presParOf" srcId="{245AB0BF-C100-445F-A28B-8090001B3EF1}" destId="{CF85B0BE-C408-46C0-B8F5-9490BF4FEC7C}" srcOrd="7" destOrd="0" presId="urn:microsoft.com/office/officeart/2005/8/layout/bProcess3"/>
    <dgm:cxn modelId="{9A6E2A87-6465-475F-AB76-E99AA16D557B}" type="presParOf" srcId="{CF85B0BE-C408-46C0-B8F5-9490BF4FEC7C}" destId="{B51B565D-F38A-41BE-8572-D1DE34D5167F}" srcOrd="0" destOrd="0" presId="urn:microsoft.com/office/officeart/2005/8/layout/bProcess3"/>
    <dgm:cxn modelId="{FED266F4-578E-40E6-869D-005905634536}" type="presParOf" srcId="{245AB0BF-C100-445F-A28B-8090001B3EF1}" destId="{7C9CA173-9AFE-4EE5-9BB1-A6AD7BC32C10}"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5902F42-CCFC-4AC6-AA49-CC70161A7A5A}" type="doc">
      <dgm:prSet loTypeId="urn:microsoft.com/office/officeart/2005/8/layout/arrow2" loCatId="process" qsTypeId="urn:microsoft.com/office/officeart/2005/8/quickstyle/simple1" qsCatId="simple" csTypeId="urn:microsoft.com/office/officeart/2005/8/colors/accent1_2" csCatId="accent1" phldr="1"/>
      <dgm:spPr/>
    </dgm:pt>
    <dgm:pt modelId="{1B4B9A70-D091-4D4D-8BAC-BA13F8912A19}">
      <dgm:prSet phldrT="[Texto]" custT="1"/>
      <dgm:spPr/>
      <dgm:t>
        <a:bodyPr/>
        <a:lstStyle/>
        <a:p>
          <a:r>
            <a:rPr lang="es-PE" sz="1800" dirty="0" smtClean="0"/>
            <a:t>Procede a aplicar de forma </a:t>
          </a:r>
          <a:r>
            <a:rPr lang="es-PE" sz="1800" b="1" dirty="0" smtClean="0"/>
            <a:t>FVR </a:t>
          </a:r>
          <a:r>
            <a:rPr lang="es-PE" sz="1800" dirty="0" smtClean="0"/>
            <a:t>y</a:t>
          </a:r>
        </a:p>
        <a:p>
          <a:r>
            <a:rPr lang="es-PE" sz="1800" dirty="0" smtClean="0"/>
            <a:t>dispone la realización de los exámenes y diligencias correspondientes</a:t>
          </a:r>
          <a:endParaRPr lang="es-PE" sz="1800" dirty="0"/>
        </a:p>
      </dgm:t>
    </dgm:pt>
    <dgm:pt modelId="{97FD5D1B-415B-408B-99B7-FCB10F1DC1EB}" type="parTrans" cxnId="{9E139A86-A873-4645-956B-2DC9345FB4CF}">
      <dgm:prSet/>
      <dgm:spPr/>
      <dgm:t>
        <a:bodyPr/>
        <a:lstStyle/>
        <a:p>
          <a:endParaRPr lang="es-PE"/>
        </a:p>
      </dgm:t>
    </dgm:pt>
    <dgm:pt modelId="{F646BF6F-B7D4-45E2-BB55-E8B8DFE0EA4B}" type="sibTrans" cxnId="{9E139A86-A873-4645-956B-2DC9345FB4CF}">
      <dgm:prSet/>
      <dgm:spPr/>
      <dgm:t>
        <a:bodyPr/>
        <a:lstStyle/>
        <a:p>
          <a:endParaRPr lang="es-PE"/>
        </a:p>
      </dgm:t>
    </dgm:pt>
    <dgm:pt modelId="{A78D84A5-8892-4779-9B00-2E16D5CA5692}">
      <dgm:prSet custT="1"/>
      <dgm:spPr/>
      <dgm:t>
        <a:bodyPr/>
        <a:lstStyle/>
        <a:p>
          <a:r>
            <a:rPr lang="es-PE" sz="2400" dirty="0" smtClean="0"/>
            <a:t>Plazo de 24 horas al Juzgado de Familia</a:t>
          </a:r>
          <a:endParaRPr lang="es-PE" sz="2400" dirty="0"/>
        </a:p>
      </dgm:t>
    </dgm:pt>
    <dgm:pt modelId="{E042639F-ACAF-489E-9099-287889925448}" type="parTrans" cxnId="{EFD9BA87-ACFB-482A-84DE-89CF0532F424}">
      <dgm:prSet/>
      <dgm:spPr/>
      <dgm:t>
        <a:bodyPr/>
        <a:lstStyle/>
        <a:p>
          <a:endParaRPr lang="es-PE"/>
        </a:p>
      </dgm:t>
    </dgm:pt>
    <dgm:pt modelId="{EFCB1752-BE55-47F5-9095-769DC675B97E}" type="sibTrans" cxnId="{EFD9BA87-ACFB-482A-84DE-89CF0532F424}">
      <dgm:prSet/>
      <dgm:spPr/>
      <dgm:t>
        <a:bodyPr/>
        <a:lstStyle/>
        <a:p>
          <a:endParaRPr lang="es-PE"/>
        </a:p>
      </dgm:t>
    </dgm:pt>
    <dgm:pt modelId="{09106F52-1621-4C69-812C-F52C57E0BC39}">
      <dgm:prSet custT="1"/>
      <dgm:spPr/>
      <dgm:t>
        <a:bodyPr/>
        <a:lstStyle/>
        <a:p>
          <a:r>
            <a:rPr lang="es-PE" sz="2800" dirty="0" smtClean="0"/>
            <a:t>Dicte medidas de protección</a:t>
          </a:r>
          <a:endParaRPr lang="es-PE" sz="2800" dirty="0"/>
        </a:p>
      </dgm:t>
    </dgm:pt>
    <dgm:pt modelId="{9BFBD73A-7570-4870-915E-8E4A769AB666}" type="parTrans" cxnId="{53C8CAB2-FCF6-4294-B27C-F4CDB558127A}">
      <dgm:prSet/>
      <dgm:spPr/>
      <dgm:t>
        <a:bodyPr/>
        <a:lstStyle/>
        <a:p>
          <a:endParaRPr lang="es-PE"/>
        </a:p>
      </dgm:t>
    </dgm:pt>
    <dgm:pt modelId="{2A873CB5-E533-400D-A02B-59F82ECB76E4}" type="sibTrans" cxnId="{53C8CAB2-FCF6-4294-B27C-F4CDB558127A}">
      <dgm:prSet/>
      <dgm:spPr/>
      <dgm:t>
        <a:bodyPr/>
        <a:lstStyle/>
        <a:p>
          <a:endParaRPr lang="es-PE"/>
        </a:p>
      </dgm:t>
    </dgm:pt>
    <dgm:pt modelId="{B5140B27-877A-464D-A1C6-1883D324131C}">
      <dgm:prSet custT="1"/>
      <dgm:spPr/>
      <dgm:t>
        <a:bodyPr/>
        <a:lstStyle/>
        <a:p>
          <a:r>
            <a:rPr lang="es-PE" sz="2400" dirty="0" smtClean="0"/>
            <a:t>Ante presunta comisión de un delito también se pondrá en conocimiento de la Fiscalía Penal.</a:t>
          </a:r>
          <a:endParaRPr lang="es-PE" sz="2400" dirty="0"/>
        </a:p>
      </dgm:t>
    </dgm:pt>
    <dgm:pt modelId="{81591A61-337E-4A3A-9592-1D720BABBE1F}" type="parTrans" cxnId="{5C20F292-8054-4F94-BD70-29402614DE6F}">
      <dgm:prSet/>
      <dgm:spPr/>
      <dgm:t>
        <a:bodyPr/>
        <a:lstStyle/>
        <a:p>
          <a:endParaRPr lang="es-PE"/>
        </a:p>
      </dgm:t>
    </dgm:pt>
    <dgm:pt modelId="{4D7A8413-98FC-4196-8F82-6965867B1C9F}" type="sibTrans" cxnId="{5C20F292-8054-4F94-BD70-29402614DE6F}">
      <dgm:prSet/>
      <dgm:spPr/>
      <dgm:t>
        <a:bodyPr/>
        <a:lstStyle/>
        <a:p>
          <a:endParaRPr lang="es-PE"/>
        </a:p>
      </dgm:t>
    </dgm:pt>
    <dgm:pt modelId="{98D49144-81A7-4EF2-AC1F-97AB5C537925}" type="pres">
      <dgm:prSet presAssocID="{25902F42-CCFC-4AC6-AA49-CC70161A7A5A}" presName="arrowDiagram" presStyleCnt="0">
        <dgm:presLayoutVars>
          <dgm:chMax val="5"/>
          <dgm:dir/>
          <dgm:resizeHandles val="exact"/>
        </dgm:presLayoutVars>
      </dgm:prSet>
      <dgm:spPr/>
    </dgm:pt>
    <dgm:pt modelId="{51870277-45C6-439B-BCE8-7FB228DEB773}" type="pres">
      <dgm:prSet presAssocID="{25902F42-CCFC-4AC6-AA49-CC70161A7A5A}" presName="arrow" presStyleLbl="bgShp" presStyleIdx="0" presStyleCnt="1"/>
      <dgm:spPr/>
    </dgm:pt>
    <dgm:pt modelId="{8140DCCB-9CBD-46F9-BB06-1C578EC0CF58}" type="pres">
      <dgm:prSet presAssocID="{25902F42-CCFC-4AC6-AA49-CC70161A7A5A}" presName="arrowDiagram4" presStyleCnt="0"/>
      <dgm:spPr/>
    </dgm:pt>
    <dgm:pt modelId="{B0C52CBE-F979-465F-9154-FAED218E3D52}" type="pres">
      <dgm:prSet presAssocID="{1B4B9A70-D091-4D4D-8BAC-BA13F8912A19}" presName="bullet4a" presStyleLbl="node1" presStyleIdx="0" presStyleCnt="4"/>
      <dgm:spPr/>
    </dgm:pt>
    <dgm:pt modelId="{7FE98C82-F131-47C6-B103-39237A7093C8}" type="pres">
      <dgm:prSet presAssocID="{1B4B9A70-D091-4D4D-8BAC-BA13F8912A19}" presName="textBox4a" presStyleLbl="revTx" presStyleIdx="0" presStyleCnt="4" custScaleX="139611" custScaleY="85295">
        <dgm:presLayoutVars>
          <dgm:bulletEnabled val="1"/>
        </dgm:presLayoutVars>
      </dgm:prSet>
      <dgm:spPr/>
      <dgm:t>
        <a:bodyPr/>
        <a:lstStyle/>
        <a:p>
          <a:endParaRPr lang="es-PE"/>
        </a:p>
      </dgm:t>
    </dgm:pt>
    <dgm:pt modelId="{DC57D0B5-4841-40EF-9610-033554D6F4ED}" type="pres">
      <dgm:prSet presAssocID="{A78D84A5-8892-4779-9B00-2E16D5CA5692}" presName="bullet4b" presStyleLbl="node1" presStyleIdx="1" presStyleCnt="4"/>
      <dgm:spPr/>
    </dgm:pt>
    <dgm:pt modelId="{9A0DDABD-BC75-416B-AF4E-B1A862DE010F}" type="pres">
      <dgm:prSet presAssocID="{A78D84A5-8892-4779-9B00-2E16D5CA5692}" presName="textBox4b" presStyleLbl="revTx" presStyleIdx="1" presStyleCnt="4">
        <dgm:presLayoutVars>
          <dgm:bulletEnabled val="1"/>
        </dgm:presLayoutVars>
      </dgm:prSet>
      <dgm:spPr/>
      <dgm:t>
        <a:bodyPr/>
        <a:lstStyle/>
        <a:p>
          <a:endParaRPr lang="es-PE"/>
        </a:p>
      </dgm:t>
    </dgm:pt>
    <dgm:pt modelId="{5747E69D-7007-4C73-A3DE-6C44BEAE78A8}" type="pres">
      <dgm:prSet presAssocID="{09106F52-1621-4C69-812C-F52C57E0BC39}" presName="bullet4c" presStyleLbl="node1" presStyleIdx="2" presStyleCnt="4"/>
      <dgm:spPr/>
    </dgm:pt>
    <dgm:pt modelId="{1F4B6173-4EC8-40D0-BFD6-3230F6F70164}" type="pres">
      <dgm:prSet presAssocID="{09106F52-1621-4C69-812C-F52C57E0BC39}" presName="textBox4c" presStyleLbl="revTx" presStyleIdx="2" presStyleCnt="4">
        <dgm:presLayoutVars>
          <dgm:bulletEnabled val="1"/>
        </dgm:presLayoutVars>
      </dgm:prSet>
      <dgm:spPr/>
      <dgm:t>
        <a:bodyPr/>
        <a:lstStyle/>
        <a:p>
          <a:endParaRPr lang="es-PE"/>
        </a:p>
      </dgm:t>
    </dgm:pt>
    <dgm:pt modelId="{A210D93A-1901-43FE-9BA8-0483F1694DC9}" type="pres">
      <dgm:prSet presAssocID="{B5140B27-877A-464D-A1C6-1883D324131C}" presName="bullet4d" presStyleLbl="node1" presStyleIdx="3" presStyleCnt="4"/>
      <dgm:spPr/>
    </dgm:pt>
    <dgm:pt modelId="{3E75E81F-E2D2-4C3A-8848-BEFBB655EA93}" type="pres">
      <dgm:prSet presAssocID="{B5140B27-877A-464D-A1C6-1883D324131C}" presName="textBox4d" presStyleLbl="revTx" presStyleIdx="3" presStyleCnt="4">
        <dgm:presLayoutVars>
          <dgm:bulletEnabled val="1"/>
        </dgm:presLayoutVars>
      </dgm:prSet>
      <dgm:spPr/>
      <dgm:t>
        <a:bodyPr/>
        <a:lstStyle/>
        <a:p>
          <a:endParaRPr lang="es-PE"/>
        </a:p>
      </dgm:t>
    </dgm:pt>
  </dgm:ptLst>
  <dgm:cxnLst>
    <dgm:cxn modelId="{5C20F292-8054-4F94-BD70-29402614DE6F}" srcId="{25902F42-CCFC-4AC6-AA49-CC70161A7A5A}" destId="{B5140B27-877A-464D-A1C6-1883D324131C}" srcOrd="3" destOrd="0" parTransId="{81591A61-337E-4A3A-9592-1D720BABBE1F}" sibTransId="{4D7A8413-98FC-4196-8F82-6965867B1C9F}"/>
    <dgm:cxn modelId="{EFD9BA87-ACFB-482A-84DE-89CF0532F424}" srcId="{25902F42-CCFC-4AC6-AA49-CC70161A7A5A}" destId="{A78D84A5-8892-4779-9B00-2E16D5CA5692}" srcOrd="1" destOrd="0" parTransId="{E042639F-ACAF-489E-9099-287889925448}" sibTransId="{EFCB1752-BE55-47F5-9095-769DC675B97E}"/>
    <dgm:cxn modelId="{65E177C7-5C4C-4A60-9180-9D0A8A3EB42E}" type="presOf" srcId="{B5140B27-877A-464D-A1C6-1883D324131C}" destId="{3E75E81F-E2D2-4C3A-8848-BEFBB655EA93}" srcOrd="0" destOrd="0" presId="urn:microsoft.com/office/officeart/2005/8/layout/arrow2"/>
    <dgm:cxn modelId="{B0BA6899-EF3A-44B3-B445-427AEA1DF396}" type="presOf" srcId="{09106F52-1621-4C69-812C-F52C57E0BC39}" destId="{1F4B6173-4EC8-40D0-BFD6-3230F6F70164}" srcOrd="0" destOrd="0" presId="urn:microsoft.com/office/officeart/2005/8/layout/arrow2"/>
    <dgm:cxn modelId="{9E139A86-A873-4645-956B-2DC9345FB4CF}" srcId="{25902F42-CCFC-4AC6-AA49-CC70161A7A5A}" destId="{1B4B9A70-D091-4D4D-8BAC-BA13F8912A19}" srcOrd="0" destOrd="0" parTransId="{97FD5D1B-415B-408B-99B7-FCB10F1DC1EB}" sibTransId="{F646BF6F-B7D4-45E2-BB55-E8B8DFE0EA4B}"/>
    <dgm:cxn modelId="{222F4EE9-179D-473E-814F-3C3FCA00D4BF}" type="presOf" srcId="{25902F42-CCFC-4AC6-AA49-CC70161A7A5A}" destId="{98D49144-81A7-4EF2-AC1F-97AB5C537925}" srcOrd="0" destOrd="0" presId="urn:microsoft.com/office/officeart/2005/8/layout/arrow2"/>
    <dgm:cxn modelId="{53C8CAB2-FCF6-4294-B27C-F4CDB558127A}" srcId="{25902F42-CCFC-4AC6-AA49-CC70161A7A5A}" destId="{09106F52-1621-4C69-812C-F52C57E0BC39}" srcOrd="2" destOrd="0" parTransId="{9BFBD73A-7570-4870-915E-8E4A769AB666}" sibTransId="{2A873CB5-E533-400D-A02B-59F82ECB76E4}"/>
    <dgm:cxn modelId="{57AB091C-9963-4F8E-B39D-1ADF85C5378C}" type="presOf" srcId="{1B4B9A70-D091-4D4D-8BAC-BA13F8912A19}" destId="{7FE98C82-F131-47C6-B103-39237A7093C8}" srcOrd="0" destOrd="0" presId="urn:microsoft.com/office/officeart/2005/8/layout/arrow2"/>
    <dgm:cxn modelId="{94FB6479-F08D-4C54-857C-EFC187B36B7F}" type="presOf" srcId="{A78D84A5-8892-4779-9B00-2E16D5CA5692}" destId="{9A0DDABD-BC75-416B-AF4E-B1A862DE010F}" srcOrd="0" destOrd="0" presId="urn:microsoft.com/office/officeart/2005/8/layout/arrow2"/>
    <dgm:cxn modelId="{E5B7FCB1-11DC-4E0B-A156-03D6984F14B2}" type="presParOf" srcId="{98D49144-81A7-4EF2-AC1F-97AB5C537925}" destId="{51870277-45C6-439B-BCE8-7FB228DEB773}" srcOrd="0" destOrd="0" presId="urn:microsoft.com/office/officeart/2005/8/layout/arrow2"/>
    <dgm:cxn modelId="{880D78AD-1F6C-4D9B-AFDB-E208C7B87310}" type="presParOf" srcId="{98D49144-81A7-4EF2-AC1F-97AB5C537925}" destId="{8140DCCB-9CBD-46F9-BB06-1C578EC0CF58}" srcOrd="1" destOrd="0" presId="urn:microsoft.com/office/officeart/2005/8/layout/arrow2"/>
    <dgm:cxn modelId="{63594AE2-5A1E-4BEA-9E82-F9DE8D291210}" type="presParOf" srcId="{8140DCCB-9CBD-46F9-BB06-1C578EC0CF58}" destId="{B0C52CBE-F979-465F-9154-FAED218E3D52}" srcOrd="0" destOrd="0" presId="urn:microsoft.com/office/officeart/2005/8/layout/arrow2"/>
    <dgm:cxn modelId="{7E2146A7-F8DF-4BC3-A690-29F56536E622}" type="presParOf" srcId="{8140DCCB-9CBD-46F9-BB06-1C578EC0CF58}" destId="{7FE98C82-F131-47C6-B103-39237A7093C8}" srcOrd="1" destOrd="0" presId="urn:microsoft.com/office/officeart/2005/8/layout/arrow2"/>
    <dgm:cxn modelId="{5E558254-FB5F-416C-AF29-A35D4F9DBD59}" type="presParOf" srcId="{8140DCCB-9CBD-46F9-BB06-1C578EC0CF58}" destId="{DC57D0B5-4841-40EF-9610-033554D6F4ED}" srcOrd="2" destOrd="0" presId="urn:microsoft.com/office/officeart/2005/8/layout/arrow2"/>
    <dgm:cxn modelId="{A70FB424-AE63-46BB-9DAE-8DBC8335846E}" type="presParOf" srcId="{8140DCCB-9CBD-46F9-BB06-1C578EC0CF58}" destId="{9A0DDABD-BC75-416B-AF4E-B1A862DE010F}" srcOrd="3" destOrd="0" presId="urn:microsoft.com/office/officeart/2005/8/layout/arrow2"/>
    <dgm:cxn modelId="{CBBA0230-7E02-437C-89DC-36CA47516783}" type="presParOf" srcId="{8140DCCB-9CBD-46F9-BB06-1C578EC0CF58}" destId="{5747E69D-7007-4C73-A3DE-6C44BEAE78A8}" srcOrd="4" destOrd="0" presId="urn:microsoft.com/office/officeart/2005/8/layout/arrow2"/>
    <dgm:cxn modelId="{3707B2C6-4B8F-4B8A-938A-E6274966F467}" type="presParOf" srcId="{8140DCCB-9CBD-46F9-BB06-1C578EC0CF58}" destId="{1F4B6173-4EC8-40D0-BFD6-3230F6F70164}" srcOrd="5" destOrd="0" presId="urn:microsoft.com/office/officeart/2005/8/layout/arrow2"/>
    <dgm:cxn modelId="{9A588D58-D959-4C71-9D64-B54B45DDBE3C}" type="presParOf" srcId="{8140DCCB-9CBD-46F9-BB06-1C578EC0CF58}" destId="{A210D93A-1901-43FE-9BA8-0483F1694DC9}" srcOrd="6" destOrd="0" presId="urn:microsoft.com/office/officeart/2005/8/layout/arrow2"/>
    <dgm:cxn modelId="{F5F1AE1F-6358-47EB-A1F4-4829A323AA8E}" type="presParOf" srcId="{8140DCCB-9CBD-46F9-BB06-1C578EC0CF58}" destId="{3E75E81F-E2D2-4C3A-8848-BEFBB655EA93}"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5902F42-CCFC-4AC6-AA49-CC70161A7A5A}" type="doc">
      <dgm:prSet loTypeId="urn:microsoft.com/office/officeart/2005/8/layout/arrow2" loCatId="process" qsTypeId="urn:microsoft.com/office/officeart/2005/8/quickstyle/simple1" qsCatId="simple" csTypeId="urn:microsoft.com/office/officeart/2005/8/colors/accent1_2" csCatId="accent1" phldr="1"/>
      <dgm:spPr/>
    </dgm:pt>
    <dgm:pt modelId="{1B4B9A70-D091-4D4D-8BAC-BA13F8912A19}">
      <dgm:prSet phldrT="[Texto]" custT="1"/>
      <dgm:spPr/>
      <dgm:t>
        <a:bodyPr/>
        <a:lstStyle/>
        <a:p>
          <a:pPr algn="just"/>
          <a:r>
            <a:rPr lang="es-PE" sz="2400" b="1" dirty="0" smtClean="0"/>
            <a:t>Cuando tome conocimiento de un presunto delito que configure violencia contra la mujer o integrantes del grupo familiar</a:t>
          </a:r>
          <a:endParaRPr lang="es-PE" sz="2400" b="1" dirty="0"/>
        </a:p>
      </dgm:t>
    </dgm:pt>
    <dgm:pt modelId="{97FD5D1B-415B-408B-99B7-FCB10F1DC1EB}" type="parTrans" cxnId="{9E139A86-A873-4645-956B-2DC9345FB4CF}">
      <dgm:prSet/>
      <dgm:spPr/>
      <dgm:t>
        <a:bodyPr/>
        <a:lstStyle/>
        <a:p>
          <a:endParaRPr lang="es-PE"/>
        </a:p>
      </dgm:t>
    </dgm:pt>
    <dgm:pt modelId="{F646BF6F-B7D4-45E2-BB55-E8B8DFE0EA4B}" type="sibTrans" cxnId="{9E139A86-A873-4645-956B-2DC9345FB4CF}">
      <dgm:prSet/>
      <dgm:spPr/>
      <dgm:t>
        <a:bodyPr/>
        <a:lstStyle/>
        <a:p>
          <a:endParaRPr lang="es-PE"/>
        </a:p>
      </dgm:t>
    </dgm:pt>
    <dgm:pt modelId="{A78D84A5-8892-4779-9B00-2E16D5CA5692}">
      <dgm:prSet custT="1"/>
      <dgm:spPr/>
      <dgm:t>
        <a:bodyPr/>
        <a:lstStyle/>
        <a:p>
          <a:r>
            <a:rPr lang="es-PE" sz="2400" dirty="0" smtClean="0"/>
            <a:t>Aplicar la </a:t>
          </a:r>
          <a:r>
            <a:rPr lang="es-PE" sz="2400" b="1" dirty="0" smtClean="0"/>
            <a:t>FVR</a:t>
          </a:r>
          <a:endParaRPr lang="es-PE" sz="2400" dirty="0"/>
        </a:p>
      </dgm:t>
    </dgm:pt>
    <dgm:pt modelId="{E042639F-ACAF-489E-9099-287889925448}" type="parTrans" cxnId="{EFD9BA87-ACFB-482A-84DE-89CF0532F424}">
      <dgm:prSet/>
      <dgm:spPr/>
      <dgm:t>
        <a:bodyPr/>
        <a:lstStyle/>
        <a:p>
          <a:endParaRPr lang="es-PE"/>
        </a:p>
      </dgm:t>
    </dgm:pt>
    <dgm:pt modelId="{EFCB1752-BE55-47F5-9095-769DC675B97E}" type="sibTrans" cxnId="{EFD9BA87-ACFB-482A-84DE-89CF0532F424}">
      <dgm:prSet/>
      <dgm:spPr/>
      <dgm:t>
        <a:bodyPr/>
        <a:lstStyle/>
        <a:p>
          <a:endParaRPr lang="es-PE"/>
        </a:p>
      </dgm:t>
    </dgm:pt>
    <dgm:pt modelId="{09106F52-1621-4C69-812C-F52C57E0BC39}">
      <dgm:prSet custT="1"/>
      <dgm:spPr/>
      <dgm:t>
        <a:bodyPr/>
        <a:lstStyle/>
        <a:p>
          <a:r>
            <a:rPr lang="es-PE" sz="2800" dirty="0" smtClean="0"/>
            <a:t>Remite copia de los actuados al Juzgado de Familia en el plazo de 24 horas  </a:t>
          </a:r>
          <a:endParaRPr lang="es-PE" sz="2800" dirty="0"/>
        </a:p>
      </dgm:t>
    </dgm:pt>
    <dgm:pt modelId="{9BFBD73A-7570-4870-915E-8E4A769AB666}" type="parTrans" cxnId="{53C8CAB2-FCF6-4294-B27C-F4CDB558127A}">
      <dgm:prSet/>
      <dgm:spPr/>
      <dgm:t>
        <a:bodyPr/>
        <a:lstStyle/>
        <a:p>
          <a:endParaRPr lang="es-PE"/>
        </a:p>
      </dgm:t>
    </dgm:pt>
    <dgm:pt modelId="{2A873CB5-E533-400D-A02B-59F82ECB76E4}" type="sibTrans" cxnId="{53C8CAB2-FCF6-4294-B27C-F4CDB558127A}">
      <dgm:prSet/>
      <dgm:spPr/>
      <dgm:t>
        <a:bodyPr/>
        <a:lstStyle/>
        <a:p>
          <a:endParaRPr lang="es-PE"/>
        </a:p>
      </dgm:t>
    </dgm:pt>
    <dgm:pt modelId="{B5140B27-877A-464D-A1C6-1883D324131C}">
      <dgm:prSet custT="1"/>
      <dgm:spPr/>
      <dgm:t>
        <a:bodyPr/>
        <a:lstStyle/>
        <a:p>
          <a:pPr algn="l"/>
          <a:r>
            <a:rPr lang="es-PE" sz="2400" b="1" dirty="0" smtClean="0"/>
            <a:t>Dicte medidas de protección</a:t>
          </a:r>
          <a:r>
            <a:rPr lang="es-PE" sz="2400" dirty="0" smtClean="0"/>
            <a:t>.</a:t>
          </a:r>
          <a:endParaRPr lang="es-PE" sz="2400" dirty="0"/>
        </a:p>
      </dgm:t>
    </dgm:pt>
    <dgm:pt modelId="{81591A61-337E-4A3A-9592-1D720BABBE1F}" type="parTrans" cxnId="{5C20F292-8054-4F94-BD70-29402614DE6F}">
      <dgm:prSet/>
      <dgm:spPr/>
      <dgm:t>
        <a:bodyPr/>
        <a:lstStyle/>
        <a:p>
          <a:endParaRPr lang="es-PE"/>
        </a:p>
      </dgm:t>
    </dgm:pt>
    <dgm:pt modelId="{4D7A8413-98FC-4196-8F82-6965867B1C9F}" type="sibTrans" cxnId="{5C20F292-8054-4F94-BD70-29402614DE6F}">
      <dgm:prSet/>
      <dgm:spPr/>
      <dgm:t>
        <a:bodyPr/>
        <a:lstStyle/>
        <a:p>
          <a:endParaRPr lang="es-PE"/>
        </a:p>
      </dgm:t>
    </dgm:pt>
    <dgm:pt modelId="{ED3D5EFC-AD4C-41F5-A95F-F0B577B285ED}">
      <dgm:prSet/>
      <dgm:spPr/>
      <dgm:t>
        <a:bodyPr/>
        <a:lstStyle/>
        <a:p>
          <a:r>
            <a:rPr lang="es-PE" dirty="0" smtClean="0"/>
            <a:t>Sin</a:t>
          </a:r>
          <a:r>
            <a:rPr lang="es-PE" baseline="0" dirty="0" smtClean="0"/>
            <a:t> perjuicio de continuar con la investigación</a:t>
          </a:r>
          <a:endParaRPr lang="es-PE" dirty="0"/>
        </a:p>
      </dgm:t>
    </dgm:pt>
    <dgm:pt modelId="{D6980603-B1CA-4EA7-A323-0FD6B4FC4629}" type="parTrans" cxnId="{CB57AD35-0F62-4DA9-9B0A-0087CF860576}">
      <dgm:prSet/>
      <dgm:spPr/>
      <dgm:t>
        <a:bodyPr/>
        <a:lstStyle/>
        <a:p>
          <a:endParaRPr lang="es-PE"/>
        </a:p>
      </dgm:t>
    </dgm:pt>
    <dgm:pt modelId="{700AE9FC-9626-4426-A1DD-AF78EA17F462}" type="sibTrans" cxnId="{CB57AD35-0F62-4DA9-9B0A-0087CF860576}">
      <dgm:prSet/>
      <dgm:spPr/>
      <dgm:t>
        <a:bodyPr/>
        <a:lstStyle/>
        <a:p>
          <a:endParaRPr lang="es-PE"/>
        </a:p>
      </dgm:t>
    </dgm:pt>
    <dgm:pt modelId="{98D49144-81A7-4EF2-AC1F-97AB5C537925}" type="pres">
      <dgm:prSet presAssocID="{25902F42-CCFC-4AC6-AA49-CC70161A7A5A}" presName="arrowDiagram" presStyleCnt="0">
        <dgm:presLayoutVars>
          <dgm:chMax val="5"/>
          <dgm:dir/>
          <dgm:resizeHandles val="exact"/>
        </dgm:presLayoutVars>
      </dgm:prSet>
      <dgm:spPr/>
    </dgm:pt>
    <dgm:pt modelId="{51870277-45C6-439B-BCE8-7FB228DEB773}" type="pres">
      <dgm:prSet presAssocID="{25902F42-CCFC-4AC6-AA49-CC70161A7A5A}" presName="arrow" presStyleLbl="bgShp" presStyleIdx="0" presStyleCnt="1" custLinFactNeighborY="-1053"/>
      <dgm:spPr/>
    </dgm:pt>
    <dgm:pt modelId="{9A6C974D-8EEF-4001-BE98-20D8DE95D3C5}" type="pres">
      <dgm:prSet presAssocID="{25902F42-CCFC-4AC6-AA49-CC70161A7A5A}" presName="arrowDiagram5" presStyleCnt="0"/>
      <dgm:spPr/>
    </dgm:pt>
    <dgm:pt modelId="{AEA8CEE8-6BF8-444F-844D-16AC8C51DB76}" type="pres">
      <dgm:prSet presAssocID="{1B4B9A70-D091-4D4D-8BAC-BA13F8912A19}" presName="bullet5a" presStyleLbl="node1" presStyleIdx="0" presStyleCnt="5"/>
      <dgm:spPr/>
    </dgm:pt>
    <dgm:pt modelId="{D190041A-7C4E-4FCE-BC85-9C352D73F5F8}" type="pres">
      <dgm:prSet presAssocID="{1B4B9A70-D091-4D4D-8BAC-BA13F8912A19}" presName="textBox5a" presStyleLbl="revTx" presStyleIdx="0" presStyleCnt="5" custScaleX="262171">
        <dgm:presLayoutVars>
          <dgm:bulletEnabled val="1"/>
        </dgm:presLayoutVars>
      </dgm:prSet>
      <dgm:spPr/>
      <dgm:t>
        <a:bodyPr/>
        <a:lstStyle/>
        <a:p>
          <a:endParaRPr lang="es-PE"/>
        </a:p>
      </dgm:t>
    </dgm:pt>
    <dgm:pt modelId="{0D823975-D06E-4992-A2B4-0C8F09E5C049}" type="pres">
      <dgm:prSet presAssocID="{A78D84A5-8892-4779-9B00-2E16D5CA5692}" presName="bullet5b" presStyleLbl="node1" presStyleIdx="1" presStyleCnt="5"/>
      <dgm:spPr/>
    </dgm:pt>
    <dgm:pt modelId="{B4883FD3-C845-4C43-AE9B-3AA2A3D501BC}" type="pres">
      <dgm:prSet presAssocID="{A78D84A5-8892-4779-9B00-2E16D5CA5692}" presName="textBox5b" presStyleLbl="revTx" presStyleIdx="1" presStyleCnt="5">
        <dgm:presLayoutVars>
          <dgm:bulletEnabled val="1"/>
        </dgm:presLayoutVars>
      </dgm:prSet>
      <dgm:spPr/>
      <dgm:t>
        <a:bodyPr/>
        <a:lstStyle/>
        <a:p>
          <a:endParaRPr lang="es-PE"/>
        </a:p>
      </dgm:t>
    </dgm:pt>
    <dgm:pt modelId="{328ED622-D3D0-4297-9196-96700540C116}" type="pres">
      <dgm:prSet presAssocID="{09106F52-1621-4C69-812C-F52C57E0BC39}" presName="bullet5c" presStyleLbl="node1" presStyleIdx="2" presStyleCnt="5"/>
      <dgm:spPr/>
    </dgm:pt>
    <dgm:pt modelId="{4569E9CD-8969-449D-B6A2-436DA7E68589}" type="pres">
      <dgm:prSet presAssocID="{09106F52-1621-4C69-812C-F52C57E0BC39}" presName="textBox5c" presStyleLbl="revTx" presStyleIdx="2" presStyleCnt="5">
        <dgm:presLayoutVars>
          <dgm:bulletEnabled val="1"/>
        </dgm:presLayoutVars>
      </dgm:prSet>
      <dgm:spPr/>
      <dgm:t>
        <a:bodyPr/>
        <a:lstStyle/>
        <a:p>
          <a:endParaRPr lang="es-PE"/>
        </a:p>
      </dgm:t>
    </dgm:pt>
    <dgm:pt modelId="{E1C3F3DE-3B0D-4A1F-BE51-24ED06554A8F}" type="pres">
      <dgm:prSet presAssocID="{B5140B27-877A-464D-A1C6-1883D324131C}" presName="bullet5d" presStyleLbl="node1" presStyleIdx="3" presStyleCnt="5" custLinFactNeighborY="9432"/>
      <dgm:spPr/>
    </dgm:pt>
    <dgm:pt modelId="{D3AC855A-B542-48D9-9A81-16B831FBA747}" type="pres">
      <dgm:prSet presAssocID="{B5140B27-877A-464D-A1C6-1883D324131C}" presName="textBox5d" presStyleLbl="revTx" presStyleIdx="3" presStyleCnt="5">
        <dgm:presLayoutVars>
          <dgm:bulletEnabled val="1"/>
        </dgm:presLayoutVars>
      </dgm:prSet>
      <dgm:spPr/>
      <dgm:t>
        <a:bodyPr/>
        <a:lstStyle/>
        <a:p>
          <a:endParaRPr lang="es-PE"/>
        </a:p>
      </dgm:t>
    </dgm:pt>
    <dgm:pt modelId="{06A73417-6801-4054-9353-969C6ED8E9A1}" type="pres">
      <dgm:prSet presAssocID="{ED3D5EFC-AD4C-41F5-A95F-F0B577B285ED}" presName="bullet5e" presStyleLbl="node1" presStyleIdx="4" presStyleCnt="5"/>
      <dgm:spPr/>
    </dgm:pt>
    <dgm:pt modelId="{E3EA79F9-394E-4B98-9A3F-C513774307C2}" type="pres">
      <dgm:prSet presAssocID="{ED3D5EFC-AD4C-41F5-A95F-F0B577B285ED}" presName="textBox5e" presStyleLbl="revTx" presStyleIdx="4" presStyleCnt="5">
        <dgm:presLayoutVars>
          <dgm:bulletEnabled val="1"/>
        </dgm:presLayoutVars>
      </dgm:prSet>
      <dgm:spPr/>
      <dgm:t>
        <a:bodyPr/>
        <a:lstStyle/>
        <a:p>
          <a:endParaRPr lang="es-PE"/>
        </a:p>
      </dgm:t>
    </dgm:pt>
  </dgm:ptLst>
  <dgm:cxnLst>
    <dgm:cxn modelId="{5C20F292-8054-4F94-BD70-29402614DE6F}" srcId="{25902F42-CCFC-4AC6-AA49-CC70161A7A5A}" destId="{B5140B27-877A-464D-A1C6-1883D324131C}" srcOrd="3" destOrd="0" parTransId="{81591A61-337E-4A3A-9592-1D720BABBE1F}" sibTransId="{4D7A8413-98FC-4196-8F82-6965867B1C9F}"/>
    <dgm:cxn modelId="{6BD81F8D-C44D-45E2-AB8E-B60665490ABA}" type="presOf" srcId="{ED3D5EFC-AD4C-41F5-A95F-F0B577B285ED}" destId="{E3EA79F9-394E-4B98-9A3F-C513774307C2}" srcOrd="0" destOrd="0" presId="urn:microsoft.com/office/officeart/2005/8/layout/arrow2"/>
    <dgm:cxn modelId="{723284CE-86EC-4CB2-93C0-EC394BC302FF}" type="presOf" srcId="{A78D84A5-8892-4779-9B00-2E16D5CA5692}" destId="{B4883FD3-C845-4C43-AE9B-3AA2A3D501BC}" srcOrd="0" destOrd="0" presId="urn:microsoft.com/office/officeart/2005/8/layout/arrow2"/>
    <dgm:cxn modelId="{EFD9BA87-ACFB-482A-84DE-89CF0532F424}" srcId="{25902F42-CCFC-4AC6-AA49-CC70161A7A5A}" destId="{A78D84A5-8892-4779-9B00-2E16D5CA5692}" srcOrd="1" destOrd="0" parTransId="{E042639F-ACAF-489E-9099-287889925448}" sibTransId="{EFCB1752-BE55-47F5-9095-769DC675B97E}"/>
    <dgm:cxn modelId="{5296DD24-4C50-4DE0-92F7-52F8ABA6C53D}" type="presOf" srcId="{09106F52-1621-4C69-812C-F52C57E0BC39}" destId="{4569E9CD-8969-449D-B6A2-436DA7E68589}" srcOrd="0" destOrd="0" presId="urn:microsoft.com/office/officeart/2005/8/layout/arrow2"/>
    <dgm:cxn modelId="{9E139A86-A873-4645-956B-2DC9345FB4CF}" srcId="{25902F42-CCFC-4AC6-AA49-CC70161A7A5A}" destId="{1B4B9A70-D091-4D4D-8BAC-BA13F8912A19}" srcOrd="0" destOrd="0" parTransId="{97FD5D1B-415B-408B-99B7-FCB10F1DC1EB}" sibTransId="{F646BF6F-B7D4-45E2-BB55-E8B8DFE0EA4B}"/>
    <dgm:cxn modelId="{CB57AD35-0F62-4DA9-9B0A-0087CF860576}" srcId="{25902F42-CCFC-4AC6-AA49-CC70161A7A5A}" destId="{ED3D5EFC-AD4C-41F5-A95F-F0B577B285ED}" srcOrd="4" destOrd="0" parTransId="{D6980603-B1CA-4EA7-A323-0FD6B4FC4629}" sibTransId="{700AE9FC-9626-4426-A1DD-AF78EA17F462}"/>
    <dgm:cxn modelId="{E6C47EAB-AFA5-4CF0-B464-7579F42876BB}" type="presOf" srcId="{1B4B9A70-D091-4D4D-8BAC-BA13F8912A19}" destId="{D190041A-7C4E-4FCE-BC85-9C352D73F5F8}" srcOrd="0" destOrd="0" presId="urn:microsoft.com/office/officeart/2005/8/layout/arrow2"/>
    <dgm:cxn modelId="{E1FDE955-4476-45E4-AAC4-C38935660985}" type="presOf" srcId="{B5140B27-877A-464D-A1C6-1883D324131C}" destId="{D3AC855A-B542-48D9-9A81-16B831FBA747}" srcOrd="0" destOrd="0" presId="urn:microsoft.com/office/officeart/2005/8/layout/arrow2"/>
    <dgm:cxn modelId="{95E409F8-D4C7-4159-9DCB-F3671853A3E2}" type="presOf" srcId="{25902F42-CCFC-4AC6-AA49-CC70161A7A5A}" destId="{98D49144-81A7-4EF2-AC1F-97AB5C537925}" srcOrd="0" destOrd="0" presId="urn:microsoft.com/office/officeart/2005/8/layout/arrow2"/>
    <dgm:cxn modelId="{53C8CAB2-FCF6-4294-B27C-F4CDB558127A}" srcId="{25902F42-CCFC-4AC6-AA49-CC70161A7A5A}" destId="{09106F52-1621-4C69-812C-F52C57E0BC39}" srcOrd="2" destOrd="0" parTransId="{9BFBD73A-7570-4870-915E-8E4A769AB666}" sibTransId="{2A873CB5-E533-400D-A02B-59F82ECB76E4}"/>
    <dgm:cxn modelId="{4C5BD01A-DFD6-47D5-85BA-2993734EF11E}" type="presParOf" srcId="{98D49144-81A7-4EF2-AC1F-97AB5C537925}" destId="{51870277-45C6-439B-BCE8-7FB228DEB773}" srcOrd="0" destOrd="0" presId="urn:microsoft.com/office/officeart/2005/8/layout/arrow2"/>
    <dgm:cxn modelId="{4A6EB98A-2833-462F-9001-093AA7B9B690}" type="presParOf" srcId="{98D49144-81A7-4EF2-AC1F-97AB5C537925}" destId="{9A6C974D-8EEF-4001-BE98-20D8DE95D3C5}" srcOrd="1" destOrd="0" presId="urn:microsoft.com/office/officeart/2005/8/layout/arrow2"/>
    <dgm:cxn modelId="{7DCA91CB-3368-452D-9FC0-57734CA22BFA}" type="presParOf" srcId="{9A6C974D-8EEF-4001-BE98-20D8DE95D3C5}" destId="{AEA8CEE8-6BF8-444F-844D-16AC8C51DB76}" srcOrd="0" destOrd="0" presId="urn:microsoft.com/office/officeart/2005/8/layout/arrow2"/>
    <dgm:cxn modelId="{3284EE4E-1294-426E-B7E2-34907324859F}" type="presParOf" srcId="{9A6C974D-8EEF-4001-BE98-20D8DE95D3C5}" destId="{D190041A-7C4E-4FCE-BC85-9C352D73F5F8}" srcOrd="1" destOrd="0" presId="urn:microsoft.com/office/officeart/2005/8/layout/arrow2"/>
    <dgm:cxn modelId="{5CEEE44D-FE78-460C-AF79-9036C2F832AA}" type="presParOf" srcId="{9A6C974D-8EEF-4001-BE98-20D8DE95D3C5}" destId="{0D823975-D06E-4992-A2B4-0C8F09E5C049}" srcOrd="2" destOrd="0" presId="urn:microsoft.com/office/officeart/2005/8/layout/arrow2"/>
    <dgm:cxn modelId="{AA0A37C9-59A9-49C5-8E7A-C30638BDAADD}" type="presParOf" srcId="{9A6C974D-8EEF-4001-BE98-20D8DE95D3C5}" destId="{B4883FD3-C845-4C43-AE9B-3AA2A3D501BC}" srcOrd="3" destOrd="0" presId="urn:microsoft.com/office/officeart/2005/8/layout/arrow2"/>
    <dgm:cxn modelId="{01DD3897-D3DC-4178-B81D-6AAE28F97CE0}" type="presParOf" srcId="{9A6C974D-8EEF-4001-BE98-20D8DE95D3C5}" destId="{328ED622-D3D0-4297-9196-96700540C116}" srcOrd="4" destOrd="0" presId="urn:microsoft.com/office/officeart/2005/8/layout/arrow2"/>
    <dgm:cxn modelId="{856496BC-3CE7-4550-B0B7-8BEDEE5BAF1D}" type="presParOf" srcId="{9A6C974D-8EEF-4001-BE98-20D8DE95D3C5}" destId="{4569E9CD-8969-449D-B6A2-436DA7E68589}" srcOrd="5" destOrd="0" presId="urn:microsoft.com/office/officeart/2005/8/layout/arrow2"/>
    <dgm:cxn modelId="{4348BA7E-9E5E-416C-8DC7-1AD457402E8C}" type="presParOf" srcId="{9A6C974D-8EEF-4001-BE98-20D8DE95D3C5}" destId="{E1C3F3DE-3B0D-4A1F-BE51-24ED06554A8F}" srcOrd="6" destOrd="0" presId="urn:microsoft.com/office/officeart/2005/8/layout/arrow2"/>
    <dgm:cxn modelId="{7D39A20B-686C-4C48-A6CD-79F04CA66D7E}" type="presParOf" srcId="{9A6C974D-8EEF-4001-BE98-20D8DE95D3C5}" destId="{D3AC855A-B542-48D9-9A81-16B831FBA747}" srcOrd="7" destOrd="0" presId="urn:microsoft.com/office/officeart/2005/8/layout/arrow2"/>
    <dgm:cxn modelId="{AB76AA7C-ECE1-4B08-8164-84AF6D1CFABD}" type="presParOf" srcId="{9A6C974D-8EEF-4001-BE98-20D8DE95D3C5}" destId="{06A73417-6801-4054-9353-969C6ED8E9A1}" srcOrd="8" destOrd="0" presId="urn:microsoft.com/office/officeart/2005/8/layout/arrow2"/>
    <dgm:cxn modelId="{C3AF94BE-A2C3-4040-92DC-10AEA428D1AC}" type="presParOf" srcId="{9A6C974D-8EEF-4001-BE98-20D8DE95D3C5}" destId="{E3EA79F9-394E-4B98-9A3F-C513774307C2}"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1545E09-FFD7-4C17-8F3D-2ADD5A245774}"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s-PE"/>
        </a:p>
      </dgm:t>
    </dgm:pt>
    <dgm:pt modelId="{2A3CED34-4AF9-455A-B167-86BECFC46871}">
      <dgm:prSet phldrT="[Texto]" custT="1"/>
      <dgm:spPr/>
      <dgm:t>
        <a:bodyPr/>
        <a:lstStyle/>
        <a:p>
          <a:r>
            <a:rPr lang="es-PE" sz="1600" b="1" dirty="0" smtClean="0"/>
            <a:t>Ante amenazas Derivará el caso a la UDAVIT</a:t>
          </a:r>
          <a:endParaRPr lang="es-PE" sz="1600" b="1" dirty="0"/>
        </a:p>
      </dgm:t>
    </dgm:pt>
    <dgm:pt modelId="{9A0288F5-67F4-4BE2-8672-DA9600EE384D}" type="parTrans" cxnId="{1518F68B-313F-4CEE-9F9F-6D4CB9D0720A}">
      <dgm:prSet/>
      <dgm:spPr/>
      <dgm:t>
        <a:bodyPr/>
        <a:lstStyle/>
        <a:p>
          <a:endParaRPr lang="es-PE"/>
        </a:p>
      </dgm:t>
    </dgm:pt>
    <dgm:pt modelId="{F38894AD-CB85-46E0-BE29-F53BE7500BE8}" type="sibTrans" cxnId="{1518F68B-313F-4CEE-9F9F-6D4CB9D0720A}">
      <dgm:prSet/>
      <dgm:spPr/>
      <dgm:t>
        <a:bodyPr/>
        <a:lstStyle/>
        <a:p>
          <a:endParaRPr lang="es-PE"/>
        </a:p>
      </dgm:t>
    </dgm:pt>
    <dgm:pt modelId="{55E1C352-0BF7-4E84-B2BA-6456432F3862}">
      <dgm:prSet phldrT="[Texto]" custT="1"/>
      <dgm:spPr/>
      <dgm:t>
        <a:bodyPr/>
        <a:lstStyle/>
        <a:p>
          <a:pPr algn="just">
            <a:lnSpc>
              <a:spcPct val="100000"/>
            </a:lnSpc>
          </a:pPr>
          <a:r>
            <a:rPr lang="es-PE" sz="2000" dirty="0" smtClean="0"/>
            <a:t>Pertenecientes a comunidades indígenas o minorías étnica, religiosa o lingüística, se procurará </a:t>
          </a:r>
          <a:r>
            <a:rPr lang="es-PE" sz="2000" b="1" dirty="0" smtClean="0"/>
            <a:t>la prontitud de la investigación, la sencillez de las entrevistas</a:t>
          </a:r>
          <a:endParaRPr lang="es-PE" sz="2000" b="1" dirty="0"/>
        </a:p>
      </dgm:t>
    </dgm:pt>
    <dgm:pt modelId="{7AF2E145-85F1-4FA0-92B1-2F9C284BA549}" type="parTrans" cxnId="{7147DFD0-6C5A-4DBF-90DB-9354EDF4CC50}">
      <dgm:prSet/>
      <dgm:spPr/>
      <dgm:t>
        <a:bodyPr/>
        <a:lstStyle/>
        <a:p>
          <a:endParaRPr lang="es-PE"/>
        </a:p>
      </dgm:t>
    </dgm:pt>
    <dgm:pt modelId="{0A0C44EF-420F-47A1-A443-4B2B68627C11}" type="sibTrans" cxnId="{7147DFD0-6C5A-4DBF-90DB-9354EDF4CC50}">
      <dgm:prSet/>
      <dgm:spPr/>
      <dgm:t>
        <a:bodyPr/>
        <a:lstStyle/>
        <a:p>
          <a:endParaRPr lang="es-PE"/>
        </a:p>
      </dgm:t>
    </dgm:pt>
    <dgm:pt modelId="{B2C6838B-3661-408B-9104-04A95CEBCD91}">
      <dgm:prSet phldrT="[Texto]"/>
      <dgm:spPr/>
      <dgm:t>
        <a:bodyPr/>
        <a:lstStyle/>
        <a:p>
          <a:endParaRPr lang="es-PE"/>
        </a:p>
      </dgm:t>
    </dgm:pt>
    <dgm:pt modelId="{84A4FAFE-201A-4819-A131-BD05D991BC51}" type="parTrans" cxnId="{0CB84732-404E-46D7-9C25-ED4340146B60}">
      <dgm:prSet/>
      <dgm:spPr/>
      <dgm:t>
        <a:bodyPr/>
        <a:lstStyle/>
        <a:p>
          <a:endParaRPr lang="es-PE"/>
        </a:p>
      </dgm:t>
    </dgm:pt>
    <dgm:pt modelId="{AE57A238-F5FD-4DA6-A8CE-AFD95989B3F5}" type="sibTrans" cxnId="{0CB84732-404E-46D7-9C25-ED4340146B60}">
      <dgm:prSet/>
      <dgm:spPr/>
      <dgm:t>
        <a:bodyPr/>
        <a:lstStyle/>
        <a:p>
          <a:endParaRPr lang="es-PE"/>
        </a:p>
      </dgm:t>
    </dgm:pt>
    <dgm:pt modelId="{CC607D4B-9E9C-4C0F-B125-FDF39E12BE1A}">
      <dgm:prSet phldrT="[Texto]" phldr="1"/>
      <dgm:spPr/>
      <dgm:t>
        <a:bodyPr/>
        <a:lstStyle/>
        <a:p>
          <a:endParaRPr lang="es-PE"/>
        </a:p>
      </dgm:t>
    </dgm:pt>
    <dgm:pt modelId="{E81BF12C-AA46-4A4B-A0A3-D1B4453C3F6A}" type="parTrans" cxnId="{7CCDD35D-485B-4955-8CDD-78F565114BD7}">
      <dgm:prSet/>
      <dgm:spPr/>
      <dgm:t>
        <a:bodyPr/>
        <a:lstStyle/>
        <a:p>
          <a:endParaRPr lang="es-PE"/>
        </a:p>
      </dgm:t>
    </dgm:pt>
    <dgm:pt modelId="{09B40B2A-FEC7-409A-B43E-8B6F4FB7DAD9}" type="sibTrans" cxnId="{7CCDD35D-485B-4955-8CDD-78F565114BD7}">
      <dgm:prSet/>
      <dgm:spPr/>
      <dgm:t>
        <a:bodyPr/>
        <a:lstStyle/>
        <a:p>
          <a:endParaRPr lang="es-PE"/>
        </a:p>
      </dgm:t>
    </dgm:pt>
    <dgm:pt modelId="{D50B2D15-395B-4F99-883B-378E153B38BC}">
      <dgm:prSet custT="1"/>
      <dgm:spPr/>
      <dgm:t>
        <a:bodyPr/>
        <a:lstStyle/>
        <a:p>
          <a:r>
            <a:rPr lang="es-PE" sz="2000" b="1" dirty="0" smtClean="0"/>
            <a:t>Si la víctima denunció anteriormente al mismo agresor</a:t>
          </a:r>
          <a:endParaRPr lang="es-PE" sz="2000" b="1" dirty="0"/>
        </a:p>
      </dgm:t>
    </dgm:pt>
    <dgm:pt modelId="{4B8D70C9-A31D-4464-AAC8-022FE452FF52}" type="parTrans" cxnId="{803680CD-3ADA-4ED1-8CFA-1ED007FCAE50}">
      <dgm:prSet/>
      <dgm:spPr/>
      <dgm:t>
        <a:bodyPr/>
        <a:lstStyle/>
        <a:p>
          <a:endParaRPr lang="es-PE"/>
        </a:p>
      </dgm:t>
    </dgm:pt>
    <dgm:pt modelId="{A0104566-CD2B-4935-B9AD-C9739204E33A}" type="sibTrans" cxnId="{803680CD-3ADA-4ED1-8CFA-1ED007FCAE50}">
      <dgm:prSet/>
      <dgm:spPr/>
      <dgm:t>
        <a:bodyPr/>
        <a:lstStyle/>
        <a:p>
          <a:endParaRPr lang="es-PE"/>
        </a:p>
      </dgm:t>
    </dgm:pt>
    <dgm:pt modelId="{CF4D44D8-1C33-4472-90F2-27BE0590F709}">
      <dgm:prSet custT="1"/>
      <dgm:spPr/>
      <dgm:t>
        <a:bodyPr/>
        <a:lstStyle/>
        <a:p>
          <a:r>
            <a:rPr lang="es-PE" sz="1400" b="1" dirty="0" smtClean="0"/>
            <a:t>se acumulará al existente y se considera como agravante del riesgo.</a:t>
          </a:r>
          <a:endParaRPr lang="es-PE" sz="1400" b="1" dirty="0"/>
        </a:p>
      </dgm:t>
    </dgm:pt>
    <dgm:pt modelId="{E1036805-E599-4352-9AA8-3CCE14E261B2}" type="parTrans" cxnId="{C1EF676B-57D7-416D-9B1D-A5F6431F6025}">
      <dgm:prSet/>
      <dgm:spPr/>
      <dgm:t>
        <a:bodyPr/>
        <a:lstStyle/>
        <a:p>
          <a:endParaRPr lang="es-PE"/>
        </a:p>
      </dgm:t>
    </dgm:pt>
    <dgm:pt modelId="{AD3934A4-1B4B-4879-808C-677E707F2860}" type="sibTrans" cxnId="{C1EF676B-57D7-416D-9B1D-A5F6431F6025}">
      <dgm:prSet/>
      <dgm:spPr/>
      <dgm:t>
        <a:bodyPr/>
        <a:lstStyle/>
        <a:p>
          <a:endParaRPr lang="es-PE"/>
        </a:p>
      </dgm:t>
    </dgm:pt>
    <dgm:pt modelId="{B78C8C99-2DCD-4840-B8FE-0BF9A57D4FC9}">
      <dgm:prSet/>
      <dgm:spPr/>
      <dgm:t>
        <a:bodyPr/>
        <a:lstStyle/>
        <a:p>
          <a:endParaRPr lang="es-PE"/>
        </a:p>
      </dgm:t>
    </dgm:pt>
    <dgm:pt modelId="{EBF97E2B-61B9-499B-B88D-5D43BB150E65}" type="parTrans" cxnId="{674510AF-C813-4EA6-9D73-C66398B5A58F}">
      <dgm:prSet/>
      <dgm:spPr/>
      <dgm:t>
        <a:bodyPr/>
        <a:lstStyle/>
        <a:p>
          <a:endParaRPr lang="es-PE"/>
        </a:p>
      </dgm:t>
    </dgm:pt>
    <dgm:pt modelId="{98B985E5-7A95-4E88-811F-34FE46AA7F25}" type="sibTrans" cxnId="{674510AF-C813-4EA6-9D73-C66398B5A58F}">
      <dgm:prSet/>
      <dgm:spPr/>
      <dgm:t>
        <a:bodyPr/>
        <a:lstStyle/>
        <a:p>
          <a:endParaRPr lang="es-PE"/>
        </a:p>
      </dgm:t>
    </dgm:pt>
    <dgm:pt modelId="{0BBE25F9-FDF3-41C9-A4F3-3FA25DCE1A0E}">
      <dgm:prSet/>
      <dgm:spPr/>
      <dgm:t>
        <a:bodyPr/>
        <a:lstStyle/>
        <a:p>
          <a:endParaRPr lang="es-PE"/>
        </a:p>
      </dgm:t>
    </dgm:pt>
    <dgm:pt modelId="{C203BC2E-53F7-4938-BA0B-B2BBD886ED49}" type="parTrans" cxnId="{DD5FA97E-8300-485F-AAC2-9004F41AC8E9}">
      <dgm:prSet/>
      <dgm:spPr/>
      <dgm:t>
        <a:bodyPr/>
        <a:lstStyle/>
        <a:p>
          <a:endParaRPr lang="es-PE"/>
        </a:p>
      </dgm:t>
    </dgm:pt>
    <dgm:pt modelId="{F9A0DFB5-0194-460B-B73A-B9008051929E}" type="sibTrans" cxnId="{DD5FA97E-8300-485F-AAC2-9004F41AC8E9}">
      <dgm:prSet/>
      <dgm:spPr/>
      <dgm:t>
        <a:bodyPr/>
        <a:lstStyle/>
        <a:p>
          <a:endParaRPr lang="es-PE"/>
        </a:p>
      </dgm:t>
    </dgm:pt>
    <dgm:pt modelId="{3917FDC2-48C4-49BC-A61E-F31E898A6D44}">
      <dgm:prSet/>
      <dgm:spPr/>
      <dgm:t>
        <a:bodyPr/>
        <a:lstStyle/>
        <a:p>
          <a:endParaRPr lang="es-PE"/>
        </a:p>
      </dgm:t>
    </dgm:pt>
    <dgm:pt modelId="{6B61B858-D6DB-412B-B801-21030B83D9AC}" type="parTrans" cxnId="{C6AA4534-2CB6-4260-A335-7FC384586112}">
      <dgm:prSet/>
      <dgm:spPr/>
      <dgm:t>
        <a:bodyPr/>
        <a:lstStyle/>
        <a:p>
          <a:endParaRPr lang="es-PE"/>
        </a:p>
      </dgm:t>
    </dgm:pt>
    <dgm:pt modelId="{5048B59B-C8B9-4EB7-BAC3-E11DF413D5AE}" type="sibTrans" cxnId="{C6AA4534-2CB6-4260-A335-7FC384586112}">
      <dgm:prSet/>
      <dgm:spPr/>
      <dgm:t>
        <a:bodyPr/>
        <a:lstStyle/>
        <a:p>
          <a:endParaRPr lang="es-PE"/>
        </a:p>
      </dgm:t>
    </dgm:pt>
    <dgm:pt modelId="{DE8EA786-E4FC-4C8D-BB8C-5AC266C2685E}" type="pres">
      <dgm:prSet presAssocID="{81545E09-FFD7-4C17-8F3D-2ADD5A245774}" presName="composite" presStyleCnt="0">
        <dgm:presLayoutVars>
          <dgm:chMax val="3"/>
          <dgm:animLvl val="lvl"/>
          <dgm:resizeHandles val="exact"/>
        </dgm:presLayoutVars>
      </dgm:prSet>
      <dgm:spPr/>
      <dgm:t>
        <a:bodyPr/>
        <a:lstStyle/>
        <a:p>
          <a:endParaRPr lang="es-PE"/>
        </a:p>
      </dgm:t>
    </dgm:pt>
    <dgm:pt modelId="{2C49EA61-856C-4F0E-B20A-5CA0F38D944A}" type="pres">
      <dgm:prSet presAssocID="{D50B2D15-395B-4F99-883B-378E153B38BC}" presName="gear1" presStyleLbl="node1" presStyleIdx="0" presStyleCnt="3">
        <dgm:presLayoutVars>
          <dgm:chMax val="1"/>
          <dgm:bulletEnabled val="1"/>
        </dgm:presLayoutVars>
      </dgm:prSet>
      <dgm:spPr/>
      <dgm:t>
        <a:bodyPr/>
        <a:lstStyle/>
        <a:p>
          <a:endParaRPr lang="es-PE"/>
        </a:p>
      </dgm:t>
    </dgm:pt>
    <dgm:pt modelId="{46A1538D-2E67-4B5B-B042-A3211F8DD3EF}" type="pres">
      <dgm:prSet presAssocID="{D50B2D15-395B-4F99-883B-378E153B38BC}" presName="gear1srcNode" presStyleLbl="node1" presStyleIdx="0" presStyleCnt="3"/>
      <dgm:spPr/>
      <dgm:t>
        <a:bodyPr/>
        <a:lstStyle/>
        <a:p>
          <a:endParaRPr lang="es-PE"/>
        </a:p>
      </dgm:t>
    </dgm:pt>
    <dgm:pt modelId="{A268BC74-B47C-4616-88B5-3482F9BED239}" type="pres">
      <dgm:prSet presAssocID="{D50B2D15-395B-4F99-883B-378E153B38BC}" presName="gear1dstNode" presStyleLbl="node1" presStyleIdx="0" presStyleCnt="3"/>
      <dgm:spPr/>
      <dgm:t>
        <a:bodyPr/>
        <a:lstStyle/>
        <a:p>
          <a:endParaRPr lang="es-PE"/>
        </a:p>
      </dgm:t>
    </dgm:pt>
    <dgm:pt modelId="{02B817EE-2292-4A8E-A989-DF462C078209}" type="pres">
      <dgm:prSet presAssocID="{CF4D44D8-1C33-4472-90F2-27BE0590F709}" presName="gear2" presStyleLbl="node1" presStyleIdx="1" presStyleCnt="3">
        <dgm:presLayoutVars>
          <dgm:chMax val="1"/>
          <dgm:bulletEnabled val="1"/>
        </dgm:presLayoutVars>
      </dgm:prSet>
      <dgm:spPr/>
      <dgm:t>
        <a:bodyPr/>
        <a:lstStyle/>
        <a:p>
          <a:endParaRPr lang="es-PE"/>
        </a:p>
      </dgm:t>
    </dgm:pt>
    <dgm:pt modelId="{9DF00F48-392A-448B-9093-B0D9D471145E}" type="pres">
      <dgm:prSet presAssocID="{CF4D44D8-1C33-4472-90F2-27BE0590F709}" presName="gear2srcNode" presStyleLbl="node1" presStyleIdx="1" presStyleCnt="3"/>
      <dgm:spPr/>
      <dgm:t>
        <a:bodyPr/>
        <a:lstStyle/>
        <a:p>
          <a:endParaRPr lang="es-PE"/>
        </a:p>
      </dgm:t>
    </dgm:pt>
    <dgm:pt modelId="{781BE224-B7D2-44FB-B881-4E9556B76D58}" type="pres">
      <dgm:prSet presAssocID="{CF4D44D8-1C33-4472-90F2-27BE0590F709}" presName="gear2dstNode" presStyleLbl="node1" presStyleIdx="1" presStyleCnt="3"/>
      <dgm:spPr/>
      <dgm:t>
        <a:bodyPr/>
        <a:lstStyle/>
        <a:p>
          <a:endParaRPr lang="es-PE"/>
        </a:p>
      </dgm:t>
    </dgm:pt>
    <dgm:pt modelId="{FD412B28-D98D-4550-9D86-CD6CE4C97168}" type="pres">
      <dgm:prSet presAssocID="{2A3CED34-4AF9-455A-B167-86BECFC46871}" presName="gear3" presStyleLbl="node1" presStyleIdx="2" presStyleCnt="3"/>
      <dgm:spPr/>
      <dgm:t>
        <a:bodyPr/>
        <a:lstStyle/>
        <a:p>
          <a:endParaRPr lang="es-PE"/>
        </a:p>
      </dgm:t>
    </dgm:pt>
    <dgm:pt modelId="{58010261-699D-4BF3-A493-6DF17AB857C8}" type="pres">
      <dgm:prSet presAssocID="{2A3CED34-4AF9-455A-B167-86BECFC46871}" presName="gear3tx" presStyleLbl="node1" presStyleIdx="2" presStyleCnt="3">
        <dgm:presLayoutVars>
          <dgm:chMax val="1"/>
          <dgm:bulletEnabled val="1"/>
        </dgm:presLayoutVars>
      </dgm:prSet>
      <dgm:spPr/>
      <dgm:t>
        <a:bodyPr/>
        <a:lstStyle/>
        <a:p>
          <a:endParaRPr lang="es-PE"/>
        </a:p>
      </dgm:t>
    </dgm:pt>
    <dgm:pt modelId="{EE08EF8A-49BE-4F02-8AA8-0B2EFE81E44B}" type="pres">
      <dgm:prSet presAssocID="{2A3CED34-4AF9-455A-B167-86BECFC46871}" presName="gear3srcNode" presStyleLbl="node1" presStyleIdx="2" presStyleCnt="3"/>
      <dgm:spPr/>
      <dgm:t>
        <a:bodyPr/>
        <a:lstStyle/>
        <a:p>
          <a:endParaRPr lang="es-PE"/>
        </a:p>
      </dgm:t>
    </dgm:pt>
    <dgm:pt modelId="{EDBC38C0-A000-4BD6-A75A-A00DF10D1BE6}" type="pres">
      <dgm:prSet presAssocID="{2A3CED34-4AF9-455A-B167-86BECFC46871}" presName="gear3dstNode" presStyleLbl="node1" presStyleIdx="2" presStyleCnt="3"/>
      <dgm:spPr/>
      <dgm:t>
        <a:bodyPr/>
        <a:lstStyle/>
        <a:p>
          <a:endParaRPr lang="es-PE"/>
        </a:p>
      </dgm:t>
    </dgm:pt>
    <dgm:pt modelId="{BB103326-F8F5-4EEB-9E08-0FA3DD13E4DD}" type="pres">
      <dgm:prSet presAssocID="{2A3CED34-4AF9-455A-B167-86BECFC46871}" presName="gear3ch" presStyleLbl="fgAcc1" presStyleIdx="0" presStyleCnt="1" custScaleX="228221" custScaleY="130285" custLinFactNeighborX="94157" custLinFactNeighborY="-5030">
        <dgm:presLayoutVars>
          <dgm:chMax val="0"/>
          <dgm:bulletEnabled val="1"/>
        </dgm:presLayoutVars>
      </dgm:prSet>
      <dgm:spPr/>
      <dgm:t>
        <a:bodyPr/>
        <a:lstStyle/>
        <a:p>
          <a:endParaRPr lang="es-PE"/>
        </a:p>
      </dgm:t>
    </dgm:pt>
    <dgm:pt modelId="{F908A1DB-B29B-44C1-928B-D4AE88A736AA}" type="pres">
      <dgm:prSet presAssocID="{A0104566-CD2B-4935-B9AD-C9739204E33A}" presName="connector1" presStyleLbl="sibTrans2D1" presStyleIdx="0" presStyleCnt="3"/>
      <dgm:spPr/>
      <dgm:t>
        <a:bodyPr/>
        <a:lstStyle/>
        <a:p>
          <a:endParaRPr lang="es-PE"/>
        </a:p>
      </dgm:t>
    </dgm:pt>
    <dgm:pt modelId="{E8BAD45A-4833-4DDC-A1DA-9ECD48706B94}" type="pres">
      <dgm:prSet presAssocID="{AD3934A4-1B4B-4879-808C-677E707F2860}" presName="connector2" presStyleLbl="sibTrans2D1" presStyleIdx="1" presStyleCnt="3"/>
      <dgm:spPr/>
      <dgm:t>
        <a:bodyPr/>
        <a:lstStyle/>
        <a:p>
          <a:endParaRPr lang="es-PE"/>
        </a:p>
      </dgm:t>
    </dgm:pt>
    <dgm:pt modelId="{038342C8-34A1-4583-BCF1-3F2B2947CA82}" type="pres">
      <dgm:prSet presAssocID="{F38894AD-CB85-46E0-BE29-F53BE7500BE8}" presName="connector3" presStyleLbl="sibTrans2D1" presStyleIdx="2" presStyleCnt="3"/>
      <dgm:spPr/>
      <dgm:t>
        <a:bodyPr/>
        <a:lstStyle/>
        <a:p>
          <a:endParaRPr lang="es-PE"/>
        </a:p>
      </dgm:t>
    </dgm:pt>
  </dgm:ptLst>
  <dgm:cxnLst>
    <dgm:cxn modelId="{803680CD-3ADA-4ED1-8CFA-1ED007FCAE50}" srcId="{81545E09-FFD7-4C17-8F3D-2ADD5A245774}" destId="{D50B2D15-395B-4F99-883B-378E153B38BC}" srcOrd="0" destOrd="0" parTransId="{4B8D70C9-A31D-4464-AAC8-022FE452FF52}" sibTransId="{A0104566-CD2B-4935-B9AD-C9739204E33A}"/>
    <dgm:cxn modelId="{C1EF676B-57D7-416D-9B1D-A5F6431F6025}" srcId="{81545E09-FFD7-4C17-8F3D-2ADD5A245774}" destId="{CF4D44D8-1C33-4472-90F2-27BE0590F709}" srcOrd="1" destOrd="0" parTransId="{E1036805-E599-4352-9AA8-3CCE14E261B2}" sibTransId="{AD3934A4-1B4B-4879-808C-677E707F2860}"/>
    <dgm:cxn modelId="{7147DFD0-6C5A-4DBF-90DB-9354EDF4CC50}" srcId="{2A3CED34-4AF9-455A-B167-86BECFC46871}" destId="{55E1C352-0BF7-4E84-B2BA-6456432F3862}" srcOrd="0" destOrd="0" parTransId="{7AF2E145-85F1-4FA0-92B1-2F9C284BA549}" sibTransId="{0A0C44EF-420F-47A1-A443-4B2B68627C11}"/>
    <dgm:cxn modelId="{32DA3AA3-12C2-43AD-82A8-2188C4462FFD}" type="presOf" srcId="{CF4D44D8-1C33-4472-90F2-27BE0590F709}" destId="{781BE224-B7D2-44FB-B881-4E9556B76D58}" srcOrd="2" destOrd="0" presId="urn:microsoft.com/office/officeart/2005/8/layout/gear1"/>
    <dgm:cxn modelId="{2C3308D2-7B2F-4BA1-9804-BB894C4766D0}" type="presOf" srcId="{D50B2D15-395B-4F99-883B-378E153B38BC}" destId="{46A1538D-2E67-4B5B-B042-A3211F8DD3EF}" srcOrd="1" destOrd="0" presId="urn:microsoft.com/office/officeart/2005/8/layout/gear1"/>
    <dgm:cxn modelId="{1518F68B-313F-4CEE-9F9F-6D4CB9D0720A}" srcId="{81545E09-FFD7-4C17-8F3D-2ADD5A245774}" destId="{2A3CED34-4AF9-455A-B167-86BECFC46871}" srcOrd="2" destOrd="0" parTransId="{9A0288F5-67F4-4BE2-8672-DA9600EE384D}" sibTransId="{F38894AD-CB85-46E0-BE29-F53BE7500BE8}"/>
    <dgm:cxn modelId="{0BFBCE69-5053-4855-838A-53DFFEE45898}" type="presOf" srcId="{2A3CED34-4AF9-455A-B167-86BECFC46871}" destId="{58010261-699D-4BF3-A493-6DF17AB857C8}" srcOrd="1" destOrd="0" presId="urn:microsoft.com/office/officeart/2005/8/layout/gear1"/>
    <dgm:cxn modelId="{79061051-DD99-4661-8F3B-9FB7EA1BEF8D}" type="presOf" srcId="{A0104566-CD2B-4935-B9AD-C9739204E33A}" destId="{F908A1DB-B29B-44C1-928B-D4AE88A736AA}" srcOrd="0" destOrd="0" presId="urn:microsoft.com/office/officeart/2005/8/layout/gear1"/>
    <dgm:cxn modelId="{9DD806F1-8AF8-4DDA-993E-C8B50E133A7C}" type="presOf" srcId="{F38894AD-CB85-46E0-BE29-F53BE7500BE8}" destId="{038342C8-34A1-4583-BCF1-3F2B2947CA82}" srcOrd="0" destOrd="0" presId="urn:microsoft.com/office/officeart/2005/8/layout/gear1"/>
    <dgm:cxn modelId="{0030C222-2C3C-4F1B-928E-693FDF181157}" type="presOf" srcId="{2A3CED34-4AF9-455A-B167-86BECFC46871}" destId="{EE08EF8A-49BE-4F02-8AA8-0B2EFE81E44B}" srcOrd="2" destOrd="0" presId="urn:microsoft.com/office/officeart/2005/8/layout/gear1"/>
    <dgm:cxn modelId="{E1B69257-D212-4B85-8A36-6242A55B1631}" type="presOf" srcId="{2A3CED34-4AF9-455A-B167-86BECFC46871}" destId="{FD412B28-D98D-4550-9D86-CD6CE4C97168}" srcOrd="0" destOrd="0" presId="urn:microsoft.com/office/officeart/2005/8/layout/gear1"/>
    <dgm:cxn modelId="{BB8E9DE0-7240-4E00-92B3-7BA2AF352022}" type="presOf" srcId="{2A3CED34-4AF9-455A-B167-86BECFC46871}" destId="{EDBC38C0-A000-4BD6-A75A-A00DF10D1BE6}" srcOrd="3" destOrd="0" presId="urn:microsoft.com/office/officeart/2005/8/layout/gear1"/>
    <dgm:cxn modelId="{D08ED16D-1D4F-473A-B458-A01FA5E6381E}" type="presOf" srcId="{CF4D44D8-1C33-4472-90F2-27BE0590F709}" destId="{9DF00F48-392A-448B-9093-B0D9D471145E}" srcOrd="1" destOrd="0" presId="urn:microsoft.com/office/officeart/2005/8/layout/gear1"/>
    <dgm:cxn modelId="{7CCDD35D-485B-4955-8CDD-78F565114BD7}" srcId="{B2C6838B-3661-408B-9104-04A95CEBCD91}" destId="{CC607D4B-9E9C-4C0F-B125-FDF39E12BE1A}" srcOrd="0" destOrd="0" parTransId="{E81BF12C-AA46-4A4B-A0A3-D1B4453C3F6A}" sibTransId="{09B40B2A-FEC7-409A-B43E-8B6F4FB7DAD9}"/>
    <dgm:cxn modelId="{5E566396-CAC6-49A9-9894-E73A03D06847}" type="presOf" srcId="{55E1C352-0BF7-4E84-B2BA-6456432F3862}" destId="{BB103326-F8F5-4EEB-9E08-0FA3DD13E4DD}" srcOrd="0" destOrd="0" presId="urn:microsoft.com/office/officeart/2005/8/layout/gear1"/>
    <dgm:cxn modelId="{674510AF-C813-4EA6-9D73-C66398B5A58F}" srcId="{81545E09-FFD7-4C17-8F3D-2ADD5A245774}" destId="{B78C8C99-2DCD-4840-B8FE-0BF9A57D4FC9}" srcOrd="4" destOrd="0" parTransId="{EBF97E2B-61B9-499B-B88D-5D43BB150E65}" sibTransId="{98B985E5-7A95-4E88-811F-34FE46AA7F25}"/>
    <dgm:cxn modelId="{E05F232F-C214-4C66-8505-F2FFB3C67CE3}" type="presOf" srcId="{D50B2D15-395B-4F99-883B-378E153B38BC}" destId="{A268BC74-B47C-4616-88B5-3482F9BED239}" srcOrd="2" destOrd="0" presId="urn:microsoft.com/office/officeart/2005/8/layout/gear1"/>
    <dgm:cxn modelId="{D824A1AC-855A-43D9-8B77-315B61AAE895}" type="presOf" srcId="{D50B2D15-395B-4F99-883B-378E153B38BC}" destId="{2C49EA61-856C-4F0E-B20A-5CA0F38D944A}" srcOrd="0" destOrd="0" presId="urn:microsoft.com/office/officeart/2005/8/layout/gear1"/>
    <dgm:cxn modelId="{60F937D4-0B8B-42C8-84A9-76AA4907850E}" type="presOf" srcId="{81545E09-FFD7-4C17-8F3D-2ADD5A245774}" destId="{DE8EA786-E4FC-4C8D-BB8C-5AC266C2685E}" srcOrd="0" destOrd="0" presId="urn:microsoft.com/office/officeart/2005/8/layout/gear1"/>
    <dgm:cxn modelId="{5A349C7D-B3AF-40D5-A7EB-4E4D538C722B}" type="presOf" srcId="{AD3934A4-1B4B-4879-808C-677E707F2860}" destId="{E8BAD45A-4833-4DDC-A1DA-9ECD48706B94}" srcOrd="0" destOrd="0" presId="urn:microsoft.com/office/officeart/2005/8/layout/gear1"/>
    <dgm:cxn modelId="{0CB84732-404E-46D7-9C25-ED4340146B60}" srcId="{81545E09-FFD7-4C17-8F3D-2ADD5A245774}" destId="{B2C6838B-3661-408B-9104-04A95CEBCD91}" srcOrd="3" destOrd="0" parTransId="{84A4FAFE-201A-4819-A131-BD05D991BC51}" sibTransId="{AE57A238-F5FD-4DA6-A8CE-AFD95989B3F5}"/>
    <dgm:cxn modelId="{DD5FA97E-8300-485F-AAC2-9004F41AC8E9}" srcId="{81545E09-FFD7-4C17-8F3D-2ADD5A245774}" destId="{0BBE25F9-FDF3-41C9-A4F3-3FA25DCE1A0E}" srcOrd="5" destOrd="0" parTransId="{C203BC2E-53F7-4938-BA0B-B2BBD886ED49}" sibTransId="{F9A0DFB5-0194-460B-B73A-B9008051929E}"/>
    <dgm:cxn modelId="{C6AA4534-2CB6-4260-A335-7FC384586112}" srcId="{81545E09-FFD7-4C17-8F3D-2ADD5A245774}" destId="{3917FDC2-48C4-49BC-A61E-F31E898A6D44}" srcOrd="6" destOrd="0" parTransId="{6B61B858-D6DB-412B-B801-21030B83D9AC}" sibTransId="{5048B59B-C8B9-4EB7-BAC3-E11DF413D5AE}"/>
    <dgm:cxn modelId="{CE54153F-5AE7-43C2-9D81-6B1783A040AB}" type="presOf" srcId="{CF4D44D8-1C33-4472-90F2-27BE0590F709}" destId="{02B817EE-2292-4A8E-A989-DF462C078209}" srcOrd="0" destOrd="0" presId="urn:microsoft.com/office/officeart/2005/8/layout/gear1"/>
    <dgm:cxn modelId="{1DBC95CE-1FD2-46C1-BA15-49266D30003B}" type="presParOf" srcId="{DE8EA786-E4FC-4C8D-BB8C-5AC266C2685E}" destId="{2C49EA61-856C-4F0E-B20A-5CA0F38D944A}" srcOrd="0" destOrd="0" presId="urn:microsoft.com/office/officeart/2005/8/layout/gear1"/>
    <dgm:cxn modelId="{94066B3A-9C1C-4393-985F-E9ACA31CC04A}" type="presParOf" srcId="{DE8EA786-E4FC-4C8D-BB8C-5AC266C2685E}" destId="{46A1538D-2E67-4B5B-B042-A3211F8DD3EF}" srcOrd="1" destOrd="0" presId="urn:microsoft.com/office/officeart/2005/8/layout/gear1"/>
    <dgm:cxn modelId="{8653A7B1-F607-47F2-AFA8-D50AAA2C961F}" type="presParOf" srcId="{DE8EA786-E4FC-4C8D-BB8C-5AC266C2685E}" destId="{A268BC74-B47C-4616-88B5-3482F9BED239}" srcOrd="2" destOrd="0" presId="urn:microsoft.com/office/officeart/2005/8/layout/gear1"/>
    <dgm:cxn modelId="{1957FBA8-3447-42E4-86D2-E68331C4695F}" type="presParOf" srcId="{DE8EA786-E4FC-4C8D-BB8C-5AC266C2685E}" destId="{02B817EE-2292-4A8E-A989-DF462C078209}" srcOrd="3" destOrd="0" presId="urn:microsoft.com/office/officeart/2005/8/layout/gear1"/>
    <dgm:cxn modelId="{486DEFD0-854E-41EA-A29C-D7221A24398B}" type="presParOf" srcId="{DE8EA786-E4FC-4C8D-BB8C-5AC266C2685E}" destId="{9DF00F48-392A-448B-9093-B0D9D471145E}" srcOrd="4" destOrd="0" presId="urn:microsoft.com/office/officeart/2005/8/layout/gear1"/>
    <dgm:cxn modelId="{57387350-8708-49C5-BCC0-8654EB4EE38F}" type="presParOf" srcId="{DE8EA786-E4FC-4C8D-BB8C-5AC266C2685E}" destId="{781BE224-B7D2-44FB-B881-4E9556B76D58}" srcOrd="5" destOrd="0" presId="urn:microsoft.com/office/officeart/2005/8/layout/gear1"/>
    <dgm:cxn modelId="{0FFE2045-61CD-4F3B-9FDE-65E078634D3F}" type="presParOf" srcId="{DE8EA786-E4FC-4C8D-BB8C-5AC266C2685E}" destId="{FD412B28-D98D-4550-9D86-CD6CE4C97168}" srcOrd="6" destOrd="0" presId="urn:microsoft.com/office/officeart/2005/8/layout/gear1"/>
    <dgm:cxn modelId="{D495F78F-FEA7-40FF-AE0E-7FC79197CC0D}" type="presParOf" srcId="{DE8EA786-E4FC-4C8D-BB8C-5AC266C2685E}" destId="{58010261-699D-4BF3-A493-6DF17AB857C8}" srcOrd="7" destOrd="0" presId="urn:microsoft.com/office/officeart/2005/8/layout/gear1"/>
    <dgm:cxn modelId="{926C6E71-5A06-4CFB-A6A3-4EFE6A68E6E4}" type="presParOf" srcId="{DE8EA786-E4FC-4C8D-BB8C-5AC266C2685E}" destId="{EE08EF8A-49BE-4F02-8AA8-0B2EFE81E44B}" srcOrd="8" destOrd="0" presId="urn:microsoft.com/office/officeart/2005/8/layout/gear1"/>
    <dgm:cxn modelId="{5D66B9C5-14AA-4030-8D23-6175C02F0FD2}" type="presParOf" srcId="{DE8EA786-E4FC-4C8D-BB8C-5AC266C2685E}" destId="{EDBC38C0-A000-4BD6-A75A-A00DF10D1BE6}" srcOrd="9" destOrd="0" presId="urn:microsoft.com/office/officeart/2005/8/layout/gear1"/>
    <dgm:cxn modelId="{351FE879-1051-4BE7-8FCB-C62DF41E69A5}" type="presParOf" srcId="{DE8EA786-E4FC-4C8D-BB8C-5AC266C2685E}" destId="{BB103326-F8F5-4EEB-9E08-0FA3DD13E4DD}" srcOrd="10" destOrd="0" presId="urn:microsoft.com/office/officeart/2005/8/layout/gear1"/>
    <dgm:cxn modelId="{5BD48319-4A74-4A23-8F16-24E49AABC62A}" type="presParOf" srcId="{DE8EA786-E4FC-4C8D-BB8C-5AC266C2685E}" destId="{F908A1DB-B29B-44C1-928B-D4AE88A736AA}" srcOrd="11" destOrd="0" presId="urn:microsoft.com/office/officeart/2005/8/layout/gear1"/>
    <dgm:cxn modelId="{E9A125BA-CAEA-4463-9A8A-212F8147195B}" type="presParOf" srcId="{DE8EA786-E4FC-4C8D-BB8C-5AC266C2685E}" destId="{E8BAD45A-4833-4DDC-A1DA-9ECD48706B94}" srcOrd="12" destOrd="0" presId="urn:microsoft.com/office/officeart/2005/8/layout/gear1"/>
    <dgm:cxn modelId="{7EB72565-94E6-42AF-A7A2-36B4FCAFE84E}" type="presParOf" srcId="{DE8EA786-E4FC-4C8D-BB8C-5AC266C2685E}" destId="{038342C8-34A1-4583-BCF1-3F2B2947CA82}" srcOrd="1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5E877CA-42E6-465F-9136-F16187C394B4}" type="doc">
      <dgm:prSet loTypeId="urn:microsoft.com/office/officeart/2005/8/layout/hProcess3" loCatId="process" qsTypeId="urn:microsoft.com/office/officeart/2005/8/quickstyle/simple1" qsCatId="simple" csTypeId="urn:microsoft.com/office/officeart/2005/8/colors/accent1_2" csCatId="accent1" phldr="1"/>
      <dgm:spPr/>
    </dgm:pt>
    <dgm:pt modelId="{862D2A35-CF65-4A07-8832-46E4D28FF9B1}">
      <dgm:prSet phldrT="[Texto]"/>
      <dgm:spPr/>
      <dgm:t>
        <a:bodyPr/>
        <a:lstStyle/>
        <a:p>
          <a:r>
            <a:rPr lang="es-PE" b="1" dirty="0" smtClean="0"/>
            <a:t>DICTA MEDIDA DE PROTECCION O CAUTELARES </a:t>
          </a:r>
          <a:endParaRPr lang="es-PE" b="1" dirty="0"/>
        </a:p>
      </dgm:t>
    </dgm:pt>
    <dgm:pt modelId="{145B3FF7-9EE7-49E1-8173-B72D65DF1656}" type="parTrans" cxnId="{E202A3C6-E496-4D72-BD74-85334C1EBB4A}">
      <dgm:prSet/>
      <dgm:spPr/>
      <dgm:t>
        <a:bodyPr/>
        <a:lstStyle/>
        <a:p>
          <a:endParaRPr lang="es-PE"/>
        </a:p>
      </dgm:t>
    </dgm:pt>
    <dgm:pt modelId="{FC1C1780-3577-4551-A8F1-108439D4A17C}" type="sibTrans" cxnId="{E202A3C6-E496-4D72-BD74-85334C1EBB4A}">
      <dgm:prSet/>
      <dgm:spPr/>
      <dgm:t>
        <a:bodyPr/>
        <a:lstStyle/>
        <a:p>
          <a:endParaRPr lang="es-PE"/>
        </a:p>
      </dgm:t>
    </dgm:pt>
    <dgm:pt modelId="{434B2AC2-36E3-49FF-9988-DA90B6969F0B}">
      <dgm:prSet phldrT="[Texto]"/>
      <dgm:spPr/>
      <dgm:t>
        <a:bodyPr/>
        <a:lstStyle/>
        <a:p>
          <a:r>
            <a:rPr lang="es-PE" dirty="0" smtClean="0"/>
            <a:t>COMUNICA AL</a:t>
          </a:r>
        </a:p>
        <a:p>
          <a:r>
            <a:rPr lang="es-PE" b="1" dirty="0" smtClean="0"/>
            <a:t> CEM, UDAVIT, MINSA, MINEDU y CASA DE ACOGIDA</a:t>
          </a:r>
        </a:p>
      </dgm:t>
    </dgm:pt>
    <dgm:pt modelId="{0DBC9E52-57F1-4CEE-A7CB-560DADD37ABA}" type="parTrans" cxnId="{950AEC0D-C395-480C-98B3-610A9CF7C7DC}">
      <dgm:prSet/>
      <dgm:spPr/>
      <dgm:t>
        <a:bodyPr/>
        <a:lstStyle/>
        <a:p>
          <a:endParaRPr lang="es-PE"/>
        </a:p>
      </dgm:t>
    </dgm:pt>
    <dgm:pt modelId="{E3CFB813-9CB1-4D0E-90DD-61CB1E77A2FF}" type="sibTrans" cxnId="{950AEC0D-C395-480C-98B3-610A9CF7C7DC}">
      <dgm:prSet/>
      <dgm:spPr/>
      <dgm:t>
        <a:bodyPr/>
        <a:lstStyle/>
        <a:p>
          <a:endParaRPr lang="es-PE"/>
        </a:p>
      </dgm:t>
    </dgm:pt>
    <dgm:pt modelId="{D1743351-6F9F-4778-A6D2-C81D1F359A2C}">
      <dgm:prSet phldrT="[Texto]"/>
      <dgm:spPr/>
      <dgm:t>
        <a:bodyPr/>
        <a:lstStyle/>
        <a:p>
          <a:r>
            <a:rPr lang="es-PE" b="1" dirty="0" smtClean="0"/>
            <a:t>ASISTENCIA LEGAL</a:t>
          </a:r>
          <a:r>
            <a:rPr lang="es-PE" dirty="0" smtClean="0"/>
            <a:t> </a:t>
          </a:r>
        </a:p>
        <a:p>
          <a:r>
            <a:rPr lang="es-PE" dirty="0" smtClean="0"/>
            <a:t>A TRAVES DEL </a:t>
          </a:r>
          <a:r>
            <a:rPr lang="es-PE" b="1" dirty="0" smtClean="0"/>
            <a:t>CEM O ABOGADOS DEL MINJUS</a:t>
          </a:r>
          <a:endParaRPr lang="es-PE" b="1" dirty="0"/>
        </a:p>
      </dgm:t>
    </dgm:pt>
    <dgm:pt modelId="{9D313A6E-091A-4397-BC2A-1384B41637D3}" type="parTrans" cxnId="{FD89BA29-2C6B-487F-9956-79DB93EADC04}">
      <dgm:prSet/>
      <dgm:spPr/>
      <dgm:t>
        <a:bodyPr/>
        <a:lstStyle/>
        <a:p>
          <a:endParaRPr lang="es-PE"/>
        </a:p>
      </dgm:t>
    </dgm:pt>
    <dgm:pt modelId="{000DEFA2-1C56-4340-930C-C6F22E5BBB6C}" type="sibTrans" cxnId="{FD89BA29-2C6B-487F-9956-79DB93EADC04}">
      <dgm:prSet/>
      <dgm:spPr/>
      <dgm:t>
        <a:bodyPr/>
        <a:lstStyle/>
        <a:p>
          <a:endParaRPr lang="es-PE"/>
        </a:p>
      </dgm:t>
    </dgm:pt>
    <dgm:pt modelId="{F380CB4C-6CF8-43D4-8F01-63CDCED50ED8}">
      <dgm:prSet/>
      <dgm:spPr/>
      <dgm:t>
        <a:bodyPr/>
        <a:lstStyle/>
        <a:p>
          <a:r>
            <a:rPr lang="es-PE" b="1" dirty="0" smtClean="0"/>
            <a:t>COMUNICACIÓN RÁPIDA Y SENCILLA</a:t>
          </a:r>
          <a:endParaRPr lang="es-PE" b="1" dirty="0"/>
        </a:p>
      </dgm:t>
    </dgm:pt>
    <dgm:pt modelId="{24248BFA-CF64-4016-B287-53B24D6E31EE}" type="parTrans" cxnId="{0C52AB8E-803A-40DE-8087-F2697CD06AA4}">
      <dgm:prSet/>
      <dgm:spPr/>
      <dgm:t>
        <a:bodyPr/>
        <a:lstStyle/>
        <a:p>
          <a:endParaRPr lang="es-PE"/>
        </a:p>
      </dgm:t>
    </dgm:pt>
    <dgm:pt modelId="{5C893341-CF42-42FC-BBDA-7D8AC6335676}" type="sibTrans" cxnId="{0C52AB8E-803A-40DE-8087-F2697CD06AA4}">
      <dgm:prSet/>
      <dgm:spPr/>
      <dgm:t>
        <a:bodyPr/>
        <a:lstStyle/>
        <a:p>
          <a:endParaRPr lang="es-PE"/>
        </a:p>
      </dgm:t>
    </dgm:pt>
    <dgm:pt modelId="{6D521379-02D8-416E-8F17-4271120D71D6}">
      <dgm:prSet/>
      <dgm:spPr/>
      <dgm:t>
        <a:bodyPr/>
        <a:lstStyle/>
        <a:p>
          <a:r>
            <a:rPr lang="es-PE" dirty="0" smtClean="0"/>
            <a:t>DE NO EXISTIR CEM </a:t>
          </a:r>
        </a:p>
        <a:p>
          <a:r>
            <a:rPr lang="es-PE" b="1" dirty="0" smtClean="0"/>
            <a:t>COORDINA</a:t>
          </a:r>
          <a:r>
            <a:rPr lang="es-PE" dirty="0" smtClean="0"/>
            <a:t> CON</a:t>
          </a:r>
          <a:r>
            <a:rPr lang="es-PE" b="1" dirty="0" smtClean="0"/>
            <a:t> EL MINSA</a:t>
          </a:r>
          <a:r>
            <a:rPr lang="es-PE" dirty="0" smtClean="0"/>
            <a:t> PARA LA PROTECCIÓN SOCIAL</a:t>
          </a:r>
          <a:endParaRPr lang="es-PE" dirty="0"/>
        </a:p>
      </dgm:t>
    </dgm:pt>
    <dgm:pt modelId="{2FD0CB59-5059-4ADD-9486-837CF4E2315B}" type="parTrans" cxnId="{7012B6B9-404F-41B6-8AF7-6486171F1C6A}">
      <dgm:prSet/>
      <dgm:spPr/>
      <dgm:t>
        <a:bodyPr/>
        <a:lstStyle/>
        <a:p>
          <a:endParaRPr lang="es-PE"/>
        </a:p>
      </dgm:t>
    </dgm:pt>
    <dgm:pt modelId="{3DB43B5C-A676-42EB-A479-BFA6BFE77FBD}" type="sibTrans" cxnId="{7012B6B9-404F-41B6-8AF7-6486171F1C6A}">
      <dgm:prSet/>
      <dgm:spPr/>
      <dgm:t>
        <a:bodyPr/>
        <a:lstStyle/>
        <a:p>
          <a:endParaRPr lang="es-PE"/>
        </a:p>
      </dgm:t>
    </dgm:pt>
    <dgm:pt modelId="{326D58E0-E920-496B-988C-5289AD942322}" type="pres">
      <dgm:prSet presAssocID="{25E877CA-42E6-465F-9136-F16187C394B4}" presName="Name0" presStyleCnt="0">
        <dgm:presLayoutVars>
          <dgm:dir/>
          <dgm:animLvl val="lvl"/>
          <dgm:resizeHandles val="exact"/>
        </dgm:presLayoutVars>
      </dgm:prSet>
      <dgm:spPr/>
    </dgm:pt>
    <dgm:pt modelId="{47B5088E-E719-4F26-A9C1-5CCD83F93BF7}" type="pres">
      <dgm:prSet presAssocID="{25E877CA-42E6-465F-9136-F16187C394B4}" presName="dummy" presStyleCnt="0"/>
      <dgm:spPr/>
    </dgm:pt>
    <dgm:pt modelId="{2D184012-9581-4932-9198-AFA9C056EAF0}" type="pres">
      <dgm:prSet presAssocID="{25E877CA-42E6-465F-9136-F16187C394B4}" presName="linH" presStyleCnt="0"/>
      <dgm:spPr/>
    </dgm:pt>
    <dgm:pt modelId="{805C65CD-51A3-4C4F-BB7E-8A39ADD0CE9D}" type="pres">
      <dgm:prSet presAssocID="{25E877CA-42E6-465F-9136-F16187C394B4}" presName="padding1" presStyleCnt="0"/>
      <dgm:spPr/>
    </dgm:pt>
    <dgm:pt modelId="{1FBC3ACF-D72C-4EA9-BEE3-286E16C99B5F}" type="pres">
      <dgm:prSet presAssocID="{862D2A35-CF65-4A07-8832-46E4D28FF9B1}" presName="linV" presStyleCnt="0"/>
      <dgm:spPr/>
    </dgm:pt>
    <dgm:pt modelId="{303F4088-5E5C-4ADA-AC13-D7A235B106E0}" type="pres">
      <dgm:prSet presAssocID="{862D2A35-CF65-4A07-8832-46E4D28FF9B1}" presName="spVertical1" presStyleCnt="0"/>
      <dgm:spPr/>
    </dgm:pt>
    <dgm:pt modelId="{9C4194E0-9FDB-4B24-BFD4-A953ED32D43C}" type="pres">
      <dgm:prSet presAssocID="{862D2A35-CF65-4A07-8832-46E4D28FF9B1}" presName="parTx" presStyleLbl="revTx" presStyleIdx="0" presStyleCnt="5">
        <dgm:presLayoutVars>
          <dgm:chMax val="0"/>
          <dgm:chPref val="0"/>
          <dgm:bulletEnabled val="1"/>
        </dgm:presLayoutVars>
      </dgm:prSet>
      <dgm:spPr/>
      <dgm:t>
        <a:bodyPr/>
        <a:lstStyle/>
        <a:p>
          <a:endParaRPr lang="es-PE"/>
        </a:p>
      </dgm:t>
    </dgm:pt>
    <dgm:pt modelId="{2FC2B920-C78F-44FA-B043-BC472EC7665F}" type="pres">
      <dgm:prSet presAssocID="{862D2A35-CF65-4A07-8832-46E4D28FF9B1}" presName="spVertical2" presStyleCnt="0"/>
      <dgm:spPr/>
    </dgm:pt>
    <dgm:pt modelId="{34BF9B9B-0476-429C-87C5-3BF36CEAE5E0}" type="pres">
      <dgm:prSet presAssocID="{862D2A35-CF65-4A07-8832-46E4D28FF9B1}" presName="spVertical3" presStyleCnt="0"/>
      <dgm:spPr/>
    </dgm:pt>
    <dgm:pt modelId="{5F7168FB-76A5-4597-9FAA-6FC89E1B00E5}" type="pres">
      <dgm:prSet presAssocID="{FC1C1780-3577-4551-A8F1-108439D4A17C}" presName="space" presStyleCnt="0"/>
      <dgm:spPr/>
    </dgm:pt>
    <dgm:pt modelId="{CF3B3DFA-00DB-4A1B-B0C7-4526D7CBF170}" type="pres">
      <dgm:prSet presAssocID="{434B2AC2-36E3-49FF-9988-DA90B6969F0B}" presName="linV" presStyleCnt="0"/>
      <dgm:spPr/>
    </dgm:pt>
    <dgm:pt modelId="{E7FD10FC-A11F-42FB-8213-9C6AFD5E0CF4}" type="pres">
      <dgm:prSet presAssocID="{434B2AC2-36E3-49FF-9988-DA90B6969F0B}" presName="spVertical1" presStyleCnt="0"/>
      <dgm:spPr/>
    </dgm:pt>
    <dgm:pt modelId="{5A93277A-F6D3-4455-ADDC-B257AB11E492}" type="pres">
      <dgm:prSet presAssocID="{434B2AC2-36E3-49FF-9988-DA90B6969F0B}" presName="parTx" presStyleLbl="revTx" presStyleIdx="1" presStyleCnt="5">
        <dgm:presLayoutVars>
          <dgm:chMax val="0"/>
          <dgm:chPref val="0"/>
          <dgm:bulletEnabled val="1"/>
        </dgm:presLayoutVars>
      </dgm:prSet>
      <dgm:spPr/>
      <dgm:t>
        <a:bodyPr/>
        <a:lstStyle/>
        <a:p>
          <a:endParaRPr lang="es-PE"/>
        </a:p>
      </dgm:t>
    </dgm:pt>
    <dgm:pt modelId="{34F0FCDE-0884-40E7-B999-1C845D4275DE}" type="pres">
      <dgm:prSet presAssocID="{434B2AC2-36E3-49FF-9988-DA90B6969F0B}" presName="spVertical2" presStyleCnt="0"/>
      <dgm:spPr/>
    </dgm:pt>
    <dgm:pt modelId="{EB828230-F32C-4F21-AD93-753191F0C38F}" type="pres">
      <dgm:prSet presAssocID="{434B2AC2-36E3-49FF-9988-DA90B6969F0B}" presName="spVertical3" presStyleCnt="0"/>
      <dgm:spPr/>
    </dgm:pt>
    <dgm:pt modelId="{DD8F4D8A-CA3A-4A67-AD41-98F48578E82D}" type="pres">
      <dgm:prSet presAssocID="{E3CFB813-9CB1-4D0E-90DD-61CB1E77A2FF}" presName="space" presStyleCnt="0"/>
      <dgm:spPr/>
    </dgm:pt>
    <dgm:pt modelId="{0D673C5B-19FB-4FEA-B0A1-875BB93E0949}" type="pres">
      <dgm:prSet presAssocID="{D1743351-6F9F-4778-A6D2-C81D1F359A2C}" presName="linV" presStyleCnt="0"/>
      <dgm:spPr/>
    </dgm:pt>
    <dgm:pt modelId="{38856318-46F8-4AEC-9691-184C5E9C47D7}" type="pres">
      <dgm:prSet presAssocID="{D1743351-6F9F-4778-A6D2-C81D1F359A2C}" presName="spVertical1" presStyleCnt="0"/>
      <dgm:spPr/>
    </dgm:pt>
    <dgm:pt modelId="{14AED67F-8DEE-4F0E-ABFF-8E51268EC596}" type="pres">
      <dgm:prSet presAssocID="{D1743351-6F9F-4778-A6D2-C81D1F359A2C}" presName="parTx" presStyleLbl="revTx" presStyleIdx="2" presStyleCnt="5">
        <dgm:presLayoutVars>
          <dgm:chMax val="0"/>
          <dgm:chPref val="0"/>
          <dgm:bulletEnabled val="1"/>
        </dgm:presLayoutVars>
      </dgm:prSet>
      <dgm:spPr/>
      <dgm:t>
        <a:bodyPr/>
        <a:lstStyle/>
        <a:p>
          <a:endParaRPr lang="es-PE"/>
        </a:p>
      </dgm:t>
    </dgm:pt>
    <dgm:pt modelId="{4D07A7CE-1812-48EC-B491-E041BEAB28C5}" type="pres">
      <dgm:prSet presAssocID="{D1743351-6F9F-4778-A6D2-C81D1F359A2C}" presName="spVertical2" presStyleCnt="0"/>
      <dgm:spPr/>
    </dgm:pt>
    <dgm:pt modelId="{9968A7CE-6967-45D2-B856-8FA17BCBA7CE}" type="pres">
      <dgm:prSet presAssocID="{D1743351-6F9F-4778-A6D2-C81D1F359A2C}" presName="spVertical3" presStyleCnt="0"/>
      <dgm:spPr/>
    </dgm:pt>
    <dgm:pt modelId="{9E67A404-090D-4A06-944F-DE83E1E22B4E}" type="pres">
      <dgm:prSet presAssocID="{000DEFA2-1C56-4340-930C-C6F22E5BBB6C}" presName="space" presStyleCnt="0"/>
      <dgm:spPr/>
    </dgm:pt>
    <dgm:pt modelId="{84E9375B-9C79-44FD-AC2D-14EA82C27EDA}" type="pres">
      <dgm:prSet presAssocID="{F380CB4C-6CF8-43D4-8F01-63CDCED50ED8}" presName="linV" presStyleCnt="0"/>
      <dgm:spPr/>
    </dgm:pt>
    <dgm:pt modelId="{233DABD9-8BD3-4478-8958-397FF76A06FD}" type="pres">
      <dgm:prSet presAssocID="{F380CB4C-6CF8-43D4-8F01-63CDCED50ED8}" presName="spVertical1" presStyleCnt="0"/>
      <dgm:spPr/>
    </dgm:pt>
    <dgm:pt modelId="{0D7544A1-7B2A-45FE-A73A-5946C9280D20}" type="pres">
      <dgm:prSet presAssocID="{F380CB4C-6CF8-43D4-8F01-63CDCED50ED8}" presName="parTx" presStyleLbl="revTx" presStyleIdx="3" presStyleCnt="5">
        <dgm:presLayoutVars>
          <dgm:chMax val="0"/>
          <dgm:chPref val="0"/>
          <dgm:bulletEnabled val="1"/>
        </dgm:presLayoutVars>
      </dgm:prSet>
      <dgm:spPr/>
      <dgm:t>
        <a:bodyPr/>
        <a:lstStyle/>
        <a:p>
          <a:endParaRPr lang="es-PE"/>
        </a:p>
      </dgm:t>
    </dgm:pt>
    <dgm:pt modelId="{361EE7F7-214C-48C9-934A-0E0F320C2B7E}" type="pres">
      <dgm:prSet presAssocID="{F380CB4C-6CF8-43D4-8F01-63CDCED50ED8}" presName="spVertical2" presStyleCnt="0"/>
      <dgm:spPr/>
    </dgm:pt>
    <dgm:pt modelId="{12F82898-7FA3-46C4-B393-3CE19A40F4B0}" type="pres">
      <dgm:prSet presAssocID="{F380CB4C-6CF8-43D4-8F01-63CDCED50ED8}" presName="spVertical3" presStyleCnt="0"/>
      <dgm:spPr/>
    </dgm:pt>
    <dgm:pt modelId="{110CD503-F1B4-4980-8682-BB4CB866E773}" type="pres">
      <dgm:prSet presAssocID="{5C893341-CF42-42FC-BBDA-7D8AC6335676}" presName="space" presStyleCnt="0"/>
      <dgm:spPr/>
    </dgm:pt>
    <dgm:pt modelId="{8041348C-E48D-430F-9871-4E360B1518EF}" type="pres">
      <dgm:prSet presAssocID="{6D521379-02D8-416E-8F17-4271120D71D6}" presName="linV" presStyleCnt="0"/>
      <dgm:spPr/>
    </dgm:pt>
    <dgm:pt modelId="{C69A3F20-6491-4A9F-845C-BBC28904DD27}" type="pres">
      <dgm:prSet presAssocID="{6D521379-02D8-416E-8F17-4271120D71D6}" presName="spVertical1" presStyleCnt="0"/>
      <dgm:spPr/>
    </dgm:pt>
    <dgm:pt modelId="{B1FC2413-3020-44E5-8F14-D56367DE35EF}" type="pres">
      <dgm:prSet presAssocID="{6D521379-02D8-416E-8F17-4271120D71D6}" presName="parTx" presStyleLbl="revTx" presStyleIdx="4" presStyleCnt="5">
        <dgm:presLayoutVars>
          <dgm:chMax val="0"/>
          <dgm:chPref val="0"/>
          <dgm:bulletEnabled val="1"/>
        </dgm:presLayoutVars>
      </dgm:prSet>
      <dgm:spPr/>
      <dgm:t>
        <a:bodyPr/>
        <a:lstStyle/>
        <a:p>
          <a:endParaRPr lang="es-PE"/>
        </a:p>
      </dgm:t>
    </dgm:pt>
    <dgm:pt modelId="{19E39653-81A6-4FE7-8529-41BF0042FE74}" type="pres">
      <dgm:prSet presAssocID="{6D521379-02D8-416E-8F17-4271120D71D6}" presName="spVertical2" presStyleCnt="0"/>
      <dgm:spPr/>
    </dgm:pt>
    <dgm:pt modelId="{31C8F891-6D1B-41AD-B8AC-68351B533792}" type="pres">
      <dgm:prSet presAssocID="{6D521379-02D8-416E-8F17-4271120D71D6}" presName="spVertical3" presStyleCnt="0"/>
      <dgm:spPr/>
    </dgm:pt>
    <dgm:pt modelId="{CDF2DC6C-ECDD-4861-AAB0-A5E465ABB88E}" type="pres">
      <dgm:prSet presAssocID="{25E877CA-42E6-465F-9136-F16187C394B4}" presName="padding2" presStyleCnt="0"/>
      <dgm:spPr/>
    </dgm:pt>
    <dgm:pt modelId="{E72F57EA-B75A-47A0-8BD0-4F1DE151F742}" type="pres">
      <dgm:prSet presAssocID="{25E877CA-42E6-465F-9136-F16187C394B4}" presName="negArrow" presStyleCnt="0"/>
      <dgm:spPr/>
    </dgm:pt>
    <dgm:pt modelId="{98776030-C92C-4F86-8011-E37F8A2C8F6F}" type="pres">
      <dgm:prSet presAssocID="{25E877CA-42E6-465F-9136-F16187C394B4}" presName="backgroundArrow" presStyleLbl="node1" presStyleIdx="0" presStyleCnt="1"/>
      <dgm:spPr/>
    </dgm:pt>
  </dgm:ptLst>
  <dgm:cxnLst>
    <dgm:cxn modelId="{8EBBE98F-4D23-4F3D-A184-174CF3CD4542}" type="presOf" srcId="{25E877CA-42E6-465F-9136-F16187C394B4}" destId="{326D58E0-E920-496B-988C-5289AD942322}" srcOrd="0" destOrd="0" presId="urn:microsoft.com/office/officeart/2005/8/layout/hProcess3"/>
    <dgm:cxn modelId="{7012B6B9-404F-41B6-8AF7-6486171F1C6A}" srcId="{25E877CA-42E6-465F-9136-F16187C394B4}" destId="{6D521379-02D8-416E-8F17-4271120D71D6}" srcOrd="4" destOrd="0" parTransId="{2FD0CB59-5059-4ADD-9486-837CF4E2315B}" sibTransId="{3DB43B5C-A676-42EB-A479-BFA6BFE77FBD}"/>
    <dgm:cxn modelId="{E202A3C6-E496-4D72-BD74-85334C1EBB4A}" srcId="{25E877CA-42E6-465F-9136-F16187C394B4}" destId="{862D2A35-CF65-4A07-8832-46E4D28FF9B1}" srcOrd="0" destOrd="0" parTransId="{145B3FF7-9EE7-49E1-8173-B72D65DF1656}" sibTransId="{FC1C1780-3577-4551-A8F1-108439D4A17C}"/>
    <dgm:cxn modelId="{950AEC0D-C395-480C-98B3-610A9CF7C7DC}" srcId="{25E877CA-42E6-465F-9136-F16187C394B4}" destId="{434B2AC2-36E3-49FF-9988-DA90B6969F0B}" srcOrd="1" destOrd="0" parTransId="{0DBC9E52-57F1-4CEE-A7CB-560DADD37ABA}" sibTransId="{E3CFB813-9CB1-4D0E-90DD-61CB1E77A2FF}"/>
    <dgm:cxn modelId="{6F47A003-056A-4A20-B022-4DF0C5A97A21}" type="presOf" srcId="{F380CB4C-6CF8-43D4-8F01-63CDCED50ED8}" destId="{0D7544A1-7B2A-45FE-A73A-5946C9280D20}" srcOrd="0" destOrd="0" presId="urn:microsoft.com/office/officeart/2005/8/layout/hProcess3"/>
    <dgm:cxn modelId="{C83A2E00-7441-4D79-BB6B-AE2F73F08390}" type="presOf" srcId="{6D521379-02D8-416E-8F17-4271120D71D6}" destId="{B1FC2413-3020-44E5-8F14-D56367DE35EF}" srcOrd="0" destOrd="0" presId="urn:microsoft.com/office/officeart/2005/8/layout/hProcess3"/>
    <dgm:cxn modelId="{FD89BA29-2C6B-487F-9956-79DB93EADC04}" srcId="{25E877CA-42E6-465F-9136-F16187C394B4}" destId="{D1743351-6F9F-4778-A6D2-C81D1F359A2C}" srcOrd="2" destOrd="0" parTransId="{9D313A6E-091A-4397-BC2A-1384B41637D3}" sibTransId="{000DEFA2-1C56-4340-930C-C6F22E5BBB6C}"/>
    <dgm:cxn modelId="{F730435D-2404-41A4-878E-9370ED1045E4}" type="presOf" srcId="{D1743351-6F9F-4778-A6D2-C81D1F359A2C}" destId="{14AED67F-8DEE-4F0E-ABFF-8E51268EC596}" srcOrd="0" destOrd="0" presId="urn:microsoft.com/office/officeart/2005/8/layout/hProcess3"/>
    <dgm:cxn modelId="{EA517207-E8DA-4B78-B372-AF1DE19C2365}" type="presOf" srcId="{862D2A35-CF65-4A07-8832-46E4D28FF9B1}" destId="{9C4194E0-9FDB-4B24-BFD4-A953ED32D43C}" srcOrd="0" destOrd="0" presId="urn:microsoft.com/office/officeart/2005/8/layout/hProcess3"/>
    <dgm:cxn modelId="{C9CD34F1-1F8D-4FC6-8C47-40C4A61EDE5C}" type="presOf" srcId="{434B2AC2-36E3-49FF-9988-DA90B6969F0B}" destId="{5A93277A-F6D3-4455-ADDC-B257AB11E492}" srcOrd="0" destOrd="0" presId="urn:microsoft.com/office/officeart/2005/8/layout/hProcess3"/>
    <dgm:cxn modelId="{0C52AB8E-803A-40DE-8087-F2697CD06AA4}" srcId="{25E877CA-42E6-465F-9136-F16187C394B4}" destId="{F380CB4C-6CF8-43D4-8F01-63CDCED50ED8}" srcOrd="3" destOrd="0" parTransId="{24248BFA-CF64-4016-B287-53B24D6E31EE}" sibTransId="{5C893341-CF42-42FC-BBDA-7D8AC6335676}"/>
    <dgm:cxn modelId="{7013606F-405F-45E5-AD46-60E17375396C}" type="presParOf" srcId="{326D58E0-E920-496B-988C-5289AD942322}" destId="{47B5088E-E719-4F26-A9C1-5CCD83F93BF7}" srcOrd="0" destOrd="0" presId="urn:microsoft.com/office/officeart/2005/8/layout/hProcess3"/>
    <dgm:cxn modelId="{3583B121-30BD-42F2-A5EE-8B5154A8194D}" type="presParOf" srcId="{326D58E0-E920-496B-988C-5289AD942322}" destId="{2D184012-9581-4932-9198-AFA9C056EAF0}" srcOrd="1" destOrd="0" presId="urn:microsoft.com/office/officeart/2005/8/layout/hProcess3"/>
    <dgm:cxn modelId="{1FD7C257-7361-408A-8753-F6A01507F64E}" type="presParOf" srcId="{2D184012-9581-4932-9198-AFA9C056EAF0}" destId="{805C65CD-51A3-4C4F-BB7E-8A39ADD0CE9D}" srcOrd="0" destOrd="0" presId="urn:microsoft.com/office/officeart/2005/8/layout/hProcess3"/>
    <dgm:cxn modelId="{7C2E8D08-FB6B-4B1C-AB67-932381193BE4}" type="presParOf" srcId="{2D184012-9581-4932-9198-AFA9C056EAF0}" destId="{1FBC3ACF-D72C-4EA9-BEE3-286E16C99B5F}" srcOrd="1" destOrd="0" presId="urn:microsoft.com/office/officeart/2005/8/layout/hProcess3"/>
    <dgm:cxn modelId="{CF5E8B1D-996B-47FC-AAFD-FF84D56CDB65}" type="presParOf" srcId="{1FBC3ACF-D72C-4EA9-BEE3-286E16C99B5F}" destId="{303F4088-5E5C-4ADA-AC13-D7A235B106E0}" srcOrd="0" destOrd="0" presId="urn:microsoft.com/office/officeart/2005/8/layout/hProcess3"/>
    <dgm:cxn modelId="{72AE1A32-C1E3-4309-97BB-B8B881E4DBBD}" type="presParOf" srcId="{1FBC3ACF-D72C-4EA9-BEE3-286E16C99B5F}" destId="{9C4194E0-9FDB-4B24-BFD4-A953ED32D43C}" srcOrd="1" destOrd="0" presId="urn:microsoft.com/office/officeart/2005/8/layout/hProcess3"/>
    <dgm:cxn modelId="{31993233-8E2F-4E44-A8B8-C6BF83CC6CB8}" type="presParOf" srcId="{1FBC3ACF-D72C-4EA9-BEE3-286E16C99B5F}" destId="{2FC2B920-C78F-44FA-B043-BC472EC7665F}" srcOrd="2" destOrd="0" presId="urn:microsoft.com/office/officeart/2005/8/layout/hProcess3"/>
    <dgm:cxn modelId="{942AC708-7AD3-4A02-B51A-6717ED8D54DB}" type="presParOf" srcId="{1FBC3ACF-D72C-4EA9-BEE3-286E16C99B5F}" destId="{34BF9B9B-0476-429C-87C5-3BF36CEAE5E0}" srcOrd="3" destOrd="0" presId="urn:microsoft.com/office/officeart/2005/8/layout/hProcess3"/>
    <dgm:cxn modelId="{4AA4C893-2ED8-455F-ABC7-016E74357EF6}" type="presParOf" srcId="{2D184012-9581-4932-9198-AFA9C056EAF0}" destId="{5F7168FB-76A5-4597-9FAA-6FC89E1B00E5}" srcOrd="2" destOrd="0" presId="urn:microsoft.com/office/officeart/2005/8/layout/hProcess3"/>
    <dgm:cxn modelId="{F57A121B-5984-45CC-AE8C-5F2A619928D9}" type="presParOf" srcId="{2D184012-9581-4932-9198-AFA9C056EAF0}" destId="{CF3B3DFA-00DB-4A1B-B0C7-4526D7CBF170}" srcOrd="3" destOrd="0" presId="urn:microsoft.com/office/officeart/2005/8/layout/hProcess3"/>
    <dgm:cxn modelId="{57BCE043-CF5B-422C-B2E4-41E6C6F68E6B}" type="presParOf" srcId="{CF3B3DFA-00DB-4A1B-B0C7-4526D7CBF170}" destId="{E7FD10FC-A11F-42FB-8213-9C6AFD5E0CF4}" srcOrd="0" destOrd="0" presId="urn:microsoft.com/office/officeart/2005/8/layout/hProcess3"/>
    <dgm:cxn modelId="{BF3D3BDC-38C8-4A0B-BECF-D0B0F79E35F7}" type="presParOf" srcId="{CF3B3DFA-00DB-4A1B-B0C7-4526D7CBF170}" destId="{5A93277A-F6D3-4455-ADDC-B257AB11E492}" srcOrd="1" destOrd="0" presId="urn:microsoft.com/office/officeart/2005/8/layout/hProcess3"/>
    <dgm:cxn modelId="{4F92F29C-D037-484C-909A-624E86C11F7B}" type="presParOf" srcId="{CF3B3DFA-00DB-4A1B-B0C7-4526D7CBF170}" destId="{34F0FCDE-0884-40E7-B999-1C845D4275DE}" srcOrd="2" destOrd="0" presId="urn:microsoft.com/office/officeart/2005/8/layout/hProcess3"/>
    <dgm:cxn modelId="{49F3ACE0-B954-4B21-80DC-77DC9955644C}" type="presParOf" srcId="{CF3B3DFA-00DB-4A1B-B0C7-4526D7CBF170}" destId="{EB828230-F32C-4F21-AD93-753191F0C38F}" srcOrd="3" destOrd="0" presId="urn:microsoft.com/office/officeart/2005/8/layout/hProcess3"/>
    <dgm:cxn modelId="{0226A2D5-6924-4946-AE73-198A04D02329}" type="presParOf" srcId="{2D184012-9581-4932-9198-AFA9C056EAF0}" destId="{DD8F4D8A-CA3A-4A67-AD41-98F48578E82D}" srcOrd="4" destOrd="0" presId="urn:microsoft.com/office/officeart/2005/8/layout/hProcess3"/>
    <dgm:cxn modelId="{9310BA76-2C2B-48B0-85F4-D804EADB6D8F}" type="presParOf" srcId="{2D184012-9581-4932-9198-AFA9C056EAF0}" destId="{0D673C5B-19FB-4FEA-B0A1-875BB93E0949}" srcOrd="5" destOrd="0" presId="urn:microsoft.com/office/officeart/2005/8/layout/hProcess3"/>
    <dgm:cxn modelId="{A699797D-CA3F-4C3E-ACE2-3C2F33BADCA3}" type="presParOf" srcId="{0D673C5B-19FB-4FEA-B0A1-875BB93E0949}" destId="{38856318-46F8-4AEC-9691-184C5E9C47D7}" srcOrd="0" destOrd="0" presId="urn:microsoft.com/office/officeart/2005/8/layout/hProcess3"/>
    <dgm:cxn modelId="{7253384F-C2B6-4E59-AC56-02DEB987CDDE}" type="presParOf" srcId="{0D673C5B-19FB-4FEA-B0A1-875BB93E0949}" destId="{14AED67F-8DEE-4F0E-ABFF-8E51268EC596}" srcOrd="1" destOrd="0" presId="urn:microsoft.com/office/officeart/2005/8/layout/hProcess3"/>
    <dgm:cxn modelId="{01FE2C70-53BF-488E-A455-D24AFF06B29E}" type="presParOf" srcId="{0D673C5B-19FB-4FEA-B0A1-875BB93E0949}" destId="{4D07A7CE-1812-48EC-B491-E041BEAB28C5}" srcOrd="2" destOrd="0" presId="urn:microsoft.com/office/officeart/2005/8/layout/hProcess3"/>
    <dgm:cxn modelId="{6A49C7BC-41F7-498C-90A8-E1014BCE31A0}" type="presParOf" srcId="{0D673C5B-19FB-4FEA-B0A1-875BB93E0949}" destId="{9968A7CE-6967-45D2-B856-8FA17BCBA7CE}" srcOrd="3" destOrd="0" presId="urn:microsoft.com/office/officeart/2005/8/layout/hProcess3"/>
    <dgm:cxn modelId="{FC09DDAA-6D70-4C67-B366-9726F5B39DB7}" type="presParOf" srcId="{2D184012-9581-4932-9198-AFA9C056EAF0}" destId="{9E67A404-090D-4A06-944F-DE83E1E22B4E}" srcOrd="6" destOrd="0" presId="urn:microsoft.com/office/officeart/2005/8/layout/hProcess3"/>
    <dgm:cxn modelId="{C7216AB0-FA43-4E51-8961-83888B87DEFA}" type="presParOf" srcId="{2D184012-9581-4932-9198-AFA9C056EAF0}" destId="{84E9375B-9C79-44FD-AC2D-14EA82C27EDA}" srcOrd="7" destOrd="0" presId="urn:microsoft.com/office/officeart/2005/8/layout/hProcess3"/>
    <dgm:cxn modelId="{722B5C65-B918-4F72-ACFA-5820CCB5C8EA}" type="presParOf" srcId="{84E9375B-9C79-44FD-AC2D-14EA82C27EDA}" destId="{233DABD9-8BD3-4478-8958-397FF76A06FD}" srcOrd="0" destOrd="0" presId="urn:microsoft.com/office/officeart/2005/8/layout/hProcess3"/>
    <dgm:cxn modelId="{A2BF177D-A05A-4F24-8029-229C4A07C0E8}" type="presParOf" srcId="{84E9375B-9C79-44FD-AC2D-14EA82C27EDA}" destId="{0D7544A1-7B2A-45FE-A73A-5946C9280D20}" srcOrd="1" destOrd="0" presId="urn:microsoft.com/office/officeart/2005/8/layout/hProcess3"/>
    <dgm:cxn modelId="{515AA87C-D7C7-4A90-A649-23AA38A7C158}" type="presParOf" srcId="{84E9375B-9C79-44FD-AC2D-14EA82C27EDA}" destId="{361EE7F7-214C-48C9-934A-0E0F320C2B7E}" srcOrd="2" destOrd="0" presId="urn:microsoft.com/office/officeart/2005/8/layout/hProcess3"/>
    <dgm:cxn modelId="{2F92C363-3F9F-4947-B841-F030B6B66B17}" type="presParOf" srcId="{84E9375B-9C79-44FD-AC2D-14EA82C27EDA}" destId="{12F82898-7FA3-46C4-B393-3CE19A40F4B0}" srcOrd="3" destOrd="0" presId="urn:microsoft.com/office/officeart/2005/8/layout/hProcess3"/>
    <dgm:cxn modelId="{E52698C5-1B95-4C8D-A88F-0A41C72CB6B3}" type="presParOf" srcId="{2D184012-9581-4932-9198-AFA9C056EAF0}" destId="{110CD503-F1B4-4980-8682-BB4CB866E773}" srcOrd="8" destOrd="0" presId="urn:microsoft.com/office/officeart/2005/8/layout/hProcess3"/>
    <dgm:cxn modelId="{DF9B4C40-C23C-43EB-BEC4-3B09FDFA27D6}" type="presParOf" srcId="{2D184012-9581-4932-9198-AFA9C056EAF0}" destId="{8041348C-E48D-430F-9871-4E360B1518EF}" srcOrd="9" destOrd="0" presId="urn:microsoft.com/office/officeart/2005/8/layout/hProcess3"/>
    <dgm:cxn modelId="{117BCC7A-9BBD-4F66-B933-45DE2B828091}" type="presParOf" srcId="{8041348C-E48D-430F-9871-4E360B1518EF}" destId="{C69A3F20-6491-4A9F-845C-BBC28904DD27}" srcOrd="0" destOrd="0" presId="urn:microsoft.com/office/officeart/2005/8/layout/hProcess3"/>
    <dgm:cxn modelId="{005E3E3D-623B-4FE9-9558-1E77303FFC45}" type="presParOf" srcId="{8041348C-E48D-430F-9871-4E360B1518EF}" destId="{B1FC2413-3020-44E5-8F14-D56367DE35EF}" srcOrd="1" destOrd="0" presId="urn:microsoft.com/office/officeart/2005/8/layout/hProcess3"/>
    <dgm:cxn modelId="{81BC7812-F2AA-423B-9D4F-CFADA840BC9B}" type="presParOf" srcId="{8041348C-E48D-430F-9871-4E360B1518EF}" destId="{19E39653-81A6-4FE7-8529-41BF0042FE74}" srcOrd="2" destOrd="0" presId="urn:microsoft.com/office/officeart/2005/8/layout/hProcess3"/>
    <dgm:cxn modelId="{26DE1D2C-4F52-41E4-9920-909BD43867C3}" type="presParOf" srcId="{8041348C-E48D-430F-9871-4E360B1518EF}" destId="{31C8F891-6D1B-41AD-B8AC-68351B533792}" srcOrd="3" destOrd="0" presId="urn:microsoft.com/office/officeart/2005/8/layout/hProcess3"/>
    <dgm:cxn modelId="{1CE4F1BC-F969-4E63-AB5D-D2F5B771BCCB}" type="presParOf" srcId="{2D184012-9581-4932-9198-AFA9C056EAF0}" destId="{CDF2DC6C-ECDD-4861-AAB0-A5E465ABB88E}" srcOrd="10" destOrd="0" presId="urn:microsoft.com/office/officeart/2005/8/layout/hProcess3"/>
    <dgm:cxn modelId="{63FBAFFB-DCE7-4AEA-ACC0-F75D694BBCB0}" type="presParOf" srcId="{2D184012-9581-4932-9198-AFA9C056EAF0}" destId="{E72F57EA-B75A-47A0-8BD0-4F1DE151F742}" srcOrd="11" destOrd="0" presId="urn:microsoft.com/office/officeart/2005/8/layout/hProcess3"/>
    <dgm:cxn modelId="{DDC97F83-E4C9-4A56-AE96-C34A244E032C}" type="presParOf" srcId="{2D184012-9581-4932-9198-AFA9C056EAF0}" destId="{98776030-C92C-4F86-8011-E37F8A2C8F6F}" srcOrd="12"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1F2E354-5896-4153-AEE0-3BE94FB77584}" type="doc">
      <dgm:prSet loTypeId="urn:microsoft.com/office/officeart/2005/8/layout/venn1" loCatId="relationship" qsTypeId="urn:microsoft.com/office/officeart/2005/8/quickstyle/simple1" qsCatId="simple" csTypeId="urn:microsoft.com/office/officeart/2005/8/colors/accent1_2" csCatId="accent1" phldr="1"/>
      <dgm:spPr/>
    </dgm:pt>
    <dgm:pt modelId="{A539A147-F2D5-4218-B1B4-7347B64EA992}">
      <dgm:prSet custT="1"/>
      <dgm:spPr/>
      <dgm:t>
        <a:bodyPr/>
        <a:lstStyle/>
        <a:p>
          <a:r>
            <a:rPr lang="es-PE" sz="1800" dirty="0" smtClean="0"/>
            <a:t>Comunicará al </a:t>
          </a:r>
          <a:r>
            <a:rPr lang="es-PE" sz="1800" b="1" dirty="0" smtClean="0"/>
            <a:t>Instituto de Medicina Legal</a:t>
          </a:r>
          <a:r>
            <a:rPr lang="es-PE" sz="1800" dirty="0" smtClean="0"/>
            <a:t> , el caso de riesgo severo, requiriendo su atención inmediata</a:t>
          </a:r>
          <a:endParaRPr lang="es-PE" sz="1800" dirty="0"/>
        </a:p>
      </dgm:t>
    </dgm:pt>
    <dgm:pt modelId="{123B12C3-6874-4DE4-9B3C-FD6EA1554431}" type="parTrans" cxnId="{A7926650-2B87-4890-8180-1B37EC1B4926}">
      <dgm:prSet/>
      <dgm:spPr/>
      <dgm:t>
        <a:bodyPr/>
        <a:lstStyle/>
        <a:p>
          <a:endParaRPr lang="es-PE"/>
        </a:p>
      </dgm:t>
    </dgm:pt>
    <dgm:pt modelId="{28BB52FF-3DD9-4AA5-9C5F-01ECD5F7FE01}" type="sibTrans" cxnId="{A7926650-2B87-4890-8180-1B37EC1B4926}">
      <dgm:prSet/>
      <dgm:spPr/>
      <dgm:t>
        <a:bodyPr/>
        <a:lstStyle/>
        <a:p>
          <a:endParaRPr lang="es-PE"/>
        </a:p>
      </dgm:t>
    </dgm:pt>
    <dgm:pt modelId="{7E17B019-3BE2-41B9-9AC4-46B729B036F8}">
      <dgm:prSet custT="1"/>
      <dgm:spPr/>
      <dgm:t>
        <a:bodyPr/>
        <a:lstStyle/>
        <a:p>
          <a:r>
            <a:rPr lang="es-PE" sz="1800" dirty="0" smtClean="0"/>
            <a:t>De Medicina Legal para </a:t>
          </a:r>
          <a:r>
            <a:rPr lang="es-PE" sz="1800" b="1" dirty="0" smtClean="0"/>
            <a:t>las pericias médicas, biológicas, psicológicas u otras</a:t>
          </a:r>
          <a:r>
            <a:rPr lang="es-PE" sz="1800" dirty="0" smtClean="0"/>
            <a:t>.</a:t>
          </a:r>
          <a:endParaRPr lang="es-PE" sz="1800" dirty="0"/>
        </a:p>
      </dgm:t>
    </dgm:pt>
    <dgm:pt modelId="{98C44BAD-51C8-47E5-8ED0-49C4413361B6}" type="parTrans" cxnId="{9060C571-DE24-4164-99E5-24B6E494FDE6}">
      <dgm:prSet/>
      <dgm:spPr/>
      <dgm:t>
        <a:bodyPr/>
        <a:lstStyle/>
        <a:p>
          <a:endParaRPr lang="es-PE"/>
        </a:p>
      </dgm:t>
    </dgm:pt>
    <dgm:pt modelId="{E196F53D-550D-4EEA-8AB3-2E28A7872152}" type="sibTrans" cxnId="{9060C571-DE24-4164-99E5-24B6E494FDE6}">
      <dgm:prSet/>
      <dgm:spPr/>
      <dgm:t>
        <a:bodyPr/>
        <a:lstStyle/>
        <a:p>
          <a:endParaRPr lang="es-PE"/>
        </a:p>
      </dgm:t>
    </dgm:pt>
    <dgm:pt modelId="{32ACD802-D65B-41D3-BD3A-D04D59CE575D}">
      <dgm:prSet/>
      <dgm:spPr/>
      <dgm:t>
        <a:bodyPr/>
        <a:lstStyle/>
        <a:p>
          <a:endParaRPr lang="es-PE" dirty="0"/>
        </a:p>
      </dgm:t>
    </dgm:pt>
    <dgm:pt modelId="{199F6B0E-F04D-4990-B1FE-6A57F1C88A44}" type="parTrans" cxnId="{8958FA92-E929-4897-B985-8A895C4057AE}">
      <dgm:prSet/>
      <dgm:spPr/>
      <dgm:t>
        <a:bodyPr/>
        <a:lstStyle/>
        <a:p>
          <a:endParaRPr lang="es-PE"/>
        </a:p>
      </dgm:t>
    </dgm:pt>
    <dgm:pt modelId="{9E02127C-860B-41E0-B231-ACE0780D9F29}" type="sibTrans" cxnId="{8958FA92-E929-4897-B985-8A895C4057AE}">
      <dgm:prSet/>
      <dgm:spPr/>
      <dgm:t>
        <a:bodyPr/>
        <a:lstStyle/>
        <a:p>
          <a:endParaRPr lang="es-PE"/>
        </a:p>
      </dgm:t>
    </dgm:pt>
    <dgm:pt modelId="{1BE7DFA0-0A5A-497E-8B70-F72D73E20FA6}">
      <dgm:prSet/>
      <dgm:spPr/>
      <dgm:t>
        <a:bodyPr/>
        <a:lstStyle/>
        <a:p>
          <a:r>
            <a:rPr lang="es-PE" dirty="0" smtClean="0"/>
            <a:t>Dispone que el/la operador/a policial </a:t>
          </a:r>
          <a:r>
            <a:rPr lang="es-PE" b="1" dirty="0" smtClean="0"/>
            <a:t>ejecute de forma inmediata las medidas</a:t>
          </a:r>
          <a:endParaRPr lang="es-PE" b="1" dirty="0"/>
        </a:p>
      </dgm:t>
    </dgm:pt>
    <dgm:pt modelId="{23CE161A-1DED-4DFA-AE3E-DBD4EEE1D3EF}" type="parTrans" cxnId="{033A5E86-F46A-4FD8-A5AF-606D4256D101}">
      <dgm:prSet/>
      <dgm:spPr/>
      <dgm:t>
        <a:bodyPr/>
        <a:lstStyle/>
        <a:p>
          <a:endParaRPr lang="es-PE"/>
        </a:p>
      </dgm:t>
    </dgm:pt>
    <dgm:pt modelId="{8EE70888-F0B6-4025-A8F5-952C7C631F5F}" type="sibTrans" cxnId="{033A5E86-F46A-4FD8-A5AF-606D4256D101}">
      <dgm:prSet/>
      <dgm:spPr/>
      <dgm:t>
        <a:bodyPr/>
        <a:lstStyle/>
        <a:p>
          <a:endParaRPr lang="es-PE"/>
        </a:p>
      </dgm:t>
    </dgm:pt>
    <dgm:pt modelId="{90DA1C12-0904-4A91-8231-7FF5D8EBA9F3}">
      <dgm:prSet custT="1"/>
      <dgm:spPr/>
      <dgm:t>
        <a:bodyPr/>
        <a:lstStyle/>
        <a:p>
          <a:r>
            <a:rPr lang="es-PE" sz="2000" dirty="0" smtClean="0"/>
            <a:t>Dispone el acompañamiento de la víctima al Instituto</a:t>
          </a:r>
          <a:endParaRPr lang="es-PE" sz="2000" dirty="0"/>
        </a:p>
      </dgm:t>
    </dgm:pt>
    <dgm:pt modelId="{1046EE91-5EE5-4E13-94F3-4C3BF1535D92}" type="parTrans" cxnId="{BF509022-7C69-41D5-80BC-835F9B8E1263}">
      <dgm:prSet/>
      <dgm:spPr/>
      <dgm:t>
        <a:bodyPr/>
        <a:lstStyle/>
        <a:p>
          <a:endParaRPr lang="es-PE"/>
        </a:p>
      </dgm:t>
    </dgm:pt>
    <dgm:pt modelId="{C09EDC7F-C0DA-4416-9BE9-05100A39E0C0}" type="sibTrans" cxnId="{BF509022-7C69-41D5-80BC-835F9B8E1263}">
      <dgm:prSet/>
      <dgm:spPr/>
      <dgm:t>
        <a:bodyPr/>
        <a:lstStyle/>
        <a:p>
          <a:endParaRPr lang="es-PE"/>
        </a:p>
      </dgm:t>
    </dgm:pt>
    <dgm:pt modelId="{C9447833-1148-4795-8362-263C5A34C298}">
      <dgm:prSet/>
      <dgm:spPr/>
      <dgm:t>
        <a:bodyPr/>
        <a:lstStyle/>
        <a:p>
          <a:r>
            <a:rPr lang="es-PE" dirty="0" smtClean="0"/>
            <a:t>El/La Juez/a solicita al </a:t>
          </a:r>
          <a:r>
            <a:rPr lang="es-PE" b="1" dirty="0" smtClean="0"/>
            <a:t>MINSA dos informes</a:t>
          </a:r>
          <a:r>
            <a:rPr lang="es-PE" dirty="0" smtClean="0"/>
            <a:t>: uno, al ingreso de la víctima al</a:t>
          </a:r>
        </a:p>
        <a:p>
          <a:r>
            <a:rPr lang="es-PE" dirty="0" smtClean="0"/>
            <a:t>servicio de atención, y otro, al final del tratamiento.</a:t>
          </a:r>
          <a:endParaRPr lang="es-PE" dirty="0"/>
        </a:p>
      </dgm:t>
    </dgm:pt>
    <dgm:pt modelId="{FC7970D1-0E97-4C09-8C27-84A914B53B02}" type="sibTrans" cxnId="{75CD181E-001A-484E-971F-2DA89467AF1B}">
      <dgm:prSet/>
      <dgm:spPr/>
      <dgm:t>
        <a:bodyPr/>
        <a:lstStyle/>
        <a:p>
          <a:endParaRPr lang="es-PE"/>
        </a:p>
      </dgm:t>
    </dgm:pt>
    <dgm:pt modelId="{C2C4132B-776C-425D-9F1E-9234794CEE04}" type="parTrans" cxnId="{75CD181E-001A-484E-971F-2DA89467AF1B}">
      <dgm:prSet/>
      <dgm:spPr/>
      <dgm:t>
        <a:bodyPr/>
        <a:lstStyle/>
        <a:p>
          <a:endParaRPr lang="es-PE"/>
        </a:p>
      </dgm:t>
    </dgm:pt>
    <dgm:pt modelId="{26CC68BD-04A2-4D64-8A05-AF0F448E71AB}" type="pres">
      <dgm:prSet presAssocID="{71F2E354-5896-4153-AEE0-3BE94FB77584}" presName="compositeShape" presStyleCnt="0">
        <dgm:presLayoutVars>
          <dgm:chMax val="7"/>
          <dgm:dir/>
          <dgm:resizeHandles val="exact"/>
        </dgm:presLayoutVars>
      </dgm:prSet>
      <dgm:spPr/>
    </dgm:pt>
    <dgm:pt modelId="{39787F2D-A322-4584-B2E4-5E318B43B299}" type="pres">
      <dgm:prSet presAssocID="{A539A147-F2D5-4218-B1B4-7347B64EA992}" presName="circ1" presStyleLbl="vennNode1" presStyleIdx="0" presStyleCnt="6"/>
      <dgm:spPr/>
    </dgm:pt>
    <dgm:pt modelId="{0D815A46-A937-4CB1-ABE3-C8F9A2A53EC4}" type="pres">
      <dgm:prSet presAssocID="{A539A147-F2D5-4218-B1B4-7347B64EA992}" presName="circ1Tx" presStyleLbl="revTx" presStyleIdx="0" presStyleCnt="0">
        <dgm:presLayoutVars>
          <dgm:chMax val="0"/>
          <dgm:chPref val="0"/>
          <dgm:bulletEnabled val="1"/>
        </dgm:presLayoutVars>
      </dgm:prSet>
      <dgm:spPr/>
      <dgm:t>
        <a:bodyPr/>
        <a:lstStyle/>
        <a:p>
          <a:endParaRPr lang="es-PE"/>
        </a:p>
      </dgm:t>
    </dgm:pt>
    <dgm:pt modelId="{07106426-BEB5-4E56-BCC1-A7F7D98E5B62}" type="pres">
      <dgm:prSet presAssocID="{7E17B019-3BE2-41B9-9AC4-46B729B036F8}" presName="circ2" presStyleLbl="vennNode1" presStyleIdx="1" presStyleCnt="6"/>
      <dgm:spPr/>
    </dgm:pt>
    <dgm:pt modelId="{E3CC328A-AC18-4869-B224-435257E53A2D}" type="pres">
      <dgm:prSet presAssocID="{7E17B019-3BE2-41B9-9AC4-46B729B036F8}" presName="circ2Tx" presStyleLbl="revTx" presStyleIdx="0" presStyleCnt="0">
        <dgm:presLayoutVars>
          <dgm:chMax val="0"/>
          <dgm:chPref val="0"/>
          <dgm:bulletEnabled val="1"/>
        </dgm:presLayoutVars>
      </dgm:prSet>
      <dgm:spPr/>
      <dgm:t>
        <a:bodyPr/>
        <a:lstStyle/>
        <a:p>
          <a:endParaRPr lang="es-PE"/>
        </a:p>
      </dgm:t>
    </dgm:pt>
    <dgm:pt modelId="{51B5D82E-FB02-493A-B0D4-534F37F2047B}" type="pres">
      <dgm:prSet presAssocID="{90DA1C12-0904-4A91-8231-7FF5D8EBA9F3}" presName="circ3" presStyleLbl="vennNode1" presStyleIdx="2" presStyleCnt="6"/>
      <dgm:spPr/>
    </dgm:pt>
    <dgm:pt modelId="{6940FEA9-F71C-4A12-99A6-17841682340E}" type="pres">
      <dgm:prSet presAssocID="{90DA1C12-0904-4A91-8231-7FF5D8EBA9F3}" presName="circ3Tx" presStyleLbl="revTx" presStyleIdx="0" presStyleCnt="0">
        <dgm:presLayoutVars>
          <dgm:chMax val="0"/>
          <dgm:chPref val="0"/>
          <dgm:bulletEnabled val="1"/>
        </dgm:presLayoutVars>
      </dgm:prSet>
      <dgm:spPr/>
      <dgm:t>
        <a:bodyPr/>
        <a:lstStyle/>
        <a:p>
          <a:endParaRPr lang="es-PE"/>
        </a:p>
      </dgm:t>
    </dgm:pt>
    <dgm:pt modelId="{F24C4AF6-53D6-41F4-8B66-8B7A9C4353AD}" type="pres">
      <dgm:prSet presAssocID="{32ACD802-D65B-41D3-BD3A-D04D59CE575D}" presName="circ4" presStyleLbl="vennNode1" presStyleIdx="3" presStyleCnt="6"/>
      <dgm:spPr/>
    </dgm:pt>
    <dgm:pt modelId="{F0FEAA71-0E7D-40CF-91F5-72ECF7B4790D}" type="pres">
      <dgm:prSet presAssocID="{32ACD802-D65B-41D3-BD3A-D04D59CE575D}" presName="circ4Tx" presStyleLbl="revTx" presStyleIdx="0" presStyleCnt="0">
        <dgm:presLayoutVars>
          <dgm:chMax val="0"/>
          <dgm:chPref val="0"/>
          <dgm:bulletEnabled val="1"/>
        </dgm:presLayoutVars>
      </dgm:prSet>
      <dgm:spPr/>
      <dgm:t>
        <a:bodyPr/>
        <a:lstStyle/>
        <a:p>
          <a:endParaRPr lang="es-PE"/>
        </a:p>
      </dgm:t>
    </dgm:pt>
    <dgm:pt modelId="{CBFABE8A-A9BE-4492-AE5C-2118A72BCF94}" type="pres">
      <dgm:prSet presAssocID="{C9447833-1148-4795-8362-263C5A34C298}" presName="circ5" presStyleLbl="vennNode1" presStyleIdx="4" presStyleCnt="6"/>
      <dgm:spPr/>
    </dgm:pt>
    <dgm:pt modelId="{EDEBC9D8-54BD-4E88-93A9-A72940B70792}" type="pres">
      <dgm:prSet presAssocID="{C9447833-1148-4795-8362-263C5A34C298}" presName="circ5Tx" presStyleLbl="revTx" presStyleIdx="0" presStyleCnt="0" custScaleX="131989">
        <dgm:presLayoutVars>
          <dgm:chMax val="0"/>
          <dgm:chPref val="0"/>
          <dgm:bulletEnabled val="1"/>
        </dgm:presLayoutVars>
      </dgm:prSet>
      <dgm:spPr/>
      <dgm:t>
        <a:bodyPr/>
        <a:lstStyle/>
        <a:p>
          <a:endParaRPr lang="es-PE"/>
        </a:p>
      </dgm:t>
    </dgm:pt>
    <dgm:pt modelId="{A2AA12B2-1FB4-489C-BDFE-BA6BD7612981}" type="pres">
      <dgm:prSet presAssocID="{1BE7DFA0-0A5A-497E-8B70-F72D73E20FA6}" presName="circ6" presStyleLbl="vennNode1" presStyleIdx="5" presStyleCnt="6"/>
      <dgm:spPr/>
    </dgm:pt>
    <dgm:pt modelId="{AEE82CCE-BB77-487B-BB49-14FA904E3835}" type="pres">
      <dgm:prSet presAssocID="{1BE7DFA0-0A5A-497E-8B70-F72D73E20FA6}" presName="circ6Tx" presStyleLbl="revTx" presStyleIdx="0" presStyleCnt="0" custScaleX="133321" custLinFactNeighborY="947">
        <dgm:presLayoutVars>
          <dgm:chMax val="0"/>
          <dgm:chPref val="0"/>
          <dgm:bulletEnabled val="1"/>
        </dgm:presLayoutVars>
      </dgm:prSet>
      <dgm:spPr/>
      <dgm:t>
        <a:bodyPr/>
        <a:lstStyle/>
        <a:p>
          <a:endParaRPr lang="es-PE"/>
        </a:p>
      </dgm:t>
    </dgm:pt>
  </dgm:ptLst>
  <dgm:cxnLst>
    <dgm:cxn modelId="{BF509022-7C69-41D5-80BC-835F9B8E1263}" srcId="{71F2E354-5896-4153-AEE0-3BE94FB77584}" destId="{90DA1C12-0904-4A91-8231-7FF5D8EBA9F3}" srcOrd="2" destOrd="0" parTransId="{1046EE91-5EE5-4E13-94F3-4C3BF1535D92}" sibTransId="{C09EDC7F-C0DA-4416-9BE9-05100A39E0C0}"/>
    <dgm:cxn modelId="{141F6CD5-5C80-4195-B46B-1A95E52A85B5}" type="presOf" srcId="{1BE7DFA0-0A5A-497E-8B70-F72D73E20FA6}" destId="{AEE82CCE-BB77-487B-BB49-14FA904E3835}" srcOrd="0" destOrd="0" presId="urn:microsoft.com/office/officeart/2005/8/layout/venn1"/>
    <dgm:cxn modelId="{3D2F476D-E17B-4BDE-8459-A1F8FEB5E6CC}" type="presOf" srcId="{71F2E354-5896-4153-AEE0-3BE94FB77584}" destId="{26CC68BD-04A2-4D64-8A05-AF0F448E71AB}" srcOrd="0" destOrd="0" presId="urn:microsoft.com/office/officeart/2005/8/layout/venn1"/>
    <dgm:cxn modelId="{26F66DC5-C3C5-4C47-80C1-63EDDB131966}" type="presOf" srcId="{A539A147-F2D5-4218-B1B4-7347B64EA992}" destId="{0D815A46-A937-4CB1-ABE3-C8F9A2A53EC4}" srcOrd="0" destOrd="0" presId="urn:microsoft.com/office/officeart/2005/8/layout/venn1"/>
    <dgm:cxn modelId="{5DE16E4F-8E81-4594-AFE5-0B5A21367987}" type="presOf" srcId="{C9447833-1148-4795-8362-263C5A34C298}" destId="{EDEBC9D8-54BD-4E88-93A9-A72940B70792}" srcOrd="0" destOrd="0" presId="urn:microsoft.com/office/officeart/2005/8/layout/venn1"/>
    <dgm:cxn modelId="{32242C12-F801-4EA2-A5DA-CB1CFDC6BB11}" type="presOf" srcId="{90DA1C12-0904-4A91-8231-7FF5D8EBA9F3}" destId="{6940FEA9-F71C-4A12-99A6-17841682340E}" srcOrd="0" destOrd="0" presId="urn:microsoft.com/office/officeart/2005/8/layout/venn1"/>
    <dgm:cxn modelId="{8958FA92-E929-4897-B985-8A895C4057AE}" srcId="{71F2E354-5896-4153-AEE0-3BE94FB77584}" destId="{32ACD802-D65B-41D3-BD3A-D04D59CE575D}" srcOrd="3" destOrd="0" parTransId="{199F6B0E-F04D-4990-B1FE-6A57F1C88A44}" sibTransId="{9E02127C-860B-41E0-B231-ACE0780D9F29}"/>
    <dgm:cxn modelId="{A231A6CF-F920-4734-881A-04436DE7FA24}" type="presOf" srcId="{32ACD802-D65B-41D3-BD3A-D04D59CE575D}" destId="{F0FEAA71-0E7D-40CF-91F5-72ECF7B4790D}" srcOrd="0" destOrd="0" presId="urn:microsoft.com/office/officeart/2005/8/layout/venn1"/>
    <dgm:cxn modelId="{033A5E86-F46A-4FD8-A5AF-606D4256D101}" srcId="{71F2E354-5896-4153-AEE0-3BE94FB77584}" destId="{1BE7DFA0-0A5A-497E-8B70-F72D73E20FA6}" srcOrd="5" destOrd="0" parTransId="{23CE161A-1DED-4DFA-AE3E-DBD4EEE1D3EF}" sibTransId="{8EE70888-F0B6-4025-A8F5-952C7C631F5F}"/>
    <dgm:cxn modelId="{9060C571-DE24-4164-99E5-24B6E494FDE6}" srcId="{71F2E354-5896-4153-AEE0-3BE94FB77584}" destId="{7E17B019-3BE2-41B9-9AC4-46B729B036F8}" srcOrd="1" destOrd="0" parTransId="{98C44BAD-51C8-47E5-8ED0-49C4413361B6}" sibTransId="{E196F53D-550D-4EEA-8AB3-2E28A7872152}"/>
    <dgm:cxn modelId="{A7926650-2B87-4890-8180-1B37EC1B4926}" srcId="{71F2E354-5896-4153-AEE0-3BE94FB77584}" destId="{A539A147-F2D5-4218-B1B4-7347B64EA992}" srcOrd="0" destOrd="0" parTransId="{123B12C3-6874-4DE4-9B3C-FD6EA1554431}" sibTransId="{28BB52FF-3DD9-4AA5-9C5F-01ECD5F7FE01}"/>
    <dgm:cxn modelId="{6DAC4F74-6E70-4333-8F7E-674D17205ABA}" type="presOf" srcId="{7E17B019-3BE2-41B9-9AC4-46B729B036F8}" destId="{E3CC328A-AC18-4869-B224-435257E53A2D}" srcOrd="0" destOrd="0" presId="urn:microsoft.com/office/officeart/2005/8/layout/venn1"/>
    <dgm:cxn modelId="{75CD181E-001A-484E-971F-2DA89467AF1B}" srcId="{71F2E354-5896-4153-AEE0-3BE94FB77584}" destId="{C9447833-1148-4795-8362-263C5A34C298}" srcOrd="4" destOrd="0" parTransId="{C2C4132B-776C-425D-9F1E-9234794CEE04}" sibTransId="{FC7970D1-0E97-4C09-8C27-84A914B53B02}"/>
    <dgm:cxn modelId="{A8579A54-72AE-4C5E-8AC7-5296DA90DCB7}" type="presParOf" srcId="{26CC68BD-04A2-4D64-8A05-AF0F448E71AB}" destId="{39787F2D-A322-4584-B2E4-5E318B43B299}" srcOrd="0" destOrd="0" presId="urn:microsoft.com/office/officeart/2005/8/layout/venn1"/>
    <dgm:cxn modelId="{8645235E-BD0B-425E-A29F-15F9C0F7CD31}" type="presParOf" srcId="{26CC68BD-04A2-4D64-8A05-AF0F448E71AB}" destId="{0D815A46-A937-4CB1-ABE3-C8F9A2A53EC4}" srcOrd="1" destOrd="0" presId="urn:microsoft.com/office/officeart/2005/8/layout/venn1"/>
    <dgm:cxn modelId="{7AA1DD29-B00C-41DD-930E-2EBABADC24B2}" type="presParOf" srcId="{26CC68BD-04A2-4D64-8A05-AF0F448E71AB}" destId="{07106426-BEB5-4E56-BCC1-A7F7D98E5B62}" srcOrd="2" destOrd="0" presId="urn:microsoft.com/office/officeart/2005/8/layout/venn1"/>
    <dgm:cxn modelId="{295CAD42-D625-4F7A-8A2A-87722FF78463}" type="presParOf" srcId="{26CC68BD-04A2-4D64-8A05-AF0F448E71AB}" destId="{E3CC328A-AC18-4869-B224-435257E53A2D}" srcOrd="3" destOrd="0" presId="urn:microsoft.com/office/officeart/2005/8/layout/venn1"/>
    <dgm:cxn modelId="{11C0FB38-E0BA-4C36-9259-2E7439DD119C}" type="presParOf" srcId="{26CC68BD-04A2-4D64-8A05-AF0F448E71AB}" destId="{51B5D82E-FB02-493A-B0D4-534F37F2047B}" srcOrd="4" destOrd="0" presId="urn:microsoft.com/office/officeart/2005/8/layout/venn1"/>
    <dgm:cxn modelId="{10F9F062-CBE1-4EA3-8F23-880F4C604F87}" type="presParOf" srcId="{26CC68BD-04A2-4D64-8A05-AF0F448E71AB}" destId="{6940FEA9-F71C-4A12-99A6-17841682340E}" srcOrd="5" destOrd="0" presId="urn:microsoft.com/office/officeart/2005/8/layout/venn1"/>
    <dgm:cxn modelId="{DAF30FDE-CEEF-4664-B8AF-684B99402F3E}" type="presParOf" srcId="{26CC68BD-04A2-4D64-8A05-AF0F448E71AB}" destId="{F24C4AF6-53D6-41F4-8B66-8B7A9C4353AD}" srcOrd="6" destOrd="0" presId="urn:microsoft.com/office/officeart/2005/8/layout/venn1"/>
    <dgm:cxn modelId="{63FA98FE-4294-41F5-8B1B-D7D71C870B9F}" type="presParOf" srcId="{26CC68BD-04A2-4D64-8A05-AF0F448E71AB}" destId="{F0FEAA71-0E7D-40CF-91F5-72ECF7B4790D}" srcOrd="7" destOrd="0" presId="urn:microsoft.com/office/officeart/2005/8/layout/venn1"/>
    <dgm:cxn modelId="{88CC934E-EDE2-4A2D-8557-96CB8C83D98D}" type="presParOf" srcId="{26CC68BD-04A2-4D64-8A05-AF0F448E71AB}" destId="{CBFABE8A-A9BE-4492-AE5C-2118A72BCF94}" srcOrd="8" destOrd="0" presId="urn:microsoft.com/office/officeart/2005/8/layout/venn1"/>
    <dgm:cxn modelId="{F962B6BC-926A-4CF5-BD3D-3975B79F66A9}" type="presParOf" srcId="{26CC68BD-04A2-4D64-8A05-AF0F448E71AB}" destId="{EDEBC9D8-54BD-4E88-93A9-A72940B70792}" srcOrd="9" destOrd="0" presId="urn:microsoft.com/office/officeart/2005/8/layout/venn1"/>
    <dgm:cxn modelId="{295B674E-0A21-47AF-8CE1-DF1D02D7188A}" type="presParOf" srcId="{26CC68BD-04A2-4D64-8A05-AF0F448E71AB}" destId="{A2AA12B2-1FB4-489C-BDFE-BA6BD7612981}" srcOrd="10" destOrd="0" presId="urn:microsoft.com/office/officeart/2005/8/layout/venn1"/>
    <dgm:cxn modelId="{60312309-BF60-4884-9B84-A47678371551}" type="presParOf" srcId="{26CC68BD-04A2-4D64-8A05-AF0F448E71AB}" destId="{AEE82CCE-BB77-487B-BB49-14FA904E3835}"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1F2E354-5896-4153-AEE0-3BE94FB7758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PE"/>
        </a:p>
      </dgm:t>
    </dgm:pt>
    <dgm:pt modelId="{A539A147-F2D5-4218-B1B4-7347B64EA992}">
      <dgm:prSet custT="1"/>
      <dgm:spPr/>
      <dgm:t>
        <a:bodyPr/>
        <a:lstStyle/>
        <a:p>
          <a:r>
            <a:rPr lang="es-PE" sz="1800" dirty="0" smtClean="0"/>
            <a:t>Comunicará al </a:t>
          </a:r>
          <a:r>
            <a:rPr lang="es-PE" sz="1800" b="1" dirty="0" smtClean="0"/>
            <a:t>Instituto de Medicina Legal</a:t>
          </a:r>
          <a:r>
            <a:rPr lang="es-PE" sz="1800" dirty="0" smtClean="0"/>
            <a:t> , el caso de riesgo severo, requiriendo su atención inmediata</a:t>
          </a:r>
          <a:endParaRPr lang="es-PE" sz="1800" dirty="0"/>
        </a:p>
      </dgm:t>
    </dgm:pt>
    <dgm:pt modelId="{123B12C3-6874-4DE4-9B3C-FD6EA1554431}" type="parTrans" cxnId="{A7926650-2B87-4890-8180-1B37EC1B4926}">
      <dgm:prSet/>
      <dgm:spPr/>
      <dgm:t>
        <a:bodyPr/>
        <a:lstStyle/>
        <a:p>
          <a:endParaRPr lang="es-PE"/>
        </a:p>
      </dgm:t>
    </dgm:pt>
    <dgm:pt modelId="{28BB52FF-3DD9-4AA5-9C5F-01ECD5F7FE01}" type="sibTrans" cxnId="{A7926650-2B87-4890-8180-1B37EC1B4926}">
      <dgm:prSet/>
      <dgm:spPr/>
      <dgm:t>
        <a:bodyPr/>
        <a:lstStyle/>
        <a:p>
          <a:endParaRPr lang="es-PE"/>
        </a:p>
      </dgm:t>
    </dgm:pt>
    <dgm:pt modelId="{7E17B019-3BE2-41B9-9AC4-46B729B036F8}">
      <dgm:prSet custT="1"/>
      <dgm:spPr/>
      <dgm:t>
        <a:bodyPr/>
        <a:lstStyle/>
        <a:p>
          <a:r>
            <a:rPr lang="es-PE" sz="1800" dirty="0" smtClean="0"/>
            <a:t>De Medicina Legal para </a:t>
          </a:r>
          <a:r>
            <a:rPr lang="es-PE" sz="1800" b="1" dirty="0" smtClean="0"/>
            <a:t>las pericias médicas, biológicas, psicológicas u otras</a:t>
          </a:r>
          <a:r>
            <a:rPr lang="es-PE" sz="1800" dirty="0" smtClean="0"/>
            <a:t>.</a:t>
          </a:r>
          <a:endParaRPr lang="es-PE" sz="1800" dirty="0"/>
        </a:p>
      </dgm:t>
    </dgm:pt>
    <dgm:pt modelId="{98C44BAD-51C8-47E5-8ED0-49C4413361B6}" type="parTrans" cxnId="{9060C571-DE24-4164-99E5-24B6E494FDE6}">
      <dgm:prSet/>
      <dgm:spPr/>
      <dgm:t>
        <a:bodyPr/>
        <a:lstStyle/>
        <a:p>
          <a:endParaRPr lang="es-PE"/>
        </a:p>
      </dgm:t>
    </dgm:pt>
    <dgm:pt modelId="{E196F53D-550D-4EEA-8AB3-2E28A7872152}" type="sibTrans" cxnId="{9060C571-DE24-4164-99E5-24B6E494FDE6}">
      <dgm:prSet/>
      <dgm:spPr/>
      <dgm:t>
        <a:bodyPr/>
        <a:lstStyle/>
        <a:p>
          <a:endParaRPr lang="es-PE"/>
        </a:p>
      </dgm:t>
    </dgm:pt>
    <dgm:pt modelId="{32ACD802-D65B-41D3-BD3A-D04D59CE575D}">
      <dgm:prSet/>
      <dgm:spPr/>
      <dgm:t>
        <a:bodyPr/>
        <a:lstStyle/>
        <a:p>
          <a:endParaRPr lang="es-PE" dirty="0"/>
        </a:p>
      </dgm:t>
    </dgm:pt>
    <dgm:pt modelId="{199F6B0E-F04D-4990-B1FE-6A57F1C88A44}" type="parTrans" cxnId="{8958FA92-E929-4897-B985-8A895C4057AE}">
      <dgm:prSet/>
      <dgm:spPr/>
      <dgm:t>
        <a:bodyPr/>
        <a:lstStyle/>
        <a:p>
          <a:endParaRPr lang="es-PE"/>
        </a:p>
      </dgm:t>
    </dgm:pt>
    <dgm:pt modelId="{9E02127C-860B-41E0-B231-ACE0780D9F29}" type="sibTrans" cxnId="{8958FA92-E929-4897-B985-8A895C4057AE}">
      <dgm:prSet/>
      <dgm:spPr/>
      <dgm:t>
        <a:bodyPr/>
        <a:lstStyle/>
        <a:p>
          <a:endParaRPr lang="es-PE"/>
        </a:p>
      </dgm:t>
    </dgm:pt>
    <dgm:pt modelId="{90DA1C12-0904-4A91-8231-7FF5D8EBA9F3}">
      <dgm:prSet custT="1"/>
      <dgm:spPr/>
      <dgm:t>
        <a:bodyPr/>
        <a:lstStyle/>
        <a:p>
          <a:r>
            <a:rPr lang="es-PE" sz="2000" dirty="0" smtClean="0"/>
            <a:t>El/La Fiscal de Familia solicitará de oficio a el/la Juez/a de Familia, </a:t>
          </a:r>
          <a:r>
            <a:rPr lang="es-PE" sz="2000" b="0" dirty="0" smtClean="0"/>
            <a:t>la</a:t>
          </a:r>
        </a:p>
        <a:p>
          <a:r>
            <a:rPr lang="es-PE" sz="2000" b="1" dirty="0" smtClean="0"/>
            <a:t>tenencia y asignación provisional de alimentos</a:t>
          </a:r>
          <a:endParaRPr lang="es-PE" sz="2000" b="1" dirty="0"/>
        </a:p>
      </dgm:t>
    </dgm:pt>
    <dgm:pt modelId="{1046EE91-5EE5-4E13-94F3-4C3BF1535D92}" type="parTrans" cxnId="{BF509022-7C69-41D5-80BC-835F9B8E1263}">
      <dgm:prSet/>
      <dgm:spPr/>
      <dgm:t>
        <a:bodyPr/>
        <a:lstStyle/>
        <a:p>
          <a:endParaRPr lang="es-PE"/>
        </a:p>
      </dgm:t>
    </dgm:pt>
    <dgm:pt modelId="{C09EDC7F-C0DA-4416-9BE9-05100A39E0C0}" type="sibTrans" cxnId="{BF509022-7C69-41D5-80BC-835F9B8E1263}">
      <dgm:prSet/>
      <dgm:spPr/>
      <dgm:t>
        <a:bodyPr/>
        <a:lstStyle/>
        <a:p>
          <a:endParaRPr lang="es-PE"/>
        </a:p>
      </dgm:t>
    </dgm:pt>
    <dgm:pt modelId="{C9447833-1148-4795-8362-263C5A34C298}">
      <dgm:prSet/>
      <dgm:spPr/>
      <dgm:t>
        <a:bodyPr/>
        <a:lstStyle/>
        <a:p>
          <a:r>
            <a:rPr lang="es-PE" dirty="0" smtClean="0"/>
            <a:t>El/La Juez/a solicita al </a:t>
          </a:r>
          <a:r>
            <a:rPr lang="es-PE" b="1" dirty="0" smtClean="0"/>
            <a:t>MINSA dos informes</a:t>
          </a:r>
          <a:r>
            <a:rPr lang="es-PE" dirty="0" smtClean="0"/>
            <a:t>: uno, al ingreso de la víctima al</a:t>
          </a:r>
        </a:p>
        <a:p>
          <a:r>
            <a:rPr lang="es-PE" dirty="0" smtClean="0"/>
            <a:t>servicio de atención, y otro, al final del tratamiento.</a:t>
          </a:r>
          <a:endParaRPr lang="es-PE" dirty="0"/>
        </a:p>
      </dgm:t>
    </dgm:pt>
    <dgm:pt modelId="{FC7970D1-0E97-4C09-8C27-84A914B53B02}" type="sibTrans" cxnId="{75CD181E-001A-484E-971F-2DA89467AF1B}">
      <dgm:prSet/>
      <dgm:spPr/>
      <dgm:t>
        <a:bodyPr/>
        <a:lstStyle/>
        <a:p>
          <a:endParaRPr lang="es-PE"/>
        </a:p>
      </dgm:t>
    </dgm:pt>
    <dgm:pt modelId="{C2C4132B-776C-425D-9F1E-9234794CEE04}" type="parTrans" cxnId="{75CD181E-001A-484E-971F-2DA89467AF1B}">
      <dgm:prSet/>
      <dgm:spPr/>
      <dgm:t>
        <a:bodyPr/>
        <a:lstStyle/>
        <a:p>
          <a:endParaRPr lang="es-PE"/>
        </a:p>
      </dgm:t>
    </dgm:pt>
    <dgm:pt modelId="{513C6482-0C6A-4107-817C-77995424D62A}">
      <dgm:prSet/>
      <dgm:spPr/>
      <dgm:t>
        <a:bodyPr/>
        <a:lstStyle/>
        <a:p>
          <a:r>
            <a:rPr lang="es-PE" dirty="0" smtClean="0"/>
            <a:t>El Juzgado de Familia en un caso de riesgo severo de acuerdo a la Ficha otorga medidas de protección y cautelares</a:t>
          </a:r>
          <a:endParaRPr lang="es-PE" dirty="0"/>
        </a:p>
      </dgm:t>
    </dgm:pt>
    <dgm:pt modelId="{9E2060CF-8510-4EF0-AD75-E38FE6D6E48B}" type="parTrans" cxnId="{5D36376E-426E-4108-97CC-6E5ED76EC3F1}">
      <dgm:prSet/>
      <dgm:spPr/>
      <dgm:t>
        <a:bodyPr/>
        <a:lstStyle/>
        <a:p>
          <a:endParaRPr lang="es-PE"/>
        </a:p>
      </dgm:t>
    </dgm:pt>
    <dgm:pt modelId="{FB0DC5C6-73FD-4DFD-9D0E-9032DB7ACD72}" type="sibTrans" cxnId="{5D36376E-426E-4108-97CC-6E5ED76EC3F1}">
      <dgm:prSet/>
      <dgm:spPr/>
      <dgm:t>
        <a:bodyPr/>
        <a:lstStyle/>
        <a:p>
          <a:endParaRPr lang="es-PE"/>
        </a:p>
      </dgm:t>
    </dgm:pt>
    <dgm:pt modelId="{91016760-2586-4C83-93B5-C96E5294E610}">
      <dgm:prSet/>
      <dgm:spPr/>
      <dgm:t>
        <a:bodyPr/>
        <a:lstStyle/>
        <a:p>
          <a:endParaRPr lang="es-PE"/>
        </a:p>
      </dgm:t>
    </dgm:pt>
    <dgm:pt modelId="{DA18FEA3-BAFE-42C8-A7FA-E8ACD44F5348}" type="parTrans" cxnId="{DABE5BBF-66C9-416B-8448-50F728C99A4D}">
      <dgm:prSet/>
      <dgm:spPr/>
      <dgm:t>
        <a:bodyPr/>
        <a:lstStyle/>
        <a:p>
          <a:endParaRPr lang="es-PE"/>
        </a:p>
      </dgm:t>
    </dgm:pt>
    <dgm:pt modelId="{A4228A20-238A-48AF-AFAF-E91358BDB15E}" type="sibTrans" cxnId="{DABE5BBF-66C9-416B-8448-50F728C99A4D}">
      <dgm:prSet/>
      <dgm:spPr/>
      <dgm:t>
        <a:bodyPr/>
        <a:lstStyle/>
        <a:p>
          <a:endParaRPr lang="es-PE"/>
        </a:p>
      </dgm:t>
    </dgm:pt>
    <dgm:pt modelId="{A8A78ED5-07ED-4579-9032-494EAD2631B7}">
      <dgm:prSet/>
      <dgm:spPr/>
      <dgm:t>
        <a:bodyPr/>
        <a:lstStyle/>
        <a:p>
          <a:r>
            <a:rPr lang="es-PE" dirty="0" smtClean="0"/>
            <a:t>El Dispone que el/la operador/a policial ejecute de forma inmediata las medidas</a:t>
          </a:r>
          <a:endParaRPr lang="es-PE" dirty="0"/>
        </a:p>
      </dgm:t>
    </dgm:pt>
    <dgm:pt modelId="{7F0E468C-7DFC-4442-8006-BF5543942540}" type="sibTrans" cxnId="{263DC06E-16DC-4036-A333-AE2E013C07EA}">
      <dgm:prSet/>
      <dgm:spPr/>
      <dgm:t>
        <a:bodyPr/>
        <a:lstStyle/>
        <a:p>
          <a:endParaRPr lang="es-PE"/>
        </a:p>
      </dgm:t>
    </dgm:pt>
    <dgm:pt modelId="{5A43B9A2-35C4-4D2F-9454-05ED397E5D07}" type="parTrans" cxnId="{263DC06E-16DC-4036-A333-AE2E013C07EA}">
      <dgm:prSet/>
      <dgm:spPr/>
      <dgm:t>
        <a:bodyPr/>
        <a:lstStyle/>
        <a:p>
          <a:endParaRPr lang="es-PE"/>
        </a:p>
      </dgm:t>
    </dgm:pt>
    <dgm:pt modelId="{26CC68BD-04A2-4D64-8A05-AF0F448E71AB}" type="pres">
      <dgm:prSet presAssocID="{71F2E354-5896-4153-AEE0-3BE94FB77584}" presName="compositeShape" presStyleCnt="0">
        <dgm:presLayoutVars>
          <dgm:chMax val="7"/>
          <dgm:dir/>
          <dgm:resizeHandles val="exact"/>
        </dgm:presLayoutVars>
      </dgm:prSet>
      <dgm:spPr/>
      <dgm:t>
        <a:bodyPr/>
        <a:lstStyle/>
        <a:p>
          <a:endParaRPr lang="es-PE"/>
        </a:p>
      </dgm:t>
    </dgm:pt>
    <dgm:pt modelId="{39787F2D-A322-4584-B2E4-5E318B43B299}" type="pres">
      <dgm:prSet presAssocID="{A539A147-F2D5-4218-B1B4-7347B64EA992}" presName="circ1" presStyleLbl="vennNode1" presStyleIdx="0" presStyleCnt="7"/>
      <dgm:spPr/>
    </dgm:pt>
    <dgm:pt modelId="{0D815A46-A937-4CB1-ABE3-C8F9A2A53EC4}" type="pres">
      <dgm:prSet presAssocID="{A539A147-F2D5-4218-B1B4-7347B64EA992}" presName="circ1Tx" presStyleLbl="revTx" presStyleIdx="0" presStyleCnt="0">
        <dgm:presLayoutVars>
          <dgm:chMax val="0"/>
          <dgm:chPref val="0"/>
          <dgm:bulletEnabled val="1"/>
        </dgm:presLayoutVars>
      </dgm:prSet>
      <dgm:spPr/>
      <dgm:t>
        <a:bodyPr/>
        <a:lstStyle/>
        <a:p>
          <a:endParaRPr lang="es-PE"/>
        </a:p>
      </dgm:t>
    </dgm:pt>
    <dgm:pt modelId="{07106426-BEB5-4E56-BCC1-A7F7D98E5B62}" type="pres">
      <dgm:prSet presAssocID="{7E17B019-3BE2-41B9-9AC4-46B729B036F8}" presName="circ2" presStyleLbl="vennNode1" presStyleIdx="1" presStyleCnt="7"/>
      <dgm:spPr/>
    </dgm:pt>
    <dgm:pt modelId="{E3CC328A-AC18-4869-B224-435257E53A2D}" type="pres">
      <dgm:prSet presAssocID="{7E17B019-3BE2-41B9-9AC4-46B729B036F8}" presName="circ2Tx" presStyleLbl="revTx" presStyleIdx="0" presStyleCnt="0">
        <dgm:presLayoutVars>
          <dgm:chMax val="0"/>
          <dgm:chPref val="0"/>
          <dgm:bulletEnabled val="1"/>
        </dgm:presLayoutVars>
      </dgm:prSet>
      <dgm:spPr/>
      <dgm:t>
        <a:bodyPr/>
        <a:lstStyle/>
        <a:p>
          <a:endParaRPr lang="es-PE"/>
        </a:p>
      </dgm:t>
    </dgm:pt>
    <dgm:pt modelId="{51B5D82E-FB02-493A-B0D4-534F37F2047B}" type="pres">
      <dgm:prSet presAssocID="{90DA1C12-0904-4A91-8231-7FF5D8EBA9F3}" presName="circ3" presStyleLbl="vennNode1" presStyleIdx="2" presStyleCnt="7" custLinFactNeighborX="-5360" custLinFactNeighborY="4019"/>
      <dgm:spPr/>
    </dgm:pt>
    <dgm:pt modelId="{6940FEA9-F71C-4A12-99A6-17841682340E}" type="pres">
      <dgm:prSet presAssocID="{90DA1C12-0904-4A91-8231-7FF5D8EBA9F3}" presName="circ3Tx" presStyleLbl="revTx" presStyleIdx="0" presStyleCnt="0" custScaleX="142088" custScaleY="88300" custLinFactNeighborX="18917" custLinFactNeighborY="0">
        <dgm:presLayoutVars>
          <dgm:chMax val="0"/>
          <dgm:chPref val="0"/>
          <dgm:bulletEnabled val="1"/>
        </dgm:presLayoutVars>
      </dgm:prSet>
      <dgm:spPr/>
      <dgm:t>
        <a:bodyPr/>
        <a:lstStyle/>
        <a:p>
          <a:endParaRPr lang="es-PE"/>
        </a:p>
      </dgm:t>
    </dgm:pt>
    <dgm:pt modelId="{F24C4AF6-53D6-41F4-8B66-8B7A9C4353AD}" type="pres">
      <dgm:prSet presAssocID="{32ACD802-D65B-41D3-BD3A-D04D59CE575D}" presName="circ4" presStyleLbl="vennNode1" presStyleIdx="3" presStyleCnt="7"/>
      <dgm:spPr/>
    </dgm:pt>
    <dgm:pt modelId="{F0FEAA71-0E7D-40CF-91F5-72ECF7B4790D}" type="pres">
      <dgm:prSet presAssocID="{32ACD802-D65B-41D3-BD3A-D04D59CE575D}" presName="circ4Tx" presStyleLbl="revTx" presStyleIdx="0" presStyleCnt="0">
        <dgm:presLayoutVars>
          <dgm:chMax val="0"/>
          <dgm:chPref val="0"/>
          <dgm:bulletEnabled val="1"/>
        </dgm:presLayoutVars>
      </dgm:prSet>
      <dgm:spPr/>
      <dgm:t>
        <a:bodyPr/>
        <a:lstStyle/>
        <a:p>
          <a:endParaRPr lang="es-PE"/>
        </a:p>
      </dgm:t>
    </dgm:pt>
    <dgm:pt modelId="{CBFABE8A-A9BE-4492-AE5C-2118A72BCF94}" type="pres">
      <dgm:prSet presAssocID="{C9447833-1148-4795-8362-263C5A34C298}" presName="circ5" presStyleLbl="vennNode1" presStyleIdx="4" presStyleCnt="7"/>
      <dgm:spPr/>
    </dgm:pt>
    <dgm:pt modelId="{EDEBC9D8-54BD-4E88-93A9-A72940B70792}" type="pres">
      <dgm:prSet presAssocID="{C9447833-1148-4795-8362-263C5A34C298}" presName="circ5Tx" presStyleLbl="revTx" presStyleIdx="0" presStyleCnt="0" custScaleX="131989">
        <dgm:presLayoutVars>
          <dgm:chMax val="0"/>
          <dgm:chPref val="0"/>
          <dgm:bulletEnabled val="1"/>
        </dgm:presLayoutVars>
      </dgm:prSet>
      <dgm:spPr/>
      <dgm:t>
        <a:bodyPr/>
        <a:lstStyle/>
        <a:p>
          <a:endParaRPr lang="es-PE"/>
        </a:p>
      </dgm:t>
    </dgm:pt>
    <dgm:pt modelId="{DAAE0E4B-1B40-4B00-9758-473EF854C8C4}" type="pres">
      <dgm:prSet presAssocID="{513C6482-0C6A-4107-817C-77995424D62A}" presName="circ6" presStyleLbl="vennNode1" presStyleIdx="5" presStyleCnt="7"/>
      <dgm:spPr/>
    </dgm:pt>
    <dgm:pt modelId="{94644310-DF38-4A9A-92A3-C783D4568E33}" type="pres">
      <dgm:prSet presAssocID="{513C6482-0C6A-4107-817C-77995424D62A}" presName="circ6Tx" presStyleLbl="revTx" presStyleIdx="0" presStyleCnt="0">
        <dgm:presLayoutVars>
          <dgm:chMax val="0"/>
          <dgm:chPref val="0"/>
          <dgm:bulletEnabled val="1"/>
        </dgm:presLayoutVars>
      </dgm:prSet>
      <dgm:spPr/>
      <dgm:t>
        <a:bodyPr/>
        <a:lstStyle/>
        <a:p>
          <a:endParaRPr lang="es-PE"/>
        </a:p>
      </dgm:t>
    </dgm:pt>
    <dgm:pt modelId="{58D637A0-590B-4D8E-84E1-59DEF6466B65}" type="pres">
      <dgm:prSet presAssocID="{A8A78ED5-07ED-4579-9032-494EAD2631B7}" presName="circ7" presStyleLbl="vennNode1" presStyleIdx="6" presStyleCnt="7"/>
      <dgm:spPr/>
    </dgm:pt>
    <dgm:pt modelId="{8D3CAD9F-D99F-4FEB-8AB0-50D1844BC5A0}" type="pres">
      <dgm:prSet presAssocID="{A8A78ED5-07ED-4579-9032-494EAD2631B7}" presName="circ7Tx" presStyleLbl="revTx" presStyleIdx="0" presStyleCnt="0">
        <dgm:presLayoutVars>
          <dgm:chMax val="0"/>
          <dgm:chPref val="0"/>
          <dgm:bulletEnabled val="1"/>
        </dgm:presLayoutVars>
      </dgm:prSet>
      <dgm:spPr/>
      <dgm:t>
        <a:bodyPr/>
        <a:lstStyle/>
        <a:p>
          <a:endParaRPr lang="es-PE"/>
        </a:p>
      </dgm:t>
    </dgm:pt>
  </dgm:ptLst>
  <dgm:cxnLst>
    <dgm:cxn modelId="{DABE5BBF-66C9-416B-8448-50F728C99A4D}" srcId="{71F2E354-5896-4153-AEE0-3BE94FB77584}" destId="{91016760-2586-4C83-93B5-C96E5294E610}" srcOrd="7" destOrd="0" parTransId="{DA18FEA3-BAFE-42C8-A7FA-E8ACD44F5348}" sibTransId="{A4228A20-238A-48AF-AFAF-E91358BDB15E}"/>
    <dgm:cxn modelId="{263DC06E-16DC-4036-A333-AE2E013C07EA}" srcId="{71F2E354-5896-4153-AEE0-3BE94FB77584}" destId="{A8A78ED5-07ED-4579-9032-494EAD2631B7}" srcOrd="6" destOrd="0" parTransId="{5A43B9A2-35C4-4D2F-9454-05ED397E5D07}" sibTransId="{7F0E468C-7DFC-4442-8006-BF5543942540}"/>
    <dgm:cxn modelId="{05BF9A6D-B21C-4889-832E-E5D67B656375}" type="presOf" srcId="{A8A78ED5-07ED-4579-9032-494EAD2631B7}" destId="{8D3CAD9F-D99F-4FEB-8AB0-50D1844BC5A0}" srcOrd="0" destOrd="0" presId="urn:microsoft.com/office/officeart/2005/8/layout/venn1"/>
    <dgm:cxn modelId="{AB3C41B7-D006-4F15-B334-DD0C32D78E7B}" type="presOf" srcId="{513C6482-0C6A-4107-817C-77995424D62A}" destId="{94644310-DF38-4A9A-92A3-C783D4568E33}" srcOrd="0" destOrd="0" presId="urn:microsoft.com/office/officeart/2005/8/layout/venn1"/>
    <dgm:cxn modelId="{5D36376E-426E-4108-97CC-6E5ED76EC3F1}" srcId="{71F2E354-5896-4153-AEE0-3BE94FB77584}" destId="{513C6482-0C6A-4107-817C-77995424D62A}" srcOrd="5" destOrd="0" parTransId="{9E2060CF-8510-4EF0-AD75-E38FE6D6E48B}" sibTransId="{FB0DC5C6-73FD-4DFD-9D0E-9032DB7ACD72}"/>
    <dgm:cxn modelId="{48B40A6B-3D5C-44C8-A36C-C360FF27BF2E}" type="presOf" srcId="{7E17B019-3BE2-41B9-9AC4-46B729B036F8}" destId="{E3CC328A-AC18-4869-B224-435257E53A2D}" srcOrd="0" destOrd="0" presId="urn:microsoft.com/office/officeart/2005/8/layout/venn1"/>
    <dgm:cxn modelId="{DE613E9E-2BDF-4CCF-91D8-5423E530B45F}" type="presOf" srcId="{71F2E354-5896-4153-AEE0-3BE94FB77584}" destId="{26CC68BD-04A2-4D64-8A05-AF0F448E71AB}" srcOrd="0" destOrd="0" presId="urn:microsoft.com/office/officeart/2005/8/layout/venn1"/>
    <dgm:cxn modelId="{A7926650-2B87-4890-8180-1B37EC1B4926}" srcId="{71F2E354-5896-4153-AEE0-3BE94FB77584}" destId="{A539A147-F2D5-4218-B1B4-7347B64EA992}" srcOrd="0" destOrd="0" parTransId="{123B12C3-6874-4DE4-9B3C-FD6EA1554431}" sibTransId="{28BB52FF-3DD9-4AA5-9C5F-01ECD5F7FE01}"/>
    <dgm:cxn modelId="{BF509022-7C69-41D5-80BC-835F9B8E1263}" srcId="{71F2E354-5896-4153-AEE0-3BE94FB77584}" destId="{90DA1C12-0904-4A91-8231-7FF5D8EBA9F3}" srcOrd="2" destOrd="0" parTransId="{1046EE91-5EE5-4E13-94F3-4C3BF1535D92}" sibTransId="{C09EDC7F-C0DA-4416-9BE9-05100A39E0C0}"/>
    <dgm:cxn modelId="{8958FA92-E929-4897-B985-8A895C4057AE}" srcId="{71F2E354-5896-4153-AEE0-3BE94FB77584}" destId="{32ACD802-D65B-41D3-BD3A-D04D59CE575D}" srcOrd="3" destOrd="0" parTransId="{199F6B0E-F04D-4990-B1FE-6A57F1C88A44}" sibTransId="{9E02127C-860B-41E0-B231-ACE0780D9F29}"/>
    <dgm:cxn modelId="{75CD181E-001A-484E-971F-2DA89467AF1B}" srcId="{71F2E354-5896-4153-AEE0-3BE94FB77584}" destId="{C9447833-1148-4795-8362-263C5A34C298}" srcOrd="4" destOrd="0" parTransId="{C2C4132B-776C-425D-9F1E-9234794CEE04}" sibTransId="{FC7970D1-0E97-4C09-8C27-84A914B53B02}"/>
    <dgm:cxn modelId="{37AB7FB5-5470-4A41-AF50-9B38220B969F}" type="presOf" srcId="{A539A147-F2D5-4218-B1B4-7347B64EA992}" destId="{0D815A46-A937-4CB1-ABE3-C8F9A2A53EC4}" srcOrd="0" destOrd="0" presId="urn:microsoft.com/office/officeart/2005/8/layout/venn1"/>
    <dgm:cxn modelId="{9060C571-DE24-4164-99E5-24B6E494FDE6}" srcId="{71F2E354-5896-4153-AEE0-3BE94FB77584}" destId="{7E17B019-3BE2-41B9-9AC4-46B729B036F8}" srcOrd="1" destOrd="0" parTransId="{98C44BAD-51C8-47E5-8ED0-49C4413361B6}" sibTransId="{E196F53D-550D-4EEA-8AB3-2E28A7872152}"/>
    <dgm:cxn modelId="{C3389D6B-732E-48DC-9C9F-A7672FEE0A07}" type="presOf" srcId="{C9447833-1148-4795-8362-263C5A34C298}" destId="{EDEBC9D8-54BD-4E88-93A9-A72940B70792}" srcOrd="0" destOrd="0" presId="urn:microsoft.com/office/officeart/2005/8/layout/venn1"/>
    <dgm:cxn modelId="{342268FB-EFB0-4A25-86DA-111286B55997}" type="presOf" srcId="{90DA1C12-0904-4A91-8231-7FF5D8EBA9F3}" destId="{6940FEA9-F71C-4A12-99A6-17841682340E}" srcOrd="0" destOrd="0" presId="urn:microsoft.com/office/officeart/2005/8/layout/venn1"/>
    <dgm:cxn modelId="{00410D60-49D9-483F-9C95-328076773916}" type="presOf" srcId="{32ACD802-D65B-41D3-BD3A-D04D59CE575D}" destId="{F0FEAA71-0E7D-40CF-91F5-72ECF7B4790D}" srcOrd="0" destOrd="0" presId="urn:microsoft.com/office/officeart/2005/8/layout/venn1"/>
    <dgm:cxn modelId="{18D81A7D-672E-4196-887F-5C9C72EF1DE4}" type="presParOf" srcId="{26CC68BD-04A2-4D64-8A05-AF0F448E71AB}" destId="{39787F2D-A322-4584-B2E4-5E318B43B299}" srcOrd="0" destOrd="0" presId="urn:microsoft.com/office/officeart/2005/8/layout/venn1"/>
    <dgm:cxn modelId="{A5CCF810-865D-4C37-8727-2B56AB5BB172}" type="presParOf" srcId="{26CC68BD-04A2-4D64-8A05-AF0F448E71AB}" destId="{0D815A46-A937-4CB1-ABE3-C8F9A2A53EC4}" srcOrd="1" destOrd="0" presId="urn:microsoft.com/office/officeart/2005/8/layout/venn1"/>
    <dgm:cxn modelId="{192138E1-D3C0-43B7-9625-920919D459F7}" type="presParOf" srcId="{26CC68BD-04A2-4D64-8A05-AF0F448E71AB}" destId="{07106426-BEB5-4E56-BCC1-A7F7D98E5B62}" srcOrd="2" destOrd="0" presId="urn:microsoft.com/office/officeart/2005/8/layout/venn1"/>
    <dgm:cxn modelId="{D4A54A29-B614-4B0C-A57B-E2374E720038}" type="presParOf" srcId="{26CC68BD-04A2-4D64-8A05-AF0F448E71AB}" destId="{E3CC328A-AC18-4869-B224-435257E53A2D}" srcOrd="3" destOrd="0" presId="urn:microsoft.com/office/officeart/2005/8/layout/venn1"/>
    <dgm:cxn modelId="{EE85924E-8BA8-4B6C-A9B9-9AD1936DA00C}" type="presParOf" srcId="{26CC68BD-04A2-4D64-8A05-AF0F448E71AB}" destId="{51B5D82E-FB02-493A-B0D4-534F37F2047B}" srcOrd="4" destOrd="0" presId="urn:microsoft.com/office/officeart/2005/8/layout/venn1"/>
    <dgm:cxn modelId="{90845BAB-05B8-4843-9B21-EF6BB45E9953}" type="presParOf" srcId="{26CC68BD-04A2-4D64-8A05-AF0F448E71AB}" destId="{6940FEA9-F71C-4A12-99A6-17841682340E}" srcOrd="5" destOrd="0" presId="urn:microsoft.com/office/officeart/2005/8/layout/venn1"/>
    <dgm:cxn modelId="{CC3778D1-C6BC-4B81-ACBB-B02085738EB2}" type="presParOf" srcId="{26CC68BD-04A2-4D64-8A05-AF0F448E71AB}" destId="{F24C4AF6-53D6-41F4-8B66-8B7A9C4353AD}" srcOrd="6" destOrd="0" presId="urn:microsoft.com/office/officeart/2005/8/layout/venn1"/>
    <dgm:cxn modelId="{E56FF573-2177-4331-955F-5A08CE35EB59}" type="presParOf" srcId="{26CC68BD-04A2-4D64-8A05-AF0F448E71AB}" destId="{F0FEAA71-0E7D-40CF-91F5-72ECF7B4790D}" srcOrd="7" destOrd="0" presId="urn:microsoft.com/office/officeart/2005/8/layout/venn1"/>
    <dgm:cxn modelId="{4C3884CA-6542-4FFF-85BB-46179BE94957}" type="presParOf" srcId="{26CC68BD-04A2-4D64-8A05-AF0F448E71AB}" destId="{CBFABE8A-A9BE-4492-AE5C-2118A72BCF94}" srcOrd="8" destOrd="0" presId="urn:microsoft.com/office/officeart/2005/8/layout/venn1"/>
    <dgm:cxn modelId="{3B2944F7-FA41-4F83-A384-E2EC84058514}" type="presParOf" srcId="{26CC68BD-04A2-4D64-8A05-AF0F448E71AB}" destId="{EDEBC9D8-54BD-4E88-93A9-A72940B70792}" srcOrd="9" destOrd="0" presId="urn:microsoft.com/office/officeart/2005/8/layout/venn1"/>
    <dgm:cxn modelId="{E1AFAAF1-6C63-4786-9F3F-B03D9CB55527}" type="presParOf" srcId="{26CC68BD-04A2-4D64-8A05-AF0F448E71AB}" destId="{DAAE0E4B-1B40-4B00-9758-473EF854C8C4}" srcOrd="10" destOrd="0" presId="urn:microsoft.com/office/officeart/2005/8/layout/venn1"/>
    <dgm:cxn modelId="{B516C13F-EEE7-468A-A6DC-B36972A115B9}" type="presParOf" srcId="{26CC68BD-04A2-4D64-8A05-AF0F448E71AB}" destId="{94644310-DF38-4A9A-92A3-C783D4568E33}" srcOrd="11" destOrd="0" presId="urn:microsoft.com/office/officeart/2005/8/layout/venn1"/>
    <dgm:cxn modelId="{E75F8BFA-4170-4402-9208-DF658327B9B3}" type="presParOf" srcId="{26CC68BD-04A2-4D64-8A05-AF0F448E71AB}" destId="{58D637A0-590B-4D8E-84E1-59DEF6466B65}" srcOrd="12" destOrd="0" presId="urn:microsoft.com/office/officeart/2005/8/layout/venn1"/>
    <dgm:cxn modelId="{6F7A79D2-4614-4CC2-B496-61EDB8562EC9}" type="presParOf" srcId="{26CC68BD-04A2-4D64-8A05-AF0F448E71AB}" destId="{8D3CAD9F-D99F-4FEB-8AB0-50D1844BC5A0}"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1F2E354-5896-4153-AEE0-3BE94FB7758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PE"/>
        </a:p>
      </dgm:t>
    </dgm:pt>
    <dgm:pt modelId="{A539A147-F2D5-4218-B1B4-7347B64EA992}">
      <dgm:prSet custT="1"/>
      <dgm:spPr/>
      <dgm:t>
        <a:bodyPr/>
        <a:lstStyle/>
        <a:p>
          <a:r>
            <a:rPr lang="es-PE" sz="1800" dirty="0" smtClean="0"/>
            <a:t>Comunicará al </a:t>
          </a:r>
          <a:r>
            <a:rPr lang="es-PE" sz="1800" b="1" dirty="0" smtClean="0"/>
            <a:t>Instituto de Medicina Legal</a:t>
          </a:r>
          <a:r>
            <a:rPr lang="es-PE" sz="1800" dirty="0" smtClean="0"/>
            <a:t> para </a:t>
          </a:r>
          <a:r>
            <a:rPr lang="es-PE" sz="1800" b="1" dirty="0" smtClean="0"/>
            <a:t>las pericias médicas, biológicas, psicológicas u otras</a:t>
          </a:r>
          <a:r>
            <a:rPr lang="es-PE" sz="1800" dirty="0" smtClean="0"/>
            <a:t>.</a:t>
          </a:r>
          <a:endParaRPr lang="es-PE" sz="1800" dirty="0"/>
        </a:p>
      </dgm:t>
    </dgm:pt>
    <dgm:pt modelId="{123B12C3-6874-4DE4-9B3C-FD6EA1554431}" type="parTrans" cxnId="{A7926650-2B87-4890-8180-1B37EC1B4926}">
      <dgm:prSet/>
      <dgm:spPr/>
      <dgm:t>
        <a:bodyPr/>
        <a:lstStyle/>
        <a:p>
          <a:endParaRPr lang="es-PE"/>
        </a:p>
      </dgm:t>
    </dgm:pt>
    <dgm:pt modelId="{28BB52FF-3DD9-4AA5-9C5F-01ECD5F7FE01}" type="sibTrans" cxnId="{A7926650-2B87-4890-8180-1B37EC1B4926}">
      <dgm:prSet/>
      <dgm:spPr/>
      <dgm:t>
        <a:bodyPr/>
        <a:lstStyle/>
        <a:p>
          <a:endParaRPr lang="es-PE"/>
        </a:p>
      </dgm:t>
    </dgm:pt>
    <dgm:pt modelId="{32ACD802-D65B-41D3-BD3A-D04D59CE575D}">
      <dgm:prSet/>
      <dgm:spPr/>
      <dgm:t>
        <a:bodyPr/>
        <a:lstStyle/>
        <a:p>
          <a:r>
            <a:rPr lang="es-PE" dirty="0" smtClean="0"/>
            <a:t>Derivará a otros servicios de protección social al MINSA, MINEDU u otros a los que pueda acudir</a:t>
          </a:r>
          <a:endParaRPr lang="es-PE" dirty="0"/>
        </a:p>
      </dgm:t>
    </dgm:pt>
    <dgm:pt modelId="{199F6B0E-F04D-4990-B1FE-6A57F1C88A44}" type="parTrans" cxnId="{8958FA92-E929-4897-B985-8A895C4057AE}">
      <dgm:prSet/>
      <dgm:spPr/>
      <dgm:t>
        <a:bodyPr/>
        <a:lstStyle/>
        <a:p>
          <a:endParaRPr lang="es-PE"/>
        </a:p>
      </dgm:t>
    </dgm:pt>
    <dgm:pt modelId="{9E02127C-860B-41E0-B231-ACE0780D9F29}" type="sibTrans" cxnId="{8958FA92-E929-4897-B985-8A895C4057AE}">
      <dgm:prSet/>
      <dgm:spPr/>
      <dgm:t>
        <a:bodyPr/>
        <a:lstStyle/>
        <a:p>
          <a:endParaRPr lang="es-PE"/>
        </a:p>
      </dgm:t>
    </dgm:pt>
    <dgm:pt modelId="{90DA1C12-0904-4A91-8231-7FF5D8EBA9F3}">
      <dgm:prSet custT="1"/>
      <dgm:spPr/>
      <dgm:t>
        <a:bodyPr/>
        <a:lstStyle/>
        <a:p>
          <a:r>
            <a:rPr lang="es-PE" sz="2000" dirty="0" smtClean="0"/>
            <a:t>Dispondrá que el/la operador/a policial </a:t>
          </a:r>
          <a:r>
            <a:rPr lang="es-PE" sz="2000" b="1" dirty="0" smtClean="0"/>
            <a:t>realice la investigación y actuaciones </a:t>
          </a:r>
          <a:r>
            <a:rPr lang="es-PE" sz="2000" dirty="0" smtClean="0"/>
            <a:t>dentro de los plazos de ley</a:t>
          </a:r>
          <a:endParaRPr lang="es-PE" sz="2000" b="0" dirty="0" smtClean="0"/>
        </a:p>
      </dgm:t>
    </dgm:pt>
    <dgm:pt modelId="{1046EE91-5EE5-4E13-94F3-4C3BF1535D92}" type="parTrans" cxnId="{BF509022-7C69-41D5-80BC-835F9B8E1263}">
      <dgm:prSet/>
      <dgm:spPr/>
      <dgm:t>
        <a:bodyPr/>
        <a:lstStyle/>
        <a:p>
          <a:endParaRPr lang="es-PE"/>
        </a:p>
      </dgm:t>
    </dgm:pt>
    <dgm:pt modelId="{C09EDC7F-C0DA-4416-9BE9-05100A39E0C0}" type="sibTrans" cxnId="{BF509022-7C69-41D5-80BC-835F9B8E1263}">
      <dgm:prSet/>
      <dgm:spPr/>
      <dgm:t>
        <a:bodyPr/>
        <a:lstStyle/>
        <a:p>
          <a:endParaRPr lang="es-PE"/>
        </a:p>
      </dgm:t>
    </dgm:pt>
    <dgm:pt modelId="{91016760-2586-4C83-93B5-C96E5294E610}">
      <dgm:prSet/>
      <dgm:spPr/>
      <dgm:t>
        <a:bodyPr/>
        <a:lstStyle/>
        <a:p>
          <a:endParaRPr lang="es-PE"/>
        </a:p>
      </dgm:t>
    </dgm:pt>
    <dgm:pt modelId="{DA18FEA3-BAFE-42C8-A7FA-E8ACD44F5348}" type="parTrans" cxnId="{DABE5BBF-66C9-416B-8448-50F728C99A4D}">
      <dgm:prSet/>
      <dgm:spPr/>
      <dgm:t>
        <a:bodyPr/>
        <a:lstStyle/>
        <a:p>
          <a:endParaRPr lang="es-PE"/>
        </a:p>
      </dgm:t>
    </dgm:pt>
    <dgm:pt modelId="{A4228A20-238A-48AF-AFAF-E91358BDB15E}" type="sibTrans" cxnId="{DABE5BBF-66C9-416B-8448-50F728C99A4D}">
      <dgm:prSet/>
      <dgm:spPr/>
      <dgm:t>
        <a:bodyPr/>
        <a:lstStyle/>
        <a:p>
          <a:endParaRPr lang="es-PE"/>
        </a:p>
      </dgm:t>
    </dgm:pt>
    <dgm:pt modelId="{A8A78ED5-07ED-4579-9032-494EAD2631B7}">
      <dgm:prSet custT="1"/>
      <dgm:spPr/>
      <dgm:t>
        <a:bodyPr/>
        <a:lstStyle/>
        <a:p>
          <a:r>
            <a:rPr lang="es-PE" sz="1800" dirty="0" smtClean="0"/>
            <a:t>Derivará a la víctima para el </a:t>
          </a:r>
          <a:r>
            <a:rPr lang="es-PE" sz="1800" b="1" dirty="0" smtClean="0"/>
            <a:t>patrocinio legal </a:t>
          </a:r>
          <a:r>
            <a:rPr lang="es-PE" sz="1800" dirty="0" smtClean="0"/>
            <a:t>a las Oficinas Desconcentradas de la Dirección General de Defensa Pública y Acceso a la Justicia del MINJUS</a:t>
          </a:r>
        </a:p>
        <a:p>
          <a:r>
            <a:rPr lang="es-PE" sz="1800" dirty="0" smtClean="0"/>
            <a:t>o con los abogados/as del CEM</a:t>
          </a:r>
          <a:endParaRPr lang="es-PE" sz="1800" dirty="0"/>
        </a:p>
      </dgm:t>
    </dgm:pt>
    <dgm:pt modelId="{7F0E468C-7DFC-4442-8006-BF5543942540}" type="sibTrans" cxnId="{263DC06E-16DC-4036-A333-AE2E013C07EA}">
      <dgm:prSet/>
      <dgm:spPr/>
      <dgm:t>
        <a:bodyPr/>
        <a:lstStyle/>
        <a:p>
          <a:endParaRPr lang="es-PE"/>
        </a:p>
      </dgm:t>
    </dgm:pt>
    <dgm:pt modelId="{5A43B9A2-35C4-4D2F-9454-05ED397E5D07}" type="parTrans" cxnId="{263DC06E-16DC-4036-A333-AE2E013C07EA}">
      <dgm:prSet/>
      <dgm:spPr/>
      <dgm:t>
        <a:bodyPr/>
        <a:lstStyle/>
        <a:p>
          <a:endParaRPr lang="es-PE"/>
        </a:p>
      </dgm:t>
    </dgm:pt>
    <dgm:pt modelId="{7B14E1F9-22D7-4DB5-92B5-6501DA54AD83}">
      <dgm:prSet/>
      <dgm:spPr/>
      <dgm:t>
        <a:bodyPr/>
        <a:lstStyle/>
        <a:p>
          <a:endParaRPr lang="es-PE"/>
        </a:p>
      </dgm:t>
    </dgm:pt>
    <dgm:pt modelId="{4F56F5D7-BDC0-44E6-B533-17EBB772D49B}" type="parTrans" cxnId="{D98272A0-F710-46B4-B415-31344396DCD4}">
      <dgm:prSet/>
      <dgm:spPr/>
      <dgm:t>
        <a:bodyPr/>
        <a:lstStyle/>
        <a:p>
          <a:endParaRPr lang="es-PE"/>
        </a:p>
      </dgm:t>
    </dgm:pt>
    <dgm:pt modelId="{5539075F-931E-40C2-8311-21F70BCE2A92}" type="sibTrans" cxnId="{D98272A0-F710-46B4-B415-31344396DCD4}">
      <dgm:prSet/>
      <dgm:spPr/>
      <dgm:t>
        <a:bodyPr/>
        <a:lstStyle/>
        <a:p>
          <a:endParaRPr lang="es-PE"/>
        </a:p>
      </dgm:t>
    </dgm:pt>
    <dgm:pt modelId="{26CC68BD-04A2-4D64-8A05-AF0F448E71AB}" type="pres">
      <dgm:prSet presAssocID="{71F2E354-5896-4153-AEE0-3BE94FB77584}" presName="compositeShape" presStyleCnt="0">
        <dgm:presLayoutVars>
          <dgm:chMax val="7"/>
          <dgm:dir/>
          <dgm:resizeHandles val="exact"/>
        </dgm:presLayoutVars>
      </dgm:prSet>
      <dgm:spPr/>
      <dgm:t>
        <a:bodyPr/>
        <a:lstStyle/>
        <a:p>
          <a:endParaRPr lang="es-PE"/>
        </a:p>
      </dgm:t>
    </dgm:pt>
    <dgm:pt modelId="{39787F2D-A322-4584-B2E4-5E318B43B299}" type="pres">
      <dgm:prSet presAssocID="{A539A147-F2D5-4218-B1B4-7347B64EA992}" presName="circ1" presStyleLbl="vennNode1" presStyleIdx="0" presStyleCnt="6"/>
      <dgm:spPr/>
    </dgm:pt>
    <dgm:pt modelId="{0D815A46-A937-4CB1-ABE3-C8F9A2A53EC4}" type="pres">
      <dgm:prSet presAssocID="{A539A147-F2D5-4218-B1B4-7347B64EA992}" presName="circ1Tx" presStyleLbl="revTx" presStyleIdx="0" presStyleCnt="0" custScaleX="128854" custScaleY="111719" custLinFactX="33609" custLinFactNeighborX="100000" custLinFactNeighborY="61664">
        <dgm:presLayoutVars>
          <dgm:chMax val="0"/>
          <dgm:chPref val="0"/>
          <dgm:bulletEnabled val="1"/>
        </dgm:presLayoutVars>
      </dgm:prSet>
      <dgm:spPr/>
      <dgm:t>
        <a:bodyPr/>
        <a:lstStyle/>
        <a:p>
          <a:endParaRPr lang="es-PE"/>
        </a:p>
      </dgm:t>
    </dgm:pt>
    <dgm:pt modelId="{D32FA03F-B970-465F-9D08-B920AB6270A3}" type="pres">
      <dgm:prSet presAssocID="{90DA1C12-0904-4A91-8231-7FF5D8EBA9F3}" presName="circ2" presStyleLbl="vennNode1" presStyleIdx="1" presStyleCnt="6"/>
      <dgm:spPr/>
    </dgm:pt>
    <dgm:pt modelId="{A933DC48-8363-4B98-8B39-E485901BDC4A}" type="pres">
      <dgm:prSet presAssocID="{90DA1C12-0904-4A91-8231-7FF5D8EBA9F3}" presName="circ2Tx" presStyleLbl="revTx" presStyleIdx="0" presStyleCnt="0" custScaleX="122820" custScaleY="108932" custLinFactY="100000" custLinFactNeighborX="15885" custLinFactNeighborY="106353">
        <dgm:presLayoutVars>
          <dgm:chMax val="0"/>
          <dgm:chPref val="0"/>
          <dgm:bulletEnabled val="1"/>
        </dgm:presLayoutVars>
      </dgm:prSet>
      <dgm:spPr/>
      <dgm:t>
        <a:bodyPr/>
        <a:lstStyle/>
        <a:p>
          <a:endParaRPr lang="es-PE"/>
        </a:p>
      </dgm:t>
    </dgm:pt>
    <dgm:pt modelId="{C211AABA-12EE-4407-93DA-B819F5E96351}" type="pres">
      <dgm:prSet presAssocID="{32ACD802-D65B-41D3-BD3A-D04D59CE575D}" presName="circ3" presStyleLbl="vennNode1" presStyleIdx="2" presStyleCnt="6"/>
      <dgm:spPr/>
    </dgm:pt>
    <dgm:pt modelId="{21B5CE8F-D29B-4F1C-91D2-476A85EA63C9}" type="pres">
      <dgm:prSet presAssocID="{32ACD802-D65B-41D3-BD3A-D04D59CE575D}" presName="circ3Tx" presStyleLbl="revTx" presStyleIdx="0" presStyleCnt="0" custLinFactX="-100000" custLinFactY="-12699" custLinFactNeighborX="-183044" custLinFactNeighborY="-100000">
        <dgm:presLayoutVars>
          <dgm:chMax val="0"/>
          <dgm:chPref val="0"/>
          <dgm:bulletEnabled val="1"/>
        </dgm:presLayoutVars>
      </dgm:prSet>
      <dgm:spPr/>
      <dgm:t>
        <a:bodyPr/>
        <a:lstStyle/>
        <a:p>
          <a:endParaRPr lang="es-PE"/>
        </a:p>
      </dgm:t>
    </dgm:pt>
    <dgm:pt modelId="{22981E65-585B-4BE9-96B7-D84EEE37FC96}" type="pres">
      <dgm:prSet presAssocID="{A8A78ED5-07ED-4579-9032-494EAD2631B7}" presName="circ4" presStyleLbl="vennNode1" presStyleIdx="3" presStyleCnt="6"/>
      <dgm:spPr/>
    </dgm:pt>
    <dgm:pt modelId="{FDB84CAF-7178-4602-BAFC-57B334EFF8EF}" type="pres">
      <dgm:prSet presAssocID="{A8A78ED5-07ED-4579-9032-494EAD2631B7}" presName="circ4Tx" presStyleLbl="revTx" presStyleIdx="0" presStyleCnt="0" custScaleX="133674" custScaleY="137676" custLinFactX="-10750" custLinFactNeighborX="-100000" custLinFactNeighborY="-27634">
        <dgm:presLayoutVars>
          <dgm:chMax val="0"/>
          <dgm:chPref val="0"/>
          <dgm:bulletEnabled val="1"/>
        </dgm:presLayoutVars>
      </dgm:prSet>
      <dgm:spPr/>
      <dgm:t>
        <a:bodyPr/>
        <a:lstStyle/>
        <a:p>
          <a:endParaRPr lang="es-PE"/>
        </a:p>
      </dgm:t>
    </dgm:pt>
    <dgm:pt modelId="{E2FA37F6-A3A1-4BA1-A6AD-4EB79B7BD9A3}" type="pres">
      <dgm:prSet presAssocID="{7B14E1F9-22D7-4DB5-92B5-6501DA54AD83}" presName="circ5" presStyleLbl="vennNode1" presStyleIdx="4" presStyleCnt="6"/>
      <dgm:spPr/>
    </dgm:pt>
    <dgm:pt modelId="{671405C2-B6DD-4F3A-8382-27170753C189}" type="pres">
      <dgm:prSet presAssocID="{7B14E1F9-22D7-4DB5-92B5-6501DA54AD83}" presName="circ5Tx" presStyleLbl="revTx" presStyleIdx="0" presStyleCnt="0">
        <dgm:presLayoutVars>
          <dgm:chMax val="0"/>
          <dgm:chPref val="0"/>
          <dgm:bulletEnabled val="1"/>
        </dgm:presLayoutVars>
      </dgm:prSet>
      <dgm:spPr/>
      <dgm:t>
        <a:bodyPr/>
        <a:lstStyle/>
        <a:p>
          <a:endParaRPr lang="es-PE"/>
        </a:p>
      </dgm:t>
    </dgm:pt>
    <dgm:pt modelId="{6C8AE3C3-FE58-413D-A9A7-61BD003CB2F4}" type="pres">
      <dgm:prSet presAssocID="{91016760-2586-4C83-93B5-C96E5294E610}" presName="circ6" presStyleLbl="vennNode1" presStyleIdx="5" presStyleCnt="6"/>
      <dgm:spPr/>
    </dgm:pt>
    <dgm:pt modelId="{70982387-58EA-4A32-B68D-429F5EE413AE}" type="pres">
      <dgm:prSet presAssocID="{91016760-2586-4C83-93B5-C96E5294E610}" presName="circ6Tx" presStyleLbl="revTx" presStyleIdx="0" presStyleCnt="0">
        <dgm:presLayoutVars>
          <dgm:chMax val="0"/>
          <dgm:chPref val="0"/>
          <dgm:bulletEnabled val="1"/>
        </dgm:presLayoutVars>
      </dgm:prSet>
      <dgm:spPr/>
      <dgm:t>
        <a:bodyPr/>
        <a:lstStyle/>
        <a:p>
          <a:endParaRPr lang="es-PE"/>
        </a:p>
      </dgm:t>
    </dgm:pt>
  </dgm:ptLst>
  <dgm:cxnLst>
    <dgm:cxn modelId="{A7B32880-DD0F-4C77-8128-5DC0DB42A5A1}" type="presOf" srcId="{91016760-2586-4C83-93B5-C96E5294E610}" destId="{70982387-58EA-4A32-B68D-429F5EE413AE}" srcOrd="0" destOrd="0" presId="urn:microsoft.com/office/officeart/2005/8/layout/venn1"/>
    <dgm:cxn modelId="{78EB0A45-D3D7-4FDB-9B93-224D8629EDA8}" type="presOf" srcId="{32ACD802-D65B-41D3-BD3A-D04D59CE575D}" destId="{21B5CE8F-D29B-4F1C-91D2-476A85EA63C9}" srcOrd="0" destOrd="0" presId="urn:microsoft.com/office/officeart/2005/8/layout/venn1"/>
    <dgm:cxn modelId="{BF509022-7C69-41D5-80BC-835F9B8E1263}" srcId="{71F2E354-5896-4153-AEE0-3BE94FB77584}" destId="{90DA1C12-0904-4A91-8231-7FF5D8EBA9F3}" srcOrd="1" destOrd="0" parTransId="{1046EE91-5EE5-4E13-94F3-4C3BF1535D92}" sibTransId="{C09EDC7F-C0DA-4416-9BE9-05100A39E0C0}"/>
    <dgm:cxn modelId="{DABE5BBF-66C9-416B-8448-50F728C99A4D}" srcId="{71F2E354-5896-4153-AEE0-3BE94FB77584}" destId="{91016760-2586-4C83-93B5-C96E5294E610}" srcOrd="5" destOrd="0" parTransId="{DA18FEA3-BAFE-42C8-A7FA-E8ACD44F5348}" sibTransId="{A4228A20-238A-48AF-AFAF-E91358BDB15E}"/>
    <dgm:cxn modelId="{A7926650-2B87-4890-8180-1B37EC1B4926}" srcId="{71F2E354-5896-4153-AEE0-3BE94FB77584}" destId="{A539A147-F2D5-4218-B1B4-7347B64EA992}" srcOrd="0" destOrd="0" parTransId="{123B12C3-6874-4DE4-9B3C-FD6EA1554431}" sibTransId="{28BB52FF-3DD9-4AA5-9C5F-01ECD5F7FE01}"/>
    <dgm:cxn modelId="{8958FA92-E929-4897-B985-8A895C4057AE}" srcId="{71F2E354-5896-4153-AEE0-3BE94FB77584}" destId="{32ACD802-D65B-41D3-BD3A-D04D59CE575D}" srcOrd="2" destOrd="0" parTransId="{199F6B0E-F04D-4990-B1FE-6A57F1C88A44}" sibTransId="{9E02127C-860B-41E0-B231-ACE0780D9F29}"/>
    <dgm:cxn modelId="{B23F71DF-833F-41E3-9F9F-3581EEEFC8F1}" type="presOf" srcId="{90DA1C12-0904-4A91-8231-7FF5D8EBA9F3}" destId="{A933DC48-8363-4B98-8B39-E485901BDC4A}" srcOrd="0" destOrd="0" presId="urn:microsoft.com/office/officeart/2005/8/layout/venn1"/>
    <dgm:cxn modelId="{263DC06E-16DC-4036-A333-AE2E013C07EA}" srcId="{71F2E354-5896-4153-AEE0-3BE94FB77584}" destId="{A8A78ED5-07ED-4579-9032-494EAD2631B7}" srcOrd="3" destOrd="0" parTransId="{5A43B9A2-35C4-4D2F-9454-05ED397E5D07}" sibTransId="{7F0E468C-7DFC-4442-8006-BF5543942540}"/>
    <dgm:cxn modelId="{450AD501-1088-41F4-8C02-FFF77E2CC6EB}" type="presOf" srcId="{A539A147-F2D5-4218-B1B4-7347B64EA992}" destId="{0D815A46-A937-4CB1-ABE3-C8F9A2A53EC4}" srcOrd="0" destOrd="0" presId="urn:microsoft.com/office/officeart/2005/8/layout/venn1"/>
    <dgm:cxn modelId="{D98272A0-F710-46B4-B415-31344396DCD4}" srcId="{71F2E354-5896-4153-AEE0-3BE94FB77584}" destId="{7B14E1F9-22D7-4DB5-92B5-6501DA54AD83}" srcOrd="4" destOrd="0" parTransId="{4F56F5D7-BDC0-44E6-B533-17EBB772D49B}" sibTransId="{5539075F-931E-40C2-8311-21F70BCE2A92}"/>
    <dgm:cxn modelId="{8FEB6226-6925-413E-9FF4-2C1F23FCFC23}" type="presOf" srcId="{7B14E1F9-22D7-4DB5-92B5-6501DA54AD83}" destId="{671405C2-B6DD-4F3A-8382-27170753C189}" srcOrd="0" destOrd="0" presId="urn:microsoft.com/office/officeart/2005/8/layout/venn1"/>
    <dgm:cxn modelId="{0AFE0018-207E-41AF-994C-4D79D47C75C8}" type="presOf" srcId="{A8A78ED5-07ED-4579-9032-494EAD2631B7}" destId="{FDB84CAF-7178-4602-BAFC-57B334EFF8EF}" srcOrd="0" destOrd="0" presId="urn:microsoft.com/office/officeart/2005/8/layout/venn1"/>
    <dgm:cxn modelId="{FC79231A-9FD3-417B-8BC0-485CCB166E03}" type="presOf" srcId="{71F2E354-5896-4153-AEE0-3BE94FB77584}" destId="{26CC68BD-04A2-4D64-8A05-AF0F448E71AB}" srcOrd="0" destOrd="0" presId="urn:microsoft.com/office/officeart/2005/8/layout/venn1"/>
    <dgm:cxn modelId="{0A89A610-2DE4-44B1-B104-3949DD5DAA52}" type="presParOf" srcId="{26CC68BD-04A2-4D64-8A05-AF0F448E71AB}" destId="{39787F2D-A322-4584-B2E4-5E318B43B299}" srcOrd="0" destOrd="0" presId="urn:microsoft.com/office/officeart/2005/8/layout/venn1"/>
    <dgm:cxn modelId="{9ABB33BA-F7F7-41CA-B0F5-093735C6B1D5}" type="presParOf" srcId="{26CC68BD-04A2-4D64-8A05-AF0F448E71AB}" destId="{0D815A46-A937-4CB1-ABE3-C8F9A2A53EC4}" srcOrd="1" destOrd="0" presId="urn:microsoft.com/office/officeart/2005/8/layout/venn1"/>
    <dgm:cxn modelId="{B949A1D6-214B-4AAB-B27D-1017DD003DD4}" type="presParOf" srcId="{26CC68BD-04A2-4D64-8A05-AF0F448E71AB}" destId="{D32FA03F-B970-465F-9D08-B920AB6270A3}" srcOrd="2" destOrd="0" presId="urn:microsoft.com/office/officeart/2005/8/layout/venn1"/>
    <dgm:cxn modelId="{D327A823-9C6F-4291-8220-549754119F4A}" type="presParOf" srcId="{26CC68BD-04A2-4D64-8A05-AF0F448E71AB}" destId="{A933DC48-8363-4B98-8B39-E485901BDC4A}" srcOrd="3" destOrd="0" presId="urn:microsoft.com/office/officeart/2005/8/layout/venn1"/>
    <dgm:cxn modelId="{839BFE76-E6E7-4CE7-B787-DBF80EFD996E}" type="presParOf" srcId="{26CC68BD-04A2-4D64-8A05-AF0F448E71AB}" destId="{C211AABA-12EE-4407-93DA-B819F5E96351}" srcOrd="4" destOrd="0" presId="urn:microsoft.com/office/officeart/2005/8/layout/venn1"/>
    <dgm:cxn modelId="{64497D3D-E7A9-49F3-8C87-1589E709AD6B}" type="presParOf" srcId="{26CC68BD-04A2-4D64-8A05-AF0F448E71AB}" destId="{21B5CE8F-D29B-4F1C-91D2-476A85EA63C9}" srcOrd="5" destOrd="0" presId="urn:microsoft.com/office/officeart/2005/8/layout/venn1"/>
    <dgm:cxn modelId="{8620173E-C087-484F-86B3-A803AAE403A4}" type="presParOf" srcId="{26CC68BD-04A2-4D64-8A05-AF0F448E71AB}" destId="{22981E65-585B-4BE9-96B7-D84EEE37FC96}" srcOrd="6" destOrd="0" presId="urn:microsoft.com/office/officeart/2005/8/layout/venn1"/>
    <dgm:cxn modelId="{14130FEC-36FB-451B-ABEA-3CA241CAF074}" type="presParOf" srcId="{26CC68BD-04A2-4D64-8A05-AF0F448E71AB}" destId="{FDB84CAF-7178-4602-BAFC-57B334EFF8EF}" srcOrd="7" destOrd="0" presId="urn:microsoft.com/office/officeart/2005/8/layout/venn1"/>
    <dgm:cxn modelId="{7F1DCC05-CA9D-42A5-82C2-651AF1FD50F1}" type="presParOf" srcId="{26CC68BD-04A2-4D64-8A05-AF0F448E71AB}" destId="{E2FA37F6-A3A1-4BA1-A6AD-4EB79B7BD9A3}" srcOrd="8" destOrd="0" presId="urn:microsoft.com/office/officeart/2005/8/layout/venn1"/>
    <dgm:cxn modelId="{4459C11C-3DBD-4357-9402-30A171376F6C}" type="presParOf" srcId="{26CC68BD-04A2-4D64-8A05-AF0F448E71AB}" destId="{671405C2-B6DD-4F3A-8382-27170753C189}" srcOrd="9" destOrd="0" presId="urn:microsoft.com/office/officeart/2005/8/layout/venn1"/>
    <dgm:cxn modelId="{71C6E063-FF9A-4AE8-9503-22AA476E0922}" type="presParOf" srcId="{26CC68BD-04A2-4D64-8A05-AF0F448E71AB}" destId="{6C8AE3C3-FE58-413D-A9A7-61BD003CB2F4}" srcOrd="10" destOrd="0" presId="urn:microsoft.com/office/officeart/2005/8/layout/venn1"/>
    <dgm:cxn modelId="{E02E9DAA-FCB0-41C1-B6D2-B0998C8CEB69}" type="presParOf" srcId="{26CC68BD-04A2-4D64-8A05-AF0F448E71AB}" destId="{70982387-58EA-4A32-B68D-429F5EE413AE}"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6EC7F06-CF82-4060-BC1A-A52B74AF787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PE"/>
        </a:p>
      </dgm:t>
    </dgm:pt>
    <dgm:pt modelId="{E3C0215A-6F1D-46B4-866E-654D3311F00C}">
      <dgm:prSet phldrT="[Texto]"/>
      <dgm:spPr/>
      <dgm:t>
        <a:bodyPr/>
        <a:lstStyle/>
        <a:p>
          <a:r>
            <a:rPr lang="es-PE" dirty="0" smtClean="0">
              <a:latin typeface="Arial Black" panose="020B0A04020102020204" pitchFamily="34" charset="0"/>
            </a:rPr>
            <a:t>CASO DE VIOLENCIA DE PAREJA EN EL EXTRANJERO</a:t>
          </a:r>
          <a:endParaRPr lang="es-PE" dirty="0">
            <a:latin typeface="Arial Black" panose="020B0A04020102020204" pitchFamily="34" charset="0"/>
          </a:endParaRPr>
        </a:p>
      </dgm:t>
    </dgm:pt>
    <dgm:pt modelId="{2C23C6E5-7DC6-46E1-9089-A3164CDB955B}" type="parTrans" cxnId="{3F997762-1C32-4AF1-B256-5B158328DFCE}">
      <dgm:prSet/>
      <dgm:spPr/>
      <dgm:t>
        <a:bodyPr/>
        <a:lstStyle/>
        <a:p>
          <a:endParaRPr lang="es-PE"/>
        </a:p>
      </dgm:t>
    </dgm:pt>
    <dgm:pt modelId="{A7CD36B5-CE53-43E4-A996-CC583BDE4484}" type="sibTrans" cxnId="{3F997762-1C32-4AF1-B256-5B158328DFCE}">
      <dgm:prSet/>
      <dgm:spPr/>
      <dgm:t>
        <a:bodyPr/>
        <a:lstStyle/>
        <a:p>
          <a:endParaRPr lang="es-PE"/>
        </a:p>
      </dgm:t>
    </dgm:pt>
    <dgm:pt modelId="{D7EF3F58-C8AF-4098-ABDA-6526222AABE8}">
      <dgm:prSet phldrT="[Texto]" custT="1"/>
      <dgm:spPr/>
      <dgm:t>
        <a:bodyPr/>
        <a:lstStyle/>
        <a:p>
          <a:r>
            <a:rPr lang="es-PE" sz="3600" b="1" dirty="0" smtClean="0"/>
            <a:t>El </a:t>
          </a:r>
          <a:r>
            <a:rPr lang="es-PE" sz="4000" b="1" dirty="0" smtClean="0"/>
            <a:t>Consulado Peruano</a:t>
          </a:r>
          <a:r>
            <a:rPr lang="es-PE" sz="3600" b="1" dirty="0" smtClean="0"/>
            <a:t> califica la situación aplicando la FVR</a:t>
          </a:r>
          <a:endParaRPr lang="es-PE" sz="3600" b="1" dirty="0"/>
        </a:p>
      </dgm:t>
    </dgm:pt>
    <dgm:pt modelId="{A81707A9-9134-470D-A9DF-E87E4837288B}" type="parTrans" cxnId="{1B04BE30-E219-47D3-909B-32282625164E}">
      <dgm:prSet/>
      <dgm:spPr/>
      <dgm:t>
        <a:bodyPr/>
        <a:lstStyle/>
        <a:p>
          <a:endParaRPr lang="es-PE"/>
        </a:p>
      </dgm:t>
    </dgm:pt>
    <dgm:pt modelId="{1351F1A2-6A52-4DE0-AEF5-0444B092D5EC}" type="sibTrans" cxnId="{1B04BE30-E219-47D3-909B-32282625164E}">
      <dgm:prSet/>
      <dgm:spPr/>
      <dgm:t>
        <a:bodyPr/>
        <a:lstStyle/>
        <a:p>
          <a:endParaRPr lang="es-PE"/>
        </a:p>
      </dgm:t>
    </dgm:pt>
    <dgm:pt modelId="{39DBE502-A37F-4CD2-BACE-BF101C61C6ED}">
      <dgm:prSet phldrT="[Texto]" custT="1"/>
      <dgm:spPr/>
      <dgm:t>
        <a:bodyPr/>
        <a:lstStyle/>
        <a:p>
          <a:r>
            <a:rPr lang="es-PE" sz="2000" b="1" dirty="0" smtClean="0"/>
            <a:t>Riesgo leve</a:t>
          </a:r>
        </a:p>
        <a:p>
          <a:r>
            <a:rPr lang="es-PE" sz="2000" dirty="0" smtClean="0"/>
            <a:t>Instituciones de especializadas de apoyo social</a:t>
          </a:r>
        </a:p>
        <a:p>
          <a:r>
            <a:rPr lang="es-PE" sz="2000" dirty="0" smtClean="0"/>
            <a:t>Orientación legal para interponer denuncia  </a:t>
          </a:r>
          <a:endParaRPr lang="es-PE" sz="2000" dirty="0"/>
        </a:p>
      </dgm:t>
    </dgm:pt>
    <dgm:pt modelId="{A2FAA3EC-4E41-47F1-B111-D68BFBA9C570}" type="parTrans" cxnId="{3B22FA66-CE9C-4786-AAB2-06D452620C0A}">
      <dgm:prSet/>
      <dgm:spPr/>
      <dgm:t>
        <a:bodyPr/>
        <a:lstStyle/>
        <a:p>
          <a:endParaRPr lang="es-PE"/>
        </a:p>
      </dgm:t>
    </dgm:pt>
    <dgm:pt modelId="{FFB2FA1E-F41A-4D59-90DB-7E3756FF0470}" type="sibTrans" cxnId="{3B22FA66-CE9C-4786-AAB2-06D452620C0A}">
      <dgm:prSet/>
      <dgm:spPr/>
      <dgm:t>
        <a:bodyPr/>
        <a:lstStyle/>
        <a:p>
          <a:endParaRPr lang="es-PE"/>
        </a:p>
      </dgm:t>
    </dgm:pt>
    <dgm:pt modelId="{FDA32581-04B9-4A96-80DA-ADFD84EE8212}">
      <dgm:prSet phldrT="[Texto]" custT="1"/>
      <dgm:spPr/>
      <dgm:t>
        <a:bodyPr/>
        <a:lstStyle/>
        <a:p>
          <a:r>
            <a:rPr lang="es-PE" sz="2000" b="1" dirty="0" smtClean="0"/>
            <a:t>Riesgo moderado:</a:t>
          </a:r>
        </a:p>
        <a:p>
          <a:r>
            <a:rPr lang="es-PE" sz="1800" dirty="0" smtClean="0"/>
            <a:t>Comunica a las autoridades competentes </a:t>
          </a:r>
        </a:p>
        <a:p>
          <a:r>
            <a:rPr lang="es-PE" sz="1800" dirty="0" smtClean="0"/>
            <a:t>Apoya a contactarse con sus familiares –</a:t>
          </a:r>
          <a:r>
            <a:rPr lang="es-PE" sz="2400" dirty="0" smtClean="0"/>
            <a:t>Subdirección de Asistencia legal.</a:t>
          </a:r>
        </a:p>
        <a:p>
          <a:r>
            <a:rPr lang="es-PE" sz="1800" dirty="0" smtClean="0"/>
            <a:t>Orientación legal.</a:t>
          </a:r>
          <a:endParaRPr lang="es-PE" sz="1800" dirty="0"/>
        </a:p>
      </dgm:t>
    </dgm:pt>
    <dgm:pt modelId="{9EB65FC8-4A04-4E08-A9CE-9DFF18F7C877}" type="parTrans" cxnId="{D2E3203B-5782-4240-B209-E04085986D80}">
      <dgm:prSet/>
      <dgm:spPr/>
      <dgm:t>
        <a:bodyPr/>
        <a:lstStyle/>
        <a:p>
          <a:endParaRPr lang="es-PE"/>
        </a:p>
      </dgm:t>
    </dgm:pt>
    <dgm:pt modelId="{D592C1DB-2CDD-4634-8D85-018D67FD398E}" type="sibTrans" cxnId="{D2E3203B-5782-4240-B209-E04085986D80}">
      <dgm:prSet/>
      <dgm:spPr/>
      <dgm:t>
        <a:bodyPr/>
        <a:lstStyle/>
        <a:p>
          <a:endParaRPr lang="es-PE"/>
        </a:p>
      </dgm:t>
    </dgm:pt>
    <dgm:pt modelId="{66724C02-915E-4BAB-946F-0FB9D7D677BD}">
      <dgm:prSet phldrT="[Texto]" custT="1"/>
      <dgm:spPr/>
      <dgm:t>
        <a:bodyPr/>
        <a:lstStyle/>
        <a:p>
          <a:r>
            <a:rPr lang="es-PE" sz="2400" b="1" dirty="0" smtClean="0"/>
            <a:t>En caso de mujer extranjera</a:t>
          </a:r>
          <a:r>
            <a:rPr lang="es-PE" sz="2300" dirty="0" smtClean="0"/>
            <a:t>:</a:t>
          </a:r>
        </a:p>
        <a:p>
          <a:r>
            <a:rPr lang="es-PE" sz="2300" b="1" dirty="0" smtClean="0"/>
            <a:t>Migraciones y el Ministerio de Relaciones Exteriores </a:t>
          </a:r>
          <a:r>
            <a:rPr lang="es-PE" sz="2300" dirty="0" smtClean="0"/>
            <a:t>pone en conocimiento las autoridades competentes. </a:t>
          </a:r>
          <a:endParaRPr lang="es-PE" sz="2300" dirty="0"/>
        </a:p>
      </dgm:t>
    </dgm:pt>
    <dgm:pt modelId="{C6DDB119-6C00-46CD-BAF3-EF2EF21E17CD}" type="parTrans" cxnId="{868B0DD5-B766-4CCB-9DC1-BA1867A42EED}">
      <dgm:prSet/>
      <dgm:spPr/>
      <dgm:t>
        <a:bodyPr/>
        <a:lstStyle/>
        <a:p>
          <a:endParaRPr lang="es-PE"/>
        </a:p>
      </dgm:t>
    </dgm:pt>
    <dgm:pt modelId="{9BD9D62E-66B2-4414-BB3B-B60BA294FCBA}" type="sibTrans" cxnId="{868B0DD5-B766-4CCB-9DC1-BA1867A42EED}">
      <dgm:prSet/>
      <dgm:spPr/>
      <dgm:t>
        <a:bodyPr/>
        <a:lstStyle/>
        <a:p>
          <a:endParaRPr lang="es-PE"/>
        </a:p>
      </dgm:t>
    </dgm:pt>
    <dgm:pt modelId="{3C8C9790-8716-4324-A3D6-F86348E85702}">
      <dgm:prSet phldrT="[Texto]"/>
      <dgm:spPr/>
      <dgm:t>
        <a:bodyPr/>
        <a:lstStyle/>
        <a:p>
          <a:r>
            <a:rPr lang="es-PE" b="1" dirty="0" smtClean="0"/>
            <a:t>Riesgo severo</a:t>
          </a:r>
          <a:r>
            <a:rPr lang="es-PE" dirty="0" smtClean="0"/>
            <a:t>:</a:t>
          </a:r>
        </a:p>
        <a:p>
          <a:r>
            <a:rPr lang="es-PE" dirty="0" smtClean="0"/>
            <a:t>Gestiona el traslado a hogar refugio o Repatriación </a:t>
          </a:r>
          <a:r>
            <a:rPr lang="es-PE" b="1" dirty="0" smtClean="0"/>
            <a:t>(Programa de Asistencia Humanitaria</a:t>
          </a:r>
          <a:r>
            <a:rPr lang="es-PE" dirty="0" smtClean="0"/>
            <a:t>)  </a:t>
          </a:r>
          <a:endParaRPr lang="es-PE" dirty="0"/>
        </a:p>
      </dgm:t>
    </dgm:pt>
    <dgm:pt modelId="{CF268B58-145F-4A52-8C67-6CCAE88D694F}" type="parTrans" cxnId="{1B3A1A0B-3CF2-4C19-93DA-BBDFC10249C4}">
      <dgm:prSet/>
      <dgm:spPr/>
      <dgm:t>
        <a:bodyPr/>
        <a:lstStyle/>
        <a:p>
          <a:endParaRPr lang="es-PE"/>
        </a:p>
      </dgm:t>
    </dgm:pt>
    <dgm:pt modelId="{CD1FEC81-5CB6-4FFE-95F5-8F02A8EBD07C}" type="sibTrans" cxnId="{1B3A1A0B-3CF2-4C19-93DA-BBDFC10249C4}">
      <dgm:prSet/>
      <dgm:spPr/>
      <dgm:t>
        <a:bodyPr/>
        <a:lstStyle/>
        <a:p>
          <a:endParaRPr lang="es-PE"/>
        </a:p>
      </dgm:t>
    </dgm:pt>
    <dgm:pt modelId="{A7B09566-10B8-4664-AE12-755036E6AE77}" type="pres">
      <dgm:prSet presAssocID="{46EC7F06-CF82-4060-BC1A-A52B74AF7872}" presName="Name0" presStyleCnt="0">
        <dgm:presLayoutVars>
          <dgm:chPref val="1"/>
          <dgm:dir/>
          <dgm:animOne val="branch"/>
          <dgm:animLvl val="lvl"/>
          <dgm:resizeHandles/>
        </dgm:presLayoutVars>
      </dgm:prSet>
      <dgm:spPr/>
      <dgm:t>
        <a:bodyPr/>
        <a:lstStyle/>
        <a:p>
          <a:endParaRPr lang="es-PE"/>
        </a:p>
      </dgm:t>
    </dgm:pt>
    <dgm:pt modelId="{657981AF-1D49-4BFA-8F99-1FA47759C3D0}" type="pres">
      <dgm:prSet presAssocID="{E3C0215A-6F1D-46B4-866E-654D3311F00C}" presName="vertOne" presStyleCnt="0"/>
      <dgm:spPr/>
    </dgm:pt>
    <dgm:pt modelId="{CDC5D02A-CD8C-4CB0-9A0A-725B7A6B74C0}" type="pres">
      <dgm:prSet presAssocID="{E3C0215A-6F1D-46B4-866E-654D3311F00C}" presName="txOne" presStyleLbl="node0" presStyleIdx="0" presStyleCnt="1">
        <dgm:presLayoutVars>
          <dgm:chPref val="3"/>
        </dgm:presLayoutVars>
      </dgm:prSet>
      <dgm:spPr/>
      <dgm:t>
        <a:bodyPr/>
        <a:lstStyle/>
        <a:p>
          <a:endParaRPr lang="es-PE"/>
        </a:p>
      </dgm:t>
    </dgm:pt>
    <dgm:pt modelId="{B37B6464-A05F-44A9-B361-C68E09AA1230}" type="pres">
      <dgm:prSet presAssocID="{E3C0215A-6F1D-46B4-866E-654D3311F00C}" presName="parTransOne" presStyleCnt="0"/>
      <dgm:spPr/>
    </dgm:pt>
    <dgm:pt modelId="{C934601C-CE14-4AAC-86AC-2ED6AE867028}" type="pres">
      <dgm:prSet presAssocID="{E3C0215A-6F1D-46B4-866E-654D3311F00C}" presName="horzOne" presStyleCnt="0"/>
      <dgm:spPr/>
    </dgm:pt>
    <dgm:pt modelId="{A4F71E33-7B2B-4B5A-B8E4-395BC6AC2991}" type="pres">
      <dgm:prSet presAssocID="{D7EF3F58-C8AF-4098-ABDA-6526222AABE8}" presName="vertTwo" presStyleCnt="0"/>
      <dgm:spPr/>
    </dgm:pt>
    <dgm:pt modelId="{F153A957-50DD-4B9C-BD3F-A941E32247F3}" type="pres">
      <dgm:prSet presAssocID="{D7EF3F58-C8AF-4098-ABDA-6526222AABE8}" presName="txTwo" presStyleLbl="node2" presStyleIdx="0" presStyleCnt="2" custScaleY="78924">
        <dgm:presLayoutVars>
          <dgm:chPref val="3"/>
        </dgm:presLayoutVars>
      </dgm:prSet>
      <dgm:spPr/>
      <dgm:t>
        <a:bodyPr/>
        <a:lstStyle/>
        <a:p>
          <a:endParaRPr lang="es-PE"/>
        </a:p>
      </dgm:t>
    </dgm:pt>
    <dgm:pt modelId="{91A70EBA-CFA2-41E4-8370-A6DB7F97A20E}" type="pres">
      <dgm:prSet presAssocID="{D7EF3F58-C8AF-4098-ABDA-6526222AABE8}" presName="parTransTwo" presStyleCnt="0"/>
      <dgm:spPr/>
    </dgm:pt>
    <dgm:pt modelId="{4865E37B-70F5-4C21-A4CB-BC874C334E6B}" type="pres">
      <dgm:prSet presAssocID="{D7EF3F58-C8AF-4098-ABDA-6526222AABE8}" presName="horzTwo" presStyleCnt="0"/>
      <dgm:spPr/>
    </dgm:pt>
    <dgm:pt modelId="{02D7B890-3CEA-491A-A318-C7DE659945F1}" type="pres">
      <dgm:prSet presAssocID="{39DBE502-A37F-4CD2-BACE-BF101C61C6ED}" presName="vertThree" presStyleCnt="0"/>
      <dgm:spPr/>
    </dgm:pt>
    <dgm:pt modelId="{411E861B-0674-45F1-9C90-2A49848A391E}" type="pres">
      <dgm:prSet presAssocID="{39DBE502-A37F-4CD2-BACE-BF101C61C6ED}" presName="txThree" presStyleLbl="node3" presStyleIdx="0" presStyleCnt="3" custScaleY="121373">
        <dgm:presLayoutVars>
          <dgm:chPref val="3"/>
        </dgm:presLayoutVars>
      </dgm:prSet>
      <dgm:spPr/>
      <dgm:t>
        <a:bodyPr/>
        <a:lstStyle/>
        <a:p>
          <a:endParaRPr lang="es-PE"/>
        </a:p>
      </dgm:t>
    </dgm:pt>
    <dgm:pt modelId="{36D92CBB-C957-4A30-B1D2-B3E39D07D7F0}" type="pres">
      <dgm:prSet presAssocID="{39DBE502-A37F-4CD2-BACE-BF101C61C6ED}" presName="horzThree" presStyleCnt="0"/>
      <dgm:spPr/>
    </dgm:pt>
    <dgm:pt modelId="{59217B16-5789-4540-932B-E985F27C77A6}" type="pres">
      <dgm:prSet presAssocID="{FFB2FA1E-F41A-4D59-90DB-7E3756FF0470}" presName="sibSpaceThree" presStyleCnt="0"/>
      <dgm:spPr/>
    </dgm:pt>
    <dgm:pt modelId="{D04DA49A-3011-4662-8BBE-BD1B5A4AD1DF}" type="pres">
      <dgm:prSet presAssocID="{FDA32581-04B9-4A96-80DA-ADFD84EE8212}" presName="vertThree" presStyleCnt="0"/>
      <dgm:spPr/>
    </dgm:pt>
    <dgm:pt modelId="{D1DC4094-72B9-45D4-A95C-D7F65A968383}" type="pres">
      <dgm:prSet presAssocID="{FDA32581-04B9-4A96-80DA-ADFD84EE8212}" presName="txThree" presStyleLbl="node3" presStyleIdx="1" presStyleCnt="3" custScaleY="113569" custLinFactNeighborX="2499" custLinFactNeighborY="4362">
        <dgm:presLayoutVars>
          <dgm:chPref val="3"/>
        </dgm:presLayoutVars>
      </dgm:prSet>
      <dgm:spPr/>
      <dgm:t>
        <a:bodyPr/>
        <a:lstStyle/>
        <a:p>
          <a:endParaRPr lang="es-PE"/>
        </a:p>
      </dgm:t>
    </dgm:pt>
    <dgm:pt modelId="{574E511C-4052-41C1-95E8-F21499BF046D}" type="pres">
      <dgm:prSet presAssocID="{FDA32581-04B9-4A96-80DA-ADFD84EE8212}" presName="horzThree" presStyleCnt="0"/>
      <dgm:spPr/>
    </dgm:pt>
    <dgm:pt modelId="{9FF55893-A571-4A39-B88C-CB4E2124DC3B}" type="pres">
      <dgm:prSet presAssocID="{1351F1A2-6A52-4DE0-AEF5-0444B092D5EC}" presName="sibSpaceTwo" presStyleCnt="0"/>
      <dgm:spPr/>
    </dgm:pt>
    <dgm:pt modelId="{3476956A-6803-41B9-9D7C-B89344AB3D0D}" type="pres">
      <dgm:prSet presAssocID="{66724C02-915E-4BAB-946F-0FB9D7D677BD}" presName="vertTwo" presStyleCnt="0"/>
      <dgm:spPr/>
    </dgm:pt>
    <dgm:pt modelId="{8ADA0781-956C-454F-8B9F-CA8600579EB4}" type="pres">
      <dgm:prSet presAssocID="{66724C02-915E-4BAB-946F-0FB9D7D677BD}" presName="txTwo" presStyleLbl="node2" presStyleIdx="1" presStyleCnt="2">
        <dgm:presLayoutVars>
          <dgm:chPref val="3"/>
        </dgm:presLayoutVars>
      </dgm:prSet>
      <dgm:spPr/>
      <dgm:t>
        <a:bodyPr/>
        <a:lstStyle/>
        <a:p>
          <a:endParaRPr lang="es-PE"/>
        </a:p>
      </dgm:t>
    </dgm:pt>
    <dgm:pt modelId="{FAD86728-EA83-4FCB-A997-90FD65A9590D}" type="pres">
      <dgm:prSet presAssocID="{66724C02-915E-4BAB-946F-0FB9D7D677BD}" presName="parTransTwo" presStyleCnt="0"/>
      <dgm:spPr/>
    </dgm:pt>
    <dgm:pt modelId="{5464DC94-35AB-4162-A96D-B0373EAEB9AD}" type="pres">
      <dgm:prSet presAssocID="{66724C02-915E-4BAB-946F-0FB9D7D677BD}" presName="horzTwo" presStyleCnt="0"/>
      <dgm:spPr/>
    </dgm:pt>
    <dgm:pt modelId="{F08F9CEA-3B1B-475B-8D9A-C083F26EB736}" type="pres">
      <dgm:prSet presAssocID="{3C8C9790-8716-4324-A3D6-F86348E85702}" presName="vertThree" presStyleCnt="0"/>
      <dgm:spPr/>
    </dgm:pt>
    <dgm:pt modelId="{1676730A-69B1-421E-999B-4BDD5BD23F9F}" type="pres">
      <dgm:prSet presAssocID="{3C8C9790-8716-4324-A3D6-F86348E85702}" presName="txThree" presStyleLbl="node3" presStyleIdx="2" presStyleCnt="3">
        <dgm:presLayoutVars>
          <dgm:chPref val="3"/>
        </dgm:presLayoutVars>
      </dgm:prSet>
      <dgm:spPr/>
      <dgm:t>
        <a:bodyPr/>
        <a:lstStyle/>
        <a:p>
          <a:endParaRPr lang="es-PE"/>
        </a:p>
      </dgm:t>
    </dgm:pt>
    <dgm:pt modelId="{855D6156-2798-4144-B733-D7EA6E080E5F}" type="pres">
      <dgm:prSet presAssocID="{3C8C9790-8716-4324-A3D6-F86348E85702}" presName="horzThree" presStyleCnt="0"/>
      <dgm:spPr/>
    </dgm:pt>
  </dgm:ptLst>
  <dgm:cxnLst>
    <dgm:cxn modelId="{AE1D86D5-B9F9-4E17-9EC9-6873889763D0}" type="presOf" srcId="{66724C02-915E-4BAB-946F-0FB9D7D677BD}" destId="{8ADA0781-956C-454F-8B9F-CA8600579EB4}" srcOrd="0" destOrd="0" presId="urn:microsoft.com/office/officeart/2005/8/layout/hierarchy4"/>
    <dgm:cxn modelId="{796A903E-90A1-4AA8-8A8F-A534DAC5E7EB}" type="presOf" srcId="{FDA32581-04B9-4A96-80DA-ADFD84EE8212}" destId="{D1DC4094-72B9-45D4-A95C-D7F65A968383}" srcOrd="0" destOrd="0" presId="urn:microsoft.com/office/officeart/2005/8/layout/hierarchy4"/>
    <dgm:cxn modelId="{323F9E7C-5074-44E0-B5D6-D3D7DD5236AC}" type="presOf" srcId="{39DBE502-A37F-4CD2-BACE-BF101C61C6ED}" destId="{411E861B-0674-45F1-9C90-2A49848A391E}" srcOrd="0" destOrd="0" presId="urn:microsoft.com/office/officeart/2005/8/layout/hierarchy4"/>
    <dgm:cxn modelId="{818B5C96-27B9-41D5-A5D0-BC9388E8438A}" type="presOf" srcId="{3C8C9790-8716-4324-A3D6-F86348E85702}" destId="{1676730A-69B1-421E-999B-4BDD5BD23F9F}" srcOrd="0" destOrd="0" presId="urn:microsoft.com/office/officeart/2005/8/layout/hierarchy4"/>
    <dgm:cxn modelId="{3F997762-1C32-4AF1-B256-5B158328DFCE}" srcId="{46EC7F06-CF82-4060-BC1A-A52B74AF7872}" destId="{E3C0215A-6F1D-46B4-866E-654D3311F00C}" srcOrd="0" destOrd="0" parTransId="{2C23C6E5-7DC6-46E1-9089-A3164CDB955B}" sibTransId="{A7CD36B5-CE53-43E4-A996-CC583BDE4484}"/>
    <dgm:cxn modelId="{868B0DD5-B766-4CCB-9DC1-BA1867A42EED}" srcId="{E3C0215A-6F1D-46B4-866E-654D3311F00C}" destId="{66724C02-915E-4BAB-946F-0FB9D7D677BD}" srcOrd="1" destOrd="0" parTransId="{C6DDB119-6C00-46CD-BAF3-EF2EF21E17CD}" sibTransId="{9BD9D62E-66B2-4414-BB3B-B60BA294FCBA}"/>
    <dgm:cxn modelId="{1B3A1A0B-3CF2-4C19-93DA-BBDFC10249C4}" srcId="{66724C02-915E-4BAB-946F-0FB9D7D677BD}" destId="{3C8C9790-8716-4324-A3D6-F86348E85702}" srcOrd="0" destOrd="0" parTransId="{CF268B58-145F-4A52-8C67-6CCAE88D694F}" sibTransId="{CD1FEC81-5CB6-4FFE-95F5-8F02A8EBD07C}"/>
    <dgm:cxn modelId="{1B04BE30-E219-47D3-909B-32282625164E}" srcId="{E3C0215A-6F1D-46B4-866E-654D3311F00C}" destId="{D7EF3F58-C8AF-4098-ABDA-6526222AABE8}" srcOrd="0" destOrd="0" parTransId="{A81707A9-9134-470D-A9DF-E87E4837288B}" sibTransId="{1351F1A2-6A52-4DE0-AEF5-0444B092D5EC}"/>
    <dgm:cxn modelId="{728774A0-E05A-43AD-8858-451E74FB3B56}" type="presOf" srcId="{46EC7F06-CF82-4060-BC1A-A52B74AF7872}" destId="{A7B09566-10B8-4664-AE12-755036E6AE77}" srcOrd="0" destOrd="0" presId="urn:microsoft.com/office/officeart/2005/8/layout/hierarchy4"/>
    <dgm:cxn modelId="{11E495CB-62E5-417C-A204-9F49D2066812}" type="presOf" srcId="{E3C0215A-6F1D-46B4-866E-654D3311F00C}" destId="{CDC5D02A-CD8C-4CB0-9A0A-725B7A6B74C0}" srcOrd="0" destOrd="0" presId="urn:microsoft.com/office/officeart/2005/8/layout/hierarchy4"/>
    <dgm:cxn modelId="{D2E3203B-5782-4240-B209-E04085986D80}" srcId="{D7EF3F58-C8AF-4098-ABDA-6526222AABE8}" destId="{FDA32581-04B9-4A96-80DA-ADFD84EE8212}" srcOrd="1" destOrd="0" parTransId="{9EB65FC8-4A04-4E08-A9CE-9DFF18F7C877}" sibTransId="{D592C1DB-2CDD-4634-8D85-018D67FD398E}"/>
    <dgm:cxn modelId="{C9EF6E5F-3E63-4BF1-987F-6E1C83741A16}" type="presOf" srcId="{D7EF3F58-C8AF-4098-ABDA-6526222AABE8}" destId="{F153A957-50DD-4B9C-BD3F-A941E32247F3}" srcOrd="0" destOrd="0" presId="urn:microsoft.com/office/officeart/2005/8/layout/hierarchy4"/>
    <dgm:cxn modelId="{3B22FA66-CE9C-4786-AAB2-06D452620C0A}" srcId="{D7EF3F58-C8AF-4098-ABDA-6526222AABE8}" destId="{39DBE502-A37F-4CD2-BACE-BF101C61C6ED}" srcOrd="0" destOrd="0" parTransId="{A2FAA3EC-4E41-47F1-B111-D68BFBA9C570}" sibTransId="{FFB2FA1E-F41A-4D59-90DB-7E3756FF0470}"/>
    <dgm:cxn modelId="{39F6197C-A91D-4CD2-8FC2-238025803478}" type="presParOf" srcId="{A7B09566-10B8-4664-AE12-755036E6AE77}" destId="{657981AF-1D49-4BFA-8F99-1FA47759C3D0}" srcOrd="0" destOrd="0" presId="urn:microsoft.com/office/officeart/2005/8/layout/hierarchy4"/>
    <dgm:cxn modelId="{8FFE2401-2CC9-4C6A-8E9E-1457868849E2}" type="presParOf" srcId="{657981AF-1D49-4BFA-8F99-1FA47759C3D0}" destId="{CDC5D02A-CD8C-4CB0-9A0A-725B7A6B74C0}" srcOrd="0" destOrd="0" presId="urn:microsoft.com/office/officeart/2005/8/layout/hierarchy4"/>
    <dgm:cxn modelId="{6D4ADE31-4EB1-44F0-8972-ADD665C1C45B}" type="presParOf" srcId="{657981AF-1D49-4BFA-8F99-1FA47759C3D0}" destId="{B37B6464-A05F-44A9-B361-C68E09AA1230}" srcOrd="1" destOrd="0" presId="urn:microsoft.com/office/officeart/2005/8/layout/hierarchy4"/>
    <dgm:cxn modelId="{B766FCEB-BA9B-4C95-92C8-3ABF96E27AB0}" type="presParOf" srcId="{657981AF-1D49-4BFA-8F99-1FA47759C3D0}" destId="{C934601C-CE14-4AAC-86AC-2ED6AE867028}" srcOrd="2" destOrd="0" presId="urn:microsoft.com/office/officeart/2005/8/layout/hierarchy4"/>
    <dgm:cxn modelId="{9B6B31DF-F986-4387-BEAC-1A798415E2CF}" type="presParOf" srcId="{C934601C-CE14-4AAC-86AC-2ED6AE867028}" destId="{A4F71E33-7B2B-4B5A-B8E4-395BC6AC2991}" srcOrd="0" destOrd="0" presId="urn:microsoft.com/office/officeart/2005/8/layout/hierarchy4"/>
    <dgm:cxn modelId="{521F679A-FCFE-4386-9B13-BE150CC75C23}" type="presParOf" srcId="{A4F71E33-7B2B-4B5A-B8E4-395BC6AC2991}" destId="{F153A957-50DD-4B9C-BD3F-A941E32247F3}" srcOrd="0" destOrd="0" presId="urn:microsoft.com/office/officeart/2005/8/layout/hierarchy4"/>
    <dgm:cxn modelId="{1FBF2FD3-460B-4971-B249-C3E7E3461F71}" type="presParOf" srcId="{A4F71E33-7B2B-4B5A-B8E4-395BC6AC2991}" destId="{91A70EBA-CFA2-41E4-8370-A6DB7F97A20E}" srcOrd="1" destOrd="0" presId="urn:microsoft.com/office/officeart/2005/8/layout/hierarchy4"/>
    <dgm:cxn modelId="{7468F28C-EB11-4CE2-A81C-DD3C5254B35A}" type="presParOf" srcId="{A4F71E33-7B2B-4B5A-B8E4-395BC6AC2991}" destId="{4865E37B-70F5-4C21-A4CB-BC874C334E6B}" srcOrd="2" destOrd="0" presId="urn:microsoft.com/office/officeart/2005/8/layout/hierarchy4"/>
    <dgm:cxn modelId="{72B8CBF8-10E2-460E-AA89-27A7151AA47C}" type="presParOf" srcId="{4865E37B-70F5-4C21-A4CB-BC874C334E6B}" destId="{02D7B890-3CEA-491A-A318-C7DE659945F1}" srcOrd="0" destOrd="0" presId="urn:microsoft.com/office/officeart/2005/8/layout/hierarchy4"/>
    <dgm:cxn modelId="{9F709367-7A3D-4351-97F4-A8395107C27F}" type="presParOf" srcId="{02D7B890-3CEA-491A-A318-C7DE659945F1}" destId="{411E861B-0674-45F1-9C90-2A49848A391E}" srcOrd="0" destOrd="0" presId="urn:microsoft.com/office/officeart/2005/8/layout/hierarchy4"/>
    <dgm:cxn modelId="{B916EBD1-7E20-4552-B19C-8F3DDB7CB290}" type="presParOf" srcId="{02D7B890-3CEA-491A-A318-C7DE659945F1}" destId="{36D92CBB-C957-4A30-B1D2-B3E39D07D7F0}" srcOrd="1" destOrd="0" presId="urn:microsoft.com/office/officeart/2005/8/layout/hierarchy4"/>
    <dgm:cxn modelId="{4E973A82-B8FB-43E8-AE1B-DD04A4D282E3}" type="presParOf" srcId="{4865E37B-70F5-4C21-A4CB-BC874C334E6B}" destId="{59217B16-5789-4540-932B-E985F27C77A6}" srcOrd="1" destOrd="0" presId="urn:microsoft.com/office/officeart/2005/8/layout/hierarchy4"/>
    <dgm:cxn modelId="{C42B7024-3F12-4695-94F9-BA45DE15FC7A}" type="presParOf" srcId="{4865E37B-70F5-4C21-A4CB-BC874C334E6B}" destId="{D04DA49A-3011-4662-8BBE-BD1B5A4AD1DF}" srcOrd="2" destOrd="0" presId="urn:microsoft.com/office/officeart/2005/8/layout/hierarchy4"/>
    <dgm:cxn modelId="{0050176E-9B45-4D34-A1C5-6BE7965418E2}" type="presParOf" srcId="{D04DA49A-3011-4662-8BBE-BD1B5A4AD1DF}" destId="{D1DC4094-72B9-45D4-A95C-D7F65A968383}" srcOrd="0" destOrd="0" presId="urn:microsoft.com/office/officeart/2005/8/layout/hierarchy4"/>
    <dgm:cxn modelId="{76B786C5-883C-4E6F-B0BA-7A6C43CF4513}" type="presParOf" srcId="{D04DA49A-3011-4662-8BBE-BD1B5A4AD1DF}" destId="{574E511C-4052-41C1-95E8-F21499BF046D}" srcOrd="1" destOrd="0" presId="urn:microsoft.com/office/officeart/2005/8/layout/hierarchy4"/>
    <dgm:cxn modelId="{F5F5BC15-ABED-4AD3-9492-FEFD3608B1DB}" type="presParOf" srcId="{C934601C-CE14-4AAC-86AC-2ED6AE867028}" destId="{9FF55893-A571-4A39-B88C-CB4E2124DC3B}" srcOrd="1" destOrd="0" presId="urn:microsoft.com/office/officeart/2005/8/layout/hierarchy4"/>
    <dgm:cxn modelId="{DFD89808-7339-47A5-B878-B0F353A8BBC4}" type="presParOf" srcId="{C934601C-CE14-4AAC-86AC-2ED6AE867028}" destId="{3476956A-6803-41B9-9D7C-B89344AB3D0D}" srcOrd="2" destOrd="0" presId="urn:microsoft.com/office/officeart/2005/8/layout/hierarchy4"/>
    <dgm:cxn modelId="{26F36D68-357E-4455-AF97-B5F5DE8197C2}" type="presParOf" srcId="{3476956A-6803-41B9-9D7C-B89344AB3D0D}" destId="{8ADA0781-956C-454F-8B9F-CA8600579EB4}" srcOrd="0" destOrd="0" presId="urn:microsoft.com/office/officeart/2005/8/layout/hierarchy4"/>
    <dgm:cxn modelId="{D215E462-EAB4-4DAA-B036-BE08D2533ACB}" type="presParOf" srcId="{3476956A-6803-41B9-9D7C-B89344AB3D0D}" destId="{FAD86728-EA83-4FCB-A997-90FD65A9590D}" srcOrd="1" destOrd="0" presId="urn:microsoft.com/office/officeart/2005/8/layout/hierarchy4"/>
    <dgm:cxn modelId="{5D0B4EAA-8E72-41AD-83C7-F32B258C084C}" type="presParOf" srcId="{3476956A-6803-41B9-9D7C-B89344AB3D0D}" destId="{5464DC94-35AB-4162-A96D-B0373EAEB9AD}" srcOrd="2" destOrd="0" presId="urn:microsoft.com/office/officeart/2005/8/layout/hierarchy4"/>
    <dgm:cxn modelId="{FE86464A-D7BC-447F-9A91-3F83A04C3267}" type="presParOf" srcId="{5464DC94-35AB-4162-A96D-B0373EAEB9AD}" destId="{F08F9CEA-3B1B-475B-8D9A-C083F26EB736}" srcOrd="0" destOrd="0" presId="urn:microsoft.com/office/officeart/2005/8/layout/hierarchy4"/>
    <dgm:cxn modelId="{223E840B-CCCE-4E67-A994-7140E68654BA}" type="presParOf" srcId="{F08F9CEA-3B1B-475B-8D9A-C083F26EB736}" destId="{1676730A-69B1-421E-999B-4BDD5BD23F9F}" srcOrd="0" destOrd="0" presId="urn:microsoft.com/office/officeart/2005/8/layout/hierarchy4"/>
    <dgm:cxn modelId="{409DE4B4-20C0-4BAC-8AD7-F905C65131CB}" type="presParOf" srcId="{F08F9CEA-3B1B-475B-8D9A-C083F26EB736}" destId="{855D6156-2798-4144-B733-D7EA6E080E5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BB5B350-5C8D-40FD-8604-DF5D8F519D8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PE"/>
        </a:p>
      </dgm:t>
    </dgm:pt>
    <dgm:pt modelId="{7B933273-E4F7-4CEF-8BD7-007C8AA5543B}">
      <dgm:prSet phldrT="[Texto]" custT="1"/>
      <dgm:spPr/>
      <dgm:t>
        <a:bodyPr/>
        <a:lstStyle/>
        <a:p>
          <a:r>
            <a:rPr lang="es-PE" sz="1800" b="1" dirty="0" smtClean="0"/>
            <a:t>Determinará la situación jurídica </a:t>
          </a:r>
          <a:r>
            <a:rPr lang="es-PE" sz="1600" b="1" dirty="0" smtClean="0"/>
            <a:t>del procesado </a:t>
          </a:r>
          <a:r>
            <a:rPr lang="es-PE" sz="1600" dirty="0" smtClean="0"/>
            <a:t>imponiendo </a:t>
          </a:r>
          <a:r>
            <a:rPr lang="es-PE" sz="2000" b="1" dirty="0" smtClean="0"/>
            <a:t>prisión preventiva</a:t>
          </a:r>
          <a:r>
            <a:rPr lang="es-PE" sz="1600" b="1" dirty="0" smtClean="0"/>
            <a:t> o la medida de coerción </a:t>
          </a:r>
          <a:r>
            <a:rPr lang="es-PE" sz="1600" dirty="0" smtClean="0"/>
            <a:t>personal que corresponda</a:t>
          </a:r>
          <a:endParaRPr lang="es-PE" sz="1600" dirty="0"/>
        </a:p>
      </dgm:t>
    </dgm:pt>
    <dgm:pt modelId="{53BEC36D-AA08-4ED7-8261-8FDFC734C443}" type="parTrans" cxnId="{9E3C14AF-0AC0-4EF0-9FBE-FF56930BCD66}">
      <dgm:prSet/>
      <dgm:spPr/>
      <dgm:t>
        <a:bodyPr/>
        <a:lstStyle/>
        <a:p>
          <a:endParaRPr lang="es-PE"/>
        </a:p>
      </dgm:t>
    </dgm:pt>
    <dgm:pt modelId="{E5476A57-E1DD-44CD-A596-31CB0E69538C}" type="sibTrans" cxnId="{9E3C14AF-0AC0-4EF0-9FBE-FF56930BCD66}">
      <dgm:prSet/>
      <dgm:spPr/>
      <dgm:t>
        <a:bodyPr/>
        <a:lstStyle/>
        <a:p>
          <a:endParaRPr lang="es-PE"/>
        </a:p>
      </dgm:t>
    </dgm:pt>
    <dgm:pt modelId="{F0894556-B111-49E2-AA4B-F4653270F41F}">
      <dgm:prSet phldrT="[Texto]" custT="1"/>
      <dgm:spPr/>
      <dgm:t>
        <a:bodyPr/>
        <a:lstStyle/>
        <a:p>
          <a:r>
            <a:rPr lang="es-PE" sz="2000" b="1" dirty="0" smtClean="0"/>
            <a:t>videoconferencia </a:t>
          </a:r>
          <a:r>
            <a:rPr lang="es-PE" sz="2000" dirty="0" smtClean="0"/>
            <a:t>como medida de protección </a:t>
          </a:r>
          <a:r>
            <a:rPr lang="es-PE" sz="1800" dirty="0" smtClean="0"/>
            <a:t>cuando existan víctimas de Genero y Menores de edad. </a:t>
          </a:r>
          <a:endParaRPr lang="es-PE" sz="1800" dirty="0"/>
        </a:p>
      </dgm:t>
    </dgm:pt>
    <dgm:pt modelId="{08E36FCF-40AD-4430-8DB6-AA3FA1F67270}" type="parTrans" cxnId="{06732210-7B98-4849-B00F-FA416775064F}">
      <dgm:prSet/>
      <dgm:spPr/>
      <dgm:t>
        <a:bodyPr/>
        <a:lstStyle/>
        <a:p>
          <a:endParaRPr lang="es-PE"/>
        </a:p>
      </dgm:t>
    </dgm:pt>
    <dgm:pt modelId="{0245B607-D899-4A5F-964F-798B145D39B3}" type="sibTrans" cxnId="{06732210-7B98-4849-B00F-FA416775064F}">
      <dgm:prSet/>
      <dgm:spPr/>
      <dgm:t>
        <a:bodyPr/>
        <a:lstStyle/>
        <a:p>
          <a:endParaRPr lang="es-PE"/>
        </a:p>
      </dgm:t>
    </dgm:pt>
    <dgm:pt modelId="{DF0367BF-291C-4265-A0BF-7C281F3ADC68}">
      <dgm:prSet phldrT="[Texto]" custT="1"/>
      <dgm:spPr/>
      <dgm:t>
        <a:bodyPr/>
        <a:lstStyle/>
        <a:p>
          <a:r>
            <a:rPr lang="es-PE" sz="2000" dirty="0" smtClean="0"/>
            <a:t>Podrá disponer las </a:t>
          </a:r>
          <a:r>
            <a:rPr lang="es-PE" sz="2000" b="1" dirty="0" smtClean="0"/>
            <a:t>medidas de protección y cautelares </a:t>
          </a:r>
          <a:r>
            <a:rPr lang="es-PE" sz="2000" dirty="0" smtClean="0"/>
            <a:t>contenidas en la Ley N° 30364 en Violencia</a:t>
          </a:r>
          <a:endParaRPr lang="es-PE" sz="2000" dirty="0"/>
        </a:p>
      </dgm:t>
    </dgm:pt>
    <dgm:pt modelId="{C943A2E7-B546-47BE-ABF3-854DC0421934}" type="parTrans" cxnId="{C6B0AC7F-5EA3-4CE5-84EB-2AEA65177173}">
      <dgm:prSet/>
      <dgm:spPr/>
      <dgm:t>
        <a:bodyPr/>
        <a:lstStyle/>
        <a:p>
          <a:endParaRPr lang="es-PE"/>
        </a:p>
      </dgm:t>
    </dgm:pt>
    <dgm:pt modelId="{59F4F332-8263-4CE5-8802-023B4F1900F8}" type="sibTrans" cxnId="{C6B0AC7F-5EA3-4CE5-84EB-2AEA65177173}">
      <dgm:prSet/>
      <dgm:spPr/>
      <dgm:t>
        <a:bodyPr/>
        <a:lstStyle/>
        <a:p>
          <a:endParaRPr lang="es-PE"/>
        </a:p>
      </dgm:t>
    </dgm:pt>
    <dgm:pt modelId="{387BDC1D-7617-44FB-A067-FF8E7825D598}">
      <dgm:prSet phldrT="[Texto]" custT="1"/>
      <dgm:spPr/>
      <dgm:t>
        <a:bodyPr/>
        <a:lstStyle/>
        <a:p>
          <a:r>
            <a:rPr lang="es-PE" sz="1800" dirty="0" smtClean="0"/>
            <a:t>Pueden ser </a:t>
          </a:r>
          <a:r>
            <a:rPr lang="es-PE" sz="1800" b="1" i="0" dirty="0" smtClean="0"/>
            <a:t>modificadas de oficio o a pedido de parte</a:t>
          </a:r>
          <a:r>
            <a:rPr lang="es-PE" sz="1800" dirty="0" smtClean="0"/>
            <a:t> cuando se produzcan hechos nuevos</a:t>
          </a:r>
          <a:endParaRPr lang="es-PE" sz="1600" dirty="0"/>
        </a:p>
      </dgm:t>
    </dgm:pt>
    <dgm:pt modelId="{68DE999A-1F99-4284-B328-5E18863847D7}" type="parTrans" cxnId="{16B2B48D-02F8-4D91-9DE6-2D3BA478C0E5}">
      <dgm:prSet/>
      <dgm:spPr/>
      <dgm:t>
        <a:bodyPr/>
        <a:lstStyle/>
        <a:p>
          <a:endParaRPr lang="es-PE"/>
        </a:p>
      </dgm:t>
    </dgm:pt>
    <dgm:pt modelId="{A53041D0-61E2-42E8-B122-2500924133F0}" type="sibTrans" cxnId="{16B2B48D-02F8-4D91-9DE6-2D3BA478C0E5}">
      <dgm:prSet/>
      <dgm:spPr/>
      <dgm:t>
        <a:bodyPr/>
        <a:lstStyle/>
        <a:p>
          <a:endParaRPr lang="es-PE"/>
        </a:p>
      </dgm:t>
    </dgm:pt>
    <dgm:pt modelId="{EAA5D667-9646-40DB-A43B-954BE5191A4A}">
      <dgm:prSet/>
      <dgm:spPr/>
      <dgm:t>
        <a:bodyPr/>
        <a:lstStyle/>
        <a:p>
          <a:r>
            <a:rPr lang="es-PE" dirty="0" smtClean="0"/>
            <a:t>Emite en la </a:t>
          </a:r>
          <a:r>
            <a:rPr lang="es-PE" b="1" dirty="0" smtClean="0"/>
            <a:t>sentencia condenatoria la pena o medida de seguridad</a:t>
          </a:r>
          <a:r>
            <a:rPr lang="es-PE" dirty="0" smtClean="0"/>
            <a:t> que correspondan</a:t>
          </a:r>
          <a:endParaRPr lang="es-PE" dirty="0"/>
        </a:p>
      </dgm:t>
    </dgm:pt>
    <dgm:pt modelId="{D7600E18-4896-4EFD-81E9-202BDB4DAAAE}" type="parTrans" cxnId="{E4E842ED-9F2E-4706-A912-485653D27FF7}">
      <dgm:prSet/>
      <dgm:spPr/>
      <dgm:t>
        <a:bodyPr/>
        <a:lstStyle/>
        <a:p>
          <a:endParaRPr lang="es-PE"/>
        </a:p>
      </dgm:t>
    </dgm:pt>
    <dgm:pt modelId="{4A1C2A0F-1D3C-4A66-B58D-D47E8A763C09}" type="sibTrans" cxnId="{E4E842ED-9F2E-4706-A912-485653D27FF7}">
      <dgm:prSet/>
      <dgm:spPr/>
      <dgm:t>
        <a:bodyPr/>
        <a:lstStyle/>
        <a:p>
          <a:endParaRPr lang="es-PE"/>
        </a:p>
      </dgm:t>
    </dgm:pt>
    <dgm:pt modelId="{7B602B59-BAAA-47FA-A62C-A087364C3F3A}">
      <dgm:prSet custT="1"/>
      <dgm:spPr/>
      <dgm:t>
        <a:bodyPr/>
        <a:lstStyle/>
        <a:p>
          <a:r>
            <a:rPr lang="es-PE" sz="1600" b="1" dirty="0" smtClean="0"/>
            <a:t>Siempre que resguarde la integridad física de las víctimas, reparación de los daños ocasionados, así como a la</a:t>
          </a:r>
        </a:p>
        <a:p>
          <a:r>
            <a:rPr lang="es-PE" sz="1600" b="1" dirty="0" smtClean="0"/>
            <a:t>prevención de futuros actos lesivos  y la rehabilitación social del agente</a:t>
          </a:r>
          <a:endParaRPr lang="es-PE" sz="1400" dirty="0"/>
        </a:p>
      </dgm:t>
    </dgm:pt>
    <dgm:pt modelId="{C7157BB9-C2E5-4EC0-8374-72C19DA3D08D}" type="parTrans" cxnId="{3712C5F8-B7F8-4C70-A569-19313E721C4F}">
      <dgm:prSet/>
      <dgm:spPr/>
      <dgm:t>
        <a:bodyPr/>
        <a:lstStyle/>
        <a:p>
          <a:endParaRPr lang="es-PE"/>
        </a:p>
      </dgm:t>
    </dgm:pt>
    <dgm:pt modelId="{7772B260-A9FC-47A3-AA60-370C8A5B955D}" type="sibTrans" cxnId="{3712C5F8-B7F8-4C70-A569-19313E721C4F}">
      <dgm:prSet/>
      <dgm:spPr/>
      <dgm:t>
        <a:bodyPr/>
        <a:lstStyle/>
        <a:p>
          <a:endParaRPr lang="es-PE"/>
        </a:p>
      </dgm:t>
    </dgm:pt>
    <dgm:pt modelId="{B5918E70-284B-4B7A-814A-DAA9A131C99F}">
      <dgm:prSet/>
      <dgm:spPr/>
      <dgm:t>
        <a:bodyPr/>
        <a:lstStyle/>
        <a:p>
          <a:r>
            <a:rPr lang="es-PE" dirty="0" smtClean="0"/>
            <a:t>En casos proceda la </a:t>
          </a:r>
          <a:r>
            <a:rPr lang="es-PE" b="1" dirty="0" smtClean="0"/>
            <a:t>suspensión de la ejecución de la pena</a:t>
          </a:r>
          <a:r>
            <a:rPr lang="es-PE" dirty="0" smtClean="0"/>
            <a:t>.</a:t>
          </a:r>
          <a:endParaRPr lang="es-PE" dirty="0"/>
        </a:p>
      </dgm:t>
    </dgm:pt>
    <dgm:pt modelId="{C6577582-ABB5-4625-BC34-5D3F7D4CBF87}" type="parTrans" cxnId="{1CFC4F20-9AAD-413D-8274-8EE2560BDDE4}">
      <dgm:prSet/>
      <dgm:spPr/>
      <dgm:t>
        <a:bodyPr/>
        <a:lstStyle/>
        <a:p>
          <a:endParaRPr lang="es-PE"/>
        </a:p>
      </dgm:t>
    </dgm:pt>
    <dgm:pt modelId="{E277F4C0-11EF-4FBD-9305-8B5DB7690F97}" type="sibTrans" cxnId="{1CFC4F20-9AAD-413D-8274-8EE2560BDDE4}">
      <dgm:prSet/>
      <dgm:spPr/>
      <dgm:t>
        <a:bodyPr/>
        <a:lstStyle/>
        <a:p>
          <a:endParaRPr lang="es-PE"/>
        </a:p>
      </dgm:t>
    </dgm:pt>
    <dgm:pt modelId="{CE78FD3A-305C-4477-B520-A406E746709C}" type="pres">
      <dgm:prSet presAssocID="{0BB5B350-5C8D-40FD-8604-DF5D8F519D8F}" presName="Name0" presStyleCnt="0">
        <dgm:presLayoutVars>
          <dgm:dir/>
          <dgm:resizeHandles val="exact"/>
        </dgm:presLayoutVars>
      </dgm:prSet>
      <dgm:spPr/>
      <dgm:t>
        <a:bodyPr/>
        <a:lstStyle/>
        <a:p>
          <a:endParaRPr lang="es-PE"/>
        </a:p>
      </dgm:t>
    </dgm:pt>
    <dgm:pt modelId="{E14CA2A1-9E3C-4CA3-BDF8-614210BFABF6}" type="pres">
      <dgm:prSet presAssocID="{7B933273-E4F7-4CEF-8BD7-007C8AA5543B}" presName="composite" presStyleCnt="0"/>
      <dgm:spPr/>
    </dgm:pt>
    <dgm:pt modelId="{FCB11939-9EB7-4F81-A103-7AA1C7181957}" type="pres">
      <dgm:prSet presAssocID="{7B933273-E4F7-4CEF-8BD7-007C8AA5543B}" presName="rect1" presStyleLbl="trAlignAcc1" presStyleIdx="0" presStyleCnt="7">
        <dgm:presLayoutVars>
          <dgm:bulletEnabled val="1"/>
        </dgm:presLayoutVars>
      </dgm:prSet>
      <dgm:spPr/>
      <dgm:t>
        <a:bodyPr/>
        <a:lstStyle/>
        <a:p>
          <a:endParaRPr lang="es-PE"/>
        </a:p>
      </dgm:t>
    </dgm:pt>
    <dgm:pt modelId="{53164F00-FBFB-4750-9D1B-138FF7C46CD0}" type="pres">
      <dgm:prSet presAssocID="{7B933273-E4F7-4CEF-8BD7-007C8AA5543B}" presName="rect2" presStyleLbl="fgImgPlace1" presStyleIdx="0" presStyleCnt="7"/>
      <dgm:spPr/>
    </dgm:pt>
    <dgm:pt modelId="{F2ABE9BC-C807-4ECA-9DCF-FD203ADEA547}" type="pres">
      <dgm:prSet presAssocID="{E5476A57-E1DD-44CD-A596-31CB0E69538C}" presName="sibTrans" presStyleCnt="0"/>
      <dgm:spPr/>
    </dgm:pt>
    <dgm:pt modelId="{23FBF0A3-F987-42A6-97AA-372E7058AD1F}" type="pres">
      <dgm:prSet presAssocID="{F0894556-B111-49E2-AA4B-F4653270F41F}" presName="composite" presStyleCnt="0"/>
      <dgm:spPr/>
    </dgm:pt>
    <dgm:pt modelId="{CB989468-5C37-4BC5-9D2D-06B18C584C38}" type="pres">
      <dgm:prSet presAssocID="{F0894556-B111-49E2-AA4B-F4653270F41F}" presName="rect1" presStyleLbl="trAlignAcc1" presStyleIdx="1" presStyleCnt="7">
        <dgm:presLayoutVars>
          <dgm:bulletEnabled val="1"/>
        </dgm:presLayoutVars>
      </dgm:prSet>
      <dgm:spPr/>
      <dgm:t>
        <a:bodyPr/>
        <a:lstStyle/>
        <a:p>
          <a:endParaRPr lang="es-PE"/>
        </a:p>
      </dgm:t>
    </dgm:pt>
    <dgm:pt modelId="{33F07D6D-6D33-4067-AB9E-245D2AB2A555}" type="pres">
      <dgm:prSet presAssocID="{F0894556-B111-49E2-AA4B-F4653270F41F}" presName="rect2" presStyleLbl="fgImgPlace1" presStyleIdx="1" presStyleCnt="7"/>
      <dgm:spPr/>
    </dgm:pt>
    <dgm:pt modelId="{28E01D14-003B-4F06-9AAD-39543EE731FD}" type="pres">
      <dgm:prSet presAssocID="{0245B607-D899-4A5F-964F-798B145D39B3}" presName="sibTrans" presStyleCnt="0"/>
      <dgm:spPr/>
    </dgm:pt>
    <dgm:pt modelId="{B54EC12D-6F59-4ABB-A9AF-7AE133782960}" type="pres">
      <dgm:prSet presAssocID="{DF0367BF-291C-4265-A0BF-7C281F3ADC68}" presName="composite" presStyleCnt="0"/>
      <dgm:spPr/>
    </dgm:pt>
    <dgm:pt modelId="{858F83E4-D5B9-4E81-A04F-C675C00ED61A}" type="pres">
      <dgm:prSet presAssocID="{DF0367BF-291C-4265-A0BF-7C281F3ADC68}" presName="rect1" presStyleLbl="trAlignAcc1" presStyleIdx="2" presStyleCnt="7" custLinFactX="-100000" custLinFactY="128214" custLinFactNeighborX="-118595" custLinFactNeighborY="200000">
        <dgm:presLayoutVars>
          <dgm:bulletEnabled val="1"/>
        </dgm:presLayoutVars>
      </dgm:prSet>
      <dgm:spPr/>
      <dgm:t>
        <a:bodyPr/>
        <a:lstStyle/>
        <a:p>
          <a:endParaRPr lang="es-PE"/>
        </a:p>
      </dgm:t>
    </dgm:pt>
    <dgm:pt modelId="{01CF52D1-9088-451A-ACF9-DCD39E7A0D76}" type="pres">
      <dgm:prSet presAssocID="{DF0367BF-291C-4265-A0BF-7C281F3ADC68}" presName="rect2" presStyleLbl="fgImgPlace1" presStyleIdx="2" presStyleCnt="7" custLinFactX="-500000" custLinFactY="111002" custLinFactNeighborX="-513003" custLinFactNeighborY="200000"/>
      <dgm:spPr/>
    </dgm:pt>
    <dgm:pt modelId="{BA00A840-4908-4035-AFFC-4735B8E72C9A}" type="pres">
      <dgm:prSet presAssocID="{59F4F332-8263-4CE5-8802-023B4F1900F8}" presName="sibTrans" presStyleCnt="0"/>
      <dgm:spPr/>
    </dgm:pt>
    <dgm:pt modelId="{B13552A0-A41D-4A31-938B-8866EF4132E6}" type="pres">
      <dgm:prSet presAssocID="{387BDC1D-7617-44FB-A067-FF8E7825D598}" presName="composite" presStyleCnt="0"/>
      <dgm:spPr/>
    </dgm:pt>
    <dgm:pt modelId="{629130E1-51D9-4689-AEBA-2B14E3082F1D}" type="pres">
      <dgm:prSet presAssocID="{387BDC1D-7617-44FB-A067-FF8E7825D598}" presName="rect1" presStyleLbl="trAlignAcc1" presStyleIdx="3" presStyleCnt="7">
        <dgm:presLayoutVars>
          <dgm:bulletEnabled val="1"/>
        </dgm:presLayoutVars>
      </dgm:prSet>
      <dgm:spPr/>
      <dgm:t>
        <a:bodyPr/>
        <a:lstStyle/>
        <a:p>
          <a:endParaRPr lang="es-PE"/>
        </a:p>
      </dgm:t>
    </dgm:pt>
    <dgm:pt modelId="{33FB027C-9AF0-45E6-8BDD-EADCBCFE7EEB}" type="pres">
      <dgm:prSet presAssocID="{387BDC1D-7617-44FB-A067-FF8E7825D598}" presName="rect2" presStyleLbl="fgImgPlace1" presStyleIdx="3" presStyleCnt="7"/>
      <dgm:spPr/>
    </dgm:pt>
    <dgm:pt modelId="{23E224AA-6A0D-4DB9-BACD-0694863AF6F0}" type="pres">
      <dgm:prSet presAssocID="{A53041D0-61E2-42E8-B122-2500924133F0}" presName="sibTrans" presStyleCnt="0"/>
      <dgm:spPr/>
    </dgm:pt>
    <dgm:pt modelId="{3ADCB56F-4D8E-446B-A134-565508503251}" type="pres">
      <dgm:prSet presAssocID="{EAA5D667-9646-40DB-A43B-954BE5191A4A}" presName="composite" presStyleCnt="0"/>
      <dgm:spPr/>
    </dgm:pt>
    <dgm:pt modelId="{D5852EB0-6DA6-4C38-9DE7-8B7BE73716AB}" type="pres">
      <dgm:prSet presAssocID="{EAA5D667-9646-40DB-A43B-954BE5191A4A}" presName="rect1" presStyleLbl="trAlignAcc1" presStyleIdx="4" presStyleCnt="7">
        <dgm:presLayoutVars>
          <dgm:bulletEnabled val="1"/>
        </dgm:presLayoutVars>
      </dgm:prSet>
      <dgm:spPr/>
      <dgm:t>
        <a:bodyPr/>
        <a:lstStyle/>
        <a:p>
          <a:endParaRPr lang="es-PE"/>
        </a:p>
      </dgm:t>
    </dgm:pt>
    <dgm:pt modelId="{4648DB23-F4E9-4D69-8D66-7568855CD8E2}" type="pres">
      <dgm:prSet presAssocID="{EAA5D667-9646-40DB-A43B-954BE5191A4A}" presName="rect2" presStyleLbl="fgImgPlace1" presStyleIdx="4" presStyleCnt="7"/>
      <dgm:spPr/>
    </dgm:pt>
    <dgm:pt modelId="{EDAC151F-9BD1-42CB-8A7C-E2BC54765CAA}" type="pres">
      <dgm:prSet presAssocID="{4A1C2A0F-1D3C-4A66-B58D-D47E8A763C09}" presName="sibTrans" presStyleCnt="0"/>
      <dgm:spPr/>
    </dgm:pt>
    <dgm:pt modelId="{9D90E6A5-F198-4B2E-BD72-D1ACE679D012}" type="pres">
      <dgm:prSet presAssocID="{7B602B59-BAAA-47FA-A62C-A087364C3F3A}" presName="composite" presStyleCnt="0"/>
      <dgm:spPr/>
    </dgm:pt>
    <dgm:pt modelId="{57CFB11D-CF29-4428-98DD-73B699694167}" type="pres">
      <dgm:prSet presAssocID="{7B602B59-BAAA-47FA-A62C-A087364C3F3A}" presName="rect1" presStyleLbl="trAlignAcc1" presStyleIdx="5" presStyleCnt="7" custScaleY="175203">
        <dgm:presLayoutVars>
          <dgm:bulletEnabled val="1"/>
        </dgm:presLayoutVars>
      </dgm:prSet>
      <dgm:spPr/>
      <dgm:t>
        <a:bodyPr/>
        <a:lstStyle/>
        <a:p>
          <a:endParaRPr lang="es-PE"/>
        </a:p>
      </dgm:t>
    </dgm:pt>
    <dgm:pt modelId="{8FEAD11D-8783-41CB-B85F-32BF4011F2AC}" type="pres">
      <dgm:prSet presAssocID="{7B602B59-BAAA-47FA-A62C-A087364C3F3A}" presName="rect2" presStyleLbl="fgImgPlace1" presStyleIdx="5" presStyleCnt="7"/>
      <dgm:spPr/>
    </dgm:pt>
    <dgm:pt modelId="{902058D4-BE3E-4973-B5F9-C79FB470228B}" type="pres">
      <dgm:prSet presAssocID="{7772B260-A9FC-47A3-AA60-370C8A5B955D}" presName="sibTrans" presStyleCnt="0"/>
      <dgm:spPr/>
    </dgm:pt>
    <dgm:pt modelId="{836ED001-0631-43E1-89F4-93421A08EB82}" type="pres">
      <dgm:prSet presAssocID="{B5918E70-284B-4B7A-814A-DAA9A131C99F}" presName="composite" presStyleCnt="0"/>
      <dgm:spPr/>
    </dgm:pt>
    <dgm:pt modelId="{CB6B908D-A820-46BC-A10E-D0FCDB280AF5}" type="pres">
      <dgm:prSet presAssocID="{B5918E70-284B-4B7A-814A-DAA9A131C99F}" presName="rect1" presStyleLbl="trAlignAcc1" presStyleIdx="6" presStyleCnt="7">
        <dgm:presLayoutVars>
          <dgm:bulletEnabled val="1"/>
        </dgm:presLayoutVars>
      </dgm:prSet>
      <dgm:spPr/>
      <dgm:t>
        <a:bodyPr/>
        <a:lstStyle/>
        <a:p>
          <a:endParaRPr lang="es-PE"/>
        </a:p>
      </dgm:t>
    </dgm:pt>
    <dgm:pt modelId="{E03E88B1-2207-4B05-96DF-AAB9D9D6E2F1}" type="pres">
      <dgm:prSet presAssocID="{B5918E70-284B-4B7A-814A-DAA9A131C99F}" presName="rect2" presStyleLbl="fgImgPlace1" presStyleIdx="6" presStyleCnt="7"/>
      <dgm:spPr/>
    </dgm:pt>
  </dgm:ptLst>
  <dgm:cxnLst>
    <dgm:cxn modelId="{0554D63B-0D26-44B7-901B-2AD1E9675F34}" type="presOf" srcId="{387BDC1D-7617-44FB-A067-FF8E7825D598}" destId="{629130E1-51D9-4689-AEBA-2B14E3082F1D}" srcOrd="0" destOrd="0" presId="urn:microsoft.com/office/officeart/2008/layout/PictureStrips"/>
    <dgm:cxn modelId="{3BCFBB89-FAB1-41CD-9D34-07CEA23F0E70}" type="presOf" srcId="{B5918E70-284B-4B7A-814A-DAA9A131C99F}" destId="{CB6B908D-A820-46BC-A10E-D0FCDB280AF5}" srcOrd="0" destOrd="0" presId="urn:microsoft.com/office/officeart/2008/layout/PictureStrips"/>
    <dgm:cxn modelId="{C6B0AC7F-5EA3-4CE5-84EB-2AEA65177173}" srcId="{0BB5B350-5C8D-40FD-8604-DF5D8F519D8F}" destId="{DF0367BF-291C-4265-A0BF-7C281F3ADC68}" srcOrd="2" destOrd="0" parTransId="{C943A2E7-B546-47BE-ABF3-854DC0421934}" sibTransId="{59F4F332-8263-4CE5-8802-023B4F1900F8}"/>
    <dgm:cxn modelId="{9E3C14AF-0AC0-4EF0-9FBE-FF56930BCD66}" srcId="{0BB5B350-5C8D-40FD-8604-DF5D8F519D8F}" destId="{7B933273-E4F7-4CEF-8BD7-007C8AA5543B}" srcOrd="0" destOrd="0" parTransId="{53BEC36D-AA08-4ED7-8261-8FDFC734C443}" sibTransId="{E5476A57-E1DD-44CD-A596-31CB0E69538C}"/>
    <dgm:cxn modelId="{E4E842ED-9F2E-4706-A912-485653D27FF7}" srcId="{0BB5B350-5C8D-40FD-8604-DF5D8F519D8F}" destId="{EAA5D667-9646-40DB-A43B-954BE5191A4A}" srcOrd="4" destOrd="0" parTransId="{D7600E18-4896-4EFD-81E9-202BDB4DAAAE}" sibTransId="{4A1C2A0F-1D3C-4A66-B58D-D47E8A763C09}"/>
    <dgm:cxn modelId="{16B2B48D-02F8-4D91-9DE6-2D3BA478C0E5}" srcId="{0BB5B350-5C8D-40FD-8604-DF5D8F519D8F}" destId="{387BDC1D-7617-44FB-A067-FF8E7825D598}" srcOrd="3" destOrd="0" parTransId="{68DE999A-1F99-4284-B328-5E18863847D7}" sibTransId="{A53041D0-61E2-42E8-B122-2500924133F0}"/>
    <dgm:cxn modelId="{3712C5F8-B7F8-4C70-A569-19313E721C4F}" srcId="{0BB5B350-5C8D-40FD-8604-DF5D8F519D8F}" destId="{7B602B59-BAAA-47FA-A62C-A087364C3F3A}" srcOrd="5" destOrd="0" parTransId="{C7157BB9-C2E5-4EC0-8374-72C19DA3D08D}" sibTransId="{7772B260-A9FC-47A3-AA60-370C8A5B955D}"/>
    <dgm:cxn modelId="{06732210-7B98-4849-B00F-FA416775064F}" srcId="{0BB5B350-5C8D-40FD-8604-DF5D8F519D8F}" destId="{F0894556-B111-49E2-AA4B-F4653270F41F}" srcOrd="1" destOrd="0" parTransId="{08E36FCF-40AD-4430-8DB6-AA3FA1F67270}" sibTransId="{0245B607-D899-4A5F-964F-798B145D39B3}"/>
    <dgm:cxn modelId="{BAB07DB2-83A0-431A-A2B1-FED06DBA0C6F}" type="presOf" srcId="{0BB5B350-5C8D-40FD-8604-DF5D8F519D8F}" destId="{CE78FD3A-305C-4477-B520-A406E746709C}" srcOrd="0" destOrd="0" presId="urn:microsoft.com/office/officeart/2008/layout/PictureStrips"/>
    <dgm:cxn modelId="{F2C0E5DD-D371-433D-892F-862B783F2F17}" type="presOf" srcId="{F0894556-B111-49E2-AA4B-F4653270F41F}" destId="{CB989468-5C37-4BC5-9D2D-06B18C584C38}" srcOrd="0" destOrd="0" presId="urn:microsoft.com/office/officeart/2008/layout/PictureStrips"/>
    <dgm:cxn modelId="{4C6E294A-49BC-4D51-ACCC-C051BB4F1383}" type="presOf" srcId="{7B933273-E4F7-4CEF-8BD7-007C8AA5543B}" destId="{FCB11939-9EB7-4F81-A103-7AA1C7181957}" srcOrd="0" destOrd="0" presId="urn:microsoft.com/office/officeart/2008/layout/PictureStrips"/>
    <dgm:cxn modelId="{0FE72E3C-E9BE-4891-BC96-1BAF5AD6BD39}" type="presOf" srcId="{DF0367BF-291C-4265-A0BF-7C281F3ADC68}" destId="{858F83E4-D5B9-4E81-A04F-C675C00ED61A}" srcOrd="0" destOrd="0" presId="urn:microsoft.com/office/officeart/2008/layout/PictureStrips"/>
    <dgm:cxn modelId="{84417FE7-E52C-43A2-A733-5218CAB31400}" type="presOf" srcId="{7B602B59-BAAA-47FA-A62C-A087364C3F3A}" destId="{57CFB11D-CF29-4428-98DD-73B699694167}" srcOrd="0" destOrd="0" presId="urn:microsoft.com/office/officeart/2008/layout/PictureStrips"/>
    <dgm:cxn modelId="{1CFC4F20-9AAD-413D-8274-8EE2560BDDE4}" srcId="{0BB5B350-5C8D-40FD-8604-DF5D8F519D8F}" destId="{B5918E70-284B-4B7A-814A-DAA9A131C99F}" srcOrd="6" destOrd="0" parTransId="{C6577582-ABB5-4625-BC34-5D3F7D4CBF87}" sibTransId="{E277F4C0-11EF-4FBD-9305-8B5DB7690F97}"/>
    <dgm:cxn modelId="{0EBA9323-BD89-4F34-9E55-6FBC7DA00130}" type="presOf" srcId="{EAA5D667-9646-40DB-A43B-954BE5191A4A}" destId="{D5852EB0-6DA6-4C38-9DE7-8B7BE73716AB}" srcOrd="0" destOrd="0" presId="urn:microsoft.com/office/officeart/2008/layout/PictureStrips"/>
    <dgm:cxn modelId="{22D253B6-D5E6-4677-BB6C-CB7F8BD926F2}" type="presParOf" srcId="{CE78FD3A-305C-4477-B520-A406E746709C}" destId="{E14CA2A1-9E3C-4CA3-BDF8-614210BFABF6}" srcOrd="0" destOrd="0" presId="urn:microsoft.com/office/officeart/2008/layout/PictureStrips"/>
    <dgm:cxn modelId="{4E5E41D6-6820-4B11-A4AE-A92BFAF8BFF5}" type="presParOf" srcId="{E14CA2A1-9E3C-4CA3-BDF8-614210BFABF6}" destId="{FCB11939-9EB7-4F81-A103-7AA1C7181957}" srcOrd="0" destOrd="0" presId="urn:microsoft.com/office/officeart/2008/layout/PictureStrips"/>
    <dgm:cxn modelId="{C76DB9EB-4C09-44A7-9C66-9D7D15BB5D14}" type="presParOf" srcId="{E14CA2A1-9E3C-4CA3-BDF8-614210BFABF6}" destId="{53164F00-FBFB-4750-9D1B-138FF7C46CD0}" srcOrd="1" destOrd="0" presId="urn:microsoft.com/office/officeart/2008/layout/PictureStrips"/>
    <dgm:cxn modelId="{03369FEF-BF01-41F2-A61B-3125DB0D5DFC}" type="presParOf" srcId="{CE78FD3A-305C-4477-B520-A406E746709C}" destId="{F2ABE9BC-C807-4ECA-9DCF-FD203ADEA547}" srcOrd="1" destOrd="0" presId="urn:microsoft.com/office/officeart/2008/layout/PictureStrips"/>
    <dgm:cxn modelId="{688F076F-0885-41E8-80B0-524BCB5BFAF4}" type="presParOf" srcId="{CE78FD3A-305C-4477-B520-A406E746709C}" destId="{23FBF0A3-F987-42A6-97AA-372E7058AD1F}" srcOrd="2" destOrd="0" presId="urn:microsoft.com/office/officeart/2008/layout/PictureStrips"/>
    <dgm:cxn modelId="{C324408A-9E95-4B6B-BCEA-E2ED1E42AA30}" type="presParOf" srcId="{23FBF0A3-F987-42A6-97AA-372E7058AD1F}" destId="{CB989468-5C37-4BC5-9D2D-06B18C584C38}" srcOrd="0" destOrd="0" presId="urn:microsoft.com/office/officeart/2008/layout/PictureStrips"/>
    <dgm:cxn modelId="{D1E165B5-D488-4AB2-9450-10A876325300}" type="presParOf" srcId="{23FBF0A3-F987-42A6-97AA-372E7058AD1F}" destId="{33F07D6D-6D33-4067-AB9E-245D2AB2A555}" srcOrd="1" destOrd="0" presId="urn:microsoft.com/office/officeart/2008/layout/PictureStrips"/>
    <dgm:cxn modelId="{1C8D69A3-54B3-4590-B689-F090C61AC48D}" type="presParOf" srcId="{CE78FD3A-305C-4477-B520-A406E746709C}" destId="{28E01D14-003B-4F06-9AAD-39543EE731FD}" srcOrd="3" destOrd="0" presId="urn:microsoft.com/office/officeart/2008/layout/PictureStrips"/>
    <dgm:cxn modelId="{546E2302-F2E4-468E-A1EF-8A61E54C3482}" type="presParOf" srcId="{CE78FD3A-305C-4477-B520-A406E746709C}" destId="{B54EC12D-6F59-4ABB-A9AF-7AE133782960}" srcOrd="4" destOrd="0" presId="urn:microsoft.com/office/officeart/2008/layout/PictureStrips"/>
    <dgm:cxn modelId="{7044D36D-CBED-4CB7-85F9-17D074F933BC}" type="presParOf" srcId="{B54EC12D-6F59-4ABB-A9AF-7AE133782960}" destId="{858F83E4-D5B9-4E81-A04F-C675C00ED61A}" srcOrd="0" destOrd="0" presId="urn:microsoft.com/office/officeart/2008/layout/PictureStrips"/>
    <dgm:cxn modelId="{59889AD8-571C-4E9B-999C-3FED60AC8953}" type="presParOf" srcId="{B54EC12D-6F59-4ABB-A9AF-7AE133782960}" destId="{01CF52D1-9088-451A-ACF9-DCD39E7A0D76}" srcOrd="1" destOrd="0" presId="urn:microsoft.com/office/officeart/2008/layout/PictureStrips"/>
    <dgm:cxn modelId="{0D876A46-8D05-45D2-AB30-EDF7E50C67B5}" type="presParOf" srcId="{CE78FD3A-305C-4477-B520-A406E746709C}" destId="{BA00A840-4908-4035-AFFC-4735B8E72C9A}" srcOrd="5" destOrd="0" presId="urn:microsoft.com/office/officeart/2008/layout/PictureStrips"/>
    <dgm:cxn modelId="{3ED34674-8590-4FE2-B49C-479B54AA6842}" type="presParOf" srcId="{CE78FD3A-305C-4477-B520-A406E746709C}" destId="{B13552A0-A41D-4A31-938B-8866EF4132E6}" srcOrd="6" destOrd="0" presId="urn:microsoft.com/office/officeart/2008/layout/PictureStrips"/>
    <dgm:cxn modelId="{22A1B655-017F-479D-9249-AEDDB6276758}" type="presParOf" srcId="{B13552A0-A41D-4A31-938B-8866EF4132E6}" destId="{629130E1-51D9-4689-AEBA-2B14E3082F1D}" srcOrd="0" destOrd="0" presId="urn:microsoft.com/office/officeart/2008/layout/PictureStrips"/>
    <dgm:cxn modelId="{67882694-9005-49B7-9E7A-286B8A5A9E57}" type="presParOf" srcId="{B13552A0-A41D-4A31-938B-8866EF4132E6}" destId="{33FB027C-9AF0-45E6-8BDD-EADCBCFE7EEB}" srcOrd="1" destOrd="0" presId="urn:microsoft.com/office/officeart/2008/layout/PictureStrips"/>
    <dgm:cxn modelId="{A212D302-31F5-4600-B920-4669E9D71D6D}" type="presParOf" srcId="{CE78FD3A-305C-4477-B520-A406E746709C}" destId="{23E224AA-6A0D-4DB9-BACD-0694863AF6F0}" srcOrd="7" destOrd="0" presId="urn:microsoft.com/office/officeart/2008/layout/PictureStrips"/>
    <dgm:cxn modelId="{A12EA0B8-8A5A-4784-A7DD-D21B001E42EB}" type="presParOf" srcId="{CE78FD3A-305C-4477-B520-A406E746709C}" destId="{3ADCB56F-4D8E-446B-A134-565508503251}" srcOrd="8" destOrd="0" presId="urn:microsoft.com/office/officeart/2008/layout/PictureStrips"/>
    <dgm:cxn modelId="{DBDCBA5A-6B09-492E-A6FC-84DF86E95D70}" type="presParOf" srcId="{3ADCB56F-4D8E-446B-A134-565508503251}" destId="{D5852EB0-6DA6-4C38-9DE7-8B7BE73716AB}" srcOrd="0" destOrd="0" presId="urn:microsoft.com/office/officeart/2008/layout/PictureStrips"/>
    <dgm:cxn modelId="{EBAC0941-BEAD-430E-B921-EC6EE4D91876}" type="presParOf" srcId="{3ADCB56F-4D8E-446B-A134-565508503251}" destId="{4648DB23-F4E9-4D69-8D66-7568855CD8E2}" srcOrd="1" destOrd="0" presId="urn:microsoft.com/office/officeart/2008/layout/PictureStrips"/>
    <dgm:cxn modelId="{BED1EC66-6749-47F9-B2BC-B5A6F44BEEC6}" type="presParOf" srcId="{CE78FD3A-305C-4477-B520-A406E746709C}" destId="{EDAC151F-9BD1-42CB-8A7C-E2BC54765CAA}" srcOrd="9" destOrd="0" presId="urn:microsoft.com/office/officeart/2008/layout/PictureStrips"/>
    <dgm:cxn modelId="{ED07B1FB-DD6F-4B91-B8C3-6D38B7FB4E97}" type="presParOf" srcId="{CE78FD3A-305C-4477-B520-A406E746709C}" destId="{9D90E6A5-F198-4B2E-BD72-D1ACE679D012}" srcOrd="10" destOrd="0" presId="urn:microsoft.com/office/officeart/2008/layout/PictureStrips"/>
    <dgm:cxn modelId="{FE4D86B4-28F6-4662-874E-3CC2BD90FFF3}" type="presParOf" srcId="{9D90E6A5-F198-4B2E-BD72-D1ACE679D012}" destId="{57CFB11D-CF29-4428-98DD-73B699694167}" srcOrd="0" destOrd="0" presId="urn:microsoft.com/office/officeart/2008/layout/PictureStrips"/>
    <dgm:cxn modelId="{1D5758D1-9C4C-421A-969E-107A3D66BA13}" type="presParOf" srcId="{9D90E6A5-F198-4B2E-BD72-D1ACE679D012}" destId="{8FEAD11D-8783-41CB-B85F-32BF4011F2AC}" srcOrd="1" destOrd="0" presId="urn:microsoft.com/office/officeart/2008/layout/PictureStrips"/>
    <dgm:cxn modelId="{3F7C0031-DE2E-425C-BA72-D4BBE2EA8F96}" type="presParOf" srcId="{CE78FD3A-305C-4477-B520-A406E746709C}" destId="{902058D4-BE3E-4973-B5F9-C79FB470228B}" srcOrd="11" destOrd="0" presId="urn:microsoft.com/office/officeart/2008/layout/PictureStrips"/>
    <dgm:cxn modelId="{E8B22756-0568-409C-BDB6-DD3B31972A56}" type="presParOf" srcId="{CE78FD3A-305C-4477-B520-A406E746709C}" destId="{836ED001-0631-43E1-89F4-93421A08EB82}" srcOrd="12" destOrd="0" presId="urn:microsoft.com/office/officeart/2008/layout/PictureStrips"/>
    <dgm:cxn modelId="{50B51868-CD1C-4C4B-85D0-DE45BFCB6D7B}" type="presParOf" srcId="{836ED001-0631-43E1-89F4-93421A08EB82}" destId="{CB6B908D-A820-46BC-A10E-D0FCDB280AF5}" srcOrd="0" destOrd="0" presId="urn:microsoft.com/office/officeart/2008/layout/PictureStrips"/>
    <dgm:cxn modelId="{FC75340C-015B-45F4-A6F6-F953747DBBDF}" type="presParOf" srcId="{836ED001-0631-43E1-89F4-93421A08EB82}" destId="{E03E88B1-2207-4B05-96DF-AAB9D9D6E2F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BB5B350-5C8D-40FD-8604-DF5D8F519D8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PE"/>
        </a:p>
      </dgm:t>
    </dgm:pt>
    <dgm:pt modelId="{DF0367BF-291C-4265-A0BF-7C281F3ADC68}">
      <dgm:prSet phldrT="[Texto]" custT="1"/>
      <dgm:spPr/>
      <dgm:t>
        <a:bodyPr/>
        <a:lstStyle/>
        <a:p>
          <a:r>
            <a:rPr lang="es-PE" sz="3200" dirty="0" smtClean="0"/>
            <a:t>En caso de reincidencia y habitualidad de faltas, la sanción será PPL</a:t>
          </a:r>
          <a:endParaRPr lang="es-PE" sz="3200" dirty="0"/>
        </a:p>
      </dgm:t>
    </dgm:pt>
    <dgm:pt modelId="{C943A2E7-B546-47BE-ABF3-854DC0421934}" type="parTrans" cxnId="{C6B0AC7F-5EA3-4CE5-84EB-2AEA65177173}">
      <dgm:prSet/>
      <dgm:spPr/>
      <dgm:t>
        <a:bodyPr/>
        <a:lstStyle/>
        <a:p>
          <a:endParaRPr lang="es-PE"/>
        </a:p>
      </dgm:t>
    </dgm:pt>
    <dgm:pt modelId="{59F4F332-8263-4CE5-8802-023B4F1900F8}" type="sibTrans" cxnId="{C6B0AC7F-5EA3-4CE5-84EB-2AEA65177173}">
      <dgm:prSet/>
      <dgm:spPr/>
      <dgm:t>
        <a:bodyPr/>
        <a:lstStyle/>
        <a:p>
          <a:endParaRPr lang="es-PE"/>
        </a:p>
      </dgm:t>
    </dgm:pt>
    <dgm:pt modelId="{387BDC1D-7617-44FB-A067-FF8E7825D598}">
      <dgm:prSet phldrT="[Texto]" custT="1"/>
      <dgm:spPr/>
      <dgm:t>
        <a:bodyPr/>
        <a:lstStyle/>
        <a:p>
          <a:r>
            <a:rPr lang="es-PE" sz="3200" dirty="0" smtClean="0"/>
            <a:t>Emite en la </a:t>
          </a:r>
          <a:r>
            <a:rPr lang="es-PE" sz="3200" b="1" dirty="0" smtClean="0"/>
            <a:t>sentencia condenatoria mas idónea para evitar futuros actos lesivos.</a:t>
          </a:r>
        </a:p>
      </dgm:t>
    </dgm:pt>
    <dgm:pt modelId="{68DE999A-1F99-4284-B328-5E18863847D7}" type="parTrans" cxnId="{16B2B48D-02F8-4D91-9DE6-2D3BA478C0E5}">
      <dgm:prSet/>
      <dgm:spPr/>
      <dgm:t>
        <a:bodyPr/>
        <a:lstStyle/>
        <a:p>
          <a:endParaRPr lang="es-PE"/>
        </a:p>
      </dgm:t>
    </dgm:pt>
    <dgm:pt modelId="{A53041D0-61E2-42E8-B122-2500924133F0}" type="sibTrans" cxnId="{16B2B48D-02F8-4D91-9DE6-2D3BA478C0E5}">
      <dgm:prSet/>
      <dgm:spPr/>
      <dgm:t>
        <a:bodyPr/>
        <a:lstStyle/>
        <a:p>
          <a:endParaRPr lang="es-PE"/>
        </a:p>
      </dgm:t>
    </dgm:pt>
    <dgm:pt modelId="{7B933273-E4F7-4CEF-8BD7-007C8AA5543B}">
      <dgm:prSet phldrT="[Texto]" custT="1"/>
      <dgm:spPr/>
      <dgm:t>
        <a:bodyPr/>
        <a:lstStyle/>
        <a:p>
          <a:r>
            <a:rPr lang="es-PE" sz="3200" dirty="0" smtClean="0"/>
            <a:t>Dicta </a:t>
          </a:r>
          <a:r>
            <a:rPr lang="es-PE" sz="3200" b="1" dirty="0" smtClean="0"/>
            <a:t>medidas de protección y cautelares en todas las etapas del proceso.</a:t>
          </a:r>
        </a:p>
      </dgm:t>
    </dgm:pt>
    <dgm:pt modelId="{E5476A57-E1DD-44CD-A596-31CB0E69538C}" type="sibTrans" cxnId="{9E3C14AF-0AC0-4EF0-9FBE-FF56930BCD66}">
      <dgm:prSet/>
      <dgm:spPr/>
      <dgm:t>
        <a:bodyPr/>
        <a:lstStyle/>
        <a:p>
          <a:endParaRPr lang="es-PE"/>
        </a:p>
      </dgm:t>
    </dgm:pt>
    <dgm:pt modelId="{53BEC36D-AA08-4ED7-8261-8FDFC734C443}" type="parTrans" cxnId="{9E3C14AF-0AC0-4EF0-9FBE-FF56930BCD66}">
      <dgm:prSet/>
      <dgm:spPr/>
      <dgm:t>
        <a:bodyPr/>
        <a:lstStyle/>
        <a:p>
          <a:endParaRPr lang="es-PE"/>
        </a:p>
      </dgm:t>
    </dgm:pt>
    <dgm:pt modelId="{F76E5102-252A-453B-93C9-D18DD4F79C76}" type="pres">
      <dgm:prSet presAssocID="{0BB5B350-5C8D-40FD-8604-DF5D8F519D8F}" presName="diagram" presStyleCnt="0">
        <dgm:presLayoutVars>
          <dgm:dir/>
          <dgm:resizeHandles val="exact"/>
        </dgm:presLayoutVars>
      </dgm:prSet>
      <dgm:spPr/>
      <dgm:t>
        <a:bodyPr/>
        <a:lstStyle/>
        <a:p>
          <a:endParaRPr lang="es-PE"/>
        </a:p>
      </dgm:t>
    </dgm:pt>
    <dgm:pt modelId="{8D03A917-A9E4-4A61-A8D2-2371DC3FFF6B}" type="pres">
      <dgm:prSet presAssocID="{7B933273-E4F7-4CEF-8BD7-007C8AA5543B}" presName="node" presStyleLbl="node1" presStyleIdx="0" presStyleCnt="3">
        <dgm:presLayoutVars>
          <dgm:bulletEnabled val="1"/>
        </dgm:presLayoutVars>
      </dgm:prSet>
      <dgm:spPr/>
      <dgm:t>
        <a:bodyPr/>
        <a:lstStyle/>
        <a:p>
          <a:endParaRPr lang="es-PE"/>
        </a:p>
      </dgm:t>
    </dgm:pt>
    <dgm:pt modelId="{9097D56D-D549-41E2-A1A9-FA58DC302129}" type="pres">
      <dgm:prSet presAssocID="{E5476A57-E1DD-44CD-A596-31CB0E69538C}" presName="sibTrans" presStyleCnt="0"/>
      <dgm:spPr/>
    </dgm:pt>
    <dgm:pt modelId="{B140F368-BE83-4E79-8D17-F085317E8B06}" type="pres">
      <dgm:prSet presAssocID="{DF0367BF-291C-4265-A0BF-7C281F3ADC68}" presName="node" presStyleLbl="node1" presStyleIdx="1" presStyleCnt="3">
        <dgm:presLayoutVars>
          <dgm:bulletEnabled val="1"/>
        </dgm:presLayoutVars>
      </dgm:prSet>
      <dgm:spPr/>
      <dgm:t>
        <a:bodyPr/>
        <a:lstStyle/>
        <a:p>
          <a:endParaRPr lang="es-PE"/>
        </a:p>
      </dgm:t>
    </dgm:pt>
    <dgm:pt modelId="{3DAF625C-82D2-4A26-A72B-F040EB5F3757}" type="pres">
      <dgm:prSet presAssocID="{59F4F332-8263-4CE5-8802-023B4F1900F8}" presName="sibTrans" presStyleCnt="0"/>
      <dgm:spPr/>
    </dgm:pt>
    <dgm:pt modelId="{BEA2F187-1B70-4E95-B03B-1CEFFF728CAC}" type="pres">
      <dgm:prSet presAssocID="{387BDC1D-7617-44FB-A067-FF8E7825D598}" presName="node" presStyleLbl="node1" presStyleIdx="2" presStyleCnt="3">
        <dgm:presLayoutVars>
          <dgm:bulletEnabled val="1"/>
        </dgm:presLayoutVars>
      </dgm:prSet>
      <dgm:spPr/>
      <dgm:t>
        <a:bodyPr/>
        <a:lstStyle/>
        <a:p>
          <a:endParaRPr lang="es-PE"/>
        </a:p>
      </dgm:t>
    </dgm:pt>
  </dgm:ptLst>
  <dgm:cxnLst>
    <dgm:cxn modelId="{16B2B48D-02F8-4D91-9DE6-2D3BA478C0E5}" srcId="{0BB5B350-5C8D-40FD-8604-DF5D8F519D8F}" destId="{387BDC1D-7617-44FB-A067-FF8E7825D598}" srcOrd="2" destOrd="0" parTransId="{68DE999A-1F99-4284-B328-5E18863847D7}" sibTransId="{A53041D0-61E2-42E8-B122-2500924133F0}"/>
    <dgm:cxn modelId="{C6B0AC7F-5EA3-4CE5-84EB-2AEA65177173}" srcId="{0BB5B350-5C8D-40FD-8604-DF5D8F519D8F}" destId="{DF0367BF-291C-4265-A0BF-7C281F3ADC68}" srcOrd="1" destOrd="0" parTransId="{C943A2E7-B546-47BE-ABF3-854DC0421934}" sibTransId="{59F4F332-8263-4CE5-8802-023B4F1900F8}"/>
    <dgm:cxn modelId="{9E3C14AF-0AC0-4EF0-9FBE-FF56930BCD66}" srcId="{0BB5B350-5C8D-40FD-8604-DF5D8F519D8F}" destId="{7B933273-E4F7-4CEF-8BD7-007C8AA5543B}" srcOrd="0" destOrd="0" parTransId="{53BEC36D-AA08-4ED7-8261-8FDFC734C443}" sibTransId="{E5476A57-E1DD-44CD-A596-31CB0E69538C}"/>
    <dgm:cxn modelId="{E03DCA12-60AD-48AC-958E-27EF5ACFC023}" type="presOf" srcId="{DF0367BF-291C-4265-A0BF-7C281F3ADC68}" destId="{B140F368-BE83-4E79-8D17-F085317E8B06}" srcOrd="0" destOrd="0" presId="urn:microsoft.com/office/officeart/2005/8/layout/default#1"/>
    <dgm:cxn modelId="{F67881AB-45AD-4852-A1E6-DB3CDC51D4F5}" type="presOf" srcId="{7B933273-E4F7-4CEF-8BD7-007C8AA5543B}" destId="{8D03A917-A9E4-4A61-A8D2-2371DC3FFF6B}" srcOrd="0" destOrd="0" presId="urn:microsoft.com/office/officeart/2005/8/layout/default#1"/>
    <dgm:cxn modelId="{C6294C8E-A73E-4C5F-A323-48AA033F955E}" type="presOf" srcId="{387BDC1D-7617-44FB-A067-FF8E7825D598}" destId="{BEA2F187-1B70-4E95-B03B-1CEFFF728CAC}" srcOrd="0" destOrd="0" presId="urn:microsoft.com/office/officeart/2005/8/layout/default#1"/>
    <dgm:cxn modelId="{C603AF59-F411-42C5-846B-7AF06358ECE4}" type="presOf" srcId="{0BB5B350-5C8D-40FD-8604-DF5D8F519D8F}" destId="{F76E5102-252A-453B-93C9-D18DD4F79C76}" srcOrd="0" destOrd="0" presId="urn:microsoft.com/office/officeart/2005/8/layout/default#1"/>
    <dgm:cxn modelId="{288F3CCE-3B60-4468-A7C9-2C4C350FBF12}" type="presParOf" srcId="{F76E5102-252A-453B-93C9-D18DD4F79C76}" destId="{8D03A917-A9E4-4A61-A8D2-2371DC3FFF6B}" srcOrd="0" destOrd="0" presId="urn:microsoft.com/office/officeart/2005/8/layout/default#1"/>
    <dgm:cxn modelId="{E23FD296-761C-4B71-9181-235AAECF0531}" type="presParOf" srcId="{F76E5102-252A-453B-93C9-D18DD4F79C76}" destId="{9097D56D-D549-41E2-A1A9-FA58DC302129}" srcOrd="1" destOrd="0" presId="urn:microsoft.com/office/officeart/2005/8/layout/default#1"/>
    <dgm:cxn modelId="{EEE7CD3F-DCCF-4835-8E2A-EB011D7BFBC8}" type="presParOf" srcId="{F76E5102-252A-453B-93C9-D18DD4F79C76}" destId="{B140F368-BE83-4E79-8D17-F085317E8B06}" srcOrd="2" destOrd="0" presId="urn:microsoft.com/office/officeart/2005/8/layout/default#1"/>
    <dgm:cxn modelId="{4C61C4D0-F7F2-4653-935F-2F043027A725}" type="presParOf" srcId="{F76E5102-252A-453B-93C9-D18DD4F79C76}" destId="{3DAF625C-82D2-4A26-A72B-F040EB5F3757}" srcOrd="3" destOrd="0" presId="urn:microsoft.com/office/officeart/2005/8/layout/default#1"/>
    <dgm:cxn modelId="{E8BF1A5F-119F-4A85-AAB9-B55320EEC92F}" type="presParOf" srcId="{F76E5102-252A-453B-93C9-D18DD4F79C76}" destId="{BEA2F187-1B70-4E95-B03B-1CEFFF728CAC}"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01E7A-56F6-477B-914E-CE7A7D494FA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PE"/>
        </a:p>
      </dgm:t>
    </dgm:pt>
    <dgm:pt modelId="{84904746-5202-4000-826F-0909109057D0}">
      <dgm:prSet phldrT="[Texto]"/>
      <dgm:spPr/>
      <dgm:t>
        <a:bodyPr/>
        <a:lstStyle/>
        <a:p>
          <a:r>
            <a:rPr lang="es-PE" dirty="0" smtClean="0"/>
            <a:t>Principio de interés superior del niño</a:t>
          </a:r>
          <a:endParaRPr lang="es-PE" dirty="0"/>
        </a:p>
      </dgm:t>
    </dgm:pt>
    <dgm:pt modelId="{5F73B7FF-3811-40C7-A7C6-870B5B90CBB9}" type="parTrans" cxnId="{5FFEDAA5-8C78-4E3A-958B-702C55FCE3AB}">
      <dgm:prSet/>
      <dgm:spPr/>
      <dgm:t>
        <a:bodyPr/>
        <a:lstStyle/>
        <a:p>
          <a:endParaRPr lang="es-PE"/>
        </a:p>
      </dgm:t>
    </dgm:pt>
    <dgm:pt modelId="{82E6069E-1475-41DD-A38D-A4CDBDE1D59C}" type="sibTrans" cxnId="{5FFEDAA5-8C78-4E3A-958B-702C55FCE3AB}">
      <dgm:prSet/>
      <dgm:spPr/>
      <dgm:t>
        <a:bodyPr/>
        <a:lstStyle/>
        <a:p>
          <a:endParaRPr lang="es-PE"/>
        </a:p>
      </dgm:t>
    </dgm:pt>
    <dgm:pt modelId="{85F44582-89B7-4A5C-8AFB-08E8744937D5}">
      <dgm:prSet phldrT="[Texto]"/>
      <dgm:spPr/>
      <dgm:t>
        <a:bodyPr/>
        <a:lstStyle/>
        <a:p>
          <a:r>
            <a:rPr lang="es-PE" dirty="0" smtClean="0"/>
            <a:t>Principio de debida diligencia </a:t>
          </a:r>
          <a:endParaRPr lang="es-PE" dirty="0"/>
        </a:p>
      </dgm:t>
    </dgm:pt>
    <dgm:pt modelId="{910BC58D-B951-4163-8217-E7626B3A9C12}" type="parTrans" cxnId="{60FA04CD-4421-4E2F-AA4E-7B7977095B81}">
      <dgm:prSet/>
      <dgm:spPr/>
      <dgm:t>
        <a:bodyPr/>
        <a:lstStyle/>
        <a:p>
          <a:endParaRPr lang="es-PE"/>
        </a:p>
      </dgm:t>
    </dgm:pt>
    <dgm:pt modelId="{7B175A6F-76D3-4C22-AB1C-13E480A7676A}" type="sibTrans" cxnId="{60FA04CD-4421-4E2F-AA4E-7B7977095B81}">
      <dgm:prSet/>
      <dgm:spPr/>
      <dgm:t>
        <a:bodyPr/>
        <a:lstStyle/>
        <a:p>
          <a:endParaRPr lang="es-PE"/>
        </a:p>
      </dgm:t>
    </dgm:pt>
    <dgm:pt modelId="{1ED79B2A-E3C3-420C-A624-F3EE485108EE}">
      <dgm:prSet phldrT="[Texto]"/>
      <dgm:spPr/>
      <dgm:t>
        <a:bodyPr/>
        <a:lstStyle/>
        <a:p>
          <a:r>
            <a:rPr lang="es-PE" dirty="0" smtClean="0"/>
            <a:t>Principio de sencillez y oralidad</a:t>
          </a:r>
          <a:endParaRPr lang="es-PE" dirty="0"/>
        </a:p>
      </dgm:t>
    </dgm:pt>
    <dgm:pt modelId="{5C402B83-18A8-4B82-8D3E-7794DB01EBA8}" type="parTrans" cxnId="{E23B838A-D7D6-4982-B50A-199FD6B7784A}">
      <dgm:prSet/>
      <dgm:spPr/>
      <dgm:t>
        <a:bodyPr/>
        <a:lstStyle/>
        <a:p>
          <a:endParaRPr lang="es-PE"/>
        </a:p>
      </dgm:t>
    </dgm:pt>
    <dgm:pt modelId="{8E7525D1-37F9-4C0B-BBCA-1581AF5688C5}" type="sibTrans" cxnId="{E23B838A-D7D6-4982-B50A-199FD6B7784A}">
      <dgm:prSet/>
      <dgm:spPr/>
      <dgm:t>
        <a:bodyPr/>
        <a:lstStyle/>
        <a:p>
          <a:endParaRPr lang="es-PE"/>
        </a:p>
      </dgm:t>
    </dgm:pt>
    <dgm:pt modelId="{72BD7D40-1B89-4555-B094-DF855D5721D1}">
      <dgm:prSet phldrT="[Texto]"/>
      <dgm:spPr/>
      <dgm:t>
        <a:bodyPr/>
        <a:lstStyle/>
        <a:p>
          <a:r>
            <a:rPr lang="es-PE" dirty="0" smtClean="0"/>
            <a:t>Principio de razonabilidad y proporcionalidad</a:t>
          </a:r>
          <a:endParaRPr lang="es-PE" dirty="0"/>
        </a:p>
      </dgm:t>
    </dgm:pt>
    <dgm:pt modelId="{D685A91E-FDB8-422D-96D3-4D3EF1E61354}" type="parTrans" cxnId="{CD307BF5-A466-4493-B593-D6D39E3EA271}">
      <dgm:prSet/>
      <dgm:spPr/>
      <dgm:t>
        <a:bodyPr/>
        <a:lstStyle/>
        <a:p>
          <a:endParaRPr lang="es-PE"/>
        </a:p>
      </dgm:t>
    </dgm:pt>
    <dgm:pt modelId="{9CDF8EAD-1F97-40CC-915C-6DD5EC80373F}" type="sibTrans" cxnId="{CD307BF5-A466-4493-B593-D6D39E3EA271}">
      <dgm:prSet/>
      <dgm:spPr/>
      <dgm:t>
        <a:bodyPr/>
        <a:lstStyle/>
        <a:p>
          <a:endParaRPr lang="es-PE"/>
        </a:p>
      </dgm:t>
    </dgm:pt>
    <dgm:pt modelId="{01510848-F9A1-46B6-8CB3-3D1BB96D863A}">
      <dgm:prSet phldrT="[Texto]"/>
      <dgm:spPr/>
      <dgm:t>
        <a:bodyPr/>
        <a:lstStyle/>
        <a:p>
          <a:r>
            <a:rPr lang="es-PE" dirty="0" smtClean="0"/>
            <a:t>Principio de igualdad y no discriminación</a:t>
          </a:r>
          <a:endParaRPr lang="es-PE" dirty="0"/>
        </a:p>
      </dgm:t>
    </dgm:pt>
    <dgm:pt modelId="{A587A855-0892-47F3-B8D0-D9A19D4E3854}" type="parTrans" cxnId="{0C15714F-6F79-435F-82CB-05DBA5E90E9B}">
      <dgm:prSet/>
      <dgm:spPr/>
      <dgm:t>
        <a:bodyPr/>
        <a:lstStyle/>
        <a:p>
          <a:endParaRPr lang="es-PE"/>
        </a:p>
      </dgm:t>
    </dgm:pt>
    <dgm:pt modelId="{DEBBD567-422F-4DAA-BA39-50EE23BDC2E9}" type="sibTrans" cxnId="{0C15714F-6F79-435F-82CB-05DBA5E90E9B}">
      <dgm:prSet/>
      <dgm:spPr/>
      <dgm:t>
        <a:bodyPr/>
        <a:lstStyle/>
        <a:p>
          <a:endParaRPr lang="es-PE"/>
        </a:p>
      </dgm:t>
    </dgm:pt>
    <dgm:pt modelId="{76ABB07A-4B8A-412C-AC8E-DE40E82BF69A}" type="pres">
      <dgm:prSet presAssocID="{99101E7A-56F6-477B-914E-CE7A7D494FAC}" presName="cycle" presStyleCnt="0">
        <dgm:presLayoutVars>
          <dgm:dir/>
          <dgm:resizeHandles val="exact"/>
        </dgm:presLayoutVars>
      </dgm:prSet>
      <dgm:spPr/>
      <dgm:t>
        <a:bodyPr/>
        <a:lstStyle/>
        <a:p>
          <a:endParaRPr lang="es-ES"/>
        </a:p>
      </dgm:t>
    </dgm:pt>
    <dgm:pt modelId="{B3FD996B-C142-450E-834A-7AE5E35AE5A4}" type="pres">
      <dgm:prSet presAssocID="{84904746-5202-4000-826F-0909109057D0}" presName="node" presStyleLbl="node1" presStyleIdx="0" presStyleCnt="5">
        <dgm:presLayoutVars>
          <dgm:bulletEnabled val="1"/>
        </dgm:presLayoutVars>
      </dgm:prSet>
      <dgm:spPr/>
      <dgm:t>
        <a:bodyPr/>
        <a:lstStyle/>
        <a:p>
          <a:endParaRPr lang="es-ES"/>
        </a:p>
      </dgm:t>
    </dgm:pt>
    <dgm:pt modelId="{C251CE17-C2B3-42B7-8AF3-F8CC5EB2D276}" type="pres">
      <dgm:prSet presAssocID="{84904746-5202-4000-826F-0909109057D0}" presName="spNode" presStyleCnt="0"/>
      <dgm:spPr/>
    </dgm:pt>
    <dgm:pt modelId="{27102B73-A3C4-4309-9B9D-1B5CA2913CAB}" type="pres">
      <dgm:prSet presAssocID="{82E6069E-1475-41DD-A38D-A4CDBDE1D59C}" presName="sibTrans" presStyleLbl="sibTrans1D1" presStyleIdx="0" presStyleCnt="5"/>
      <dgm:spPr/>
      <dgm:t>
        <a:bodyPr/>
        <a:lstStyle/>
        <a:p>
          <a:endParaRPr lang="es-ES"/>
        </a:p>
      </dgm:t>
    </dgm:pt>
    <dgm:pt modelId="{D86D8D8F-05A9-4C1E-B178-CA7D93B9E203}" type="pres">
      <dgm:prSet presAssocID="{85F44582-89B7-4A5C-8AFB-08E8744937D5}" presName="node" presStyleLbl="node1" presStyleIdx="1" presStyleCnt="5">
        <dgm:presLayoutVars>
          <dgm:bulletEnabled val="1"/>
        </dgm:presLayoutVars>
      </dgm:prSet>
      <dgm:spPr/>
      <dgm:t>
        <a:bodyPr/>
        <a:lstStyle/>
        <a:p>
          <a:endParaRPr lang="es-ES"/>
        </a:p>
      </dgm:t>
    </dgm:pt>
    <dgm:pt modelId="{E16D0CCE-EE3D-4602-8F9E-3961614EF537}" type="pres">
      <dgm:prSet presAssocID="{85F44582-89B7-4A5C-8AFB-08E8744937D5}" presName="spNode" presStyleCnt="0"/>
      <dgm:spPr/>
    </dgm:pt>
    <dgm:pt modelId="{65D5A15B-F483-4BBB-BFBB-344F0EB54F8F}" type="pres">
      <dgm:prSet presAssocID="{7B175A6F-76D3-4C22-AB1C-13E480A7676A}" presName="sibTrans" presStyleLbl="sibTrans1D1" presStyleIdx="1" presStyleCnt="5"/>
      <dgm:spPr/>
      <dgm:t>
        <a:bodyPr/>
        <a:lstStyle/>
        <a:p>
          <a:endParaRPr lang="es-ES"/>
        </a:p>
      </dgm:t>
    </dgm:pt>
    <dgm:pt modelId="{1F835AB6-1FB8-477D-820C-B0BD5AE194E5}" type="pres">
      <dgm:prSet presAssocID="{1ED79B2A-E3C3-420C-A624-F3EE485108EE}" presName="node" presStyleLbl="node1" presStyleIdx="2" presStyleCnt="5">
        <dgm:presLayoutVars>
          <dgm:bulletEnabled val="1"/>
        </dgm:presLayoutVars>
      </dgm:prSet>
      <dgm:spPr/>
      <dgm:t>
        <a:bodyPr/>
        <a:lstStyle/>
        <a:p>
          <a:endParaRPr lang="es-ES"/>
        </a:p>
      </dgm:t>
    </dgm:pt>
    <dgm:pt modelId="{03FDADDD-9FC0-4BE5-92CF-56D84D1AC996}" type="pres">
      <dgm:prSet presAssocID="{1ED79B2A-E3C3-420C-A624-F3EE485108EE}" presName="spNode" presStyleCnt="0"/>
      <dgm:spPr/>
    </dgm:pt>
    <dgm:pt modelId="{B26955FD-28E6-4152-B779-C199FCD1942A}" type="pres">
      <dgm:prSet presAssocID="{8E7525D1-37F9-4C0B-BBCA-1581AF5688C5}" presName="sibTrans" presStyleLbl="sibTrans1D1" presStyleIdx="2" presStyleCnt="5"/>
      <dgm:spPr/>
      <dgm:t>
        <a:bodyPr/>
        <a:lstStyle/>
        <a:p>
          <a:endParaRPr lang="es-ES"/>
        </a:p>
      </dgm:t>
    </dgm:pt>
    <dgm:pt modelId="{FF29349D-94BE-4795-8099-04F96E4A3818}" type="pres">
      <dgm:prSet presAssocID="{72BD7D40-1B89-4555-B094-DF855D5721D1}" presName="node" presStyleLbl="node1" presStyleIdx="3" presStyleCnt="5">
        <dgm:presLayoutVars>
          <dgm:bulletEnabled val="1"/>
        </dgm:presLayoutVars>
      </dgm:prSet>
      <dgm:spPr/>
      <dgm:t>
        <a:bodyPr/>
        <a:lstStyle/>
        <a:p>
          <a:endParaRPr lang="es-ES"/>
        </a:p>
      </dgm:t>
    </dgm:pt>
    <dgm:pt modelId="{95556024-6225-4D5C-A645-FB0E038324F6}" type="pres">
      <dgm:prSet presAssocID="{72BD7D40-1B89-4555-B094-DF855D5721D1}" presName="spNode" presStyleCnt="0"/>
      <dgm:spPr/>
    </dgm:pt>
    <dgm:pt modelId="{9DE922DC-B50B-4E8A-A991-893BEB784B86}" type="pres">
      <dgm:prSet presAssocID="{9CDF8EAD-1F97-40CC-915C-6DD5EC80373F}" presName="sibTrans" presStyleLbl="sibTrans1D1" presStyleIdx="3" presStyleCnt="5"/>
      <dgm:spPr/>
      <dgm:t>
        <a:bodyPr/>
        <a:lstStyle/>
        <a:p>
          <a:endParaRPr lang="es-ES"/>
        </a:p>
      </dgm:t>
    </dgm:pt>
    <dgm:pt modelId="{B05D51F8-733C-4912-8989-23FDEDA8231F}" type="pres">
      <dgm:prSet presAssocID="{01510848-F9A1-46B6-8CB3-3D1BB96D863A}" presName="node" presStyleLbl="node1" presStyleIdx="4" presStyleCnt="5">
        <dgm:presLayoutVars>
          <dgm:bulletEnabled val="1"/>
        </dgm:presLayoutVars>
      </dgm:prSet>
      <dgm:spPr/>
      <dgm:t>
        <a:bodyPr/>
        <a:lstStyle/>
        <a:p>
          <a:endParaRPr lang="es-ES"/>
        </a:p>
      </dgm:t>
    </dgm:pt>
    <dgm:pt modelId="{598E66B7-54EE-43E0-BB9F-605CEABD17A6}" type="pres">
      <dgm:prSet presAssocID="{01510848-F9A1-46B6-8CB3-3D1BB96D863A}" presName="spNode" presStyleCnt="0"/>
      <dgm:spPr/>
    </dgm:pt>
    <dgm:pt modelId="{5106CB42-62D2-41F0-8198-647A3FE22974}" type="pres">
      <dgm:prSet presAssocID="{DEBBD567-422F-4DAA-BA39-50EE23BDC2E9}" presName="sibTrans" presStyleLbl="sibTrans1D1" presStyleIdx="4" presStyleCnt="5"/>
      <dgm:spPr/>
      <dgm:t>
        <a:bodyPr/>
        <a:lstStyle/>
        <a:p>
          <a:endParaRPr lang="es-ES"/>
        </a:p>
      </dgm:t>
    </dgm:pt>
  </dgm:ptLst>
  <dgm:cxnLst>
    <dgm:cxn modelId="{66DD222F-EF2B-4431-A0DF-15BA87AE470B}" type="presOf" srcId="{8E7525D1-37F9-4C0B-BBCA-1581AF5688C5}" destId="{B26955FD-28E6-4152-B779-C199FCD1942A}" srcOrd="0" destOrd="0" presId="urn:microsoft.com/office/officeart/2005/8/layout/cycle6"/>
    <dgm:cxn modelId="{CD307BF5-A466-4493-B593-D6D39E3EA271}" srcId="{99101E7A-56F6-477B-914E-CE7A7D494FAC}" destId="{72BD7D40-1B89-4555-B094-DF855D5721D1}" srcOrd="3" destOrd="0" parTransId="{D685A91E-FDB8-422D-96D3-4D3EF1E61354}" sibTransId="{9CDF8EAD-1F97-40CC-915C-6DD5EC80373F}"/>
    <dgm:cxn modelId="{0C15714F-6F79-435F-82CB-05DBA5E90E9B}" srcId="{99101E7A-56F6-477B-914E-CE7A7D494FAC}" destId="{01510848-F9A1-46B6-8CB3-3D1BB96D863A}" srcOrd="4" destOrd="0" parTransId="{A587A855-0892-47F3-B8D0-D9A19D4E3854}" sibTransId="{DEBBD567-422F-4DAA-BA39-50EE23BDC2E9}"/>
    <dgm:cxn modelId="{3F96F619-D8E3-4E62-B83A-469C6B2F367E}" type="presOf" srcId="{85F44582-89B7-4A5C-8AFB-08E8744937D5}" destId="{D86D8D8F-05A9-4C1E-B178-CA7D93B9E203}" srcOrd="0" destOrd="0" presId="urn:microsoft.com/office/officeart/2005/8/layout/cycle6"/>
    <dgm:cxn modelId="{CBA1F1E9-8206-4271-B385-C38F4694999F}" type="presOf" srcId="{82E6069E-1475-41DD-A38D-A4CDBDE1D59C}" destId="{27102B73-A3C4-4309-9B9D-1B5CA2913CAB}" srcOrd="0" destOrd="0" presId="urn:microsoft.com/office/officeart/2005/8/layout/cycle6"/>
    <dgm:cxn modelId="{BE128461-D591-49FF-8907-F0C97627B65A}" type="presOf" srcId="{01510848-F9A1-46B6-8CB3-3D1BB96D863A}" destId="{B05D51F8-733C-4912-8989-23FDEDA8231F}" srcOrd="0" destOrd="0" presId="urn:microsoft.com/office/officeart/2005/8/layout/cycle6"/>
    <dgm:cxn modelId="{55E9F658-CA29-4DA2-B288-4B50F9D0CCF8}" type="presOf" srcId="{84904746-5202-4000-826F-0909109057D0}" destId="{B3FD996B-C142-450E-834A-7AE5E35AE5A4}" srcOrd="0" destOrd="0" presId="urn:microsoft.com/office/officeart/2005/8/layout/cycle6"/>
    <dgm:cxn modelId="{AAF4E4D9-8F57-4BDC-B278-CCAC1C26093D}" type="presOf" srcId="{72BD7D40-1B89-4555-B094-DF855D5721D1}" destId="{FF29349D-94BE-4795-8099-04F96E4A3818}" srcOrd="0" destOrd="0" presId="urn:microsoft.com/office/officeart/2005/8/layout/cycle6"/>
    <dgm:cxn modelId="{E23B838A-D7D6-4982-B50A-199FD6B7784A}" srcId="{99101E7A-56F6-477B-914E-CE7A7D494FAC}" destId="{1ED79B2A-E3C3-420C-A624-F3EE485108EE}" srcOrd="2" destOrd="0" parTransId="{5C402B83-18A8-4B82-8D3E-7794DB01EBA8}" sibTransId="{8E7525D1-37F9-4C0B-BBCA-1581AF5688C5}"/>
    <dgm:cxn modelId="{7CDDDE93-7F62-458E-8527-84D08A18857C}" type="presOf" srcId="{9CDF8EAD-1F97-40CC-915C-6DD5EC80373F}" destId="{9DE922DC-B50B-4E8A-A991-893BEB784B86}" srcOrd="0" destOrd="0" presId="urn:microsoft.com/office/officeart/2005/8/layout/cycle6"/>
    <dgm:cxn modelId="{5FFEDAA5-8C78-4E3A-958B-702C55FCE3AB}" srcId="{99101E7A-56F6-477B-914E-CE7A7D494FAC}" destId="{84904746-5202-4000-826F-0909109057D0}" srcOrd="0" destOrd="0" parTransId="{5F73B7FF-3811-40C7-A7C6-870B5B90CBB9}" sibTransId="{82E6069E-1475-41DD-A38D-A4CDBDE1D59C}"/>
    <dgm:cxn modelId="{F0683810-BB50-4644-9AD6-EDA4DE797941}" type="presOf" srcId="{1ED79B2A-E3C3-420C-A624-F3EE485108EE}" destId="{1F835AB6-1FB8-477D-820C-B0BD5AE194E5}" srcOrd="0" destOrd="0" presId="urn:microsoft.com/office/officeart/2005/8/layout/cycle6"/>
    <dgm:cxn modelId="{F2AB09BB-FBD7-4060-91D7-5C6DE0428C5F}" type="presOf" srcId="{7B175A6F-76D3-4C22-AB1C-13E480A7676A}" destId="{65D5A15B-F483-4BBB-BFBB-344F0EB54F8F}" srcOrd="0" destOrd="0" presId="urn:microsoft.com/office/officeart/2005/8/layout/cycle6"/>
    <dgm:cxn modelId="{5D59E6C6-8DBA-4219-BE48-8E99C22D3BA3}" type="presOf" srcId="{DEBBD567-422F-4DAA-BA39-50EE23BDC2E9}" destId="{5106CB42-62D2-41F0-8198-647A3FE22974}" srcOrd="0" destOrd="0" presId="urn:microsoft.com/office/officeart/2005/8/layout/cycle6"/>
    <dgm:cxn modelId="{F24EEE4A-6DEC-477D-B585-71835DDB4680}" type="presOf" srcId="{99101E7A-56F6-477B-914E-CE7A7D494FAC}" destId="{76ABB07A-4B8A-412C-AC8E-DE40E82BF69A}" srcOrd="0" destOrd="0" presId="urn:microsoft.com/office/officeart/2005/8/layout/cycle6"/>
    <dgm:cxn modelId="{60FA04CD-4421-4E2F-AA4E-7B7977095B81}" srcId="{99101E7A-56F6-477B-914E-CE7A7D494FAC}" destId="{85F44582-89B7-4A5C-8AFB-08E8744937D5}" srcOrd="1" destOrd="0" parTransId="{910BC58D-B951-4163-8217-E7626B3A9C12}" sibTransId="{7B175A6F-76D3-4C22-AB1C-13E480A7676A}"/>
    <dgm:cxn modelId="{A6D16AA0-C426-4723-B4A1-BF06ECF91EC0}" type="presParOf" srcId="{76ABB07A-4B8A-412C-AC8E-DE40E82BF69A}" destId="{B3FD996B-C142-450E-834A-7AE5E35AE5A4}" srcOrd="0" destOrd="0" presId="urn:microsoft.com/office/officeart/2005/8/layout/cycle6"/>
    <dgm:cxn modelId="{CF82EC97-561F-4BF7-8401-9E6C85405595}" type="presParOf" srcId="{76ABB07A-4B8A-412C-AC8E-DE40E82BF69A}" destId="{C251CE17-C2B3-42B7-8AF3-F8CC5EB2D276}" srcOrd="1" destOrd="0" presId="urn:microsoft.com/office/officeart/2005/8/layout/cycle6"/>
    <dgm:cxn modelId="{5101F3AE-0016-4BC1-B8D5-13381C86F88C}" type="presParOf" srcId="{76ABB07A-4B8A-412C-AC8E-DE40E82BF69A}" destId="{27102B73-A3C4-4309-9B9D-1B5CA2913CAB}" srcOrd="2" destOrd="0" presId="urn:microsoft.com/office/officeart/2005/8/layout/cycle6"/>
    <dgm:cxn modelId="{9DFD7235-71EC-4CC6-B4F7-FB34FC3E175B}" type="presParOf" srcId="{76ABB07A-4B8A-412C-AC8E-DE40E82BF69A}" destId="{D86D8D8F-05A9-4C1E-B178-CA7D93B9E203}" srcOrd="3" destOrd="0" presId="urn:microsoft.com/office/officeart/2005/8/layout/cycle6"/>
    <dgm:cxn modelId="{90E4E19D-C317-4A9F-974B-87BC1D20E026}" type="presParOf" srcId="{76ABB07A-4B8A-412C-AC8E-DE40E82BF69A}" destId="{E16D0CCE-EE3D-4602-8F9E-3961614EF537}" srcOrd="4" destOrd="0" presId="urn:microsoft.com/office/officeart/2005/8/layout/cycle6"/>
    <dgm:cxn modelId="{6F04D856-EAB4-4153-898E-4F77DA4D4C2F}" type="presParOf" srcId="{76ABB07A-4B8A-412C-AC8E-DE40E82BF69A}" destId="{65D5A15B-F483-4BBB-BFBB-344F0EB54F8F}" srcOrd="5" destOrd="0" presId="urn:microsoft.com/office/officeart/2005/8/layout/cycle6"/>
    <dgm:cxn modelId="{BBC3FDDC-B7EC-490E-A1B0-403CB387A738}" type="presParOf" srcId="{76ABB07A-4B8A-412C-AC8E-DE40E82BF69A}" destId="{1F835AB6-1FB8-477D-820C-B0BD5AE194E5}" srcOrd="6" destOrd="0" presId="urn:microsoft.com/office/officeart/2005/8/layout/cycle6"/>
    <dgm:cxn modelId="{AAB330C3-6BC9-4DC2-8EFE-8F0334EE8BC6}" type="presParOf" srcId="{76ABB07A-4B8A-412C-AC8E-DE40E82BF69A}" destId="{03FDADDD-9FC0-4BE5-92CF-56D84D1AC996}" srcOrd="7" destOrd="0" presId="urn:microsoft.com/office/officeart/2005/8/layout/cycle6"/>
    <dgm:cxn modelId="{BC8FB404-A6D5-410F-8290-335254949F92}" type="presParOf" srcId="{76ABB07A-4B8A-412C-AC8E-DE40E82BF69A}" destId="{B26955FD-28E6-4152-B779-C199FCD1942A}" srcOrd="8" destOrd="0" presId="urn:microsoft.com/office/officeart/2005/8/layout/cycle6"/>
    <dgm:cxn modelId="{5310AA1D-C660-4807-9EB1-93011D1D9A63}" type="presParOf" srcId="{76ABB07A-4B8A-412C-AC8E-DE40E82BF69A}" destId="{FF29349D-94BE-4795-8099-04F96E4A3818}" srcOrd="9" destOrd="0" presId="urn:microsoft.com/office/officeart/2005/8/layout/cycle6"/>
    <dgm:cxn modelId="{95E6AD47-2615-441D-A050-BD0312A0E306}" type="presParOf" srcId="{76ABB07A-4B8A-412C-AC8E-DE40E82BF69A}" destId="{95556024-6225-4D5C-A645-FB0E038324F6}" srcOrd="10" destOrd="0" presId="urn:microsoft.com/office/officeart/2005/8/layout/cycle6"/>
    <dgm:cxn modelId="{0CE29C71-37BC-49B9-AC6F-0215573BF464}" type="presParOf" srcId="{76ABB07A-4B8A-412C-AC8E-DE40E82BF69A}" destId="{9DE922DC-B50B-4E8A-A991-893BEB784B86}" srcOrd="11" destOrd="0" presId="urn:microsoft.com/office/officeart/2005/8/layout/cycle6"/>
    <dgm:cxn modelId="{A056CE66-F23B-4D0B-99A7-A38013CBC6DF}" type="presParOf" srcId="{76ABB07A-4B8A-412C-AC8E-DE40E82BF69A}" destId="{B05D51F8-733C-4912-8989-23FDEDA8231F}" srcOrd="12" destOrd="0" presId="urn:microsoft.com/office/officeart/2005/8/layout/cycle6"/>
    <dgm:cxn modelId="{554E983E-7EC1-4EB3-BF22-88D5CD510EFD}" type="presParOf" srcId="{76ABB07A-4B8A-412C-AC8E-DE40E82BF69A}" destId="{598E66B7-54EE-43E0-BB9F-605CEABD17A6}" srcOrd="13" destOrd="0" presId="urn:microsoft.com/office/officeart/2005/8/layout/cycle6"/>
    <dgm:cxn modelId="{58619A7D-75A3-4D42-ACD0-B8F4B1A0B84F}" type="presParOf" srcId="{76ABB07A-4B8A-412C-AC8E-DE40E82BF69A}" destId="{5106CB42-62D2-41F0-8198-647A3FE2297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99719F2-FC68-4921-9007-E21E2716C294}" type="doc">
      <dgm:prSet loTypeId="urn:microsoft.com/office/officeart/2005/8/layout/hierarchy4" loCatId="list" qsTypeId="urn:microsoft.com/office/officeart/2005/8/quickstyle/simple1" qsCatId="simple" csTypeId="urn:microsoft.com/office/officeart/2005/8/colors/accent1_2" csCatId="accent1" phldr="1"/>
      <dgm:spPr/>
    </dgm:pt>
    <dgm:pt modelId="{1186D194-3A2E-4ECE-B884-7225F5BC1610}">
      <dgm:prSet phldrT="[Texto]" custT="1"/>
      <dgm:spPr/>
      <dgm:t>
        <a:bodyPr/>
        <a:lstStyle/>
        <a:p>
          <a:pPr algn="ctr"/>
          <a:r>
            <a:rPr lang="es-PE" sz="2000" b="1" dirty="0" smtClean="0"/>
            <a:t>FEMINICIDIO NO INTIMO</a:t>
          </a:r>
          <a:endParaRPr lang="es-PE" sz="2000" dirty="0" smtClean="0"/>
        </a:p>
        <a:p>
          <a:pPr algn="just"/>
          <a:r>
            <a:rPr lang="es-PE" sz="2000" dirty="0" smtClean="0"/>
            <a:t>Aquel asesinato cometido por un hombre desconocido con quien la víctima no tenía ningún tipo de relación: violencia o agresión sexual que culmina en asesinato de una mujer a manos de un extraño. También el caso del vecino que mata a su vecina sin que existiera entre ambos algún tipo de relación o vínculo.</a:t>
          </a:r>
          <a:endParaRPr lang="es-PE" sz="2000" dirty="0"/>
        </a:p>
      </dgm:t>
    </dgm:pt>
    <dgm:pt modelId="{F18FB301-8BBA-44E2-B33E-D115B6AB33CD}" type="parTrans" cxnId="{A3B9BF5C-95C9-44AF-8468-BF847A1FCE73}">
      <dgm:prSet/>
      <dgm:spPr/>
      <dgm:t>
        <a:bodyPr/>
        <a:lstStyle/>
        <a:p>
          <a:endParaRPr lang="es-PE"/>
        </a:p>
      </dgm:t>
    </dgm:pt>
    <dgm:pt modelId="{A2EEB40E-1981-460F-9687-4E50CA15A8CF}" type="sibTrans" cxnId="{A3B9BF5C-95C9-44AF-8468-BF847A1FCE73}">
      <dgm:prSet/>
      <dgm:spPr/>
      <dgm:t>
        <a:bodyPr/>
        <a:lstStyle/>
        <a:p>
          <a:endParaRPr lang="es-PE"/>
        </a:p>
      </dgm:t>
    </dgm:pt>
    <dgm:pt modelId="{003BF0ED-2F18-44E5-ACC7-DE0B4D4C799E}">
      <dgm:prSet phldrT="[Texto]" custT="1"/>
      <dgm:spPr/>
      <dgm:t>
        <a:bodyPr/>
        <a:lstStyle/>
        <a:p>
          <a:pPr algn="ctr"/>
          <a:r>
            <a:rPr lang="es-PE" sz="1800" b="1" dirty="0" smtClean="0"/>
            <a:t>FEMINICIDIO POR CONEXIÓN</a:t>
          </a:r>
        </a:p>
        <a:p>
          <a:pPr algn="just"/>
          <a:r>
            <a:rPr lang="es-PE" sz="2000" dirty="0" smtClean="0"/>
            <a:t>Cuando una mujer es asesinada “en la línea de fuego” de un hombre que intenta o mata a otra mujer. Puede tratarse de una amiga, una pariente de la víctima, madre, hija u otra; o una mujer extraña que se encontraba en el mismo escenario donde el victimario atacó a la víctima.</a:t>
          </a:r>
          <a:endParaRPr lang="es-PE" sz="2000" dirty="0"/>
        </a:p>
      </dgm:t>
    </dgm:pt>
    <dgm:pt modelId="{F98225F7-75BB-4108-B27C-108880FE2C41}" type="parTrans" cxnId="{BB7AAAC0-D88A-4B67-A25F-2CE0021AD6F5}">
      <dgm:prSet/>
      <dgm:spPr/>
      <dgm:t>
        <a:bodyPr/>
        <a:lstStyle/>
        <a:p>
          <a:endParaRPr lang="es-PE"/>
        </a:p>
      </dgm:t>
    </dgm:pt>
    <dgm:pt modelId="{4430731E-84AB-40B4-B4AE-B4EEBF6BC11A}" type="sibTrans" cxnId="{BB7AAAC0-D88A-4B67-A25F-2CE0021AD6F5}">
      <dgm:prSet/>
      <dgm:spPr/>
      <dgm:t>
        <a:bodyPr/>
        <a:lstStyle/>
        <a:p>
          <a:endParaRPr lang="es-PE"/>
        </a:p>
      </dgm:t>
    </dgm:pt>
    <dgm:pt modelId="{8D4907AF-3F4C-4D8B-BE99-FC9D849EA548}">
      <dgm:prSet phldrT="[Texto]"/>
      <dgm:spPr/>
      <dgm:t>
        <a:bodyPr/>
        <a:lstStyle/>
        <a:p>
          <a:r>
            <a:rPr lang="es-PE" b="1" dirty="0" smtClean="0"/>
            <a:t>FEMINICIDIO INTIMO</a:t>
          </a:r>
        </a:p>
        <a:p>
          <a:r>
            <a:rPr lang="es-PE" dirty="0" smtClean="0"/>
            <a:t>Es el asesinato cometido por un hombre con quien la víctima tenía o había tenido una relación o vínculo íntimo: marido, exmarido, novio, exnovio o amante. Se incluye el supuesto del amigo que asesina a una mujer -amiga o conocida- que rechazó entablar una relación íntima con este</a:t>
          </a:r>
          <a:endParaRPr lang="es-PE" dirty="0"/>
        </a:p>
      </dgm:t>
    </dgm:pt>
    <dgm:pt modelId="{28CB1C9D-9384-4CA8-B4C2-6381A9DC7CE9}" type="parTrans" cxnId="{701EC35C-59D6-4249-B0AB-004C9E6EB43E}">
      <dgm:prSet/>
      <dgm:spPr/>
      <dgm:t>
        <a:bodyPr/>
        <a:lstStyle/>
        <a:p>
          <a:endParaRPr lang="es-PE"/>
        </a:p>
      </dgm:t>
    </dgm:pt>
    <dgm:pt modelId="{189CC257-EC46-4AA4-8024-44687ADC9A74}" type="sibTrans" cxnId="{701EC35C-59D6-4249-B0AB-004C9E6EB43E}">
      <dgm:prSet/>
      <dgm:spPr/>
      <dgm:t>
        <a:bodyPr/>
        <a:lstStyle/>
        <a:p>
          <a:endParaRPr lang="es-PE"/>
        </a:p>
      </dgm:t>
    </dgm:pt>
    <dgm:pt modelId="{0E93C3AE-838B-4790-8504-C90DFA0C1335}" type="pres">
      <dgm:prSet presAssocID="{D99719F2-FC68-4921-9007-E21E2716C294}" presName="Name0" presStyleCnt="0">
        <dgm:presLayoutVars>
          <dgm:chPref val="1"/>
          <dgm:dir/>
          <dgm:animOne val="branch"/>
          <dgm:animLvl val="lvl"/>
          <dgm:resizeHandles/>
        </dgm:presLayoutVars>
      </dgm:prSet>
      <dgm:spPr/>
    </dgm:pt>
    <dgm:pt modelId="{436AEDF6-137D-4762-9DDA-657354D47DCB}" type="pres">
      <dgm:prSet presAssocID="{8D4907AF-3F4C-4D8B-BE99-FC9D849EA548}" presName="vertOne" presStyleCnt="0"/>
      <dgm:spPr/>
    </dgm:pt>
    <dgm:pt modelId="{D3346978-7254-4BC4-847F-7828037E69B6}" type="pres">
      <dgm:prSet presAssocID="{8D4907AF-3F4C-4D8B-BE99-FC9D849EA548}" presName="txOne" presStyleLbl="node0" presStyleIdx="0" presStyleCnt="3">
        <dgm:presLayoutVars>
          <dgm:chPref val="3"/>
        </dgm:presLayoutVars>
      </dgm:prSet>
      <dgm:spPr/>
      <dgm:t>
        <a:bodyPr/>
        <a:lstStyle/>
        <a:p>
          <a:endParaRPr lang="es-PE"/>
        </a:p>
      </dgm:t>
    </dgm:pt>
    <dgm:pt modelId="{52CA8F33-1A56-4FCA-AE43-F18039A8A798}" type="pres">
      <dgm:prSet presAssocID="{8D4907AF-3F4C-4D8B-BE99-FC9D849EA548}" presName="horzOne" presStyleCnt="0"/>
      <dgm:spPr/>
    </dgm:pt>
    <dgm:pt modelId="{5E3FF140-215C-4FFC-8D24-72814B37C802}" type="pres">
      <dgm:prSet presAssocID="{189CC257-EC46-4AA4-8024-44687ADC9A74}" presName="sibSpaceOne" presStyleCnt="0"/>
      <dgm:spPr/>
    </dgm:pt>
    <dgm:pt modelId="{65B98C7B-A7FB-4360-AB4D-41F498C1F8CB}" type="pres">
      <dgm:prSet presAssocID="{1186D194-3A2E-4ECE-B884-7225F5BC1610}" presName="vertOne" presStyleCnt="0"/>
      <dgm:spPr/>
    </dgm:pt>
    <dgm:pt modelId="{5058D0CE-2828-48A0-AB1F-E96814481729}" type="pres">
      <dgm:prSet presAssocID="{1186D194-3A2E-4ECE-B884-7225F5BC1610}" presName="txOne" presStyleLbl="node0" presStyleIdx="1" presStyleCnt="3">
        <dgm:presLayoutVars>
          <dgm:chPref val="3"/>
        </dgm:presLayoutVars>
      </dgm:prSet>
      <dgm:spPr/>
      <dgm:t>
        <a:bodyPr/>
        <a:lstStyle/>
        <a:p>
          <a:endParaRPr lang="es-PE"/>
        </a:p>
      </dgm:t>
    </dgm:pt>
    <dgm:pt modelId="{036E4970-9C99-408C-BB68-7C9ED51B493B}" type="pres">
      <dgm:prSet presAssocID="{1186D194-3A2E-4ECE-B884-7225F5BC1610}" presName="horzOne" presStyleCnt="0"/>
      <dgm:spPr/>
    </dgm:pt>
    <dgm:pt modelId="{5D14231E-C878-4B9B-A4FC-D7086723C6E2}" type="pres">
      <dgm:prSet presAssocID="{A2EEB40E-1981-460F-9687-4E50CA15A8CF}" presName="sibSpaceOne" presStyleCnt="0"/>
      <dgm:spPr/>
    </dgm:pt>
    <dgm:pt modelId="{FEE64743-BD70-4081-982E-71343F216D96}" type="pres">
      <dgm:prSet presAssocID="{003BF0ED-2F18-44E5-ACC7-DE0B4D4C799E}" presName="vertOne" presStyleCnt="0"/>
      <dgm:spPr/>
    </dgm:pt>
    <dgm:pt modelId="{3E1DC88A-8671-4CB7-B348-E34E4CA7B11C}" type="pres">
      <dgm:prSet presAssocID="{003BF0ED-2F18-44E5-ACC7-DE0B4D4C799E}" presName="txOne" presStyleLbl="node0" presStyleIdx="2" presStyleCnt="3">
        <dgm:presLayoutVars>
          <dgm:chPref val="3"/>
        </dgm:presLayoutVars>
      </dgm:prSet>
      <dgm:spPr/>
      <dgm:t>
        <a:bodyPr/>
        <a:lstStyle/>
        <a:p>
          <a:endParaRPr lang="es-PE"/>
        </a:p>
      </dgm:t>
    </dgm:pt>
    <dgm:pt modelId="{770ADA86-8F00-4E8B-96BB-929F1AD2DCE1}" type="pres">
      <dgm:prSet presAssocID="{003BF0ED-2F18-44E5-ACC7-DE0B4D4C799E}" presName="horzOne" presStyleCnt="0"/>
      <dgm:spPr/>
    </dgm:pt>
  </dgm:ptLst>
  <dgm:cxnLst>
    <dgm:cxn modelId="{A3B9BF5C-95C9-44AF-8468-BF847A1FCE73}" srcId="{D99719F2-FC68-4921-9007-E21E2716C294}" destId="{1186D194-3A2E-4ECE-B884-7225F5BC1610}" srcOrd="1" destOrd="0" parTransId="{F18FB301-8BBA-44E2-B33E-D115B6AB33CD}" sibTransId="{A2EEB40E-1981-460F-9687-4E50CA15A8CF}"/>
    <dgm:cxn modelId="{58FB0BCC-40E2-4692-ADC5-A04F1A39A219}" type="presOf" srcId="{8D4907AF-3F4C-4D8B-BE99-FC9D849EA548}" destId="{D3346978-7254-4BC4-847F-7828037E69B6}" srcOrd="0" destOrd="0" presId="urn:microsoft.com/office/officeart/2005/8/layout/hierarchy4"/>
    <dgm:cxn modelId="{BB7AAAC0-D88A-4B67-A25F-2CE0021AD6F5}" srcId="{D99719F2-FC68-4921-9007-E21E2716C294}" destId="{003BF0ED-2F18-44E5-ACC7-DE0B4D4C799E}" srcOrd="2" destOrd="0" parTransId="{F98225F7-75BB-4108-B27C-108880FE2C41}" sibTransId="{4430731E-84AB-40B4-B4AE-B4EEBF6BC11A}"/>
    <dgm:cxn modelId="{56487FE7-7A27-4499-BAF0-CA1F59B8D8C8}" type="presOf" srcId="{003BF0ED-2F18-44E5-ACC7-DE0B4D4C799E}" destId="{3E1DC88A-8671-4CB7-B348-E34E4CA7B11C}" srcOrd="0" destOrd="0" presId="urn:microsoft.com/office/officeart/2005/8/layout/hierarchy4"/>
    <dgm:cxn modelId="{0AA1887C-84E7-4F2E-817F-59B07CA5C2DB}" type="presOf" srcId="{D99719F2-FC68-4921-9007-E21E2716C294}" destId="{0E93C3AE-838B-4790-8504-C90DFA0C1335}" srcOrd="0" destOrd="0" presId="urn:microsoft.com/office/officeart/2005/8/layout/hierarchy4"/>
    <dgm:cxn modelId="{ED7F96A0-5C6A-46B5-8F9F-7752FC3438E5}" type="presOf" srcId="{1186D194-3A2E-4ECE-B884-7225F5BC1610}" destId="{5058D0CE-2828-48A0-AB1F-E96814481729}" srcOrd="0" destOrd="0" presId="urn:microsoft.com/office/officeart/2005/8/layout/hierarchy4"/>
    <dgm:cxn modelId="{701EC35C-59D6-4249-B0AB-004C9E6EB43E}" srcId="{D99719F2-FC68-4921-9007-E21E2716C294}" destId="{8D4907AF-3F4C-4D8B-BE99-FC9D849EA548}" srcOrd="0" destOrd="0" parTransId="{28CB1C9D-9384-4CA8-B4C2-6381A9DC7CE9}" sibTransId="{189CC257-EC46-4AA4-8024-44687ADC9A74}"/>
    <dgm:cxn modelId="{B2D49D14-3B7D-49BF-8A9B-D35242DADC20}" type="presParOf" srcId="{0E93C3AE-838B-4790-8504-C90DFA0C1335}" destId="{436AEDF6-137D-4762-9DDA-657354D47DCB}" srcOrd="0" destOrd="0" presId="urn:microsoft.com/office/officeart/2005/8/layout/hierarchy4"/>
    <dgm:cxn modelId="{6DA0FD6C-6CFD-466E-8F50-9B1F13A86439}" type="presParOf" srcId="{436AEDF6-137D-4762-9DDA-657354D47DCB}" destId="{D3346978-7254-4BC4-847F-7828037E69B6}" srcOrd="0" destOrd="0" presId="urn:microsoft.com/office/officeart/2005/8/layout/hierarchy4"/>
    <dgm:cxn modelId="{33712710-A138-4F87-A5B4-2BC16BFCCD90}" type="presParOf" srcId="{436AEDF6-137D-4762-9DDA-657354D47DCB}" destId="{52CA8F33-1A56-4FCA-AE43-F18039A8A798}" srcOrd="1" destOrd="0" presId="urn:microsoft.com/office/officeart/2005/8/layout/hierarchy4"/>
    <dgm:cxn modelId="{869326C4-3798-4777-A5BC-6532B158FFA0}" type="presParOf" srcId="{0E93C3AE-838B-4790-8504-C90DFA0C1335}" destId="{5E3FF140-215C-4FFC-8D24-72814B37C802}" srcOrd="1" destOrd="0" presId="urn:microsoft.com/office/officeart/2005/8/layout/hierarchy4"/>
    <dgm:cxn modelId="{9684FD2E-5A3B-44DA-9C97-A5E902524CC5}" type="presParOf" srcId="{0E93C3AE-838B-4790-8504-C90DFA0C1335}" destId="{65B98C7B-A7FB-4360-AB4D-41F498C1F8CB}" srcOrd="2" destOrd="0" presId="urn:microsoft.com/office/officeart/2005/8/layout/hierarchy4"/>
    <dgm:cxn modelId="{50248A02-783F-4382-BDDA-B92AEC9ECB90}" type="presParOf" srcId="{65B98C7B-A7FB-4360-AB4D-41F498C1F8CB}" destId="{5058D0CE-2828-48A0-AB1F-E96814481729}" srcOrd="0" destOrd="0" presId="urn:microsoft.com/office/officeart/2005/8/layout/hierarchy4"/>
    <dgm:cxn modelId="{1BEE1451-5557-4F9A-AB47-B01F60C16973}" type="presParOf" srcId="{65B98C7B-A7FB-4360-AB4D-41F498C1F8CB}" destId="{036E4970-9C99-408C-BB68-7C9ED51B493B}" srcOrd="1" destOrd="0" presId="urn:microsoft.com/office/officeart/2005/8/layout/hierarchy4"/>
    <dgm:cxn modelId="{2EFDE538-F3C9-4D33-9866-84380141405D}" type="presParOf" srcId="{0E93C3AE-838B-4790-8504-C90DFA0C1335}" destId="{5D14231E-C878-4B9B-A4FC-D7086723C6E2}" srcOrd="3" destOrd="0" presId="urn:microsoft.com/office/officeart/2005/8/layout/hierarchy4"/>
    <dgm:cxn modelId="{34BF1FCD-8854-4469-AD4C-2AA668F59DEB}" type="presParOf" srcId="{0E93C3AE-838B-4790-8504-C90DFA0C1335}" destId="{FEE64743-BD70-4081-982E-71343F216D96}" srcOrd="4" destOrd="0" presId="urn:microsoft.com/office/officeart/2005/8/layout/hierarchy4"/>
    <dgm:cxn modelId="{044A5D75-E6A8-4D55-A82F-ACA1EF39B320}" type="presParOf" srcId="{FEE64743-BD70-4081-982E-71343F216D96}" destId="{3E1DC88A-8671-4CB7-B348-E34E4CA7B11C}" srcOrd="0" destOrd="0" presId="urn:microsoft.com/office/officeart/2005/8/layout/hierarchy4"/>
    <dgm:cxn modelId="{1433444F-78C5-4A35-AE79-7F8AE042E3E1}" type="presParOf" srcId="{FEE64743-BD70-4081-982E-71343F216D96}" destId="{770ADA86-8F00-4E8B-96BB-929F1AD2DCE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3826215-B553-43BD-A6F8-657EEC937702}" type="doc">
      <dgm:prSet loTypeId="urn:microsoft.com/office/officeart/2008/layout/CircleAccentTimeline" loCatId="process" qsTypeId="urn:microsoft.com/office/officeart/2005/8/quickstyle/simple1" qsCatId="simple" csTypeId="urn:microsoft.com/office/officeart/2005/8/colors/accent1_2" csCatId="accent1" phldr="1"/>
      <dgm:spPr/>
    </dgm:pt>
    <dgm:pt modelId="{B2C1D923-1C8F-42B1-9242-2CA770E481EB}">
      <dgm:prSet phldrT="[Texto]"/>
      <dgm:spPr/>
      <dgm:t>
        <a:bodyPr/>
        <a:lstStyle/>
        <a:p>
          <a:r>
            <a:rPr lang="es-PE" b="1" dirty="0" smtClean="0"/>
            <a:t>Eficacia del arma o procedimiento del ataque </a:t>
          </a:r>
          <a:endParaRPr lang="es-PE" b="1" dirty="0"/>
        </a:p>
      </dgm:t>
    </dgm:pt>
    <dgm:pt modelId="{DD160067-45A4-4F78-8CA3-DA58675ECE9B}" type="parTrans" cxnId="{7312670E-6119-4D80-8789-BB7A3DDD7989}">
      <dgm:prSet/>
      <dgm:spPr/>
      <dgm:t>
        <a:bodyPr/>
        <a:lstStyle/>
        <a:p>
          <a:endParaRPr lang="es-PE"/>
        </a:p>
      </dgm:t>
    </dgm:pt>
    <dgm:pt modelId="{2E6F0086-B29B-4EF1-A31E-3338BFFAECD5}" type="sibTrans" cxnId="{7312670E-6119-4D80-8789-BB7A3DDD7989}">
      <dgm:prSet/>
      <dgm:spPr/>
      <dgm:t>
        <a:bodyPr/>
        <a:lstStyle/>
        <a:p>
          <a:endParaRPr lang="es-PE"/>
        </a:p>
      </dgm:t>
    </dgm:pt>
    <dgm:pt modelId="{3AA1F192-9D56-4E19-A244-3E6264C4DAED}">
      <dgm:prSet phldrT="[Texto]"/>
      <dgm:spPr/>
      <dgm:t>
        <a:bodyPr/>
        <a:lstStyle/>
        <a:p>
          <a:r>
            <a:rPr lang="es-PE" b="1" dirty="0" smtClean="0"/>
            <a:t>Vulnerabilidad de la zona atacada del cuerpo de la víctima </a:t>
          </a:r>
          <a:endParaRPr lang="es-PE" b="1" dirty="0"/>
        </a:p>
      </dgm:t>
    </dgm:pt>
    <dgm:pt modelId="{A1871798-EB12-4E5F-BDA6-BD151742D711}" type="parTrans" cxnId="{8C2366F1-9625-4D6B-9EF9-80F5F7207BAE}">
      <dgm:prSet/>
      <dgm:spPr/>
      <dgm:t>
        <a:bodyPr/>
        <a:lstStyle/>
        <a:p>
          <a:endParaRPr lang="es-PE"/>
        </a:p>
      </dgm:t>
    </dgm:pt>
    <dgm:pt modelId="{9C26F6BC-7154-4EB9-B586-7F7B6CEDC05C}" type="sibTrans" cxnId="{8C2366F1-9625-4D6B-9EF9-80F5F7207BAE}">
      <dgm:prSet/>
      <dgm:spPr/>
      <dgm:t>
        <a:bodyPr/>
        <a:lstStyle/>
        <a:p>
          <a:endParaRPr lang="es-PE"/>
        </a:p>
      </dgm:t>
    </dgm:pt>
    <dgm:pt modelId="{41361939-D8A8-4635-9A81-864F9A7DA523}">
      <dgm:prSet phldrT="[Texto]"/>
      <dgm:spPr/>
      <dgm:t>
        <a:bodyPr/>
        <a:lstStyle/>
        <a:p>
          <a:r>
            <a:rPr lang="es-PE" b="1" dirty="0" smtClean="0"/>
            <a:t>Presencia de acciones de violencia previa </a:t>
          </a:r>
          <a:endParaRPr lang="es-PE" b="1" dirty="0"/>
        </a:p>
      </dgm:t>
    </dgm:pt>
    <dgm:pt modelId="{D2F026A2-7D94-4EAA-802A-ED8A0F27AB9C}" type="parTrans" cxnId="{BB34630D-AF28-4618-92F7-5A585161DAE7}">
      <dgm:prSet/>
      <dgm:spPr/>
      <dgm:t>
        <a:bodyPr/>
        <a:lstStyle/>
        <a:p>
          <a:endParaRPr lang="es-PE"/>
        </a:p>
      </dgm:t>
    </dgm:pt>
    <dgm:pt modelId="{48267A85-FAF7-464E-AC18-D069BE3B6000}" type="sibTrans" cxnId="{BB34630D-AF28-4618-92F7-5A585161DAE7}">
      <dgm:prSet/>
      <dgm:spPr/>
      <dgm:t>
        <a:bodyPr/>
        <a:lstStyle/>
        <a:p>
          <a:endParaRPr lang="es-PE"/>
        </a:p>
      </dgm:t>
    </dgm:pt>
    <dgm:pt modelId="{2B7CEFBA-4AF3-4FC4-BB56-F6AA912E4E47}">
      <dgm:prSet/>
      <dgm:spPr/>
      <dgm:t>
        <a:bodyPr/>
        <a:lstStyle/>
        <a:p>
          <a:r>
            <a:rPr lang="es-PE" b="1" dirty="0" smtClean="0"/>
            <a:t>Dolo o intención de matar</a:t>
          </a:r>
          <a:endParaRPr lang="es-PE" b="1" dirty="0"/>
        </a:p>
      </dgm:t>
    </dgm:pt>
    <dgm:pt modelId="{CFF7805E-CA3D-45A3-9FBC-070EE7C1674F}" type="parTrans" cxnId="{AE0E659A-8A82-40FB-8F05-8CCF29797F51}">
      <dgm:prSet/>
      <dgm:spPr/>
      <dgm:t>
        <a:bodyPr/>
        <a:lstStyle/>
        <a:p>
          <a:endParaRPr lang="es-PE"/>
        </a:p>
      </dgm:t>
    </dgm:pt>
    <dgm:pt modelId="{C920DBD9-57F5-4F3C-89C6-48EEB3F879D3}" type="sibTrans" cxnId="{AE0E659A-8A82-40FB-8F05-8CCF29797F51}">
      <dgm:prSet/>
      <dgm:spPr/>
      <dgm:t>
        <a:bodyPr/>
        <a:lstStyle/>
        <a:p>
          <a:endParaRPr lang="es-PE"/>
        </a:p>
      </dgm:t>
    </dgm:pt>
    <dgm:pt modelId="{CA3816F7-AC09-4BF3-B7D8-E23256AAC5A1}" type="pres">
      <dgm:prSet presAssocID="{C3826215-B553-43BD-A6F8-657EEC937702}" presName="Name0" presStyleCnt="0">
        <dgm:presLayoutVars>
          <dgm:dir/>
        </dgm:presLayoutVars>
      </dgm:prSet>
      <dgm:spPr/>
    </dgm:pt>
    <dgm:pt modelId="{BEE8A999-EE4D-44CD-BD22-86EED4CA58E7}" type="pres">
      <dgm:prSet presAssocID="{B2C1D923-1C8F-42B1-9242-2CA770E481EB}" presName="parComposite" presStyleCnt="0"/>
      <dgm:spPr/>
    </dgm:pt>
    <dgm:pt modelId="{3B4780A7-1B76-4EE6-A3BA-C70EBFF17A1A}" type="pres">
      <dgm:prSet presAssocID="{B2C1D923-1C8F-42B1-9242-2CA770E481EB}" presName="parBigCircle" presStyleLbl="node0" presStyleIdx="0" presStyleCnt="4"/>
      <dgm:spPr/>
    </dgm:pt>
    <dgm:pt modelId="{75D6BA88-0B76-4D9B-8C11-B21D2651CBC0}" type="pres">
      <dgm:prSet presAssocID="{B2C1D923-1C8F-42B1-9242-2CA770E481EB}" presName="parTx" presStyleLbl="revTx" presStyleIdx="0" presStyleCnt="4"/>
      <dgm:spPr/>
      <dgm:t>
        <a:bodyPr/>
        <a:lstStyle/>
        <a:p>
          <a:endParaRPr lang="es-PE"/>
        </a:p>
      </dgm:t>
    </dgm:pt>
    <dgm:pt modelId="{83458406-9531-455F-9754-A6D75C2C79D1}" type="pres">
      <dgm:prSet presAssocID="{B2C1D923-1C8F-42B1-9242-2CA770E481EB}" presName="bSpace" presStyleCnt="0"/>
      <dgm:spPr/>
    </dgm:pt>
    <dgm:pt modelId="{B068054F-1E11-408A-ADA8-4F5B600DB237}" type="pres">
      <dgm:prSet presAssocID="{B2C1D923-1C8F-42B1-9242-2CA770E481EB}" presName="parBackupNorm" presStyleCnt="0"/>
      <dgm:spPr/>
    </dgm:pt>
    <dgm:pt modelId="{5891F2C8-A032-49D0-93D6-238C78A295F5}" type="pres">
      <dgm:prSet presAssocID="{2E6F0086-B29B-4EF1-A31E-3338BFFAECD5}" presName="parSpace" presStyleCnt="0"/>
      <dgm:spPr/>
    </dgm:pt>
    <dgm:pt modelId="{22152E04-8712-4094-9C77-730171475F4B}" type="pres">
      <dgm:prSet presAssocID="{3AA1F192-9D56-4E19-A244-3E6264C4DAED}" presName="parComposite" presStyleCnt="0"/>
      <dgm:spPr/>
    </dgm:pt>
    <dgm:pt modelId="{03E88092-75AA-4C4E-81BD-9EF8A7707320}" type="pres">
      <dgm:prSet presAssocID="{3AA1F192-9D56-4E19-A244-3E6264C4DAED}" presName="parBigCircle" presStyleLbl="node0" presStyleIdx="1" presStyleCnt="4"/>
      <dgm:spPr/>
    </dgm:pt>
    <dgm:pt modelId="{651BE685-1160-4AAD-8FD3-441F6BE11100}" type="pres">
      <dgm:prSet presAssocID="{3AA1F192-9D56-4E19-A244-3E6264C4DAED}" presName="parTx" presStyleLbl="revTx" presStyleIdx="1" presStyleCnt="4"/>
      <dgm:spPr/>
      <dgm:t>
        <a:bodyPr/>
        <a:lstStyle/>
        <a:p>
          <a:endParaRPr lang="es-PE"/>
        </a:p>
      </dgm:t>
    </dgm:pt>
    <dgm:pt modelId="{7C6ECD25-8F53-4798-A06A-16E0A53C7BED}" type="pres">
      <dgm:prSet presAssocID="{3AA1F192-9D56-4E19-A244-3E6264C4DAED}" presName="bSpace" presStyleCnt="0"/>
      <dgm:spPr/>
    </dgm:pt>
    <dgm:pt modelId="{A9AA7DDA-7846-43DA-A591-E93F742942FF}" type="pres">
      <dgm:prSet presAssocID="{3AA1F192-9D56-4E19-A244-3E6264C4DAED}" presName="parBackupNorm" presStyleCnt="0"/>
      <dgm:spPr/>
    </dgm:pt>
    <dgm:pt modelId="{C71C6918-CA55-4B75-A3F5-0FD5E33BBA74}" type="pres">
      <dgm:prSet presAssocID="{9C26F6BC-7154-4EB9-B586-7F7B6CEDC05C}" presName="parSpace" presStyleCnt="0"/>
      <dgm:spPr/>
    </dgm:pt>
    <dgm:pt modelId="{1B95E6E3-ACDB-410B-A588-4BE14D0A3DDC}" type="pres">
      <dgm:prSet presAssocID="{41361939-D8A8-4635-9A81-864F9A7DA523}" presName="parComposite" presStyleCnt="0"/>
      <dgm:spPr/>
    </dgm:pt>
    <dgm:pt modelId="{C935266A-06AA-41A2-A1DB-BA2649D4EF2F}" type="pres">
      <dgm:prSet presAssocID="{41361939-D8A8-4635-9A81-864F9A7DA523}" presName="parBigCircle" presStyleLbl="node0" presStyleIdx="2" presStyleCnt="4"/>
      <dgm:spPr/>
    </dgm:pt>
    <dgm:pt modelId="{98493F5E-ADB1-4539-A2E6-F951FDCA2652}" type="pres">
      <dgm:prSet presAssocID="{41361939-D8A8-4635-9A81-864F9A7DA523}" presName="parTx" presStyleLbl="revTx" presStyleIdx="2" presStyleCnt="4"/>
      <dgm:spPr/>
      <dgm:t>
        <a:bodyPr/>
        <a:lstStyle/>
        <a:p>
          <a:endParaRPr lang="es-PE"/>
        </a:p>
      </dgm:t>
    </dgm:pt>
    <dgm:pt modelId="{1AA63187-AAFB-4310-85E7-DC0E106103BE}" type="pres">
      <dgm:prSet presAssocID="{41361939-D8A8-4635-9A81-864F9A7DA523}" presName="bSpace" presStyleCnt="0"/>
      <dgm:spPr/>
    </dgm:pt>
    <dgm:pt modelId="{81F51985-6A74-4525-852B-C34AE0410696}" type="pres">
      <dgm:prSet presAssocID="{41361939-D8A8-4635-9A81-864F9A7DA523}" presName="parBackupNorm" presStyleCnt="0"/>
      <dgm:spPr/>
    </dgm:pt>
    <dgm:pt modelId="{D5E79971-DFC3-4615-BF82-C01C8A86917E}" type="pres">
      <dgm:prSet presAssocID="{48267A85-FAF7-464E-AC18-D069BE3B6000}" presName="parSpace" presStyleCnt="0"/>
      <dgm:spPr/>
    </dgm:pt>
    <dgm:pt modelId="{4A554AA2-6294-4FB7-AE3F-5C4176C46490}" type="pres">
      <dgm:prSet presAssocID="{2B7CEFBA-4AF3-4FC4-BB56-F6AA912E4E47}" presName="parComposite" presStyleCnt="0"/>
      <dgm:spPr/>
    </dgm:pt>
    <dgm:pt modelId="{564052FF-0406-4046-8AA1-B67FDD2BBC41}" type="pres">
      <dgm:prSet presAssocID="{2B7CEFBA-4AF3-4FC4-BB56-F6AA912E4E47}" presName="parBigCircle" presStyleLbl="node0" presStyleIdx="3" presStyleCnt="4"/>
      <dgm:spPr/>
    </dgm:pt>
    <dgm:pt modelId="{567833BE-00F5-4ADC-A6A5-0C281A84FE61}" type="pres">
      <dgm:prSet presAssocID="{2B7CEFBA-4AF3-4FC4-BB56-F6AA912E4E47}" presName="parTx" presStyleLbl="revTx" presStyleIdx="3" presStyleCnt="4"/>
      <dgm:spPr/>
      <dgm:t>
        <a:bodyPr/>
        <a:lstStyle/>
        <a:p>
          <a:endParaRPr lang="es-PE"/>
        </a:p>
      </dgm:t>
    </dgm:pt>
    <dgm:pt modelId="{21443D24-D846-45FD-BE12-FE1339125E2F}" type="pres">
      <dgm:prSet presAssocID="{2B7CEFBA-4AF3-4FC4-BB56-F6AA912E4E47}" presName="bSpace" presStyleCnt="0"/>
      <dgm:spPr/>
    </dgm:pt>
    <dgm:pt modelId="{6546C304-C89F-485A-A7E1-B256F6A2B7E1}" type="pres">
      <dgm:prSet presAssocID="{2B7CEFBA-4AF3-4FC4-BB56-F6AA912E4E47}" presName="parBackupNorm" presStyleCnt="0"/>
      <dgm:spPr/>
    </dgm:pt>
    <dgm:pt modelId="{61034762-F706-4DE1-AC9E-341D2B28A481}" type="pres">
      <dgm:prSet presAssocID="{C920DBD9-57F5-4F3C-89C6-48EEB3F879D3}" presName="parSpace" presStyleCnt="0"/>
      <dgm:spPr/>
    </dgm:pt>
  </dgm:ptLst>
  <dgm:cxnLst>
    <dgm:cxn modelId="{FD4AD4CE-29FC-481C-9332-1FF6DA79DFC0}" type="presOf" srcId="{2B7CEFBA-4AF3-4FC4-BB56-F6AA912E4E47}" destId="{567833BE-00F5-4ADC-A6A5-0C281A84FE61}" srcOrd="0" destOrd="0" presId="urn:microsoft.com/office/officeart/2008/layout/CircleAccentTimeline"/>
    <dgm:cxn modelId="{8C2366F1-9625-4D6B-9EF9-80F5F7207BAE}" srcId="{C3826215-B553-43BD-A6F8-657EEC937702}" destId="{3AA1F192-9D56-4E19-A244-3E6264C4DAED}" srcOrd="1" destOrd="0" parTransId="{A1871798-EB12-4E5F-BDA6-BD151742D711}" sibTransId="{9C26F6BC-7154-4EB9-B586-7F7B6CEDC05C}"/>
    <dgm:cxn modelId="{93E983A8-AEE3-4B3D-B7E4-0E433613507D}" type="presOf" srcId="{3AA1F192-9D56-4E19-A244-3E6264C4DAED}" destId="{651BE685-1160-4AAD-8FD3-441F6BE11100}" srcOrd="0" destOrd="0" presId="urn:microsoft.com/office/officeart/2008/layout/CircleAccentTimeline"/>
    <dgm:cxn modelId="{450A8B4F-2DE9-465B-B3EF-C77694BDC8C7}" type="presOf" srcId="{B2C1D923-1C8F-42B1-9242-2CA770E481EB}" destId="{75D6BA88-0B76-4D9B-8C11-B21D2651CBC0}" srcOrd="0" destOrd="0" presId="urn:microsoft.com/office/officeart/2008/layout/CircleAccentTimeline"/>
    <dgm:cxn modelId="{A64F9D24-B15A-44B3-890F-AD122840D863}" type="presOf" srcId="{41361939-D8A8-4635-9A81-864F9A7DA523}" destId="{98493F5E-ADB1-4539-A2E6-F951FDCA2652}" srcOrd="0" destOrd="0" presId="urn:microsoft.com/office/officeart/2008/layout/CircleAccentTimeline"/>
    <dgm:cxn modelId="{7312670E-6119-4D80-8789-BB7A3DDD7989}" srcId="{C3826215-B553-43BD-A6F8-657EEC937702}" destId="{B2C1D923-1C8F-42B1-9242-2CA770E481EB}" srcOrd="0" destOrd="0" parTransId="{DD160067-45A4-4F78-8CA3-DA58675ECE9B}" sibTransId="{2E6F0086-B29B-4EF1-A31E-3338BFFAECD5}"/>
    <dgm:cxn modelId="{BB34630D-AF28-4618-92F7-5A585161DAE7}" srcId="{C3826215-B553-43BD-A6F8-657EEC937702}" destId="{41361939-D8A8-4635-9A81-864F9A7DA523}" srcOrd="2" destOrd="0" parTransId="{D2F026A2-7D94-4EAA-802A-ED8A0F27AB9C}" sibTransId="{48267A85-FAF7-464E-AC18-D069BE3B6000}"/>
    <dgm:cxn modelId="{AE0E659A-8A82-40FB-8F05-8CCF29797F51}" srcId="{C3826215-B553-43BD-A6F8-657EEC937702}" destId="{2B7CEFBA-4AF3-4FC4-BB56-F6AA912E4E47}" srcOrd="3" destOrd="0" parTransId="{CFF7805E-CA3D-45A3-9FBC-070EE7C1674F}" sibTransId="{C920DBD9-57F5-4F3C-89C6-48EEB3F879D3}"/>
    <dgm:cxn modelId="{F832899E-FF85-4DA0-86A7-F40F1EE7F10A}" type="presOf" srcId="{C3826215-B553-43BD-A6F8-657EEC937702}" destId="{CA3816F7-AC09-4BF3-B7D8-E23256AAC5A1}" srcOrd="0" destOrd="0" presId="urn:microsoft.com/office/officeart/2008/layout/CircleAccentTimeline"/>
    <dgm:cxn modelId="{3FFF467F-1BEE-402D-B91C-5B29F6D57226}" type="presParOf" srcId="{CA3816F7-AC09-4BF3-B7D8-E23256AAC5A1}" destId="{BEE8A999-EE4D-44CD-BD22-86EED4CA58E7}" srcOrd="0" destOrd="0" presId="urn:microsoft.com/office/officeart/2008/layout/CircleAccentTimeline"/>
    <dgm:cxn modelId="{61611E63-FCC8-4401-AE10-59D58FC20AED}" type="presParOf" srcId="{BEE8A999-EE4D-44CD-BD22-86EED4CA58E7}" destId="{3B4780A7-1B76-4EE6-A3BA-C70EBFF17A1A}" srcOrd="0" destOrd="0" presId="urn:microsoft.com/office/officeart/2008/layout/CircleAccentTimeline"/>
    <dgm:cxn modelId="{A111AC07-1708-4C44-927D-A6FF72406003}" type="presParOf" srcId="{BEE8A999-EE4D-44CD-BD22-86EED4CA58E7}" destId="{75D6BA88-0B76-4D9B-8C11-B21D2651CBC0}" srcOrd="1" destOrd="0" presId="urn:microsoft.com/office/officeart/2008/layout/CircleAccentTimeline"/>
    <dgm:cxn modelId="{152AFB3E-1892-460B-A0C4-462266E023E8}" type="presParOf" srcId="{BEE8A999-EE4D-44CD-BD22-86EED4CA58E7}" destId="{83458406-9531-455F-9754-A6D75C2C79D1}" srcOrd="2" destOrd="0" presId="urn:microsoft.com/office/officeart/2008/layout/CircleAccentTimeline"/>
    <dgm:cxn modelId="{CDC72205-B01E-442C-B7BC-DC535555D444}" type="presParOf" srcId="{CA3816F7-AC09-4BF3-B7D8-E23256AAC5A1}" destId="{B068054F-1E11-408A-ADA8-4F5B600DB237}" srcOrd="1" destOrd="0" presId="urn:microsoft.com/office/officeart/2008/layout/CircleAccentTimeline"/>
    <dgm:cxn modelId="{28F53456-B717-422B-8C5A-434265805CC4}" type="presParOf" srcId="{CA3816F7-AC09-4BF3-B7D8-E23256AAC5A1}" destId="{5891F2C8-A032-49D0-93D6-238C78A295F5}" srcOrd="2" destOrd="0" presId="urn:microsoft.com/office/officeart/2008/layout/CircleAccentTimeline"/>
    <dgm:cxn modelId="{3B30639E-BDDE-4EC5-96B6-3EA8D273B77F}" type="presParOf" srcId="{CA3816F7-AC09-4BF3-B7D8-E23256AAC5A1}" destId="{22152E04-8712-4094-9C77-730171475F4B}" srcOrd="3" destOrd="0" presId="urn:microsoft.com/office/officeart/2008/layout/CircleAccentTimeline"/>
    <dgm:cxn modelId="{5F6FA828-44B9-4401-966F-25DD1B09A455}" type="presParOf" srcId="{22152E04-8712-4094-9C77-730171475F4B}" destId="{03E88092-75AA-4C4E-81BD-9EF8A7707320}" srcOrd="0" destOrd="0" presId="urn:microsoft.com/office/officeart/2008/layout/CircleAccentTimeline"/>
    <dgm:cxn modelId="{AA211FB2-1D03-40F0-9EF0-D3C4CE461FB0}" type="presParOf" srcId="{22152E04-8712-4094-9C77-730171475F4B}" destId="{651BE685-1160-4AAD-8FD3-441F6BE11100}" srcOrd="1" destOrd="0" presId="urn:microsoft.com/office/officeart/2008/layout/CircleAccentTimeline"/>
    <dgm:cxn modelId="{8CDDE27B-DDBB-4312-B4FF-0DABE55C22CF}" type="presParOf" srcId="{22152E04-8712-4094-9C77-730171475F4B}" destId="{7C6ECD25-8F53-4798-A06A-16E0A53C7BED}" srcOrd="2" destOrd="0" presId="urn:microsoft.com/office/officeart/2008/layout/CircleAccentTimeline"/>
    <dgm:cxn modelId="{A375ABDD-0455-49B1-968A-65E2F43D9AF0}" type="presParOf" srcId="{CA3816F7-AC09-4BF3-B7D8-E23256AAC5A1}" destId="{A9AA7DDA-7846-43DA-A591-E93F742942FF}" srcOrd="4" destOrd="0" presId="urn:microsoft.com/office/officeart/2008/layout/CircleAccentTimeline"/>
    <dgm:cxn modelId="{3E595A4C-7135-401B-9C45-001357AB474E}" type="presParOf" srcId="{CA3816F7-AC09-4BF3-B7D8-E23256AAC5A1}" destId="{C71C6918-CA55-4B75-A3F5-0FD5E33BBA74}" srcOrd="5" destOrd="0" presId="urn:microsoft.com/office/officeart/2008/layout/CircleAccentTimeline"/>
    <dgm:cxn modelId="{F8B5AD62-8766-400D-837C-77BC38F53469}" type="presParOf" srcId="{CA3816F7-AC09-4BF3-B7D8-E23256AAC5A1}" destId="{1B95E6E3-ACDB-410B-A588-4BE14D0A3DDC}" srcOrd="6" destOrd="0" presId="urn:microsoft.com/office/officeart/2008/layout/CircleAccentTimeline"/>
    <dgm:cxn modelId="{D281EAA3-3C47-490D-A3A8-4F49EE4095FB}" type="presParOf" srcId="{1B95E6E3-ACDB-410B-A588-4BE14D0A3DDC}" destId="{C935266A-06AA-41A2-A1DB-BA2649D4EF2F}" srcOrd="0" destOrd="0" presId="urn:microsoft.com/office/officeart/2008/layout/CircleAccentTimeline"/>
    <dgm:cxn modelId="{09ABCED3-5623-4041-BA06-D1511B4ABFD2}" type="presParOf" srcId="{1B95E6E3-ACDB-410B-A588-4BE14D0A3DDC}" destId="{98493F5E-ADB1-4539-A2E6-F951FDCA2652}" srcOrd="1" destOrd="0" presId="urn:microsoft.com/office/officeart/2008/layout/CircleAccentTimeline"/>
    <dgm:cxn modelId="{3F063F50-349E-4024-B5E0-6D3B7129136F}" type="presParOf" srcId="{1B95E6E3-ACDB-410B-A588-4BE14D0A3DDC}" destId="{1AA63187-AAFB-4310-85E7-DC0E106103BE}" srcOrd="2" destOrd="0" presId="urn:microsoft.com/office/officeart/2008/layout/CircleAccentTimeline"/>
    <dgm:cxn modelId="{551115C3-DDD8-4954-A9D2-478E7A4C517D}" type="presParOf" srcId="{CA3816F7-AC09-4BF3-B7D8-E23256AAC5A1}" destId="{81F51985-6A74-4525-852B-C34AE0410696}" srcOrd="7" destOrd="0" presId="urn:microsoft.com/office/officeart/2008/layout/CircleAccentTimeline"/>
    <dgm:cxn modelId="{F108F03C-7577-4EA6-9B49-76475454BDD5}" type="presParOf" srcId="{CA3816F7-AC09-4BF3-B7D8-E23256AAC5A1}" destId="{D5E79971-DFC3-4615-BF82-C01C8A86917E}" srcOrd="8" destOrd="0" presId="urn:microsoft.com/office/officeart/2008/layout/CircleAccentTimeline"/>
    <dgm:cxn modelId="{3F62DDE5-1AA0-4C53-9258-5824DBC3E097}" type="presParOf" srcId="{CA3816F7-AC09-4BF3-B7D8-E23256AAC5A1}" destId="{4A554AA2-6294-4FB7-AE3F-5C4176C46490}" srcOrd="9" destOrd="0" presId="urn:microsoft.com/office/officeart/2008/layout/CircleAccentTimeline"/>
    <dgm:cxn modelId="{69FB57EB-3E14-4353-9246-0087F3C6CD8C}" type="presParOf" srcId="{4A554AA2-6294-4FB7-AE3F-5C4176C46490}" destId="{564052FF-0406-4046-8AA1-B67FDD2BBC41}" srcOrd="0" destOrd="0" presId="urn:microsoft.com/office/officeart/2008/layout/CircleAccentTimeline"/>
    <dgm:cxn modelId="{B8C7B529-BCFD-4DC8-A390-7152AB9DDF96}" type="presParOf" srcId="{4A554AA2-6294-4FB7-AE3F-5C4176C46490}" destId="{567833BE-00F5-4ADC-A6A5-0C281A84FE61}" srcOrd="1" destOrd="0" presId="urn:microsoft.com/office/officeart/2008/layout/CircleAccentTimeline"/>
    <dgm:cxn modelId="{D5755F47-712E-4762-9D10-1A22DF3AD2D4}" type="presParOf" srcId="{4A554AA2-6294-4FB7-AE3F-5C4176C46490}" destId="{21443D24-D846-45FD-BE12-FE1339125E2F}" srcOrd="2" destOrd="0" presId="urn:microsoft.com/office/officeart/2008/layout/CircleAccentTimeline"/>
    <dgm:cxn modelId="{092C90FE-F2F8-40B7-A5F2-4906223181C0}" type="presParOf" srcId="{CA3816F7-AC09-4BF3-B7D8-E23256AAC5A1}" destId="{6546C304-C89F-485A-A7E1-B256F6A2B7E1}" srcOrd="10" destOrd="0" presId="urn:microsoft.com/office/officeart/2008/layout/CircleAccentTimeline"/>
    <dgm:cxn modelId="{40053243-59F5-4666-9BB7-8EBCCEA9C85E}" type="presParOf" srcId="{CA3816F7-AC09-4BF3-B7D8-E23256AAC5A1}" destId="{61034762-F706-4DE1-AC9E-341D2B28A481}" srcOrd="1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1806DBB-4DB9-4E69-B715-7E52AC9F623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PE"/>
        </a:p>
      </dgm:t>
    </dgm:pt>
    <dgm:pt modelId="{7E98E2DE-B4BE-475A-9F9E-F1C8A0763A11}">
      <dgm:prSet phldrT="[Texto]"/>
      <dgm:spPr/>
      <dgm:t>
        <a:bodyPr/>
        <a:lstStyle/>
        <a:p>
          <a:r>
            <a:rPr lang="es-PE" b="1" dirty="0" smtClean="0"/>
            <a:t>Recibe</a:t>
          </a:r>
          <a:r>
            <a:rPr lang="es-PE" dirty="0" smtClean="0"/>
            <a:t> la denuncia por familiar o Tercero y </a:t>
          </a:r>
        </a:p>
        <a:p>
          <a:r>
            <a:rPr lang="es-PE" b="1" dirty="0" smtClean="0"/>
            <a:t>Comunica</a:t>
          </a:r>
          <a:r>
            <a:rPr lang="es-PE" dirty="0" smtClean="0"/>
            <a:t> al Fiscal Penal o  Mixto de Turno (teléfono, correo electrónico, oficio u otro</a:t>
          </a:r>
          <a:endParaRPr lang="es-PE" dirty="0"/>
        </a:p>
      </dgm:t>
    </dgm:pt>
    <dgm:pt modelId="{C6AA8A9F-5DD6-4057-B190-77A78D38DB04}" type="parTrans" cxnId="{CBE3A6EB-D31B-4396-AFED-402EA569A41B}">
      <dgm:prSet/>
      <dgm:spPr/>
      <dgm:t>
        <a:bodyPr/>
        <a:lstStyle/>
        <a:p>
          <a:endParaRPr lang="es-PE"/>
        </a:p>
      </dgm:t>
    </dgm:pt>
    <dgm:pt modelId="{AB5B13C5-56F4-4594-9065-E91E30EB159C}" type="sibTrans" cxnId="{CBE3A6EB-D31B-4396-AFED-402EA569A41B}">
      <dgm:prSet/>
      <dgm:spPr/>
      <dgm:t>
        <a:bodyPr/>
        <a:lstStyle/>
        <a:p>
          <a:endParaRPr lang="es-PE"/>
        </a:p>
      </dgm:t>
    </dgm:pt>
    <dgm:pt modelId="{5BCEFCE9-13EE-4A30-A187-44ED0E29665E}">
      <dgm:prSet phldrT="[Texto]"/>
      <dgm:spPr/>
      <dgm:t>
        <a:bodyPr/>
        <a:lstStyle/>
        <a:p>
          <a:r>
            <a:rPr lang="es-PE" b="1" dirty="0" smtClean="0"/>
            <a:t>Comunica</a:t>
          </a:r>
          <a:r>
            <a:rPr lang="es-PE" dirty="0" smtClean="0"/>
            <a:t> al Fiscal Penal o  Mixto de Turno (teléfono, correo electrónico, oficio u otro)</a:t>
          </a:r>
          <a:endParaRPr lang="es-PE" dirty="0"/>
        </a:p>
      </dgm:t>
    </dgm:pt>
    <dgm:pt modelId="{61744F39-7C6B-4F30-BEBD-293F8C9199C6}" type="parTrans" cxnId="{14FD1B0D-A02F-4475-A581-FAA6C20FFA5B}">
      <dgm:prSet/>
      <dgm:spPr/>
      <dgm:t>
        <a:bodyPr/>
        <a:lstStyle/>
        <a:p>
          <a:endParaRPr lang="es-PE"/>
        </a:p>
      </dgm:t>
    </dgm:pt>
    <dgm:pt modelId="{7A25C905-7FEF-4F7B-9A6F-A07BC0862BC8}" type="sibTrans" cxnId="{14FD1B0D-A02F-4475-A581-FAA6C20FFA5B}">
      <dgm:prSet/>
      <dgm:spPr/>
      <dgm:t>
        <a:bodyPr/>
        <a:lstStyle/>
        <a:p>
          <a:endParaRPr lang="es-PE"/>
        </a:p>
      </dgm:t>
    </dgm:pt>
    <dgm:pt modelId="{406F955A-4CD6-4A98-A1F0-0D411C9295DA}">
      <dgm:prSet phldrT="[Texto]"/>
      <dgm:spPr/>
      <dgm:t>
        <a:bodyPr/>
        <a:lstStyle/>
        <a:p>
          <a:r>
            <a:rPr lang="es-PE" b="1" dirty="0" smtClean="0"/>
            <a:t>Consignar</a:t>
          </a:r>
          <a:r>
            <a:rPr lang="es-PE" dirty="0" smtClean="0"/>
            <a:t> en el Acta de Diligencias Previas (lugar, fecha, hora y el aviso al MP o Policía del Sector)</a:t>
          </a:r>
          <a:endParaRPr lang="es-PE" dirty="0"/>
        </a:p>
      </dgm:t>
    </dgm:pt>
    <dgm:pt modelId="{7F925CEE-DB63-4549-AB17-7FB55DDFFC21}" type="parTrans" cxnId="{12DB33C7-95E1-477D-9CAA-B3F471161BA8}">
      <dgm:prSet/>
      <dgm:spPr/>
      <dgm:t>
        <a:bodyPr/>
        <a:lstStyle/>
        <a:p>
          <a:endParaRPr lang="es-PE"/>
        </a:p>
      </dgm:t>
    </dgm:pt>
    <dgm:pt modelId="{ED44B38A-6227-4D31-B536-D9741B23C9E9}" type="sibTrans" cxnId="{12DB33C7-95E1-477D-9CAA-B3F471161BA8}">
      <dgm:prSet/>
      <dgm:spPr/>
      <dgm:t>
        <a:bodyPr/>
        <a:lstStyle/>
        <a:p>
          <a:endParaRPr lang="es-PE"/>
        </a:p>
      </dgm:t>
    </dgm:pt>
    <dgm:pt modelId="{7077AF17-523B-4360-A9DB-8FF54B62985D}">
      <dgm:prSet/>
      <dgm:spPr/>
      <dgm:t>
        <a:bodyPr/>
        <a:lstStyle/>
        <a:p>
          <a:r>
            <a:rPr lang="es-PE" b="1" dirty="0" smtClean="0"/>
            <a:t>Comunica</a:t>
          </a:r>
          <a:r>
            <a:rPr lang="es-PE" dirty="0" smtClean="0"/>
            <a:t> a la dependencia policial del sector, y/o a la </a:t>
          </a:r>
          <a:r>
            <a:rPr lang="es-PE" b="1" dirty="0" smtClean="0"/>
            <a:t>DIRINCRI y/o DIVINCRI</a:t>
          </a:r>
          <a:r>
            <a:rPr lang="es-PE" dirty="0" smtClean="0"/>
            <a:t> </a:t>
          </a:r>
          <a:endParaRPr lang="es-PE" dirty="0"/>
        </a:p>
      </dgm:t>
    </dgm:pt>
    <dgm:pt modelId="{BB9A19CC-9619-4996-B126-D39D59404630}" type="parTrans" cxnId="{22DD5046-B53C-4869-9D35-73D7B1098EB3}">
      <dgm:prSet/>
      <dgm:spPr/>
      <dgm:t>
        <a:bodyPr/>
        <a:lstStyle/>
        <a:p>
          <a:endParaRPr lang="es-PE"/>
        </a:p>
      </dgm:t>
    </dgm:pt>
    <dgm:pt modelId="{5E1374D6-B95D-4CF6-9DF8-0EE36CF159DA}" type="sibTrans" cxnId="{22DD5046-B53C-4869-9D35-73D7B1098EB3}">
      <dgm:prSet/>
      <dgm:spPr/>
      <dgm:t>
        <a:bodyPr/>
        <a:lstStyle/>
        <a:p>
          <a:endParaRPr lang="es-PE"/>
        </a:p>
      </dgm:t>
    </dgm:pt>
    <dgm:pt modelId="{88DCC0B8-AFAE-46F4-A4CE-260D467ED3A5}">
      <dgm:prSet/>
      <dgm:spPr/>
      <dgm:t>
        <a:bodyPr/>
        <a:lstStyle/>
        <a:p>
          <a:r>
            <a:rPr lang="es-PE" b="1" dirty="0" smtClean="0"/>
            <a:t>Verifica</a:t>
          </a:r>
          <a:r>
            <a:rPr lang="es-PE" dirty="0" smtClean="0"/>
            <a:t> la existencia o no de </a:t>
          </a:r>
          <a:r>
            <a:rPr lang="es-PE" b="1" dirty="0" smtClean="0"/>
            <a:t>víctimas sobrevivientes</a:t>
          </a:r>
          <a:r>
            <a:rPr lang="es-PE" dirty="0" smtClean="0"/>
            <a:t> para su auxilio correspondiente</a:t>
          </a:r>
          <a:endParaRPr lang="es-PE" dirty="0"/>
        </a:p>
      </dgm:t>
    </dgm:pt>
    <dgm:pt modelId="{27F8195A-AF06-4BBC-AB98-D50B3D87AC35}" type="parTrans" cxnId="{35442569-C4E7-4C5C-8905-47A0AD366198}">
      <dgm:prSet/>
      <dgm:spPr/>
      <dgm:t>
        <a:bodyPr/>
        <a:lstStyle/>
        <a:p>
          <a:endParaRPr lang="es-PE"/>
        </a:p>
      </dgm:t>
    </dgm:pt>
    <dgm:pt modelId="{881E4DF7-26E5-42B7-AAB6-762A78F043A1}" type="sibTrans" cxnId="{35442569-C4E7-4C5C-8905-47A0AD366198}">
      <dgm:prSet/>
      <dgm:spPr/>
      <dgm:t>
        <a:bodyPr/>
        <a:lstStyle/>
        <a:p>
          <a:endParaRPr lang="es-PE"/>
        </a:p>
      </dgm:t>
    </dgm:pt>
    <dgm:pt modelId="{9AAEB6DE-B6B2-41FB-99A0-5A46A0964779}">
      <dgm:prSet/>
      <dgm:spPr/>
      <dgm:t>
        <a:bodyPr/>
        <a:lstStyle/>
        <a:p>
          <a:r>
            <a:rPr lang="es-PE" b="1" dirty="0" smtClean="0"/>
            <a:t>La autoridad policial</a:t>
          </a:r>
          <a:r>
            <a:rPr lang="es-PE" dirty="0" smtClean="0"/>
            <a:t> </a:t>
          </a:r>
          <a:r>
            <a:rPr lang="es-PE" b="1" dirty="0" smtClean="0"/>
            <a:t>constata la veracidad de la información y garantiza la conservación de la escena de crimen</a:t>
          </a:r>
          <a:endParaRPr lang="es-PE" b="1" dirty="0"/>
        </a:p>
      </dgm:t>
    </dgm:pt>
    <dgm:pt modelId="{F305C705-CE49-428D-B5D7-D9C457464124}" type="parTrans" cxnId="{A6A379A7-F507-4158-898A-70FCD9F5B34E}">
      <dgm:prSet/>
      <dgm:spPr/>
      <dgm:t>
        <a:bodyPr/>
        <a:lstStyle/>
        <a:p>
          <a:endParaRPr lang="es-PE"/>
        </a:p>
      </dgm:t>
    </dgm:pt>
    <dgm:pt modelId="{14DFDA29-7893-4785-94EB-1032436625CC}" type="sibTrans" cxnId="{A6A379A7-F507-4158-898A-70FCD9F5B34E}">
      <dgm:prSet/>
      <dgm:spPr/>
      <dgm:t>
        <a:bodyPr/>
        <a:lstStyle/>
        <a:p>
          <a:endParaRPr lang="es-PE"/>
        </a:p>
      </dgm:t>
    </dgm:pt>
    <dgm:pt modelId="{EC79B551-6F88-40F9-B984-E6153E2C805F}" type="pres">
      <dgm:prSet presAssocID="{71806DBB-4DB9-4E69-B715-7E52AC9F6238}" presName="Name0" presStyleCnt="0">
        <dgm:presLayoutVars>
          <dgm:dir/>
          <dgm:resizeHandles val="exact"/>
        </dgm:presLayoutVars>
      </dgm:prSet>
      <dgm:spPr/>
      <dgm:t>
        <a:bodyPr/>
        <a:lstStyle/>
        <a:p>
          <a:endParaRPr lang="es-PE"/>
        </a:p>
      </dgm:t>
    </dgm:pt>
    <dgm:pt modelId="{0444FE56-CC56-4D4D-868B-C1B1DECD9837}" type="pres">
      <dgm:prSet presAssocID="{7E98E2DE-B4BE-475A-9F9E-F1C8A0763A11}" presName="node" presStyleLbl="node1" presStyleIdx="0" presStyleCnt="6">
        <dgm:presLayoutVars>
          <dgm:bulletEnabled val="1"/>
        </dgm:presLayoutVars>
      </dgm:prSet>
      <dgm:spPr/>
      <dgm:t>
        <a:bodyPr/>
        <a:lstStyle/>
        <a:p>
          <a:endParaRPr lang="es-PE"/>
        </a:p>
      </dgm:t>
    </dgm:pt>
    <dgm:pt modelId="{7B128484-4E17-4F9E-AF00-6BF11F57912A}" type="pres">
      <dgm:prSet presAssocID="{AB5B13C5-56F4-4594-9065-E91E30EB159C}" presName="sibTrans" presStyleLbl="sibTrans1D1" presStyleIdx="0" presStyleCnt="5"/>
      <dgm:spPr/>
      <dgm:t>
        <a:bodyPr/>
        <a:lstStyle/>
        <a:p>
          <a:endParaRPr lang="es-PE"/>
        </a:p>
      </dgm:t>
    </dgm:pt>
    <dgm:pt modelId="{E664431F-8346-445B-A875-39E14A39C7C4}" type="pres">
      <dgm:prSet presAssocID="{AB5B13C5-56F4-4594-9065-E91E30EB159C}" presName="connectorText" presStyleLbl="sibTrans1D1" presStyleIdx="0" presStyleCnt="5"/>
      <dgm:spPr/>
      <dgm:t>
        <a:bodyPr/>
        <a:lstStyle/>
        <a:p>
          <a:endParaRPr lang="es-PE"/>
        </a:p>
      </dgm:t>
    </dgm:pt>
    <dgm:pt modelId="{EA6D9E02-0103-4ADA-B62A-EA2C36E241E8}" type="pres">
      <dgm:prSet presAssocID="{5BCEFCE9-13EE-4A30-A187-44ED0E29665E}" presName="node" presStyleLbl="node1" presStyleIdx="1" presStyleCnt="6">
        <dgm:presLayoutVars>
          <dgm:bulletEnabled val="1"/>
        </dgm:presLayoutVars>
      </dgm:prSet>
      <dgm:spPr/>
      <dgm:t>
        <a:bodyPr/>
        <a:lstStyle/>
        <a:p>
          <a:endParaRPr lang="es-PE"/>
        </a:p>
      </dgm:t>
    </dgm:pt>
    <dgm:pt modelId="{BD4F1D78-6E78-4C3B-95A0-2386A547A414}" type="pres">
      <dgm:prSet presAssocID="{7A25C905-7FEF-4F7B-9A6F-A07BC0862BC8}" presName="sibTrans" presStyleLbl="sibTrans1D1" presStyleIdx="1" presStyleCnt="5"/>
      <dgm:spPr/>
      <dgm:t>
        <a:bodyPr/>
        <a:lstStyle/>
        <a:p>
          <a:endParaRPr lang="es-PE"/>
        </a:p>
      </dgm:t>
    </dgm:pt>
    <dgm:pt modelId="{5FFEFA36-5650-4DC0-80C1-A39ABC6FC632}" type="pres">
      <dgm:prSet presAssocID="{7A25C905-7FEF-4F7B-9A6F-A07BC0862BC8}" presName="connectorText" presStyleLbl="sibTrans1D1" presStyleIdx="1" presStyleCnt="5"/>
      <dgm:spPr/>
      <dgm:t>
        <a:bodyPr/>
        <a:lstStyle/>
        <a:p>
          <a:endParaRPr lang="es-PE"/>
        </a:p>
      </dgm:t>
    </dgm:pt>
    <dgm:pt modelId="{763746F1-FF3E-4D94-A325-C460A36C55F4}" type="pres">
      <dgm:prSet presAssocID="{406F955A-4CD6-4A98-A1F0-0D411C9295DA}" presName="node" presStyleLbl="node1" presStyleIdx="2" presStyleCnt="6">
        <dgm:presLayoutVars>
          <dgm:bulletEnabled val="1"/>
        </dgm:presLayoutVars>
      </dgm:prSet>
      <dgm:spPr/>
      <dgm:t>
        <a:bodyPr/>
        <a:lstStyle/>
        <a:p>
          <a:endParaRPr lang="es-PE"/>
        </a:p>
      </dgm:t>
    </dgm:pt>
    <dgm:pt modelId="{7D4072E6-70B5-4BEA-8E49-2636E68EBAB3}" type="pres">
      <dgm:prSet presAssocID="{ED44B38A-6227-4D31-B536-D9741B23C9E9}" presName="sibTrans" presStyleLbl="sibTrans1D1" presStyleIdx="2" presStyleCnt="5"/>
      <dgm:spPr/>
      <dgm:t>
        <a:bodyPr/>
        <a:lstStyle/>
        <a:p>
          <a:endParaRPr lang="es-PE"/>
        </a:p>
      </dgm:t>
    </dgm:pt>
    <dgm:pt modelId="{871A6BBF-9787-4FA3-8A6C-6E12FBE33201}" type="pres">
      <dgm:prSet presAssocID="{ED44B38A-6227-4D31-B536-D9741B23C9E9}" presName="connectorText" presStyleLbl="sibTrans1D1" presStyleIdx="2" presStyleCnt="5"/>
      <dgm:spPr/>
      <dgm:t>
        <a:bodyPr/>
        <a:lstStyle/>
        <a:p>
          <a:endParaRPr lang="es-PE"/>
        </a:p>
      </dgm:t>
    </dgm:pt>
    <dgm:pt modelId="{6DB96520-D0B8-4B72-996F-FD9FBD36B63D}" type="pres">
      <dgm:prSet presAssocID="{9AAEB6DE-B6B2-41FB-99A0-5A46A0964779}" presName="node" presStyleLbl="node1" presStyleIdx="3" presStyleCnt="6" custLinFactNeighborX="-266">
        <dgm:presLayoutVars>
          <dgm:bulletEnabled val="1"/>
        </dgm:presLayoutVars>
      </dgm:prSet>
      <dgm:spPr/>
      <dgm:t>
        <a:bodyPr/>
        <a:lstStyle/>
        <a:p>
          <a:endParaRPr lang="es-PE"/>
        </a:p>
      </dgm:t>
    </dgm:pt>
    <dgm:pt modelId="{FBCD12CE-8778-4251-A2BA-014CD13C528B}" type="pres">
      <dgm:prSet presAssocID="{14DFDA29-7893-4785-94EB-1032436625CC}" presName="sibTrans" presStyleLbl="sibTrans1D1" presStyleIdx="3" presStyleCnt="5"/>
      <dgm:spPr/>
      <dgm:t>
        <a:bodyPr/>
        <a:lstStyle/>
        <a:p>
          <a:endParaRPr lang="es-PE"/>
        </a:p>
      </dgm:t>
    </dgm:pt>
    <dgm:pt modelId="{4C64D5E6-62B2-481D-AEC3-6B02886FA396}" type="pres">
      <dgm:prSet presAssocID="{14DFDA29-7893-4785-94EB-1032436625CC}" presName="connectorText" presStyleLbl="sibTrans1D1" presStyleIdx="3" presStyleCnt="5"/>
      <dgm:spPr/>
      <dgm:t>
        <a:bodyPr/>
        <a:lstStyle/>
        <a:p>
          <a:endParaRPr lang="es-PE"/>
        </a:p>
      </dgm:t>
    </dgm:pt>
    <dgm:pt modelId="{0B80E537-1D7A-4A63-9AFB-90AC49A83979}" type="pres">
      <dgm:prSet presAssocID="{7077AF17-523B-4360-A9DB-8FF54B62985D}" presName="node" presStyleLbl="node1" presStyleIdx="4" presStyleCnt="6" custLinFactNeighborX="-266">
        <dgm:presLayoutVars>
          <dgm:bulletEnabled val="1"/>
        </dgm:presLayoutVars>
      </dgm:prSet>
      <dgm:spPr/>
      <dgm:t>
        <a:bodyPr/>
        <a:lstStyle/>
        <a:p>
          <a:endParaRPr lang="es-PE"/>
        </a:p>
      </dgm:t>
    </dgm:pt>
    <dgm:pt modelId="{C7709A9F-3779-4A40-866D-129F7156DB4F}" type="pres">
      <dgm:prSet presAssocID="{5E1374D6-B95D-4CF6-9DF8-0EE36CF159DA}" presName="sibTrans" presStyleLbl="sibTrans1D1" presStyleIdx="4" presStyleCnt="5"/>
      <dgm:spPr/>
      <dgm:t>
        <a:bodyPr/>
        <a:lstStyle/>
        <a:p>
          <a:endParaRPr lang="es-PE"/>
        </a:p>
      </dgm:t>
    </dgm:pt>
    <dgm:pt modelId="{7891E601-2EB7-45FC-92D1-02476D3D5363}" type="pres">
      <dgm:prSet presAssocID="{5E1374D6-B95D-4CF6-9DF8-0EE36CF159DA}" presName="connectorText" presStyleLbl="sibTrans1D1" presStyleIdx="4" presStyleCnt="5"/>
      <dgm:spPr/>
      <dgm:t>
        <a:bodyPr/>
        <a:lstStyle/>
        <a:p>
          <a:endParaRPr lang="es-PE"/>
        </a:p>
      </dgm:t>
    </dgm:pt>
    <dgm:pt modelId="{457A8D22-35D4-44EB-B799-5FDC6FFBD7FC}" type="pres">
      <dgm:prSet presAssocID="{88DCC0B8-AFAE-46F4-A4CE-260D467ED3A5}" presName="node" presStyleLbl="node1" presStyleIdx="5" presStyleCnt="6">
        <dgm:presLayoutVars>
          <dgm:bulletEnabled val="1"/>
        </dgm:presLayoutVars>
      </dgm:prSet>
      <dgm:spPr/>
      <dgm:t>
        <a:bodyPr/>
        <a:lstStyle/>
        <a:p>
          <a:endParaRPr lang="es-PE"/>
        </a:p>
      </dgm:t>
    </dgm:pt>
  </dgm:ptLst>
  <dgm:cxnLst>
    <dgm:cxn modelId="{BAE06A6F-F7A8-4783-9EDA-D862D5872625}" type="presOf" srcId="{5E1374D6-B95D-4CF6-9DF8-0EE36CF159DA}" destId="{7891E601-2EB7-45FC-92D1-02476D3D5363}" srcOrd="1" destOrd="0" presId="urn:microsoft.com/office/officeart/2005/8/layout/bProcess3"/>
    <dgm:cxn modelId="{00DF8000-7CA7-41FA-B528-93FFFB9C3E41}" type="presOf" srcId="{7E98E2DE-B4BE-475A-9F9E-F1C8A0763A11}" destId="{0444FE56-CC56-4D4D-868B-C1B1DECD9837}" srcOrd="0" destOrd="0" presId="urn:microsoft.com/office/officeart/2005/8/layout/bProcess3"/>
    <dgm:cxn modelId="{49DDFC0C-9D22-4184-9E65-186EA6F29C4F}" type="presOf" srcId="{14DFDA29-7893-4785-94EB-1032436625CC}" destId="{4C64D5E6-62B2-481D-AEC3-6B02886FA396}" srcOrd="1" destOrd="0" presId="urn:microsoft.com/office/officeart/2005/8/layout/bProcess3"/>
    <dgm:cxn modelId="{0E5A2DC8-C4F5-4552-B28B-5CDB2E548FE3}" type="presOf" srcId="{71806DBB-4DB9-4E69-B715-7E52AC9F6238}" destId="{EC79B551-6F88-40F9-B984-E6153E2C805F}" srcOrd="0" destOrd="0" presId="urn:microsoft.com/office/officeart/2005/8/layout/bProcess3"/>
    <dgm:cxn modelId="{DEA42F37-BC2D-437A-9D8D-498A71BFFE39}" type="presOf" srcId="{AB5B13C5-56F4-4594-9065-E91E30EB159C}" destId="{E664431F-8346-445B-A875-39E14A39C7C4}" srcOrd="1" destOrd="0" presId="urn:microsoft.com/office/officeart/2005/8/layout/bProcess3"/>
    <dgm:cxn modelId="{12DB33C7-95E1-477D-9CAA-B3F471161BA8}" srcId="{71806DBB-4DB9-4E69-B715-7E52AC9F6238}" destId="{406F955A-4CD6-4A98-A1F0-0D411C9295DA}" srcOrd="2" destOrd="0" parTransId="{7F925CEE-DB63-4549-AB17-7FB55DDFFC21}" sibTransId="{ED44B38A-6227-4D31-B536-D9741B23C9E9}"/>
    <dgm:cxn modelId="{451BC7CB-BEAA-4DBD-9ABC-216AA01E733D}" type="presOf" srcId="{5E1374D6-B95D-4CF6-9DF8-0EE36CF159DA}" destId="{C7709A9F-3779-4A40-866D-129F7156DB4F}" srcOrd="0" destOrd="0" presId="urn:microsoft.com/office/officeart/2005/8/layout/bProcess3"/>
    <dgm:cxn modelId="{14FD1B0D-A02F-4475-A581-FAA6C20FFA5B}" srcId="{71806DBB-4DB9-4E69-B715-7E52AC9F6238}" destId="{5BCEFCE9-13EE-4A30-A187-44ED0E29665E}" srcOrd="1" destOrd="0" parTransId="{61744F39-7C6B-4F30-BEBD-293F8C9199C6}" sibTransId="{7A25C905-7FEF-4F7B-9A6F-A07BC0862BC8}"/>
    <dgm:cxn modelId="{4DEB6E9B-5123-4E63-B171-43A5CF1B01D3}" type="presOf" srcId="{7077AF17-523B-4360-A9DB-8FF54B62985D}" destId="{0B80E537-1D7A-4A63-9AFB-90AC49A83979}" srcOrd="0" destOrd="0" presId="urn:microsoft.com/office/officeart/2005/8/layout/bProcess3"/>
    <dgm:cxn modelId="{9BB8487D-07F3-4CD2-81AA-6C769D59C7E0}" type="presOf" srcId="{406F955A-4CD6-4A98-A1F0-0D411C9295DA}" destId="{763746F1-FF3E-4D94-A325-C460A36C55F4}" srcOrd="0" destOrd="0" presId="urn:microsoft.com/office/officeart/2005/8/layout/bProcess3"/>
    <dgm:cxn modelId="{3643083B-AC27-4B5F-BC37-5C52EC7F9474}" type="presOf" srcId="{9AAEB6DE-B6B2-41FB-99A0-5A46A0964779}" destId="{6DB96520-D0B8-4B72-996F-FD9FBD36B63D}" srcOrd="0" destOrd="0" presId="urn:microsoft.com/office/officeart/2005/8/layout/bProcess3"/>
    <dgm:cxn modelId="{A6A379A7-F507-4158-898A-70FCD9F5B34E}" srcId="{71806DBB-4DB9-4E69-B715-7E52AC9F6238}" destId="{9AAEB6DE-B6B2-41FB-99A0-5A46A0964779}" srcOrd="3" destOrd="0" parTransId="{F305C705-CE49-428D-B5D7-D9C457464124}" sibTransId="{14DFDA29-7893-4785-94EB-1032436625CC}"/>
    <dgm:cxn modelId="{0C78558A-3851-4EF5-9B3F-6A374067FFC4}" type="presOf" srcId="{ED44B38A-6227-4D31-B536-D9741B23C9E9}" destId="{7D4072E6-70B5-4BEA-8E49-2636E68EBAB3}" srcOrd="0" destOrd="0" presId="urn:microsoft.com/office/officeart/2005/8/layout/bProcess3"/>
    <dgm:cxn modelId="{6B0FA832-4C3A-49DF-80A5-F52BE411757D}" type="presOf" srcId="{7A25C905-7FEF-4F7B-9A6F-A07BC0862BC8}" destId="{5FFEFA36-5650-4DC0-80C1-A39ABC6FC632}" srcOrd="1" destOrd="0" presId="urn:microsoft.com/office/officeart/2005/8/layout/bProcess3"/>
    <dgm:cxn modelId="{3EE5BDBA-2AF8-4F37-843A-CAA597D3A0CE}" type="presOf" srcId="{88DCC0B8-AFAE-46F4-A4CE-260D467ED3A5}" destId="{457A8D22-35D4-44EB-B799-5FDC6FFBD7FC}" srcOrd="0" destOrd="0" presId="urn:microsoft.com/office/officeart/2005/8/layout/bProcess3"/>
    <dgm:cxn modelId="{4D716223-DACA-475B-A033-96145207E3EB}" type="presOf" srcId="{AB5B13C5-56F4-4594-9065-E91E30EB159C}" destId="{7B128484-4E17-4F9E-AF00-6BF11F57912A}" srcOrd="0" destOrd="0" presId="urn:microsoft.com/office/officeart/2005/8/layout/bProcess3"/>
    <dgm:cxn modelId="{35442569-C4E7-4C5C-8905-47A0AD366198}" srcId="{71806DBB-4DB9-4E69-B715-7E52AC9F6238}" destId="{88DCC0B8-AFAE-46F4-A4CE-260D467ED3A5}" srcOrd="5" destOrd="0" parTransId="{27F8195A-AF06-4BBC-AB98-D50B3D87AC35}" sibTransId="{881E4DF7-26E5-42B7-AAB6-762A78F043A1}"/>
    <dgm:cxn modelId="{86CFA267-671C-4723-8D6C-56F8CA8A9D3C}" type="presOf" srcId="{5BCEFCE9-13EE-4A30-A187-44ED0E29665E}" destId="{EA6D9E02-0103-4ADA-B62A-EA2C36E241E8}" srcOrd="0" destOrd="0" presId="urn:microsoft.com/office/officeart/2005/8/layout/bProcess3"/>
    <dgm:cxn modelId="{2B7D26BD-85F2-4D39-94E4-5F06FAC43E7B}" type="presOf" srcId="{14DFDA29-7893-4785-94EB-1032436625CC}" destId="{FBCD12CE-8778-4251-A2BA-014CD13C528B}" srcOrd="0" destOrd="0" presId="urn:microsoft.com/office/officeart/2005/8/layout/bProcess3"/>
    <dgm:cxn modelId="{0E9374B3-81F8-4FB3-A495-914879F6DF2C}" type="presOf" srcId="{7A25C905-7FEF-4F7B-9A6F-A07BC0862BC8}" destId="{BD4F1D78-6E78-4C3B-95A0-2386A547A414}" srcOrd="0" destOrd="0" presId="urn:microsoft.com/office/officeart/2005/8/layout/bProcess3"/>
    <dgm:cxn modelId="{22DD5046-B53C-4869-9D35-73D7B1098EB3}" srcId="{71806DBB-4DB9-4E69-B715-7E52AC9F6238}" destId="{7077AF17-523B-4360-A9DB-8FF54B62985D}" srcOrd="4" destOrd="0" parTransId="{BB9A19CC-9619-4996-B126-D39D59404630}" sibTransId="{5E1374D6-B95D-4CF6-9DF8-0EE36CF159DA}"/>
    <dgm:cxn modelId="{3D03C73C-12B4-450D-9C2F-E80F05CA8D05}" type="presOf" srcId="{ED44B38A-6227-4D31-B536-D9741B23C9E9}" destId="{871A6BBF-9787-4FA3-8A6C-6E12FBE33201}" srcOrd="1" destOrd="0" presId="urn:microsoft.com/office/officeart/2005/8/layout/bProcess3"/>
    <dgm:cxn modelId="{CBE3A6EB-D31B-4396-AFED-402EA569A41B}" srcId="{71806DBB-4DB9-4E69-B715-7E52AC9F6238}" destId="{7E98E2DE-B4BE-475A-9F9E-F1C8A0763A11}" srcOrd="0" destOrd="0" parTransId="{C6AA8A9F-5DD6-4057-B190-77A78D38DB04}" sibTransId="{AB5B13C5-56F4-4594-9065-E91E30EB159C}"/>
    <dgm:cxn modelId="{F0223C3D-F682-4315-BE48-8420FFBADFB5}" type="presParOf" srcId="{EC79B551-6F88-40F9-B984-E6153E2C805F}" destId="{0444FE56-CC56-4D4D-868B-C1B1DECD9837}" srcOrd="0" destOrd="0" presId="urn:microsoft.com/office/officeart/2005/8/layout/bProcess3"/>
    <dgm:cxn modelId="{D5322972-CFE2-4D84-BC54-D1864962E722}" type="presParOf" srcId="{EC79B551-6F88-40F9-B984-E6153E2C805F}" destId="{7B128484-4E17-4F9E-AF00-6BF11F57912A}" srcOrd="1" destOrd="0" presId="urn:microsoft.com/office/officeart/2005/8/layout/bProcess3"/>
    <dgm:cxn modelId="{5D8B7571-F398-42AE-AF56-9B19B2943861}" type="presParOf" srcId="{7B128484-4E17-4F9E-AF00-6BF11F57912A}" destId="{E664431F-8346-445B-A875-39E14A39C7C4}" srcOrd="0" destOrd="0" presId="urn:microsoft.com/office/officeart/2005/8/layout/bProcess3"/>
    <dgm:cxn modelId="{400DD3DD-FDCF-45DD-9345-3095E8E1B721}" type="presParOf" srcId="{EC79B551-6F88-40F9-B984-E6153E2C805F}" destId="{EA6D9E02-0103-4ADA-B62A-EA2C36E241E8}" srcOrd="2" destOrd="0" presId="urn:microsoft.com/office/officeart/2005/8/layout/bProcess3"/>
    <dgm:cxn modelId="{E9305AEF-6C87-4FE3-9683-45F8BFC56A27}" type="presParOf" srcId="{EC79B551-6F88-40F9-B984-E6153E2C805F}" destId="{BD4F1D78-6E78-4C3B-95A0-2386A547A414}" srcOrd="3" destOrd="0" presId="urn:microsoft.com/office/officeart/2005/8/layout/bProcess3"/>
    <dgm:cxn modelId="{E22DB2F2-7A1C-480C-B0B3-198731A3B1B8}" type="presParOf" srcId="{BD4F1D78-6E78-4C3B-95A0-2386A547A414}" destId="{5FFEFA36-5650-4DC0-80C1-A39ABC6FC632}" srcOrd="0" destOrd="0" presId="urn:microsoft.com/office/officeart/2005/8/layout/bProcess3"/>
    <dgm:cxn modelId="{63E19795-51FB-4FA0-B7FD-5E4DD70D4CD9}" type="presParOf" srcId="{EC79B551-6F88-40F9-B984-E6153E2C805F}" destId="{763746F1-FF3E-4D94-A325-C460A36C55F4}" srcOrd="4" destOrd="0" presId="urn:microsoft.com/office/officeart/2005/8/layout/bProcess3"/>
    <dgm:cxn modelId="{6221C10C-33F2-4F7E-8745-F0C1E5E0131A}" type="presParOf" srcId="{EC79B551-6F88-40F9-B984-E6153E2C805F}" destId="{7D4072E6-70B5-4BEA-8E49-2636E68EBAB3}" srcOrd="5" destOrd="0" presId="urn:microsoft.com/office/officeart/2005/8/layout/bProcess3"/>
    <dgm:cxn modelId="{0488A9A6-C020-47EA-ACF7-138978967409}" type="presParOf" srcId="{7D4072E6-70B5-4BEA-8E49-2636E68EBAB3}" destId="{871A6BBF-9787-4FA3-8A6C-6E12FBE33201}" srcOrd="0" destOrd="0" presId="urn:microsoft.com/office/officeart/2005/8/layout/bProcess3"/>
    <dgm:cxn modelId="{3B8D6E4A-555D-4642-B915-73A3FC10386F}" type="presParOf" srcId="{EC79B551-6F88-40F9-B984-E6153E2C805F}" destId="{6DB96520-D0B8-4B72-996F-FD9FBD36B63D}" srcOrd="6" destOrd="0" presId="urn:microsoft.com/office/officeart/2005/8/layout/bProcess3"/>
    <dgm:cxn modelId="{BFCED344-5BF2-4827-B525-340425CDBE20}" type="presParOf" srcId="{EC79B551-6F88-40F9-B984-E6153E2C805F}" destId="{FBCD12CE-8778-4251-A2BA-014CD13C528B}" srcOrd="7" destOrd="0" presId="urn:microsoft.com/office/officeart/2005/8/layout/bProcess3"/>
    <dgm:cxn modelId="{73AD3E68-D66D-466F-AB7E-1F52F64C605A}" type="presParOf" srcId="{FBCD12CE-8778-4251-A2BA-014CD13C528B}" destId="{4C64D5E6-62B2-481D-AEC3-6B02886FA396}" srcOrd="0" destOrd="0" presId="urn:microsoft.com/office/officeart/2005/8/layout/bProcess3"/>
    <dgm:cxn modelId="{32F0C963-BF73-4116-9EE7-97B6A8471966}" type="presParOf" srcId="{EC79B551-6F88-40F9-B984-E6153E2C805F}" destId="{0B80E537-1D7A-4A63-9AFB-90AC49A83979}" srcOrd="8" destOrd="0" presId="urn:microsoft.com/office/officeart/2005/8/layout/bProcess3"/>
    <dgm:cxn modelId="{D0477C61-7D55-4F7B-A18C-2CD40A3BD152}" type="presParOf" srcId="{EC79B551-6F88-40F9-B984-E6153E2C805F}" destId="{C7709A9F-3779-4A40-866D-129F7156DB4F}" srcOrd="9" destOrd="0" presId="urn:microsoft.com/office/officeart/2005/8/layout/bProcess3"/>
    <dgm:cxn modelId="{D4382257-2039-45B5-9061-64B20F6075B0}" type="presParOf" srcId="{C7709A9F-3779-4A40-866D-129F7156DB4F}" destId="{7891E601-2EB7-45FC-92D1-02476D3D5363}" srcOrd="0" destOrd="0" presId="urn:microsoft.com/office/officeart/2005/8/layout/bProcess3"/>
    <dgm:cxn modelId="{6769D1DC-2432-4F9A-B782-4982B6CC8FA3}" type="presParOf" srcId="{EC79B551-6F88-40F9-B984-E6153E2C805F}" destId="{457A8D22-35D4-44EB-B799-5FDC6FFBD7FC}"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1806DBB-4DB9-4E69-B715-7E52AC9F623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PE"/>
        </a:p>
      </dgm:t>
    </dgm:pt>
    <dgm:pt modelId="{7E98E2DE-B4BE-475A-9F9E-F1C8A0763A11}">
      <dgm:prSet phldrT="[Texto]"/>
      <dgm:spPr/>
      <dgm:t>
        <a:bodyPr/>
        <a:lstStyle/>
        <a:p>
          <a:pPr algn="just"/>
          <a:r>
            <a:rPr lang="es-PE" dirty="0" smtClean="0"/>
            <a:t>- </a:t>
          </a:r>
          <a:r>
            <a:rPr lang="es-PE" b="1" dirty="0" smtClean="0"/>
            <a:t>Dirige</a:t>
          </a:r>
          <a:r>
            <a:rPr lang="es-PE" dirty="0" smtClean="0"/>
            <a:t> la investigación del delito en coordinación con la PNP.</a:t>
          </a:r>
        </a:p>
        <a:p>
          <a:pPr algn="just"/>
          <a:r>
            <a:rPr lang="es-PE" dirty="0" smtClean="0"/>
            <a:t> - </a:t>
          </a:r>
          <a:r>
            <a:rPr lang="es-PE" b="1" dirty="0" smtClean="0"/>
            <a:t>Dispone</a:t>
          </a:r>
          <a:r>
            <a:rPr lang="es-PE" dirty="0" smtClean="0"/>
            <a:t> los actos de investigación del delito, como realizar una </a:t>
          </a:r>
          <a:r>
            <a:rPr lang="es-PE" b="1" dirty="0" smtClean="0"/>
            <a:t>necropsia psicológica</a:t>
          </a:r>
          <a:r>
            <a:rPr lang="es-PE" dirty="0" smtClean="0"/>
            <a:t> u otras</a:t>
          </a:r>
          <a:r>
            <a:rPr lang="es-PE" b="1" dirty="0" smtClean="0"/>
            <a:t> pericias</a:t>
          </a:r>
          <a:r>
            <a:rPr lang="es-PE" dirty="0" smtClean="0"/>
            <a:t>, y </a:t>
          </a:r>
        </a:p>
        <a:p>
          <a:pPr algn="just"/>
          <a:r>
            <a:rPr lang="es-PE" dirty="0" smtClean="0"/>
            <a:t>- </a:t>
          </a:r>
          <a:r>
            <a:rPr lang="es-PE" b="1" dirty="0" smtClean="0"/>
            <a:t>Verifica</a:t>
          </a:r>
          <a:r>
            <a:rPr lang="es-PE" dirty="0" smtClean="0"/>
            <a:t>  las víctimas indirectas del feminicidio.</a:t>
          </a:r>
          <a:endParaRPr lang="es-PE" dirty="0"/>
        </a:p>
      </dgm:t>
    </dgm:pt>
    <dgm:pt modelId="{C6AA8A9F-5DD6-4057-B190-77A78D38DB04}" type="parTrans" cxnId="{CBE3A6EB-D31B-4396-AFED-402EA569A41B}">
      <dgm:prSet/>
      <dgm:spPr/>
      <dgm:t>
        <a:bodyPr/>
        <a:lstStyle/>
        <a:p>
          <a:endParaRPr lang="es-PE"/>
        </a:p>
      </dgm:t>
    </dgm:pt>
    <dgm:pt modelId="{AB5B13C5-56F4-4594-9065-E91E30EB159C}" type="sibTrans" cxnId="{CBE3A6EB-D31B-4396-AFED-402EA569A41B}">
      <dgm:prSet/>
      <dgm:spPr/>
      <dgm:t>
        <a:bodyPr/>
        <a:lstStyle/>
        <a:p>
          <a:endParaRPr lang="es-PE"/>
        </a:p>
      </dgm:t>
    </dgm:pt>
    <dgm:pt modelId="{5BCEFCE9-13EE-4A30-A187-44ED0E29665E}">
      <dgm:prSet phldrT="[Texto]" custT="1"/>
      <dgm:spPr/>
      <dgm:t>
        <a:bodyPr/>
        <a:lstStyle/>
        <a:p>
          <a:pPr algn="just"/>
          <a:r>
            <a:rPr lang="es-PE" sz="1600" b="1" dirty="0" smtClean="0"/>
            <a:t>-Comunica</a:t>
          </a:r>
          <a:r>
            <a:rPr lang="es-PE" sz="1600" dirty="0" smtClean="0"/>
            <a:t> al Fiscal de Familia y solicita dicte medidas de protección.</a:t>
          </a:r>
        </a:p>
        <a:p>
          <a:pPr algn="just"/>
          <a:r>
            <a:rPr lang="es-PE" sz="1600" dirty="0" smtClean="0"/>
            <a:t>-Dispone: El apoyo policial</a:t>
          </a:r>
        </a:p>
        <a:p>
          <a:pPr algn="just"/>
          <a:r>
            <a:rPr lang="es-PE" sz="1600" dirty="0" smtClean="0"/>
            <a:t>Convoca al lugar de los hechos al equipo Multidisciplinario: personal policial, criminalística, Medico Legal, psicólogo pericial</a:t>
          </a:r>
        </a:p>
      </dgm:t>
    </dgm:pt>
    <dgm:pt modelId="{61744F39-7C6B-4F30-BEBD-293F8C9199C6}" type="parTrans" cxnId="{14FD1B0D-A02F-4475-A581-FAA6C20FFA5B}">
      <dgm:prSet/>
      <dgm:spPr/>
      <dgm:t>
        <a:bodyPr/>
        <a:lstStyle/>
        <a:p>
          <a:endParaRPr lang="es-PE"/>
        </a:p>
      </dgm:t>
    </dgm:pt>
    <dgm:pt modelId="{7A25C905-7FEF-4F7B-9A6F-A07BC0862BC8}" type="sibTrans" cxnId="{14FD1B0D-A02F-4475-A581-FAA6C20FFA5B}">
      <dgm:prSet/>
      <dgm:spPr/>
      <dgm:t>
        <a:bodyPr/>
        <a:lstStyle/>
        <a:p>
          <a:endParaRPr lang="es-PE"/>
        </a:p>
      </dgm:t>
    </dgm:pt>
    <dgm:pt modelId="{406F955A-4CD6-4A98-A1F0-0D411C9295DA}">
      <dgm:prSet phldrT="[Texto]" custT="1"/>
      <dgm:spPr/>
      <dgm:t>
        <a:bodyPr/>
        <a:lstStyle/>
        <a:p>
          <a:r>
            <a:rPr lang="es-PE" sz="1600" b="1" dirty="0" smtClean="0"/>
            <a:t>L</a:t>
          </a:r>
          <a:r>
            <a:rPr lang="es-PE" sz="2000" b="1" dirty="0" smtClean="0"/>
            <a:t>as victimas indirectas y sean menores de edad se tomara en Cámara </a:t>
          </a:r>
          <a:r>
            <a:rPr lang="es-PE" sz="2000" b="1" dirty="0" err="1" smtClean="0"/>
            <a:t>Gesell</a:t>
          </a:r>
          <a:r>
            <a:rPr lang="es-PE" sz="2000" b="1" dirty="0" smtClean="0"/>
            <a:t> </a:t>
          </a:r>
          <a:endParaRPr lang="es-PE" sz="2000" dirty="0"/>
        </a:p>
      </dgm:t>
    </dgm:pt>
    <dgm:pt modelId="{7F925CEE-DB63-4549-AB17-7FB55DDFFC21}" type="parTrans" cxnId="{12DB33C7-95E1-477D-9CAA-B3F471161BA8}">
      <dgm:prSet/>
      <dgm:spPr/>
      <dgm:t>
        <a:bodyPr/>
        <a:lstStyle/>
        <a:p>
          <a:endParaRPr lang="es-PE"/>
        </a:p>
      </dgm:t>
    </dgm:pt>
    <dgm:pt modelId="{ED44B38A-6227-4D31-B536-D9741B23C9E9}" type="sibTrans" cxnId="{12DB33C7-95E1-477D-9CAA-B3F471161BA8}">
      <dgm:prSet/>
      <dgm:spPr/>
      <dgm:t>
        <a:bodyPr/>
        <a:lstStyle/>
        <a:p>
          <a:endParaRPr lang="es-PE"/>
        </a:p>
      </dgm:t>
    </dgm:pt>
    <dgm:pt modelId="{7077AF17-523B-4360-A9DB-8FF54B62985D}">
      <dgm:prSet custT="1"/>
      <dgm:spPr/>
      <dgm:t>
        <a:bodyPr/>
        <a:lstStyle/>
        <a:p>
          <a:r>
            <a:rPr lang="es-PE" sz="1800" b="1" dirty="0" smtClean="0"/>
            <a:t>Coordina el  patrocinio legal caso feminicidio a la defensa publica del </a:t>
          </a:r>
          <a:r>
            <a:rPr lang="es-PE" sz="1800" b="1" dirty="0" err="1" smtClean="0"/>
            <a:t>Minjus</a:t>
          </a:r>
          <a:r>
            <a:rPr lang="es-PE" sz="1800" b="1" dirty="0" smtClean="0"/>
            <a:t>, </a:t>
          </a:r>
          <a:r>
            <a:rPr lang="es-PE" sz="1800" b="1" dirty="0" err="1" smtClean="0"/>
            <a:t>via</a:t>
          </a:r>
          <a:r>
            <a:rPr lang="es-PE" sz="1800" b="1" dirty="0" smtClean="0"/>
            <a:t> telefónica, correo electrónico, otros</a:t>
          </a:r>
          <a:endParaRPr lang="es-PE" sz="1800" dirty="0"/>
        </a:p>
      </dgm:t>
    </dgm:pt>
    <dgm:pt modelId="{BB9A19CC-9619-4996-B126-D39D59404630}" type="parTrans" cxnId="{22DD5046-B53C-4869-9D35-73D7B1098EB3}">
      <dgm:prSet/>
      <dgm:spPr/>
      <dgm:t>
        <a:bodyPr/>
        <a:lstStyle/>
        <a:p>
          <a:endParaRPr lang="es-PE"/>
        </a:p>
      </dgm:t>
    </dgm:pt>
    <dgm:pt modelId="{5E1374D6-B95D-4CF6-9DF8-0EE36CF159DA}" type="sibTrans" cxnId="{22DD5046-B53C-4869-9D35-73D7B1098EB3}">
      <dgm:prSet/>
      <dgm:spPr/>
      <dgm:t>
        <a:bodyPr/>
        <a:lstStyle/>
        <a:p>
          <a:endParaRPr lang="es-PE"/>
        </a:p>
      </dgm:t>
    </dgm:pt>
    <dgm:pt modelId="{9AAEB6DE-B6B2-41FB-99A0-5A46A0964779}">
      <dgm:prSet custT="1"/>
      <dgm:spPr/>
      <dgm:t>
        <a:bodyPr/>
        <a:lstStyle/>
        <a:p>
          <a:r>
            <a:rPr lang="es-PE" sz="2000" b="1" dirty="0" smtClean="0"/>
            <a:t>Deriva el caso a la </a:t>
          </a:r>
          <a:r>
            <a:rPr lang="es-PE" sz="2000" b="1" dirty="0" err="1" smtClean="0"/>
            <a:t>Udavit</a:t>
          </a:r>
          <a:r>
            <a:rPr lang="es-PE" sz="2000" b="1" dirty="0" smtClean="0"/>
            <a:t>.</a:t>
          </a:r>
        </a:p>
      </dgm:t>
    </dgm:pt>
    <dgm:pt modelId="{F305C705-CE49-428D-B5D7-D9C457464124}" type="parTrans" cxnId="{A6A379A7-F507-4158-898A-70FCD9F5B34E}">
      <dgm:prSet/>
      <dgm:spPr/>
      <dgm:t>
        <a:bodyPr/>
        <a:lstStyle/>
        <a:p>
          <a:endParaRPr lang="es-PE"/>
        </a:p>
      </dgm:t>
    </dgm:pt>
    <dgm:pt modelId="{14DFDA29-7893-4785-94EB-1032436625CC}" type="sibTrans" cxnId="{A6A379A7-F507-4158-898A-70FCD9F5B34E}">
      <dgm:prSet/>
      <dgm:spPr/>
      <dgm:t>
        <a:bodyPr/>
        <a:lstStyle/>
        <a:p>
          <a:endParaRPr lang="es-PE"/>
        </a:p>
      </dgm:t>
    </dgm:pt>
    <dgm:pt modelId="{7B8C573F-9F53-4C84-BA8E-D8311E6D81CE}">
      <dgm:prSet custT="1"/>
      <dgm:spPr/>
      <dgm:t>
        <a:bodyPr/>
        <a:lstStyle/>
        <a:p>
          <a:pPr algn="just"/>
          <a:r>
            <a:rPr lang="es-PE" sz="2000" dirty="0" smtClean="0"/>
            <a:t>En lugares donde no se cuente con un CEM o una UDAVIT, coordinará con las instituciones aliadas para la protección, atención o asistencia correspondiente (legal, psicológica y social)</a:t>
          </a:r>
          <a:endParaRPr lang="es-PE" sz="2000" dirty="0"/>
        </a:p>
      </dgm:t>
    </dgm:pt>
    <dgm:pt modelId="{2126697E-A141-4623-8E3E-96FE9F6D64DC}" type="parTrans" cxnId="{B30AAE4C-900B-4653-967A-2E279244F578}">
      <dgm:prSet/>
      <dgm:spPr/>
      <dgm:t>
        <a:bodyPr/>
        <a:lstStyle/>
        <a:p>
          <a:endParaRPr lang="es-PE"/>
        </a:p>
      </dgm:t>
    </dgm:pt>
    <dgm:pt modelId="{050EE964-4AB1-478F-B837-0028F6EC6DA4}" type="sibTrans" cxnId="{B30AAE4C-900B-4653-967A-2E279244F578}">
      <dgm:prSet/>
      <dgm:spPr/>
      <dgm:t>
        <a:bodyPr/>
        <a:lstStyle/>
        <a:p>
          <a:endParaRPr lang="es-PE"/>
        </a:p>
      </dgm:t>
    </dgm:pt>
    <dgm:pt modelId="{EC79B551-6F88-40F9-B984-E6153E2C805F}" type="pres">
      <dgm:prSet presAssocID="{71806DBB-4DB9-4E69-B715-7E52AC9F6238}" presName="Name0" presStyleCnt="0">
        <dgm:presLayoutVars>
          <dgm:dir/>
          <dgm:resizeHandles val="exact"/>
        </dgm:presLayoutVars>
      </dgm:prSet>
      <dgm:spPr/>
      <dgm:t>
        <a:bodyPr/>
        <a:lstStyle/>
        <a:p>
          <a:endParaRPr lang="es-PE"/>
        </a:p>
      </dgm:t>
    </dgm:pt>
    <dgm:pt modelId="{0444FE56-CC56-4D4D-868B-C1B1DECD9837}" type="pres">
      <dgm:prSet presAssocID="{7E98E2DE-B4BE-475A-9F9E-F1C8A0763A11}" presName="node" presStyleLbl="node1" presStyleIdx="0" presStyleCnt="6">
        <dgm:presLayoutVars>
          <dgm:bulletEnabled val="1"/>
        </dgm:presLayoutVars>
      </dgm:prSet>
      <dgm:spPr/>
      <dgm:t>
        <a:bodyPr/>
        <a:lstStyle/>
        <a:p>
          <a:endParaRPr lang="es-PE"/>
        </a:p>
      </dgm:t>
    </dgm:pt>
    <dgm:pt modelId="{7B128484-4E17-4F9E-AF00-6BF11F57912A}" type="pres">
      <dgm:prSet presAssocID="{AB5B13C5-56F4-4594-9065-E91E30EB159C}" presName="sibTrans" presStyleLbl="sibTrans1D1" presStyleIdx="0" presStyleCnt="5"/>
      <dgm:spPr/>
      <dgm:t>
        <a:bodyPr/>
        <a:lstStyle/>
        <a:p>
          <a:endParaRPr lang="es-PE"/>
        </a:p>
      </dgm:t>
    </dgm:pt>
    <dgm:pt modelId="{E664431F-8346-445B-A875-39E14A39C7C4}" type="pres">
      <dgm:prSet presAssocID="{AB5B13C5-56F4-4594-9065-E91E30EB159C}" presName="connectorText" presStyleLbl="sibTrans1D1" presStyleIdx="0" presStyleCnt="5"/>
      <dgm:spPr/>
      <dgm:t>
        <a:bodyPr/>
        <a:lstStyle/>
        <a:p>
          <a:endParaRPr lang="es-PE"/>
        </a:p>
      </dgm:t>
    </dgm:pt>
    <dgm:pt modelId="{EA6D9E02-0103-4ADA-B62A-EA2C36E241E8}" type="pres">
      <dgm:prSet presAssocID="{5BCEFCE9-13EE-4A30-A187-44ED0E29665E}" presName="node" presStyleLbl="node1" presStyleIdx="1" presStyleCnt="6">
        <dgm:presLayoutVars>
          <dgm:bulletEnabled val="1"/>
        </dgm:presLayoutVars>
      </dgm:prSet>
      <dgm:spPr/>
      <dgm:t>
        <a:bodyPr/>
        <a:lstStyle/>
        <a:p>
          <a:endParaRPr lang="es-PE"/>
        </a:p>
      </dgm:t>
    </dgm:pt>
    <dgm:pt modelId="{BD4F1D78-6E78-4C3B-95A0-2386A547A414}" type="pres">
      <dgm:prSet presAssocID="{7A25C905-7FEF-4F7B-9A6F-A07BC0862BC8}" presName="sibTrans" presStyleLbl="sibTrans1D1" presStyleIdx="1" presStyleCnt="5"/>
      <dgm:spPr/>
      <dgm:t>
        <a:bodyPr/>
        <a:lstStyle/>
        <a:p>
          <a:endParaRPr lang="es-PE"/>
        </a:p>
      </dgm:t>
    </dgm:pt>
    <dgm:pt modelId="{5FFEFA36-5650-4DC0-80C1-A39ABC6FC632}" type="pres">
      <dgm:prSet presAssocID="{7A25C905-7FEF-4F7B-9A6F-A07BC0862BC8}" presName="connectorText" presStyleLbl="sibTrans1D1" presStyleIdx="1" presStyleCnt="5"/>
      <dgm:spPr/>
      <dgm:t>
        <a:bodyPr/>
        <a:lstStyle/>
        <a:p>
          <a:endParaRPr lang="es-PE"/>
        </a:p>
      </dgm:t>
    </dgm:pt>
    <dgm:pt modelId="{763746F1-FF3E-4D94-A325-C460A36C55F4}" type="pres">
      <dgm:prSet presAssocID="{406F955A-4CD6-4A98-A1F0-0D411C9295DA}" presName="node" presStyleLbl="node1" presStyleIdx="2" presStyleCnt="6">
        <dgm:presLayoutVars>
          <dgm:bulletEnabled val="1"/>
        </dgm:presLayoutVars>
      </dgm:prSet>
      <dgm:spPr/>
      <dgm:t>
        <a:bodyPr/>
        <a:lstStyle/>
        <a:p>
          <a:endParaRPr lang="es-PE"/>
        </a:p>
      </dgm:t>
    </dgm:pt>
    <dgm:pt modelId="{7D4072E6-70B5-4BEA-8E49-2636E68EBAB3}" type="pres">
      <dgm:prSet presAssocID="{ED44B38A-6227-4D31-B536-D9741B23C9E9}" presName="sibTrans" presStyleLbl="sibTrans1D1" presStyleIdx="2" presStyleCnt="5"/>
      <dgm:spPr/>
      <dgm:t>
        <a:bodyPr/>
        <a:lstStyle/>
        <a:p>
          <a:endParaRPr lang="es-PE"/>
        </a:p>
      </dgm:t>
    </dgm:pt>
    <dgm:pt modelId="{871A6BBF-9787-4FA3-8A6C-6E12FBE33201}" type="pres">
      <dgm:prSet presAssocID="{ED44B38A-6227-4D31-B536-D9741B23C9E9}" presName="connectorText" presStyleLbl="sibTrans1D1" presStyleIdx="2" presStyleCnt="5"/>
      <dgm:spPr/>
      <dgm:t>
        <a:bodyPr/>
        <a:lstStyle/>
        <a:p>
          <a:endParaRPr lang="es-PE"/>
        </a:p>
      </dgm:t>
    </dgm:pt>
    <dgm:pt modelId="{6DB96520-D0B8-4B72-996F-FD9FBD36B63D}" type="pres">
      <dgm:prSet presAssocID="{9AAEB6DE-B6B2-41FB-99A0-5A46A0964779}" presName="node" presStyleLbl="node1" presStyleIdx="3" presStyleCnt="6" custLinFactNeighborX="-266">
        <dgm:presLayoutVars>
          <dgm:bulletEnabled val="1"/>
        </dgm:presLayoutVars>
      </dgm:prSet>
      <dgm:spPr/>
      <dgm:t>
        <a:bodyPr/>
        <a:lstStyle/>
        <a:p>
          <a:endParaRPr lang="es-PE"/>
        </a:p>
      </dgm:t>
    </dgm:pt>
    <dgm:pt modelId="{FBCD12CE-8778-4251-A2BA-014CD13C528B}" type="pres">
      <dgm:prSet presAssocID="{14DFDA29-7893-4785-94EB-1032436625CC}" presName="sibTrans" presStyleLbl="sibTrans1D1" presStyleIdx="3" presStyleCnt="5"/>
      <dgm:spPr/>
      <dgm:t>
        <a:bodyPr/>
        <a:lstStyle/>
        <a:p>
          <a:endParaRPr lang="es-PE"/>
        </a:p>
      </dgm:t>
    </dgm:pt>
    <dgm:pt modelId="{4C64D5E6-62B2-481D-AEC3-6B02886FA396}" type="pres">
      <dgm:prSet presAssocID="{14DFDA29-7893-4785-94EB-1032436625CC}" presName="connectorText" presStyleLbl="sibTrans1D1" presStyleIdx="3" presStyleCnt="5"/>
      <dgm:spPr/>
      <dgm:t>
        <a:bodyPr/>
        <a:lstStyle/>
        <a:p>
          <a:endParaRPr lang="es-PE"/>
        </a:p>
      </dgm:t>
    </dgm:pt>
    <dgm:pt modelId="{0B80E537-1D7A-4A63-9AFB-90AC49A83979}" type="pres">
      <dgm:prSet presAssocID="{7077AF17-523B-4360-A9DB-8FF54B62985D}" presName="node" presStyleLbl="node1" presStyleIdx="4" presStyleCnt="6" custLinFactNeighborX="-266" custLinFactNeighborY="7622">
        <dgm:presLayoutVars>
          <dgm:bulletEnabled val="1"/>
        </dgm:presLayoutVars>
      </dgm:prSet>
      <dgm:spPr/>
      <dgm:t>
        <a:bodyPr/>
        <a:lstStyle/>
        <a:p>
          <a:endParaRPr lang="es-PE"/>
        </a:p>
      </dgm:t>
    </dgm:pt>
    <dgm:pt modelId="{38756D51-E300-4C48-AE22-0C195E4CDFB9}" type="pres">
      <dgm:prSet presAssocID="{5E1374D6-B95D-4CF6-9DF8-0EE36CF159DA}" presName="sibTrans" presStyleLbl="sibTrans1D1" presStyleIdx="4" presStyleCnt="5"/>
      <dgm:spPr/>
      <dgm:t>
        <a:bodyPr/>
        <a:lstStyle/>
        <a:p>
          <a:endParaRPr lang="es-PE"/>
        </a:p>
      </dgm:t>
    </dgm:pt>
    <dgm:pt modelId="{8599A182-7033-4830-ABBE-0A4DAE5C3EFF}" type="pres">
      <dgm:prSet presAssocID="{5E1374D6-B95D-4CF6-9DF8-0EE36CF159DA}" presName="connectorText" presStyleLbl="sibTrans1D1" presStyleIdx="4" presStyleCnt="5"/>
      <dgm:spPr/>
      <dgm:t>
        <a:bodyPr/>
        <a:lstStyle/>
        <a:p>
          <a:endParaRPr lang="es-PE"/>
        </a:p>
      </dgm:t>
    </dgm:pt>
    <dgm:pt modelId="{9B5BFD71-F657-4979-A0BC-FC3680509154}" type="pres">
      <dgm:prSet presAssocID="{7B8C573F-9F53-4C84-BA8E-D8311E6D81CE}" presName="node" presStyleLbl="node1" presStyleIdx="5" presStyleCnt="6">
        <dgm:presLayoutVars>
          <dgm:bulletEnabled val="1"/>
        </dgm:presLayoutVars>
      </dgm:prSet>
      <dgm:spPr/>
      <dgm:t>
        <a:bodyPr/>
        <a:lstStyle/>
        <a:p>
          <a:endParaRPr lang="es-PE"/>
        </a:p>
      </dgm:t>
    </dgm:pt>
  </dgm:ptLst>
  <dgm:cxnLst>
    <dgm:cxn modelId="{004E79EA-22CA-4108-92DB-F058052DEB90}" type="presOf" srcId="{71806DBB-4DB9-4E69-B715-7E52AC9F6238}" destId="{EC79B551-6F88-40F9-B984-E6153E2C805F}" srcOrd="0" destOrd="0" presId="urn:microsoft.com/office/officeart/2005/8/layout/bProcess3"/>
    <dgm:cxn modelId="{CBE3A6EB-D31B-4396-AFED-402EA569A41B}" srcId="{71806DBB-4DB9-4E69-B715-7E52AC9F6238}" destId="{7E98E2DE-B4BE-475A-9F9E-F1C8A0763A11}" srcOrd="0" destOrd="0" parTransId="{C6AA8A9F-5DD6-4057-B190-77A78D38DB04}" sibTransId="{AB5B13C5-56F4-4594-9065-E91E30EB159C}"/>
    <dgm:cxn modelId="{22DD5046-B53C-4869-9D35-73D7B1098EB3}" srcId="{71806DBB-4DB9-4E69-B715-7E52AC9F6238}" destId="{7077AF17-523B-4360-A9DB-8FF54B62985D}" srcOrd="4" destOrd="0" parTransId="{BB9A19CC-9619-4996-B126-D39D59404630}" sibTransId="{5E1374D6-B95D-4CF6-9DF8-0EE36CF159DA}"/>
    <dgm:cxn modelId="{1EA88A19-A2FC-482E-9E5A-86EB675A9DED}" type="presOf" srcId="{7A25C905-7FEF-4F7B-9A6F-A07BC0862BC8}" destId="{BD4F1D78-6E78-4C3B-95A0-2386A547A414}" srcOrd="0" destOrd="0" presId="urn:microsoft.com/office/officeart/2005/8/layout/bProcess3"/>
    <dgm:cxn modelId="{55586E2A-B51F-4B18-BB5E-1846E6B19364}" type="presOf" srcId="{ED44B38A-6227-4D31-B536-D9741B23C9E9}" destId="{7D4072E6-70B5-4BEA-8E49-2636E68EBAB3}" srcOrd="0" destOrd="0" presId="urn:microsoft.com/office/officeart/2005/8/layout/bProcess3"/>
    <dgm:cxn modelId="{12DB33C7-95E1-477D-9CAA-B3F471161BA8}" srcId="{71806DBB-4DB9-4E69-B715-7E52AC9F6238}" destId="{406F955A-4CD6-4A98-A1F0-0D411C9295DA}" srcOrd="2" destOrd="0" parTransId="{7F925CEE-DB63-4549-AB17-7FB55DDFFC21}" sibTransId="{ED44B38A-6227-4D31-B536-D9741B23C9E9}"/>
    <dgm:cxn modelId="{1E0BB206-CFCD-4C9B-B109-3990F8F8784C}" type="presOf" srcId="{AB5B13C5-56F4-4594-9065-E91E30EB159C}" destId="{E664431F-8346-445B-A875-39E14A39C7C4}" srcOrd="1" destOrd="0" presId="urn:microsoft.com/office/officeart/2005/8/layout/bProcess3"/>
    <dgm:cxn modelId="{B30AAE4C-900B-4653-967A-2E279244F578}" srcId="{71806DBB-4DB9-4E69-B715-7E52AC9F6238}" destId="{7B8C573F-9F53-4C84-BA8E-D8311E6D81CE}" srcOrd="5" destOrd="0" parTransId="{2126697E-A141-4623-8E3E-96FE9F6D64DC}" sibTransId="{050EE964-4AB1-478F-B837-0028F6EC6DA4}"/>
    <dgm:cxn modelId="{E630ED22-9C48-40BF-B0FF-592E373E3595}" type="presOf" srcId="{14DFDA29-7893-4785-94EB-1032436625CC}" destId="{4C64D5E6-62B2-481D-AEC3-6B02886FA396}" srcOrd="1" destOrd="0" presId="urn:microsoft.com/office/officeart/2005/8/layout/bProcess3"/>
    <dgm:cxn modelId="{9E02503B-B0A1-4E07-9E03-3382C12B4B05}" type="presOf" srcId="{7A25C905-7FEF-4F7B-9A6F-A07BC0862BC8}" destId="{5FFEFA36-5650-4DC0-80C1-A39ABC6FC632}" srcOrd="1" destOrd="0" presId="urn:microsoft.com/office/officeart/2005/8/layout/bProcess3"/>
    <dgm:cxn modelId="{73102634-C859-4584-A736-19EE6FC614CB}" type="presOf" srcId="{5BCEFCE9-13EE-4A30-A187-44ED0E29665E}" destId="{EA6D9E02-0103-4ADA-B62A-EA2C36E241E8}" srcOrd="0" destOrd="0" presId="urn:microsoft.com/office/officeart/2005/8/layout/bProcess3"/>
    <dgm:cxn modelId="{A6A379A7-F507-4158-898A-70FCD9F5B34E}" srcId="{71806DBB-4DB9-4E69-B715-7E52AC9F6238}" destId="{9AAEB6DE-B6B2-41FB-99A0-5A46A0964779}" srcOrd="3" destOrd="0" parTransId="{F305C705-CE49-428D-B5D7-D9C457464124}" sibTransId="{14DFDA29-7893-4785-94EB-1032436625CC}"/>
    <dgm:cxn modelId="{5620FB60-F67E-458A-9287-5B13293AEFF7}" type="presOf" srcId="{9AAEB6DE-B6B2-41FB-99A0-5A46A0964779}" destId="{6DB96520-D0B8-4B72-996F-FD9FBD36B63D}" srcOrd="0" destOrd="0" presId="urn:microsoft.com/office/officeart/2005/8/layout/bProcess3"/>
    <dgm:cxn modelId="{16451EF3-48E4-4C05-9E36-E4C6D4E22F1B}" type="presOf" srcId="{7E98E2DE-B4BE-475A-9F9E-F1C8A0763A11}" destId="{0444FE56-CC56-4D4D-868B-C1B1DECD9837}" srcOrd="0" destOrd="0" presId="urn:microsoft.com/office/officeart/2005/8/layout/bProcess3"/>
    <dgm:cxn modelId="{5B3E5A81-9E0C-4C41-A4E5-3C53B19DE5CF}" type="presOf" srcId="{7B8C573F-9F53-4C84-BA8E-D8311E6D81CE}" destId="{9B5BFD71-F657-4979-A0BC-FC3680509154}" srcOrd="0" destOrd="0" presId="urn:microsoft.com/office/officeart/2005/8/layout/bProcess3"/>
    <dgm:cxn modelId="{CE26938E-971B-4E60-B959-A5B50791B53E}" type="presOf" srcId="{ED44B38A-6227-4D31-B536-D9741B23C9E9}" destId="{871A6BBF-9787-4FA3-8A6C-6E12FBE33201}" srcOrd="1" destOrd="0" presId="urn:microsoft.com/office/officeart/2005/8/layout/bProcess3"/>
    <dgm:cxn modelId="{6E3C4BB2-C5D9-4C59-8BE1-F61B963D2912}" type="presOf" srcId="{5E1374D6-B95D-4CF6-9DF8-0EE36CF159DA}" destId="{38756D51-E300-4C48-AE22-0C195E4CDFB9}" srcOrd="0" destOrd="0" presId="urn:microsoft.com/office/officeart/2005/8/layout/bProcess3"/>
    <dgm:cxn modelId="{632B9BC0-B013-47C2-BAE8-3D8F9E3CB837}" type="presOf" srcId="{AB5B13C5-56F4-4594-9065-E91E30EB159C}" destId="{7B128484-4E17-4F9E-AF00-6BF11F57912A}" srcOrd="0" destOrd="0" presId="urn:microsoft.com/office/officeart/2005/8/layout/bProcess3"/>
    <dgm:cxn modelId="{1DEA9491-B3CA-44B5-9321-FC87B2070D42}" type="presOf" srcId="{7077AF17-523B-4360-A9DB-8FF54B62985D}" destId="{0B80E537-1D7A-4A63-9AFB-90AC49A83979}" srcOrd="0" destOrd="0" presId="urn:microsoft.com/office/officeart/2005/8/layout/bProcess3"/>
    <dgm:cxn modelId="{14FD1B0D-A02F-4475-A581-FAA6C20FFA5B}" srcId="{71806DBB-4DB9-4E69-B715-7E52AC9F6238}" destId="{5BCEFCE9-13EE-4A30-A187-44ED0E29665E}" srcOrd="1" destOrd="0" parTransId="{61744F39-7C6B-4F30-BEBD-293F8C9199C6}" sibTransId="{7A25C905-7FEF-4F7B-9A6F-A07BC0862BC8}"/>
    <dgm:cxn modelId="{27DAA440-2FD5-491D-9C80-159329DC130C}" type="presOf" srcId="{5E1374D6-B95D-4CF6-9DF8-0EE36CF159DA}" destId="{8599A182-7033-4830-ABBE-0A4DAE5C3EFF}" srcOrd="1" destOrd="0" presId="urn:microsoft.com/office/officeart/2005/8/layout/bProcess3"/>
    <dgm:cxn modelId="{040C2EF4-2A43-44D3-A721-56DF5C5C6B4D}" type="presOf" srcId="{406F955A-4CD6-4A98-A1F0-0D411C9295DA}" destId="{763746F1-FF3E-4D94-A325-C460A36C55F4}" srcOrd="0" destOrd="0" presId="urn:microsoft.com/office/officeart/2005/8/layout/bProcess3"/>
    <dgm:cxn modelId="{E2817AC7-BA2C-42E5-A246-28A0170AEBC1}" type="presOf" srcId="{14DFDA29-7893-4785-94EB-1032436625CC}" destId="{FBCD12CE-8778-4251-A2BA-014CD13C528B}" srcOrd="0" destOrd="0" presId="urn:microsoft.com/office/officeart/2005/8/layout/bProcess3"/>
    <dgm:cxn modelId="{CC83493C-5275-4884-A238-FBDD5F5047D6}" type="presParOf" srcId="{EC79B551-6F88-40F9-B984-E6153E2C805F}" destId="{0444FE56-CC56-4D4D-868B-C1B1DECD9837}" srcOrd="0" destOrd="0" presId="urn:microsoft.com/office/officeart/2005/8/layout/bProcess3"/>
    <dgm:cxn modelId="{44981C9F-1B67-437F-B4EF-C50CA127ECE8}" type="presParOf" srcId="{EC79B551-6F88-40F9-B984-E6153E2C805F}" destId="{7B128484-4E17-4F9E-AF00-6BF11F57912A}" srcOrd="1" destOrd="0" presId="urn:microsoft.com/office/officeart/2005/8/layout/bProcess3"/>
    <dgm:cxn modelId="{4685F2B9-A9DA-4AE8-AE92-9FE7107C47D0}" type="presParOf" srcId="{7B128484-4E17-4F9E-AF00-6BF11F57912A}" destId="{E664431F-8346-445B-A875-39E14A39C7C4}" srcOrd="0" destOrd="0" presId="urn:microsoft.com/office/officeart/2005/8/layout/bProcess3"/>
    <dgm:cxn modelId="{6D54DAC4-27A1-4CC5-8398-65F9F4270C77}" type="presParOf" srcId="{EC79B551-6F88-40F9-B984-E6153E2C805F}" destId="{EA6D9E02-0103-4ADA-B62A-EA2C36E241E8}" srcOrd="2" destOrd="0" presId="urn:microsoft.com/office/officeart/2005/8/layout/bProcess3"/>
    <dgm:cxn modelId="{77708A3E-8B3C-442F-B340-F8FC3987FD5D}" type="presParOf" srcId="{EC79B551-6F88-40F9-B984-E6153E2C805F}" destId="{BD4F1D78-6E78-4C3B-95A0-2386A547A414}" srcOrd="3" destOrd="0" presId="urn:microsoft.com/office/officeart/2005/8/layout/bProcess3"/>
    <dgm:cxn modelId="{1DC4045D-D516-442C-8343-BBAB29D80A87}" type="presParOf" srcId="{BD4F1D78-6E78-4C3B-95A0-2386A547A414}" destId="{5FFEFA36-5650-4DC0-80C1-A39ABC6FC632}" srcOrd="0" destOrd="0" presId="urn:microsoft.com/office/officeart/2005/8/layout/bProcess3"/>
    <dgm:cxn modelId="{5BC8A50F-809E-47EB-BFA9-9ACE3207D9A4}" type="presParOf" srcId="{EC79B551-6F88-40F9-B984-E6153E2C805F}" destId="{763746F1-FF3E-4D94-A325-C460A36C55F4}" srcOrd="4" destOrd="0" presId="urn:microsoft.com/office/officeart/2005/8/layout/bProcess3"/>
    <dgm:cxn modelId="{A1CB28BF-72B2-4D74-BEE1-2DFF45E2CB5C}" type="presParOf" srcId="{EC79B551-6F88-40F9-B984-E6153E2C805F}" destId="{7D4072E6-70B5-4BEA-8E49-2636E68EBAB3}" srcOrd="5" destOrd="0" presId="urn:microsoft.com/office/officeart/2005/8/layout/bProcess3"/>
    <dgm:cxn modelId="{9B98AFBA-BA24-4AA3-901A-42BB69925AF6}" type="presParOf" srcId="{7D4072E6-70B5-4BEA-8E49-2636E68EBAB3}" destId="{871A6BBF-9787-4FA3-8A6C-6E12FBE33201}" srcOrd="0" destOrd="0" presId="urn:microsoft.com/office/officeart/2005/8/layout/bProcess3"/>
    <dgm:cxn modelId="{76CC4F63-79B0-48EC-AD58-E5A1C6E46CBC}" type="presParOf" srcId="{EC79B551-6F88-40F9-B984-E6153E2C805F}" destId="{6DB96520-D0B8-4B72-996F-FD9FBD36B63D}" srcOrd="6" destOrd="0" presId="urn:microsoft.com/office/officeart/2005/8/layout/bProcess3"/>
    <dgm:cxn modelId="{DDA5D2A2-F35D-446D-822C-CA3B6CB4D28A}" type="presParOf" srcId="{EC79B551-6F88-40F9-B984-E6153E2C805F}" destId="{FBCD12CE-8778-4251-A2BA-014CD13C528B}" srcOrd="7" destOrd="0" presId="urn:microsoft.com/office/officeart/2005/8/layout/bProcess3"/>
    <dgm:cxn modelId="{09CA2C99-974C-4829-A41E-7B3D17F1171E}" type="presParOf" srcId="{FBCD12CE-8778-4251-A2BA-014CD13C528B}" destId="{4C64D5E6-62B2-481D-AEC3-6B02886FA396}" srcOrd="0" destOrd="0" presId="urn:microsoft.com/office/officeart/2005/8/layout/bProcess3"/>
    <dgm:cxn modelId="{EA83DDBC-8BCC-4698-9B8A-65F2A5500DCD}" type="presParOf" srcId="{EC79B551-6F88-40F9-B984-E6153E2C805F}" destId="{0B80E537-1D7A-4A63-9AFB-90AC49A83979}" srcOrd="8" destOrd="0" presId="urn:microsoft.com/office/officeart/2005/8/layout/bProcess3"/>
    <dgm:cxn modelId="{3F69ADF5-0A0E-4509-9E30-C96F10C77CB1}" type="presParOf" srcId="{EC79B551-6F88-40F9-B984-E6153E2C805F}" destId="{38756D51-E300-4C48-AE22-0C195E4CDFB9}" srcOrd="9" destOrd="0" presId="urn:microsoft.com/office/officeart/2005/8/layout/bProcess3"/>
    <dgm:cxn modelId="{4ED9AA20-9358-458A-A0B2-CA1ACAC3BE55}" type="presParOf" srcId="{38756D51-E300-4C48-AE22-0C195E4CDFB9}" destId="{8599A182-7033-4830-ABBE-0A4DAE5C3EFF}" srcOrd="0" destOrd="0" presId="urn:microsoft.com/office/officeart/2005/8/layout/bProcess3"/>
    <dgm:cxn modelId="{19E93B22-DAEB-4A17-AAAD-AC5CD9F24B0F}" type="presParOf" srcId="{EC79B551-6F88-40F9-B984-E6153E2C805F}" destId="{9B5BFD71-F657-4979-A0BC-FC3680509154}"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FE41677-EEC3-449D-A218-F4CF72BDD5E0}" type="doc">
      <dgm:prSet loTypeId="urn:microsoft.com/office/officeart/2005/8/layout/hProcess9" loCatId="process" qsTypeId="urn:microsoft.com/office/officeart/2005/8/quickstyle/simple1" qsCatId="simple" csTypeId="urn:microsoft.com/office/officeart/2005/8/colors/accent1_2" csCatId="accent1" phldr="1"/>
      <dgm:spPr/>
    </dgm:pt>
    <dgm:pt modelId="{4FF01BC3-AD79-4ACF-8BF0-FF61ECDB5408}">
      <dgm:prSet phldrT="[Texto]"/>
      <dgm:spPr/>
      <dgm:t>
        <a:bodyPr/>
        <a:lstStyle/>
        <a:p>
          <a:r>
            <a:rPr lang="es-PE" dirty="0" smtClean="0"/>
            <a:t>Dirige y conduce la investigación </a:t>
          </a:r>
          <a:endParaRPr lang="es-PE" dirty="0"/>
        </a:p>
      </dgm:t>
    </dgm:pt>
    <dgm:pt modelId="{D32EFD83-C71D-4FB2-BDE5-22354298B063}" type="parTrans" cxnId="{AFB1EC6F-3ABE-415C-B617-0458DB145ED8}">
      <dgm:prSet/>
      <dgm:spPr/>
      <dgm:t>
        <a:bodyPr/>
        <a:lstStyle/>
        <a:p>
          <a:endParaRPr lang="es-PE"/>
        </a:p>
      </dgm:t>
    </dgm:pt>
    <dgm:pt modelId="{16A91AA8-9FEE-4233-B873-F8ABC4C31792}" type="sibTrans" cxnId="{AFB1EC6F-3ABE-415C-B617-0458DB145ED8}">
      <dgm:prSet/>
      <dgm:spPr/>
      <dgm:t>
        <a:bodyPr/>
        <a:lstStyle/>
        <a:p>
          <a:endParaRPr lang="es-PE"/>
        </a:p>
      </dgm:t>
    </dgm:pt>
    <dgm:pt modelId="{C15A46E0-6457-4299-8735-1E3D88CCDD10}">
      <dgm:prSet phldrT="[Texto]"/>
      <dgm:spPr/>
      <dgm:t>
        <a:bodyPr/>
        <a:lstStyle/>
        <a:p>
          <a:r>
            <a:rPr lang="es-PE" dirty="0" smtClean="0"/>
            <a:t>Evalúa el riesgo de la víctima  </a:t>
          </a:r>
          <a:endParaRPr lang="es-PE" dirty="0"/>
        </a:p>
      </dgm:t>
    </dgm:pt>
    <dgm:pt modelId="{A778DC95-B3AB-41BA-AF1E-8AC5FF8CD808}" type="parTrans" cxnId="{A03450DF-4DFF-47B2-81E4-3023569A0C6F}">
      <dgm:prSet/>
      <dgm:spPr/>
      <dgm:t>
        <a:bodyPr/>
        <a:lstStyle/>
        <a:p>
          <a:endParaRPr lang="es-PE"/>
        </a:p>
      </dgm:t>
    </dgm:pt>
    <dgm:pt modelId="{0A2A26F4-9FAB-4F7E-9918-5851794F1E01}" type="sibTrans" cxnId="{A03450DF-4DFF-47B2-81E4-3023569A0C6F}">
      <dgm:prSet/>
      <dgm:spPr/>
      <dgm:t>
        <a:bodyPr/>
        <a:lstStyle/>
        <a:p>
          <a:endParaRPr lang="es-PE"/>
        </a:p>
      </dgm:t>
    </dgm:pt>
    <dgm:pt modelId="{DED271C9-A851-4C48-92BA-1C13DB1560E7}">
      <dgm:prSet phldrT="[Texto]"/>
      <dgm:spPr/>
      <dgm:t>
        <a:bodyPr/>
        <a:lstStyle/>
        <a:p>
          <a:r>
            <a:rPr lang="es-PE" dirty="0" smtClean="0"/>
            <a:t>Dicta Medida de Protección </a:t>
          </a:r>
          <a:endParaRPr lang="es-PE" dirty="0"/>
        </a:p>
      </dgm:t>
    </dgm:pt>
    <dgm:pt modelId="{4E62C893-2B37-4D66-B7AC-3D9F70EC5761}" type="parTrans" cxnId="{3F6B6B2C-72F7-4412-97D3-CFF157525572}">
      <dgm:prSet/>
      <dgm:spPr/>
      <dgm:t>
        <a:bodyPr/>
        <a:lstStyle/>
        <a:p>
          <a:endParaRPr lang="es-PE"/>
        </a:p>
      </dgm:t>
    </dgm:pt>
    <dgm:pt modelId="{88C52E5B-606E-41DA-A9E7-88B574BD6687}" type="sibTrans" cxnId="{3F6B6B2C-72F7-4412-97D3-CFF157525572}">
      <dgm:prSet/>
      <dgm:spPr/>
      <dgm:t>
        <a:bodyPr/>
        <a:lstStyle/>
        <a:p>
          <a:endParaRPr lang="es-PE"/>
        </a:p>
      </dgm:t>
    </dgm:pt>
    <dgm:pt modelId="{BD2AD6DE-D221-42B8-A0C2-B17DF49AA2D1}" type="pres">
      <dgm:prSet presAssocID="{CFE41677-EEC3-449D-A218-F4CF72BDD5E0}" presName="CompostProcess" presStyleCnt="0">
        <dgm:presLayoutVars>
          <dgm:dir/>
          <dgm:resizeHandles val="exact"/>
        </dgm:presLayoutVars>
      </dgm:prSet>
      <dgm:spPr/>
    </dgm:pt>
    <dgm:pt modelId="{EF8503AB-8260-4AF2-9C76-8CA1F79199B5}" type="pres">
      <dgm:prSet presAssocID="{CFE41677-EEC3-449D-A218-F4CF72BDD5E0}" presName="arrow" presStyleLbl="bgShp" presStyleIdx="0" presStyleCnt="1"/>
      <dgm:spPr/>
    </dgm:pt>
    <dgm:pt modelId="{22295D3D-D20B-40B9-BA76-F0CA4929D63A}" type="pres">
      <dgm:prSet presAssocID="{CFE41677-EEC3-449D-A218-F4CF72BDD5E0}" presName="linearProcess" presStyleCnt="0"/>
      <dgm:spPr/>
    </dgm:pt>
    <dgm:pt modelId="{3693E80F-93F8-457E-8A47-FA18997470E9}" type="pres">
      <dgm:prSet presAssocID="{4FF01BC3-AD79-4ACF-8BF0-FF61ECDB5408}" presName="textNode" presStyleLbl="node1" presStyleIdx="0" presStyleCnt="3">
        <dgm:presLayoutVars>
          <dgm:bulletEnabled val="1"/>
        </dgm:presLayoutVars>
      </dgm:prSet>
      <dgm:spPr/>
      <dgm:t>
        <a:bodyPr/>
        <a:lstStyle/>
        <a:p>
          <a:endParaRPr lang="es-PE"/>
        </a:p>
      </dgm:t>
    </dgm:pt>
    <dgm:pt modelId="{D5619149-963C-49CC-A5FF-B5838934357E}" type="pres">
      <dgm:prSet presAssocID="{16A91AA8-9FEE-4233-B873-F8ABC4C31792}" presName="sibTrans" presStyleCnt="0"/>
      <dgm:spPr/>
    </dgm:pt>
    <dgm:pt modelId="{25743197-24A6-48E8-A533-662E772297EF}" type="pres">
      <dgm:prSet presAssocID="{C15A46E0-6457-4299-8735-1E3D88CCDD10}" presName="textNode" presStyleLbl="node1" presStyleIdx="1" presStyleCnt="3">
        <dgm:presLayoutVars>
          <dgm:bulletEnabled val="1"/>
        </dgm:presLayoutVars>
      </dgm:prSet>
      <dgm:spPr/>
      <dgm:t>
        <a:bodyPr/>
        <a:lstStyle/>
        <a:p>
          <a:endParaRPr lang="es-PE"/>
        </a:p>
      </dgm:t>
    </dgm:pt>
    <dgm:pt modelId="{1D6490E0-2A06-4B8F-AD9A-E96CBC3D911D}" type="pres">
      <dgm:prSet presAssocID="{0A2A26F4-9FAB-4F7E-9918-5851794F1E01}" presName="sibTrans" presStyleCnt="0"/>
      <dgm:spPr/>
    </dgm:pt>
    <dgm:pt modelId="{5C653187-3140-4B63-B7D2-7A75BC4281DA}" type="pres">
      <dgm:prSet presAssocID="{DED271C9-A851-4C48-92BA-1C13DB1560E7}" presName="textNode" presStyleLbl="node1" presStyleIdx="2" presStyleCnt="3">
        <dgm:presLayoutVars>
          <dgm:bulletEnabled val="1"/>
        </dgm:presLayoutVars>
      </dgm:prSet>
      <dgm:spPr/>
      <dgm:t>
        <a:bodyPr/>
        <a:lstStyle/>
        <a:p>
          <a:endParaRPr lang="es-PE"/>
        </a:p>
      </dgm:t>
    </dgm:pt>
  </dgm:ptLst>
  <dgm:cxnLst>
    <dgm:cxn modelId="{A03450DF-4DFF-47B2-81E4-3023569A0C6F}" srcId="{CFE41677-EEC3-449D-A218-F4CF72BDD5E0}" destId="{C15A46E0-6457-4299-8735-1E3D88CCDD10}" srcOrd="1" destOrd="0" parTransId="{A778DC95-B3AB-41BA-AF1E-8AC5FF8CD808}" sibTransId="{0A2A26F4-9FAB-4F7E-9918-5851794F1E01}"/>
    <dgm:cxn modelId="{AFB1EC6F-3ABE-415C-B617-0458DB145ED8}" srcId="{CFE41677-EEC3-449D-A218-F4CF72BDD5E0}" destId="{4FF01BC3-AD79-4ACF-8BF0-FF61ECDB5408}" srcOrd="0" destOrd="0" parTransId="{D32EFD83-C71D-4FB2-BDE5-22354298B063}" sibTransId="{16A91AA8-9FEE-4233-B873-F8ABC4C31792}"/>
    <dgm:cxn modelId="{28B7E11A-559D-48C5-BE2D-F6C2AD53C114}" type="presOf" srcId="{4FF01BC3-AD79-4ACF-8BF0-FF61ECDB5408}" destId="{3693E80F-93F8-457E-8A47-FA18997470E9}" srcOrd="0" destOrd="0" presId="urn:microsoft.com/office/officeart/2005/8/layout/hProcess9"/>
    <dgm:cxn modelId="{64FD0AB6-D838-4613-AB5A-B84144ABAE11}" type="presOf" srcId="{C15A46E0-6457-4299-8735-1E3D88CCDD10}" destId="{25743197-24A6-48E8-A533-662E772297EF}" srcOrd="0" destOrd="0" presId="urn:microsoft.com/office/officeart/2005/8/layout/hProcess9"/>
    <dgm:cxn modelId="{4867448E-7728-4F89-B092-3EA2DD1FC326}" type="presOf" srcId="{CFE41677-EEC3-449D-A218-F4CF72BDD5E0}" destId="{BD2AD6DE-D221-42B8-A0C2-B17DF49AA2D1}" srcOrd="0" destOrd="0" presId="urn:microsoft.com/office/officeart/2005/8/layout/hProcess9"/>
    <dgm:cxn modelId="{3F6B6B2C-72F7-4412-97D3-CFF157525572}" srcId="{CFE41677-EEC3-449D-A218-F4CF72BDD5E0}" destId="{DED271C9-A851-4C48-92BA-1C13DB1560E7}" srcOrd="2" destOrd="0" parTransId="{4E62C893-2B37-4D66-B7AC-3D9F70EC5761}" sibTransId="{88C52E5B-606E-41DA-A9E7-88B574BD6687}"/>
    <dgm:cxn modelId="{03F0A60E-C7B9-42BD-AC4C-7ED8A78D20A9}" type="presOf" srcId="{DED271C9-A851-4C48-92BA-1C13DB1560E7}" destId="{5C653187-3140-4B63-B7D2-7A75BC4281DA}" srcOrd="0" destOrd="0" presId="urn:microsoft.com/office/officeart/2005/8/layout/hProcess9"/>
    <dgm:cxn modelId="{C63A4DF9-3CB0-4E4F-9890-C447D7AC2B51}" type="presParOf" srcId="{BD2AD6DE-D221-42B8-A0C2-B17DF49AA2D1}" destId="{EF8503AB-8260-4AF2-9C76-8CA1F79199B5}" srcOrd="0" destOrd="0" presId="urn:microsoft.com/office/officeart/2005/8/layout/hProcess9"/>
    <dgm:cxn modelId="{42615218-6BD6-4D70-89F8-FBF27C7CD0E1}" type="presParOf" srcId="{BD2AD6DE-D221-42B8-A0C2-B17DF49AA2D1}" destId="{22295D3D-D20B-40B9-BA76-F0CA4929D63A}" srcOrd="1" destOrd="0" presId="urn:microsoft.com/office/officeart/2005/8/layout/hProcess9"/>
    <dgm:cxn modelId="{822E19DF-E28C-4EBE-814A-85F01C884B2A}" type="presParOf" srcId="{22295D3D-D20B-40B9-BA76-F0CA4929D63A}" destId="{3693E80F-93F8-457E-8A47-FA18997470E9}" srcOrd="0" destOrd="0" presId="urn:microsoft.com/office/officeart/2005/8/layout/hProcess9"/>
    <dgm:cxn modelId="{E3BF3D9D-66E8-4FCB-8600-CF22DF9531B4}" type="presParOf" srcId="{22295D3D-D20B-40B9-BA76-F0CA4929D63A}" destId="{D5619149-963C-49CC-A5FF-B5838934357E}" srcOrd="1" destOrd="0" presId="urn:microsoft.com/office/officeart/2005/8/layout/hProcess9"/>
    <dgm:cxn modelId="{83739F2F-2F0B-4EEC-B1F3-94200D354F51}" type="presParOf" srcId="{22295D3D-D20B-40B9-BA76-F0CA4929D63A}" destId="{25743197-24A6-48E8-A533-662E772297EF}" srcOrd="2" destOrd="0" presId="urn:microsoft.com/office/officeart/2005/8/layout/hProcess9"/>
    <dgm:cxn modelId="{DE4CAFA8-7F75-4A2E-8855-F671116099EC}" type="presParOf" srcId="{22295D3D-D20B-40B9-BA76-F0CA4929D63A}" destId="{1D6490E0-2A06-4B8F-AD9A-E96CBC3D911D}" srcOrd="3" destOrd="0" presId="urn:microsoft.com/office/officeart/2005/8/layout/hProcess9"/>
    <dgm:cxn modelId="{2C17EA56-870A-46EB-A4BB-B7B161339BA8}" type="presParOf" srcId="{22295D3D-D20B-40B9-BA76-F0CA4929D63A}" destId="{5C653187-3140-4B63-B7D2-7A75BC4281D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0EFC9B2-5105-4A54-A425-2B3DC0F51000}" type="doc">
      <dgm:prSet loTypeId="urn:microsoft.com/office/officeart/2005/8/layout/venn3" loCatId="relationship" qsTypeId="urn:microsoft.com/office/officeart/2005/8/quickstyle/simple1" qsCatId="simple" csTypeId="urn:microsoft.com/office/officeart/2005/8/colors/accent1_2" csCatId="accent1" phldr="1"/>
      <dgm:spPr/>
    </dgm:pt>
    <dgm:pt modelId="{4379449D-9B7C-4C5F-9FD2-62146BCB4C51}">
      <dgm:prSet phldrT="[Texto]"/>
      <dgm:spPr/>
      <dgm:t>
        <a:bodyPr/>
        <a:lstStyle/>
        <a:p>
          <a:r>
            <a:rPr lang="es-PE" dirty="0" smtClean="0"/>
            <a:t>DONDE OCURRIERON LOS HECHOS </a:t>
          </a:r>
          <a:endParaRPr lang="es-PE" dirty="0"/>
        </a:p>
      </dgm:t>
    </dgm:pt>
    <dgm:pt modelId="{6FEBEC92-EC97-472A-8D72-7A3BE83E4613}" type="parTrans" cxnId="{1C7041C0-4CEB-413E-B447-54A060F355A7}">
      <dgm:prSet/>
      <dgm:spPr/>
      <dgm:t>
        <a:bodyPr/>
        <a:lstStyle/>
        <a:p>
          <a:endParaRPr lang="es-PE"/>
        </a:p>
      </dgm:t>
    </dgm:pt>
    <dgm:pt modelId="{55D25022-73F3-45E9-8784-66028703D052}" type="sibTrans" cxnId="{1C7041C0-4CEB-413E-B447-54A060F355A7}">
      <dgm:prSet/>
      <dgm:spPr/>
      <dgm:t>
        <a:bodyPr/>
        <a:lstStyle/>
        <a:p>
          <a:endParaRPr lang="es-PE"/>
        </a:p>
      </dgm:t>
    </dgm:pt>
    <dgm:pt modelId="{CF2265E8-18CF-4C27-BAA5-40C7348D7DD8}">
      <dgm:prSet/>
      <dgm:spPr/>
      <dgm:t>
        <a:bodyPr/>
        <a:lstStyle/>
        <a:p>
          <a:r>
            <a:rPr lang="es-PE" dirty="0" smtClean="0"/>
            <a:t> DOMICILIO</a:t>
          </a:r>
          <a:endParaRPr lang="es-PE" dirty="0"/>
        </a:p>
      </dgm:t>
    </dgm:pt>
    <dgm:pt modelId="{70057994-FD0D-43F0-98B3-6C2C0CADE38D}" type="parTrans" cxnId="{238D6A8F-1431-4BE5-9DDB-C0EA726EDAB5}">
      <dgm:prSet/>
      <dgm:spPr/>
      <dgm:t>
        <a:bodyPr/>
        <a:lstStyle/>
        <a:p>
          <a:endParaRPr lang="es-PE"/>
        </a:p>
      </dgm:t>
    </dgm:pt>
    <dgm:pt modelId="{06264182-7372-492C-AFFE-4882CCA3ABE9}" type="sibTrans" cxnId="{238D6A8F-1431-4BE5-9DDB-C0EA726EDAB5}">
      <dgm:prSet/>
      <dgm:spPr/>
      <dgm:t>
        <a:bodyPr/>
        <a:lstStyle/>
        <a:p>
          <a:endParaRPr lang="es-PE"/>
        </a:p>
      </dgm:t>
    </dgm:pt>
    <dgm:pt modelId="{D8AC4FD5-C4C8-40E7-B8E0-0EE18E9E97B6}">
      <dgm:prSet phldrT="[Texto]"/>
      <dgm:spPr/>
      <dgm:t>
        <a:bodyPr/>
        <a:lstStyle/>
        <a:p>
          <a:r>
            <a:rPr lang="es-PE" dirty="0" smtClean="0"/>
            <a:t>LA VARIACIÓN DE DOMICILIO POSTERIOR NO VARIA LA COMPETENCIA DEL FISCAL</a:t>
          </a:r>
          <a:endParaRPr lang="es-PE" dirty="0"/>
        </a:p>
      </dgm:t>
    </dgm:pt>
    <dgm:pt modelId="{2183C89A-306F-4333-94CB-EC480FAF5444}" type="parTrans" cxnId="{6D44E722-A24F-4081-85E8-DF6AADD803DA}">
      <dgm:prSet/>
      <dgm:spPr/>
      <dgm:t>
        <a:bodyPr/>
        <a:lstStyle/>
        <a:p>
          <a:endParaRPr lang="es-PE"/>
        </a:p>
      </dgm:t>
    </dgm:pt>
    <dgm:pt modelId="{9A7F12F7-D8CF-42C5-8C4F-D301757A91AE}" type="sibTrans" cxnId="{6D44E722-A24F-4081-85E8-DF6AADD803DA}">
      <dgm:prSet/>
      <dgm:spPr/>
      <dgm:t>
        <a:bodyPr/>
        <a:lstStyle/>
        <a:p>
          <a:endParaRPr lang="es-PE"/>
        </a:p>
      </dgm:t>
    </dgm:pt>
    <dgm:pt modelId="{4D95EB39-3801-42F5-A632-6DD89FA32790}" type="pres">
      <dgm:prSet presAssocID="{00EFC9B2-5105-4A54-A425-2B3DC0F51000}" presName="Name0" presStyleCnt="0">
        <dgm:presLayoutVars>
          <dgm:dir/>
          <dgm:resizeHandles val="exact"/>
        </dgm:presLayoutVars>
      </dgm:prSet>
      <dgm:spPr/>
    </dgm:pt>
    <dgm:pt modelId="{76B5C3CF-A3CA-442E-8A64-7B636AD5AE03}" type="pres">
      <dgm:prSet presAssocID="{CF2265E8-18CF-4C27-BAA5-40C7348D7DD8}" presName="Name5" presStyleLbl="vennNode1" presStyleIdx="0" presStyleCnt="3" custLinFactNeighborY="351">
        <dgm:presLayoutVars>
          <dgm:bulletEnabled val="1"/>
        </dgm:presLayoutVars>
      </dgm:prSet>
      <dgm:spPr/>
      <dgm:t>
        <a:bodyPr/>
        <a:lstStyle/>
        <a:p>
          <a:endParaRPr lang="es-PE"/>
        </a:p>
      </dgm:t>
    </dgm:pt>
    <dgm:pt modelId="{D1506401-F3E4-49D3-B767-45660F6F4231}" type="pres">
      <dgm:prSet presAssocID="{06264182-7372-492C-AFFE-4882CCA3ABE9}" presName="space" presStyleCnt="0"/>
      <dgm:spPr/>
    </dgm:pt>
    <dgm:pt modelId="{FA22AF3E-CC3C-43A8-BD7F-4025F68B21F4}" type="pres">
      <dgm:prSet presAssocID="{4379449D-9B7C-4C5F-9FD2-62146BCB4C51}" presName="Name5" presStyleLbl="vennNode1" presStyleIdx="1" presStyleCnt="3">
        <dgm:presLayoutVars>
          <dgm:bulletEnabled val="1"/>
        </dgm:presLayoutVars>
      </dgm:prSet>
      <dgm:spPr/>
      <dgm:t>
        <a:bodyPr/>
        <a:lstStyle/>
        <a:p>
          <a:endParaRPr lang="es-PE"/>
        </a:p>
      </dgm:t>
    </dgm:pt>
    <dgm:pt modelId="{420328FE-4700-4E0C-BD2A-065B19CA85BD}" type="pres">
      <dgm:prSet presAssocID="{55D25022-73F3-45E9-8784-66028703D052}" presName="space" presStyleCnt="0"/>
      <dgm:spPr/>
    </dgm:pt>
    <dgm:pt modelId="{5D012EFF-D8CD-4A68-B853-F2E164CC24CE}" type="pres">
      <dgm:prSet presAssocID="{D8AC4FD5-C4C8-40E7-B8E0-0EE18E9E97B6}" presName="Name5" presStyleLbl="vennNode1" presStyleIdx="2" presStyleCnt="3">
        <dgm:presLayoutVars>
          <dgm:bulletEnabled val="1"/>
        </dgm:presLayoutVars>
      </dgm:prSet>
      <dgm:spPr/>
      <dgm:t>
        <a:bodyPr/>
        <a:lstStyle/>
        <a:p>
          <a:endParaRPr lang="es-PE"/>
        </a:p>
      </dgm:t>
    </dgm:pt>
  </dgm:ptLst>
  <dgm:cxnLst>
    <dgm:cxn modelId="{238D6A8F-1431-4BE5-9DDB-C0EA726EDAB5}" srcId="{00EFC9B2-5105-4A54-A425-2B3DC0F51000}" destId="{CF2265E8-18CF-4C27-BAA5-40C7348D7DD8}" srcOrd="0" destOrd="0" parTransId="{70057994-FD0D-43F0-98B3-6C2C0CADE38D}" sibTransId="{06264182-7372-492C-AFFE-4882CCA3ABE9}"/>
    <dgm:cxn modelId="{4EF7F0C8-4355-469F-9DFB-8DA98A15E78B}" type="presOf" srcId="{CF2265E8-18CF-4C27-BAA5-40C7348D7DD8}" destId="{76B5C3CF-A3CA-442E-8A64-7B636AD5AE03}" srcOrd="0" destOrd="0" presId="urn:microsoft.com/office/officeart/2005/8/layout/venn3"/>
    <dgm:cxn modelId="{1C7041C0-4CEB-413E-B447-54A060F355A7}" srcId="{00EFC9B2-5105-4A54-A425-2B3DC0F51000}" destId="{4379449D-9B7C-4C5F-9FD2-62146BCB4C51}" srcOrd="1" destOrd="0" parTransId="{6FEBEC92-EC97-472A-8D72-7A3BE83E4613}" sibTransId="{55D25022-73F3-45E9-8784-66028703D052}"/>
    <dgm:cxn modelId="{4EACCDFE-1FBB-4E39-99DF-A5D5A1F31377}" type="presOf" srcId="{00EFC9B2-5105-4A54-A425-2B3DC0F51000}" destId="{4D95EB39-3801-42F5-A632-6DD89FA32790}" srcOrd="0" destOrd="0" presId="urn:microsoft.com/office/officeart/2005/8/layout/venn3"/>
    <dgm:cxn modelId="{6D44E722-A24F-4081-85E8-DF6AADD803DA}" srcId="{00EFC9B2-5105-4A54-A425-2B3DC0F51000}" destId="{D8AC4FD5-C4C8-40E7-B8E0-0EE18E9E97B6}" srcOrd="2" destOrd="0" parTransId="{2183C89A-306F-4333-94CB-EC480FAF5444}" sibTransId="{9A7F12F7-D8CF-42C5-8C4F-D301757A91AE}"/>
    <dgm:cxn modelId="{BA3759D7-C99C-424C-95BF-5447D79788DF}" type="presOf" srcId="{4379449D-9B7C-4C5F-9FD2-62146BCB4C51}" destId="{FA22AF3E-CC3C-43A8-BD7F-4025F68B21F4}" srcOrd="0" destOrd="0" presId="urn:microsoft.com/office/officeart/2005/8/layout/venn3"/>
    <dgm:cxn modelId="{CDF4F721-8857-46E4-BECD-3B3AD74E1A60}" type="presOf" srcId="{D8AC4FD5-C4C8-40E7-B8E0-0EE18E9E97B6}" destId="{5D012EFF-D8CD-4A68-B853-F2E164CC24CE}" srcOrd="0" destOrd="0" presId="urn:microsoft.com/office/officeart/2005/8/layout/venn3"/>
    <dgm:cxn modelId="{E2593793-B26A-449D-A1CD-69F5A3C6BC49}" type="presParOf" srcId="{4D95EB39-3801-42F5-A632-6DD89FA32790}" destId="{76B5C3CF-A3CA-442E-8A64-7B636AD5AE03}" srcOrd="0" destOrd="0" presId="urn:microsoft.com/office/officeart/2005/8/layout/venn3"/>
    <dgm:cxn modelId="{9645B3F2-4537-4627-81B7-57D865E83BDA}" type="presParOf" srcId="{4D95EB39-3801-42F5-A632-6DD89FA32790}" destId="{D1506401-F3E4-49D3-B767-45660F6F4231}" srcOrd="1" destOrd="0" presId="urn:microsoft.com/office/officeart/2005/8/layout/venn3"/>
    <dgm:cxn modelId="{1CB671A1-4726-4F2D-AE1B-83570E53F0F7}" type="presParOf" srcId="{4D95EB39-3801-42F5-A632-6DD89FA32790}" destId="{FA22AF3E-CC3C-43A8-BD7F-4025F68B21F4}" srcOrd="2" destOrd="0" presId="urn:microsoft.com/office/officeart/2005/8/layout/venn3"/>
    <dgm:cxn modelId="{3B16893E-B76F-4AE3-858E-B0FB85A1805A}" type="presParOf" srcId="{4D95EB39-3801-42F5-A632-6DD89FA32790}" destId="{420328FE-4700-4E0C-BD2A-065B19CA85BD}" srcOrd="3" destOrd="0" presId="urn:microsoft.com/office/officeart/2005/8/layout/venn3"/>
    <dgm:cxn modelId="{CE00EB55-FA5D-4149-8ADC-ADBF16CBDEA3}" type="presParOf" srcId="{4D95EB39-3801-42F5-A632-6DD89FA32790}" destId="{5D012EFF-D8CD-4A68-B853-F2E164CC24CE}"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748D383-D055-4281-A097-146A7F16E376}" type="doc">
      <dgm:prSet loTypeId="urn:microsoft.com/office/officeart/2005/8/layout/arrow2" loCatId="process" qsTypeId="urn:microsoft.com/office/officeart/2005/8/quickstyle/simple1" qsCatId="simple" csTypeId="urn:microsoft.com/office/officeart/2005/8/colors/accent1_2" csCatId="accent1" phldr="1"/>
      <dgm:spPr/>
    </dgm:pt>
    <dgm:pt modelId="{CC759719-C932-4ED6-9CFF-520EFFEE3823}">
      <dgm:prSet phldrT="[Texto]"/>
      <dgm:spPr/>
      <dgm:t>
        <a:bodyPr/>
        <a:lstStyle/>
        <a:p>
          <a:r>
            <a:rPr lang="es-PE" dirty="0" smtClean="0"/>
            <a:t>Remite lo actuado al Juzgado de Familia</a:t>
          </a:r>
          <a:endParaRPr lang="es-PE" dirty="0"/>
        </a:p>
      </dgm:t>
    </dgm:pt>
    <dgm:pt modelId="{F714843C-C47F-477C-9CEE-43749F1BE688}" type="parTrans" cxnId="{C5CCB29B-9A11-407B-8B18-2C16BC7EAF23}">
      <dgm:prSet/>
      <dgm:spPr/>
      <dgm:t>
        <a:bodyPr/>
        <a:lstStyle/>
        <a:p>
          <a:endParaRPr lang="es-PE"/>
        </a:p>
      </dgm:t>
    </dgm:pt>
    <dgm:pt modelId="{127276DD-4218-4D8E-8142-996EC0488FA1}" type="sibTrans" cxnId="{C5CCB29B-9A11-407B-8B18-2C16BC7EAF23}">
      <dgm:prSet/>
      <dgm:spPr/>
      <dgm:t>
        <a:bodyPr/>
        <a:lstStyle/>
        <a:p>
          <a:endParaRPr lang="es-PE"/>
        </a:p>
      </dgm:t>
    </dgm:pt>
    <dgm:pt modelId="{0CD61D55-B1BD-41F7-8BB9-11261EC80ED6}">
      <dgm:prSet phldrT="[Texto]"/>
      <dgm:spPr/>
      <dgm:t>
        <a:bodyPr/>
        <a:lstStyle/>
        <a:p>
          <a:r>
            <a:rPr lang="es-PE" dirty="0" smtClean="0"/>
            <a:t>Para las medidas de Protección o cautelares </a:t>
          </a:r>
          <a:endParaRPr lang="es-PE" dirty="0"/>
        </a:p>
      </dgm:t>
    </dgm:pt>
    <dgm:pt modelId="{CAE8AACD-DA9C-4B61-94CA-B8019CA70A04}" type="parTrans" cxnId="{80A1BD6D-668B-44CC-BDEE-704EAE0E5B20}">
      <dgm:prSet/>
      <dgm:spPr/>
      <dgm:t>
        <a:bodyPr/>
        <a:lstStyle/>
        <a:p>
          <a:endParaRPr lang="es-PE"/>
        </a:p>
      </dgm:t>
    </dgm:pt>
    <dgm:pt modelId="{12E5E14C-97D9-4A2A-8499-CA7BA1D59A3B}" type="sibTrans" cxnId="{80A1BD6D-668B-44CC-BDEE-704EAE0E5B20}">
      <dgm:prSet/>
      <dgm:spPr/>
      <dgm:t>
        <a:bodyPr/>
        <a:lstStyle/>
        <a:p>
          <a:endParaRPr lang="es-PE"/>
        </a:p>
      </dgm:t>
    </dgm:pt>
    <dgm:pt modelId="{644D71D2-220D-4294-9F6E-7E1EAD282180}">
      <dgm:prSet phldrT="[Texto]"/>
      <dgm:spPr/>
      <dgm:t>
        <a:bodyPr/>
        <a:lstStyle/>
        <a:p>
          <a:r>
            <a:rPr lang="es-PE" dirty="0" smtClean="0"/>
            <a:t>Solicita investigación  ante la UPE en caso de ser necesario.</a:t>
          </a:r>
        </a:p>
      </dgm:t>
    </dgm:pt>
    <dgm:pt modelId="{780B9B08-2324-4102-BC05-43703425E8D3}" type="parTrans" cxnId="{FD737580-B58E-47DF-ABD7-3BE1A6845EC1}">
      <dgm:prSet/>
      <dgm:spPr/>
      <dgm:t>
        <a:bodyPr/>
        <a:lstStyle/>
        <a:p>
          <a:endParaRPr lang="es-PE"/>
        </a:p>
      </dgm:t>
    </dgm:pt>
    <dgm:pt modelId="{04DC8283-36A6-4173-AA47-0912E475AD81}" type="sibTrans" cxnId="{FD737580-B58E-47DF-ABD7-3BE1A6845EC1}">
      <dgm:prSet/>
      <dgm:spPr/>
      <dgm:t>
        <a:bodyPr/>
        <a:lstStyle/>
        <a:p>
          <a:endParaRPr lang="es-PE"/>
        </a:p>
      </dgm:t>
    </dgm:pt>
    <dgm:pt modelId="{6F7DAE5B-4646-4E0C-A9DD-0AF424D89B85}" type="pres">
      <dgm:prSet presAssocID="{F748D383-D055-4281-A097-146A7F16E376}" presName="arrowDiagram" presStyleCnt="0">
        <dgm:presLayoutVars>
          <dgm:chMax val="5"/>
          <dgm:dir/>
          <dgm:resizeHandles val="exact"/>
        </dgm:presLayoutVars>
      </dgm:prSet>
      <dgm:spPr/>
    </dgm:pt>
    <dgm:pt modelId="{E4FDD111-8998-491C-87E7-C0468B674780}" type="pres">
      <dgm:prSet presAssocID="{F748D383-D055-4281-A097-146A7F16E376}" presName="arrow" presStyleLbl="bgShp" presStyleIdx="0" presStyleCnt="1"/>
      <dgm:spPr/>
    </dgm:pt>
    <dgm:pt modelId="{F48F9FFE-0C0F-4ADD-B6CE-EA9ADC6F590B}" type="pres">
      <dgm:prSet presAssocID="{F748D383-D055-4281-A097-146A7F16E376}" presName="arrowDiagram3" presStyleCnt="0"/>
      <dgm:spPr/>
    </dgm:pt>
    <dgm:pt modelId="{51A47BC4-7FC2-4689-B2BC-FCB6BF1546F1}" type="pres">
      <dgm:prSet presAssocID="{CC759719-C932-4ED6-9CFF-520EFFEE3823}" presName="bullet3a" presStyleLbl="node1" presStyleIdx="0" presStyleCnt="3"/>
      <dgm:spPr/>
    </dgm:pt>
    <dgm:pt modelId="{C08EA8D9-4F2A-495D-8B3A-726BBB3931D2}" type="pres">
      <dgm:prSet presAssocID="{CC759719-C932-4ED6-9CFF-520EFFEE3823}" presName="textBox3a" presStyleLbl="revTx" presStyleIdx="0" presStyleCnt="3">
        <dgm:presLayoutVars>
          <dgm:bulletEnabled val="1"/>
        </dgm:presLayoutVars>
      </dgm:prSet>
      <dgm:spPr/>
      <dgm:t>
        <a:bodyPr/>
        <a:lstStyle/>
        <a:p>
          <a:endParaRPr lang="es-PE"/>
        </a:p>
      </dgm:t>
    </dgm:pt>
    <dgm:pt modelId="{2CEB3910-5E56-421C-AC2D-82D1B23EC08A}" type="pres">
      <dgm:prSet presAssocID="{0CD61D55-B1BD-41F7-8BB9-11261EC80ED6}" presName="bullet3b" presStyleLbl="node1" presStyleIdx="1" presStyleCnt="3"/>
      <dgm:spPr/>
    </dgm:pt>
    <dgm:pt modelId="{20036196-CA9E-4EF2-8DD4-3B144FABDA8A}" type="pres">
      <dgm:prSet presAssocID="{0CD61D55-B1BD-41F7-8BB9-11261EC80ED6}" presName="textBox3b" presStyleLbl="revTx" presStyleIdx="1" presStyleCnt="3">
        <dgm:presLayoutVars>
          <dgm:bulletEnabled val="1"/>
        </dgm:presLayoutVars>
      </dgm:prSet>
      <dgm:spPr/>
      <dgm:t>
        <a:bodyPr/>
        <a:lstStyle/>
        <a:p>
          <a:endParaRPr lang="es-PE"/>
        </a:p>
      </dgm:t>
    </dgm:pt>
    <dgm:pt modelId="{FFB029E1-82DE-49D9-9DA0-7A9A32DD9B95}" type="pres">
      <dgm:prSet presAssocID="{644D71D2-220D-4294-9F6E-7E1EAD282180}" presName="bullet3c" presStyleLbl="node1" presStyleIdx="2" presStyleCnt="3"/>
      <dgm:spPr/>
    </dgm:pt>
    <dgm:pt modelId="{CB9882F6-1BC0-4F20-82E4-E9B64710E303}" type="pres">
      <dgm:prSet presAssocID="{644D71D2-220D-4294-9F6E-7E1EAD282180}" presName="textBox3c" presStyleLbl="revTx" presStyleIdx="2" presStyleCnt="3">
        <dgm:presLayoutVars>
          <dgm:bulletEnabled val="1"/>
        </dgm:presLayoutVars>
      </dgm:prSet>
      <dgm:spPr/>
      <dgm:t>
        <a:bodyPr/>
        <a:lstStyle/>
        <a:p>
          <a:endParaRPr lang="es-PE"/>
        </a:p>
      </dgm:t>
    </dgm:pt>
  </dgm:ptLst>
  <dgm:cxnLst>
    <dgm:cxn modelId="{2397E07F-813A-4817-ABBE-1B562CC14429}" type="presOf" srcId="{0CD61D55-B1BD-41F7-8BB9-11261EC80ED6}" destId="{20036196-CA9E-4EF2-8DD4-3B144FABDA8A}" srcOrd="0" destOrd="0" presId="urn:microsoft.com/office/officeart/2005/8/layout/arrow2"/>
    <dgm:cxn modelId="{B3EBE35C-A1BD-415A-844E-8FD284040BBE}" type="presOf" srcId="{CC759719-C932-4ED6-9CFF-520EFFEE3823}" destId="{C08EA8D9-4F2A-495D-8B3A-726BBB3931D2}" srcOrd="0" destOrd="0" presId="urn:microsoft.com/office/officeart/2005/8/layout/arrow2"/>
    <dgm:cxn modelId="{1CE11E39-358D-47D5-8286-D8B0D22CA2AF}" type="presOf" srcId="{644D71D2-220D-4294-9F6E-7E1EAD282180}" destId="{CB9882F6-1BC0-4F20-82E4-E9B64710E303}" srcOrd="0" destOrd="0" presId="urn:microsoft.com/office/officeart/2005/8/layout/arrow2"/>
    <dgm:cxn modelId="{80A1BD6D-668B-44CC-BDEE-704EAE0E5B20}" srcId="{F748D383-D055-4281-A097-146A7F16E376}" destId="{0CD61D55-B1BD-41F7-8BB9-11261EC80ED6}" srcOrd="1" destOrd="0" parTransId="{CAE8AACD-DA9C-4B61-94CA-B8019CA70A04}" sibTransId="{12E5E14C-97D9-4A2A-8499-CA7BA1D59A3B}"/>
    <dgm:cxn modelId="{C5CCB29B-9A11-407B-8B18-2C16BC7EAF23}" srcId="{F748D383-D055-4281-A097-146A7F16E376}" destId="{CC759719-C932-4ED6-9CFF-520EFFEE3823}" srcOrd="0" destOrd="0" parTransId="{F714843C-C47F-477C-9CEE-43749F1BE688}" sibTransId="{127276DD-4218-4D8E-8142-996EC0488FA1}"/>
    <dgm:cxn modelId="{FD737580-B58E-47DF-ABD7-3BE1A6845EC1}" srcId="{F748D383-D055-4281-A097-146A7F16E376}" destId="{644D71D2-220D-4294-9F6E-7E1EAD282180}" srcOrd="2" destOrd="0" parTransId="{780B9B08-2324-4102-BC05-43703425E8D3}" sibTransId="{04DC8283-36A6-4173-AA47-0912E475AD81}"/>
    <dgm:cxn modelId="{E0834114-2F7B-493F-95C3-4FF3797C3A0A}" type="presOf" srcId="{F748D383-D055-4281-A097-146A7F16E376}" destId="{6F7DAE5B-4646-4E0C-A9DD-0AF424D89B85}" srcOrd="0" destOrd="0" presId="urn:microsoft.com/office/officeart/2005/8/layout/arrow2"/>
    <dgm:cxn modelId="{03971CC7-986F-44E9-A415-4AE521DD63EA}" type="presParOf" srcId="{6F7DAE5B-4646-4E0C-A9DD-0AF424D89B85}" destId="{E4FDD111-8998-491C-87E7-C0468B674780}" srcOrd="0" destOrd="0" presId="urn:microsoft.com/office/officeart/2005/8/layout/arrow2"/>
    <dgm:cxn modelId="{4EFFBEE6-1095-45B5-8E61-904B2C97E15B}" type="presParOf" srcId="{6F7DAE5B-4646-4E0C-A9DD-0AF424D89B85}" destId="{F48F9FFE-0C0F-4ADD-B6CE-EA9ADC6F590B}" srcOrd="1" destOrd="0" presId="urn:microsoft.com/office/officeart/2005/8/layout/arrow2"/>
    <dgm:cxn modelId="{D689E944-9732-482A-8327-5F34532E2EB9}" type="presParOf" srcId="{F48F9FFE-0C0F-4ADD-B6CE-EA9ADC6F590B}" destId="{51A47BC4-7FC2-4689-B2BC-FCB6BF1546F1}" srcOrd="0" destOrd="0" presId="urn:microsoft.com/office/officeart/2005/8/layout/arrow2"/>
    <dgm:cxn modelId="{9A870755-03D8-4B31-B89E-DA6476BECF27}" type="presParOf" srcId="{F48F9FFE-0C0F-4ADD-B6CE-EA9ADC6F590B}" destId="{C08EA8D9-4F2A-495D-8B3A-726BBB3931D2}" srcOrd="1" destOrd="0" presId="urn:microsoft.com/office/officeart/2005/8/layout/arrow2"/>
    <dgm:cxn modelId="{162E8FFD-6AC3-400E-AB39-E8774FD9A5B3}" type="presParOf" srcId="{F48F9FFE-0C0F-4ADD-B6CE-EA9ADC6F590B}" destId="{2CEB3910-5E56-421C-AC2D-82D1B23EC08A}" srcOrd="2" destOrd="0" presId="urn:microsoft.com/office/officeart/2005/8/layout/arrow2"/>
    <dgm:cxn modelId="{72EF62C8-8F0E-4BEF-B223-BF8B743542DB}" type="presParOf" srcId="{F48F9FFE-0C0F-4ADD-B6CE-EA9ADC6F590B}" destId="{20036196-CA9E-4EF2-8DD4-3B144FABDA8A}" srcOrd="3" destOrd="0" presId="urn:microsoft.com/office/officeart/2005/8/layout/arrow2"/>
    <dgm:cxn modelId="{75921373-E1EE-46C3-BFBF-CA86612D7694}" type="presParOf" srcId="{F48F9FFE-0C0F-4ADD-B6CE-EA9ADC6F590B}" destId="{FFB029E1-82DE-49D9-9DA0-7A9A32DD9B95}" srcOrd="4" destOrd="0" presId="urn:microsoft.com/office/officeart/2005/8/layout/arrow2"/>
    <dgm:cxn modelId="{6A47086D-FB9C-46CC-AFA2-4F71CDD0D227}" type="presParOf" srcId="{F48F9FFE-0C0F-4ADD-B6CE-EA9ADC6F590B}" destId="{CB9882F6-1BC0-4F20-82E4-E9B64710E30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6A4E6E4-0B73-46C1-A03D-DC2637E3BDF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PE"/>
        </a:p>
      </dgm:t>
    </dgm:pt>
    <dgm:pt modelId="{2F96EC25-006E-48EF-BD64-4BDAE81FB758}">
      <dgm:prSet phldrT="[Texto]"/>
      <dgm:spPr/>
      <dgm:t>
        <a:bodyPr/>
        <a:lstStyle/>
        <a:p>
          <a:r>
            <a:rPr lang="es-PE" b="1" dirty="0" smtClean="0"/>
            <a:t>NIÑOS, NIÑAS Y ADOLESCENTES DEPENDIENTES DE LA VÍCTIMA CON RED DE SOPORTE FAMILIAR</a:t>
          </a:r>
          <a:endParaRPr lang="es-PE" b="1" dirty="0"/>
        </a:p>
      </dgm:t>
    </dgm:pt>
    <dgm:pt modelId="{13FDB89E-A600-4FA1-B9CF-3DF2DC5FED7C}" type="parTrans" cxnId="{F3D726F9-2872-4E85-9715-438560826C40}">
      <dgm:prSet/>
      <dgm:spPr/>
      <dgm:t>
        <a:bodyPr/>
        <a:lstStyle/>
        <a:p>
          <a:endParaRPr lang="es-PE"/>
        </a:p>
      </dgm:t>
    </dgm:pt>
    <dgm:pt modelId="{85EE78A8-A7FF-49A6-BF51-8EBB425CC997}" type="sibTrans" cxnId="{F3D726F9-2872-4E85-9715-438560826C40}">
      <dgm:prSet/>
      <dgm:spPr/>
      <dgm:t>
        <a:bodyPr/>
        <a:lstStyle/>
        <a:p>
          <a:endParaRPr lang="es-PE"/>
        </a:p>
      </dgm:t>
    </dgm:pt>
    <dgm:pt modelId="{532ED3B6-3167-46C0-AFAD-BA433A11806C}">
      <dgm:prSet phldrT="[Texto]"/>
      <dgm:spPr/>
      <dgm:t>
        <a:bodyPr/>
        <a:lstStyle/>
        <a:p>
          <a:r>
            <a:rPr lang="es-PE" b="1" dirty="0" smtClean="0"/>
            <a:t>El/La Fiscal Penal o Mixto </a:t>
          </a:r>
          <a:endParaRPr lang="es-PE" b="1" dirty="0"/>
        </a:p>
      </dgm:t>
    </dgm:pt>
    <dgm:pt modelId="{46808CD7-0E8B-4308-B74F-583B434CD0D4}" type="parTrans" cxnId="{3499D903-CDB4-474B-91E9-115D50511476}">
      <dgm:prSet/>
      <dgm:spPr/>
      <dgm:t>
        <a:bodyPr/>
        <a:lstStyle/>
        <a:p>
          <a:endParaRPr lang="es-PE"/>
        </a:p>
      </dgm:t>
    </dgm:pt>
    <dgm:pt modelId="{54F75511-F63C-452C-AE20-6B71C8FFBB52}" type="sibTrans" cxnId="{3499D903-CDB4-474B-91E9-115D50511476}">
      <dgm:prSet/>
      <dgm:spPr/>
      <dgm:t>
        <a:bodyPr/>
        <a:lstStyle/>
        <a:p>
          <a:endParaRPr lang="es-PE"/>
        </a:p>
      </dgm:t>
    </dgm:pt>
    <dgm:pt modelId="{6DAC50AB-C0C4-459C-B009-E31A91FF6B47}">
      <dgm:prSet phldrT="[Texto]"/>
      <dgm:spPr/>
      <dgm:t>
        <a:bodyPr/>
        <a:lstStyle/>
        <a:p>
          <a:r>
            <a:rPr lang="es-PE" b="1" dirty="0" smtClean="0"/>
            <a:t>El Centro de Emergencia Mujer</a:t>
          </a:r>
          <a:endParaRPr lang="es-PE" b="1" dirty="0"/>
        </a:p>
      </dgm:t>
    </dgm:pt>
    <dgm:pt modelId="{45838D43-7C9A-4ACD-B792-6A3B2C71F8ED}" type="parTrans" cxnId="{411C5128-3A8A-4EA7-A14F-006A54EEBDB8}">
      <dgm:prSet/>
      <dgm:spPr/>
      <dgm:t>
        <a:bodyPr/>
        <a:lstStyle/>
        <a:p>
          <a:endParaRPr lang="es-PE"/>
        </a:p>
      </dgm:t>
    </dgm:pt>
    <dgm:pt modelId="{E2FD222F-D4A9-4B93-B2C9-DCEFBCD25708}" type="sibTrans" cxnId="{411C5128-3A8A-4EA7-A14F-006A54EEBDB8}">
      <dgm:prSet/>
      <dgm:spPr/>
      <dgm:t>
        <a:bodyPr/>
        <a:lstStyle/>
        <a:p>
          <a:endParaRPr lang="es-PE"/>
        </a:p>
      </dgm:t>
    </dgm:pt>
    <dgm:pt modelId="{BD507067-E559-47B5-B020-DC69F74D434E}">
      <dgm:prSet phldrT="[Texto]"/>
      <dgm:spPr/>
      <dgm:t>
        <a:bodyPr/>
        <a:lstStyle/>
        <a:p>
          <a:r>
            <a:rPr lang="es-PE" b="1" dirty="0" smtClean="0"/>
            <a:t>Ministerio de Justicia y Derechos Humanos</a:t>
          </a:r>
          <a:endParaRPr lang="es-PE" b="1" dirty="0"/>
        </a:p>
      </dgm:t>
    </dgm:pt>
    <dgm:pt modelId="{C9FAB7B7-30C9-42B4-A1C1-54165A987AB5}" type="parTrans" cxnId="{8ADDFA02-A55C-4D2A-9453-80381DD5A72A}">
      <dgm:prSet/>
      <dgm:spPr/>
      <dgm:t>
        <a:bodyPr/>
        <a:lstStyle/>
        <a:p>
          <a:endParaRPr lang="es-PE"/>
        </a:p>
      </dgm:t>
    </dgm:pt>
    <dgm:pt modelId="{37F87D2C-5528-4145-A366-4C700B4A6896}" type="sibTrans" cxnId="{8ADDFA02-A55C-4D2A-9453-80381DD5A72A}">
      <dgm:prSet/>
      <dgm:spPr/>
      <dgm:t>
        <a:bodyPr/>
        <a:lstStyle/>
        <a:p>
          <a:endParaRPr lang="es-PE"/>
        </a:p>
      </dgm:t>
    </dgm:pt>
    <dgm:pt modelId="{07C9E0A8-5F11-4F98-AAFE-7813F1EA3E87}">
      <dgm:prSet/>
      <dgm:spPr/>
      <dgm:t>
        <a:bodyPr/>
        <a:lstStyle/>
        <a:p>
          <a:r>
            <a:rPr lang="es-PE" b="1" dirty="0" smtClean="0"/>
            <a:t>Unidad de Gestión Educativa Local </a:t>
          </a:r>
          <a:endParaRPr lang="es-PE" b="1" dirty="0"/>
        </a:p>
      </dgm:t>
    </dgm:pt>
    <dgm:pt modelId="{3212D4AC-1A97-4657-A7F4-9E50DAC680CA}" type="parTrans" cxnId="{38A2C3F4-C56B-4352-A951-8290F92FA9CE}">
      <dgm:prSet/>
      <dgm:spPr/>
      <dgm:t>
        <a:bodyPr/>
        <a:lstStyle/>
        <a:p>
          <a:endParaRPr lang="es-PE"/>
        </a:p>
      </dgm:t>
    </dgm:pt>
    <dgm:pt modelId="{10AF54C2-F275-4628-8853-498BF64C59F3}" type="sibTrans" cxnId="{38A2C3F4-C56B-4352-A951-8290F92FA9CE}">
      <dgm:prSet/>
      <dgm:spPr/>
      <dgm:t>
        <a:bodyPr/>
        <a:lstStyle/>
        <a:p>
          <a:endParaRPr lang="es-PE"/>
        </a:p>
      </dgm:t>
    </dgm:pt>
    <dgm:pt modelId="{ECA6E81A-0DAF-4706-8353-E8B3AE9569D9}">
      <dgm:prSet/>
      <dgm:spPr/>
      <dgm:t>
        <a:bodyPr/>
        <a:lstStyle/>
        <a:p>
          <a:r>
            <a:rPr lang="es-PE" b="1" dirty="0" smtClean="0"/>
            <a:t>Ministerio de Salud</a:t>
          </a:r>
          <a:endParaRPr lang="es-PE" b="1" dirty="0"/>
        </a:p>
      </dgm:t>
    </dgm:pt>
    <dgm:pt modelId="{26CC720C-B74A-4009-973B-BFF57EBBAE24}" type="parTrans" cxnId="{E5F3D297-3CED-4DEA-85E4-428A964ADADE}">
      <dgm:prSet/>
      <dgm:spPr/>
      <dgm:t>
        <a:bodyPr/>
        <a:lstStyle/>
        <a:p>
          <a:endParaRPr lang="es-PE"/>
        </a:p>
      </dgm:t>
    </dgm:pt>
    <dgm:pt modelId="{0606BCD5-7DA5-4DE7-9301-62CEF561604B}" type="sibTrans" cxnId="{E5F3D297-3CED-4DEA-85E4-428A964ADADE}">
      <dgm:prSet/>
      <dgm:spPr/>
      <dgm:t>
        <a:bodyPr/>
        <a:lstStyle/>
        <a:p>
          <a:endParaRPr lang="es-PE"/>
        </a:p>
      </dgm:t>
    </dgm:pt>
    <dgm:pt modelId="{50A57D7F-DDFD-4F61-81D9-CC84AD879CFF}">
      <dgm:prSet/>
      <dgm:spPr/>
      <dgm:t>
        <a:bodyPr/>
        <a:lstStyle/>
        <a:p>
          <a:r>
            <a:rPr lang="es-PE" b="1" dirty="0" smtClean="0"/>
            <a:t>Director de Institución Educativa</a:t>
          </a:r>
          <a:endParaRPr lang="es-PE" b="1" dirty="0"/>
        </a:p>
      </dgm:t>
    </dgm:pt>
    <dgm:pt modelId="{1EAAAB56-147B-490E-86E3-F88AEEFD375F}" type="parTrans" cxnId="{59A3CB3A-7BC0-4421-B5E4-E8F032CAC30E}">
      <dgm:prSet/>
      <dgm:spPr/>
      <dgm:t>
        <a:bodyPr/>
        <a:lstStyle/>
        <a:p>
          <a:endParaRPr lang="es-PE"/>
        </a:p>
      </dgm:t>
    </dgm:pt>
    <dgm:pt modelId="{A36B21C5-CA8D-4BCF-8A24-51F5CFD66561}" type="sibTrans" cxnId="{59A3CB3A-7BC0-4421-B5E4-E8F032CAC30E}">
      <dgm:prSet/>
      <dgm:spPr/>
      <dgm:t>
        <a:bodyPr/>
        <a:lstStyle/>
        <a:p>
          <a:endParaRPr lang="es-PE"/>
        </a:p>
      </dgm:t>
    </dgm:pt>
    <dgm:pt modelId="{D0BA6257-F92C-43C1-99C5-F971B8510E34}">
      <dgm:prSet phldrT="[Texto]"/>
      <dgm:spPr/>
      <dgm:t>
        <a:bodyPr/>
        <a:lstStyle/>
        <a:p>
          <a:r>
            <a:rPr lang="es-PE" b="1" dirty="0" smtClean="0"/>
            <a:t>La Unidad de Protección Especial del MIMP</a:t>
          </a:r>
          <a:endParaRPr lang="es-PE" b="1" dirty="0"/>
        </a:p>
      </dgm:t>
    </dgm:pt>
    <dgm:pt modelId="{F0BB9FAE-D9C2-4728-81DE-DA73E7F7C6CA}" type="parTrans" cxnId="{9A5EFE6E-909F-495B-B629-FD3976F6FF2B}">
      <dgm:prSet/>
      <dgm:spPr/>
      <dgm:t>
        <a:bodyPr/>
        <a:lstStyle/>
        <a:p>
          <a:endParaRPr lang="es-PE"/>
        </a:p>
      </dgm:t>
    </dgm:pt>
    <dgm:pt modelId="{22961D77-B412-4A53-886F-C60C02C4CA73}" type="sibTrans" cxnId="{9A5EFE6E-909F-495B-B629-FD3976F6FF2B}">
      <dgm:prSet/>
      <dgm:spPr/>
      <dgm:t>
        <a:bodyPr/>
        <a:lstStyle/>
        <a:p>
          <a:endParaRPr lang="es-PE"/>
        </a:p>
      </dgm:t>
    </dgm:pt>
    <dgm:pt modelId="{67AD1C41-4F4A-48F4-BF32-776E6571A7FE}">
      <dgm:prSet phldrT="[Texto]"/>
      <dgm:spPr/>
      <dgm:t>
        <a:bodyPr/>
        <a:lstStyle/>
        <a:p>
          <a:r>
            <a:rPr lang="es-PE" b="1" dirty="0" smtClean="0"/>
            <a:t>Centro de Desarrollo Integral de La Familia </a:t>
          </a:r>
          <a:endParaRPr lang="es-PE" b="1" dirty="0"/>
        </a:p>
      </dgm:t>
    </dgm:pt>
    <dgm:pt modelId="{578E8655-7117-4B58-B727-1F95EE132415}" type="parTrans" cxnId="{9215C685-5F33-46D6-87C9-019F7DB2728F}">
      <dgm:prSet/>
      <dgm:spPr/>
      <dgm:t>
        <a:bodyPr/>
        <a:lstStyle/>
        <a:p>
          <a:endParaRPr lang="es-PE"/>
        </a:p>
      </dgm:t>
    </dgm:pt>
    <dgm:pt modelId="{C766F9C2-699D-4E55-A905-92DA132B3EF9}" type="sibTrans" cxnId="{9215C685-5F33-46D6-87C9-019F7DB2728F}">
      <dgm:prSet/>
      <dgm:spPr/>
      <dgm:t>
        <a:bodyPr/>
        <a:lstStyle/>
        <a:p>
          <a:endParaRPr lang="es-PE"/>
        </a:p>
      </dgm:t>
    </dgm:pt>
    <dgm:pt modelId="{62C72E4B-741F-401D-8738-1269DD2E2471}" type="pres">
      <dgm:prSet presAssocID="{36A4E6E4-0B73-46C1-A03D-DC2637E3BDF6}" presName="Name0" presStyleCnt="0">
        <dgm:presLayoutVars>
          <dgm:dir/>
          <dgm:animLvl val="lvl"/>
          <dgm:resizeHandles val="exact"/>
        </dgm:presLayoutVars>
      </dgm:prSet>
      <dgm:spPr/>
      <dgm:t>
        <a:bodyPr/>
        <a:lstStyle/>
        <a:p>
          <a:endParaRPr lang="es-PE"/>
        </a:p>
      </dgm:t>
    </dgm:pt>
    <dgm:pt modelId="{8C93DD37-C074-4B92-BA90-73E48D0D50E2}" type="pres">
      <dgm:prSet presAssocID="{2F96EC25-006E-48EF-BD64-4BDAE81FB758}" presName="linNode" presStyleCnt="0"/>
      <dgm:spPr/>
    </dgm:pt>
    <dgm:pt modelId="{44D1FE0E-93E9-45A2-95FC-1C683FEF543B}" type="pres">
      <dgm:prSet presAssocID="{2F96EC25-006E-48EF-BD64-4BDAE81FB758}" presName="parentText" presStyleLbl="node1" presStyleIdx="0" presStyleCnt="1">
        <dgm:presLayoutVars>
          <dgm:chMax val="1"/>
          <dgm:bulletEnabled val="1"/>
        </dgm:presLayoutVars>
      </dgm:prSet>
      <dgm:spPr/>
      <dgm:t>
        <a:bodyPr/>
        <a:lstStyle/>
        <a:p>
          <a:endParaRPr lang="es-PE"/>
        </a:p>
      </dgm:t>
    </dgm:pt>
    <dgm:pt modelId="{7F661FAF-00B2-4B5D-80C3-485EF8F0640B}" type="pres">
      <dgm:prSet presAssocID="{2F96EC25-006E-48EF-BD64-4BDAE81FB758}" presName="descendantText" presStyleLbl="alignAccFollowNode1" presStyleIdx="0" presStyleCnt="1">
        <dgm:presLayoutVars>
          <dgm:bulletEnabled val="1"/>
        </dgm:presLayoutVars>
      </dgm:prSet>
      <dgm:spPr/>
      <dgm:t>
        <a:bodyPr/>
        <a:lstStyle/>
        <a:p>
          <a:endParaRPr lang="es-PE"/>
        </a:p>
      </dgm:t>
    </dgm:pt>
  </dgm:ptLst>
  <dgm:cxnLst>
    <dgm:cxn modelId="{1D7CC708-BBFD-48E8-9ED1-3620B4DA39EE}" type="presOf" srcId="{D0BA6257-F92C-43C1-99C5-F971B8510E34}" destId="{7F661FAF-00B2-4B5D-80C3-485EF8F0640B}" srcOrd="0" destOrd="3" presId="urn:microsoft.com/office/officeart/2005/8/layout/vList5"/>
    <dgm:cxn modelId="{BBC2DBD8-BA8E-4948-AB13-FBBE88904584}" type="presOf" srcId="{50A57D7F-DDFD-4F61-81D9-CC84AD879CFF}" destId="{7F661FAF-00B2-4B5D-80C3-485EF8F0640B}" srcOrd="0" destOrd="6" presId="urn:microsoft.com/office/officeart/2005/8/layout/vList5"/>
    <dgm:cxn modelId="{68AB3B92-8CED-41A0-B28E-6FAD339DD5AC}" type="presOf" srcId="{6DAC50AB-C0C4-459C-B009-E31A91FF6B47}" destId="{7F661FAF-00B2-4B5D-80C3-485EF8F0640B}" srcOrd="0" destOrd="1" presId="urn:microsoft.com/office/officeart/2005/8/layout/vList5"/>
    <dgm:cxn modelId="{38A2C3F4-C56B-4352-A951-8290F92FA9CE}" srcId="{2F96EC25-006E-48EF-BD64-4BDAE81FB758}" destId="{07C9E0A8-5F11-4F98-AAFE-7813F1EA3E87}" srcOrd="1" destOrd="0" parTransId="{3212D4AC-1A97-4657-A7F4-9E50DAC680CA}" sibTransId="{10AF54C2-F275-4628-8853-498BF64C59F3}"/>
    <dgm:cxn modelId="{F44BFA0D-92E3-4633-B214-36F129A922E6}" type="presOf" srcId="{BD507067-E559-47B5-B020-DC69F74D434E}" destId="{7F661FAF-00B2-4B5D-80C3-485EF8F0640B}" srcOrd="0" destOrd="2" presId="urn:microsoft.com/office/officeart/2005/8/layout/vList5"/>
    <dgm:cxn modelId="{4633F1CC-8A32-41FD-861B-BBE96795B298}" type="presOf" srcId="{67AD1C41-4F4A-48F4-BF32-776E6571A7FE}" destId="{7F661FAF-00B2-4B5D-80C3-485EF8F0640B}" srcOrd="0" destOrd="4" presId="urn:microsoft.com/office/officeart/2005/8/layout/vList5"/>
    <dgm:cxn modelId="{8ADDFA02-A55C-4D2A-9453-80381DD5A72A}" srcId="{532ED3B6-3167-46C0-AFAD-BA433A11806C}" destId="{BD507067-E559-47B5-B020-DC69F74D434E}" srcOrd="1" destOrd="0" parTransId="{C9FAB7B7-30C9-42B4-A1C1-54165A987AB5}" sibTransId="{37F87D2C-5528-4145-A366-4C700B4A6896}"/>
    <dgm:cxn modelId="{8F5F5B8F-1BB8-438C-A30F-D066DB7DD03B}" type="presOf" srcId="{532ED3B6-3167-46C0-AFAD-BA433A11806C}" destId="{7F661FAF-00B2-4B5D-80C3-485EF8F0640B}" srcOrd="0" destOrd="0" presId="urn:microsoft.com/office/officeart/2005/8/layout/vList5"/>
    <dgm:cxn modelId="{53814C8F-83B8-4C98-B315-A64DF8CDD464}" type="presOf" srcId="{ECA6E81A-0DAF-4706-8353-E8B3AE9569D9}" destId="{7F661FAF-00B2-4B5D-80C3-485EF8F0640B}" srcOrd="0" destOrd="7" presId="urn:microsoft.com/office/officeart/2005/8/layout/vList5"/>
    <dgm:cxn modelId="{59A3CB3A-7BC0-4421-B5E4-E8F032CAC30E}" srcId="{2F96EC25-006E-48EF-BD64-4BDAE81FB758}" destId="{50A57D7F-DDFD-4F61-81D9-CC84AD879CFF}" srcOrd="2" destOrd="0" parTransId="{1EAAAB56-147B-490E-86E3-F88AEEFD375F}" sibTransId="{A36B21C5-CA8D-4BCF-8A24-51F5CFD66561}"/>
    <dgm:cxn modelId="{3499D903-CDB4-474B-91E9-115D50511476}" srcId="{2F96EC25-006E-48EF-BD64-4BDAE81FB758}" destId="{532ED3B6-3167-46C0-AFAD-BA433A11806C}" srcOrd="0" destOrd="0" parTransId="{46808CD7-0E8B-4308-B74F-583B434CD0D4}" sibTransId="{54F75511-F63C-452C-AE20-6B71C8FFBB52}"/>
    <dgm:cxn modelId="{018955A9-52DA-478D-8552-FE22313E2314}" type="presOf" srcId="{2F96EC25-006E-48EF-BD64-4BDAE81FB758}" destId="{44D1FE0E-93E9-45A2-95FC-1C683FEF543B}" srcOrd="0" destOrd="0" presId="urn:microsoft.com/office/officeart/2005/8/layout/vList5"/>
    <dgm:cxn modelId="{9215C685-5F33-46D6-87C9-019F7DB2728F}" srcId="{532ED3B6-3167-46C0-AFAD-BA433A11806C}" destId="{67AD1C41-4F4A-48F4-BF32-776E6571A7FE}" srcOrd="3" destOrd="0" parTransId="{578E8655-7117-4B58-B727-1F95EE132415}" sibTransId="{C766F9C2-699D-4E55-A905-92DA132B3EF9}"/>
    <dgm:cxn modelId="{411C5128-3A8A-4EA7-A14F-006A54EEBDB8}" srcId="{532ED3B6-3167-46C0-AFAD-BA433A11806C}" destId="{6DAC50AB-C0C4-459C-B009-E31A91FF6B47}" srcOrd="0" destOrd="0" parTransId="{45838D43-7C9A-4ACD-B792-6A3B2C71F8ED}" sibTransId="{E2FD222F-D4A9-4B93-B2C9-DCEFBCD25708}"/>
    <dgm:cxn modelId="{E5F3D297-3CED-4DEA-85E4-428A964ADADE}" srcId="{2F96EC25-006E-48EF-BD64-4BDAE81FB758}" destId="{ECA6E81A-0DAF-4706-8353-E8B3AE9569D9}" srcOrd="3" destOrd="0" parTransId="{26CC720C-B74A-4009-973B-BFF57EBBAE24}" sibTransId="{0606BCD5-7DA5-4DE7-9301-62CEF561604B}"/>
    <dgm:cxn modelId="{F3D726F9-2872-4E85-9715-438560826C40}" srcId="{36A4E6E4-0B73-46C1-A03D-DC2637E3BDF6}" destId="{2F96EC25-006E-48EF-BD64-4BDAE81FB758}" srcOrd="0" destOrd="0" parTransId="{13FDB89E-A600-4FA1-B9CF-3DF2DC5FED7C}" sibTransId="{85EE78A8-A7FF-49A6-BF51-8EBB425CC997}"/>
    <dgm:cxn modelId="{A82AED08-B157-4385-A470-AB1534A19CCC}" type="presOf" srcId="{36A4E6E4-0B73-46C1-A03D-DC2637E3BDF6}" destId="{62C72E4B-741F-401D-8738-1269DD2E2471}" srcOrd="0" destOrd="0" presId="urn:microsoft.com/office/officeart/2005/8/layout/vList5"/>
    <dgm:cxn modelId="{9A5EFE6E-909F-495B-B629-FD3976F6FF2B}" srcId="{532ED3B6-3167-46C0-AFAD-BA433A11806C}" destId="{D0BA6257-F92C-43C1-99C5-F971B8510E34}" srcOrd="2" destOrd="0" parTransId="{F0BB9FAE-D9C2-4728-81DE-DA73E7F7C6CA}" sibTransId="{22961D77-B412-4A53-886F-C60C02C4CA73}"/>
    <dgm:cxn modelId="{38596D88-74DC-44BA-A0BA-85C764E57446}" type="presOf" srcId="{07C9E0A8-5F11-4F98-AAFE-7813F1EA3E87}" destId="{7F661FAF-00B2-4B5D-80C3-485EF8F0640B}" srcOrd="0" destOrd="5" presId="urn:microsoft.com/office/officeart/2005/8/layout/vList5"/>
    <dgm:cxn modelId="{87F170D2-DEE0-492F-8376-EA72F8BC813B}" type="presParOf" srcId="{62C72E4B-741F-401D-8738-1269DD2E2471}" destId="{8C93DD37-C074-4B92-BA90-73E48D0D50E2}" srcOrd="0" destOrd="0" presId="urn:microsoft.com/office/officeart/2005/8/layout/vList5"/>
    <dgm:cxn modelId="{6BBC1299-1B63-450A-B7E7-E6346AD7BB9A}" type="presParOf" srcId="{8C93DD37-C074-4B92-BA90-73E48D0D50E2}" destId="{44D1FE0E-93E9-45A2-95FC-1C683FEF543B}" srcOrd="0" destOrd="0" presId="urn:microsoft.com/office/officeart/2005/8/layout/vList5"/>
    <dgm:cxn modelId="{18E1072B-19C9-4639-BD83-DED2B4A05AD4}" type="presParOf" srcId="{8C93DD37-C074-4B92-BA90-73E48D0D50E2}" destId="{7F661FAF-00B2-4B5D-80C3-485EF8F064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6A4E6E4-0B73-46C1-A03D-DC2637E3BDF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PE"/>
        </a:p>
      </dgm:t>
    </dgm:pt>
    <dgm:pt modelId="{2F96EC25-006E-48EF-BD64-4BDAE81FB758}">
      <dgm:prSet phldrT="[Texto]"/>
      <dgm:spPr/>
      <dgm:t>
        <a:bodyPr/>
        <a:lstStyle/>
        <a:p>
          <a:r>
            <a:rPr lang="es-PE" b="1" dirty="0" smtClean="0"/>
            <a:t>NIÑOS, NIÑAS Y ADOLESCENTES DEPENDIENTES DE LA VÍCTIMA SIN RED DE SOPORTE FAMILIAR </a:t>
          </a:r>
          <a:endParaRPr lang="es-PE" b="1" dirty="0"/>
        </a:p>
      </dgm:t>
    </dgm:pt>
    <dgm:pt modelId="{13FDB89E-A600-4FA1-B9CF-3DF2DC5FED7C}" type="parTrans" cxnId="{F3D726F9-2872-4E85-9715-438560826C40}">
      <dgm:prSet/>
      <dgm:spPr/>
      <dgm:t>
        <a:bodyPr/>
        <a:lstStyle/>
        <a:p>
          <a:endParaRPr lang="es-PE"/>
        </a:p>
      </dgm:t>
    </dgm:pt>
    <dgm:pt modelId="{85EE78A8-A7FF-49A6-BF51-8EBB425CC997}" type="sibTrans" cxnId="{F3D726F9-2872-4E85-9715-438560826C40}">
      <dgm:prSet/>
      <dgm:spPr/>
      <dgm:t>
        <a:bodyPr/>
        <a:lstStyle/>
        <a:p>
          <a:endParaRPr lang="es-PE"/>
        </a:p>
      </dgm:t>
    </dgm:pt>
    <dgm:pt modelId="{532ED3B6-3167-46C0-AFAD-BA433A11806C}">
      <dgm:prSet phldrT="[Texto]"/>
      <dgm:spPr/>
      <dgm:t>
        <a:bodyPr/>
        <a:lstStyle/>
        <a:p>
          <a:pPr algn="l"/>
          <a:r>
            <a:rPr lang="es-PE" b="1" dirty="0" smtClean="0"/>
            <a:t>  El/La Fiscal Penal o Mixto </a:t>
          </a:r>
          <a:endParaRPr lang="es-PE" b="1" dirty="0"/>
        </a:p>
      </dgm:t>
    </dgm:pt>
    <dgm:pt modelId="{46808CD7-0E8B-4308-B74F-583B434CD0D4}" type="parTrans" cxnId="{3499D903-CDB4-474B-91E9-115D50511476}">
      <dgm:prSet/>
      <dgm:spPr/>
      <dgm:t>
        <a:bodyPr/>
        <a:lstStyle/>
        <a:p>
          <a:endParaRPr lang="es-PE"/>
        </a:p>
      </dgm:t>
    </dgm:pt>
    <dgm:pt modelId="{54F75511-F63C-452C-AE20-6B71C8FFBB52}" type="sibTrans" cxnId="{3499D903-CDB4-474B-91E9-115D50511476}">
      <dgm:prSet/>
      <dgm:spPr/>
      <dgm:t>
        <a:bodyPr/>
        <a:lstStyle/>
        <a:p>
          <a:endParaRPr lang="es-PE"/>
        </a:p>
      </dgm:t>
    </dgm:pt>
    <dgm:pt modelId="{6DAC50AB-C0C4-459C-B009-E31A91FF6B47}">
      <dgm:prSet phldrT="[Texto]"/>
      <dgm:spPr/>
      <dgm:t>
        <a:bodyPr/>
        <a:lstStyle/>
        <a:p>
          <a:pPr algn="l"/>
          <a:r>
            <a:rPr lang="es-PE" b="1" dirty="0" smtClean="0"/>
            <a:t>El Centro de Emergencia Mujer</a:t>
          </a:r>
          <a:endParaRPr lang="es-PE" b="1" dirty="0"/>
        </a:p>
      </dgm:t>
    </dgm:pt>
    <dgm:pt modelId="{45838D43-7C9A-4ACD-B792-6A3B2C71F8ED}" type="parTrans" cxnId="{411C5128-3A8A-4EA7-A14F-006A54EEBDB8}">
      <dgm:prSet/>
      <dgm:spPr/>
      <dgm:t>
        <a:bodyPr/>
        <a:lstStyle/>
        <a:p>
          <a:endParaRPr lang="es-PE"/>
        </a:p>
      </dgm:t>
    </dgm:pt>
    <dgm:pt modelId="{E2FD222F-D4A9-4B93-B2C9-DCEFBCD25708}" type="sibTrans" cxnId="{411C5128-3A8A-4EA7-A14F-006A54EEBDB8}">
      <dgm:prSet/>
      <dgm:spPr/>
      <dgm:t>
        <a:bodyPr/>
        <a:lstStyle/>
        <a:p>
          <a:endParaRPr lang="es-PE"/>
        </a:p>
      </dgm:t>
    </dgm:pt>
    <dgm:pt modelId="{BD507067-E559-47B5-B020-DC69F74D434E}">
      <dgm:prSet phldrT="[Texto]"/>
      <dgm:spPr/>
      <dgm:t>
        <a:bodyPr/>
        <a:lstStyle/>
        <a:p>
          <a:pPr algn="just"/>
          <a:r>
            <a:rPr lang="es-PE" b="1" dirty="0" smtClean="0"/>
            <a:t>El Centro de Atención Residencial </a:t>
          </a:r>
          <a:endParaRPr lang="es-PE" b="1" dirty="0"/>
        </a:p>
      </dgm:t>
    </dgm:pt>
    <dgm:pt modelId="{C9FAB7B7-30C9-42B4-A1C1-54165A987AB5}" type="parTrans" cxnId="{8ADDFA02-A55C-4D2A-9453-80381DD5A72A}">
      <dgm:prSet/>
      <dgm:spPr/>
      <dgm:t>
        <a:bodyPr/>
        <a:lstStyle/>
        <a:p>
          <a:endParaRPr lang="es-PE"/>
        </a:p>
      </dgm:t>
    </dgm:pt>
    <dgm:pt modelId="{37F87D2C-5528-4145-A366-4C700B4A6896}" type="sibTrans" cxnId="{8ADDFA02-A55C-4D2A-9453-80381DD5A72A}">
      <dgm:prSet/>
      <dgm:spPr/>
      <dgm:t>
        <a:bodyPr/>
        <a:lstStyle/>
        <a:p>
          <a:endParaRPr lang="es-PE"/>
        </a:p>
      </dgm:t>
    </dgm:pt>
    <dgm:pt modelId="{D0BA6257-F92C-43C1-99C5-F971B8510E34}">
      <dgm:prSet phldrT="[Texto]"/>
      <dgm:spPr/>
      <dgm:t>
        <a:bodyPr/>
        <a:lstStyle/>
        <a:p>
          <a:pPr algn="just"/>
          <a:r>
            <a:rPr lang="es-PE" b="1" dirty="0" smtClean="0"/>
            <a:t>Director de Gestión Educativa</a:t>
          </a:r>
          <a:endParaRPr lang="es-PE" b="1" dirty="0"/>
        </a:p>
      </dgm:t>
    </dgm:pt>
    <dgm:pt modelId="{F0BB9FAE-D9C2-4728-81DE-DA73E7F7C6CA}" type="parTrans" cxnId="{9A5EFE6E-909F-495B-B629-FD3976F6FF2B}">
      <dgm:prSet/>
      <dgm:spPr/>
      <dgm:t>
        <a:bodyPr/>
        <a:lstStyle/>
        <a:p>
          <a:endParaRPr lang="es-PE"/>
        </a:p>
      </dgm:t>
    </dgm:pt>
    <dgm:pt modelId="{22961D77-B412-4A53-886F-C60C02C4CA73}" type="sibTrans" cxnId="{9A5EFE6E-909F-495B-B629-FD3976F6FF2B}">
      <dgm:prSet/>
      <dgm:spPr/>
      <dgm:t>
        <a:bodyPr/>
        <a:lstStyle/>
        <a:p>
          <a:endParaRPr lang="es-PE"/>
        </a:p>
      </dgm:t>
    </dgm:pt>
    <dgm:pt modelId="{67AD1C41-4F4A-48F4-BF32-776E6571A7FE}">
      <dgm:prSet phldrT="[Texto]"/>
      <dgm:spPr/>
      <dgm:t>
        <a:bodyPr/>
        <a:lstStyle/>
        <a:p>
          <a:pPr algn="just"/>
          <a:r>
            <a:rPr lang="es-PE" b="1" dirty="0" smtClean="0"/>
            <a:t>Ministerio de Salud</a:t>
          </a:r>
          <a:endParaRPr lang="es-PE" b="1" dirty="0"/>
        </a:p>
      </dgm:t>
    </dgm:pt>
    <dgm:pt modelId="{578E8655-7117-4B58-B727-1F95EE132415}" type="parTrans" cxnId="{9215C685-5F33-46D6-87C9-019F7DB2728F}">
      <dgm:prSet/>
      <dgm:spPr/>
      <dgm:t>
        <a:bodyPr/>
        <a:lstStyle/>
        <a:p>
          <a:endParaRPr lang="es-PE"/>
        </a:p>
      </dgm:t>
    </dgm:pt>
    <dgm:pt modelId="{C766F9C2-699D-4E55-A905-92DA132B3EF9}" type="sibTrans" cxnId="{9215C685-5F33-46D6-87C9-019F7DB2728F}">
      <dgm:prSet/>
      <dgm:spPr/>
      <dgm:t>
        <a:bodyPr/>
        <a:lstStyle/>
        <a:p>
          <a:endParaRPr lang="es-PE"/>
        </a:p>
      </dgm:t>
    </dgm:pt>
    <dgm:pt modelId="{58AA8A83-EDE0-4EF3-A5CC-AD98FFAFAFC8}">
      <dgm:prSet phldrT="[Texto]"/>
      <dgm:spPr/>
      <dgm:t>
        <a:bodyPr/>
        <a:lstStyle/>
        <a:p>
          <a:pPr algn="just"/>
          <a:r>
            <a:rPr lang="es-PE" b="1" dirty="0" smtClean="0"/>
            <a:t>El Centro de Emergencia Mujer</a:t>
          </a:r>
          <a:endParaRPr lang="es-PE" b="1" dirty="0"/>
        </a:p>
      </dgm:t>
    </dgm:pt>
    <dgm:pt modelId="{27D0D1B8-CD24-4C9B-AC86-4BE71FB2B173}" type="parTrans" cxnId="{F47F401E-2208-4356-94CC-0B0F6CACA88A}">
      <dgm:prSet/>
      <dgm:spPr/>
    </dgm:pt>
    <dgm:pt modelId="{CE8F52A7-B527-42F1-81F4-CB381FC5BC99}" type="sibTrans" cxnId="{F47F401E-2208-4356-94CC-0B0F6CACA88A}">
      <dgm:prSet/>
      <dgm:spPr/>
    </dgm:pt>
    <dgm:pt modelId="{62C72E4B-741F-401D-8738-1269DD2E2471}" type="pres">
      <dgm:prSet presAssocID="{36A4E6E4-0B73-46C1-A03D-DC2637E3BDF6}" presName="Name0" presStyleCnt="0">
        <dgm:presLayoutVars>
          <dgm:dir/>
          <dgm:animLvl val="lvl"/>
          <dgm:resizeHandles val="exact"/>
        </dgm:presLayoutVars>
      </dgm:prSet>
      <dgm:spPr/>
      <dgm:t>
        <a:bodyPr/>
        <a:lstStyle/>
        <a:p>
          <a:endParaRPr lang="es-PE"/>
        </a:p>
      </dgm:t>
    </dgm:pt>
    <dgm:pt modelId="{8C93DD37-C074-4B92-BA90-73E48D0D50E2}" type="pres">
      <dgm:prSet presAssocID="{2F96EC25-006E-48EF-BD64-4BDAE81FB758}" presName="linNode" presStyleCnt="0"/>
      <dgm:spPr/>
    </dgm:pt>
    <dgm:pt modelId="{44D1FE0E-93E9-45A2-95FC-1C683FEF543B}" type="pres">
      <dgm:prSet presAssocID="{2F96EC25-006E-48EF-BD64-4BDAE81FB758}" presName="parentText" presStyleLbl="node1" presStyleIdx="0" presStyleCnt="1">
        <dgm:presLayoutVars>
          <dgm:chMax val="1"/>
          <dgm:bulletEnabled val="1"/>
        </dgm:presLayoutVars>
      </dgm:prSet>
      <dgm:spPr/>
      <dgm:t>
        <a:bodyPr/>
        <a:lstStyle/>
        <a:p>
          <a:endParaRPr lang="es-PE"/>
        </a:p>
      </dgm:t>
    </dgm:pt>
    <dgm:pt modelId="{7F661FAF-00B2-4B5D-80C3-485EF8F0640B}" type="pres">
      <dgm:prSet presAssocID="{2F96EC25-006E-48EF-BD64-4BDAE81FB758}" presName="descendantText" presStyleLbl="alignAccFollowNode1" presStyleIdx="0" presStyleCnt="1">
        <dgm:presLayoutVars>
          <dgm:bulletEnabled val="1"/>
        </dgm:presLayoutVars>
      </dgm:prSet>
      <dgm:spPr/>
      <dgm:t>
        <a:bodyPr/>
        <a:lstStyle/>
        <a:p>
          <a:endParaRPr lang="es-PE"/>
        </a:p>
      </dgm:t>
    </dgm:pt>
  </dgm:ptLst>
  <dgm:cxnLst>
    <dgm:cxn modelId="{F1ACD113-D1B8-4159-8ECE-D0463C89C32C}" type="presOf" srcId="{BD507067-E559-47B5-B020-DC69F74D434E}" destId="{7F661FAF-00B2-4B5D-80C3-485EF8F0640B}" srcOrd="0" destOrd="2" presId="urn:microsoft.com/office/officeart/2005/8/layout/vList5"/>
    <dgm:cxn modelId="{9215C685-5F33-46D6-87C9-019F7DB2728F}" srcId="{532ED3B6-3167-46C0-AFAD-BA433A11806C}" destId="{67AD1C41-4F4A-48F4-BF32-776E6571A7FE}" srcOrd="3" destOrd="0" parTransId="{578E8655-7117-4B58-B727-1F95EE132415}" sibTransId="{C766F9C2-699D-4E55-A905-92DA132B3EF9}"/>
    <dgm:cxn modelId="{7288381E-4B81-4CC3-8786-D3453A760E5F}" type="presOf" srcId="{58AA8A83-EDE0-4EF3-A5CC-AD98FFAFAFC8}" destId="{7F661FAF-00B2-4B5D-80C3-485EF8F0640B}" srcOrd="0" destOrd="5" presId="urn:microsoft.com/office/officeart/2005/8/layout/vList5"/>
    <dgm:cxn modelId="{9A5EFE6E-909F-495B-B629-FD3976F6FF2B}" srcId="{532ED3B6-3167-46C0-AFAD-BA433A11806C}" destId="{D0BA6257-F92C-43C1-99C5-F971B8510E34}" srcOrd="2" destOrd="0" parTransId="{F0BB9FAE-D9C2-4728-81DE-DA73E7F7C6CA}" sibTransId="{22961D77-B412-4A53-886F-C60C02C4CA73}"/>
    <dgm:cxn modelId="{411C5128-3A8A-4EA7-A14F-006A54EEBDB8}" srcId="{532ED3B6-3167-46C0-AFAD-BA433A11806C}" destId="{6DAC50AB-C0C4-459C-B009-E31A91FF6B47}" srcOrd="0" destOrd="0" parTransId="{45838D43-7C9A-4ACD-B792-6A3B2C71F8ED}" sibTransId="{E2FD222F-D4A9-4B93-B2C9-DCEFBCD25708}"/>
    <dgm:cxn modelId="{1C577F90-CDC2-4949-85E2-5F810E29D3B7}" type="presOf" srcId="{532ED3B6-3167-46C0-AFAD-BA433A11806C}" destId="{7F661FAF-00B2-4B5D-80C3-485EF8F0640B}" srcOrd="0" destOrd="0" presId="urn:microsoft.com/office/officeart/2005/8/layout/vList5"/>
    <dgm:cxn modelId="{9D63437E-5DE0-462F-87F4-2598F3A93E20}" type="presOf" srcId="{67AD1C41-4F4A-48F4-BF32-776E6571A7FE}" destId="{7F661FAF-00B2-4B5D-80C3-485EF8F0640B}" srcOrd="0" destOrd="4" presId="urn:microsoft.com/office/officeart/2005/8/layout/vList5"/>
    <dgm:cxn modelId="{3499D903-CDB4-474B-91E9-115D50511476}" srcId="{2F96EC25-006E-48EF-BD64-4BDAE81FB758}" destId="{532ED3B6-3167-46C0-AFAD-BA433A11806C}" srcOrd="0" destOrd="0" parTransId="{46808CD7-0E8B-4308-B74F-583B434CD0D4}" sibTransId="{54F75511-F63C-452C-AE20-6B71C8FFBB52}"/>
    <dgm:cxn modelId="{8ADDFA02-A55C-4D2A-9453-80381DD5A72A}" srcId="{532ED3B6-3167-46C0-AFAD-BA433A11806C}" destId="{BD507067-E559-47B5-B020-DC69F74D434E}" srcOrd="1" destOrd="0" parTransId="{C9FAB7B7-30C9-42B4-A1C1-54165A987AB5}" sibTransId="{37F87D2C-5528-4145-A366-4C700B4A6896}"/>
    <dgm:cxn modelId="{5F861833-3D42-435F-8670-8DD3E241607F}" type="presOf" srcId="{2F96EC25-006E-48EF-BD64-4BDAE81FB758}" destId="{44D1FE0E-93E9-45A2-95FC-1C683FEF543B}" srcOrd="0" destOrd="0" presId="urn:microsoft.com/office/officeart/2005/8/layout/vList5"/>
    <dgm:cxn modelId="{27291C5E-0DAE-478B-91A7-D281ACD0A49D}" type="presOf" srcId="{D0BA6257-F92C-43C1-99C5-F971B8510E34}" destId="{7F661FAF-00B2-4B5D-80C3-485EF8F0640B}" srcOrd="0" destOrd="3" presId="urn:microsoft.com/office/officeart/2005/8/layout/vList5"/>
    <dgm:cxn modelId="{3B3DA03A-5B7B-4BE6-9AF6-1977A79ED7E3}" type="presOf" srcId="{6DAC50AB-C0C4-459C-B009-E31A91FF6B47}" destId="{7F661FAF-00B2-4B5D-80C3-485EF8F0640B}" srcOrd="0" destOrd="1" presId="urn:microsoft.com/office/officeart/2005/8/layout/vList5"/>
    <dgm:cxn modelId="{F47F401E-2208-4356-94CC-0B0F6CACA88A}" srcId="{532ED3B6-3167-46C0-AFAD-BA433A11806C}" destId="{58AA8A83-EDE0-4EF3-A5CC-AD98FFAFAFC8}" srcOrd="4" destOrd="0" parTransId="{27D0D1B8-CD24-4C9B-AC86-4BE71FB2B173}" sibTransId="{CE8F52A7-B527-42F1-81F4-CB381FC5BC99}"/>
    <dgm:cxn modelId="{0C481045-8978-4EAD-811F-0390AEE6E0C8}" type="presOf" srcId="{36A4E6E4-0B73-46C1-A03D-DC2637E3BDF6}" destId="{62C72E4B-741F-401D-8738-1269DD2E2471}" srcOrd="0" destOrd="0" presId="urn:microsoft.com/office/officeart/2005/8/layout/vList5"/>
    <dgm:cxn modelId="{F3D726F9-2872-4E85-9715-438560826C40}" srcId="{36A4E6E4-0B73-46C1-A03D-DC2637E3BDF6}" destId="{2F96EC25-006E-48EF-BD64-4BDAE81FB758}" srcOrd="0" destOrd="0" parTransId="{13FDB89E-A600-4FA1-B9CF-3DF2DC5FED7C}" sibTransId="{85EE78A8-A7FF-49A6-BF51-8EBB425CC997}"/>
    <dgm:cxn modelId="{3B84F9EA-846D-4B1B-905C-EB10C7CA3A33}" type="presParOf" srcId="{62C72E4B-741F-401D-8738-1269DD2E2471}" destId="{8C93DD37-C074-4B92-BA90-73E48D0D50E2}" srcOrd="0" destOrd="0" presId="urn:microsoft.com/office/officeart/2005/8/layout/vList5"/>
    <dgm:cxn modelId="{D8E8E81E-D1F8-480B-9F5E-0C7F816068AC}" type="presParOf" srcId="{8C93DD37-C074-4B92-BA90-73E48D0D50E2}" destId="{44D1FE0E-93E9-45A2-95FC-1C683FEF543B}" srcOrd="0" destOrd="0" presId="urn:microsoft.com/office/officeart/2005/8/layout/vList5"/>
    <dgm:cxn modelId="{035E9AA6-86C5-4043-A0FF-0329C59819CC}" type="presParOf" srcId="{8C93DD37-C074-4B92-BA90-73E48D0D50E2}" destId="{7F661FAF-00B2-4B5D-80C3-485EF8F064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B1557DA-CF88-4B29-8E18-E585C5B44F31}"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s-PE"/>
        </a:p>
      </dgm:t>
    </dgm:pt>
    <dgm:pt modelId="{3C43D8F6-AC27-4DB0-BB1E-30039BAAD3AA}">
      <dgm:prSet phldrT="[Texto]" custT="1"/>
      <dgm:spPr/>
      <dgm:t>
        <a:bodyPr/>
        <a:lstStyle/>
        <a:p>
          <a:pPr algn="ctr"/>
          <a:r>
            <a:rPr lang="es-PE" sz="1600" b="1" dirty="0" smtClean="0">
              <a:latin typeface="Arial Black" panose="020B0A04020102020204" pitchFamily="34" charset="0"/>
            </a:rPr>
            <a:t>ATENCIÓN DE PERSONAS ADULTAS MAYORES DEPENDIENTES DE LA VÍCTIMA </a:t>
          </a:r>
        </a:p>
        <a:p>
          <a:pPr algn="ctr"/>
          <a:r>
            <a:rPr lang="es-PE" sz="1600" b="1" dirty="0" smtClean="0">
              <a:latin typeface="Arial Black" panose="020B0A04020102020204" pitchFamily="34" charset="0"/>
            </a:rPr>
            <a:t>CON RED DE SOPORTE FAMILIAR</a:t>
          </a:r>
          <a:endParaRPr lang="es-PE" sz="1600" b="1" dirty="0">
            <a:latin typeface="Arial Black" panose="020B0A04020102020204" pitchFamily="34" charset="0"/>
          </a:endParaRPr>
        </a:p>
      </dgm:t>
    </dgm:pt>
    <dgm:pt modelId="{4F2D8958-3032-4F54-8B93-55397134BE59}" type="parTrans" cxnId="{6A8C04E7-AE6B-41F9-94AF-986FCD3BBA4B}">
      <dgm:prSet/>
      <dgm:spPr/>
      <dgm:t>
        <a:bodyPr/>
        <a:lstStyle/>
        <a:p>
          <a:endParaRPr lang="es-PE"/>
        </a:p>
      </dgm:t>
    </dgm:pt>
    <dgm:pt modelId="{B34059BC-327C-4620-BEAE-5412A2105842}" type="sibTrans" cxnId="{6A8C04E7-AE6B-41F9-94AF-986FCD3BBA4B}">
      <dgm:prSet/>
      <dgm:spPr/>
      <dgm:t>
        <a:bodyPr/>
        <a:lstStyle/>
        <a:p>
          <a:endParaRPr lang="es-PE"/>
        </a:p>
      </dgm:t>
    </dgm:pt>
    <dgm:pt modelId="{EF79F0BD-1476-4125-BB03-0EED72F5D7C8}">
      <dgm:prSet phldrT="[Texto]" custT="1"/>
      <dgm:spPr/>
      <dgm:t>
        <a:bodyPr anchor="ctr"/>
        <a:lstStyle/>
        <a:p>
          <a:pPr>
            <a:lnSpc>
              <a:spcPct val="150000"/>
            </a:lnSpc>
          </a:pPr>
          <a:r>
            <a:rPr lang="es-PE" sz="2400" b="1" dirty="0" smtClean="0"/>
            <a:t>El/La Fiscal Penal de Familia o Mixto o Juez/a </a:t>
          </a:r>
          <a:endParaRPr lang="es-PE" sz="2400" b="1" dirty="0"/>
        </a:p>
      </dgm:t>
    </dgm:pt>
    <dgm:pt modelId="{71AB1CB9-03F0-4D14-BF2F-1AB7BA7CC5FC}" type="parTrans" cxnId="{841A8664-8F9A-41EE-A26E-13C18D82118C}">
      <dgm:prSet/>
      <dgm:spPr/>
      <dgm:t>
        <a:bodyPr/>
        <a:lstStyle/>
        <a:p>
          <a:endParaRPr lang="es-PE"/>
        </a:p>
      </dgm:t>
    </dgm:pt>
    <dgm:pt modelId="{CF4F4E46-7612-4843-A614-65F11C6F0570}" type="sibTrans" cxnId="{841A8664-8F9A-41EE-A26E-13C18D82118C}">
      <dgm:prSet/>
      <dgm:spPr/>
      <dgm:t>
        <a:bodyPr/>
        <a:lstStyle/>
        <a:p>
          <a:endParaRPr lang="es-PE"/>
        </a:p>
      </dgm:t>
    </dgm:pt>
    <dgm:pt modelId="{9E15BAA2-4BBD-4A4B-8262-395B776C7B6B}">
      <dgm:prSet phldrT="[Texto]" custT="1"/>
      <dgm:spPr/>
      <dgm:t>
        <a:bodyPr anchor="ctr"/>
        <a:lstStyle/>
        <a:p>
          <a:pPr>
            <a:lnSpc>
              <a:spcPct val="150000"/>
            </a:lnSpc>
          </a:pPr>
          <a:r>
            <a:rPr lang="es-PE" sz="2400" b="1" dirty="0" smtClean="0"/>
            <a:t>El Centro de Emergencia Mujer </a:t>
          </a:r>
          <a:endParaRPr lang="es-PE" sz="2400" b="1" dirty="0"/>
        </a:p>
      </dgm:t>
    </dgm:pt>
    <dgm:pt modelId="{5E235EC0-3D0F-4366-BDD9-B57BB654E073}" type="parTrans" cxnId="{8F8A4310-EF90-4582-AFC5-AF92813B6A4B}">
      <dgm:prSet/>
      <dgm:spPr/>
      <dgm:t>
        <a:bodyPr/>
        <a:lstStyle/>
        <a:p>
          <a:endParaRPr lang="es-PE"/>
        </a:p>
      </dgm:t>
    </dgm:pt>
    <dgm:pt modelId="{E45600ED-FA69-4630-8562-B7E0B93D51C1}" type="sibTrans" cxnId="{8F8A4310-EF90-4582-AFC5-AF92813B6A4B}">
      <dgm:prSet/>
      <dgm:spPr/>
      <dgm:t>
        <a:bodyPr/>
        <a:lstStyle/>
        <a:p>
          <a:endParaRPr lang="es-PE"/>
        </a:p>
      </dgm:t>
    </dgm:pt>
    <dgm:pt modelId="{F210AC35-C71D-4E40-B28D-D5CA7445E1E4}">
      <dgm:prSet phldrT="[Texto]" custT="1"/>
      <dgm:spPr/>
      <dgm:t>
        <a:bodyPr anchor="ctr"/>
        <a:lstStyle/>
        <a:p>
          <a:pPr>
            <a:lnSpc>
              <a:spcPct val="150000"/>
            </a:lnSpc>
          </a:pPr>
          <a:r>
            <a:rPr lang="es-PE" sz="2400" b="1" dirty="0" smtClean="0"/>
            <a:t>Programa Integral Nacional para el Bienestar Familiar</a:t>
          </a:r>
          <a:endParaRPr lang="es-PE" sz="2400" b="1" dirty="0"/>
        </a:p>
      </dgm:t>
    </dgm:pt>
    <dgm:pt modelId="{D003E0BD-6C4E-474C-83F6-AA92F2AA9195}" type="parTrans" cxnId="{B4801473-E013-425C-A7C7-EC7688246410}">
      <dgm:prSet/>
      <dgm:spPr/>
      <dgm:t>
        <a:bodyPr/>
        <a:lstStyle/>
        <a:p>
          <a:endParaRPr lang="es-PE"/>
        </a:p>
      </dgm:t>
    </dgm:pt>
    <dgm:pt modelId="{9A1EDDC7-C263-4BF0-AE6C-0C3ACF3A71A0}" type="sibTrans" cxnId="{B4801473-E013-425C-A7C7-EC7688246410}">
      <dgm:prSet/>
      <dgm:spPr/>
      <dgm:t>
        <a:bodyPr/>
        <a:lstStyle/>
        <a:p>
          <a:endParaRPr lang="es-PE"/>
        </a:p>
      </dgm:t>
    </dgm:pt>
    <dgm:pt modelId="{B6EF70EE-ED6C-4872-923E-682922665710}">
      <dgm:prSet phldrT="[Texto]" custT="1"/>
      <dgm:spPr/>
      <dgm:t>
        <a:bodyPr anchor="ctr"/>
        <a:lstStyle/>
        <a:p>
          <a:pPr>
            <a:lnSpc>
              <a:spcPct val="150000"/>
            </a:lnSpc>
          </a:pPr>
          <a:r>
            <a:rPr lang="es-PE" sz="2400" b="1" dirty="0" smtClean="0"/>
            <a:t>Ministerio de Salud</a:t>
          </a:r>
          <a:endParaRPr lang="es-PE" sz="2400" b="1" dirty="0"/>
        </a:p>
      </dgm:t>
    </dgm:pt>
    <dgm:pt modelId="{AE7821FC-4005-4BBC-822E-C7FE6732A16B}" type="parTrans" cxnId="{03D7A6D8-A573-45D2-8338-48DF0C3D51A2}">
      <dgm:prSet/>
      <dgm:spPr/>
      <dgm:t>
        <a:bodyPr/>
        <a:lstStyle/>
        <a:p>
          <a:endParaRPr lang="es-PE"/>
        </a:p>
      </dgm:t>
    </dgm:pt>
    <dgm:pt modelId="{F692EFB1-D730-48C9-8A73-5F153F2B8A60}" type="sibTrans" cxnId="{03D7A6D8-A573-45D2-8338-48DF0C3D51A2}">
      <dgm:prSet/>
      <dgm:spPr/>
      <dgm:t>
        <a:bodyPr/>
        <a:lstStyle/>
        <a:p>
          <a:endParaRPr lang="es-PE"/>
        </a:p>
      </dgm:t>
    </dgm:pt>
    <dgm:pt modelId="{39256802-F03C-4C11-A29D-D6953E9F0790}">
      <dgm:prSet phldrT="[Texto]" custT="1"/>
      <dgm:spPr/>
      <dgm:t>
        <a:bodyPr anchor="ctr"/>
        <a:lstStyle/>
        <a:p>
          <a:pPr>
            <a:lnSpc>
              <a:spcPct val="150000"/>
            </a:lnSpc>
          </a:pPr>
          <a:r>
            <a:rPr lang="es-PE" sz="2400" b="1" dirty="0" smtClean="0"/>
            <a:t>Centro Integral de Atención al Adulto Mayor</a:t>
          </a:r>
          <a:endParaRPr lang="es-PE" sz="1500" dirty="0"/>
        </a:p>
      </dgm:t>
    </dgm:pt>
    <dgm:pt modelId="{DCF9F52E-BAFD-4D7F-93F4-61302FCEB363}" type="parTrans" cxnId="{B3D51580-23B7-42A6-8BB5-29B9F6655FF3}">
      <dgm:prSet/>
      <dgm:spPr/>
      <dgm:t>
        <a:bodyPr/>
        <a:lstStyle/>
        <a:p>
          <a:endParaRPr lang="es-PE"/>
        </a:p>
      </dgm:t>
    </dgm:pt>
    <dgm:pt modelId="{C9309B58-5502-4F20-A999-3199C45648AC}" type="sibTrans" cxnId="{B3D51580-23B7-42A6-8BB5-29B9F6655FF3}">
      <dgm:prSet/>
      <dgm:spPr/>
      <dgm:t>
        <a:bodyPr/>
        <a:lstStyle/>
        <a:p>
          <a:endParaRPr lang="es-PE"/>
        </a:p>
      </dgm:t>
    </dgm:pt>
    <dgm:pt modelId="{A93D91BE-D7B7-44DB-929C-C11F748CAFC4}">
      <dgm:prSet phldrT="[Texto]" custT="1"/>
      <dgm:spPr/>
      <dgm:t>
        <a:bodyPr anchor="ctr"/>
        <a:lstStyle/>
        <a:p>
          <a:pPr>
            <a:lnSpc>
              <a:spcPct val="150000"/>
            </a:lnSpc>
          </a:pPr>
          <a:r>
            <a:rPr lang="es-PE" sz="2400" b="1" dirty="0" smtClean="0"/>
            <a:t>Gobiernos Regionales  </a:t>
          </a:r>
          <a:endParaRPr lang="es-PE" sz="2400" b="1" dirty="0"/>
        </a:p>
      </dgm:t>
    </dgm:pt>
    <dgm:pt modelId="{775FBF8A-FA31-458B-8A09-30C2A6A79DC7}" type="parTrans" cxnId="{3180DA63-7CD2-413F-801B-25523209E1E0}">
      <dgm:prSet/>
      <dgm:spPr/>
      <dgm:t>
        <a:bodyPr/>
        <a:lstStyle/>
        <a:p>
          <a:endParaRPr lang="es-PE"/>
        </a:p>
      </dgm:t>
    </dgm:pt>
    <dgm:pt modelId="{9F027EB6-086D-4A47-82D1-984465FE8BC7}" type="sibTrans" cxnId="{3180DA63-7CD2-413F-801B-25523209E1E0}">
      <dgm:prSet/>
      <dgm:spPr/>
      <dgm:t>
        <a:bodyPr/>
        <a:lstStyle/>
        <a:p>
          <a:endParaRPr lang="es-PE"/>
        </a:p>
      </dgm:t>
    </dgm:pt>
    <dgm:pt modelId="{C25C3F7B-F193-4A07-BD0B-3ED4608A5778}">
      <dgm:prSet phldrT="[Texto]" custT="1"/>
      <dgm:spPr/>
      <dgm:t>
        <a:bodyPr/>
        <a:lstStyle/>
        <a:p>
          <a:pPr algn="ctr"/>
          <a:r>
            <a:rPr lang="es-PE" sz="1600" b="1" dirty="0" smtClean="0">
              <a:latin typeface="Arial Black" panose="020B0A04020102020204" pitchFamily="34" charset="0"/>
            </a:rPr>
            <a:t>ATENCIÓN DE PERSONAS ADULTAS MAYORES DEPENDIENTES DE LA VÍCTIMA </a:t>
          </a:r>
        </a:p>
        <a:p>
          <a:pPr algn="ctr"/>
          <a:r>
            <a:rPr lang="es-PE" sz="1600" b="1" dirty="0" smtClean="0">
              <a:latin typeface="Arial Black" panose="020B0A04020102020204" pitchFamily="34" charset="0"/>
            </a:rPr>
            <a:t>SIN RED DE SOPORTE FAMILIAR</a:t>
          </a:r>
          <a:endParaRPr lang="es-PE" sz="1600" b="1" dirty="0">
            <a:latin typeface="Arial Black" panose="020B0A04020102020204" pitchFamily="34" charset="0"/>
          </a:endParaRPr>
        </a:p>
      </dgm:t>
    </dgm:pt>
    <dgm:pt modelId="{08B33692-09BF-4BFC-BB79-46AFF3D09BFE}" type="sibTrans" cxnId="{DD9CBD1F-8FCF-4CE8-9D6B-399BE07885D8}">
      <dgm:prSet/>
      <dgm:spPr/>
      <dgm:t>
        <a:bodyPr/>
        <a:lstStyle/>
        <a:p>
          <a:endParaRPr lang="es-PE"/>
        </a:p>
      </dgm:t>
    </dgm:pt>
    <dgm:pt modelId="{0CD5C502-763D-4DB3-9BDD-5EB12F19D761}" type="parTrans" cxnId="{DD9CBD1F-8FCF-4CE8-9D6B-399BE07885D8}">
      <dgm:prSet/>
      <dgm:spPr/>
      <dgm:t>
        <a:bodyPr/>
        <a:lstStyle/>
        <a:p>
          <a:endParaRPr lang="es-PE"/>
        </a:p>
      </dgm:t>
    </dgm:pt>
    <dgm:pt modelId="{28552D27-A760-4A15-BB22-31920CDCAD7D}">
      <dgm:prSet custT="1"/>
      <dgm:spPr/>
      <dgm:t>
        <a:bodyPr anchor="ctr"/>
        <a:lstStyle/>
        <a:p>
          <a:pPr>
            <a:lnSpc>
              <a:spcPct val="150000"/>
            </a:lnSpc>
          </a:pPr>
          <a:r>
            <a:rPr lang="es-PE" sz="2400" b="1" dirty="0" smtClean="0"/>
            <a:t>Centro de Emergencia Mujer </a:t>
          </a:r>
          <a:endParaRPr lang="es-PE" sz="2400" b="1" dirty="0"/>
        </a:p>
      </dgm:t>
    </dgm:pt>
    <dgm:pt modelId="{E82D72FD-CDCD-4F95-99FF-83183783D6FB}" type="sibTrans" cxnId="{D29CF0EB-B364-418E-A7FE-6F84AEA951A7}">
      <dgm:prSet/>
      <dgm:spPr/>
      <dgm:t>
        <a:bodyPr/>
        <a:lstStyle/>
        <a:p>
          <a:endParaRPr lang="es-PE"/>
        </a:p>
      </dgm:t>
    </dgm:pt>
    <dgm:pt modelId="{6EA405B3-67A8-4D5C-904D-8CD92A287B8C}" type="parTrans" cxnId="{D29CF0EB-B364-418E-A7FE-6F84AEA951A7}">
      <dgm:prSet/>
      <dgm:spPr/>
      <dgm:t>
        <a:bodyPr/>
        <a:lstStyle/>
        <a:p>
          <a:endParaRPr lang="es-PE"/>
        </a:p>
      </dgm:t>
    </dgm:pt>
    <dgm:pt modelId="{554A4147-E763-4911-B94B-B46AD6F51FFB}">
      <dgm:prSet custT="1"/>
      <dgm:spPr/>
      <dgm:t>
        <a:bodyPr anchor="ctr"/>
        <a:lstStyle/>
        <a:p>
          <a:pPr>
            <a:lnSpc>
              <a:spcPct val="150000"/>
            </a:lnSpc>
          </a:pPr>
          <a:r>
            <a:rPr lang="es-PE" sz="2400" b="1" dirty="0" smtClean="0"/>
            <a:t>Centro Integral de Atención al Adulto Mayor</a:t>
          </a:r>
        </a:p>
      </dgm:t>
    </dgm:pt>
    <dgm:pt modelId="{D1A83E57-5BF4-4051-942D-D28624823C11}" type="sibTrans" cxnId="{B0698A85-0F69-4499-9FBD-28A40D544A56}">
      <dgm:prSet/>
      <dgm:spPr/>
      <dgm:t>
        <a:bodyPr/>
        <a:lstStyle/>
        <a:p>
          <a:endParaRPr lang="es-PE"/>
        </a:p>
      </dgm:t>
    </dgm:pt>
    <dgm:pt modelId="{C2ED5F0B-4E72-49FB-8C0C-86C8886C7B77}" type="parTrans" cxnId="{B0698A85-0F69-4499-9FBD-28A40D544A56}">
      <dgm:prSet/>
      <dgm:spPr/>
      <dgm:t>
        <a:bodyPr/>
        <a:lstStyle/>
        <a:p>
          <a:endParaRPr lang="es-PE"/>
        </a:p>
      </dgm:t>
    </dgm:pt>
    <dgm:pt modelId="{18EFFD47-46FB-4853-873D-12AE5A9D49D6}">
      <dgm:prSet custT="1"/>
      <dgm:spPr/>
      <dgm:t>
        <a:bodyPr anchor="ctr"/>
        <a:lstStyle/>
        <a:p>
          <a:pPr>
            <a:lnSpc>
              <a:spcPct val="150000"/>
            </a:lnSpc>
          </a:pPr>
          <a:r>
            <a:rPr lang="es-PE" sz="2400" b="1" dirty="0" smtClean="0"/>
            <a:t>Ministerio de Salud </a:t>
          </a:r>
        </a:p>
      </dgm:t>
    </dgm:pt>
    <dgm:pt modelId="{907540B6-8371-4360-8A6E-F60F01BE0DC5}" type="sibTrans" cxnId="{1708804A-4530-49E7-A6D6-89906299FD24}">
      <dgm:prSet/>
      <dgm:spPr/>
      <dgm:t>
        <a:bodyPr/>
        <a:lstStyle/>
        <a:p>
          <a:endParaRPr lang="es-PE"/>
        </a:p>
      </dgm:t>
    </dgm:pt>
    <dgm:pt modelId="{ED3F3BCB-FAB4-4D9E-B058-9E96491D72A3}" type="parTrans" cxnId="{1708804A-4530-49E7-A6D6-89906299FD24}">
      <dgm:prSet/>
      <dgm:spPr/>
      <dgm:t>
        <a:bodyPr/>
        <a:lstStyle/>
        <a:p>
          <a:endParaRPr lang="es-PE"/>
        </a:p>
      </dgm:t>
    </dgm:pt>
    <dgm:pt modelId="{51DB3E37-6DD3-4F81-BC4E-104361D4C3F4}">
      <dgm:prSet custT="1"/>
      <dgm:spPr/>
      <dgm:t>
        <a:bodyPr anchor="ctr"/>
        <a:lstStyle/>
        <a:p>
          <a:pPr>
            <a:lnSpc>
              <a:spcPct val="150000"/>
            </a:lnSpc>
          </a:pPr>
          <a:r>
            <a:rPr lang="es-PE" sz="2400" b="1" dirty="0" smtClean="0"/>
            <a:t>El Centro de Atención Residencial para personas adultas mayores </a:t>
          </a:r>
        </a:p>
      </dgm:t>
    </dgm:pt>
    <dgm:pt modelId="{2E2852A8-294D-43D7-A82F-78BD2847691D}" type="sibTrans" cxnId="{4CD8AF3E-9C1A-4B60-9ABA-CD8CB36E71A1}">
      <dgm:prSet/>
      <dgm:spPr/>
      <dgm:t>
        <a:bodyPr/>
        <a:lstStyle/>
        <a:p>
          <a:endParaRPr lang="es-PE"/>
        </a:p>
      </dgm:t>
    </dgm:pt>
    <dgm:pt modelId="{B16C2124-6500-4442-9019-56EFFFE58BFA}" type="parTrans" cxnId="{4CD8AF3E-9C1A-4B60-9ABA-CD8CB36E71A1}">
      <dgm:prSet/>
      <dgm:spPr/>
      <dgm:t>
        <a:bodyPr/>
        <a:lstStyle/>
        <a:p>
          <a:endParaRPr lang="es-PE"/>
        </a:p>
      </dgm:t>
    </dgm:pt>
    <dgm:pt modelId="{0ADD10C4-6F94-4A06-9A9A-43577E8A856A}">
      <dgm:prSet phldrT="[Texto]" custT="1"/>
      <dgm:spPr/>
      <dgm:t>
        <a:bodyPr anchor="ctr"/>
        <a:lstStyle/>
        <a:p>
          <a:pPr>
            <a:lnSpc>
              <a:spcPct val="150000"/>
            </a:lnSpc>
          </a:pPr>
          <a:r>
            <a:rPr lang="es-PE" sz="2400" b="1" dirty="0" smtClean="0"/>
            <a:t>El/La Juez de Familia</a:t>
          </a:r>
          <a:endParaRPr lang="es-PE" sz="2400" b="1" dirty="0"/>
        </a:p>
      </dgm:t>
    </dgm:pt>
    <dgm:pt modelId="{DA69EA78-5279-4E36-B736-CB8314BD8135}" type="sibTrans" cxnId="{FE1217D9-9800-44D7-B8D3-05017E678868}">
      <dgm:prSet/>
      <dgm:spPr/>
      <dgm:t>
        <a:bodyPr/>
        <a:lstStyle/>
        <a:p>
          <a:endParaRPr lang="es-PE"/>
        </a:p>
      </dgm:t>
    </dgm:pt>
    <dgm:pt modelId="{2FEE8B42-89A2-470B-A056-346AED97AEA1}" type="parTrans" cxnId="{FE1217D9-9800-44D7-B8D3-05017E678868}">
      <dgm:prSet/>
      <dgm:spPr/>
      <dgm:t>
        <a:bodyPr/>
        <a:lstStyle/>
        <a:p>
          <a:endParaRPr lang="es-PE"/>
        </a:p>
      </dgm:t>
    </dgm:pt>
    <dgm:pt modelId="{1B34E0E5-EF17-471F-AA5B-3D6A6A3EAD36}" type="pres">
      <dgm:prSet presAssocID="{EB1557DA-CF88-4B29-8E18-E585C5B44F31}" presName="Name0" presStyleCnt="0">
        <dgm:presLayoutVars>
          <dgm:chMax val="7"/>
          <dgm:chPref val="7"/>
          <dgm:dir/>
          <dgm:animOne val="branch"/>
          <dgm:animLvl val="lvl"/>
        </dgm:presLayoutVars>
      </dgm:prSet>
      <dgm:spPr/>
      <dgm:t>
        <a:bodyPr/>
        <a:lstStyle/>
        <a:p>
          <a:endParaRPr lang="es-PE"/>
        </a:p>
      </dgm:t>
    </dgm:pt>
    <dgm:pt modelId="{61873412-CAD7-418D-BD8B-075681AD0516}" type="pres">
      <dgm:prSet presAssocID="{3C43D8F6-AC27-4DB0-BB1E-30039BAAD3AA}" presName="ParentComposite" presStyleCnt="0"/>
      <dgm:spPr/>
    </dgm:pt>
    <dgm:pt modelId="{7AC9AEFA-1E62-4C7C-A11D-B65DB96447ED}" type="pres">
      <dgm:prSet presAssocID="{3C43D8F6-AC27-4DB0-BB1E-30039BAAD3AA}" presName="Chord" presStyleLbl="bgShp" presStyleIdx="0" presStyleCnt="2"/>
      <dgm:spPr/>
    </dgm:pt>
    <dgm:pt modelId="{DE27662E-DF6B-4FEE-88FC-3C27B49295A3}" type="pres">
      <dgm:prSet presAssocID="{3C43D8F6-AC27-4DB0-BB1E-30039BAAD3AA}" presName="Pie" presStyleLbl="alignNode1" presStyleIdx="0" presStyleCnt="2"/>
      <dgm:spPr/>
    </dgm:pt>
    <dgm:pt modelId="{54BBB6B0-B616-455C-8A75-905402F33793}" type="pres">
      <dgm:prSet presAssocID="{3C43D8F6-AC27-4DB0-BB1E-30039BAAD3AA}" presName="Parent" presStyleLbl="revTx" presStyleIdx="0" presStyleCnt="4">
        <dgm:presLayoutVars>
          <dgm:chMax val="1"/>
          <dgm:chPref val="1"/>
          <dgm:bulletEnabled val="1"/>
        </dgm:presLayoutVars>
      </dgm:prSet>
      <dgm:spPr/>
      <dgm:t>
        <a:bodyPr/>
        <a:lstStyle/>
        <a:p>
          <a:endParaRPr lang="es-PE"/>
        </a:p>
      </dgm:t>
    </dgm:pt>
    <dgm:pt modelId="{977441C6-6E78-47D9-8B37-FA1E951131AE}" type="pres">
      <dgm:prSet presAssocID="{CF4F4E46-7612-4843-A614-65F11C6F0570}" presName="negSibTrans" presStyleCnt="0"/>
      <dgm:spPr/>
    </dgm:pt>
    <dgm:pt modelId="{B6283AB7-94C8-4634-9086-6B164F757401}" type="pres">
      <dgm:prSet presAssocID="{3C43D8F6-AC27-4DB0-BB1E-30039BAAD3AA}" presName="composite" presStyleCnt="0"/>
      <dgm:spPr/>
    </dgm:pt>
    <dgm:pt modelId="{4BE05911-AD51-496C-9DC4-27949E598E04}" type="pres">
      <dgm:prSet presAssocID="{3C43D8F6-AC27-4DB0-BB1E-30039BAAD3AA}" presName="Child" presStyleLbl="revTx" presStyleIdx="1" presStyleCnt="4" custScaleX="142373">
        <dgm:presLayoutVars>
          <dgm:chMax val="0"/>
          <dgm:chPref val="0"/>
          <dgm:bulletEnabled val="1"/>
        </dgm:presLayoutVars>
      </dgm:prSet>
      <dgm:spPr/>
      <dgm:t>
        <a:bodyPr/>
        <a:lstStyle/>
        <a:p>
          <a:endParaRPr lang="es-PE"/>
        </a:p>
      </dgm:t>
    </dgm:pt>
    <dgm:pt modelId="{6300E688-AC5B-4D14-9120-EA17D671104F}" type="pres">
      <dgm:prSet presAssocID="{B34059BC-327C-4620-BEAE-5412A2105842}" presName="sibTrans" presStyleCnt="0"/>
      <dgm:spPr/>
    </dgm:pt>
    <dgm:pt modelId="{A426387F-37C3-4DBC-951E-9AC7DB7F27B4}" type="pres">
      <dgm:prSet presAssocID="{C25C3F7B-F193-4A07-BD0B-3ED4608A5778}" presName="ParentComposite" presStyleCnt="0"/>
      <dgm:spPr/>
    </dgm:pt>
    <dgm:pt modelId="{8EA399EB-4E32-4FBA-B4E7-D4DDF8B96A9D}" type="pres">
      <dgm:prSet presAssocID="{C25C3F7B-F193-4A07-BD0B-3ED4608A5778}" presName="Chord" presStyleLbl="bgShp" presStyleIdx="1" presStyleCnt="2"/>
      <dgm:spPr/>
    </dgm:pt>
    <dgm:pt modelId="{523BFAB3-5CB8-4789-BE2A-B65FDE618D03}" type="pres">
      <dgm:prSet presAssocID="{C25C3F7B-F193-4A07-BD0B-3ED4608A5778}" presName="Pie" presStyleLbl="alignNode1" presStyleIdx="1" presStyleCnt="2"/>
      <dgm:spPr/>
    </dgm:pt>
    <dgm:pt modelId="{21080646-D31B-47BA-AE3E-81CF6FAB014E}" type="pres">
      <dgm:prSet presAssocID="{C25C3F7B-F193-4A07-BD0B-3ED4608A5778}" presName="Parent" presStyleLbl="revTx" presStyleIdx="2" presStyleCnt="4">
        <dgm:presLayoutVars>
          <dgm:chMax val="1"/>
          <dgm:chPref val="1"/>
          <dgm:bulletEnabled val="1"/>
        </dgm:presLayoutVars>
      </dgm:prSet>
      <dgm:spPr/>
      <dgm:t>
        <a:bodyPr/>
        <a:lstStyle/>
        <a:p>
          <a:endParaRPr lang="es-PE"/>
        </a:p>
      </dgm:t>
    </dgm:pt>
    <dgm:pt modelId="{2366B7A0-C648-4659-9EAF-8EB04C7A7247}" type="pres">
      <dgm:prSet presAssocID="{DA69EA78-5279-4E36-B736-CB8314BD8135}" presName="negSibTrans" presStyleCnt="0"/>
      <dgm:spPr/>
    </dgm:pt>
    <dgm:pt modelId="{EBBB7ADE-E235-41A3-BF87-9C02388E6A1F}" type="pres">
      <dgm:prSet presAssocID="{C25C3F7B-F193-4A07-BD0B-3ED4608A5778}" presName="composite" presStyleCnt="0"/>
      <dgm:spPr/>
    </dgm:pt>
    <dgm:pt modelId="{8DC4EE92-454D-42FB-A4A8-50F7DEE774AE}" type="pres">
      <dgm:prSet presAssocID="{C25C3F7B-F193-4A07-BD0B-3ED4608A5778}" presName="Child" presStyleLbl="revTx" presStyleIdx="3" presStyleCnt="4" custScaleX="135437">
        <dgm:presLayoutVars>
          <dgm:chMax val="0"/>
          <dgm:chPref val="0"/>
          <dgm:bulletEnabled val="1"/>
        </dgm:presLayoutVars>
      </dgm:prSet>
      <dgm:spPr/>
      <dgm:t>
        <a:bodyPr/>
        <a:lstStyle/>
        <a:p>
          <a:endParaRPr lang="es-PE"/>
        </a:p>
      </dgm:t>
    </dgm:pt>
  </dgm:ptLst>
  <dgm:cxnLst>
    <dgm:cxn modelId="{DD9CBD1F-8FCF-4CE8-9D6B-399BE07885D8}" srcId="{EB1557DA-CF88-4B29-8E18-E585C5B44F31}" destId="{C25C3F7B-F193-4A07-BD0B-3ED4608A5778}" srcOrd="1" destOrd="0" parTransId="{0CD5C502-763D-4DB3-9BDD-5EB12F19D761}" sibTransId="{08B33692-09BF-4BFC-BB79-46AFF3D09BFE}"/>
    <dgm:cxn modelId="{4CD8AF3E-9C1A-4B60-9ABA-CD8CB36E71A1}" srcId="{C25C3F7B-F193-4A07-BD0B-3ED4608A5778}" destId="{51DB3E37-6DD3-4F81-BC4E-104361D4C3F4}" srcOrd="1" destOrd="0" parTransId="{B16C2124-6500-4442-9019-56EFFFE58BFA}" sibTransId="{2E2852A8-294D-43D7-A82F-78BD2847691D}"/>
    <dgm:cxn modelId="{03D7A6D8-A573-45D2-8338-48DF0C3D51A2}" srcId="{3C43D8F6-AC27-4DB0-BB1E-30039BAAD3AA}" destId="{B6EF70EE-ED6C-4872-923E-682922665710}" srcOrd="3" destOrd="0" parTransId="{AE7821FC-4005-4BBC-822E-C7FE6732A16B}" sibTransId="{F692EFB1-D730-48C9-8A73-5F153F2B8A60}"/>
    <dgm:cxn modelId="{EDFBDA86-C09B-4690-9272-5FC28E7773CE}" type="presOf" srcId="{B6EF70EE-ED6C-4872-923E-682922665710}" destId="{4BE05911-AD51-496C-9DC4-27949E598E04}" srcOrd="0" destOrd="3" presId="urn:microsoft.com/office/officeart/2009/3/layout/PieProcess"/>
    <dgm:cxn modelId="{0DABAAA8-0856-4B9E-B22C-24CB41E98682}" type="presOf" srcId="{554A4147-E763-4911-B94B-B46AD6F51FFB}" destId="{8DC4EE92-454D-42FB-A4A8-50F7DEE774AE}" srcOrd="0" destOrd="3" presId="urn:microsoft.com/office/officeart/2009/3/layout/PieProcess"/>
    <dgm:cxn modelId="{B4801473-E013-425C-A7C7-EC7688246410}" srcId="{3C43D8F6-AC27-4DB0-BB1E-30039BAAD3AA}" destId="{F210AC35-C71D-4E40-B28D-D5CA7445E1E4}" srcOrd="2" destOrd="0" parTransId="{D003E0BD-6C4E-474C-83F6-AA92F2AA9195}" sibTransId="{9A1EDDC7-C263-4BF0-AE6C-0C3ACF3A71A0}"/>
    <dgm:cxn modelId="{6A8C04E7-AE6B-41F9-94AF-986FCD3BBA4B}" srcId="{EB1557DA-CF88-4B29-8E18-E585C5B44F31}" destId="{3C43D8F6-AC27-4DB0-BB1E-30039BAAD3AA}" srcOrd="0" destOrd="0" parTransId="{4F2D8958-3032-4F54-8B93-55397134BE59}" sibTransId="{B34059BC-327C-4620-BEAE-5412A2105842}"/>
    <dgm:cxn modelId="{FE1217D9-9800-44D7-B8D3-05017E678868}" srcId="{C25C3F7B-F193-4A07-BD0B-3ED4608A5778}" destId="{0ADD10C4-6F94-4A06-9A9A-43577E8A856A}" srcOrd="0" destOrd="0" parTransId="{2FEE8B42-89A2-470B-A056-346AED97AEA1}" sibTransId="{DA69EA78-5279-4E36-B736-CB8314BD8135}"/>
    <dgm:cxn modelId="{5B81A1D1-EDD7-4EDD-8533-E3E5FE5C1631}" type="presOf" srcId="{9E15BAA2-4BBD-4A4B-8262-395B776C7B6B}" destId="{4BE05911-AD51-496C-9DC4-27949E598E04}" srcOrd="0" destOrd="1" presId="urn:microsoft.com/office/officeart/2009/3/layout/PieProcess"/>
    <dgm:cxn modelId="{62AD10E5-1262-49FD-AA76-AB25C9172F67}" type="presOf" srcId="{C25C3F7B-F193-4A07-BD0B-3ED4608A5778}" destId="{21080646-D31B-47BA-AE3E-81CF6FAB014E}" srcOrd="0" destOrd="0" presId="urn:microsoft.com/office/officeart/2009/3/layout/PieProcess"/>
    <dgm:cxn modelId="{A25558DF-A70C-47B0-8A2B-D314815AD0E2}" type="presOf" srcId="{EF79F0BD-1476-4125-BB03-0EED72F5D7C8}" destId="{4BE05911-AD51-496C-9DC4-27949E598E04}" srcOrd="0" destOrd="0" presId="urn:microsoft.com/office/officeart/2009/3/layout/PieProcess"/>
    <dgm:cxn modelId="{C453E04F-1C7D-4958-A7C9-3A6E683A3605}" type="presOf" srcId="{39256802-F03C-4C11-A29D-D6953E9F0790}" destId="{4BE05911-AD51-496C-9DC4-27949E598E04}" srcOrd="0" destOrd="5" presId="urn:microsoft.com/office/officeart/2009/3/layout/PieProcess"/>
    <dgm:cxn modelId="{E1797911-CE8F-4DEF-A906-00476405F070}" type="presOf" srcId="{A93D91BE-D7B7-44DB-929C-C11F748CAFC4}" destId="{4BE05911-AD51-496C-9DC4-27949E598E04}" srcOrd="0" destOrd="4" presId="urn:microsoft.com/office/officeart/2009/3/layout/PieProcess"/>
    <dgm:cxn modelId="{8F8A4310-EF90-4582-AFC5-AF92813B6A4B}" srcId="{3C43D8F6-AC27-4DB0-BB1E-30039BAAD3AA}" destId="{9E15BAA2-4BBD-4A4B-8262-395B776C7B6B}" srcOrd="1" destOrd="0" parTransId="{5E235EC0-3D0F-4366-BDD9-B57BB654E073}" sibTransId="{E45600ED-FA69-4630-8562-B7E0B93D51C1}"/>
    <dgm:cxn modelId="{95C7916E-5DDE-430D-807B-9AB341AA3B72}" type="presOf" srcId="{EB1557DA-CF88-4B29-8E18-E585C5B44F31}" destId="{1B34E0E5-EF17-471F-AA5B-3D6A6A3EAD36}" srcOrd="0" destOrd="0" presId="urn:microsoft.com/office/officeart/2009/3/layout/PieProcess"/>
    <dgm:cxn modelId="{841A8664-8F9A-41EE-A26E-13C18D82118C}" srcId="{3C43D8F6-AC27-4DB0-BB1E-30039BAAD3AA}" destId="{EF79F0BD-1476-4125-BB03-0EED72F5D7C8}" srcOrd="0" destOrd="0" parTransId="{71AB1CB9-03F0-4D14-BF2F-1AB7BA7CC5FC}" sibTransId="{CF4F4E46-7612-4843-A614-65F11C6F0570}"/>
    <dgm:cxn modelId="{D26012D7-A946-4E86-AA0D-F321BA09F171}" type="presOf" srcId="{18EFFD47-46FB-4853-873D-12AE5A9D49D6}" destId="{8DC4EE92-454D-42FB-A4A8-50F7DEE774AE}" srcOrd="0" destOrd="2" presId="urn:microsoft.com/office/officeart/2009/3/layout/PieProcess"/>
    <dgm:cxn modelId="{B0698A85-0F69-4499-9FBD-28A40D544A56}" srcId="{C25C3F7B-F193-4A07-BD0B-3ED4608A5778}" destId="{554A4147-E763-4911-B94B-B46AD6F51FFB}" srcOrd="3" destOrd="0" parTransId="{C2ED5F0B-4E72-49FB-8C0C-86C8886C7B77}" sibTransId="{D1A83E57-5BF4-4051-942D-D28624823C11}"/>
    <dgm:cxn modelId="{1708804A-4530-49E7-A6D6-89906299FD24}" srcId="{C25C3F7B-F193-4A07-BD0B-3ED4608A5778}" destId="{18EFFD47-46FB-4853-873D-12AE5A9D49D6}" srcOrd="2" destOrd="0" parTransId="{ED3F3BCB-FAB4-4D9E-B058-9E96491D72A3}" sibTransId="{907540B6-8371-4360-8A6E-F60F01BE0DC5}"/>
    <dgm:cxn modelId="{782DAAC7-DBA6-4F7B-9C1C-7F75BE34D346}" type="presOf" srcId="{F210AC35-C71D-4E40-B28D-D5CA7445E1E4}" destId="{4BE05911-AD51-496C-9DC4-27949E598E04}" srcOrd="0" destOrd="2" presId="urn:microsoft.com/office/officeart/2009/3/layout/PieProcess"/>
    <dgm:cxn modelId="{D71C83FF-2D6D-4CE4-AC3A-2CFC10C3E5CF}" type="presOf" srcId="{51DB3E37-6DD3-4F81-BC4E-104361D4C3F4}" destId="{8DC4EE92-454D-42FB-A4A8-50F7DEE774AE}" srcOrd="0" destOrd="1" presId="urn:microsoft.com/office/officeart/2009/3/layout/PieProcess"/>
    <dgm:cxn modelId="{B3D51580-23B7-42A6-8BB5-29B9F6655FF3}" srcId="{3C43D8F6-AC27-4DB0-BB1E-30039BAAD3AA}" destId="{39256802-F03C-4C11-A29D-D6953E9F0790}" srcOrd="5" destOrd="0" parTransId="{DCF9F52E-BAFD-4D7F-93F4-61302FCEB363}" sibTransId="{C9309B58-5502-4F20-A999-3199C45648AC}"/>
    <dgm:cxn modelId="{169D0BB2-8201-455A-A4FC-D19AE0B84B45}" type="presOf" srcId="{28552D27-A760-4A15-BB22-31920CDCAD7D}" destId="{8DC4EE92-454D-42FB-A4A8-50F7DEE774AE}" srcOrd="0" destOrd="4" presId="urn:microsoft.com/office/officeart/2009/3/layout/PieProcess"/>
    <dgm:cxn modelId="{D29CF0EB-B364-418E-A7FE-6F84AEA951A7}" srcId="{C25C3F7B-F193-4A07-BD0B-3ED4608A5778}" destId="{28552D27-A760-4A15-BB22-31920CDCAD7D}" srcOrd="4" destOrd="0" parTransId="{6EA405B3-67A8-4D5C-904D-8CD92A287B8C}" sibTransId="{E82D72FD-CDCD-4F95-99FF-83183783D6FB}"/>
    <dgm:cxn modelId="{3180DA63-7CD2-413F-801B-25523209E1E0}" srcId="{3C43D8F6-AC27-4DB0-BB1E-30039BAAD3AA}" destId="{A93D91BE-D7B7-44DB-929C-C11F748CAFC4}" srcOrd="4" destOrd="0" parTransId="{775FBF8A-FA31-458B-8A09-30C2A6A79DC7}" sibTransId="{9F027EB6-086D-4A47-82D1-984465FE8BC7}"/>
    <dgm:cxn modelId="{A2F7A12E-5E9C-49E4-81C4-FF6B648E7FDB}" type="presOf" srcId="{0ADD10C4-6F94-4A06-9A9A-43577E8A856A}" destId="{8DC4EE92-454D-42FB-A4A8-50F7DEE774AE}" srcOrd="0" destOrd="0" presId="urn:microsoft.com/office/officeart/2009/3/layout/PieProcess"/>
    <dgm:cxn modelId="{0BB9AA10-EC86-4999-BD20-261DEBB1B2C6}" type="presOf" srcId="{3C43D8F6-AC27-4DB0-BB1E-30039BAAD3AA}" destId="{54BBB6B0-B616-455C-8A75-905402F33793}" srcOrd="0" destOrd="0" presId="urn:microsoft.com/office/officeart/2009/3/layout/PieProcess"/>
    <dgm:cxn modelId="{07D59147-92B0-418D-8FA0-184C3C363E48}" type="presParOf" srcId="{1B34E0E5-EF17-471F-AA5B-3D6A6A3EAD36}" destId="{61873412-CAD7-418D-BD8B-075681AD0516}" srcOrd="0" destOrd="0" presId="urn:microsoft.com/office/officeart/2009/3/layout/PieProcess"/>
    <dgm:cxn modelId="{9967A9B5-72A5-4A4C-80C2-6A8464E6FABF}" type="presParOf" srcId="{61873412-CAD7-418D-BD8B-075681AD0516}" destId="{7AC9AEFA-1E62-4C7C-A11D-B65DB96447ED}" srcOrd="0" destOrd="0" presId="urn:microsoft.com/office/officeart/2009/3/layout/PieProcess"/>
    <dgm:cxn modelId="{FEE6DCF6-2668-441F-ACED-7416D36984A1}" type="presParOf" srcId="{61873412-CAD7-418D-BD8B-075681AD0516}" destId="{DE27662E-DF6B-4FEE-88FC-3C27B49295A3}" srcOrd="1" destOrd="0" presId="urn:microsoft.com/office/officeart/2009/3/layout/PieProcess"/>
    <dgm:cxn modelId="{C6818133-49FD-444E-B26F-05133FDD3614}" type="presParOf" srcId="{61873412-CAD7-418D-BD8B-075681AD0516}" destId="{54BBB6B0-B616-455C-8A75-905402F33793}" srcOrd="2" destOrd="0" presId="urn:microsoft.com/office/officeart/2009/3/layout/PieProcess"/>
    <dgm:cxn modelId="{D3A526C7-E883-4FE2-A178-97C5866912EE}" type="presParOf" srcId="{1B34E0E5-EF17-471F-AA5B-3D6A6A3EAD36}" destId="{977441C6-6E78-47D9-8B37-FA1E951131AE}" srcOrd="1" destOrd="0" presId="urn:microsoft.com/office/officeart/2009/3/layout/PieProcess"/>
    <dgm:cxn modelId="{3B45EE1D-9FED-4AFD-8197-0493FB3FD258}" type="presParOf" srcId="{1B34E0E5-EF17-471F-AA5B-3D6A6A3EAD36}" destId="{B6283AB7-94C8-4634-9086-6B164F757401}" srcOrd="2" destOrd="0" presId="urn:microsoft.com/office/officeart/2009/3/layout/PieProcess"/>
    <dgm:cxn modelId="{39F63B5B-644A-492A-A8EC-01E498015725}" type="presParOf" srcId="{B6283AB7-94C8-4634-9086-6B164F757401}" destId="{4BE05911-AD51-496C-9DC4-27949E598E04}" srcOrd="0" destOrd="0" presId="urn:microsoft.com/office/officeart/2009/3/layout/PieProcess"/>
    <dgm:cxn modelId="{CB4FB717-773D-4748-BB2C-5308F4CDCBF5}" type="presParOf" srcId="{1B34E0E5-EF17-471F-AA5B-3D6A6A3EAD36}" destId="{6300E688-AC5B-4D14-9120-EA17D671104F}" srcOrd="3" destOrd="0" presId="urn:microsoft.com/office/officeart/2009/3/layout/PieProcess"/>
    <dgm:cxn modelId="{D7B2D65E-5BE6-4221-887F-DE6BBD40D535}" type="presParOf" srcId="{1B34E0E5-EF17-471F-AA5B-3D6A6A3EAD36}" destId="{A426387F-37C3-4DBC-951E-9AC7DB7F27B4}" srcOrd="4" destOrd="0" presId="urn:microsoft.com/office/officeart/2009/3/layout/PieProcess"/>
    <dgm:cxn modelId="{C78D508E-3FD5-468F-9C53-85CCDF1E37F9}" type="presParOf" srcId="{A426387F-37C3-4DBC-951E-9AC7DB7F27B4}" destId="{8EA399EB-4E32-4FBA-B4E7-D4DDF8B96A9D}" srcOrd="0" destOrd="0" presId="urn:microsoft.com/office/officeart/2009/3/layout/PieProcess"/>
    <dgm:cxn modelId="{3DF2F6C3-EE50-43C7-A45B-15C0FE03B071}" type="presParOf" srcId="{A426387F-37C3-4DBC-951E-9AC7DB7F27B4}" destId="{523BFAB3-5CB8-4789-BE2A-B65FDE618D03}" srcOrd="1" destOrd="0" presId="urn:microsoft.com/office/officeart/2009/3/layout/PieProcess"/>
    <dgm:cxn modelId="{89CB70A4-FB64-4022-82C5-0088F979B1AB}" type="presParOf" srcId="{A426387F-37C3-4DBC-951E-9AC7DB7F27B4}" destId="{21080646-D31B-47BA-AE3E-81CF6FAB014E}" srcOrd="2" destOrd="0" presId="urn:microsoft.com/office/officeart/2009/3/layout/PieProcess"/>
    <dgm:cxn modelId="{BA442B84-003F-4BA9-BF0F-632D4757E1DF}" type="presParOf" srcId="{1B34E0E5-EF17-471F-AA5B-3D6A6A3EAD36}" destId="{2366B7A0-C648-4659-9EAF-8EB04C7A7247}" srcOrd="5" destOrd="0" presId="urn:microsoft.com/office/officeart/2009/3/layout/PieProcess"/>
    <dgm:cxn modelId="{389C2BCD-2176-47E9-A24A-3F0F3BF08978}" type="presParOf" srcId="{1B34E0E5-EF17-471F-AA5B-3D6A6A3EAD36}" destId="{EBBB7ADE-E235-41A3-BF87-9C02388E6A1F}" srcOrd="6" destOrd="0" presId="urn:microsoft.com/office/officeart/2009/3/layout/PieProcess"/>
    <dgm:cxn modelId="{EEBB27CE-E630-4997-94D4-8761B0CD93DB}" type="presParOf" srcId="{EBBB7ADE-E235-41A3-BF87-9C02388E6A1F}" destId="{8DC4EE92-454D-42FB-A4A8-50F7DEE774AE}"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99B409-6CFB-4E15-B39D-25D781A8A81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6699E5EB-BDF9-4369-AF6C-6176C85F69DE}">
      <dgm:prSet phldrT="[Texto]"/>
      <dgm:spPr/>
      <dgm:t>
        <a:bodyPr/>
        <a:lstStyle/>
        <a:p>
          <a:r>
            <a:rPr lang="es-ES" dirty="0"/>
            <a:t>Tipos de violencia </a:t>
          </a:r>
        </a:p>
      </dgm:t>
    </dgm:pt>
    <dgm:pt modelId="{09205648-97F1-4DB9-8E25-6D12E99A2283}" type="parTrans" cxnId="{4C0823DB-319F-470E-8F1B-A39E15C067E5}">
      <dgm:prSet/>
      <dgm:spPr/>
      <dgm:t>
        <a:bodyPr/>
        <a:lstStyle/>
        <a:p>
          <a:endParaRPr lang="es-ES"/>
        </a:p>
      </dgm:t>
    </dgm:pt>
    <dgm:pt modelId="{1B12CCBE-8D2B-4C2B-97C4-4F106C80699D}" type="sibTrans" cxnId="{4C0823DB-319F-470E-8F1B-A39E15C067E5}">
      <dgm:prSet/>
      <dgm:spPr/>
      <dgm:t>
        <a:bodyPr/>
        <a:lstStyle/>
        <a:p>
          <a:endParaRPr lang="es-ES"/>
        </a:p>
      </dgm:t>
    </dgm:pt>
    <dgm:pt modelId="{EEEC17EE-B817-46EB-B57B-F1B2CF783AF9}">
      <dgm:prSet/>
      <dgm:spPr/>
      <dgm:t>
        <a:bodyPr/>
        <a:lstStyle/>
        <a:p>
          <a:r>
            <a:rPr lang="es-PE"/>
            <a:t>Física</a:t>
          </a:r>
          <a:endParaRPr lang="es-PE" dirty="0"/>
        </a:p>
      </dgm:t>
    </dgm:pt>
    <dgm:pt modelId="{7B20D6E6-2D0E-4450-83E2-BBEF3C4D1BF8}" type="parTrans" cxnId="{93E73883-540C-4F4B-A184-5DEAE01FB364}">
      <dgm:prSet/>
      <dgm:spPr/>
      <dgm:t>
        <a:bodyPr/>
        <a:lstStyle/>
        <a:p>
          <a:endParaRPr lang="es-ES"/>
        </a:p>
      </dgm:t>
    </dgm:pt>
    <dgm:pt modelId="{92CCD39B-31D3-4722-89F3-6DD36AB489A8}" type="sibTrans" cxnId="{93E73883-540C-4F4B-A184-5DEAE01FB364}">
      <dgm:prSet/>
      <dgm:spPr/>
      <dgm:t>
        <a:bodyPr/>
        <a:lstStyle/>
        <a:p>
          <a:endParaRPr lang="es-ES"/>
        </a:p>
      </dgm:t>
    </dgm:pt>
    <dgm:pt modelId="{27565391-19BA-45A3-97C2-63DE02CC8758}">
      <dgm:prSet/>
      <dgm:spPr/>
      <dgm:t>
        <a:bodyPr/>
        <a:lstStyle/>
        <a:p>
          <a:r>
            <a:rPr lang="es-PE"/>
            <a:t>Psicológica</a:t>
          </a:r>
          <a:endParaRPr lang="es-PE" dirty="0"/>
        </a:p>
      </dgm:t>
    </dgm:pt>
    <dgm:pt modelId="{DB867455-A06F-4CE0-B85C-6BFFBAEC77E3}" type="parTrans" cxnId="{4B8B9D08-E92C-458C-9675-D0A342A9728E}">
      <dgm:prSet/>
      <dgm:spPr/>
      <dgm:t>
        <a:bodyPr/>
        <a:lstStyle/>
        <a:p>
          <a:endParaRPr lang="es-ES"/>
        </a:p>
      </dgm:t>
    </dgm:pt>
    <dgm:pt modelId="{DF744980-F1A9-461C-9BD3-9CB8C32A0E54}" type="sibTrans" cxnId="{4B8B9D08-E92C-458C-9675-D0A342A9728E}">
      <dgm:prSet/>
      <dgm:spPr/>
      <dgm:t>
        <a:bodyPr/>
        <a:lstStyle/>
        <a:p>
          <a:endParaRPr lang="es-ES"/>
        </a:p>
      </dgm:t>
    </dgm:pt>
    <dgm:pt modelId="{03C16C9A-9246-40CB-B0E7-C9E731AAE944}">
      <dgm:prSet/>
      <dgm:spPr/>
      <dgm:t>
        <a:bodyPr/>
        <a:lstStyle/>
        <a:p>
          <a:r>
            <a:rPr lang="es-PE"/>
            <a:t>Sexual</a:t>
          </a:r>
          <a:endParaRPr lang="es-PE" dirty="0"/>
        </a:p>
      </dgm:t>
    </dgm:pt>
    <dgm:pt modelId="{87F6E287-30B4-45F2-8A3A-01F1429E6795}" type="parTrans" cxnId="{DAD4D6BB-5F94-4E6C-9C7E-18E3FA91BF69}">
      <dgm:prSet/>
      <dgm:spPr/>
      <dgm:t>
        <a:bodyPr/>
        <a:lstStyle/>
        <a:p>
          <a:endParaRPr lang="es-ES"/>
        </a:p>
      </dgm:t>
    </dgm:pt>
    <dgm:pt modelId="{AC04E2EB-4622-409C-B8C5-DAAD80139814}" type="sibTrans" cxnId="{DAD4D6BB-5F94-4E6C-9C7E-18E3FA91BF69}">
      <dgm:prSet/>
      <dgm:spPr/>
      <dgm:t>
        <a:bodyPr/>
        <a:lstStyle/>
        <a:p>
          <a:endParaRPr lang="es-ES"/>
        </a:p>
      </dgm:t>
    </dgm:pt>
    <dgm:pt modelId="{B95A78BC-D5E1-4FE0-84D2-D6CF3D183E31}">
      <dgm:prSet/>
      <dgm:spPr/>
      <dgm:t>
        <a:bodyPr/>
        <a:lstStyle/>
        <a:p>
          <a:r>
            <a:rPr lang="es-PE"/>
            <a:t>Económica o Patrimonial</a:t>
          </a:r>
          <a:endParaRPr lang="es-ES" dirty="0"/>
        </a:p>
      </dgm:t>
    </dgm:pt>
    <dgm:pt modelId="{59CA2AAE-BF66-42B5-8FA7-0C460E57FF43}" type="parTrans" cxnId="{0B50A1CA-EEF9-4C51-BFEA-3C4142021A38}">
      <dgm:prSet/>
      <dgm:spPr/>
      <dgm:t>
        <a:bodyPr/>
        <a:lstStyle/>
        <a:p>
          <a:endParaRPr lang="es-ES"/>
        </a:p>
      </dgm:t>
    </dgm:pt>
    <dgm:pt modelId="{D05EF406-E49F-4C77-8D1B-8F80BC8CA0CD}" type="sibTrans" cxnId="{0B50A1CA-EEF9-4C51-BFEA-3C4142021A38}">
      <dgm:prSet/>
      <dgm:spPr/>
      <dgm:t>
        <a:bodyPr/>
        <a:lstStyle/>
        <a:p>
          <a:endParaRPr lang="es-ES"/>
        </a:p>
      </dgm:t>
    </dgm:pt>
    <dgm:pt modelId="{95B13383-0C9B-4EFE-A01E-EFD7754D8F11}">
      <dgm:prSet/>
      <dgm:spPr/>
      <dgm:t>
        <a:bodyPr/>
        <a:lstStyle/>
        <a:p>
          <a:endParaRPr lang="es-ES"/>
        </a:p>
      </dgm:t>
    </dgm:pt>
    <dgm:pt modelId="{E4FDD814-54DE-4E4D-8B41-723303C54B61}" type="parTrans" cxnId="{72EFA188-5251-4E64-9E8A-85745745402D}">
      <dgm:prSet/>
      <dgm:spPr/>
      <dgm:t>
        <a:bodyPr/>
        <a:lstStyle/>
        <a:p>
          <a:endParaRPr lang="es-ES"/>
        </a:p>
      </dgm:t>
    </dgm:pt>
    <dgm:pt modelId="{4856EE15-D15A-406B-BFD4-174B4C0EF15A}" type="sibTrans" cxnId="{72EFA188-5251-4E64-9E8A-85745745402D}">
      <dgm:prSet/>
      <dgm:spPr/>
      <dgm:t>
        <a:bodyPr/>
        <a:lstStyle/>
        <a:p>
          <a:endParaRPr lang="es-ES"/>
        </a:p>
      </dgm:t>
    </dgm:pt>
    <dgm:pt modelId="{0F999420-FF37-477B-B4EB-F0A8AEE0B8AB}" type="pres">
      <dgm:prSet presAssocID="{7A99B409-6CFB-4E15-B39D-25D781A8A81B}" presName="cycle" presStyleCnt="0">
        <dgm:presLayoutVars>
          <dgm:chMax val="1"/>
          <dgm:dir/>
          <dgm:animLvl val="ctr"/>
          <dgm:resizeHandles val="exact"/>
        </dgm:presLayoutVars>
      </dgm:prSet>
      <dgm:spPr/>
      <dgm:t>
        <a:bodyPr/>
        <a:lstStyle/>
        <a:p>
          <a:endParaRPr lang="es-PE"/>
        </a:p>
      </dgm:t>
    </dgm:pt>
    <dgm:pt modelId="{787FDDE2-7D0D-4C2C-8906-3D9C272CEC87}" type="pres">
      <dgm:prSet presAssocID="{6699E5EB-BDF9-4369-AF6C-6176C85F69DE}" presName="centerShape" presStyleLbl="node0" presStyleIdx="0" presStyleCnt="1"/>
      <dgm:spPr/>
      <dgm:t>
        <a:bodyPr/>
        <a:lstStyle/>
        <a:p>
          <a:endParaRPr lang="es-PE"/>
        </a:p>
      </dgm:t>
    </dgm:pt>
    <dgm:pt modelId="{6C81BC3D-3EDA-4F90-A94B-8AF7114B7B52}" type="pres">
      <dgm:prSet presAssocID="{87F6E287-30B4-45F2-8A3A-01F1429E6795}" presName="parTrans" presStyleLbl="bgSibTrans2D1" presStyleIdx="0" presStyleCnt="4"/>
      <dgm:spPr/>
      <dgm:t>
        <a:bodyPr/>
        <a:lstStyle/>
        <a:p>
          <a:endParaRPr lang="es-PE"/>
        </a:p>
      </dgm:t>
    </dgm:pt>
    <dgm:pt modelId="{4A4C7021-8400-47F5-AA4C-2C1C1FB37012}" type="pres">
      <dgm:prSet presAssocID="{03C16C9A-9246-40CB-B0E7-C9E731AAE944}" presName="node" presStyleLbl="node1" presStyleIdx="0" presStyleCnt="4">
        <dgm:presLayoutVars>
          <dgm:bulletEnabled val="1"/>
        </dgm:presLayoutVars>
      </dgm:prSet>
      <dgm:spPr/>
      <dgm:t>
        <a:bodyPr/>
        <a:lstStyle/>
        <a:p>
          <a:endParaRPr lang="es-PE"/>
        </a:p>
      </dgm:t>
    </dgm:pt>
    <dgm:pt modelId="{5CDA9B4E-B363-4552-AC40-3F936990A012}" type="pres">
      <dgm:prSet presAssocID="{7B20D6E6-2D0E-4450-83E2-BBEF3C4D1BF8}" presName="parTrans" presStyleLbl="bgSibTrans2D1" presStyleIdx="1" presStyleCnt="4"/>
      <dgm:spPr/>
      <dgm:t>
        <a:bodyPr/>
        <a:lstStyle/>
        <a:p>
          <a:endParaRPr lang="es-PE"/>
        </a:p>
      </dgm:t>
    </dgm:pt>
    <dgm:pt modelId="{0E808999-FDBC-4BFB-BE3C-C0E23D82B615}" type="pres">
      <dgm:prSet presAssocID="{EEEC17EE-B817-46EB-B57B-F1B2CF783AF9}" presName="node" presStyleLbl="node1" presStyleIdx="1" presStyleCnt="4">
        <dgm:presLayoutVars>
          <dgm:bulletEnabled val="1"/>
        </dgm:presLayoutVars>
      </dgm:prSet>
      <dgm:spPr/>
      <dgm:t>
        <a:bodyPr/>
        <a:lstStyle/>
        <a:p>
          <a:endParaRPr lang="es-PE"/>
        </a:p>
      </dgm:t>
    </dgm:pt>
    <dgm:pt modelId="{747DDBC6-8F26-4D1B-AD79-E6AF3AA6E4E6}" type="pres">
      <dgm:prSet presAssocID="{DB867455-A06F-4CE0-B85C-6BFFBAEC77E3}" presName="parTrans" presStyleLbl="bgSibTrans2D1" presStyleIdx="2" presStyleCnt="4"/>
      <dgm:spPr/>
      <dgm:t>
        <a:bodyPr/>
        <a:lstStyle/>
        <a:p>
          <a:endParaRPr lang="es-PE"/>
        </a:p>
      </dgm:t>
    </dgm:pt>
    <dgm:pt modelId="{6E649D8D-8E7C-47DF-A9D3-7B955D97AC0B}" type="pres">
      <dgm:prSet presAssocID="{27565391-19BA-45A3-97C2-63DE02CC8758}" presName="node" presStyleLbl="node1" presStyleIdx="2" presStyleCnt="4">
        <dgm:presLayoutVars>
          <dgm:bulletEnabled val="1"/>
        </dgm:presLayoutVars>
      </dgm:prSet>
      <dgm:spPr/>
      <dgm:t>
        <a:bodyPr/>
        <a:lstStyle/>
        <a:p>
          <a:endParaRPr lang="es-PE"/>
        </a:p>
      </dgm:t>
    </dgm:pt>
    <dgm:pt modelId="{95C79FEF-746A-4974-A4A7-0F1A8CD5BD1B}" type="pres">
      <dgm:prSet presAssocID="{59CA2AAE-BF66-42B5-8FA7-0C460E57FF43}" presName="parTrans" presStyleLbl="bgSibTrans2D1" presStyleIdx="3" presStyleCnt="4"/>
      <dgm:spPr/>
      <dgm:t>
        <a:bodyPr/>
        <a:lstStyle/>
        <a:p>
          <a:endParaRPr lang="es-PE"/>
        </a:p>
      </dgm:t>
    </dgm:pt>
    <dgm:pt modelId="{E63A69E6-1BCE-461A-AD8E-50B0A67B3F25}" type="pres">
      <dgm:prSet presAssocID="{B95A78BC-D5E1-4FE0-84D2-D6CF3D183E31}" presName="node" presStyleLbl="node1" presStyleIdx="3" presStyleCnt="4">
        <dgm:presLayoutVars>
          <dgm:bulletEnabled val="1"/>
        </dgm:presLayoutVars>
      </dgm:prSet>
      <dgm:spPr/>
      <dgm:t>
        <a:bodyPr/>
        <a:lstStyle/>
        <a:p>
          <a:endParaRPr lang="es-PE"/>
        </a:p>
      </dgm:t>
    </dgm:pt>
  </dgm:ptLst>
  <dgm:cxnLst>
    <dgm:cxn modelId="{4C0823DB-319F-470E-8F1B-A39E15C067E5}" srcId="{7A99B409-6CFB-4E15-B39D-25D781A8A81B}" destId="{6699E5EB-BDF9-4369-AF6C-6176C85F69DE}" srcOrd="0" destOrd="0" parTransId="{09205648-97F1-4DB9-8E25-6D12E99A2283}" sibTransId="{1B12CCBE-8D2B-4C2B-97C4-4F106C80699D}"/>
    <dgm:cxn modelId="{D80D0610-8FFC-4222-918E-021CE7E33081}" type="presOf" srcId="{6699E5EB-BDF9-4369-AF6C-6176C85F69DE}" destId="{787FDDE2-7D0D-4C2C-8906-3D9C272CEC87}" srcOrd="0" destOrd="0" presId="urn:microsoft.com/office/officeart/2005/8/layout/radial4"/>
    <dgm:cxn modelId="{22FB830B-CC08-4193-890D-DA0A3DD24FB8}" type="presOf" srcId="{EEEC17EE-B817-46EB-B57B-F1B2CF783AF9}" destId="{0E808999-FDBC-4BFB-BE3C-C0E23D82B615}" srcOrd="0" destOrd="0" presId="urn:microsoft.com/office/officeart/2005/8/layout/radial4"/>
    <dgm:cxn modelId="{2D8B6B71-C7A5-472F-A1C9-F199B64DDBF9}" type="presOf" srcId="{7B20D6E6-2D0E-4450-83E2-BBEF3C4D1BF8}" destId="{5CDA9B4E-B363-4552-AC40-3F936990A012}" srcOrd="0" destOrd="0" presId="urn:microsoft.com/office/officeart/2005/8/layout/radial4"/>
    <dgm:cxn modelId="{EA47C716-D42C-4545-9417-E006C52EC00E}" type="presOf" srcId="{27565391-19BA-45A3-97C2-63DE02CC8758}" destId="{6E649D8D-8E7C-47DF-A9D3-7B955D97AC0B}" srcOrd="0" destOrd="0" presId="urn:microsoft.com/office/officeart/2005/8/layout/radial4"/>
    <dgm:cxn modelId="{C0ECC4E1-4D90-4F44-98CB-98F08BD244D3}" type="presOf" srcId="{87F6E287-30B4-45F2-8A3A-01F1429E6795}" destId="{6C81BC3D-3EDA-4F90-A94B-8AF7114B7B52}" srcOrd="0" destOrd="0" presId="urn:microsoft.com/office/officeart/2005/8/layout/radial4"/>
    <dgm:cxn modelId="{0DC0F9EC-8428-4786-B698-0360BD54BE63}" type="presOf" srcId="{7A99B409-6CFB-4E15-B39D-25D781A8A81B}" destId="{0F999420-FF37-477B-B4EB-F0A8AEE0B8AB}" srcOrd="0" destOrd="0" presId="urn:microsoft.com/office/officeart/2005/8/layout/radial4"/>
    <dgm:cxn modelId="{564CA52B-14EE-40D7-8724-89716E90D118}" type="presOf" srcId="{59CA2AAE-BF66-42B5-8FA7-0C460E57FF43}" destId="{95C79FEF-746A-4974-A4A7-0F1A8CD5BD1B}" srcOrd="0" destOrd="0" presId="urn:microsoft.com/office/officeart/2005/8/layout/radial4"/>
    <dgm:cxn modelId="{EE9B71C5-74D5-4474-A2EC-CA9CFD7B3177}" type="presOf" srcId="{B95A78BC-D5E1-4FE0-84D2-D6CF3D183E31}" destId="{E63A69E6-1BCE-461A-AD8E-50B0A67B3F25}" srcOrd="0" destOrd="0" presId="urn:microsoft.com/office/officeart/2005/8/layout/radial4"/>
    <dgm:cxn modelId="{EC3FB6AD-0A56-4132-BDDD-3825D122C92F}" type="presOf" srcId="{DB867455-A06F-4CE0-B85C-6BFFBAEC77E3}" destId="{747DDBC6-8F26-4D1B-AD79-E6AF3AA6E4E6}" srcOrd="0" destOrd="0" presId="urn:microsoft.com/office/officeart/2005/8/layout/radial4"/>
    <dgm:cxn modelId="{DAD4D6BB-5F94-4E6C-9C7E-18E3FA91BF69}" srcId="{6699E5EB-BDF9-4369-AF6C-6176C85F69DE}" destId="{03C16C9A-9246-40CB-B0E7-C9E731AAE944}" srcOrd="0" destOrd="0" parTransId="{87F6E287-30B4-45F2-8A3A-01F1429E6795}" sibTransId="{AC04E2EB-4622-409C-B8C5-DAAD80139814}"/>
    <dgm:cxn modelId="{93E73883-540C-4F4B-A184-5DEAE01FB364}" srcId="{6699E5EB-BDF9-4369-AF6C-6176C85F69DE}" destId="{EEEC17EE-B817-46EB-B57B-F1B2CF783AF9}" srcOrd="1" destOrd="0" parTransId="{7B20D6E6-2D0E-4450-83E2-BBEF3C4D1BF8}" sibTransId="{92CCD39B-31D3-4722-89F3-6DD36AB489A8}"/>
    <dgm:cxn modelId="{0B50A1CA-EEF9-4C51-BFEA-3C4142021A38}" srcId="{6699E5EB-BDF9-4369-AF6C-6176C85F69DE}" destId="{B95A78BC-D5E1-4FE0-84D2-D6CF3D183E31}" srcOrd="3" destOrd="0" parTransId="{59CA2AAE-BF66-42B5-8FA7-0C460E57FF43}" sibTransId="{D05EF406-E49F-4C77-8D1B-8F80BC8CA0CD}"/>
    <dgm:cxn modelId="{72EFA188-5251-4E64-9E8A-85745745402D}" srcId="{7A99B409-6CFB-4E15-B39D-25D781A8A81B}" destId="{95B13383-0C9B-4EFE-A01E-EFD7754D8F11}" srcOrd="1" destOrd="0" parTransId="{E4FDD814-54DE-4E4D-8B41-723303C54B61}" sibTransId="{4856EE15-D15A-406B-BFD4-174B4C0EF15A}"/>
    <dgm:cxn modelId="{B34ED823-4410-4543-95BB-A7A648668A41}" type="presOf" srcId="{03C16C9A-9246-40CB-B0E7-C9E731AAE944}" destId="{4A4C7021-8400-47F5-AA4C-2C1C1FB37012}" srcOrd="0" destOrd="0" presId="urn:microsoft.com/office/officeart/2005/8/layout/radial4"/>
    <dgm:cxn modelId="{4B8B9D08-E92C-458C-9675-D0A342A9728E}" srcId="{6699E5EB-BDF9-4369-AF6C-6176C85F69DE}" destId="{27565391-19BA-45A3-97C2-63DE02CC8758}" srcOrd="2" destOrd="0" parTransId="{DB867455-A06F-4CE0-B85C-6BFFBAEC77E3}" sibTransId="{DF744980-F1A9-461C-9BD3-9CB8C32A0E54}"/>
    <dgm:cxn modelId="{351DD4DF-37DB-4573-B765-25C0D8B287C8}" type="presParOf" srcId="{0F999420-FF37-477B-B4EB-F0A8AEE0B8AB}" destId="{787FDDE2-7D0D-4C2C-8906-3D9C272CEC87}" srcOrd="0" destOrd="0" presId="urn:microsoft.com/office/officeart/2005/8/layout/radial4"/>
    <dgm:cxn modelId="{D299455A-8E03-42D1-9A0F-A72903F9EB3F}" type="presParOf" srcId="{0F999420-FF37-477B-B4EB-F0A8AEE0B8AB}" destId="{6C81BC3D-3EDA-4F90-A94B-8AF7114B7B52}" srcOrd="1" destOrd="0" presId="urn:microsoft.com/office/officeart/2005/8/layout/radial4"/>
    <dgm:cxn modelId="{94D44241-F462-422B-9316-16C6A7E9D185}" type="presParOf" srcId="{0F999420-FF37-477B-B4EB-F0A8AEE0B8AB}" destId="{4A4C7021-8400-47F5-AA4C-2C1C1FB37012}" srcOrd="2" destOrd="0" presId="urn:microsoft.com/office/officeart/2005/8/layout/radial4"/>
    <dgm:cxn modelId="{A9371C07-AD0D-488B-9BFB-F04F96BBE288}" type="presParOf" srcId="{0F999420-FF37-477B-B4EB-F0A8AEE0B8AB}" destId="{5CDA9B4E-B363-4552-AC40-3F936990A012}" srcOrd="3" destOrd="0" presId="urn:microsoft.com/office/officeart/2005/8/layout/radial4"/>
    <dgm:cxn modelId="{A7915C9C-9980-4F82-879A-9C54B74BE9E6}" type="presParOf" srcId="{0F999420-FF37-477B-B4EB-F0A8AEE0B8AB}" destId="{0E808999-FDBC-4BFB-BE3C-C0E23D82B615}" srcOrd="4" destOrd="0" presId="urn:microsoft.com/office/officeart/2005/8/layout/radial4"/>
    <dgm:cxn modelId="{5353EF3C-43EA-42B3-8FDD-D642BA093055}" type="presParOf" srcId="{0F999420-FF37-477B-B4EB-F0A8AEE0B8AB}" destId="{747DDBC6-8F26-4D1B-AD79-E6AF3AA6E4E6}" srcOrd="5" destOrd="0" presId="urn:microsoft.com/office/officeart/2005/8/layout/radial4"/>
    <dgm:cxn modelId="{0B894DD9-53B5-426B-B954-1FE0AE0E31E2}" type="presParOf" srcId="{0F999420-FF37-477B-B4EB-F0A8AEE0B8AB}" destId="{6E649D8D-8E7C-47DF-A9D3-7B955D97AC0B}" srcOrd="6" destOrd="0" presId="urn:microsoft.com/office/officeart/2005/8/layout/radial4"/>
    <dgm:cxn modelId="{52349A8A-80E0-44F4-ACD1-0273E1F0148A}" type="presParOf" srcId="{0F999420-FF37-477B-B4EB-F0A8AEE0B8AB}" destId="{95C79FEF-746A-4974-A4A7-0F1A8CD5BD1B}" srcOrd="7" destOrd="0" presId="urn:microsoft.com/office/officeart/2005/8/layout/radial4"/>
    <dgm:cxn modelId="{23C2E214-E013-4E93-8FE8-E15014FB3955}" type="presParOf" srcId="{0F999420-FF37-477B-B4EB-F0A8AEE0B8AB}" destId="{E63A69E6-1BCE-461A-AD8E-50B0A67B3F25}"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B1557DA-CF88-4B29-8E18-E585C5B44F3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PE"/>
        </a:p>
      </dgm:t>
    </dgm:pt>
    <dgm:pt modelId="{3C43D8F6-AC27-4DB0-BB1E-30039BAAD3AA}">
      <dgm:prSet phldrT="[Texto]"/>
      <dgm:spPr/>
      <dgm:t>
        <a:bodyPr/>
        <a:lstStyle/>
        <a:p>
          <a:r>
            <a:rPr lang="es-PE" b="1" dirty="0" smtClean="0">
              <a:latin typeface="Arial Black" panose="020B0A04020102020204" pitchFamily="34" charset="0"/>
            </a:rPr>
            <a:t>ATENCIÓN DE PERSONAS MAYORES DE EDAD CON DISCAPACIDAD DEPENDIENTES DE LA VÍCTIMA</a:t>
          </a:r>
        </a:p>
        <a:p>
          <a:r>
            <a:rPr lang="es-PE" b="1" dirty="0" smtClean="0">
              <a:latin typeface="Arial Black" panose="020B0A04020102020204" pitchFamily="34" charset="0"/>
            </a:rPr>
            <a:t>CON RED DE SOPORTE FAMILIAR</a:t>
          </a:r>
          <a:endParaRPr lang="es-PE" b="1" dirty="0">
            <a:latin typeface="Arial Black" panose="020B0A04020102020204" pitchFamily="34" charset="0"/>
          </a:endParaRPr>
        </a:p>
      </dgm:t>
    </dgm:pt>
    <dgm:pt modelId="{4F2D8958-3032-4F54-8B93-55397134BE59}" type="parTrans" cxnId="{6A8C04E7-AE6B-41F9-94AF-986FCD3BBA4B}">
      <dgm:prSet/>
      <dgm:spPr/>
      <dgm:t>
        <a:bodyPr/>
        <a:lstStyle/>
        <a:p>
          <a:endParaRPr lang="es-PE"/>
        </a:p>
      </dgm:t>
    </dgm:pt>
    <dgm:pt modelId="{B34059BC-327C-4620-BEAE-5412A2105842}" type="sibTrans" cxnId="{6A8C04E7-AE6B-41F9-94AF-986FCD3BBA4B}">
      <dgm:prSet/>
      <dgm:spPr/>
      <dgm:t>
        <a:bodyPr/>
        <a:lstStyle/>
        <a:p>
          <a:endParaRPr lang="es-PE"/>
        </a:p>
      </dgm:t>
    </dgm:pt>
    <dgm:pt modelId="{EF79F0BD-1476-4125-BB03-0EED72F5D7C8}">
      <dgm:prSet phldrT="[Texto]" custT="1"/>
      <dgm:spPr/>
      <dgm:t>
        <a:bodyPr/>
        <a:lstStyle/>
        <a:p>
          <a:r>
            <a:rPr lang="es-PE" sz="2400" b="1" dirty="0" smtClean="0"/>
            <a:t>Juez /a de Familia o Mixto</a:t>
          </a:r>
          <a:endParaRPr lang="es-PE" sz="2400" b="1" dirty="0"/>
        </a:p>
      </dgm:t>
    </dgm:pt>
    <dgm:pt modelId="{71AB1CB9-03F0-4D14-BF2F-1AB7BA7CC5FC}" type="parTrans" cxnId="{841A8664-8F9A-41EE-A26E-13C18D82118C}">
      <dgm:prSet/>
      <dgm:spPr/>
      <dgm:t>
        <a:bodyPr/>
        <a:lstStyle/>
        <a:p>
          <a:endParaRPr lang="es-PE"/>
        </a:p>
      </dgm:t>
    </dgm:pt>
    <dgm:pt modelId="{CF4F4E46-7612-4843-A614-65F11C6F0570}" type="sibTrans" cxnId="{841A8664-8F9A-41EE-A26E-13C18D82118C}">
      <dgm:prSet/>
      <dgm:spPr/>
      <dgm:t>
        <a:bodyPr/>
        <a:lstStyle/>
        <a:p>
          <a:endParaRPr lang="es-PE"/>
        </a:p>
      </dgm:t>
    </dgm:pt>
    <dgm:pt modelId="{F08C8C3E-F4B7-4143-85BC-2F66890DF0D3}">
      <dgm:prSet/>
      <dgm:spPr/>
      <dgm:t>
        <a:bodyPr/>
        <a:lstStyle/>
        <a:p>
          <a:r>
            <a:rPr lang="es-PE" b="1" dirty="0" smtClean="0">
              <a:latin typeface="Arial Black" panose="020B0A04020102020204" pitchFamily="34" charset="0"/>
            </a:rPr>
            <a:t>ATENCIÓN DE PERSONAS MAYORES DE EDAD CON DISCAPACIDAD DEPENDIENTES DE LA VÍCTIMA</a:t>
          </a:r>
        </a:p>
        <a:p>
          <a:r>
            <a:rPr lang="es-PE" b="1" dirty="0" smtClean="0">
              <a:latin typeface="Arial Black" panose="020B0A04020102020204" pitchFamily="34" charset="0"/>
            </a:rPr>
            <a:t> SIN RED DE SOPORTE FAMILIAR</a:t>
          </a:r>
        </a:p>
      </dgm:t>
    </dgm:pt>
    <dgm:pt modelId="{AE211F88-6964-4066-8E6C-DB7984CF9EA2}" type="parTrans" cxnId="{870BC078-B46C-4114-B881-5AE5A05CF90F}">
      <dgm:prSet/>
      <dgm:spPr/>
      <dgm:t>
        <a:bodyPr/>
        <a:lstStyle/>
        <a:p>
          <a:endParaRPr lang="es-PE"/>
        </a:p>
      </dgm:t>
    </dgm:pt>
    <dgm:pt modelId="{72BFE6CC-0AED-4513-81A4-5E9289DC235C}" type="sibTrans" cxnId="{870BC078-B46C-4114-B881-5AE5A05CF90F}">
      <dgm:prSet/>
      <dgm:spPr/>
      <dgm:t>
        <a:bodyPr/>
        <a:lstStyle/>
        <a:p>
          <a:endParaRPr lang="es-PE"/>
        </a:p>
      </dgm:t>
    </dgm:pt>
    <dgm:pt modelId="{0EE48A83-6F2A-4E7D-B758-55FF017EC200}">
      <dgm:prSet custT="1"/>
      <dgm:spPr/>
      <dgm:t>
        <a:bodyPr/>
        <a:lstStyle/>
        <a:p>
          <a:pPr algn="l"/>
          <a:r>
            <a:rPr lang="es-PE" sz="2800" b="1" dirty="0" smtClean="0"/>
            <a:t>El/La Fiscal Provincial Penal </a:t>
          </a:r>
          <a:endParaRPr lang="es-PE" sz="2800" b="1" dirty="0"/>
        </a:p>
      </dgm:t>
    </dgm:pt>
    <dgm:pt modelId="{26ECA33C-1C21-43AE-A5F6-F3A0882AD48F}" type="parTrans" cxnId="{DE2FE607-979A-4CAD-B13B-4AE8E6DF0D4B}">
      <dgm:prSet/>
      <dgm:spPr/>
      <dgm:t>
        <a:bodyPr/>
        <a:lstStyle/>
        <a:p>
          <a:endParaRPr lang="es-PE"/>
        </a:p>
      </dgm:t>
    </dgm:pt>
    <dgm:pt modelId="{B0A06061-9CBF-4430-BB47-50850AA4FE25}" type="sibTrans" cxnId="{DE2FE607-979A-4CAD-B13B-4AE8E6DF0D4B}">
      <dgm:prSet/>
      <dgm:spPr/>
      <dgm:t>
        <a:bodyPr/>
        <a:lstStyle/>
        <a:p>
          <a:endParaRPr lang="es-PE"/>
        </a:p>
      </dgm:t>
    </dgm:pt>
    <dgm:pt modelId="{9314ABB1-3DF2-4CB8-8142-B774B1C4FCA2}">
      <dgm:prSet custT="1"/>
      <dgm:spPr/>
      <dgm:t>
        <a:bodyPr/>
        <a:lstStyle/>
        <a:p>
          <a:pPr algn="ctr"/>
          <a:r>
            <a:rPr lang="es-PE" sz="2800" b="1" dirty="0" smtClean="0"/>
            <a:t>Centro de Atención Residencial </a:t>
          </a:r>
          <a:endParaRPr lang="es-PE" sz="2800" b="1" dirty="0"/>
        </a:p>
      </dgm:t>
    </dgm:pt>
    <dgm:pt modelId="{A876E66E-921E-45FA-B017-74ED9A0EB4C7}" type="parTrans" cxnId="{45C1E0EC-F515-45D5-A704-4AE9EE61E838}">
      <dgm:prSet/>
      <dgm:spPr/>
      <dgm:t>
        <a:bodyPr/>
        <a:lstStyle/>
        <a:p>
          <a:endParaRPr lang="es-PE"/>
        </a:p>
      </dgm:t>
    </dgm:pt>
    <dgm:pt modelId="{765102B2-2EA5-4B83-8EB6-8D97419263A9}" type="sibTrans" cxnId="{45C1E0EC-F515-45D5-A704-4AE9EE61E838}">
      <dgm:prSet/>
      <dgm:spPr/>
      <dgm:t>
        <a:bodyPr/>
        <a:lstStyle/>
        <a:p>
          <a:endParaRPr lang="es-PE"/>
        </a:p>
      </dgm:t>
    </dgm:pt>
    <dgm:pt modelId="{CE5AFE42-6C8C-47FE-84CE-A242B3FED2E4}">
      <dgm:prSet custT="1"/>
      <dgm:spPr/>
      <dgm:t>
        <a:bodyPr/>
        <a:lstStyle/>
        <a:p>
          <a:pPr algn="ctr"/>
          <a:r>
            <a:rPr lang="es-PE" sz="2800" b="1" dirty="0" smtClean="0"/>
            <a:t>Ministerio de Salud </a:t>
          </a:r>
          <a:endParaRPr lang="es-PE" sz="2800" b="1" dirty="0"/>
        </a:p>
      </dgm:t>
    </dgm:pt>
    <dgm:pt modelId="{BDB21A7C-D403-4DB9-9CE8-03954D8171A2}" type="parTrans" cxnId="{0ADBF5F0-9500-48C2-920B-7D5125AA228C}">
      <dgm:prSet/>
      <dgm:spPr/>
      <dgm:t>
        <a:bodyPr/>
        <a:lstStyle/>
        <a:p>
          <a:endParaRPr lang="es-PE"/>
        </a:p>
      </dgm:t>
    </dgm:pt>
    <dgm:pt modelId="{72E83274-D9F3-4700-8751-039ED930DDE8}" type="sibTrans" cxnId="{0ADBF5F0-9500-48C2-920B-7D5125AA228C}">
      <dgm:prSet/>
      <dgm:spPr/>
      <dgm:t>
        <a:bodyPr/>
        <a:lstStyle/>
        <a:p>
          <a:endParaRPr lang="es-PE"/>
        </a:p>
      </dgm:t>
    </dgm:pt>
    <dgm:pt modelId="{38725051-DFA7-45D9-BFDD-2C2A8AB8DA34}">
      <dgm:prSet custT="1"/>
      <dgm:spPr/>
      <dgm:t>
        <a:bodyPr/>
        <a:lstStyle/>
        <a:p>
          <a:pPr algn="ctr"/>
          <a:r>
            <a:rPr lang="es-PE" sz="2800" b="1" dirty="0" smtClean="0"/>
            <a:t>Centro de Emergencia Mujer</a:t>
          </a:r>
          <a:endParaRPr lang="es-PE" sz="2800" b="1" dirty="0"/>
        </a:p>
      </dgm:t>
    </dgm:pt>
    <dgm:pt modelId="{C07C72C2-20A3-40AE-BC75-08F053D8229E}" type="parTrans" cxnId="{D2C731BF-58CA-4384-83BA-A499F32E4DDC}">
      <dgm:prSet/>
      <dgm:spPr/>
      <dgm:t>
        <a:bodyPr/>
        <a:lstStyle/>
        <a:p>
          <a:endParaRPr lang="es-PE"/>
        </a:p>
      </dgm:t>
    </dgm:pt>
    <dgm:pt modelId="{81F085E3-3C1C-49DD-B45C-223398E938A2}" type="sibTrans" cxnId="{D2C731BF-58CA-4384-83BA-A499F32E4DDC}">
      <dgm:prSet/>
      <dgm:spPr/>
      <dgm:t>
        <a:bodyPr/>
        <a:lstStyle/>
        <a:p>
          <a:endParaRPr lang="es-PE"/>
        </a:p>
      </dgm:t>
    </dgm:pt>
    <dgm:pt modelId="{1BF6D7DF-7932-478D-8331-B49967C8EFE2}">
      <dgm:prSet/>
      <dgm:spPr/>
      <dgm:t>
        <a:bodyPr/>
        <a:lstStyle/>
        <a:p>
          <a:r>
            <a:rPr lang="es-PE" b="1" smtClean="0"/>
            <a:t>Ministerio de Salud</a:t>
          </a:r>
          <a:endParaRPr lang="es-PE" b="1" dirty="0"/>
        </a:p>
      </dgm:t>
    </dgm:pt>
    <dgm:pt modelId="{AF6C8E46-7BC8-453B-A70A-AFF1C44B0F4D}" type="parTrans" cxnId="{E7248BBE-EFC7-4620-819D-C98BBD46AA96}">
      <dgm:prSet/>
      <dgm:spPr/>
      <dgm:t>
        <a:bodyPr/>
        <a:lstStyle/>
        <a:p>
          <a:endParaRPr lang="es-PE"/>
        </a:p>
      </dgm:t>
    </dgm:pt>
    <dgm:pt modelId="{85AD03A4-A326-4D4A-A4F8-2D60BF811BA2}" type="sibTrans" cxnId="{E7248BBE-EFC7-4620-819D-C98BBD46AA96}">
      <dgm:prSet/>
      <dgm:spPr/>
      <dgm:t>
        <a:bodyPr/>
        <a:lstStyle/>
        <a:p>
          <a:endParaRPr lang="es-PE"/>
        </a:p>
      </dgm:t>
    </dgm:pt>
    <dgm:pt modelId="{D487EEA6-CEE0-46D4-947D-6F1157286D08}">
      <dgm:prSet/>
      <dgm:spPr/>
      <dgm:t>
        <a:bodyPr/>
        <a:lstStyle/>
        <a:p>
          <a:r>
            <a:rPr lang="es-PE" b="1" smtClean="0"/>
            <a:t>Gobiernos Regionales</a:t>
          </a:r>
          <a:endParaRPr lang="es-PE" b="1" dirty="0"/>
        </a:p>
      </dgm:t>
    </dgm:pt>
    <dgm:pt modelId="{1773BFA8-226F-4783-9D8E-13A8720E241F}" type="parTrans" cxnId="{05CA55A8-FA62-4EE2-81EE-A5580B5756C7}">
      <dgm:prSet/>
      <dgm:spPr/>
      <dgm:t>
        <a:bodyPr/>
        <a:lstStyle/>
        <a:p>
          <a:endParaRPr lang="es-PE"/>
        </a:p>
      </dgm:t>
    </dgm:pt>
    <dgm:pt modelId="{E809882D-4022-4188-AD44-A5AD0D118897}" type="sibTrans" cxnId="{05CA55A8-FA62-4EE2-81EE-A5580B5756C7}">
      <dgm:prSet/>
      <dgm:spPr/>
      <dgm:t>
        <a:bodyPr/>
        <a:lstStyle/>
        <a:p>
          <a:endParaRPr lang="es-PE"/>
        </a:p>
      </dgm:t>
    </dgm:pt>
    <dgm:pt modelId="{A04DBB1C-4E0A-4C90-951F-3A617D88EE50}">
      <dgm:prSet/>
      <dgm:spPr/>
      <dgm:t>
        <a:bodyPr/>
        <a:lstStyle/>
        <a:p>
          <a:r>
            <a:rPr lang="es-PE" b="1" smtClean="0"/>
            <a:t>Centro de Emergencia Mujer</a:t>
          </a:r>
          <a:endParaRPr lang="es-PE" b="1" dirty="0"/>
        </a:p>
      </dgm:t>
    </dgm:pt>
    <dgm:pt modelId="{B511DD6E-25FA-4B00-ACB7-8616EFBDEC2D}" type="parTrans" cxnId="{A56019AF-B169-46AF-9B53-395BD35ABC78}">
      <dgm:prSet/>
      <dgm:spPr/>
      <dgm:t>
        <a:bodyPr/>
        <a:lstStyle/>
        <a:p>
          <a:endParaRPr lang="es-PE"/>
        </a:p>
      </dgm:t>
    </dgm:pt>
    <dgm:pt modelId="{38461D9A-97CF-44EF-B91B-36EC396129E7}" type="sibTrans" cxnId="{A56019AF-B169-46AF-9B53-395BD35ABC78}">
      <dgm:prSet/>
      <dgm:spPr/>
      <dgm:t>
        <a:bodyPr/>
        <a:lstStyle/>
        <a:p>
          <a:endParaRPr lang="es-PE"/>
        </a:p>
      </dgm:t>
    </dgm:pt>
    <dgm:pt modelId="{325CB59E-7D96-461C-A776-38D82F57719B}">
      <dgm:prSet/>
      <dgm:spPr/>
      <dgm:t>
        <a:bodyPr/>
        <a:lstStyle/>
        <a:p>
          <a:r>
            <a:rPr lang="es-PE" b="1" dirty="0" smtClean="0"/>
            <a:t>Ministerio de Educación</a:t>
          </a:r>
          <a:endParaRPr lang="es-PE" b="1" dirty="0"/>
        </a:p>
      </dgm:t>
    </dgm:pt>
    <dgm:pt modelId="{4CE3B13E-FF73-4C91-93E5-38B93ECD80E8}" type="parTrans" cxnId="{4AB970F0-A981-4E46-BCC0-DADF2CEA42CF}">
      <dgm:prSet/>
      <dgm:spPr/>
      <dgm:t>
        <a:bodyPr/>
        <a:lstStyle/>
        <a:p>
          <a:endParaRPr lang="es-PE"/>
        </a:p>
      </dgm:t>
    </dgm:pt>
    <dgm:pt modelId="{AB9B61BC-CC4B-4800-A76E-4FA0881969D1}" type="sibTrans" cxnId="{4AB970F0-A981-4E46-BCC0-DADF2CEA42CF}">
      <dgm:prSet/>
      <dgm:spPr/>
      <dgm:t>
        <a:bodyPr/>
        <a:lstStyle/>
        <a:p>
          <a:endParaRPr lang="es-PE"/>
        </a:p>
      </dgm:t>
    </dgm:pt>
    <dgm:pt modelId="{56E3E27C-E188-4232-A5E3-81A3B9E48E7F}" type="pres">
      <dgm:prSet presAssocID="{EB1557DA-CF88-4B29-8E18-E585C5B44F31}" presName="theList" presStyleCnt="0">
        <dgm:presLayoutVars>
          <dgm:dir/>
          <dgm:animLvl val="lvl"/>
          <dgm:resizeHandles val="exact"/>
        </dgm:presLayoutVars>
      </dgm:prSet>
      <dgm:spPr/>
      <dgm:t>
        <a:bodyPr/>
        <a:lstStyle/>
        <a:p>
          <a:endParaRPr lang="es-PE"/>
        </a:p>
      </dgm:t>
    </dgm:pt>
    <dgm:pt modelId="{F6B1865D-5D36-45EC-947E-71A9B886FC3C}" type="pres">
      <dgm:prSet presAssocID="{3C43D8F6-AC27-4DB0-BB1E-30039BAAD3AA}" presName="compNode" presStyleCnt="0"/>
      <dgm:spPr/>
    </dgm:pt>
    <dgm:pt modelId="{57B7F6C4-8E96-4590-8E0B-38C0129F06DC}" type="pres">
      <dgm:prSet presAssocID="{3C43D8F6-AC27-4DB0-BB1E-30039BAAD3AA}" presName="aNode" presStyleLbl="bgShp" presStyleIdx="0" presStyleCnt="2"/>
      <dgm:spPr/>
      <dgm:t>
        <a:bodyPr/>
        <a:lstStyle/>
        <a:p>
          <a:endParaRPr lang="es-PE"/>
        </a:p>
      </dgm:t>
    </dgm:pt>
    <dgm:pt modelId="{C01B40FD-6A52-45E1-97D5-2942771D8C0C}" type="pres">
      <dgm:prSet presAssocID="{3C43D8F6-AC27-4DB0-BB1E-30039BAAD3AA}" presName="textNode" presStyleLbl="bgShp" presStyleIdx="0" presStyleCnt="2"/>
      <dgm:spPr/>
      <dgm:t>
        <a:bodyPr/>
        <a:lstStyle/>
        <a:p>
          <a:endParaRPr lang="es-PE"/>
        </a:p>
      </dgm:t>
    </dgm:pt>
    <dgm:pt modelId="{DC6F3C42-44AE-4A41-BACE-A46276B3FEFA}" type="pres">
      <dgm:prSet presAssocID="{3C43D8F6-AC27-4DB0-BB1E-30039BAAD3AA}" presName="compChildNode" presStyleCnt="0"/>
      <dgm:spPr/>
    </dgm:pt>
    <dgm:pt modelId="{1CEFA667-9C90-4D01-9E34-E78EF62FD4FF}" type="pres">
      <dgm:prSet presAssocID="{3C43D8F6-AC27-4DB0-BB1E-30039BAAD3AA}" presName="theInnerList" presStyleCnt="0"/>
      <dgm:spPr/>
    </dgm:pt>
    <dgm:pt modelId="{08694BDC-C2A8-440F-ACCF-1BB082208038}" type="pres">
      <dgm:prSet presAssocID="{EF79F0BD-1476-4125-BB03-0EED72F5D7C8}" presName="childNode" presStyleLbl="node1" presStyleIdx="0" presStyleCnt="9">
        <dgm:presLayoutVars>
          <dgm:bulletEnabled val="1"/>
        </dgm:presLayoutVars>
      </dgm:prSet>
      <dgm:spPr/>
      <dgm:t>
        <a:bodyPr/>
        <a:lstStyle/>
        <a:p>
          <a:endParaRPr lang="es-PE"/>
        </a:p>
      </dgm:t>
    </dgm:pt>
    <dgm:pt modelId="{115B1F60-8EC3-4F87-9834-B95AFC8C8AD8}" type="pres">
      <dgm:prSet presAssocID="{EF79F0BD-1476-4125-BB03-0EED72F5D7C8}" presName="aSpace2" presStyleCnt="0"/>
      <dgm:spPr/>
    </dgm:pt>
    <dgm:pt modelId="{374F2288-18EB-4AC4-BEAE-D711F2D2C2F8}" type="pres">
      <dgm:prSet presAssocID="{1BF6D7DF-7932-478D-8331-B49967C8EFE2}" presName="childNode" presStyleLbl="node1" presStyleIdx="1" presStyleCnt="9">
        <dgm:presLayoutVars>
          <dgm:bulletEnabled val="1"/>
        </dgm:presLayoutVars>
      </dgm:prSet>
      <dgm:spPr/>
      <dgm:t>
        <a:bodyPr/>
        <a:lstStyle/>
        <a:p>
          <a:endParaRPr lang="es-PE"/>
        </a:p>
      </dgm:t>
    </dgm:pt>
    <dgm:pt modelId="{6511160C-A39D-497A-8087-D91ED33C7560}" type="pres">
      <dgm:prSet presAssocID="{1BF6D7DF-7932-478D-8331-B49967C8EFE2}" presName="aSpace2" presStyleCnt="0"/>
      <dgm:spPr/>
    </dgm:pt>
    <dgm:pt modelId="{5F2CF5F7-14B2-401C-93C3-DBF5E9F01A15}" type="pres">
      <dgm:prSet presAssocID="{D487EEA6-CEE0-46D4-947D-6F1157286D08}" presName="childNode" presStyleLbl="node1" presStyleIdx="2" presStyleCnt="9">
        <dgm:presLayoutVars>
          <dgm:bulletEnabled val="1"/>
        </dgm:presLayoutVars>
      </dgm:prSet>
      <dgm:spPr/>
      <dgm:t>
        <a:bodyPr/>
        <a:lstStyle/>
        <a:p>
          <a:endParaRPr lang="es-PE"/>
        </a:p>
      </dgm:t>
    </dgm:pt>
    <dgm:pt modelId="{71F0550F-41B9-48BE-B85C-AB35A9596DB7}" type="pres">
      <dgm:prSet presAssocID="{D487EEA6-CEE0-46D4-947D-6F1157286D08}" presName="aSpace2" presStyleCnt="0"/>
      <dgm:spPr/>
    </dgm:pt>
    <dgm:pt modelId="{58E3FD25-AF9D-4EC5-A43C-12FAB8F07CA6}" type="pres">
      <dgm:prSet presAssocID="{A04DBB1C-4E0A-4C90-951F-3A617D88EE50}" presName="childNode" presStyleLbl="node1" presStyleIdx="3" presStyleCnt="9">
        <dgm:presLayoutVars>
          <dgm:bulletEnabled val="1"/>
        </dgm:presLayoutVars>
      </dgm:prSet>
      <dgm:spPr/>
      <dgm:t>
        <a:bodyPr/>
        <a:lstStyle/>
        <a:p>
          <a:endParaRPr lang="es-PE"/>
        </a:p>
      </dgm:t>
    </dgm:pt>
    <dgm:pt modelId="{E20E5873-0A4B-4A64-B2A4-74C126E40073}" type="pres">
      <dgm:prSet presAssocID="{A04DBB1C-4E0A-4C90-951F-3A617D88EE50}" presName="aSpace2" presStyleCnt="0"/>
      <dgm:spPr/>
    </dgm:pt>
    <dgm:pt modelId="{C7C6E346-9796-4579-BAC7-AC8FCA4AEDA1}" type="pres">
      <dgm:prSet presAssocID="{325CB59E-7D96-461C-A776-38D82F57719B}" presName="childNode" presStyleLbl="node1" presStyleIdx="4" presStyleCnt="9">
        <dgm:presLayoutVars>
          <dgm:bulletEnabled val="1"/>
        </dgm:presLayoutVars>
      </dgm:prSet>
      <dgm:spPr/>
      <dgm:t>
        <a:bodyPr/>
        <a:lstStyle/>
        <a:p>
          <a:endParaRPr lang="es-PE"/>
        </a:p>
      </dgm:t>
    </dgm:pt>
    <dgm:pt modelId="{5D05DF16-57BD-4D36-BFF6-E71CE5F4AC45}" type="pres">
      <dgm:prSet presAssocID="{3C43D8F6-AC27-4DB0-BB1E-30039BAAD3AA}" presName="aSpace" presStyleCnt="0"/>
      <dgm:spPr/>
    </dgm:pt>
    <dgm:pt modelId="{53A519FB-ACDE-4525-B124-061C56AEDFE9}" type="pres">
      <dgm:prSet presAssocID="{F08C8C3E-F4B7-4143-85BC-2F66890DF0D3}" presName="compNode" presStyleCnt="0"/>
      <dgm:spPr/>
    </dgm:pt>
    <dgm:pt modelId="{5504D8C9-E451-48AE-83F5-38F907A9E837}" type="pres">
      <dgm:prSet presAssocID="{F08C8C3E-F4B7-4143-85BC-2F66890DF0D3}" presName="aNode" presStyleLbl="bgShp" presStyleIdx="1" presStyleCnt="2"/>
      <dgm:spPr/>
      <dgm:t>
        <a:bodyPr/>
        <a:lstStyle/>
        <a:p>
          <a:endParaRPr lang="es-PE"/>
        </a:p>
      </dgm:t>
    </dgm:pt>
    <dgm:pt modelId="{B62427B1-D763-41DC-82FA-FB4DA0D5D088}" type="pres">
      <dgm:prSet presAssocID="{F08C8C3E-F4B7-4143-85BC-2F66890DF0D3}" presName="textNode" presStyleLbl="bgShp" presStyleIdx="1" presStyleCnt="2"/>
      <dgm:spPr/>
      <dgm:t>
        <a:bodyPr/>
        <a:lstStyle/>
        <a:p>
          <a:endParaRPr lang="es-PE"/>
        </a:p>
      </dgm:t>
    </dgm:pt>
    <dgm:pt modelId="{F6D7565E-2C32-4F87-9D80-D544E01C8923}" type="pres">
      <dgm:prSet presAssocID="{F08C8C3E-F4B7-4143-85BC-2F66890DF0D3}" presName="compChildNode" presStyleCnt="0"/>
      <dgm:spPr/>
    </dgm:pt>
    <dgm:pt modelId="{E07B5BF8-AFBB-4E44-B396-043FF7E44E0E}" type="pres">
      <dgm:prSet presAssocID="{F08C8C3E-F4B7-4143-85BC-2F66890DF0D3}" presName="theInnerList" presStyleCnt="0"/>
      <dgm:spPr/>
    </dgm:pt>
    <dgm:pt modelId="{1B3DC567-8C4E-4251-A086-F58BDD170B11}" type="pres">
      <dgm:prSet presAssocID="{0EE48A83-6F2A-4E7D-B758-55FF017EC200}" presName="childNode" presStyleLbl="node1" presStyleIdx="5" presStyleCnt="9">
        <dgm:presLayoutVars>
          <dgm:bulletEnabled val="1"/>
        </dgm:presLayoutVars>
      </dgm:prSet>
      <dgm:spPr/>
      <dgm:t>
        <a:bodyPr/>
        <a:lstStyle/>
        <a:p>
          <a:endParaRPr lang="es-PE"/>
        </a:p>
      </dgm:t>
    </dgm:pt>
    <dgm:pt modelId="{AA94F9BF-12D7-46D1-A97D-A317CD6A46DA}" type="pres">
      <dgm:prSet presAssocID="{0EE48A83-6F2A-4E7D-B758-55FF017EC200}" presName="aSpace2" presStyleCnt="0"/>
      <dgm:spPr/>
    </dgm:pt>
    <dgm:pt modelId="{614D0FD0-0238-459C-8EC0-402ECB070D94}" type="pres">
      <dgm:prSet presAssocID="{9314ABB1-3DF2-4CB8-8142-B774B1C4FCA2}" presName="childNode" presStyleLbl="node1" presStyleIdx="6" presStyleCnt="9">
        <dgm:presLayoutVars>
          <dgm:bulletEnabled val="1"/>
        </dgm:presLayoutVars>
      </dgm:prSet>
      <dgm:spPr/>
      <dgm:t>
        <a:bodyPr/>
        <a:lstStyle/>
        <a:p>
          <a:endParaRPr lang="es-PE"/>
        </a:p>
      </dgm:t>
    </dgm:pt>
    <dgm:pt modelId="{1A75490E-4B34-4BB8-9631-9F21221E60C9}" type="pres">
      <dgm:prSet presAssocID="{9314ABB1-3DF2-4CB8-8142-B774B1C4FCA2}" presName="aSpace2" presStyleCnt="0"/>
      <dgm:spPr/>
    </dgm:pt>
    <dgm:pt modelId="{A9254460-19B9-4B10-93C9-03CF7C0B0E9A}" type="pres">
      <dgm:prSet presAssocID="{CE5AFE42-6C8C-47FE-84CE-A242B3FED2E4}" presName="childNode" presStyleLbl="node1" presStyleIdx="7" presStyleCnt="9">
        <dgm:presLayoutVars>
          <dgm:bulletEnabled val="1"/>
        </dgm:presLayoutVars>
      </dgm:prSet>
      <dgm:spPr/>
      <dgm:t>
        <a:bodyPr/>
        <a:lstStyle/>
        <a:p>
          <a:endParaRPr lang="es-PE"/>
        </a:p>
      </dgm:t>
    </dgm:pt>
    <dgm:pt modelId="{A33F282A-F2AD-4E0D-80AF-2F83172C3CD3}" type="pres">
      <dgm:prSet presAssocID="{CE5AFE42-6C8C-47FE-84CE-A242B3FED2E4}" presName="aSpace2" presStyleCnt="0"/>
      <dgm:spPr/>
    </dgm:pt>
    <dgm:pt modelId="{841C9448-6022-41EF-94B3-562A5E742B41}" type="pres">
      <dgm:prSet presAssocID="{38725051-DFA7-45D9-BFDD-2C2A8AB8DA34}" presName="childNode" presStyleLbl="node1" presStyleIdx="8" presStyleCnt="9">
        <dgm:presLayoutVars>
          <dgm:bulletEnabled val="1"/>
        </dgm:presLayoutVars>
      </dgm:prSet>
      <dgm:spPr/>
      <dgm:t>
        <a:bodyPr/>
        <a:lstStyle/>
        <a:p>
          <a:endParaRPr lang="es-PE"/>
        </a:p>
      </dgm:t>
    </dgm:pt>
  </dgm:ptLst>
  <dgm:cxnLst>
    <dgm:cxn modelId="{1848A3F0-7A33-42B1-96AA-8CFE7CCB3D3B}" type="presOf" srcId="{38725051-DFA7-45D9-BFDD-2C2A8AB8DA34}" destId="{841C9448-6022-41EF-94B3-562A5E742B41}" srcOrd="0" destOrd="0" presId="urn:microsoft.com/office/officeart/2005/8/layout/lProcess2"/>
    <dgm:cxn modelId="{732B1947-63C0-4EA8-85C0-289E43BA8D10}" type="presOf" srcId="{3C43D8F6-AC27-4DB0-BB1E-30039BAAD3AA}" destId="{C01B40FD-6A52-45E1-97D5-2942771D8C0C}" srcOrd="1" destOrd="0" presId="urn:microsoft.com/office/officeart/2005/8/layout/lProcess2"/>
    <dgm:cxn modelId="{C65FFA45-6326-40E4-B4CD-AD5D9B442966}" type="presOf" srcId="{A04DBB1C-4E0A-4C90-951F-3A617D88EE50}" destId="{58E3FD25-AF9D-4EC5-A43C-12FAB8F07CA6}" srcOrd="0" destOrd="0" presId="urn:microsoft.com/office/officeart/2005/8/layout/lProcess2"/>
    <dgm:cxn modelId="{E25375D2-B5BC-4B5C-AF07-B4F8D16DCE59}" type="presOf" srcId="{3C43D8F6-AC27-4DB0-BB1E-30039BAAD3AA}" destId="{57B7F6C4-8E96-4590-8E0B-38C0129F06DC}" srcOrd="0" destOrd="0" presId="urn:microsoft.com/office/officeart/2005/8/layout/lProcess2"/>
    <dgm:cxn modelId="{870BC078-B46C-4114-B881-5AE5A05CF90F}" srcId="{EB1557DA-CF88-4B29-8E18-E585C5B44F31}" destId="{F08C8C3E-F4B7-4143-85BC-2F66890DF0D3}" srcOrd="1" destOrd="0" parTransId="{AE211F88-6964-4066-8E6C-DB7984CF9EA2}" sibTransId="{72BFE6CC-0AED-4513-81A4-5E9289DC235C}"/>
    <dgm:cxn modelId="{67344509-EB63-4626-8807-45F030B8A6CD}" type="presOf" srcId="{F08C8C3E-F4B7-4143-85BC-2F66890DF0D3}" destId="{B62427B1-D763-41DC-82FA-FB4DA0D5D088}" srcOrd="1" destOrd="0" presId="urn:microsoft.com/office/officeart/2005/8/layout/lProcess2"/>
    <dgm:cxn modelId="{BFA9516A-FEF6-4B74-91ED-5EC15903890C}" type="presOf" srcId="{D487EEA6-CEE0-46D4-947D-6F1157286D08}" destId="{5F2CF5F7-14B2-401C-93C3-DBF5E9F01A15}" srcOrd="0" destOrd="0" presId="urn:microsoft.com/office/officeart/2005/8/layout/lProcess2"/>
    <dgm:cxn modelId="{4AB970F0-A981-4E46-BCC0-DADF2CEA42CF}" srcId="{3C43D8F6-AC27-4DB0-BB1E-30039BAAD3AA}" destId="{325CB59E-7D96-461C-A776-38D82F57719B}" srcOrd="4" destOrd="0" parTransId="{4CE3B13E-FF73-4C91-93E5-38B93ECD80E8}" sibTransId="{AB9B61BC-CC4B-4800-A76E-4FA0881969D1}"/>
    <dgm:cxn modelId="{D07D5AB5-A948-4C3A-95BB-89538958A7B2}" type="presOf" srcId="{325CB59E-7D96-461C-A776-38D82F57719B}" destId="{C7C6E346-9796-4579-BAC7-AC8FCA4AEDA1}" srcOrd="0" destOrd="0" presId="urn:microsoft.com/office/officeart/2005/8/layout/lProcess2"/>
    <dgm:cxn modelId="{D2C731BF-58CA-4384-83BA-A499F32E4DDC}" srcId="{F08C8C3E-F4B7-4143-85BC-2F66890DF0D3}" destId="{38725051-DFA7-45D9-BFDD-2C2A8AB8DA34}" srcOrd="3" destOrd="0" parTransId="{C07C72C2-20A3-40AE-BC75-08F053D8229E}" sibTransId="{81F085E3-3C1C-49DD-B45C-223398E938A2}"/>
    <dgm:cxn modelId="{75864334-C175-4DF8-9583-B4BD2CC64F73}" type="presOf" srcId="{1BF6D7DF-7932-478D-8331-B49967C8EFE2}" destId="{374F2288-18EB-4AC4-BEAE-D711F2D2C2F8}" srcOrd="0" destOrd="0" presId="urn:microsoft.com/office/officeart/2005/8/layout/lProcess2"/>
    <dgm:cxn modelId="{E00BDBAB-9009-4A74-A0B8-FBEE08A5D5A0}" type="presOf" srcId="{0EE48A83-6F2A-4E7D-B758-55FF017EC200}" destId="{1B3DC567-8C4E-4251-A086-F58BDD170B11}" srcOrd="0" destOrd="0" presId="urn:microsoft.com/office/officeart/2005/8/layout/lProcess2"/>
    <dgm:cxn modelId="{E7248BBE-EFC7-4620-819D-C98BBD46AA96}" srcId="{3C43D8F6-AC27-4DB0-BB1E-30039BAAD3AA}" destId="{1BF6D7DF-7932-478D-8331-B49967C8EFE2}" srcOrd="1" destOrd="0" parTransId="{AF6C8E46-7BC8-453B-A70A-AFF1C44B0F4D}" sibTransId="{85AD03A4-A326-4D4A-A4F8-2D60BF811BA2}"/>
    <dgm:cxn modelId="{300B4064-C9DB-4684-8739-7DBC7D1B93A5}" type="presOf" srcId="{EB1557DA-CF88-4B29-8E18-E585C5B44F31}" destId="{56E3E27C-E188-4232-A5E3-81A3B9E48E7F}" srcOrd="0" destOrd="0" presId="urn:microsoft.com/office/officeart/2005/8/layout/lProcess2"/>
    <dgm:cxn modelId="{0FF2A70B-80EC-41EE-83C3-4705FA7509EC}" type="presOf" srcId="{9314ABB1-3DF2-4CB8-8142-B774B1C4FCA2}" destId="{614D0FD0-0238-459C-8EC0-402ECB070D94}" srcOrd="0" destOrd="0" presId="urn:microsoft.com/office/officeart/2005/8/layout/lProcess2"/>
    <dgm:cxn modelId="{45C1E0EC-F515-45D5-A704-4AE9EE61E838}" srcId="{F08C8C3E-F4B7-4143-85BC-2F66890DF0D3}" destId="{9314ABB1-3DF2-4CB8-8142-B774B1C4FCA2}" srcOrd="1" destOrd="0" parTransId="{A876E66E-921E-45FA-B017-74ED9A0EB4C7}" sibTransId="{765102B2-2EA5-4B83-8EB6-8D97419263A9}"/>
    <dgm:cxn modelId="{A56019AF-B169-46AF-9B53-395BD35ABC78}" srcId="{3C43D8F6-AC27-4DB0-BB1E-30039BAAD3AA}" destId="{A04DBB1C-4E0A-4C90-951F-3A617D88EE50}" srcOrd="3" destOrd="0" parTransId="{B511DD6E-25FA-4B00-ACB7-8616EFBDEC2D}" sibTransId="{38461D9A-97CF-44EF-B91B-36EC396129E7}"/>
    <dgm:cxn modelId="{174CFBA7-5D2A-47AB-A0D1-F111C5782E9B}" type="presOf" srcId="{EF79F0BD-1476-4125-BB03-0EED72F5D7C8}" destId="{08694BDC-C2A8-440F-ACCF-1BB082208038}" srcOrd="0" destOrd="0" presId="urn:microsoft.com/office/officeart/2005/8/layout/lProcess2"/>
    <dgm:cxn modelId="{05CA55A8-FA62-4EE2-81EE-A5580B5756C7}" srcId="{3C43D8F6-AC27-4DB0-BB1E-30039BAAD3AA}" destId="{D487EEA6-CEE0-46D4-947D-6F1157286D08}" srcOrd="2" destOrd="0" parTransId="{1773BFA8-226F-4783-9D8E-13A8720E241F}" sibTransId="{E809882D-4022-4188-AD44-A5AD0D118897}"/>
    <dgm:cxn modelId="{2AE1A56E-07F6-4A6D-BFCE-4C8E8D2B0D47}" type="presOf" srcId="{F08C8C3E-F4B7-4143-85BC-2F66890DF0D3}" destId="{5504D8C9-E451-48AE-83F5-38F907A9E837}" srcOrd="0" destOrd="0" presId="urn:microsoft.com/office/officeart/2005/8/layout/lProcess2"/>
    <dgm:cxn modelId="{DE2FE607-979A-4CAD-B13B-4AE8E6DF0D4B}" srcId="{F08C8C3E-F4B7-4143-85BC-2F66890DF0D3}" destId="{0EE48A83-6F2A-4E7D-B758-55FF017EC200}" srcOrd="0" destOrd="0" parTransId="{26ECA33C-1C21-43AE-A5F6-F3A0882AD48F}" sibTransId="{B0A06061-9CBF-4430-BB47-50850AA4FE25}"/>
    <dgm:cxn modelId="{6A8C04E7-AE6B-41F9-94AF-986FCD3BBA4B}" srcId="{EB1557DA-CF88-4B29-8E18-E585C5B44F31}" destId="{3C43D8F6-AC27-4DB0-BB1E-30039BAAD3AA}" srcOrd="0" destOrd="0" parTransId="{4F2D8958-3032-4F54-8B93-55397134BE59}" sibTransId="{B34059BC-327C-4620-BEAE-5412A2105842}"/>
    <dgm:cxn modelId="{841A8664-8F9A-41EE-A26E-13C18D82118C}" srcId="{3C43D8F6-AC27-4DB0-BB1E-30039BAAD3AA}" destId="{EF79F0BD-1476-4125-BB03-0EED72F5D7C8}" srcOrd="0" destOrd="0" parTransId="{71AB1CB9-03F0-4D14-BF2F-1AB7BA7CC5FC}" sibTransId="{CF4F4E46-7612-4843-A614-65F11C6F0570}"/>
    <dgm:cxn modelId="{89C20BF1-A636-4B50-BEE0-27A1B64826AA}" type="presOf" srcId="{CE5AFE42-6C8C-47FE-84CE-A242B3FED2E4}" destId="{A9254460-19B9-4B10-93C9-03CF7C0B0E9A}" srcOrd="0" destOrd="0" presId="urn:microsoft.com/office/officeart/2005/8/layout/lProcess2"/>
    <dgm:cxn modelId="{0ADBF5F0-9500-48C2-920B-7D5125AA228C}" srcId="{F08C8C3E-F4B7-4143-85BC-2F66890DF0D3}" destId="{CE5AFE42-6C8C-47FE-84CE-A242B3FED2E4}" srcOrd="2" destOrd="0" parTransId="{BDB21A7C-D403-4DB9-9CE8-03954D8171A2}" sibTransId="{72E83274-D9F3-4700-8751-039ED930DDE8}"/>
    <dgm:cxn modelId="{21123CE9-ED24-4127-90FB-478AA884F851}" type="presParOf" srcId="{56E3E27C-E188-4232-A5E3-81A3B9E48E7F}" destId="{F6B1865D-5D36-45EC-947E-71A9B886FC3C}" srcOrd="0" destOrd="0" presId="urn:microsoft.com/office/officeart/2005/8/layout/lProcess2"/>
    <dgm:cxn modelId="{227001C6-2478-4F07-AD56-8BE672F8C243}" type="presParOf" srcId="{F6B1865D-5D36-45EC-947E-71A9B886FC3C}" destId="{57B7F6C4-8E96-4590-8E0B-38C0129F06DC}" srcOrd="0" destOrd="0" presId="urn:microsoft.com/office/officeart/2005/8/layout/lProcess2"/>
    <dgm:cxn modelId="{C8404E81-2649-45F2-A478-AAFA847D13D8}" type="presParOf" srcId="{F6B1865D-5D36-45EC-947E-71A9B886FC3C}" destId="{C01B40FD-6A52-45E1-97D5-2942771D8C0C}" srcOrd="1" destOrd="0" presId="urn:microsoft.com/office/officeart/2005/8/layout/lProcess2"/>
    <dgm:cxn modelId="{8381FDE6-4CFD-47AF-9425-9EE7B910C915}" type="presParOf" srcId="{F6B1865D-5D36-45EC-947E-71A9B886FC3C}" destId="{DC6F3C42-44AE-4A41-BACE-A46276B3FEFA}" srcOrd="2" destOrd="0" presId="urn:microsoft.com/office/officeart/2005/8/layout/lProcess2"/>
    <dgm:cxn modelId="{121DBD00-9010-47F4-9AAE-80E5F788F702}" type="presParOf" srcId="{DC6F3C42-44AE-4A41-BACE-A46276B3FEFA}" destId="{1CEFA667-9C90-4D01-9E34-E78EF62FD4FF}" srcOrd="0" destOrd="0" presId="urn:microsoft.com/office/officeart/2005/8/layout/lProcess2"/>
    <dgm:cxn modelId="{BA5E7573-5D04-47FF-809C-13380B268DD1}" type="presParOf" srcId="{1CEFA667-9C90-4D01-9E34-E78EF62FD4FF}" destId="{08694BDC-C2A8-440F-ACCF-1BB082208038}" srcOrd="0" destOrd="0" presId="urn:microsoft.com/office/officeart/2005/8/layout/lProcess2"/>
    <dgm:cxn modelId="{72B8313B-86EE-43B5-9791-A1242B0721FE}" type="presParOf" srcId="{1CEFA667-9C90-4D01-9E34-E78EF62FD4FF}" destId="{115B1F60-8EC3-4F87-9834-B95AFC8C8AD8}" srcOrd="1" destOrd="0" presId="urn:microsoft.com/office/officeart/2005/8/layout/lProcess2"/>
    <dgm:cxn modelId="{9AFEF30A-CD4F-4CBC-A021-707181FB647D}" type="presParOf" srcId="{1CEFA667-9C90-4D01-9E34-E78EF62FD4FF}" destId="{374F2288-18EB-4AC4-BEAE-D711F2D2C2F8}" srcOrd="2" destOrd="0" presId="urn:microsoft.com/office/officeart/2005/8/layout/lProcess2"/>
    <dgm:cxn modelId="{311AB687-6C0A-46AF-82F9-F1F0BFBF93B7}" type="presParOf" srcId="{1CEFA667-9C90-4D01-9E34-E78EF62FD4FF}" destId="{6511160C-A39D-497A-8087-D91ED33C7560}" srcOrd="3" destOrd="0" presId="urn:microsoft.com/office/officeart/2005/8/layout/lProcess2"/>
    <dgm:cxn modelId="{0019A17B-F096-42ED-91DF-D340654135B1}" type="presParOf" srcId="{1CEFA667-9C90-4D01-9E34-E78EF62FD4FF}" destId="{5F2CF5F7-14B2-401C-93C3-DBF5E9F01A15}" srcOrd="4" destOrd="0" presId="urn:microsoft.com/office/officeart/2005/8/layout/lProcess2"/>
    <dgm:cxn modelId="{71C50652-817D-4C88-9DE6-DACBE6062224}" type="presParOf" srcId="{1CEFA667-9C90-4D01-9E34-E78EF62FD4FF}" destId="{71F0550F-41B9-48BE-B85C-AB35A9596DB7}" srcOrd="5" destOrd="0" presId="urn:microsoft.com/office/officeart/2005/8/layout/lProcess2"/>
    <dgm:cxn modelId="{33214233-99AB-40CF-8628-FF5FDCF023D4}" type="presParOf" srcId="{1CEFA667-9C90-4D01-9E34-E78EF62FD4FF}" destId="{58E3FD25-AF9D-4EC5-A43C-12FAB8F07CA6}" srcOrd="6" destOrd="0" presId="urn:microsoft.com/office/officeart/2005/8/layout/lProcess2"/>
    <dgm:cxn modelId="{C38020C8-A56B-4B6F-A920-2AE3197597A7}" type="presParOf" srcId="{1CEFA667-9C90-4D01-9E34-E78EF62FD4FF}" destId="{E20E5873-0A4B-4A64-B2A4-74C126E40073}" srcOrd="7" destOrd="0" presId="urn:microsoft.com/office/officeart/2005/8/layout/lProcess2"/>
    <dgm:cxn modelId="{C432FABF-8E26-46B2-AD0A-77D8D51D3ED6}" type="presParOf" srcId="{1CEFA667-9C90-4D01-9E34-E78EF62FD4FF}" destId="{C7C6E346-9796-4579-BAC7-AC8FCA4AEDA1}" srcOrd="8" destOrd="0" presId="urn:microsoft.com/office/officeart/2005/8/layout/lProcess2"/>
    <dgm:cxn modelId="{5A98B63E-98E5-440F-B9EB-928C0DB3EABD}" type="presParOf" srcId="{56E3E27C-E188-4232-A5E3-81A3B9E48E7F}" destId="{5D05DF16-57BD-4D36-BFF6-E71CE5F4AC45}" srcOrd="1" destOrd="0" presId="urn:microsoft.com/office/officeart/2005/8/layout/lProcess2"/>
    <dgm:cxn modelId="{951B482A-19E7-4EC3-9A0D-794154D9744F}" type="presParOf" srcId="{56E3E27C-E188-4232-A5E3-81A3B9E48E7F}" destId="{53A519FB-ACDE-4525-B124-061C56AEDFE9}" srcOrd="2" destOrd="0" presId="urn:microsoft.com/office/officeart/2005/8/layout/lProcess2"/>
    <dgm:cxn modelId="{F1EC7F07-209E-4F6B-8747-EE64D0854D7A}" type="presParOf" srcId="{53A519FB-ACDE-4525-B124-061C56AEDFE9}" destId="{5504D8C9-E451-48AE-83F5-38F907A9E837}" srcOrd="0" destOrd="0" presId="urn:microsoft.com/office/officeart/2005/8/layout/lProcess2"/>
    <dgm:cxn modelId="{363F4628-8D99-44E1-A6B5-28699B20576C}" type="presParOf" srcId="{53A519FB-ACDE-4525-B124-061C56AEDFE9}" destId="{B62427B1-D763-41DC-82FA-FB4DA0D5D088}" srcOrd="1" destOrd="0" presId="urn:microsoft.com/office/officeart/2005/8/layout/lProcess2"/>
    <dgm:cxn modelId="{19B5ED7B-CA8E-4678-A076-02CC0BEEB20D}" type="presParOf" srcId="{53A519FB-ACDE-4525-B124-061C56AEDFE9}" destId="{F6D7565E-2C32-4F87-9D80-D544E01C8923}" srcOrd="2" destOrd="0" presId="urn:microsoft.com/office/officeart/2005/8/layout/lProcess2"/>
    <dgm:cxn modelId="{21BCB570-42B9-468B-9610-589FA6379C7F}" type="presParOf" srcId="{F6D7565E-2C32-4F87-9D80-D544E01C8923}" destId="{E07B5BF8-AFBB-4E44-B396-043FF7E44E0E}" srcOrd="0" destOrd="0" presId="urn:microsoft.com/office/officeart/2005/8/layout/lProcess2"/>
    <dgm:cxn modelId="{22487C51-EB6D-473F-8254-0B39A59522E9}" type="presParOf" srcId="{E07B5BF8-AFBB-4E44-B396-043FF7E44E0E}" destId="{1B3DC567-8C4E-4251-A086-F58BDD170B11}" srcOrd="0" destOrd="0" presId="urn:microsoft.com/office/officeart/2005/8/layout/lProcess2"/>
    <dgm:cxn modelId="{1B6353DB-3347-4251-9AAD-4F886210C137}" type="presParOf" srcId="{E07B5BF8-AFBB-4E44-B396-043FF7E44E0E}" destId="{AA94F9BF-12D7-46D1-A97D-A317CD6A46DA}" srcOrd="1" destOrd="0" presId="urn:microsoft.com/office/officeart/2005/8/layout/lProcess2"/>
    <dgm:cxn modelId="{32C34E3F-5175-4188-9F79-BBFEF998E45C}" type="presParOf" srcId="{E07B5BF8-AFBB-4E44-B396-043FF7E44E0E}" destId="{614D0FD0-0238-459C-8EC0-402ECB070D94}" srcOrd="2" destOrd="0" presId="urn:microsoft.com/office/officeart/2005/8/layout/lProcess2"/>
    <dgm:cxn modelId="{CCCADB27-FED9-4809-B9AC-35227B8AF420}" type="presParOf" srcId="{E07B5BF8-AFBB-4E44-B396-043FF7E44E0E}" destId="{1A75490E-4B34-4BB8-9631-9F21221E60C9}" srcOrd="3" destOrd="0" presId="urn:microsoft.com/office/officeart/2005/8/layout/lProcess2"/>
    <dgm:cxn modelId="{C0619FD3-FD94-4D20-92A5-58CF55666BB2}" type="presParOf" srcId="{E07B5BF8-AFBB-4E44-B396-043FF7E44E0E}" destId="{A9254460-19B9-4B10-93C9-03CF7C0B0E9A}" srcOrd="4" destOrd="0" presId="urn:microsoft.com/office/officeart/2005/8/layout/lProcess2"/>
    <dgm:cxn modelId="{1FA82200-90F5-473F-B697-870477F95DA8}" type="presParOf" srcId="{E07B5BF8-AFBB-4E44-B396-043FF7E44E0E}" destId="{A33F282A-F2AD-4E0D-80AF-2F83172C3CD3}" srcOrd="5" destOrd="0" presId="urn:microsoft.com/office/officeart/2005/8/layout/lProcess2"/>
    <dgm:cxn modelId="{CEBEA25F-AA86-426D-947E-2E05BCDF14E8}" type="presParOf" srcId="{E07B5BF8-AFBB-4E44-B396-043FF7E44E0E}" destId="{841C9448-6022-41EF-94B3-562A5E742B41}"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EB1557DA-CF88-4B29-8E18-E585C5B44F3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PE"/>
        </a:p>
      </dgm:t>
    </dgm:pt>
    <dgm:pt modelId="{3C43D8F6-AC27-4DB0-BB1E-30039BAAD3AA}">
      <dgm:prSet phldrT="[Texto]"/>
      <dgm:spPr/>
      <dgm:t>
        <a:bodyPr/>
        <a:lstStyle/>
        <a:p>
          <a:r>
            <a:rPr lang="es-PE" dirty="0" smtClean="0">
              <a:latin typeface="Arial Black" panose="020B0A04020102020204" pitchFamily="34" charset="0"/>
            </a:rPr>
            <a:t>ATENCIÓN DE HIJOS/AS MAYORES DE EDAD DEPENDIENTES DE LA VÍCTIMA QUE CURSEN ESTUDIOS</a:t>
          </a:r>
          <a:endParaRPr lang="es-PE" b="1" dirty="0">
            <a:latin typeface="Arial Black" panose="020B0A04020102020204" pitchFamily="34" charset="0"/>
          </a:endParaRPr>
        </a:p>
      </dgm:t>
    </dgm:pt>
    <dgm:pt modelId="{4F2D8958-3032-4F54-8B93-55397134BE59}" type="parTrans" cxnId="{6A8C04E7-AE6B-41F9-94AF-986FCD3BBA4B}">
      <dgm:prSet/>
      <dgm:spPr/>
      <dgm:t>
        <a:bodyPr/>
        <a:lstStyle/>
        <a:p>
          <a:endParaRPr lang="es-PE"/>
        </a:p>
      </dgm:t>
    </dgm:pt>
    <dgm:pt modelId="{B34059BC-327C-4620-BEAE-5412A2105842}" type="sibTrans" cxnId="{6A8C04E7-AE6B-41F9-94AF-986FCD3BBA4B}">
      <dgm:prSet/>
      <dgm:spPr/>
      <dgm:t>
        <a:bodyPr/>
        <a:lstStyle/>
        <a:p>
          <a:endParaRPr lang="es-PE"/>
        </a:p>
      </dgm:t>
    </dgm:pt>
    <dgm:pt modelId="{EF79F0BD-1476-4125-BB03-0EED72F5D7C8}">
      <dgm:prSet phldrT="[Texto]" custT="1"/>
      <dgm:spPr/>
      <dgm:t>
        <a:bodyPr/>
        <a:lstStyle/>
        <a:p>
          <a:r>
            <a:rPr lang="es-PE" sz="4400" b="0" dirty="0" smtClean="0"/>
            <a:t>El/La Fiscal Provincial Penal o Mixta </a:t>
          </a:r>
          <a:endParaRPr lang="es-PE" sz="4400" b="0" dirty="0"/>
        </a:p>
      </dgm:t>
    </dgm:pt>
    <dgm:pt modelId="{71AB1CB9-03F0-4D14-BF2F-1AB7BA7CC5FC}" type="parTrans" cxnId="{841A8664-8F9A-41EE-A26E-13C18D82118C}">
      <dgm:prSet/>
      <dgm:spPr/>
      <dgm:t>
        <a:bodyPr/>
        <a:lstStyle/>
        <a:p>
          <a:endParaRPr lang="es-PE"/>
        </a:p>
      </dgm:t>
    </dgm:pt>
    <dgm:pt modelId="{CF4F4E46-7612-4843-A614-65F11C6F0570}" type="sibTrans" cxnId="{841A8664-8F9A-41EE-A26E-13C18D82118C}">
      <dgm:prSet/>
      <dgm:spPr/>
      <dgm:t>
        <a:bodyPr/>
        <a:lstStyle/>
        <a:p>
          <a:endParaRPr lang="es-PE"/>
        </a:p>
      </dgm:t>
    </dgm:pt>
    <dgm:pt modelId="{1BF6D7DF-7932-478D-8331-B49967C8EFE2}">
      <dgm:prSet/>
      <dgm:spPr/>
      <dgm:t>
        <a:bodyPr/>
        <a:lstStyle/>
        <a:p>
          <a:r>
            <a:rPr lang="es-PE" dirty="0" smtClean="0"/>
            <a:t>Centro de Emergencia Mujer </a:t>
          </a:r>
          <a:endParaRPr lang="es-PE" b="1" dirty="0"/>
        </a:p>
      </dgm:t>
    </dgm:pt>
    <dgm:pt modelId="{AF6C8E46-7BC8-453B-A70A-AFF1C44B0F4D}" type="parTrans" cxnId="{E7248BBE-EFC7-4620-819D-C98BBD46AA96}">
      <dgm:prSet/>
      <dgm:spPr/>
      <dgm:t>
        <a:bodyPr/>
        <a:lstStyle/>
        <a:p>
          <a:endParaRPr lang="es-PE"/>
        </a:p>
      </dgm:t>
    </dgm:pt>
    <dgm:pt modelId="{85AD03A4-A326-4D4A-A4F8-2D60BF811BA2}" type="sibTrans" cxnId="{E7248BBE-EFC7-4620-819D-C98BBD46AA96}">
      <dgm:prSet/>
      <dgm:spPr/>
      <dgm:t>
        <a:bodyPr/>
        <a:lstStyle/>
        <a:p>
          <a:endParaRPr lang="es-PE"/>
        </a:p>
      </dgm:t>
    </dgm:pt>
    <dgm:pt modelId="{D487EEA6-CEE0-46D4-947D-6F1157286D08}">
      <dgm:prSet/>
      <dgm:spPr/>
      <dgm:t>
        <a:bodyPr/>
        <a:lstStyle/>
        <a:p>
          <a:r>
            <a:rPr lang="es-PE" dirty="0" smtClean="0"/>
            <a:t>Ministerio de Salud</a:t>
          </a:r>
          <a:endParaRPr lang="es-PE" b="1" dirty="0"/>
        </a:p>
      </dgm:t>
    </dgm:pt>
    <dgm:pt modelId="{1773BFA8-226F-4783-9D8E-13A8720E241F}" type="parTrans" cxnId="{05CA55A8-FA62-4EE2-81EE-A5580B5756C7}">
      <dgm:prSet/>
      <dgm:spPr/>
      <dgm:t>
        <a:bodyPr/>
        <a:lstStyle/>
        <a:p>
          <a:endParaRPr lang="es-PE"/>
        </a:p>
      </dgm:t>
    </dgm:pt>
    <dgm:pt modelId="{E809882D-4022-4188-AD44-A5AD0D118897}" type="sibTrans" cxnId="{05CA55A8-FA62-4EE2-81EE-A5580B5756C7}">
      <dgm:prSet/>
      <dgm:spPr/>
      <dgm:t>
        <a:bodyPr/>
        <a:lstStyle/>
        <a:p>
          <a:endParaRPr lang="es-PE"/>
        </a:p>
      </dgm:t>
    </dgm:pt>
    <dgm:pt modelId="{A04DBB1C-4E0A-4C90-951F-3A617D88EE50}">
      <dgm:prSet/>
      <dgm:spPr/>
      <dgm:t>
        <a:bodyPr/>
        <a:lstStyle/>
        <a:p>
          <a:r>
            <a:rPr lang="es-PE" dirty="0" smtClean="0"/>
            <a:t>Ministerio de Educación</a:t>
          </a:r>
          <a:endParaRPr lang="es-PE" b="1" dirty="0"/>
        </a:p>
      </dgm:t>
    </dgm:pt>
    <dgm:pt modelId="{B511DD6E-25FA-4B00-ACB7-8616EFBDEC2D}" type="parTrans" cxnId="{A56019AF-B169-46AF-9B53-395BD35ABC78}">
      <dgm:prSet/>
      <dgm:spPr/>
      <dgm:t>
        <a:bodyPr/>
        <a:lstStyle/>
        <a:p>
          <a:endParaRPr lang="es-PE"/>
        </a:p>
      </dgm:t>
    </dgm:pt>
    <dgm:pt modelId="{38461D9A-97CF-44EF-B91B-36EC396129E7}" type="sibTrans" cxnId="{A56019AF-B169-46AF-9B53-395BD35ABC78}">
      <dgm:prSet/>
      <dgm:spPr/>
      <dgm:t>
        <a:bodyPr/>
        <a:lstStyle/>
        <a:p>
          <a:endParaRPr lang="es-PE"/>
        </a:p>
      </dgm:t>
    </dgm:pt>
    <dgm:pt modelId="{56E3E27C-E188-4232-A5E3-81A3B9E48E7F}" type="pres">
      <dgm:prSet presAssocID="{EB1557DA-CF88-4B29-8E18-E585C5B44F31}" presName="theList" presStyleCnt="0">
        <dgm:presLayoutVars>
          <dgm:dir/>
          <dgm:animLvl val="lvl"/>
          <dgm:resizeHandles val="exact"/>
        </dgm:presLayoutVars>
      </dgm:prSet>
      <dgm:spPr/>
      <dgm:t>
        <a:bodyPr/>
        <a:lstStyle/>
        <a:p>
          <a:endParaRPr lang="es-PE"/>
        </a:p>
      </dgm:t>
    </dgm:pt>
    <dgm:pt modelId="{F6B1865D-5D36-45EC-947E-71A9B886FC3C}" type="pres">
      <dgm:prSet presAssocID="{3C43D8F6-AC27-4DB0-BB1E-30039BAAD3AA}" presName="compNode" presStyleCnt="0"/>
      <dgm:spPr/>
    </dgm:pt>
    <dgm:pt modelId="{57B7F6C4-8E96-4590-8E0B-38C0129F06DC}" type="pres">
      <dgm:prSet presAssocID="{3C43D8F6-AC27-4DB0-BB1E-30039BAAD3AA}" presName="aNode" presStyleLbl="bgShp" presStyleIdx="0" presStyleCnt="1"/>
      <dgm:spPr/>
      <dgm:t>
        <a:bodyPr/>
        <a:lstStyle/>
        <a:p>
          <a:endParaRPr lang="es-PE"/>
        </a:p>
      </dgm:t>
    </dgm:pt>
    <dgm:pt modelId="{C01B40FD-6A52-45E1-97D5-2942771D8C0C}" type="pres">
      <dgm:prSet presAssocID="{3C43D8F6-AC27-4DB0-BB1E-30039BAAD3AA}" presName="textNode" presStyleLbl="bgShp" presStyleIdx="0" presStyleCnt="1"/>
      <dgm:spPr/>
      <dgm:t>
        <a:bodyPr/>
        <a:lstStyle/>
        <a:p>
          <a:endParaRPr lang="es-PE"/>
        </a:p>
      </dgm:t>
    </dgm:pt>
    <dgm:pt modelId="{DC6F3C42-44AE-4A41-BACE-A46276B3FEFA}" type="pres">
      <dgm:prSet presAssocID="{3C43D8F6-AC27-4DB0-BB1E-30039BAAD3AA}" presName="compChildNode" presStyleCnt="0"/>
      <dgm:spPr/>
    </dgm:pt>
    <dgm:pt modelId="{1CEFA667-9C90-4D01-9E34-E78EF62FD4FF}" type="pres">
      <dgm:prSet presAssocID="{3C43D8F6-AC27-4DB0-BB1E-30039BAAD3AA}" presName="theInnerList" presStyleCnt="0"/>
      <dgm:spPr/>
    </dgm:pt>
    <dgm:pt modelId="{08694BDC-C2A8-440F-ACCF-1BB082208038}" type="pres">
      <dgm:prSet presAssocID="{EF79F0BD-1476-4125-BB03-0EED72F5D7C8}" presName="childNode" presStyleLbl="node1" presStyleIdx="0" presStyleCnt="4">
        <dgm:presLayoutVars>
          <dgm:bulletEnabled val="1"/>
        </dgm:presLayoutVars>
      </dgm:prSet>
      <dgm:spPr/>
      <dgm:t>
        <a:bodyPr/>
        <a:lstStyle/>
        <a:p>
          <a:endParaRPr lang="es-PE"/>
        </a:p>
      </dgm:t>
    </dgm:pt>
    <dgm:pt modelId="{115B1F60-8EC3-4F87-9834-B95AFC8C8AD8}" type="pres">
      <dgm:prSet presAssocID="{EF79F0BD-1476-4125-BB03-0EED72F5D7C8}" presName="aSpace2" presStyleCnt="0"/>
      <dgm:spPr/>
    </dgm:pt>
    <dgm:pt modelId="{374F2288-18EB-4AC4-BEAE-D711F2D2C2F8}" type="pres">
      <dgm:prSet presAssocID="{1BF6D7DF-7932-478D-8331-B49967C8EFE2}" presName="childNode" presStyleLbl="node1" presStyleIdx="1" presStyleCnt="4">
        <dgm:presLayoutVars>
          <dgm:bulletEnabled val="1"/>
        </dgm:presLayoutVars>
      </dgm:prSet>
      <dgm:spPr/>
      <dgm:t>
        <a:bodyPr/>
        <a:lstStyle/>
        <a:p>
          <a:endParaRPr lang="es-PE"/>
        </a:p>
      </dgm:t>
    </dgm:pt>
    <dgm:pt modelId="{6511160C-A39D-497A-8087-D91ED33C7560}" type="pres">
      <dgm:prSet presAssocID="{1BF6D7DF-7932-478D-8331-B49967C8EFE2}" presName="aSpace2" presStyleCnt="0"/>
      <dgm:spPr/>
    </dgm:pt>
    <dgm:pt modelId="{5F2CF5F7-14B2-401C-93C3-DBF5E9F01A15}" type="pres">
      <dgm:prSet presAssocID="{D487EEA6-CEE0-46D4-947D-6F1157286D08}" presName="childNode" presStyleLbl="node1" presStyleIdx="2" presStyleCnt="4">
        <dgm:presLayoutVars>
          <dgm:bulletEnabled val="1"/>
        </dgm:presLayoutVars>
      </dgm:prSet>
      <dgm:spPr/>
      <dgm:t>
        <a:bodyPr/>
        <a:lstStyle/>
        <a:p>
          <a:endParaRPr lang="es-PE"/>
        </a:p>
      </dgm:t>
    </dgm:pt>
    <dgm:pt modelId="{71F0550F-41B9-48BE-B85C-AB35A9596DB7}" type="pres">
      <dgm:prSet presAssocID="{D487EEA6-CEE0-46D4-947D-6F1157286D08}" presName="aSpace2" presStyleCnt="0"/>
      <dgm:spPr/>
    </dgm:pt>
    <dgm:pt modelId="{58E3FD25-AF9D-4EC5-A43C-12FAB8F07CA6}" type="pres">
      <dgm:prSet presAssocID="{A04DBB1C-4E0A-4C90-951F-3A617D88EE50}" presName="childNode" presStyleLbl="node1" presStyleIdx="3" presStyleCnt="4">
        <dgm:presLayoutVars>
          <dgm:bulletEnabled val="1"/>
        </dgm:presLayoutVars>
      </dgm:prSet>
      <dgm:spPr/>
      <dgm:t>
        <a:bodyPr/>
        <a:lstStyle/>
        <a:p>
          <a:endParaRPr lang="es-PE"/>
        </a:p>
      </dgm:t>
    </dgm:pt>
  </dgm:ptLst>
  <dgm:cxnLst>
    <dgm:cxn modelId="{C4181A97-268D-49DA-B859-3605773B531C}" type="presOf" srcId="{D487EEA6-CEE0-46D4-947D-6F1157286D08}" destId="{5F2CF5F7-14B2-401C-93C3-DBF5E9F01A15}" srcOrd="0" destOrd="0" presId="urn:microsoft.com/office/officeart/2005/8/layout/lProcess2"/>
    <dgm:cxn modelId="{A56019AF-B169-46AF-9B53-395BD35ABC78}" srcId="{3C43D8F6-AC27-4DB0-BB1E-30039BAAD3AA}" destId="{A04DBB1C-4E0A-4C90-951F-3A617D88EE50}" srcOrd="3" destOrd="0" parTransId="{B511DD6E-25FA-4B00-ACB7-8616EFBDEC2D}" sibTransId="{38461D9A-97CF-44EF-B91B-36EC396129E7}"/>
    <dgm:cxn modelId="{0E0CABF0-91AF-404C-9DB3-F13C6A546636}" type="presOf" srcId="{3C43D8F6-AC27-4DB0-BB1E-30039BAAD3AA}" destId="{C01B40FD-6A52-45E1-97D5-2942771D8C0C}" srcOrd="1" destOrd="0" presId="urn:microsoft.com/office/officeart/2005/8/layout/lProcess2"/>
    <dgm:cxn modelId="{E7248BBE-EFC7-4620-819D-C98BBD46AA96}" srcId="{3C43D8F6-AC27-4DB0-BB1E-30039BAAD3AA}" destId="{1BF6D7DF-7932-478D-8331-B49967C8EFE2}" srcOrd="1" destOrd="0" parTransId="{AF6C8E46-7BC8-453B-A70A-AFF1C44B0F4D}" sibTransId="{85AD03A4-A326-4D4A-A4F8-2D60BF811BA2}"/>
    <dgm:cxn modelId="{13DFEEE2-64C0-451F-941C-720F2D329785}" type="presOf" srcId="{EF79F0BD-1476-4125-BB03-0EED72F5D7C8}" destId="{08694BDC-C2A8-440F-ACCF-1BB082208038}" srcOrd="0" destOrd="0" presId="urn:microsoft.com/office/officeart/2005/8/layout/lProcess2"/>
    <dgm:cxn modelId="{B4079FC9-DAF6-4734-8E2C-48C80C361B23}" type="presOf" srcId="{1BF6D7DF-7932-478D-8331-B49967C8EFE2}" destId="{374F2288-18EB-4AC4-BEAE-D711F2D2C2F8}" srcOrd="0" destOrd="0" presId="urn:microsoft.com/office/officeart/2005/8/layout/lProcess2"/>
    <dgm:cxn modelId="{6A8C04E7-AE6B-41F9-94AF-986FCD3BBA4B}" srcId="{EB1557DA-CF88-4B29-8E18-E585C5B44F31}" destId="{3C43D8F6-AC27-4DB0-BB1E-30039BAAD3AA}" srcOrd="0" destOrd="0" parTransId="{4F2D8958-3032-4F54-8B93-55397134BE59}" sibTransId="{B34059BC-327C-4620-BEAE-5412A2105842}"/>
    <dgm:cxn modelId="{12412D59-0093-4957-9597-D4957EA342C8}" type="presOf" srcId="{EB1557DA-CF88-4B29-8E18-E585C5B44F31}" destId="{56E3E27C-E188-4232-A5E3-81A3B9E48E7F}" srcOrd="0" destOrd="0" presId="urn:microsoft.com/office/officeart/2005/8/layout/lProcess2"/>
    <dgm:cxn modelId="{935C87A1-B97D-4416-AA21-40FDB9A898F7}" type="presOf" srcId="{A04DBB1C-4E0A-4C90-951F-3A617D88EE50}" destId="{58E3FD25-AF9D-4EC5-A43C-12FAB8F07CA6}" srcOrd="0" destOrd="0" presId="urn:microsoft.com/office/officeart/2005/8/layout/lProcess2"/>
    <dgm:cxn modelId="{3EFFCD87-FDCB-4256-90EC-89872639DD8B}" type="presOf" srcId="{3C43D8F6-AC27-4DB0-BB1E-30039BAAD3AA}" destId="{57B7F6C4-8E96-4590-8E0B-38C0129F06DC}" srcOrd="0" destOrd="0" presId="urn:microsoft.com/office/officeart/2005/8/layout/lProcess2"/>
    <dgm:cxn modelId="{05CA55A8-FA62-4EE2-81EE-A5580B5756C7}" srcId="{3C43D8F6-AC27-4DB0-BB1E-30039BAAD3AA}" destId="{D487EEA6-CEE0-46D4-947D-6F1157286D08}" srcOrd="2" destOrd="0" parTransId="{1773BFA8-226F-4783-9D8E-13A8720E241F}" sibTransId="{E809882D-4022-4188-AD44-A5AD0D118897}"/>
    <dgm:cxn modelId="{841A8664-8F9A-41EE-A26E-13C18D82118C}" srcId="{3C43D8F6-AC27-4DB0-BB1E-30039BAAD3AA}" destId="{EF79F0BD-1476-4125-BB03-0EED72F5D7C8}" srcOrd="0" destOrd="0" parTransId="{71AB1CB9-03F0-4D14-BF2F-1AB7BA7CC5FC}" sibTransId="{CF4F4E46-7612-4843-A614-65F11C6F0570}"/>
    <dgm:cxn modelId="{DA4F0358-D905-496D-BE27-0A6C9973ABB4}" type="presParOf" srcId="{56E3E27C-E188-4232-A5E3-81A3B9E48E7F}" destId="{F6B1865D-5D36-45EC-947E-71A9B886FC3C}" srcOrd="0" destOrd="0" presId="urn:microsoft.com/office/officeart/2005/8/layout/lProcess2"/>
    <dgm:cxn modelId="{EEDC9501-0720-443F-86DD-B83FB2EA2CAD}" type="presParOf" srcId="{F6B1865D-5D36-45EC-947E-71A9B886FC3C}" destId="{57B7F6C4-8E96-4590-8E0B-38C0129F06DC}" srcOrd="0" destOrd="0" presId="urn:microsoft.com/office/officeart/2005/8/layout/lProcess2"/>
    <dgm:cxn modelId="{8AD0323B-E80B-4988-8629-3BD3424D9E1F}" type="presParOf" srcId="{F6B1865D-5D36-45EC-947E-71A9B886FC3C}" destId="{C01B40FD-6A52-45E1-97D5-2942771D8C0C}" srcOrd="1" destOrd="0" presId="urn:microsoft.com/office/officeart/2005/8/layout/lProcess2"/>
    <dgm:cxn modelId="{6E03F06E-D412-4E9B-9B08-DC43A12705C2}" type="presParOf" srcId="{F6B1865D-5D36-45EC-947E-71A9B886FC3C}" destId="{DC6F3C42-44AE-4A41-BACE-A46276B3FEFA}" srcOrd="2" destOrd="0" presId="urn:microsoft.com/office/officeart/2005/8/layout/lProcess2"/>
    <dgm:cxn modelId="{4457CEAE-E2C8-476E-9B30-AA7891F1FBB2}" type="presParOf" srcId="{DC6F3C42-44AE-4A41-BACE-A46276B3FEFA}" destId="{1CEFA667-9C90-4D01-9E34-E78EF62FD4FF}" srcOrd="0" destOrd="0" presId="urn:microsoft.com/office/officeart/2005/8/layout/lProcess2"/>
    <dgm:cxn modelId="{F06E9107-86FE-44A5-B47B-70A242B06C03}" type="presParOf" srcId="{1CEFA667-9C90-4D01-9E34-E78EF62FD4FF}" destId="{08694BDC-C2A8-440F-ACCF-1BB082208038}" srcOrd="0" destOrd="0" presId="urn:microsoft.com/office/officeart/2005/8/layout/lProcess2"/>
    <dgm:cxn modelId="{F7307917-A89E-4B29-A781-BE15750CB283}" type="presParOf" srcId="{1CEFA667-9C90-4D01-9E34-E78EF62FD4FF}" destId="{115B1F60-8EC3-4F87-9834-B95AFC8C8AD8}" srcOrd="1" destOrd="0" presId="urn:microsoft.com/office/officeart/2005/8/layout/lProcess2"/>
    <dgm:cxn modelId="{C2D86705-EB0D-44A1-B00D-63E5F1334B11}" type="presParOf" srcId="{1CEFA667-9C90-4D01-9E34-E78EF62FD4FF}" destId="{374F2288-18EB-4AC4-BEAE-D711F2D2C2F8}" srcOrd="2" destOrd="0" presId="urn:microsoft.com/office/officeart/2005/8/layout/lProcess2"/>
    <dgm:cxn modelId="{FAB6969E-82A5-4E09-A56E-09DC7293575E}" type="presParOf" srcId="{1CEFA667-9C90-4D01-9E34-E78EF62FD4FF}" destId="{6511160C-A39D-497A-8087-D91ED33C7560}" srcOrd="3" destOrd="0" presId="urn:microsoft.com/office/officeart/2005/8/layout/lProcess2"/>
    <dgm:cxn modelId="{B7CA5A5C-F4C4-4BD9-BCA0-BF3F4B340287}" type="presParOf" srcId="{1CEFA667-9C90-4D01-9E34-E78EF62FD4FF}" destId="{5F2CF5F7-14B2-401C-93C3-DBF5E9F01A15}" srcOrd="4" destOrd="0" presId="urn:microsoft.com/office/officeart/2005/8/layout/lProcess2"/>
    <dgm:cxn modelId="{958EFA2A-C4E5-4B4E-9EF5-7D0CDF7345B4}" type="presParOf" srcId="{1CEFA667-9C90-4D01-9E34-E78EF62FD4FF}" destId="{71F0550F-41B9-48BE-B85C-AB35A9596DB7}" srcOrd="5" destOrd="0" presId="urn:microsoft.com/office/officeart/2005/8/layout/lProcess2"/>
    <dgm:cxn modelId="{3D9BDB28-210C-4D39-A95F-59102F9E3B98}" type="presParOf" srcId="{1CEFA667-9C90-4D01-9E34-E78EF62FD4FF}" destId="{58E3FD25-AF9D-4EC5-A43C-12FAB8F07CA6}"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C08CD07-D2F1-40C1-A740-B8F0D50BBFE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PE"/>
        </a:p>
      </dgm:t>
    </dgm:pt>
    <dgm:pt modelId="{50694A26-01F4-49A5-8F7E-5F18DB6BDC8F}">
      <dgm:prSet phldrT="[Texto]"/>
      <dgm:spPr/>
      <dgm:t>
        <a:bodyPr/>
        <a:lstStyle/>
        <a:p>
          <a:r>
            <a:rPr lang="es-PE" b="1" dirty="0" smtClean="0"/>
            <a:t>ATENCIÓN DE FEMINICIDIO CUANDO LA VÍCTIMA ES DE NACIONALIDAD PERUANA Y SUCEDE FUERA DEL PAÍS</a:t>
          </a:r>
          <a:endParaRPr lang="es-PE" b="1" dirty="0"/>
        </a:p>
      </dgm:t>
    </dgm:pt>
    <dgm:pt modelId="{C308A6AB-BB11-4054-BD0C-177B8C48410F}" type="parTrans" cxnId="{6C2525CB-F51C-4D6C-9BCC-2830C5030B34}">
      <dgm:prSet/>
      <dgm:spPr/>
      <dgm:t>
        <a:bodyPr/>
        <a:lstStyle/>
        <a:p>
          <a:endParaRPr lang="es-PE"/>
        </a:p>
      </dgm:t>
    </dgm:pt>
    <dgm:pt modelId="{C96697BE-5A32-4FE0-BC4C-EAE2E36E38C0}" type="sibTrans" cxnId="{6C2525CB-F51C-4D6C-9BCC-2830C5030B34}">
      <dgm:prSet/>
      <dgm:spPr/>
      <dgm:t>
        <a:bodyPr/>
        <a:lstStyle/>
        <a:p>
          <a:endParaRPr lang="es-PE"/>
        </a:p>
      </dgm:t>
    </dgm:pt>
    <dgm:pt modelId="{DF22BA5F-0B26-4410-B486-1A4881AE91AD}">
      <dgm:prSet phldrT="[Texto]"/>
      <dgm:spPr/>
      <dgm:t>
        <a:bodyPr/>
        <a:lstStyle/>
        <a:p>
          <a:r>
            <a:rPr lang="es-PE" dirty="0" smtClean="0"/>
            <a:t>Protección y Asistencia a las Víctimas Indirectas Y Acciones Sociales para las Víctimas Directas</a:t>
          </a:r>
          <a:endParaRPr lang="es-PE" dirty="0"/>
        </a:p>
      </dgm:t>
    </dgm:pt>
    <dgm:pt modelId="{31F8D715-AEB4-464C-9D53-4A9FF4C3EA70}" type="parTrans" cxnId="{C8915241-DF6F-484A-B074-F26D738E52C4}">
      <dgm:prSet/>
      <dgm:spPr/>
      <dgm:t>
        <a:bodyPr/>
        <a:lstStyle/>
        <a:p>
          <a:endParaRPr lang="es-PE"/>
        </a:p>
      </dgm:t>
    </dgm:pt>
    <dgm:pt modelId="{35C1AD5A-C334-4105-A734-203107555E3D}" type="sibTrans" cxnId="{C8915241-DF6F-484A-B074-F26D738E52C4}">
      <dgm:prSet/>
      <dgm:spPr/>
      <dgm:t>
        <a:bodyPr/>
        <a:lstStyle/>
        <a:p>
          <a:endParaRPr lang="es-PE"/>
        </a:p>
      </dgm:t>
    </dgm:pt>
    <dgm:pt modelId="{002801C7-EB48-44BF-9179-01E98A51A9B1}">
      <dgm:prSet phldrT="[Texto]"/>
      <dgm:spPr/>
      <dgm:t>
        <a:bodyPr/>
        <a:lstStyle/>
        <a:p>
          <a:r>
            <a:rPr lang="es-PE" dirty="0" smtClean="0"/>
            <a:t>Orientación Legal </a:t>
          </a:r>
          <a:endParaRPr lang="es-PE" dirty="0"/>
        </a:p>
      </dgm:t>
    </dgm:pt>
    <dgm:pt modelId="{62DB2B1A-16FB-4BF6-AD48-F0ECABF99515}" type="parTrans" cxnId="{227657D0-5E13-4992-8ED4-0666DD0CC94B}">
      <dgm:prSet/>
      <dgm:spPr/>
      <dgm:t>
        <a:bodyPr/>
        <a:lstStyle/>
        <a:p>
          <a:endParaRPr lang="es-PE"/>
        </a:p>
      </dgm:t>
    </dgm:pt>
    <dgm:pt modelId="{EC8F0863-BDBC-4F25-8CED-9CBD917B9575}" type="sibTrans" cxnId="{227657D0-5E13-4992-8ED4-0666DD0CC94B}">
      <dgm:prSet/>
      <dgm:spPr/>
      <dgm:t>
        <a:bodyPr/>
        <a:lstStyle/>
        <a:p>
          <a:endParaRPr lang="es-PE"/>
        </a:p>
      </dgm:t>
    </dgm:pt>
    <dgm:pt modelId="{ADFCADF7-4183-4D2E-96F1-54F55A72C9F8}">
      <dgm:prSet phldrT="[Texto]"/>
      <dgm:spPr/>
      <dgm:t>
        <a:bodyPr/>
        <a:lstStyle/>
        <a:p>
          <a:r>
            <a:rPr lang="es-PE" dirty="0" smtClean="0"/>
            <a:t>Cooperación Judicial</a:t>
          </a:r>
          <a:endParaRPr lang="es-PE" dirty="0"/>
        </a:p>
      </dgm:t>
    </dgm:pt>
    <dgm:pt modelId="{5AF10B68-8CE1-4AB9-A151-B9810C0D581E}" type="parTrans" cxnId="{5FB949BA-D24D-49E1-972C-25724F7966B6}">
      <dgm:prSet/>
      <dgm:spPr/>
      <dgm:t>
        <a:bodyPr/>
        <a:lstStyle/>
        <a:p>
          <a:endParaRPr lang="es-PE"/>
        </a:p>
      </dgm:t>
    </dgm:pt>
    <dgm:pt modelId="{99E7498E-7283-418E-9CC6-2EE979DECB21}" type="sibTrans" cxnId="{5FB949BA-D24D-49E1-972C-25724F7966B6}">
      <dgm:prSet/>
      <dgm:spPr/>
      <dgm:t>
        <a:bodyPr/>
        <a:lstStyle/>
        <a:p>
          <a:endParaRPr lang="es-PE"/>
        </a:p>
      </dgm:t>
    </dgm:pt>
    <dgm:pt modelId="{41FF4022-290B-41CC-8B5E-02BBA1C26984}" type="pres">
      <dgm:prSet presAssocID="{BC08CD07-D2F1-40C1-A740-B8F0D50BBFEC}" presName="Name0" presStyleCnt="0">
        <dgm:presLayoutVars>
          <dgm:chPref val="1"/>
          <dgm:dir/>
          <dgm:animOne val="branch"/>
          <dgm:animLvl val="lvl"/>
          <dgm:resizeHandles/>
        </dgm:presLayoutVars>
      </dgm:prSet>
      <dgm:spPr/>
      <dgm:t>
        <a:bodyPr/>
        <a:lstStyle/>
        <a:p>
          <a:endParaRPr lang="es-PE"/>
        </a:p>
      </dgm:t>
    </dgm:pt>
    <dgm:pt modelId="{C2A212DB-3918-4D0C-8C15-B8CB804F0C08}" type="pres">
      <dgm:prSet presAssocID="{50694A26-01F4-49A5-8F7E-5F18DB6BDC8F}" presName="vertOne" presStyleCnt="0"/>
      <dgm:spPr/>
    </dgm:pt>
    <dgm:pt modelId="{A1BE179A-C3F8-4EC6-9CF2-CC1BE8334078}" type="pres">
      <dgm:prSet presAssocID="{50694A26-01F4-49A5-8F7E-5F18DB6BDC8F}" presName="txOne" presStyleLbl="node0" presStyleIdx="0" presStyleCnt="1">
        <dgm:presLayoutVars>
          <dgm:chPref val="3"/>
        </dgm:presLayoutVars>
      </dgm:prSet>
      <dgm:spPr/>
      <dgm:t>
        <a:bodyPr/>
        <a:lstStyle/>
        <a:p>
          <a:endParaRPr lang="es-PE"/>
        </a:p>
      </dgm:t>
    </dgm:pt>
    <dgm:pt modelId="{C96E5369-C0BD-4B18-9AC8-4BDD5726FA77}" type="pres">
      <dgm:prSet presAssocID="{50694A26-01F4-49A5-8F7E-5F18DB6BDC8F}" presName="parTransOne" presStyleCnt="0"/>
      <dgm:spPr/>
    </dgm:pt>
    <dgm:pt modelId="{6EBBBBB9-B517-4901-851D-4EF2E6D2B4D5}" type="pres">
      <dgm:prSet presAssocID="{50694A26-01F4-49A5-8F7E-5F18DB6BDC8F}" presName="horzOne" presStyleCnt="0"/>
      <dgm:spPr/>
    </dgm:pt>
    <dgm:pt modelId="{A7F7214C-3642-4B90-B5FC-2DD070F3FD41}" type="pres">
      <dgm:prSet presAssocID="{DF22BA5F-0B26-4410-B486-1A4881AE91AD}" presName="vertTwo" presStyleCnt="0"/>
      <dgm:spPr/>
    </dgm:pt>
    <dgm:pt modelId="{AD2C5FA0-4F59-495E-ACB6-48790A8116AC}" type="pres">
      <dgm:prSet presAssocID="{DF22BA5F-0B26-4410-B486-1A4881AE91AD}" presName="txTwo" presStyleLbl="node2" presStyleIdx="0" presStyleCnt="3">
        <dgm:presLayoutVars>
          <dgm:chPref val="3"/>
        </dgm:presLayoutVars>
      </dgm:prSet>
      <dgm:spPr/>
      <dgm:t>
        <a:bodyPr/>
        <a:lstStyle/>
        <a:p>
          <a:endParaRPr lang="es-PE"/>
        </a:p>
      </dgm:t>
    </dgm:pt>
    <dgm:pt modelId="{350CF5DB-79BF-4A66-8D67-40246E5F9ABF}" type="pres">
      <dgm:prSet presAssocID="{DF22BA5F-0B26-4410-B486-1A4881AE91AD}" presName="horzTwo" presStyleCnt="0"/>
      <dgm:spPr/>
    </dgm:pt>
    <dgm:pt modelId="{9DBD08DD-7C65-4F84-AE0A-51C51D791DB3}" type="pres">
      <dgm:prSet presAssocID="{35C1AD5A-C334-4105-A734-203107555E3D}" presName="sibSpaceTwo" presStyleCnt="0"/>
      <dgm:spPr/>
    </dgm:pt>
    <dgm:pt modelId="{16AF585B-312E-4D7A-B912-9F47262CDCA6}" type="pres">
      <dgm:prSet presAssocID="{002801C7-EB48-44BF-9179-01E98A51A9B1}" presName="vertTwo" presStyleCnt="0"/>
      <dgm:spPr/>
    </dgm:pt>
    <dgm:pt modelId="{C518A8F0-4D17-481B-9DAB-C774F3AC8FA5}" type="pres">
      <dgm:prSet presAssocID="{002801C7-EB48-44BF-9179-01E98A51A9B1}" presName="txTwo" presStyleLbl="node2" presStyleIdx="1" presStyleCnt="3">
        <dgm:presLayoutVars>
          <dgm:chPref val="3"/>
        </dgm:presLayoutVars>
      </dgm:prSet>
      <dgm:spPr/>
      <dgm:t>
        <a:bodyPr/>
        <a:lstStyle/>
        <a:p>
          <a:endParaRPr lang="es-PE"/>
        </a:p>
      </dgm:t>
    </dgm:pt>
    <dgm:pt modelId="{58A52A85-A1D5-4D67-9A3D-F08D7DAD6F5A}" type="pres">
      <dgm:prSet presAssocID="{002801C7-EB48-44BF-9179-01E98A51A9B1}" presName="horzTwo" presStyleCnt="0"/>
      <dgm:spPr/>
    </dgm:pt>
    <dgm:pt modelId="{6B270BA3-BF72-47FC-9C62-E286D55D2237}" type="pres">
      <dgm:prSet presAssocID="{EC8F0863-BDBC-4F25-8CED-9CBD917B9575}" presName="sibSpaceTwo" presStyleCnt="0"/>
      <dgm:spPr/>
    </dgm:pt>
    <dgm:pt modelId="{9E9C0789-8F6B-4FB0-8EE7-9CE846B493D3}" type="pres">
      <dgm:prSet presAssocID="{ADFCADF7-4183-4D2E-96F1-54F55A72C9F8}" presName="vertTwo" presStyleCnt="0"/>
      <dgm:spPr/>
    </dgm:pt>
    <dgm:pt modelId="{A374D55B-28A9-43E2-83AC-19FC6589CDC0}" type="pres">
      <dgm:prSet presAssocID="{ADFCADF7-4183-4D2E-96F1-54F55A72C9F8}" presName="txTwo" presStyleLbl="node2" presStyleIdx="2" presStyleCnt="3">
        <dgm:presLayoutVars>
          <dgm:chPref val="3"/>
        </dgm:presLayoutVars>
      </dgm:prSet>
      <dgm:spPr/>
      <dgm:t>
        <a:bodyPr/>
        <a:lstStyle/>
        <a:p>
          <a:endParaRPr lang="es-PE"/>
        </a:p>
      </dgm:t>
    </dgm:pt>
    <dgm:pt modelId="{ABC8FA1C-96D9-434E-8C17-908BB20BF545}" type="pres">
      <dgm:prSet presAssocID="{ADFCADF7-4183-4D2E-96F1-54F55A72C9F8}" presName="horzTwo" presStyleCnt="0"/>
      <dgm:spPr/>
    </dgm:pt>
  </dgm:ptLst>
  <dgm:cxnLst>
    <dgm:cxn modelId="{6C2525CB-F51C-4D6C-9BCC-2830C5030B34}" srcId="{BC08CD07-D2F1-40C1-A740-B8F0D50BBFEC}" destId="{50694A26-01F4-49A5-8F7E-5F18DB6BDC8F}" srcOrd="0" destOrd="0" parTransId="{C308A6AB-BB11-4054-BD0C-177B8C48410F}" sibTransId="{C96697BE-5A32-4FE0-BC4C-EAE2E36E38C0}"/>
    <dgm:cxn modelId="{227657D0-5E13-4992-8ED4-0666DD0CC94B}" srcId="{50694A26-01F4-49A5-8F7E-5F18DB6BDC8F}" destId="{002801C7-EB48-44BF-9179-01E98A51A9B1}" srcOrd="1" destOrd="0" parTransId="{62DB2B1A-16FB-4BF6-AD48-F0ECABF99515}" sibTransId="{EC8F0863-BDBC-4F25-8CED-9CBD917B9575}"/>
    <dgm:cxn modelId="{5FB949BA-D24D-49E1-972C-25724F7966B6}" srcId="{50694A26-01F4-49A5-8F7E-5F18DB6BDC8F}" destId="{ADFCADF7-4183-4D2E-96F1-54F55A72C9F8}" srcOrd="2" destOrd="0" parTransId="{5AF10B68-8CE1-4AB9-A151-B9810C0D581E}" sibTransId="{99E7498E-7283-418E-9CC6-2EE979DECB21}"/>
    <dgm:cxn modelId="{A0C6F48A-3F79-4F7A-B4B0-B751243FEFA4}" type="presOf" srcId="{002801C7-EB48-44BF-9179-01E98A51A9B1}" destId="{C518A8F0-4D17-481B-9DAB-C774F3AC8FA5}" srcOrd="0" destOrd="0" presId="urn:microsoft.com/office/officeart/2005/8/layout/hierarchy4"/>
    <dgm:cxn modelId="{DAA9E050-C541-4692-AD21-B740F2770FE7}" type="presOf" srcId="{BC08CD07-D2F1-40C1-A740-B8F0D50BBFEC}" destId="{41FF4022-290B-41CC-8B5E-02BBA1C26984}" srcOrd="0" destOrd="0" presId="urn:microsoft.com/office/officeart/2005/8/layout/hierarchy4"/>
    <dgm:cxn modelId="{5BB60B5D-A30D-4AC8-8122-B503875DD177}" type="presOf" srcId="{ADFCADF7-4183-4D2E-96F1-54F55A72C9F8}" destId="{A374D55B-28A9-43E2-83AC-19FC6589CDC0}" srcOrd="0" destOrd="0" presId="urn:microsoft.com/office/officeart/2005/8/layout/hierarchy4"/>
    <dgm:cxn modelId="{8D591C85-57B5-4025-8FB3-16FCFC5F322A}" type="presOf" srcId="{50694A26-01F4-49A5-8F7E-5F18DB6BDC8F}" destId="{A1BE179A-C3F8-4EC6-9CF2-CC1BE8334078}" srcOrd="0" destOrd="0" presId="urn:microsoft.com/office/officeart/2005/8/layout/hierarchy4"/>
    <dgm:cxn modelId="{1FED83CC-2C1D-4B15-80B1-778CEFCBF825}" type="presOf" srcId="{DF22BA5F-0B26-4410-B486-1A4881AE91AD}" destId="{AD2C5FA0-4F59-495E-ACB6-48790A8116AC}" srcOrd="0" destOrd="0" presId="urn:microsoft.com/office/officeart/2005/8/layout/hierarchy4"/>
    <dgm:cxn modelId="{C8915241-DF6F-484A-B074-F26D738E52C4}" srcId="{50694A26-01F4-49A5-8F7E-5F18DB6BDC8F}" destId="{DF22BA5F-0B26-4410-B486-1A4881AE91AD}" srcOrd="0" destOrd="0" parTransId="{31F8D715-AEB4-464C-9D53-4A9FF4C3EA70}" sibTransId="{35C1AD5A-C334-4105-A734-203107555E3D}"/>
    <dgm:cxn modelId="{A029F13C-D4A4-43DA-8B80-F3D3E99F9732}" type="presParOf" srcId="{41FF4022-290B-41CC-8B5E-02BBA1C26984}" destId="{C2A212DB-3918-4D0C-8C15-B8CB804F0C08}" srcOrd="0" destOrd="0" presId="urn:microsoft.com/office/officeart/2005/8/layout/hierarchy4"/>
    <dgm:cxn modelId="{4FB61492-3989-4DFA-83FC-70F1E8DF5FCB}" type="presParOf" srcId="{C2A212DB-3918-4D0C-8C15-B8CB804F0C08}" destId="{A1BE179A-C3F8-4EC6-9CF2-CC1BE8334078}" srcOrd="0" destOrd="0" presId="urn:microsoft.com/office/officeart/2005/8/layout/hierarchy4"/>
    <dgm:cxn modelId="{2609F966-B27C-46A7-9934-15818E0F8EE9}" type="presParOf" srcId="{C2A212DB-3918-4D0C-8C15-B8CB804F0C08}" destId="{C96E5369-C0BD-4B18-9AC8-4BDD5726FA77}" srcOrd="1" destOrd="0" presId="urn:microsoft.com/office/officeart/2005/8/layout/hierarchy4"/>
    <dgm:cxn modelId="{4674D83A-60F8-4ED7-B581-B7215FFFEDC9}" type="presParOf" srcId="{C2A212DB-3918-4D0C-8C15-B8CB804F0C08}" destId="{6EBBBBB9-B517-4901-851D-4EF2E6D2B4D5}" srcOrd="2" destOrd="0" presId="urn:microsoft.com/office/officeart/2005/8/layout/hierarchy4"/>
    <dgm:cxn modelId="{2533DCCA-B48D-4A6D-AF70-F214BED225DC}" type="presParOf" srcId="{6EBBBBB9-B517-4901-851D-4EF2E6D2B4D5}" destId="{A7F7214C-3642-4B90-B5FC-2DD070F3FD41}" srcOrd="0" destOrd="0" presId="urn:microsoft.com/office/officeart/2005/8/layout/hierarchy4"/>
    <dgm:cxn modelId="{A7407C75-A633-4039-B71A-73FB87B3465A}" type="presParOf" srcId="{A7F7214C-3642-4B90-B5FC-2DD070F3FD41}" destId="{AD2C5FA0-4F59-495E-ACB6-48790A8116AC}" srcOrd="0" destOrd="0" presId="urn:microsoft.com/office/officeart/2005/8/layout/hierarchy4"/>
    <dgm:cxn modelId="{83C3F33F-BE97-488C-95D7-27C5270F1A5F}" type="presParOf" srcId="{A7F7214C-3642-4B90-B5FC-2DD070F3FD41}" destId="{350CF5DB-79BF-4A66-8D67-40246E5F9ABF}" srcOrd="1" destOrd="0" presId="urn:microsoft.com/office/officeart/2005/8/layout/hierarchy4"/>
    <dgm:cxn modelId="{1F3C01F0-568E-47B8-94F3-CC589925B2CA}" type="presParOf" srcId="{6EBBBBB9-B517-4901-851D-4EF2E6D2B4D5}" destId="{9DBD08DD-7C65-4F84-AE0A-51C51D791DB3}" srcOrd="1" destOrd="0" presId="urn:microsoft.com/office/officeart/2005/8/layout/hierarchy4"/>
    <dgm:cxn modelId="{F49B4E9B-24DA-440B-A718-78ACEFCACB68}" type="presParOf" srcId="{6EBBBBB9-B517-4901-851D-4EF2E6D2B4D5}" destId="{16AF585B-312E-4D7A-B912-9F47262CDCA6}" srcOrd="2" destOrd="0" presId="urn:microsoft.com/office/officeart/2005/8/layout/hierarchy4"/>
    <dgm:cxn modelId="{8BA6F1FA-8D1F-4D34-8423-53B05AFEF7A5}" type="presParOf" srcId="{16AF585B-312E-4D7A-B912-9F47262CDCA6}" destId="{C518A8F0-4D17-481B-9DAB-C774F3AC8FA5}" srcOrd="0" destOrd="0" presId="urn:microsoft.com/office/officeart/2005/8/layout/hierarchy4"/>
    <dgm:cxn modelId="{1D8EC43D-8BD0-4C6D-BC63-08CD1458A842}" type="presParOf" srcId="{16AF585B-312E-4D7A-B912-9F47262CDCA6}" destId="{58A52A85-A1D5-4D67-9A3D-F08D7DAD6F5A}" srcOrd="1" destOrd="0" presId="urn:microsoft.com/office/officeart/2005/8/layout/hierarchy4"/>
    <dgm:cxn modelId="{328F87A2-415C-4170-AA47-F9042AAF4B64}" type="presParOf" srcId="{6EBBBBB9-B517-4901-851D-4EF2E6D2B4D5}" destId="{6B270BA3-BF72-47FC-9C62-E286D55D2237}" srcOrd="3" destOrd="0" presId="urn:microsoft.com/office/officeart/2005/8/layout/hierarchy4"/>
    <dgm:cxn modelId="{C4478AEB-1083-4B2A-8D93-F33CEBFFD278}" type="presParOf" srcId="{6EBBBBB9-B517-4901-851D-4EF2E6D2B4D5}" destId="{9E9C0789-8F6B-4FB0-8EE7-9CE846B493D3}" srcOrd="4" destOrd="0" presId="urn:microsoft.com/office/officeart/2005/8/layout/hierarchy4"/>
    <dgm:cxn modelId="{CA146DBD-01F1-4820-87A1-5C4A22896E20}" type="presParOf" srcId="{9E9C0789-8F6B-4FB0-8EE7-9CE846B493D3}" destId="{A374D55B-28A9-43E2-83AC-19FC6589CDC0}" srcOrd="0" destOrd="0" presId="urn:microsoft.com/office/officeart/2005/8/layout/hierarchy4"/>
    <dgm:cxn modelId="{903108A0-6D26-4462-A2E7-2BCEC4FB0F0E}" type="presParOf" srcId="{9E9C0789-8F6B-4FB0-8EE7-9CE846B493D3}" destId="{ABC8FA1C-96D9-434E-8C17-908BB20BF54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3C485AF3-9255-418A-B12B-DEDE1237E21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FA88937A-05FE-49CC-85D7-0A7FE2498C19}">
      <dgm:prSet phldrT="[Texto]"/>
      <dgm:spPr/>
      <dgm:t>
        <a:bodyPr/>
        <a:lstStyle/>
        <a:p>
          <a:r>
            <a:rPr lang="es-PE" dirty="0" smtClean="0">
              <a:latin typeface="Arial Black" panose="020B0A04020102020204" pitchFamily="34" charset="0"/>
            </a:rPr>
            <a:t>ACTUACIÓN A NIVEL JUDICIAL </a:t>
          </a:r>
          <a:endParaRPr lang="es-PE" dirty="0">
            <a:latin typeface="Arial Black" panose="020B0A04020102020204" pitchFamily="34" charset="0"/>
          </a:endParaRPr>
        </a:p>
      </dgm:t>
    </dgm:pt>
    <dgm:pt modelId="{C69A8836-D560-4E10-B754-2FC81EBBD38E}" type="parTrans" cxnId="{E363E844-7246-4310-8253-5D9EB7B7523B}">
      <dgm:prSet/>
      <dgm:spPr/>
      <dgm:t>
        <a:bodyPr/>
        <a:lstStyle/>
        <a:p>
          <a:endParaRPr lang="es-PE"/>
        </a:p>
      </dgm:t>
    </dgm:pt>
    <dgm:pt modelId="{4332EC63-96B0-4F11-A015-28CF5E4DF2C0}" type="sibTrans" cxnId="{E363E844-7246-4310-8253-5D9EB7B7523B}">
      <dgm:prSet/>
      <dgm:spPr/>
      <dgm:t>
        <a:bodyPr/>
        <a:lstStyle/>
        <a:p>
          <a:endParaRPr lang="es-PE"/>
        </a:p>
      </dgm:t>
    </dgm:pt>
    <dgm:pt modelId="{BCA49945-7A10-49B4-B35D-1FD0E4431FE4}" type="asst">
      <dgm:prSet phldrT="[Texto]"/>
      <dgm:spPr/>
      <dgm:t>
        <a:bodyPr/>
        <a:lstStyle/>
        <a:p>
          <a:r>
            <a:rPr lang="es-PE" b="1" dirty="0" smtClean="0"/>
            <a:t>JUEZ/A COMPETENTE EN MATERIA PENAL</a:t>
          </a:r>
          <a:endParaRPr lang="es-PE" b="1" dirty="0"/>
        </a:p>
      </dgm:t>
    </dgm:pt>
    <dgm:pt modelId="{DEB324D8-F9F4-4B69-B314-BFEC7A813897}" type="parTrans" cxnId="{18759A58-D3AC-4454-B57B-FAF4D909672C}">
      <dgm:prSet/>
      <dgm:spPr/>
      <dgm:t>
        <a:bodyPr/>
        <a:lstStyle/>
        <a:p>
          <a:endParaRPr lang="es-PE"/>
        </a:p>
      </dgm:t>
    </dgm:pt>
    <dgm:pt modelId="{16115A50-2D05-4F8F-80DF-4B77A753EDF9}" type="sibTrans" cxnId="{18759A58-D3AC-4454-B57B-FAF4D909672C}">
      <dgm:prSet/>
      <dgm:spPr/>
      <dgm:t>
        <a:bodyPr/>
        <a:lstStyle/>
        <a:p>
          <a:endParaRPr lang="es-PE"/>
        </a:p>
      </dgm:t>
    </dgm:pt>
    <dgm:pt modelId="{3B03E7D2-66AF-421A-8317-EE52972A317D}" type="asst">
      <dgm:prSet/>
      <dgm:spPr/>
      <dgm:t>
        <a:bodyPr/>
        <a:lstStyle/>
        <a:p>
          <a:r>
            <a:rPr lang="es-PE" b="1" dirty="0" smtClean="0"/>
            <a:t>JUEZ DE FAMILIA</a:t>
          </a:r>
          <a:endParaRPr lang="es-PE" b="1" dirty="0"/>
        </a:p>
      </dgm:t>
    </dgm:pt>
    <dgm:pt modelId="{E496ECF9-FE82-401F-B679-6831AD9D0625}" type="sibTrans" cxnId="{060667C1-5704-446E-B84D-0FCF335D4D46}">
      <dgm:prSet/>
      <dgm:spPr/>
      <dgm:t>
        <a:bodyPr/>
        <a:lstStyle/>
        <a:p>
          <a:endParaRPr lang="es-PE"/>
        </a:p>
      </dgm:t>
    </dgm:pt>
    <dgm:pt modelId="{947953EE-79C1-455B-8308-767C5FA853FD}" type="parTrans" cxnId="{060667C1-5704-446E-B84D-0FCF335D4D46}">
      <dgm:prSet/>
      <dgm:spPr/>
      <dgm:t>
        <a:bodyPr/>
        <a:lstStyle/>
        <a:p>
          <a:endParaRPr lang="es-PE"/>
        </a:p>
      </dgm:t>
    </dgm:pt>
    <dgm:pt modelId="{AFC9FD31-1AA2-47C9-9FB9-C72197A3B524}" type="pres">
      <dgm:prSet presAssocID="{3C485AF3-9255-418A-B12B-DEDE1237E217}" presName="diagram" presStyleCnt="0">
        <dgm:presLayoutVars>
          <dgm:chPref val="1"/>
          <dgm:dir/>
          <dgm:animOne val="branch"/>
          <dgm:animLvl val="lvl"/>
          <dgm:resizeHandles val="exact"/>
        </dgm:presLayoutVars>
      </dgm:prSet>
      <dgm:spPr/>
      <dgm:t>
        <a:bodyPr/>
        <a:lstStyle/>
        <a:p>
          <a:endParaRPr lang="es-PE"/>
        </a:p>
      </dgm:t>
    </dgm:pt>
    <dgm:pt modelId="{87D753DB-EC7A-48F1-981D-A1928919FBF9}" type="pres">
      <dgm:prSet presAssocID="{FA88937A-05FE-49CC-85D7-0A7FE2498C19}" presName="root1" presStyleCnt="0"/>
      <dgm:spPr/>
    </dgm:pt>
    <dgm:pt modelId="{2563AA2E-0D4A-4068-9572-5A236D9EF27D}" type="pres">
      <dgm:prSet presAssocID="{FA88937A-05FE-49CC-85D7-0A7FE2498C19}" presName="LevelOneTextNode" presStyleLbl="node0" presStyleIdx="0" presStyleCnt="1">
        <dgm:presLayoutVars>
          <dgm:chPref val="3"/>
        </dgm:presLayoutVars>
      </dgm:prSet>
      <dgm:spPr/>
      <dgm:t>
        <a:bodyPr/>
        <a:lstStyle/>
        <a:p>
          <a:endParaRPr lang="es-PE"/>
        </a:p>
      </dgm:t>
    </dgm:pt>
    <dgm:pt modelId="{3B9F5A24-3AF6-41F2-8FB0-167FEBB3B87E}" type="pres">
      <dgm:prSet presAssocID="{FA88937A-05FE-49CC-85D7-0A7FE2498C19}" presName="level2hierChild" presStyleCnt="0"/>
      <dgm:spPr/>
    </dgm:pt>
    <dgm:pt modelId="{FB3BE8C7-83B1-4B42-AA2F-940A7C12C7CA}" type="pres">
      <dgm:prSet presAssocID="{947953EE-79C1-455B-8308-767C5FA853FD}" presName="conn2-1" presStyleLbl="parChTrans1D2" presStyleIdx="0" presStyleCnt="2"/>
      <dgm:spPr/>
      <dgm:t>
        <a:bodyPr/>
        <a:lstStyle/>
        <a:p>
          <a:endParaRPr lang="es-PE"/>
        </a:p>
      </dgm:t>
    </dgm:pt>
    <dgm:pt modelId="{660CE18D-9B28-4BE5-B564-2B1AB470B8B8}" type="pres">
      <dgm:prSet presAssocID="{947953EE-79C1-455B-8308-767C5FA853FD}" presName="connTx" presStyleLbl="parChTrans1D2" presStyleIdx="0" presStyleCnt="2"/>
      <dgm:spPr/>
      <dgm:t>
        <a:bodyPr/>
        <a:lstStyle/>
        <a:p>
          <a:endParaRPr lang="es-PE"/>
        </a:p>
      </dgm:t>
    </dgm:pt>
    <dgm:pt modelId="{63F4C9B2-923C-4EA6-9983-9BA2B056878E}" type="pres">
      <dgm:prSet presAssocID="{3B03E7D2-66AF-421A-8317-EE52972A317D}" presName="root2" presStyleCnt="0"/>
      <dgm:spPr/>
    </dgm:pt>
    <dgm:pt modelId="{220E12C3-218E-4F93-AB1C-DAFF2BC2B18D}" type="pres">
      <dgm:prSet presAssocID="{3B03E7D2-66AF-421A-8317-EE52972A317D}" presName="LevelTwoTextNode" presStyleLbl="asst1" presStyleIdx="0" presStyleCnt="2">
        <dgm:presLayoutVars>
          <dgm:chPref val="3"/>
        </dgm:presLayoutVars>
      </dgm:prSet>
      <dgm:spPr/>
      <dgm:t>
        <a:bodyPr/>
        <a:lstStyle/>
        <a:p>
          <a:endParaRPr lang="es-PE"/>
        </a:p>
      </dgm:t>
    </dgm:pt>
    <dgm:pt modelId="{FDC51980-C1A8-4AFC-AFB7-98E5ED02F3A4}" type="pres">
      <dgm:prSet presAssocID="{3B03E7D2-66AF-421A-8317-EE52972A317D}" presName="level3hierChild" presStyleCnt="0"/>
      <dgm:spPr/>
    </dgm:pt>
    <dgm:pt modelId="{A8F0ECEE-7C13-4BB6-9656-DAC525417D79}" type="pres">
      <dgm:prSet presAssocID="{DEB324D8-F9F4-4B69-B314-BFEC7A813897}" presName="conn2-1" presStyleLbl="parChTrans1D2" presStyleIdx="1" presStyleCnt="2"/>
      <dgm:spPr/>
      <dgm:t>
        <a:bodyPr/>
        <a:lstStyle/>
        <a:p>
          <a:endParaRPr lang="es-PE"/>
        </a:p>
      </dgm:t>
    </dgm:pt>
    <dgm:pt modelId="{836D06DD-6B7B-4046-AB91-2564FDF05600}" type="pres">
      <dgm:prSet presAssocID="{DEB324D8-F9F4-4B69-B314-BFEC7A813897}" presName="connTx" presStyleLbl="parChTrans1D2" presStyleIdx="1" presStyleCnt="2"/>
      <dgm:spPr/>
      <dgm:t>
        <a:bodyPr/>
        <a:lstStyle/>
        <a:p>
          <a:endParaRPr lang="es-PE"/>
        </a:p>
      </dgm:t>
    </dgm:pt>
    <dgm:pt modelId="{94D45C25-2D7F-4A89-9D86-1B97DA8037A2}" type="pres">
      <dgm:prSet presAssocID="{BCA49945-7A10-49B4-B35D-1FD0E4431FE4}" presName="root2" presStyleCnt="0"/>
      <dgm:spPr/>
    </dgm:pt>
    <dgm:pt modelId="{FBD62D38-DED7-4F38-A0B5-DF2615405C68}" type="pres">
      <dgm:prSet presAssocID="{BCA49945-7A10-49B4-B35D-1FD0E4431FE4}" presName="LevelTwoTextNode" presStyleLbl="asst1" presStyleIdx="1" presStyleCnt="2" custScaleY="121000">
        <dgm:presLayoutVars>
          <dgm:chPref val="3"/>
        </dgm:presLayoutVars>
      </dgm:prSet>
      <dgm:spPr/>
      <dgm:t>
        <a:bodyPr/>
        <a:lstStyle/>
        <a:p>
          <a:endParaRPr lang="es-PE"/>
        </a:p>
      </dgm:t>
    </dgm:pt>
    <dgm:pt modelId="{BF4C2C52-6A13-4B02-AEF7-26F6435DB728}" type="pres">
      <dgm:prSet presAssocID="{BCA49945-7A10-49B4-B35D-1FD0E4431FE4}" presName="level3hierChild" presStyleCnt="0"/>
      <dgm:spPr/>
    </dgm:pt>
  </dgm:ptLst>
  <dgm:cxnLst>
    <dgm:cxn modelId="{6F7B7AAA-0155-47C5-8278-DC75F583D549}" type="presOf" srcId="{DEB324D8-F9F4-4B69-B314-BFEC7A813897}" destId="{A8F0ECEE-7C13-4BB6-9656-DAC525417D79}" srcOrd="0" destOrd="0" presId="urn:microsoft.com/office/officeart/2005/8/layout/hierarchy2"/>
    <dgm:cxn modelId="{EDFC5AD5-CFAB-4BB4-916A-857008B7E2BE}" type="presOf" srcId="{3B03E7D2-66AF-421A-8317-EE52972A317D}" destId="{220E12C3-218E-4F93-AB1C-DAFF2BC2B18D}" srcOrd="0" destOrd="0" presId="urn:microsoft.com/office/officeart/2005/8/layout/hierarchy2"/>
    <dgm:cxn modelId="{060667C1-5704-446E-B84D-0FCF335D4D46}" srcId="{FA88937A-05FE-49CC-85D7-0A7FE2498C19}" destId="{3B03E7D2-66AF-421A-8317-EE52972A317D}" srcOrd="0" destOrd="0" parTransId="{947953EE-79C1-455B-8308-767C5FA853FD}" sibTransId="{E496ECF9-FE82-401F-B679-6831AD9D0625}"/>
    <dgm:cxn modelId="{31A0BC33-7FFA-4471-A061-F2E74171D166}" type="presOf" srcId="{FA88937A-05FE-49CC-85D7-0A7FE2498C19}" destId="{2563AA2E-0D4A-4068-9572-5A236D9EF27D}" srcOrd="0" destOrd="0" presId="urn:microsoft.com/office/officeart/2005/8/layout/hierarchy2"/>
    <dgm:cxn modelId="{4FFD45C9-3E34-4585-909E-B246682B5CD1}" type="presOf" srcId="{947953EE-79C1-455B-8308-767C5FA853FD}" destId="{FB3BE8C7-83B1-4B42-AA2F-940A7C12C7CA}" srcOrd="0" destOrd="0" presId="urn:microsoft.com/office/officeart/2005/8/layout/hierarchy2"/>
    <dgm:cxn modelId="{4D36B0A3-9F5E-44A5-829D-17E3B7E4D22F}" type="presOf" srcId="{DEB324D8-F9F4-4B69-B314-BFEC7A813897}" destId="{836D06DD-6B7B-4046-AB91-2564FDF05600}" srcOrd="1" destOrd="0" presId="urn:microsoft.com/office/officeart/2005/8/layout/hierarchy2"/>
    <dgm:cxn modelId="{18759A58-D3AC-4454-B57B-FAF4D909672C}" srcId="{FA88937A-05FE-49CC-85D7-0A7FE2498C19}" destId="{BCA49945-7A10-49B4-B35D-1FD0E4431FE4}" srcOrd="1" destOrd="0" parTransId="{DEB324D8-F9F4-4B69-B314-BFEC7A813897}" sibTransId="{16115A50-2D05-4F8F-80DF-4B77A753EDF9}"/>
    <dgm:cxn modelId="{52C3B67E-15AC-46A7-BE64-C8D276EB346A}" type="presOf" srcId="{BCA49945-7A10-49B4-B35D-1FD0E4431FE4}" destId="{FBD62D38-DED7-4F38-A0B5-DF2615405C68}" srcOrd="0" destOrd="0" presId="urn:microsoft.com/office/officeart/2005/8/layout/hierarchy2"/>
    <dgm:cxn modelId="{8F35925D-4849-4CC1-8415-A24F25776E6C}" type="presOf" srcId="{3C485AF3-9255-418A-B12B-DEDE1237E217}" destId="{AFC9FD31-1AA2-47C9-9FB9-C72197A3B524}" srcOrd="0" destOrd="0" presId="urn:microsoft.com/office/officeart/2005/8/layout/hierarchy2"/>
    <dgm:cxn modelId="{8FA82E25-284E-4156-BD3F-75BF75EF102A}" type="presOf" srcId="{947953EE-79C1-455B-8308-767C5FA853FD}" destId="{660CE18D-9B28-4BE5-B564-2B1AB470B8B8}" srcOrd="1" destOrd="0" presId="urn:microsoft.com/office/officeart/2005/8/layout/hierarchy2"/>
    <dgm:cxn modelId="{E363E844-7246-4310-8253-5D9EB7B7523B}" srcId="{3C485AF3-9255-418A-B12B-DEDE1237E217}" destId="{FA88937A-05FE-49CC-85D7-0A7FE2498C19}" srcOrd="0" destOrd="0" parTransId="{C69A8836-D560-4E10-B754-2FC81EBBD38E}" sibTransId="{4332EC63-96B0-4F11-A015-28CF5E4DF2C0}"/>
    <dgm:cxn modelId="{ECF61DAC-29F9-439A-813D-D103155E5BEC}" type="presParOf" srcId="{AFC9FD31-1AA2-47C9-9FB9-C72197A3B524}" destId="{87D753DB-EC7A-48F1-981D-A1928919FBF9}" srcOrd="0" destOrd="0" presId="urn:microsoft.com/office/officeart/2005/8/layout/hierarchy2"/>
    <dgm:cxn modelId="{CA352368-544D-4943-9DCB-8030E7D6A115}" type="presParOf" srcId="{87D753DB-EC7A-48F1-981D-A1928919FBF9}" destId="{2563AA2E-0D4A-4068-9572-5A236D9EF27D}" srcOrd="0" destOrd="0" presId="urn:microsoft.com/office/officeart/2005/8/layout/hierarchy2"/>
    <dgm:cxn modelId="{25FE62FC-3F63-48CD-806B-01BFC5046DDC}" type="presParOf" srcId="{87D753DB-EC7A-48F1-981D-A1928919FBF9}" destId="{3B9F5A24-3AF6-41F2-8FB0-167FEBB3B87E}" srcOrd="1" destOrd="0" presId="urn:microsoft.com/office/officeart/2005/8/layout/hierarchy2"/>
    <dgm:cxn modelId="{5FF1F43C-22DA-492C-8910-4CB76349CAD2}" type="presParOf" srcId="{3B9F5A24-3AF6-41F2-8FB0-167FEBB3B87E}" destId="{FB3BE8C7-83B1-4B42-AA2F-940A7C12C7CA}" srcOrd="0" destOrd="0" presId="urn:microsoft.com/office/officeart/2005/8/layout/hierarchy2"/>
    <dgm:cxn modelId="{AA6C467B-A931-4B83-BE0F-8351EB3F4804}" type="presParOf" srcId="{FB3BE8C7-83B1-4B42-AA2F-940A7C12C7CA}" destId="{660CE18D-9B28-4BE5-B564-2B1AB470B8B8}" srcOrd="0" destOrd="0" presId="urn:microsoft.com/office/officeart/2005/8/layout/hierarchy2"/>
    <dgm:cxn modelId="{1CA47243-D08B-4DA4-8815-99FBCC4A332A}" type="presParOf" srcId="{3B9F5A24-3AF6-41F2-8FB0-167FEBB3B87E}" destId="{63F4C9B2-923C-4EA6-9983-9BA2B056878E}" srcOrd="1" destOrd="0" presId="urn:microsoft.com/office/officeart/2005/8/layout/hierarchy2"/>
    <dgm:cxn modelId="{26CDA8C6-B8C7-4DE4-93F0-762205F70740}" type="presParOf" srcId="{63F4C9B2-923C-4EA6-9983-9BA2B056878E}" destId="{220E12C3-218E-4F93-AB1C-DAFF2BC2B18D}" srcOrd="0" destOrd="0" presId="urn:microsoft.com/office/officeart/2005/8/layout/hierarchy2"/>
    <dgm:cxn modelId="{D7A09E9E-C91C-4860-90E1-DE7CF7F143A9}" type="presParOf" srcId="{63F4C9B2-923C-4EA6-9983-9BA2B056878E}" destId="{FDC51980-C1A8-4AFC-AFB7-98E5ED02F3A4}" srcOrd="1" destOrd="0" presId="urn:microsoft.com/office/officeart/2005/8/layout/hierarchy2"/>
    <dgm:cxn modelId="{5C67618F-59FA-45BC-880E-3E37C388FD5D}" type="presParOf" srcId="{3B9F5A24-3AF6-41F2-8FB0-167FEBB3B87E}" destId="{A8F0ECEE-7C13-4BB6-9656-DAC525417D79}" srcOrd="2" destOrd="0" presId="urn:microsoft.com/office/officeart/2005/8/layout/hierarchy2"/>
    <dgm:cxn modelId="{CC070DD4-419C-4D78-827D-7A0F5D8D1277}" type="presParOf" srcId="{A8F0ECEE-7C13-4BB6-9656-DAC525417D79}" destId="{836D06DD-6B7B-4046-AB91-2564FDF05600}" srcOrd="0" destOrd="0" presId="urn:microsoft.com/office/officeart/2005/8/layout/hierarchy2"/>
    <dgm:cxn modelId="{12721D9C-9B50-45D3-9DE9-916372AD6B92}" type="presParOf" srcId="{3B9F5A24-3AF6-41F2-8FB0-167FEBB3B87E}" destId="{94D45C25-2D7F-4A89-9D86-1B97DA8037A2}" srcOrd="3" destOrd="0" presId="urn:microsoft.com/office/officeart/2005/8/layout/hierarchy2"/>
    <dgm:cxn modelId="{69557764-7793-40A8-9E1D-728E45061EE4}" type="presParOf" srcId="{94D45C25-2D7F-4A89-9D86-1B97DA8037A2}" destId="{FBD62D38-DED7-4F38-A0B5-DF2615405C68}" srcOrd="0" destOrd="0" presId="urn:microsoft.com/office/officeart/2005/8/layout/hierarchy2"/>
    <dgm:cxn modelId="{AD38152E-F679-48B4-9774-B6F0B3AD5717}" type="presParOf" srcId="{94D45C25-2D7F-4A89-9D86-1B97DA8037A2}" destId="{BF4C2C52-6A13-4B02-AEF7-26F6435DB72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BB5B350-5C8D-40FD-8604-DF5D8F519D8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PE"/>
        </a:p>
      </dgm:t>
    </dgm:pt>
    <dgm:pt modelId="{7B933273-E4F7-4CEF-8BD7-007C8AA5543B}">
      <dgm:prSet phldrT="[Texto]" custT="1"/>
      <dgm:spPr/>
      <dgm:t>
        <a:bodyPr/>
        <a:lstStyle/>
        <a:p>
          <a:r>
            <a:rPr lang="es-PE" sz="1800" b="1" dirty="0" smtClean="0"/>
            <a:t>Dicta medidas de protección más idónea para el bienestar y seguridad </a:t>
          </a:r>
          <a:r>
            <a:rPr lang="es-PE" sz="1600" dirty="0" smtClean="0"/>
            <a:t>de las víctimas del delito de feminicidio</a:t>
          </a:r>
          <a:endParaRPr lang="es-PE" sz="1600" dirty="0"/>
        </a:p>
      </dgm:t>
    </dgm:pt>
    <dgm:pt modelId="{53BEC36D-AA08-4ED7-8261-8FDFC734C443}" type="parTrans" cxnId="{9E3C14AF-0AC0-4EF0-9FBE-FF56930BCD66}">
      <dgm:prSet/>
      <dgm:spPr/>
      <dgm:t>
        <a:bodyPr/>
        <a:lstStyle/>
        <a:p>
          <a:endParaRPr lang="es-PE"/>
        </a:p>
      </dgm:t>
    </dgm:pt>
    <dgm:pt modelId="{E5476A57-E1DD-44CD-A596-31CB0E69538C}" type="sibTrans" cxnId="{9E3C14AF-0AC0-4EF0-9FBE-FF56930BCD66}">
      <dgm:prSet/>
      <dgm:spPr/>
      <dgm:t>
        <a:bodyPr/>
        <a:lstStyle/>
        <a:p>
          <a:endParaRPr lang="es-PE"/>
        </a:p>
      </dgm:t>
    </dgm:pt>
    <dgm:pt modelId="{DF0367BF-291C-4265-A0BF-7C281F3ADC68}">
      <dgm:prSet phldrT="[Texto]" custT="1"/>
      <dgm:spPr/>
      <dgm:t>
        <a:bodyPr/>
        <a:lstStyle/>
        <a:p>
          <a:r>
            <a:rPr lang="es-PE" sz="2000" dirty="0" smtClean="0"/>
            <a:t>Dicta medidas cautelares de oficio o a pedido de parte</a:t>
          </a:r>
          <a:endParaRPr lang="es-PE" sz="2000" dirty="0"/>
        </a:p>
      </dgm:t>
    </dgm:pt>
    <dgm:pt modelId="{C943A2E7-B546-47BE-ABF3-854DC0421934}" type="parTrans" cxnId="{C6B0AC7F-5EA3-4CE5-84EB-2AEA65177173}">
      <dgm:prSet/>
      <dgm:spPr/>
      <dgm:t>
        <a:bodyPr/>
        <a:lstStyle/>
        <a:p>
          <a:endParaRPr lang="es-PE"/>
        </a:p>
      </dgm:t>
    </dgm:pt>
    <dgm:pt modelId="{59F4F332-8263-4CE5-8802-023B4F1900F8}" type="sibTrans" cxnId="{C6B0AC7F-5EA3-4CE5-84EB-2AEA65177173}">
      <dgm:prSet/>
      <dgm:spPr/>
      <dgm:t>
        <a:bodyPr/>
        <a:lstStyle/>
        <a:p>
          <a:endParaRPr lang="es-PE"/>
        </a:p>
      </dgm:t>
    </dgm:pt>
    <dgm:pt modelId="{387BDC1D-7617-44FB-A067-FF8E7825D598}">
      <dgm:prSet phldrT="[Texto]" custT="1"/>
      <dgm:spPr/>
      <dgm:t>
        <a:bodyPr/>
        <a:lstStyle/>
        <a:p>
          <a:r>
            <a:rPr lang="es-PE" sz="1400" b="1" dirty="0" smtClean="0"/>
            <a:t>La medida de protecc</a:t>
          </a:r>
          <a:r>
            <a:rPr lang="es-PE" sz="1400" dirty="0" smtClean="0"/>
            <a:t>ión o cautelar dictada por el/la Juez/a de Familia </a:t>
          </a:r>
          <a:r>
            <a:rPr lang="es-PE" sz="1600" b="1" dirty="0" smtClean="0"/>
            <a:t>surte efecto hasta que la </a:t>
          </a:r>
          <a:r>
            <a:rPr lang="es-PE" sz="1400" dirty="0" smtClean="0"/>
            <a:t>sentencia emitida por el Juzgado Penal o Juzgado de Paz Letrado en materia de faltas, quede consentida o ejecutoriada</a:t>
          </a:r>
          <a:r>
            <a:rPr lang="es-PE" sz="1300" dirty="0" smtClean="0"/>
            <a:t>. </a:t>
          </a:r>
          <a:endParaRPr lang="es-PE" sz="1300" dirty="0"/>
        </a:p>
      </dgm:t>
    </dgm:pt>
    <dgm:pt modelId="{68DE999A-1F99-4284-B328-5E18863847D7}" type="parTrans" cxnId="{16B2B48D-02F8-4D91-9DE6-2D3BA478C0E5}">
      <dgm:prSet/>
      <dgm:spPr/>
      <dgm:t>
        <a:bodyPr/>
        <a:lstStyle/>
        <a:p>
          <a:endParaRPr lang="es-PE"/>
        </a:p>
      </dgm:t>
    </dgm:pt>
    <dgm:pt modelId="{A53041D0-61E2-42E8-B122-2500924133F0}" type="sibTrans" cxnId="{16B2B48D-02F8-4D91-9DE6-2D3BA478C0E5}">
      <dgm:prSet/>
      <dgm:spPr/>
      <dgm:t>
        <a:bodyPr/>
        <a:lstStyle/>
        <a:p>
          <a:endParaRPr lang="es-PE"/>
        </a:p>
      </dgm:t>
    </dgm:pt>
    <dgm:pt modelId="{EAA5D667-9646-40DB-A43B-954BE5191A4A}">
      <dgm:prSet custT="1"/>
      <dgm:spPr/>
      <dgm:t>
        <a:bodyPr/>
        <a:lstStyle/>
        <a:p>
          <a:r>
            <a:rPr lang="es-PE" sz="1300" dirty="0" smtClean="0"/>
            <a:t>La sentencia emitida puede incorporar </a:t>
          </a:r>
          <a:r>
            <a:rPr lang="es-PE" sz="1400" b="1" dirty="0" smtClean="0"/>
            <a:t>medidas de protección </a:t>
          </a:r>
          <a:r>
            <a:rPr lang="es-PE" sz="1300" dirty="0" smtClean="0"/>
            <a:t>orientadas a la rehabilitación de las víctimas, tales como terapia física y psicológica en el MINSA</a:t>
          </a:r>
          <a:endParaRPr lang="es-PE" sz="1300" dirty="0"/>
        </a:p>
      </dgm:t>
    </dgm:pt>
    <dgm:pt modelId="{D7600E18-4896-4EFD-81E9-202BDB4DAAAE}" type="parTrans" cxnId="{E4E842ED-9F2E-4706-A912-485653D27FF7}">
      <dgm:prSet/>
      <dgm:spPr/>
      <dgm:t>
        <a:bodyPr/>
        <a:lstStyle/>
        <a:p>
          <a:endParaRPr lang="es-PE"/>
        </a:p>
      </dgm:t>
    </dgm:pt>
    <dgm:pt modelId="{4A1C2A0F-1D3C-4A66-B58D-D47E8A763C09}" type="sibTrans" cxnId="{E4E842ED-9F2E-4706-A912-485653D27FF7}">
      <dgm:prSet/>
      <dgm:spPr/>
      <dgm:t>
        <a:bodyPr/>
        <a:lstStyle/>
        <a:p>
          <a:endParaRPr lang="es-PE"/>
        </a:p>
      </dgm:t>
    </dgm:pt>
    <dgm:pt modelId="{D3CE826D-9E28-4586-9245-1BB1D76F52A9}" type="pres">
      <dgm:prSet presAssocID="{0BB5B350-5C8D-40FD-8604-DF5D8F519D8F}" presName="Name0" presStyleCnt="0">
        <dgm:presLayoutVars>
          <dgm:dir/>
          <dgm:resizeHandles val="exact"/>
        </dgm:presLayoutVars>
      </dgm:prSet>
      <dgm:spPr/>
      <dgm:t>
        <a:bodyPr/>
        <a:lstStyle/>
        <a:p>
          <a:endParaRPr lang="es-PE"/>
        </a:p>
      </dgm:t>
    </dgm:pt>
    <dgm:pt modelId="{13767602-2448-4290-8252-B2A3B03CD396}" type="pres">
      <dgm:prSet presAssocID="{7B933273-E4F7-4CEF-8BD7-007C8AA5543B}" presName="Name5" presStyleLbl="vennNode1" presStyleIdx="0" presStyleCnt="4" custScaleY="123072">
        <dgm:presLayoutVars>
          <dgm:bulletEnabled val="1"/>
        </dgm:presLayoutVars>
      </dgm:prSet>
      <dgm:spPr/>
      <dgm:t>
        <a:bodyPr/>
        <a:lstStyle/>
        <a:p>
          <a:endParaRPr lang="es-PE"/>
        </a:p>
      </dgm:t>
    </dgm:pt>
    <dgm:pt modelId="{5E939A1A-91DB-441B-AE8E-691995112F01}" type="pres">
      <dgm:prSet presAssocID="{E5476A57-E1DD-44CD-A596-31CB0E69538C}" presName="space" presStyleCnt="0"/>
      <dgm:spPr/>
    </dgm:pt>
    <dgm:pt modelId="{4525F496-9E49-41F7-974D-979AD3F33BCB}" type="pres">
      <dgm:prSet presAssocID="{DF0367BF-291C-4265-A0BF-7C281F3ADC68}" presName="Name5" presStyleLbl="vennNode1" presStyleIdx="1" presStyleCnt="4" custScaleY="115508">
        <dgm:presLayoutVars>
          <dgm:bulletEnabled val="1"/>
        </dgm:presLayoutVars>
      </dgm:prSet>
      <dgm:spPr/>
      <dgm:t>
        <a:bodyPr/>
        <a:lstStyle/>
        <a:p>
          <a:endParaRPr lang="es-PE"/>
        </a:p>
      </dgm:t>
    </dgm:pt>
    <dgm:pt modelId="{4CE09EEC-1FA3-4E08-AB23-8877F7B9904C}" type="pres">
      <dgm:prSet presAssocID="{59F4F332-8263-4CE5-8802-023B4F1900F8}" presName="space" presStyleCnt="0"/>
      <dgm:spPr/>
    </dgm:pt>
    <dgm:pt modelId="{E74B0984-9D16-4647-AB08-92642362580A}" type="pres">
      <dgm:prSet presAssocID="{387BDC1D-7617-44FB-A067-FF8E7825D598}" presName="Name5" presStyleLbl="vennNode1" presStyleIdx="2" presStyleCnt="4" custScaleY="117399">
        <dgm:presLayoutVars>
          <dgm:bulletEnabled val="1"/>
        </dgm:presLayoutVars>
      </dgm:prSet>
      <dgm:spPr/>
      <dgm:t>
        <a:bodyPr/>
        <a:lstStyle/>
        <a:p>
          <a:endParaRPr lang="es-PE"/>
        </a:p>
      </dgm:t>
    </dgm:pt>
    <dgm:pt modelId="{59137CEA-4F2F-43A2-9F70-E602896A5B05}" type="pres">
      <dgm:prSet presAssocID="{A53041D0-61E2-42E8-B122-2500924133F0}" presName="space" presStyleCnt="0"/>
      <dgm:spPr/>
    </dgm:pt>
    <dgm:pt modelId="{437B161F-5E3D-46AD-8863-B76D76311332}" type="pres">
      <dgm:prSet presAssocID="{EAA5D667-9646-40DB-A43B-954BE5191A4A}" presName="Name5" presStyleLbl="vennNode1" presStyleIdx="3" presStyleCnt="4" custScaleY="116638" custLinFactNeighborY="1038">
        <dgm:presLayoutVars>
          <dgm:bulletEnabled val="1"/>
        </dgm:presLayoutVars>
      </dgm:prSet>
      <dgm:spPr/>
      <dgm:t>
        <a:bodyPr/>
        <a:lstStyle/>
        <a:p>
          <a:endParaRPr lang="es-PE"/>
        </a:p>
      </dgm:t>
    </dgm:pt>
  </dgm:ptLst>
  <dgm:cxnLst>
    <dgm:cxn modelId="{B0AFC175-FB7A-4093-84E9-A25F5B1C63B5}" type="presOf" srcId="{EAA5D667-9646-40DB-A43B-954BE5191A4A}" destId="{437B161F-5E3D-46AD-8863-B76D76311332}" srcOrd="0" destOrd="0" presId="urn:microsoft.com/office/officeart/2005/8/layout/venn3"/>
    <dgm:cxn modelId="{03F29083-37CD-4988-897F-03D07125F8CC}" type="presOf" srcId="{DF0367BF-291C-4265-A0BF-7C281F3ADC68}" destId="{4525F496-9E49-41F7-974D-979AD3F33BCB}" srcOrd="0" destOrd="0" presId="urn:microsoft.com/office/officeart/2005/8/layout/venn3"/>
    <dgm:cxn modelId="{F295F983-77AB-4C44-BEBE-E623E47E213B}" type="presOf" srcId="{0BB5B350-5C8D-40FD-8604-DF5D8F519D8F}" destId="{D3CE826D-9E28-4586-9245-1BB1D76F52A9}" srcOrd="0" destOrd="0" presId="urn:microsoft.com/office/officeart/2005/8/layout/venn3"/>
    <dgm:cxn modelId="{9E3C14AF-0AC0-4EF0-9FBE-FF56930BCD66}" srcId="{0BB5B350-5C8D-40FD-8604-DF5D8F519D8F}" destId="{7B933273-E4F7-4CEF-8BD7-007C8AA5543B}" srcOrd="0" destOrd="0" parTransId="{53BEC36D-AA08-4ED7-8261-8FDFC734C443}" sibTransId="{E5476A57-E1DD-44CD-A596-31CB0E69538C}"/>
    <dgm:cxn modelId="{16B2B48D-02F8-4D91-9DE6-2D3BA478C0E5}" srcId="{0BB5B350-5C8D-40FD-8604-DF5D8F519D8F}" destId="{387BDC1D-7617-44FB-A067-FF8E7825D598}" srcOrd="2" destOrd="0" parTransId="{68DE999A-1F99-4284-B328-5E18863847D7}" sibTransId="{A53041D0-61E2-42E8-B122-2500924133F0}"/>
    <dgm:cxn modelId="{ED34526B-08A9-4089-9C01-30EC55CB6388}" type="presOf" srcId="{7B933273-E4F7-4CEF-8BD7-007C8AA5543B}" destId="{13767602-2448-4290-8252-B2A3B03CD396}" srcOrd="0" destOrd="0" presId="urn:microsoft.com/office/officeart/2005/8/layout/venn3"/>
    <dgm:cxn modelId="{C6B0AC7F-5EA3-4CE5-84EB-2AEA65177173}" srcId="{0BB5B350-5C8D-40FD-8604-DF5D8F519D8F}" destId="{DF0367BF-291C-4265-A0BF-7C281F3ADC68}" srcOrd="1" destOrd="0" parTransId="{C943A2E7-B546-47BE-ABF3-854DC0421934}" sibTransId="{59F4F332-8263-4CE5-8802-023B4F1900F8}"/>
    <dgm:cxn modelId="{E4E842ED-9F2E-4706-A912-485653D27FF7}" srcId="{0BB5B350-5C8D-40FD-8604-DF5D8F519D8F}" destId="{EAA5D667-9646-40DB-A43B-954BE5191A4A}" srcOrd="3" destOrd="0" parTransId="{D7600E18-4896-4EFD-81E9-202BDB4DAAAE}" sibTransId="{4A1C2A0F-1D3C-4A66-B58D-D47E8A763C09}"/>
    <dgm:cxn modelId="{A2649DCC-A5AA-4CFC-8FE8-2E6573CE3459}" type="presOf" srcId="{387BDC1D-7617-44FB-A067-FF8E7825D598}" destId="{E74B0984-9D16-4647-AB08-92642362580A}" srcOrd="0" destOrd="0" presId="urn:microsoft.com/office/officeart/2005/8/layout/venn3"/>
    <dgm:cxn modelId="{9B2FA7F1-BE64-437A-B93E-F10DD536C7E2}" type="presParOf" srcId="{D3CE826D-9E28-4586-9245-1BB1D76F52A9}" destId="{13767602-2448-4290-8252-B2A3B03CD396}" srcOrd="0" destOrd="0" presId="urn:microsoft.com/office/officeart/2005/8/layout/venn3"/>
    <dgm:cxn modelId="{7DD0FE9A-9848-4484-918F-9A587CA6EA2D}" type="presParOf" srcId="{D3CE826D-9E28-4586-9245-1BB1D76F52A9}" destId="{5E939A1A-91DB-441B-AE8E-691995112F01}" srcOrd="1" destOrd="0" presId="urn:microsoft.com/office/officeart/2005/8/layout/venn3"/>
    <dgm:cxn modelId="{A1020F54-D0D1-4323-BE06-0776322BE413}" type="presParOf" srcId="{D3CE826D-9E28-4586-9245-1BB1D76F52A9}" destId="{4525F496-9E49-41F7-974D-979AD3F33BCB}" srcOrd="2" destOrd="0" presId="urn:microsoft.com/office/officeart/2005/8/layout/venn3"/>
    <dgm:cxn modelId="{6D3EB5C5-6514-4D10-AAD6-B0FFC447D552}" type="presParOf" srcId="{D3CE826D-9E28-4586-9245-1BB1D76F52A9}" destId="{4CE09EEC-1FA3-4E08-AB23-8877F7B9904C}" srcOrd="3" destOrd="0" presId="urn:microsoft.com/office/officeart/2005/8/layout/venn3"/>
    <dgm:cxn modelId="{180A45B7-311B-4564-B1EC-E3B49930B4DD}" type="presParOf" srcId="{D3CE826D-9E28-4586-9245-1BB1D76F52A9}" destId="{E74B0984-9D16-4647-AB08-92642362580A}" srcOrd="4" destOrd="0" presId="urn:microsoft.com/office/officeart/2005/8/layout/venn3"/>
    <dgm:cxn modelId="{C772BC90-645B-463B-8B10-06D6D71D89DE}" type="presParOf" srcId="{D3CE826D-9E28-4586-9245-1BB1D76F52A9}" destId="{59137CEA-4F2F-43A2-9F70-E602896A5B05}" srcOrd="5" destOrd="0" presId="urn:microsoft.com/office/officeart/2005/8/layout/venn3"/>
    <dgm:cxn modelId="{7B4FCAD6-8F1A-4A75-8129-6DB7520EC04A}" type="presParOf" srcId="{D3CE826D-9E28-4586-9245-1BB1D76F52A9}" destId="{437B161F-5E3D-46AD-8863-B76D7631133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BB5B350-5C8D-40FD-8604-DF5D8F519D8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PE"/>
        </a:p>
      </dgm:t>
    </dgm:pt>
    <dgm:pt modelId="{7B933273-E4F7-4CEF-8BD7-007C8AA5543B}">
      <dgm:prSet phldrT="[Texto]" custT="1"/>
      <dgm:spPr/>
      <dgm:t>
        <a:bodyPr/>
        <a:lstStyle/>
        <a:p>
          <a:r>
            <a:rPr lang="es-PE" sz="1800" b="1" dirty="0" smtClean="0"/>
            <a:t>Determinará la situación jurídica </a:t>
          </a:r>
          <a:r>
            <a:rPr lang="es-PE" sz="1600" b="1" dirty="0" smtClean="0"/>
            <a:t>del procesado </a:t>
          </a:r>
          <a:r>
            <a:rPr lang="es-PE" sz="1600" dirty="0" smtClean="0"/>
            <a:t>imponiendo </a:t>
          </a:r>
          <a:r>
            <a:rPr lang="es-PE" sz="2000" b="1" dirty="0" smtClean="0"/>
            <a:t>prisión preventiva</a:t>
          </a:r>
          <a:r>
            <a:rPr lang="es-PE" sz="1600" b="1" dirty="0" smtClean="0"/>
            <a:t> o la medida de coerción </a:t>
          </a:r>
          <a:r>
            <a:rPr lang="es-PE" sz="1600" dirty="0" smtClean="0"/>
            <a:t>personal que corresponda</a:t>
          </a:r>
          <a:endParaRPr lang="es-PE" sz="1600" dirty="0"/>
        </a:p>
      </dgm:t>
    </dgm:pt>
    <dgm:pt modelId="{53BEC36D-AA08-4ED7-8261-8FDFC734C443}" type="parTrans" cxnId="{9E3C14AF-0AC0-4EF0-9FBE-FF56930BCD66}">
      <dgm:prSet/>
      <dgm:spPr/>
      <dgm:t>
        <a:bodyPr/>
        <a:lstStyle/>
        <a:p>
          <a:endParaRPr lang="es-PE"/>
        </a:p>
      </dgm:t>
    </dgm:pt>
    <dgm:pt modelId="{E5476A57-E1DD-44CD-A596-31CB0E69538C}" type="sibTrans" cxnId="{9E3C14AF-0AC0-4EF0-9FBE-FF56930BCD66}">
      <dgm:prSet/>
      <dgm:spPr/>
      <dgm:t>
        <a:bodyPr/>
        <a:lstStyle/>
        <a:p>
          <a:endParaRPr lang="es-PE"/>
        </a:p>
      </dgm:t>
    </dgm:pt>
    <dgm:pt modelId="{F0894556-B111-49E2-AA4B-F4653270F41F}">
      <dgm:prSet phldrT="[Texto]" custT="1"/>
      <dgm:spPr/>
      <dgm:t>
        <a:bodyPr/>
        <a:lstStyle/>
        <a:p>
          <a:r>
            <a:rPr lang="es-PE" sz="1600" dirty="0" smtClean="0"/>
            <a:t>El </a:t>
          </a:r>
          <a:r>
            <a:rPr lang="es-PE" sz="2000" dirty="0" smtClean="0"/>
            <a:t>uso de la </a:t>
          </a:r>
          <a:r>
            <a:rPr lang="es-PE" sz="2400" b="1" dirty="0" smtClean="0"/>
            <a:t>videoconferencia </a:t>
          </a:r>
          <a:r>
            <a:rPr lang="es-PE" sz="2400" dirty="0" smtClean="0"/>
            <a:t>como medida de protección </a:t>
          </a:r>
          <a:r>
            <a:rPr lang="es-PE" sz="2000" dirty="0" smtClean="0"/>
            <a:t>cuando existan víctimas menores</a:t>
          </a:r>
          <a:endParaRPr lang="es-PE" sz="2000" dirty="0"/>
        </a:p>
      </dgm:t>
    </dgm:pt>
    <dgm:pt modelId="{08E36FCF-40AD-4430-8DB6-AA3FA1F67270}" type="parTrans" cxnId="{06732210-7B98-4849-B00F-FA416775064F}">
      <dgm:prSet/>
      <dgm:spPr/>
      <dgm:t>
        <a:bodyPr/>
        <a:lstStyle/>
        <a:p>
          <a:endParaRPr lang="es-PE"/>
        </a:p>
      </dgm:t>
    </dgm:pt>
    <dgm:pt modelId="{0245B607-D899-4A5F-964F-798B145D39B3}" type="sibTrans" cxnId="{06732210-7B98-4849-B00F-FA416775064F}">
      <dgm:prSet/>
      <dgm:spPr/>
      <dgm:t>
        <a:bodyPr/>
        <a:lstStyle/>
        <a:p>
          <a:endParaRPr lang="es-PE"/>
        </a:p>
      </dgm:t>
    </dgm:pt>
    <dgm:pt modelId="{DF0367BF-291C-4265-A0BF-7C281F3ADC68}">
      <dgm:prSet phldrT="[Texto]" custT="1"/>
      <dgm:spPr/>
      <dgm:t>
        <a:bodyPr/>
        <a:lstStyle/>
        <a:p>
          <a:r>
            <a:rPr lang="es-PE" sz="2000" dirty="0" smtClean="0"/>
            <a:t>Podrá disponer las </a:t>
          </a:r>
          <a:r>
            <a:rPr lang="es-PE" sz="2000" b="1" dirty="0" smtClean="0"/>
            <a:t>medidas de protección y cautelares </a:t>
          </a:r>
          <a:r>
            <a:rPr lang="es-PE" sz="2000" dirty="0" smtClean="0"/>
            <a:t>contenidas en la Ley N° 30364 </a:t>
          </a:r>
          <a:endParaRPr lang="es-PE" sz="2000" dirty="0"/>
        </a:p>
      </dgm:t>
    </dgm:pt>
    <dgm:pt modelId="{C943A2E7-B546-47BE-ABF3-854DC0421934}" type="parTrans" cxnId="{C6B0AC7F-5EA3-4CE5-84EB-2AEA65177173}">
      <dgm:prSet/>
      <dgm:spPr/>
      <dgm:t>
        <a:bodyPr/>
        <a:lstStyle/>
        <a:p>
          <a:endParaRPr lang="es-PE"/>
        </a:p>
      </dgm:t>
    </dgm:pt>
    <dgm:pt modelId="{59F4F332-8263-4CE5-8802-023B4F1900F8}" type="sibTrans" cxnId="{C6B0AC7F-5EA3-4CE5-84EB-2AEA65177173}">
      <dgm:prSet/>
      <dgm:spPr/>
      <dgm:t>
        <a:bodyPr/>
        <a:lstStyle/>
        <a:p>
          <a:endParaRPr lang="es-PE"/>
        </a:p>
      </dgm:t>
    </dgm:pt>
    <dgm:pt modelId="{387BDC1D-7617-44FB-A067-FF8E7825D598}">
      <dgm:prSet phldrT="[Texto]" custT="1"/>
      <dgm:spPr/>
      <dgm:t>
        <a:bodyPr/>
        <a:lstStyle/>
        <a:p>
          <a:r>
            <a:rPr lang="es-PE" sz="1800" dirty="0" smtClean="0"/>
            <a:t>Pueden ser </a:t>
          </a:r>
          <a:r>
            <a:rPr lang="es-PE" sz="1800" b="1" i="0" dirty="0" smtClean="0"/>
            <a:t>modificadas de oficio o a pedido de parte</a:t>
          </a:r>
          <a:r>
            <a:rPr lang="es-PE" sz="1800" dirty="0" smtClean="0"/>
            <a:t> cuando se produzcan hechos nuevos</a:t>
          </a:r>
          <a:endParaRPr lang="es-PE" sz="1600" dirty="0"/>
        </a:p>
      </dgm:t>
    </dgm:pt>
    <dgm:pt modelId="{68DE999A-1F99-4284-B328-5E18863847D7}" type="parTrans" cxnId="{16B2B48D-02F8-4D91-9DE6-2D3BA478C0E5}">
      <dgm:prSet/>
      <dgm:spPr/>
      <dgm:t>
        <a:bodyPr/>
        <a:lstStyle/>
        <a:p>
          <a:endParaRPr lang="es-PE"/>
        </a:p>
      </dgm:t>
    </dgm:pt>
    <dgm:pt modelId="{A53041D0-61E2-42E8-B122-2500924133F0}" type="sibTrans" cxnId="{16B2B48D-02F8-4D91-9DE6-2D3BA478C0E5}">
      <dgm:prSet/>
      <dgm:spPr/>
      <dgm:t>
        <a:bodyPr/>
        <a:lstStyle/>
        <a:p>
          <a:endParaRPr lang="es-PE"/>
        </a:p>
      </dgm:t>
    </dgm:pt>
    <dgm:pt modelId="{EAA5D667-9646-40DB-A43B-954BE5191A4A}">
      <dgm:prSet/>
      <dgm:spPr/>
      <dgm:t>
        <a:bodyPr/>
        <a:lstStyle/>
        <a:p>
          <a:r>
            <a:rPr lang="es-PE" dirty="0" smtClean="0"/>
            <a:t>Emite en la </a:t>
          </a:r>
          <a:r>
            <a:rPr lang="es-PE" b="1" dirty="0" smtClean="0"/>
            <a:t>sentencia condenatoria la pena o medida de seguridad</a:t>
          </a:r>
          <a:r>
            <a:rPr lang="es-PE" dirty="0" smtClean="0"/>
            <a:t> que correspondan</a:t>
          </a:r>
          <a:endParaRPr lang="es-PE" dirty="0"/>
        </a:p>
      </dgm:t>
    </dgm:pt>
    <dgm:pt modelId="{D7600E18-4896-4EFD-81E9-202BDB4DAAAE}" type="parTrans" cxnId="{E4E842ED-9F2E-4706-A912-485653D27FF7}">
      <dgm:prSet/>
      <dgm:spPr/>
      <dgm:t>
        <a:bodyPr/>
        <a:lstStyle/>
        <a:p>
          <a:endParaRPr lang="es-PE"/>
        </a:p>
      </dgm:t>
    </dgm:pt>
    <dgm:pt modelId="{4A1C2A0F-1D3C-4A66-B58D-D47E8A763C09}" type="sibTrans" cxnId="{E4E842ED-9F2E-4706-A912-485653D27FF7}">
      <dgm:prSet/>
      <dgm:spPr/>
      <dgm:t>
        <a:bodyPr/>
        <a:lstStyle/>
        <a:p>
          <a:endParaRPr lang="es-PE"/>
        </a:p>
      </dgm:t>
    </dgm:pt>
    <dgm:pt modelId="{7B602B59-BAAA-47FA-A62C-A087364C3F3A}">
      <dgm:prSet custT="1"/>
      <dgm:spPr/>
      <dgm:t>
        <a:bodyPr/>
        <a:lstStyle/>
        <a:p>
          <a:r>
            <a:rPr lang="es-PE" sz="1600" b="1" dirty="0" smtClean="0"/>
            <a:t>El Juzgado Penal es el encargado de la ejecución de la sentencia</a:t>
          </a:r>
          <a:r>
            <a:rPr lang="es-PE" sz="1400" dirty="0" smtClean="0"/>
            <a:t> en todos sus extremos (pena, reparación civil y otras medidas</a:t>
          </a:r>
          <a:endParaRPr lang="es-PE" sz="1400" dirty="0"/>
        </a:p>
      </dgm:t>
    </dgm:pt>
    <dgm:pt modelId="{C7157BB9-C2E5-4EC0-8374-72C19DA3D08D}" type="parTrans" cxnId="{3712C5F8-B7F8-4C70-A569-19313E721C4F}">
      <dgm:prSet/>
      <dgm:spPr/>
      <dgm:t>
        <a:bodyPr/>
        <a:lstStyle/>
        <a:p>
          <a:endParaRPr lang="es-PE"/>
        </a:p>
      </dgm:t>
    </dgm:pt>
    <dgm:pt modelId="{7772B260-A9FC-47A3-AA60-370C8A5B955D}" type="sibTrans" cxnId="{3712C5F8-B7F8-4C70-A569-19313E721C4F}">
      <dgm:prSet/>
      <dgm:spPr/>
      <dgm:t>
        <a:bodyPr/>
        <a:lstStyle/>
        <a:p>
          <a:endParaRPr lang="es-PE"/>
        </a:p>
      </dgm:t>
    </dgm:pt>
    <dgm:pt modelId="{B5918E70-284B-4B7A-814A-DAA9A131C99F}">
      <dgm:prSet/>
      <dgm:spPr/>
      <dgm:t>
        <a:bodyPr/>
        <a:lstStyle/>
        <a:p>
          <a:r>
            <a:rPr lang="es-PE" dirty="0" smtClean="0"/>
            <a:t>No son procedentes los beneficios penitenciarios de </a:t>
          </a:r>
          <a:r>
            <a:rPr lang="es-PE" dirty="0" err="1" smtClean="0"/>
            <a:t>semi</a:t>
          </a:r>
          <a:r>
            <a:rPr lang="es-PE" dirty="0" smtClean="0"/>
            <a:t>-libertad o liberación condicional.</a:t>
          </a:r>
          <a:endParaRPr lang="es-PE" dirty="0"/>
        </a:p>
      </dgm:t>
    </dgm:pt>
    <dgm:pt modelId="{C6577582-ABB5-4625-BC34-5D3F7D4CBF87}" type="parTrans" cxnId="{1CFC4F20-9AAD-413D-8274-8EE2560BDDE4}">
      <dgm:prSet/>
      <dgm:spPr/>
      <dgm:t>
        <a:bodyPr/>
        <a:lstStyle/>
        <a:p>
          <a:endParaRPr lang="es-PE"/>
        </a:p>
      </dgm:t>
    </dgm:pt>
    <dgm:pt modelId="{E277F4C0-11EF-4FBD-9305-8B5DB7690F97}" type="sibTrans" cxnId="{1CFC4F20-9AAD-413D-8274-8EE2560BDDE4}">
      <dgm:prSet/>
      <dgm:spPr/>
      <dgm:t>
        <a:bodyPr/>
        <a:lstStyle/>
        <a:p>
          <a:endParaRPr lang="es-PE"/>
        </a:p>
      </dgm:t>
    </dgm:pt>
    <dgm:pt modelId="{5461E88A-97A7-49A4-A748-BC94280A09A9}" type="pres">
      <dgm:prSet presAssocID="{0BB5B350-5C8D-40FD-8604-DF5D8F519D8F}" presName="Name0" presStyleCnt="0">
        <dgm:presLayoutVars>
          <dgm:dir/>
          <dgm:resizeHandles val="exact"/>
        </dgm:presLayoutVars>
      </dgm:prSet>
      <dgm:spPr/>
      <dgm:t>
        <a:bodyPr/>
        <a:lstStyle/>
        <a:p>
          <a:endParaRPr lang="es-PE"/>
        </a:p>
      </dgm:t>
    </dgm:pt>
    <dgm:pt modelId="{1F21BEC1-8FC7-417F-95CB-CC4514EB3B5A}" type="pres">
      <dgm:prSet presAssocID="{7B933273-E4F7-4CEF-8BD7-007C8AA5543B}" presName="node" presStyleLbl="node1" presStyleIdx="0" presStyleCnt="7" custLinFactNeighborX="-8061" custLinFactNeighborY="0">
        <dgm:presLayoutVars>
          <dgm:bulletEnabled val="1"/>
        </dgm:presLayoutVars>
      </dgm:prSet>
      <dgm:spPr/>
      <dgm:t>
        <a:bodyPr/>
        <a:lstStyle/>
        <a:p>
          <a:endParaRPr lang="es-PE"/>
        </a:p>
      </dgm:t>
    </dgm:pt>
    <dgm:pt modelId="{3D513285-3926-40C5-842F-ECDF43FC28FC}" type="pres">
      <dgm:prSet presAssocID="{E5476A57-E1DD-44CD-A596-31CB0E69538C}" presName="sibTrans" presStyleCnt="0"/>
      <dgm:spPr/>
    </dgm:pt>
    <dgm:pt modelId="{ABF676FD-B467-43BC-AC17-ECD849FE1116}" type="pres">
      <dgm:prSet presAssocID="{F0894556-B111-49E2-AA4B-F4653270F41F}" presName="node" presStyleLbl="node1" presStyleIdx="1" presStyleCnt="7" custLinFactNeighborX="-12092">
        <dgm:presLayoutVars>
          <dgm:bulletEnabled val="1"/>
        </dgm:presLayoutVars>
      </dgm:prSet>
      <dgm:spPr/>
      <dgm:t>
        <a:bodyPr/>
        <a:lstStyle/>
        <a:p>
          <a:endParaRPr lang="es-PE"/>
        </a:p>
      </dgm:t>
    </dgm:pt>
    <dgm:pt modelId="{A7702918-4821-4E19-BB0F-C4FFE05DC0F5}" type="pres">
      <dgm:prSet presAssocID="{0245B607-D899-4A5F-964F-798B145D39B3}" presName="sibTrans" presStyleCnt="0"/>
      <dgm:spPr/>
    </dgm:pt>
    <dgm:pt modelId="{179052EB-6C96-4F30-AD24-9AA2342C1969}" type="pres">
      <dgm:prSet presAssocID="{DF0367BF-291C-4265-A0BF-7C281F3ADC68}" presName="node" presStyleLbl="node1" presStyleIdx="2" presStyleCnt="7">
        <dgm:presLayoutVars>
          <dgm:bulletEnabled val="1"/>
        </dgm:presLayoutVars>
      </dgm:prSet>
      <dgm:spPr/>
      <dgm:t>
        <a:bodyPr/>
        <a:lstStyle/>
        <a:p>
          <a:endParaRPr lang="es-PE"/>
        </a:p>
      </dgm:t>
    </dgm:pt>
    <dgm:pt modelId="{28A8D8E5-DBE6-440E-9CC1-37845D05365B}" type="pres">
      <dgm:prSet presAssocID="{59F4F332-8263-4CE5-8802-023B4F1900F8}" presName="sibTrans" presStyleCnt="0"/>
      <dgm:spPr/>
    </dgm:pt>
    <dgm:pt modelId="{1589E0FB-1D10-4CA1-8BAD-92A73DC05610}" type="pres">
      <dgm:prSet presAssocID="{387BDC1D-7617-44FB-A067-FF8E7825D598}" presName="node" presStyleLbl="node1" presStyleIdx="3" presStyleCnt="7" custLinFactNeighborX="1">
        <dgm:presLayoutVars>
          <dgm:bulletEnabled val="1"/>
        </dgm:presLayoutVars>
      </dgm:prSet>
      <dgm:spPr/>
      <dgm:t>
        <a:bodyPr/>
        <a:lstStyle/>
        <a:p>
          <a:endParaRPr lang="es-PE"/>
        </a:p>
      </dgm:t>
    </dgm:pt>
    <dgm:pt modelId="{FF3F9FA2-4444-4C43-9550-7210F0D089FB}" type="pres">
      <dgm:prSet presAssocID="{A53041D0-61E2-42E8-B122-2500924133F0}" presName="sibTrans" presStyleCnt="0"/>
      <dgm:spPr/>
    </dgm:pt>
    <dgm:pt modelId="{492A7E3F-44D9-43D7-99F6-58E1108250C5}" type="pres">
      <dgm:prSet presAssocID="{EAA5D667-9646-40DB-A43B-954BE5191A4A}" presName="node" presStyleLbl="node1" presStyleIdx="4" presStyleCnt="7">
        <dgm:presLayoutVars>
          <dgm:bulletEnabled val="1"/>
        </dgm:presLayoutVars>
      </dgm:prSet>
      <dgm:spPr/>
      <dgm:t>
        <a:bodyPr/>
        <a:lstStyle/>
        <a:p>
          <a:endParaRPr lang="es-PE"/>
        </a:p>
      </dgm:t>
    </dgm:pt>
    <dgm:pt modelId="{9517F87E-BA82-4ECE-A807-6EA043B92A6D}" type="pres">
      <dgm:prSet presAssocID="{4A1C2A0F-1D3C-4A66-B58D-D47E8A763C09}" presName="sibTrans" presStyleCnt="0"/>
      <dgm:spPr/>
    </dgm:pt>
    <dgm:pt modelId="{B08F7B5E-246C-497E-86C9-5C672A728884}" type="pres">
      <dgm:prSet presAssocID="{7B602B59-BAAA-47FA-A62C-A087364C3F3A}" presName="node" presStyleLbl="node1" presStyleIdx="5" presStyleCnt="7">
        <dgm:presLayoutVars>
          <dgm:bulletEnabled val="1"/>
        </dgm:presLayoutVars>
      </dgm:prSet>
      <dgm:spPr/>
      <dgm:t>
        <a:bodyPr/>
        <a:lstStyle/>
        <a:p>
          <a:endParaRPr lang="es-PE"/>
        </a:p>
      </dgm:t>
    </dgm:pt>
    <dgm:pt modelId="{1EB52809-5A04-4AD3-A701-AE7D03A5B904}" type="pres">
      <dgm:prSet presAssocID="{7772B260-A9FC-47A3-AA60-370C8A5B955D}" presName="sibTrans" presStyleCnt="0"/>
      <dgm:spPr/>
    </dgm:pt>
    <dgm:pt modelId="{6CB6035D-078D-49CA-A5A5-FE41502DA624}" type="pres">
      <dgm:prSet presAssocID="{B5918E70-284B-4B7A-814A-DAA9A131C99F}" presName="node" presStyleLbl="node1" presStyleIdx="6" presStyleCnt="7" custLinFactNeighborX="1">
        <dgm:presLayoutVars>
          <dgm:bulletEnabled val="1"/>
        </dgm:presLayoutVars>
      </dgm:prSet>
      <dgm:spPr/>
      <dgm:t>
        <a:bodyPr/>
        <a:lstStyle/>
        <a:p>
          <a:endParaRPr lang="es-PE"/>
        </a:p>
      </dgm:t>
    </dgm:pt>
  </dgm:ptLst>
  <dgm:cxnLst>
    <dgm:cxn modelId="{52479455-1927-4781-AB49-C2B610FB0C83}" type="presOf" srcId="{B5918E70-284B-4B7A-814A-DAA9A131C99F}" destId="{6CB6035D-078D-49CA-A5A5-FE41502DA624}" srcOrd="0" destOrd="0" presId="urn:microsoft.com/office/officeart/2005/8/layout/hList6"/>
    <dgm:cxn modelId="{1CFC4F20-9AAD-413D-8274-8EE2560BDDE4}" srcId="{0BB5B350-5C8D-40FD-8604-DF5D8F519D8F}" destId="{B5918E70-284B-4B7A-814A-DAA9A131C99F}" srcOrd="6" destOrd="0" parTransId="{C6577582-ABB5-4625-BC34-5D3F7D4CBF87}" sibTransId="{E277F4C0-11EF-4FBD-9305-8B5DB7690F97}"/>
    <dgm:cxn modelId="{3712C5F8-B7F8-4C70-A569-19313E721C4F}" srcId="{0BB5B350-5C8D-40FD-8604-DF5D8F519D8F}" destId="{7B602B59-BAAA-47FA-A62C-A087364C3F3A}" srcOrd="5" destOrd="0" parTransId="{C7157BB9-C2E5-4EC0-8374-72C19DA3D08D}" sibTransId="{7772B260-A9FC-47A3-AA60-370C8A5B955D}"/>
    <dgm:cxn modelId="{4001C233-227B-4B23-952D-0EBA77C1EA7F}" type="presOf" srcId="{7B933273-E4F7-4CEF-8BD7-007C8AA5543B}" destId="{1F21BEC1-8FC7-417F-95CB-CC4514EB3B5A}" srcOrd="0" destOrd="0" presId="urn:microsoft.com/office/officeart/2005/8/layout/hList6"/>
    <dgm:cxn modelId="{9E3C14AF-0AC0-4EF0-9FBE-FF56930BCD66}" srcId="{0BB5B350-5C8D-40FD-8604-DF5D8F519D8F}" destId="{7B933273-E4F7-4CEF-8BD7-007C8AA5543B}" srcOrd="0" destOrd="0" parTransId="{53BEC36D-AA08-4ED7-8261-8FDFC734C443}" sibTransId="{E5476A57-E1DD-44CD-A596-31CB0E69538C}"/>
    <dgm:cxn modelId="{2221C3CB-D745-403C-8EE3-EFE8520F663C}" type="presOf" srcId="{DF0367BF-291C-4265-A0BF-7C281F3ADC68}" destId="{179052EB-6C96-4F30-AD24-9AA2342C1969}" srcOrd="0" destOrd="0" presId="urn:microsoft.com/office/officeart/2005/8/layout/hList6"/>
    <dgm:cxn modelId="{16B2B48D-02F8-4D91-9DE6-2D3BA478C0E5}" srcId="{0BB5B350-5C8D-40FD-8604-DF5D8F519D8F}" destId="{387BDC1D-7617-44FB-A067-FF8E7825D598}" srcOrd="3" destOrd="0" parTransId="{68DE999A-1F99-4284-B328-5E18863847D7}" sibTransId="{A53041D0-61E2-42E8-B122-2500924133F0}"/>
    <dgm:cxn modelId="{DD6A4360-CA60-4ADF-A0AF-AF6F2217663C}" type="presOf" srcId="{0BB5B350-5C8D-40FD-8604-DF5D8F519D8F}" destId="{5461E88A-97A7-49A4-A748-BC94280A09A9}" srcOrd="0" destOrd="0" presId="urn:microsoft.com/office/officeart/2005/8/layout/hList6"/>
    <dgm:cxn modelId="{85C3D362-EF5C-426D-BBC1-C37C00D4BB49}" type="presOf" srcId="{F0894556-B111-49E2-AA4B-F4653270F41F}" destId="{ABF676FD-B467-43BC-AC17-ECD849FE1116}" srcOrd="0" destOrd="0" presId="urn:microsoft.com/office/officeart/2005/8/layout/hList6"/>
    <dgm:cxn modelId="{C6B0AC7F-5EA3-4CE5-84EB-2AEA65177173}" srcId="{0BB5B350-5C8D-40FD-8604-DF5D8F519D8F}" destId="{DF0367BF-291C-4265-A0BF-7C281F3ADC68}" srcOrd="2" destOrd="0" parTransId="{C943A2E7-B546-47BE-ABF3-854DC0421934}" sibTransId="{59F4F332-8263-4CE5-8802-023B4F1900F8}"/>
    <dgm:cxn modelId="{E4E842ED-9F2E-4706-A912-485653D27FF7}" srcId="{0BB5B350-5C8D-40FD-8604-DF5D8F519D8F}" destId="{EAA5D667-9646-40DB-A43B-954BE5191A4A}" srcOrd="4" destOrd="0" parTransId="{D7600E18-4896-4EFD-81E9-202BDB4DAAAE}" sibTransId="{4A1C2A0F-1D3C-4A66-B58D-D47E8A763C09}"/>
    <dgm:cxn modelId="{06732210-7B98-4849-B00F-FA416775064F}" srcId="{0BB5B350-5C8D-40FD-8604-DF5D8F519D8F}" destId="{F0894556-B111-49E2-AA4B-F4653270F41F}" srcOrd="1" destOrd="0" parTransId="{08E36FCF-40AD-4430-8DB6-AA3FA1F67270}" sibTransId="{0245B607-D899-4A5F-964F-798B145D39B3}"/>
    <dgm:cxn modelId="{0D566AAC-031C-43C4-A112-F08C781EC1C4}" type="presOf" srcId="{387BDC1D-7617-44FB-A067-FF8E7825D598}" destId="{1589E0FB-1D10-4CA1-8BAD-92A73DC05610}" srcOrd="0" destOrd="0" presId="urn:microsoft.com/office/officeart/2005/8/layout/hList6"/>
    <dgm:cxn modelId="{6ADBE2F3-87BC-4219-B0FA-C89CC86CE70E}" type="presOf" srcId="{7B602B59-BAAA-47FA-A62C-A087364C3F3A}" destId="{B08F7B5E-246C-497E-86C9-5C672A728884}" srcOrd="0" destOrd="0" presId="urn:microsoft.com/office/officeart/2005/8/layout/hList6"/>
    <dgm:cxn modelId="{6F0ED2D4-78B7-4A3A-8F46-17AA7C3A808C}" type="presOf" srcId="{EAA5D667-9646-40DB-A43B-954BE5191A4A}" destId="{492A7E3F-44D9-43D7-99F6-58E1108250C5}" srcOrd="0" destOrd="0" presId="urn:microsoft.com/office/officeart/2005/8/layout/hList6"/>
    <dgm:cxn modelId="{F0A70049-03D8-47A2-BE26-B1A59F55313D}" type="presParOf" srcId="{5461E88A-97A7-49A4-A748-BC94280A09A9}" destId="{1F21BEC1-8FC7-417F-95CB-CC4514EB3B5A}" srcOrd="0" destOrd="0" presId="urn:microsoft.com/office/officeart/2005/8/layout/hList6"/>
    <dgm:cxn modelId="{F1BA1655-CC52-414E-B2A8-C35D9AF841BA}" type="presParOf" srcId="{5461E88A-97A7-49A4-A748-BC94280A09A9}" destId="{3D513285-3926-40C5-842F-ECDF43FC28FC}" srcOrd="1" destOrd="0" presId="urn:microsoft.com/office/officeart/2005/8/layout/hList6"/>
    <dgm:cxn modelId="{A92475B5-EFF4-4977-A899-B7153266DF63}" type="presParOf" srcId="{5461E88A-97A7-49A4-A748-BC94280A09A9}" destId="{ABF676FD-B467-43BC-AC17-ECD849FE1116}" srcOrd="2" destOrd="0" presId="urn:microsoft.com/office/officeart/2005/8/layout/hList6"/>
    <dgm:cxn modelId="{09158211-1B7C-4167-8D1A-B47278455DFB}" type="presParOf" srcId="{5461E88A-97A7-49A4-A748-BC94280A09A9}" destId="{A7702918-4821-4E19-BB0F-C4FFE05DC0F5}" srcOrd="3" destOrd="0" presId="urn:microsoft.com/office/officeart/2005/8/layout/hList6"/>
    <dgm:cxn modelId="{56CCC69D-EA1A-4E62-9544-BB85ABDF5CB2}" type="presParOf" srcId="{5461E88A-97A7-49A4-A748-BC94280A09A9}" destId="{179052EB-6C96-4F30-AD24-9AA2342C1969}" srcOrd="4" destOrd="0" presId="urn:microsoft.com/office/officeart/2005/8/layout/hList6"/>
    <dgm:cxn modelId="{EBBBF994-A6DA-4E59-B56B-764342880D47}" type="presParOf" srcId="{5461E88A-97A7-49A4-A748-BC94280A09A9}" destId="{28A8D8E5-DBE6-440E-9CC1-37845D05365B}" srcOrd="5" destOrd="0" presId="urn:microsoft.com/office/officeart/2005/8/layout/hList6"/>
    <dgm:cxn modelId="{9F557214-5781-4016-88B1-73AD9AB994C2}" type="presParOf" srcId="{5461E88A-97A7-49A4-A748-BC94280A09A9}" destId="{1589E0FB-1D10-4CA1-8BAD-92A73DC05610}" srcOrd="6" destOrd="0" presId="urn:microsoft.com/office/officeart/2005/8/layout/hList6"/>
    <dgm:cxn modelId="{911265CA-4B8C-4E14-BF4E-8227465B813A}" type="presParOf" srcId="{5461E88A-97A7-49A4-A748-BC94280A09A9}" destId="{FF3F9FA2-4444-4C43-9550-7210F0D089FB}" srcOrd="7" destOrd="0" presId="urn:microsoft.com/office/officeart/2005/8/layout/hList6"/>
    <dgm:cxn modelId="{D8B3047B-2F6F-44BA-BB82-76D77A02C7FF}" type="presParOf" srcId="{5461E88A-97A7-49A4-A748-BC94280A09A9}" destId="{492A7E3F-44D9-43D7-99F6-58E1108250C5}" srcOrd="8" destOrd="0" presId="urn:microsoft.com/office/officeart/2005/8/layout/hList6"/>
    <dgm:cxn modelId="{49EC5ECD-0E48-43EA-ADAD-7F5E76351BFE}" type="presParOf" srcId="{5461E88A-97A7-49A4-A748-BC94280A09A9}" destId="{9517F87E-BA82-4ECE-A807-6EA043B92A6D}" srcOrd="9" destOrd="0" presId="urn:microsoft.com/office/officeart/2005/8/layout/hList6"/>
    <dgm:cxn modelId="{1ED05E69-17D7-4FEF-8E27-6B828DF6AEE2}" type="presParOf" srcId="{5461E88A-97A7-49A4-A748-BC94280A09A9}" destId="{B08F7B5E-246C-497E-86C9-5C672A728884}" srcOrd="10" destOrd="0" presId="urn:microsoft.com/office/officeart/2005/8/layout/hList6"/>
    <dgm:cxn modelId="{441D65B2-EEA1-4C99-9A09-EE019B72CEF6}" type="presParOf" srcId="{5461E88A-97A7-49A4-A748-BC94280A09A9}" destId="{1EB52809-5A04-4AD3-A701-AE7D03A5B904}" srcOrd="11" destOrd="0" presId="urn:microsoft.com/office/officeart/2005/8/layout/hList6"/>
    <dgm:cxn modelId="{C25B432E-AE8B-44D7-8B87-5FE02EB18566}" type="presParOf" srcId="{5461E88A-97A7-49A4-A748-BC94280A09A9}" destId="{6CB6035D-078D-49CA-A5A5-FE41502DA624}"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A3134F-0141-4A98-A798-3EFDDADDC58E}" type="doc">
      <dgm:prSet loTypeId="urn:microsoft.com/office/officeart/2005/8/layout/venn1" loCatId="relationship" qsTypeId="urn:microsoft.com/office/officeart/2005/8/quickstyle/simple1" qsCatId="simple" csTypeId="urn:microsoft.com/office/officeart/2005/8/colors/accent1_2" csCatId="accent1" phldr="1"/>
      <dgm:spPr/>
    </dgm:pt>
    <dgm:pt modelId="{D21036FE-716F-4575-AE8F-3FCBD8E4653F}">
      <dgm:prSet phldrT="[Texto]"/>
      <dgm:spPr>
        <a:solidFill>
          <a:srgbClr val="FFFF00"/>
        </a:solidFill>
      </dgm:spPr>
      <dgm:t>
        <a:bodyPr/>
        <a:lstStyle/>
        <a:p>
          <a:r>
            <a:rPr lang="es-PE" dirty="0" smtClean="0"/>
            <a:t>Ausencia de incredibilidad subjetiva</a:t>
          </a:r>
          <a:endParaRPr lang="es-PE" dirty="0"/>
        </a:p>
      </dgm:t>
    </dgm:pt>
    <dgm:pt modelId="{7943B304-5625-40A9-A188-6C22E72C1777}" type="parTrans" cxnId="{DE627837-80EB-44B6-9DFD-55AFBAFFAB86}">
      <dgm:prSet/>
      <dgm:spPr/>
      <dgm:t>
        <a:bodyPr/>
        <a:lstStyle/>
        <a:p>
          <a:endParaRPr lang="es-PE"/>
        </a:p>
      </dgm:t>
    </dgm:pt>
    <dgm:pt modelId="{BBCA7B1C-FDC2-4E57-A0B9-C52D836CE153}" type="sibTrans" cxnId="{DE627837-80EB-44B6-9DFD-55AFBAFFAB86}">
      <dgm:prSet/>
      <dgm:spPr/>
      <dgm:t>
        <a:bodyPr/>
        <a:lstStyle/>
        <a:p>
          <a:endParaRPr lang="es-PE"/>
        </a:p>
      </dgm:t>
    </dgm:pt>
    <dgm:pt modelId="{626A3BB7-2569-447E-8055-33DDA345ED61}">
      <dgm:prSet phldrT="[Texto]"/>
      <dgm:spPr>
        <a:solidFill>
          <a:schemeClr val="accent2">
            <a:lumMod val="60000"/>
            <a:lumOff val="40000"/>
          </a:schemeClr>
        </a:solidFill>
      </dgm:spPr>
      <dgm:t>
        <a:bodyPr/>
        <a:lstStyle/>
        <a:p>
          <a:r>
            <a:rPr lang="es-PE" dirty="0" smtClean="0"/>
            <a:t>Persistencia en la incriminación</a:t>
          </a:r>
          <a:endParaRPr lang="es-PE" dirty="0"/>
        </a:p>
      </dgm:t>
    </dgm:pt>
    <dgm:pt modelId="{0C976D08-0118-449E-9D56-4B2806805C79}" type="parTrans" cxnId="{E3105527-3BDA-4B92-8CC6-3E205F2FB57D}">
      <dgm:prSet/>
      <dgm:spPr/>
      <dgm:t>
        <a:bodyPr/>
        <a:lstStyle/>
        <a:p>
          <a:endParaRPr lang="es-PE"/>
        </a:p>
      </dgm:t>
    </dgm:pt>
    <dgm:pt modelId="{2F146036-7BA8-429E-B2BB-C6DE5F287DE1}" type="sibTrans" cxnId="{E3105527-3BDA-4B92-8CC6-3E205F2FB57D}">
      <dgm:prSet/>
      <dgm:spPr/>
      <dgm:t>
        <a:bodyPr/>
        <a:lstStyle/>
        <a:p>
          <a:endParaRPr lang="es-PE"/>
        </a:p>
      </dgm:t>
    </dgm:pt>
    <dgm:pt modelId="{FE67564E-62B8-4EC1-993D-964559E49A3A}">
      <dgm:prSet phldrT="[Texto]"/>
      <dgm:spPr>
        <a:solidFill>
          <a:srgbClr val="FF0000">
            <a:alpha val="50000"/>
          </a:srgbClr>
        </a:solidFill>
      </dgm:spPr>
      <dgm:t>
        <a:bodyPr/>
        <a:lstStyle/>
        <a:p>
          <a:r>
            <a:rPr lang="es-PE" dirty="0" smtClean="0"/>
            <a:t>Verosimilitud del testimonio </a:t>
          </a:r>
          <a:endParaRPr lang="es-PE" dirty="0"/>
        </a:p>
      </dgm:t>
    </dgm:pt>
    <dgm:pt modelId="{8B168F78-10C1-4A43-9748-E26614FE844C}" type="parTrans" cxnId="{9F53914B-1E47-42FB-8B0B-C24A856A14D3}">
      <dgm:prSet/>
      <dgm:spPr/>
      <dgm:t>
        <a:bodyPr/>
        <a:lstStyle/>
        <a:p>
          <a:endParaRPr lang="es-PE"/>
        </a:p>
      </dgm:t>
    </dgm:pt>
    <dgm:pt modelId="{39930319-016A-4622-9A79-F439A2ABC82C}" type="sibTrans" cxnId="{9F53914B-1E47-42FB-8B0B-C24A856A14D3}">
      <dgm:prSet/>
      <dgm:spPr/>
      <dgm:t>
        <a:bodyPr/>
        <a:lstStyle/>
        <a:p>
          <a:endParaRPr lang="es-PE"/>
        </a:p>
      </dgm:t>
    </dgm:pt>
    <dgm:pt modelId="{2FC0A75F-4A83-4D9D-B5D8-F345C371E674}" type="pres">
      <dgm:prSet presAssocID="{87A3134F-0141-4A98-A798-3EFDDADDC58E}" presName="compositeShape" presStyleCnt="0">
        <dgm:presLayoutVars>
          <dgm:chMax val="7"/>
          <dgm:dir/>
          <dgm:resizeHandles val="exact"/>
        </dgm:presLayoutVars>
      </dgm:prSet>
      <dgm:spPr/>
    </dgm:pt>
    <dgm:pt modelId="{3E014478-A9FB-4747-ABB9-A2FA1CF5D9DC}" type="pres">
      <dgm:prSet presAssocID="{D21036FE-716F-4575-AE8F-3FCBD8E4653F}" presName="circ1" presStyleLbl="vennNode1" presStyleIdx="0" presStyleCnt="3" custScaleX="125270"/>
      <dgm:spPr/>
      <dgm:t>
        <a:bodyPr/>
        <a:lstStyle/>
        <a:p>
          <a:endParaRPr lang="es-PE"/>
        </a:p>
      </dgm:t>
    </dgm:pt>
    <dgm:pt modelId="{27CEC08E-0B58-4958-B1E9-17F88A7F9105}" type="pres">
      <dgm:prSet presAssocID="{D21036FE-716F-4575-AE8F-3FCBD8E4653F}" presName="circ1Tx" presStyleLbl="revTx" presStyleIdx="0" presStyleCnt="0">
        <dgm:presLayoutVars>
          <dgm:chMax val="0"/>
          <dgm:chPref val="0"/>
          <dgm:bulletEnabled val="1"/>
        </dgm:presLayoutVars>
      </dgm:prSet>
      <dgm:spPr/>
      <dgm:t>
        <a:bodyPr/>
        <a:lstStyle/>
        <a:p>
          <a:endParaRPr lang="es-PE"/>
        </a:p>
      </dgm:t>
    </dgm:pt>
    <dgm:pt modelId="{C1955ACF-349F-43EC-94D7-C254C8972B42}" type="pres">
      <dgm:prSet presAssocID="{626A3BB7-2569-447E-8055-33DDA345ED61}" presName="circ2" presStyleLbl="vennNode1" presStyleIdx="1" presStyleCnt="3" custScaleX="143516" custLinFactNeighborX="24408" custLinFactNeighborY="-2393"/>
      <dgm:spPr/>
      <dgm:t>
        <a:bodyPr/>
        <a:lstStyle/>
        <a:p>
          <a:endParaRPr lang="es-PE"/>
        </a:p>
      </dgm:t>
    </dgm:pt>
    <dgm:pt modelId="{4DFACEF9-71D9-408E-9188-146A920A8EE7}" type="pres">
      <dgm:prSet presAssocID="{626A3BB7-2569-447E-8055-33DDA345ED61}" presName="circ2Tx" presStyleLbl="revTx" presStyleIdx="0" presStyleCnt="0">
        <dgm:presLayoutVars>
          <dgm:chMax val="0"/>
          <dgm:chPref val="0"/>
          <dgm:bulletEnabled val="1"/>
        </dgm:presLayoutVars>
      </dgm:prSet>
      <dgm:spPr/>
      <dgm:t>
        <a:bodyPr/>
        <a:lstStyle/>
        <a:p>
          <a:endParaRPr lang="es-PE"/>
        </a:p>
      </dgm:t>
    </dgm:pt>
    <dgm:pt modelId="{AD036386-09E9-4671-854A-8FC9DA59AFDF}" type="pres">
      <dgm:prSet presAssocID="{FE67564E-62B8-4EC1-993D-964559E49A3A}" presName="circ3" presStyleLbl="vennNode1" presStyleIdx="2" presStyleCnt="3" custScaleX="131831" custLinFactNeighborX="-17708" custLinFactNeighborY="-3350"/>
      <dgm:spPr/>
      <dgm:t>
        <a:bodyPr/>
        <a:lstStyle/>
        <a:p>
          <a:endParaRPr lang="es-PE"/>
        </a:p>
      </dgm:t>
    </dgm:pt>
    <dgm:pt modelId="{DEA95867-530B-4F2C-94B2-F2E13D457637}" type="pres">
      <dgm:prSet presAssocID="{FE67564E-62B8-4EC1-993D-964559E49A3A}" presName="circ3Tx" presStyleLbl="revTx" presStyleIdx="0" presStyleCnt="0">
        <dgm:presLayoutVars>
          <dgm:chMax val="0"/>
          <dgm:chPref val="0"/>
          <dgm:bulletEnabled val="1"/>
        </dgm:presLayoutVars>
      </dgm:prSet>
      <dgm:spPr/>
      <dgm:t>
        <a:bodyPr/>
        <a:lstStyle/>
        <a:p>
          <a:endParaRPr lang="es-PE"/>
        </a:p>
      </dgm:t>
    </dgm:pt>
  </dgm:ptLst>
  <dgm:cxnLst>
    <dgm:cxn modelId="{E3105527-3BDA-4B92-8CC6-3E205F2FB57D}" srcId="{87A3134F-0141-4A98-A798-3EFDDADDC58E}" destId="{626A3BB7-2569-447E-8055-33DDA345ED61}" srcOrd="1" destOrd="0" parTransId="{0C976D08-0118-449E-9D56-4B2806805C79}" sibTransId="{2F146036-7BA8-429E-B2BB-C6DE5F287DE1}"/>
    <dgm:cxn modelId="{F4F88728-4340-4CC6-B39E-BE2ADD123D32}" type="presOf" srcId="{D21036FE-716F-4575-AE8F-3FCBD8E4653F}" destId="{27CEC08E-0B58-4958-B1E9-17F88A7F9105}" srcOrd="1" destOrd="0" presId="urn:microsoft.com/office/officeart/2005/8/layout/venn1"/>
    <dgm:cxn modelId="{1AD574C5-B7BC-4360-9721-FC161D9F017D}" type="presOf" srcId="{87A3134F-0141-4A98-A798-3EFDDADDC58E}" destId="{2FC0A75F-4A83-4D9D-B5D8-F345C371E674}" srcOrd="0" destOrd="0" presId="urn:microsoft.com/office/officeart/2005/8/layout/venn1"/>
    <dgm:cxn modelId="{E183687B-35D2-4B5A-A2C1-61F2605783F3}" type="presOf" srcId="{626A3BB7-2569-447E-8055-33DDA345ED61}" destId="{4DFACEF9-71D9-408E-9188-146A920A8EE7}" srcOrd="1" destOrd="0" presId="urn:microsoft.com/office/officeart/2005/8/layout/venn1"/>
    <dgm:cxn modelId="{8E585270-FDE9-42B7-A087-A043B48A30FE}" type="presOf" srcId="{626A3BB7-2569-447E-8055-33DDA345ED61}" destId="{C1955ACF-349F-43EC-94D7-C254C8972B42}" srcOrd="0" destOrd="0" presId="urn:microsoft.com/office/officeart/2005/8/layout/venn1"/>
    <dgm:cxn modelId="{CDD1CD9C-0D34-4DA6-A86C-0B2BCCBBB5AA}" type="presOf" srcId="{FE67564E-62B8-4EC1-993D-964559E49A3A}" destId="{DEA95867-530B-4F2C-94B2-F2E13D457637}" srcOrd="1" destOrd="0" presId="urn:microsoft.com/office/officeart/2005/8/layout/venn1"/>
    <dgm:cxn modelId="{C0948AF4-44D3-4D90-B09F-B9F12C9BCD0E}" type="presOf" srcId="{D21036FE-716F-4575-AE8F-3FCBD8E4653F}" destId="{3E014478-A9FB-4747-ABB9-A2FA1CF5D9DC}" srcOrd="0" destOrd="0" presId="urn:microsoft.com/office/officeart/2005/8/layout/venn1"/>
    <dgm:cxn modelId="{06CECC23-3758-4801-B23C-9F76CBE34016}" type="presOf" srcId="{FE67564E-62B8-4EC1-993D-964559E49A3A}" destId="{AD036386-09E9-4671-854A-8FC9DA59AFDF}" srcOrd="0" destOrd="0" presId="urn:microsoft.com/office/officeart/2005/8/layout/venn1"/>
    <dgm:cxn modelId="{9F53914B-1E47-42FB-8B0B-C24A856A14D3}" srcId="{87A3134F-0141-4A98-A798-3EFDDADDC58E}" destId="{FE67564E-62B8-4EC1-993D-964559E49A3A}" srcOrd="2" destOrd="0" parTransId="{8B168F78-10C1-4A43-9748-E26614FE844C}" sibTransId="{39930319-016A-4622-9A79-F439A2ABC82C}"/>
    <dgm:cxn modelId="{DE627837-80EB-44B6-9DFD-55AFBAFFAB86}" srcId="{87A3134F-0141-4A98-A798-3EFDDADDC58E}" destId="{D21036FE-716F-4575-AE8F-3FCBD8E4653F}" srcOrd="0" destOrd="0" parTransId="{7943B304-5625-40A9-A188-6C22E72C1777}" sibTransId="{BBCA7B1C-FDC2-4E57-A0B9-C52D836CE153}"/>
    <dgm:cxn modelId="{0E356A45-9792-4A34-B4F9-495409291214}" type="presParOf" srcId="{2FC0A75F-4A83-4D9D-B5D8-F345C371E674}" destId="{3E014478-A9FB-4747-ABB9-A2FA1CF5D9DC}" srcOrd="0" destOrd="0" presId="urn:microsoft.com/office/officeart/2005/8/layout/venn1"/>
    <dgm:cxn modelId="{26C4B737-285F-457E-90FB-D6B4CFF3FD0B}" type="presParOf" srcId="{2FC0A75F-4A83-4D9D-B5D8-F345C371E674}" destId="{27CEC08E-0B58-4958-B1E9-17F88A7F9105}" srcOrd="1" destOrd="0" presId="urn:microsoft.com/office/officeart/2005/8/layout/venn1"/>
    <dgm:cxn modelId="{212E51E3-492D-40C6-9FE1-6C0D9A10A3D4}" type="presParOf" srcId="{2FC0A75F-4A83-4D9D-B5D8-F345C371E674}" destId="{C1955ACF-349F-43EC-94D7-C254C8972B42}" srcOrd="2" destOrd="0" presId="urn:microsoft.com/office/officeart/2005/8/layout/venn1"/>
    <dgm:cxn modelId="{4F97BBD7-F32C-4834-A1CE-5321DD39CDB2}" type="presParOf" srcId="{2FC0A75F-4A83-4D9D-B5D8-F345C371E674}" destId="{4DFACEF9-71D9-408E-9188-146A920A8EE7}" srcOrd="3" destOrd="0" presId="urn:microsoft.com/office/officeart/2005/8/layout/venn1"/>
    <dgm:cxn modelId="{8ABF13AE-0CD5-42B4-B4D0-0FDD57EC018D}" type="presParOf" srcId="{2FC0A75F-4A83-4D9D-B5D8-F345C371E674}" destId="{AD036386-09E9-4671-854A-8FC9DA59AFDF}" srcOrd="4" destOrd="0" presId="urn:microsoft.com/office/officeart/2005/8/layout/venn1"/>
    <dgm:cxn modelId="{4957D72D-218F-4B9E-A520-24C1DA243692}" type="presParOf" srcId="{2FC0A75F-4A83-4D9D-B5D8-F345C371E674}" destId="{DEA95867-530B-4F2C-94B2-F2E13D45763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A5DAE1-D900-458A-8264-DD0B5F3CC30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PE"/>
        </a:p>
      </dgm:t>
    </dgm:pt>
    <dgm:pt modelId="{9438E56C-4FCB-462D-9E3D-F30E945A9F86}">
      <dgm:prSet phldrT="[Texto]"/>
      <dgm:spPr>
        <a:solidFill>
          <a:schemeClr val="accent2"/>
        </a:solidFill>
        <a:ln>
          <a:solidFill>
            <a:schemeClr val="accent2"/>
          </a:solidFill>
        </a:ln>
      </dgm:spPr>
      <dgm:t>
        <a:bodyPr/>
        <a:lstStyle/>
        <a:p>
          <a:r>
            <a:rPr lang="es-PE" b="1" dirty="0" smtClean="0"/>
            <a:t>DAÑO </a:t>
          </a:r>
          <a:endParaRPr lang="es-PE" b="1" dirty="0"/>
        </a:p>
      </dgm:t>
    </dgm:pt>
    <dgm:pt modelId="{B5993F58-3406-41C8-9C8C-B6126468B4E9}" type="parTrans" cxnId="{7B229F33-D65E-4C3C-A8A6-FFC6B5C314C1}">
      <dgm:prSet/>
      <dgm:spPr/>
      <dgm:t>
        <a:bodyPr/>
        <a:lstStyle/>
        <a:p>
          <a:endParaRPr lang="es-PE"/>
        </a:p>
      </dgm:t>
    </dgm:pt>
    <dgm:pt modelId="{DB96D4C2-132C-4F7D-9229-6C66FA4C2840}" type="sibTrans" cxnId="{7B229F33-D65E-4C3C-A8A6-FFC6B5C314C1}">
      <dgm:prSet/>
      <dgm:spPr/>
      <dgm:t>
        <a:bodyPr/>
        <a:lstStyle/>
        <a:p>
          <a:endParaRPr lang="es-PE"/>
        </a:p>
      </dgm:t>
    </dgm:pt>
    <dgm:pt modelId="{E41DAC29-57E7-4730-ACC9-62AABAC4261F}">
      <dgm:prSet phldrT="[Texto]"/>
      <dgm:spPr>
        <a:solidFill>
          <a:srgbClr val="FFFF00">
            <a:alpha val="50000"/>
          </a:srgbClr>
        </a:solidFill>
      </dgm:spPr>
      <dgm:t>
        <a:bodyPr/>
        <a:lstStyle/>
        <a:p>
          <a:r>
            <a:rPr lang="es-PE" b="1" dirty="0" smtClean="0"/>
            <a:t>RIESGO</a:t>
          </a:r>
          <a:endParaRPr lang="es-PE" b="1" dirty="0"/>
        </a:p>
      </dgm:t>
    </dgm:pt>
    <dgm:pt modelId="{A9CA5656-641A-4E5A-BC1B-8461ECFD84DF}" type="sibTrans" cxnId="{6893E82D-F5DF-4BF4-A73B-0B1889C9E961}">
      <dgm:prSet/>
      <dgm:spPr/>
      <dgm:t>
        <a:bodyPr/>
        <a:lstStyle/>
        <a:p>
          <a:endParaRPr lang="es-PE"/>
        </a:p>
      </dgm:t>
    </dgm:pt>
    <dgm:pt modelId="{B2A7EA2A-CF51-4223-91EE-55F2873531B6}" type="parTrans" cxnId="{6893E82D-F5DF-4BF4-A73B-0B1889C9E961}">
      <dgm:prSet/>
      <dgm:spPr/>
      <dgm:t>
        <a:bodyPr/>
        <a:lstStyle/>
        <a:p>
          <a:endParaRPr lang="es-PE"/>
        </a:p>
      </dgm:t>
    </dgm:pt>
    <dgm:pt modelId="{CE4EA5AF-B066-4037-B61F-A4CE39D5F207}" type="pres">
      <dgm:prSet presAssocID="{E4A5DAE1-D900-458A-8264-DD0B5F3CC309}" presName="compositeShape" presStyleCnt="0">
        <dgm:presLayoutVars>
          <dgm:chMax val="7"/>
          <dgm:dir/>
          <dgm:resizeHandles val="exact"/>
        </dgm:presLayoutVars>
      </dgm:prSet>
      <dgm:spPr/>
      <dgm:t>
        <a:bodyPr/>
        <a:lstStyle/>
        <a:p>
          <a:endParaRPr lang="es-PE"/>
        </a:p>
      </dgm:t>
    </dgm:pt>
    <dgm:pt modelId="{E3CA1505-AE10-40CB-AB4C-2BF2C81D49F7}" type="pres">
      <dgm:prSet presAssocID="{9438E56C-4FCB-462D-9E3D-F30E945A9F86}" presName="circ1" presStyleLbl="vennNode1" presStyleIdx="0" presStyleCnt="2" custScaleX="126040"/>
      <dgm:spPr/>
      <dgm:t>
        <a:bodyPr/>
        <a:lstStyle/>
        <a:p>
          <a:endParaRPr lang="es-PE"/>
        </a:p>
      </dgm:t>
    </dgm:pt>
    <dgm:pt modelId="{C2245F7B-BC54-42D9-8260-7C8DDD0EBCFC}" type="pres">
      <dgm:prSet presAssocID="{9438E56C-4FCB-462D-9E3D-F30E945A9F86}" presName="circ1Tx" presStyleLbl="revTx" presStyleIdx="0" presStyleCnt="0">
        <dgm:presLayoutVars>
          <dgm:chMax val="0"/>
          <dgm:chPref val="0"/>
          <dgm:bulletEnabled val="1"/>
        </dgm:presLayoutVars>
      </dgm:prSet>
      <dgm:spPr/>
      <dgm:t>
        <a:bodyPr/>
        <a:lstStyle/>
        <a:p>
          <a:endParaRPr lang="es-PE"/>
        </a:p>
      </dgm:t>
    </dgm:pt>
    <dgm:pt modelId="{644A5229-4045-4D42-BDE7-28DFF9FB0458}" type="pres">
      <dgm:prSet presAssocID="{E41DAC29-57E7-4730-ACC9-62AABAC4261F}" presName="circ2" presStyleLbl="vennNode1" presStyleIdx="1" presStyleCnt="2" custScaleX="121275"/>
      <dgm:spPr/>
      <dgm:t>
        <a:bodyPr/>
        <a:lstStyle/>
        <a:p>
          <a:endParaRPr lang="es-PE"/>
        </a:p>
      </dgm:t>
    </dgm:pt>
    <dgm:pt modelId="{853D77D9-79C9-4CCE-806C-11056A08032F}" type="pres">
      <dgm:prSet presAssocID="{E41DAC29-57E7-4730-ACC9-62AABAC4261F}" presName="circ2Tx" presStyleLbl="revTx" presStyleIdx="0" presStyleCnt="0">
        <dgm:presLayoutVars>
          <dgm:chMax val="0"/>
          <dgm:chPref val="0"/>
          <dgm:bulletEnabled val="1"/>
        </dgm:presLayoutVars>
      </dgm:prSet>
      <dgm:spPr/>
      <dgm:t>
        <a:bodyPr/>
        <a:lstStyle/>
        <a:p>
          <a:endParaRPr lang="es-PE"/>
        </a:p>
      </dgm:t>
    </dgm:pt>
  </dgm:ptLst>
  <dgm:cxnLst>
    <dgm:cxn modelId="{B6A4C2DB-9808-4DB2-A40D-DAD2D0CEA917}" type="presOf" srcId="{E41DAC29-57E7-4730-ACC9-62AABAC4261F}" destId="{853D77D9-79C9-4CCE-806C-11056A08032F}" srcOrd="1" destOrd="0" presId="urn:microsoft.com/office/officeart/2005/8/layout/venn1"/>
    <dgm:cxn modelId="{CC7F49F5-1BF0-422C-A816-E75EABAF4193}" type="presOf" srcId="{9438E56C-4FCB-462D-9E3D-F30E945A9F86}" destId="{C2245F7B-BC54-42D9-8260-7C8DDD0EBCFC}" srcOrd="1" destOrd="0" presId="urn:microsoft.com/office/officeart/2005/8/layout/venn1"/>
    <dgm:cxn modelId="{7B229F33-D65E-4C3C-A8A6-FFC6B5C314C1}" srcId="{E4A5DAE1-D900-458A-8264-DD0B5F3CC309}" destId="{9438E56C-4FCB-462D-9E3D-F30E945A9F86}" srcOrd="0" destOrd="0" parTransId="{B5993F58-3406-41C8-9C8C-B6126468B4E9}" sibTransId="{DB96D4C2-132C-4F7D-9229-6C66FA4C2840}"/>
    <dgm:cxn modelId="{322BB7D6-9690-42CB-B2D4-9377190DF717}" type="presOf" srcId="{9438E56C-4FCB-462D-9E3D-F30E945A9F86}" destId="{E3CA1505-AE10-40CB-AB4C-2BF2C81D49F7}" srcOrd="0" destOrd="0" presId="urn:microsoft.com/office/officeart/2005/8/layout/venn1"/>
    <dgm:cxn modelId="{142C6034-6E26-4852-A03B-D49BB0592401}" type="presOf" srcId="{E41DAC29-57E7-4730-ACC9-62AABAC4261F}" destId="{644A5229-4045-4D42-BDE7-28DFF9FB0458}" srcOrd="0" destOrd="0" presId="urn:microsoft.com/office/officeart/2005/8/layout/venn1"/>
    <dgm:cxn modelId="{E23CB7E5-4453-4774-961A-D4A983BF7720}" type="presOf" srcId="{E4A5DAE1-D900-458A-8264-DD0B5F3CC309}" destId="{CE4EA5AF-B066-4037-B61F-A4CE39D5F207}" srcOrd="0" destOrd="0" presId="urn:microsoft.com/office/officeart/2005/8/layout/venn1"/>
    <dgm:cxn modelId="{6893E82D-F5DF-4BF4-A73B-0B1889C9E961}" srcId="{E4A5DAE1-D900-458A-8264-DD0B5F3CC309}" destId="{E41DAC29-57E7-4730-ACC9-62AABAC4261F}" srcOrd="1" destOrd="0" parTransId="{B2A7EA2A-CF51-4223-91EE-55F2873531B6}" sibTransId="{A9CA5656-641A-4E5A-BC1B-8461ECFD84DF}"/>
    <dgm:cxn modelId="{C5F75A11-9719-4853-B23C-01C166A65A95}" type="presParOf" srcId="{CE4EA5AF-B066-4037-B61F-A4CE39D5F207}" destId="{E3CA1505-AE10-40CB-AB4C-2BF2C81D49F7}" srcOrd="0" destOrd="0" presId="urn:microsoft.com/office/officeart/2005/8/layout/venn1"/>
    <dgm:cxn modelId="{8E6FFBAE-5783-4C90-8419-556421EBA00E}" type="presParOf" srcId="{CE4EA5AF-B066-4037-B61F-A4CE39D5F207}" destId="{C2245F7B-BC54-42D9-8260-7C8DDD0EBCFC}" srcOrd="1" destOrd="0" presId="urn:microsoft.com/office/officeart/2005/8/layout/venn1"/>
    <dgm:cxn modelId="{249D3D6C-B5F4-4BB4-A67D-ADE3C594B139}" type="presParOf" srcId="{CE4EA5AF-B066-4037-B61F-A4CE39D5F207}" destId="{644A5229-4045-4D42-BDE7-28DFF9FB0458}" srcOrd="2" destOrd="0" presId="urn:microsoft.com/office/officeart/2005/8/layout/venn1"/>
    <dgm:cxn modelId="{06979199-FA11-493C-936F-C6F8C007BB9E}" type="presParOf" srcId="{CE4EA5AF-B066-4037-B61F-A4CE39D5F207}" destId="{853D77D9-79C9-4CCE-806C-11056A08032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1166F7-603F-41DF-901D-B30AF415F3CC}"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es-PE"/>
        </a:p>
      </dgm:t>
    </dgm:pt>
    <dgm:pt modelId="{E027867E-CD07-4D29-B71A-CC3C43B01D82}">
      <dgm:prSet phldrT="[Texto]" custT="1"/>
      <dgm:spPr>
        <a:solidFill>
          <a:srgbClr val="7030A0"/>
        </a:solidFill>
      </dgm:spPr>
      <dgm:t>
        <a:bodyPr/>
        <a:lstStyle/>
        <a:p>
          <a:pPr>
            <a:lnSpc>
              <a:spcPct val="150000"/>
            </a:lnSpc>
          </a:pPr>
          <a:r>
            <a:rPr lang="es-PE" sz="2400" b="1" dirty="0" smtClean="0"/>
            <a:t>FICHA DE VALORACIÓN DE RIESGO</a:t>
          </a:r>
          <a:endParaRPr lang="es-PE" sz="2400" b="1" dirty="0"/>
        </a:p>
      </dgm:t>
    </dgm:pt>
    <dgm:pt modelId="{3882026A-6957-4DDF-BA63-1A7B1E18BDE8}" type="parTrans" cxnId="{369C5ECA-6949-4A93-B81B-E6325E0C2903}">
      <dgm:prSet/>
      <dgm:spPr/>
      <dgm:t>
        <a:bodyPr/>
        <a:lstStyle/>
        <a:p>
          <a:endParaRPr lang="es-PE"/>
        </a:p>
      </dgm:t>
    </dgm:pt>
    <dgm:pt modelId="{925B2911-0B27-4C95-BB82-36149632654A}" type="sibTrans" cxnId="{369C5ECA-6949-4A93-B81B-E6325E0C2903}">
      <dgm:prSet/>
      <dgm:spPr/>
      <dgm:t>
        <a:bodyPr/>
        <a:lstStyle/>
        <a:p>
          <a:endParaRPr lang="es-PE"/>
        </a:p>
      </dgm:t>
    </dgm:pt>
    <dgm:pt modelId="{B5AB968B-2CDC-406E-B132-A010D6B72929}">
      <dgm:prSet phldrT="[Texto]"/>
      <dgm:spPr>
        <a:solidFill>
          <a:schemeClr val="accent6">
            <a:lumMod val="60000"/>
            <a:lumOff val="40000"/>
          </a:schemeClr>
        </a:solidFill>
      </dgm:spPr>
      <dgm:t>
        <a:bodyPr/>
        <a:lstStyle/>
        <a:p>
          <a:r>
            <a:rPr lang="es-PE" b="1" dirty="0" smtClean="0">
              <a:solidFill>
                <a:srgbClr val="C00000"/>
              </a:solidFill>
            </a:rPr>
            <a:t>MUJERES VÍCTIMAS </a:t>
          </a:r>
          <a:r>
            <a:rPr lang="es-PE" dirty="0" smtClean="0">
              <a:solidFill>
                <a:srgbClr val="C00000"/>
              </a:solidFill>
            </a:rPr>
            <a:t>DE VIOLENCIA DE PAREJA</a:t>
          </a:r>
          <a:endParaRPr lang="es-PE" dirty="0">
            <a:solidFill>
              <a:srgbClr val="C00000"/>
            </a:solidFill>
          </a:endParaRPr>
        </a:p>
      </dgm:t>
    </dgm:pt>
    <dgm:pt modelId="{35F92E63-357E-49C1-B272-9570C246D37A}" type="parTrans" cxnId="{20226801-0F64-4BA5-8F54-ABBA71C3D0DC}">
      <dgm:prSet/>
      <dgm:spPr/>
      <dgm:t>
        <a:bodyPr/>
        <a:lstStyle/>
        <a:p>
          <a:endParaRPr lang="es-PE"/>
        </a:p>
      </dgm:t>
    </dgm:pt>
    <dgm:pt modelId="{E9684A4E-BFF0-4A72-9E82-0E8FDEC19B56}" type="sibTrans" cxnId="{20226801-0F64-4BA5-8F54-ABBA71C3D0DC}">
      <dgm:prSet/>
      <dgm:spPr/>
      <dgm:t>
        <a:bodyPr/>
        <a:lstStyle/>
        <a:p>
          <a:endParaRPr lang="es-PE"/>
        </a:p>
      </dgm:t>
    </dgm:pt>
    <dgm:pt modelId="{B597078A-F598-444A-B58C-58B00F2AD4D9}">
      <dgm:prSet phldrT="[Texto]" custT="1"/>
      <dgm:spPr>
        <a:solidFill>
          <a:schemeClr val="accent2"/>
        </a:solidFill>
      </dgm:spPr>
      <dgm:t>
        <a:bodyPr/>
        <a:lstStyle/>
        <a:p>
          <a:r>
            <a:rPr lang="es-PE" sz="2200" b="1" dirty="0" smtClean="0">
              <a:solidFill>
                <a:srgbClr val="C00000"/>
              </a:solidFill>
            </a:rPr>
            <a:t>DE NIÑOS, NIÑAS Y ADOLESCENTES </a:t>
          </a:r>
        </a:p>
        <a:p>
          <a:r>
            <a:rPr lang="es-PE" sz="2200" dirty="0" smtClean="0">
              <a:solidFill>
                <a:srgbClr val="C00000"/>
              </a:solidFill>
            </a:rPr>
            <a:t>EN EL ENTORNO FAMILIAR </a:t>
          </a:r>
        </a:p>
        <a:p>
          <a:r>
            <a:rPr lang="es-PE" sz="2000" dirty="0" smtClean="0"/>
            <a:t>(0 A 17 AÑOS)</a:t>
          </a:r>
          <a:endParaRPr lang="es-PE" sz="2000" dirty="0"/>
        </a:p>
      </dgm:t>
    </dgm:pt>
    <dgm:pt modelId="{7A82BC18-8FB6-4907-BCFE-14C08D2CCB36}" type="parTrans" cxnId="{9880DCE2-CC1E-46D7-AE83-E2FF161B75DC}">
      <dgm:prSet/>
      <dgm:spPr/>
      <dgm:t>
        <a:bodyPr/>
        <a:lstStyle/>
        <a:p>
          <a:endParaRPr lang="es-PE"/>
        </a:p>
      </dgm:t>
    </dgm:pt>
    <dgm:pt modelId="{B832602E-CB18-41A1-9899-D459C501B850}" type="sibTrans" cxnId="{9880DCE2-CC1E-46D7-AE83-E2FF161B75DC}">
      <dgm:prSet/>
      <dgm:spPr/>
      <dgm:t>
        <a:bodyPr/>
        <a:lstStyle/>
        <a:p>
          <a:endParaRPr lang="es-PE"/>
        </a:p>
      </dgm:t>
    </dgm:pt>
    <dgm:pt modelId="{A20AAA10-A97E-4861-B6AA-39AA84BB38A0}">
      <dgm:prSet phldrT="[Texto]"/>
      <dgm:spPr>
        <a:solidFill>
          <a:schemeClr val="accent4">
            <a:lumMod val="75000"/>
          </a:schemeClr>
        </a:solidFill>
      </dgm:spPr>
      <dgm:t>
        <a:bodyPr/>
        <a:lstStyle/>
        <a:p>
          <a:r>
            <a:rPr lang="es-PE" b="1" dirty="0" smtClean="0">
              <a:solidFill>
                <a:schemeClr val="bg1"/>
              </a:solidFill>
            </a:rPr>
            <a:t>EN PERSONAS ADULTAS MAYORES </a:t>
          </a:r>
          <a:r>
            <a:rPr lang="es-PE" dirty="0" smtClean="0"/>
            <a:t>VÍCTIMAS DE VIOLENCIA FAMILIAR</a:t>
          </a:r>
          <a:endParaRPr lang="es-PE" dirty="0"/>
        </a:p>
      </dgm:t>
    </dgm:pt>
    <dgm:pt modelId="{7B86EABD-3DA0-469E-AF3F-5262B1FFBE08}" type="parTrans" cxnId="{14D9C500-2585-4E61-956D-5BBBD1ACF6A9}">
      <dgm:prSet/>
      <dgm:spPr/>
      <dgm:t>
        <a:bodyPr/>
        <a:lstStyle/>
        <a:p>
          <a:endParaRPr lang="es-PE"/>
        </a:p>
      </dgm:t>
    </dgm:pt>
    <dgm:pt modelId="{B38EC9C9-5AC7-4B7B-8404-AC0822112963}" type="sibTrans" cxnId="{14D9C500-2585-4E61-956D-5BBBD1ACF6A9}">
      <dgm:prSet/>
      <dgm:spPr/>
      <dgm:t>
        <a:bodyPr/>
        <a:lstStyle/>
        <a:p>
          <a:endParaRPr lang="es-PE"/>
        </a:p>
      </dgm:t>
    </dgm:pt>
    <dgm:pt modelId="{3E61E8FB-9719-4D2F-A133-52CA3998069E}">
      <dgm:prSet/>
      <dgm:spPr/>
      <dgm:t>
        <a:bodyPr/>
        <a:lstStyle/>
        <a:p>
          <a:endParaRPr lang="es-PE"/>
        </a:p>
      </dgm:t>
    </dgm:pt>
    <dgm:pt modelId="{6DEF7114-6FFB-402B-B611-DAAF36B95D8E}" type="parTrans" cxnId="{F55A1960-D8F5-41B0-9948-5C6AE593F300}">
      <dgm:prSet/>
      <dgm:spPr/>
      <dgm:t>
        <a:bodyPr/>
        <a:lstStyle/>
        <a:p>
          <a:endParaRPr lang="es-PE"/>
        </a:p>
      </dgm:t>
    </dgm:pt>
    <dgm:pt modelId="{9B34381F-2F9C-4965-A087-769EA8E0C158}" type="sibTrans" cxnId="{F55A1960-D8F5-41B0-9948-5C6AE593F300}">
      <dgm:prSet/>
      <dgm:spPr/>
      <dgm:t>
        <a:bodyPr/>
        <a:lstStyle/>
        <a:p>
          <a:endParaRPr lang="es-PE"/>
        </a:p>
      </dgm:t>
    </dgm:pt>
    <dgm:pt modelId="{E9680D3F-9DBF-4123-B427-0FF44233F136}" type="pres">
      <dgm:prSet presAssocID="{7F1166F7-603F-41DF-901D-B30AF415F3CC}" presName="cycle" presStyleCnt="0">
        <dgm:presLayoutVars>
          <dgm:chMax val="1"/>
          <dgm:dir/>
          <dgm:animLvl val="ctr"/>
          <dgm:resizeHandles val="exact"/>
        </dgm:presLayoutVars>
      </dgm:prSet>
      <dgm:spPr/>
      <dgm:t>
        <a:bodyPr/>
        <a:lstStyle/>
        <a:p>
          <a:endParaRPr lang="es-PE"/>
        </a:p>
      </dgm:t>
    </dgm:pt>
    <dgm:pt modelId="{63EC1FC0-AA51-40A9-B5B9-15285F1C07C9}" type="pres">
      <dgm:prSet presAssocID="{E027867E-CD07-4D29-B71A-CC3C43B01D82}" presName="centerShape" presStyleLbl="node0" presStyleIdx="0" presStyleCnt="1"/>
      <dgm:spPr/>
      <dgm:t>
        <a:bodyPr/>
        <a:lstStyle/>
        <a:p>
          <a:endParaRPr lang="es-PE"/>
        </a:p>
      </dgm:t>
    </dgm:pt>
    <dgm:pt modelId="{4A579311-E766-45BB-824B-23B8F416B888}" type="pres">
      <dgm:prSet presAssocID="{35F92E63-357E-49C1-B272-9570C246D37A}" presName="parTrans" presStyleLbl="bgSibTrans2D1" presStyleIdx="0" presStyleCnt="3"/>
      <dgm:spPr/>
      <dgm:t>
        <a:bodyPr/>
        <a:lstStyle/>
        <a:p>
          <a:endParaRPr lang="es-PE"/>
        </a:p>
      </dgm:t>
    </dgm:pt>
    <dgm:pt modelId="{0EF4B074-2351-4B1E-BD36-D7586F78F847}" type="pres">
      <dgm:prSet presAssocID="{B5AB968B-2CDC-406E-B132-A010D6B72929}" presName="node" presStyleLbl="node1" presStyleIdx="0" presStyleCnt="3" custScaleX="118935" custRadScaleRad="119550" custRadScaleInc="-3551">
        <dgm:presLayoutVars>
          <dgm:bulletEnabled val="1"/>
        </dgm:presLayoutVars>
      </dgm:prSet>
      <dgm:spPr/>
      <dgm:t>
        <a:bodyPr/>
        <a:lstStyle/>
        <a:p>
          <a:endParaRPr lang="es-PE"/>
        </a:p>
      </dgm:t>
    </dgm:pt>
    <dgm:pt modelId="{6D136927-642F-4B9C-91A5-72B04C9A386C}" type="pres">
      <dgm:prSet presAssocID="{7A82BC18-8FB6-4907-BCFE-14C08D2CCB36}" presName="parTrans" presStyleLbl="bgSibTrans2D1" presStyleIdx="1" presStyleCnt="3"/>
      <dgm:spPr/>
      <dgm:t>
        <a:bodyPr/>
        <a:lstStyle/>
        <a:p>
          <a:endParaRPr lang="es-PE"/>
        </a:p>
      </dgm:t>
    </dgm:pt>
    <dgm:pt modelId="{BA5F5FBC-B7E3-41C9-8374-A599E336665F}" type="pres">
      <dgm:prSet presAssocID="{B597078A-F598-444A-B58C-58B00F2AD4D9}" presName="node" presStyleLbl="node1" presStyleIdx="1" presStyleCnt="3" custScaleX="128996" custRadScaleRad="99075" custRadScaleInc="-2515">
        <dgm:presLayoutVars>
          <dgm:bulletEnabled val="1"/>
        </dgm:presLayoutVars>
      </dgm:prSet>
      <dgm:spPr/>
      <dgm:t>
        <a:bodyPr/>
        <a:lstStyle/>
        <a:p>
          <a:endParaRPr lang="es-PE"/>
        </a:p>
      </dgm:t>
    </dgm:pt>
    <dgm:pt modelId="{05C475FE-5C77-47F1-A89A-EA0F26F0987C}" type="pres">
      <dgm:prSet presAssocID="{7B86EABD-3DA0-469E-AF3F-5262B1FFBE08}" presName="parTrans" presStyleLbl="bgSibTrans2D1" presStyleIdx="2" presStyleCnt="3"/>
      <dgm:spPr/>
      <dgm:t>
        <a:bodyPr/>
        <a:lstStyle/>
        <a:p>
          <a:endParaRPr lang="es-PE"/>
        </a:p>
      </dgm:t>
    </dgm:pt>
    <dgm:pt modelId="{B2598479-2368-4B0C-91B2-F7E0D45B52A8}" type="pres">
      <dgm:prSet presAssocID="{A20AAA10-A97E-4861-B6AA-39AA84BB38A0}" presName="node" presStyleLbl="node1" presStyleIdx="2" presStyleCnt="3" custScaleX="115647" custRadScaleRad="113513" custRadScaleInc="7124">
        <dgm:presLayoutVars>
          <dgm:bulletEnabled val="1"/>
        </dgm:presLayoutVars>
      </dgm:prSet>
      <dgm:spPr/>
      <dgm:t>
        <a:bodyPr/>
        <a:lstStyle/>
        <a:p>
          <a:endParaRPr lang="es-PE"/>
        </a:p>
      </dgm:t>
    </dgm:pt>
  </dgm:ptLst>
  <dgm:cxnLst>
    <dgm:cxn modelId="{24E10454-F8DC-4A83-B9F1-1AF8C23D8B9C}" type="presOf" srcId="{B597078A-F598-444A-B58C-58B00F2AD4D9}" destId="{BA5F5FBC-B7E3-41C9-8374-A599E336665F}" srcOrd="0" destOrd="0" presId="urn:microsoft.com/office/officeart/2005/8/layout/radial4"/>
    <dgm:cxn modelId="{9880DCE2-CC1E-46D7-AE83-E2FF161B75DC}" srcId="{E027867E-CD07-4D29-B71A-CC3C43B01D82}" destId="{B597078A-F598-444A-B58C-58B00F2AD4D9}" srcOrd="1" destOrd="0" parTransId="{7A82BC18-8FB6-4907-BCFE-14C08D2CCB36}" sibTransId="{B832602E-CB18-41A1-9899-D459C501B850}"/>
    <dgm:cxn modelId="{AA2BD3D0-C8CF-4B99-98F6-77212A2BAC37}" type="presOf" srcId="{7B86EABD-3DA0-469E-AF3F-5262B1FFBE08}" destId="{05C475FE-5C77-47F1-A89A-EA0F26F0987C}" srcOrd="0" destOrd="0" presId="urn:microsoft.com/office/officeart/2005/8/layout/radial4"/>
    <dgm:cxn modelId="{6C870D85-22D8-490B-89C1-350D14F3F44F}" type="presOf" srcId="{7A82BC18-8FB6-4907-BCFE-14C08D2CCB36}" destId="{6D136927-642F-4B9C-91A5-72B04C9A386C}" srcOrd="0" destOrd="0" presId="urn:microsoft.com/office/officeart/2005/8/layout/radial4"/>
    <dgm:cxn modelId="{A05BF280-5856-45A1-8162-15FF1E6EBE21}" type="presOf" srcId="{B5AB968B-2CDC-406E-B132-A010D6B72929}" destId="{0EF4B074-2351-4B1E-BD36-D7586F78F847}" srcOrd="0" destOrd="0" presId="urn:microsoft.com/office/officeart/2005/8/layout/radial4"/>
    <dgm:cxn modelId="{5740EB8C-6FC9-475E-AB3F-17FD1E01BF58}" type="presOf" srcId="{35F92E63-357E-49C1-B272-9570C246D37A}" destId="{4A579311-E766-45BB-824B-23B8F416B888}" srcOrd="0" destOrd="0" presId="urn:microsoft.com/office/officeart/2005/8/layout/radial4"/>
    <dgm:cxn modelId="{20226801-0F64-4BA5-8F54-ABBA71C3D0DC}" srcId="{E027867E-CD07-4D29-B71A-CC3C43B01D82}" destId="{B5AB968B-2CDC-406E-B132-A010D6B72929}" srcOrd="0" destOrd="0" parTransId="{35F92E63-357E-49C1-B272-9570C246D37A}" sibTransId="{E9684A4E-BFF0-4A72-9E82-0E8FDEC19B56}"/>
    <dgm:cxn modelId="{369C5ECA-6949-4A93-B81B-E6325E0C2903}" srcId="{7F1166F7-603F-41DF-901D-B30AF415F3CC}" destId="{E027867E-CD07-4D29-B71A-CC3C43B01D82}" srcOrd="0" destOrd="0" parTransId="{3882026A-6957-4DDF-BA63-1A7B1E18BDE8}" sibTransId="{925B2911-0B27-4C95-BB82-36149632654A}"/>
    <dgm:cxn modelId="{40E3315B-9977-484E-BAF7-D766972159CD}" type="presOf" srcId="{7F1166F7-603F-41DF-901D-B30AF415F3CC}" destId="{E9680D3F-9DBF-4123-B427-0FF44233F136}" srcOrd="0" destOrd="0" presId="urn:microsoft.com/office/officeart/2005/8/layout/radial4"/>
    <dgm:cxn modelId="{461F6F30-2324-4966-8632-C830278F4897}" type="presOf" srcId="{E027867E-CD07-4D29-B71A-CC3C43B01D82}" destId="{63EC1FC0-AA51-40A9-B5B9-15285F1C07C9}" srcOrd="0" destOrd="0" presId="urn:microsoft.com/office/officeart/2005/8/layout/radial4"/>
    <dgm:cxn modelId="{F55A1960-D8F5-41B0-9948-5C6AE593F300}" srcId="{7F1166F7-603F-41DF-901D-B30AF415F3CC}" destId="{3E61E8FB-9719-4D2F-A133-52CA3998069E}" srcOrd="1" destOrd="0" parTransId="{6DEF7114-6FFB-402B-B611-DAAF36B95D8E}" sibTransId="{9B34381F-2F9C-4965-A087-769EA8E0C158}"/>
    <dgm:cxn modelId="{A378FC24-B32D-4DE5-A1FC-071441192A5C}" type="presOf" srcId="{A20AAA10-A97E-4861-B6AA-39AA84BB38A0}" destId="{B2598479-2368-4B0C-91B2-F7E0D45B52A8}" srcOrd="0" destOrd="0" presId="urn:microsoft.com/office/officeart/2005/8/layout/radial4"/>
    <dgm:cxn modelId="{14D9C500-2585-4E61-956D-5BBBD1ACF6A9}" srcId="{E027867E-CD07-4D29-B71A-CC3C43B01D82}" destId="{A20AAA10-A97E-4861-B6AA-39AA84BB38A0}" srcOrd="2" destOrd="0" parTransId="{7B86EABD-3DA0-469E-AF3F-5262B1FFBE08}" sibTransId="{B38EC9C9-5AC7-4B7B-8404-AC0822112963}"/>
    <dgm:cxn modelId="{4875FE6E-C3AB-432A-8B56-408316657EC2}" type="presParOf" srcId="{E9680D3F-9DBF-4123-B427-0FF44233F136}" destId="{63EC1FC0-AA51-40A9-B5B9-15285F1C07C9}" srcOrd="0" destOrd="0" presId="urn:microsoft.com/office/officeart/2005/8/layout/radial4"/>
    <dgm:cxn modelId="{A16CD11C-7735-4CE8-83EA-E2E9B9BE2454}" type="presParOf" srcId="{E9680D3F-9DBF-4123-B427-0FF44233F136}" destId="{4A579311-E766-45BB-824B-23B8F416B888}" srcOrd="1" destOrd="0" presId="urn:microsoft.com/office/officeart/2005/8/layout/radial4"/>
    <dgm:cxn modelId="{4BA143F4-46AD-4340-9576-8506ECF54398}" type="presParOf" srcId="{E9680D3F-9DBF-4123-B427-0FF44233F136}" destId="{0EF4B074-2351-4B1E-BD36-D7586F78F847}" srcOrd="2" destOrd="0" presId="urn:microsoft.com/office/officeart/2005/8/layout/radial4"/>
    <dgm:cxn modelId="{E8987CCF-3442-45E7-A4EF-1E077000C12E}" type="presParOf" srcId="{E9680D3F-9DBF-4123-B427-0FF44233F136}" destId="{6D136927-642F-4B9C-91A5-72B04C9A386C}" srcOrd="3" destOrd="0" presId="urn:microsoft.com/office/officeart/2005/8/layout/radial4"/>
    <dgm:cxn modelId="{EC3EF07C-2A1C-4687-A27B-686019ED051B}" type="presParOf" srcId="{E9680D3F-9DBF-4123-B427-0FF44233F136}" destId="{BA5F5FBC-B7E3-41C9-8374-A599E336665F}" srcOrd="4" destOrd="0" presId="urn:microsoft.com/office/officeart/2005/8/layout/radial4"/>
    <dgm:cxn modelId="{6A601D54-E1DB-49D6-81C7-2C1859B6FF0C}" type="presParOf" srcId="{E9680D3F-9DBF-4123-B427-0FF44233F136}" destId="{05C475FE-5C77-47F1-A89A-EA0F26F0987C}" srcOrd="5" destOrd="0" presId="urn:microsoft.com/office/officeart/2005/8/layout/radial4"/>
    <dgm:cxn modelId="{90E7B437-E176-40FB-8E68-F2E60C4A6E37}" type="presParOf" srcId="{E9680D3F-9DBF-4123-B427-0FF44233F136}" destId="{B2598479-2368-4B0C-91B2-F7E0D45B52A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15154F-2818-4DC5-A666-F5E52D4A26B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S"/>
        </a:p>
      </dgm:t>
    </dgm:pt>
    <dgm:pt modelId="{2FCD69D5-423B-4728-B679-DC94C2C7E210}">
      <dgm:prSet phldrT="[Texto]"/>
      <dgm:spPr/>
      <dgm:t>
        <a:bodyPr/>
        <a:lstStyle/>
        <a:p>
          <a:r>
            <a:rPr lang="es-ES" dirty="0"/>
            <a:t>DENUNCIA POLICIAL </a:t>
          </a:r>
        </a:p>
      </dgm:t>
    </dgm:pt>
    <dgm:pt modelId="{59CC41A4-F7ED-49D0-A087-4B44C6952D53}" type="parTrans" cxnId="{D837DA6C-94C1-45E6-829E-DB3CE3198BB2}">
      <dgm:prSet/>
      <dgm:spPr/>
      <dgm:t>
        <a:bodyPr/>
        <a:lstStyle/>
        <a:p>
          <a:endParaRPr lang="es-ES"/>
        </a:p>
      </dgm:t>
    </dgm:pt>
    <dgm:pt modelId="{882CABA9-E5B3-487B-B10D-F5D6AF00EEC8}" type="sibTrans" cxnId="{D837DA6C-94C1-45E6-829E-DB3CE3198BB2}">
      <dgm:prSet/>
      <dgm:spPr/>
      <dgm:t>
        <a:bodyPr/>
        <a:lstStyle/>
        <a:p>
          <a:endParaRPr lang="es-ES"/>
        </a:p>
      </dgm:t>
    </dgm:pt>
    <dgm:pt modelId="{8E1EABAB-9B94-440F-B93A-5FB5CA56FAAA}">
      <dgm:prSet phldrT="[Texto]"/>
      <dgm:spPr>
        <a:solidFill>
          <a:schemeClr val="accent6">
            <a:lumMod val="60000"/>
            <a:lumOff val="40000"/>
          </a:schemeClr>
        </a:solidFill>
      </dgm:spPr>
      <dgm:t>
        <a:bodyPr/>
        <a:lstStyle/>
        <a:p>
          <a:r>
            <a:rPr lang="es-ES"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REMITE DENUNCIA </a:t>
          </a:r>
        </a:p>
      </dgm:t>
    </dgm:pt>
    <dgm:pt modelId="{A2340A48-CD02-485E-88A3-7D0C71C74CF2}" type="parTrans" cxnId="{D400523E-0EA2-4BE6-A4E0-97CCE0C036CC}">
      <dgm:prSet/>
      <dgm:spPr/>
      <dgm:t>
        <a:bodyPr/>
        <a:lstStyle/>
        <a:p>
          <a:endParaRPr lang="es-ES"/>
        </a:p>
      </dgm:t>
    </dgm:pt>
    <dgm:pt modelId="{A527E972-A17B-4A00-A618-0EE560F72C2A}" type="sibTrans" cxnId="{D400523E-0EA2-4BE6-A4E0-97CCE0C036CC}">
      <dgm:prSet/>
      <dgm:spPr/>
      <dgm:t>
        <a:bodyPr/>
        <a:lstStyle/>
        <a:p>
          <a:endParaRPr lang="es-ES"/>
        </a:p>
      </dgm:t>
    </dgm:pt>
    <dgm:pt modelId="{3976AB0B-29E8-41DC-907A-8C6F9BFE0A55}">
      <dgm:prSet phldrT="[Texto]"/>
      <dgm:spPr/>
      <dgm:t>
        <a:bodyPr/>
        <a:lstStyle/>
        <a:p>
          <a:r>
            <a:rPr lang="es-ES" dirty="0"/>
            <a:t>JUEZ DE FAMILIA </a:t>
          </a:r>
        </a:p>
      </dgm:t>
    </dgm:pt>
    <dgm:pt modelId="{BBBF3A3D-8A83-4FC8-9B81-81F1EA110448}" type="parTrans" cxnId="{D1D57370-51B3-4275-A456-B6BC21A294F0}">
      <dgm:prSet/>
      <dgm:spPr/>
      <dgm:t>
        <a:bodyPr/>
        <a:lstStyle/>
        <a:p>
          <a:endParaRPr lang="es-ES"/>
        </a:p>
      </dgm:t>
    </dgm:pt>
    <dgm:pt modelId="{78E43D15-1B6D-4FE0-8FB0-0E464A305B48}" type="sibTrans" cxnId="{D1D57370-51B3-4275-A456-B6BC21A294F0}">
      <dgm:prSet/>
      <dgm:spPr/>
      <dgm:t>
        <a:bodyPr/>
        <a:lstStyle/>
        <a:p>
          <a:endParaRPr lang="es-ES"/>
        </a:p>
      </dgm:t>
    </dgm:pt>
    <dgm:pt modelId="{ACBC6833-A386-4B45-9780-3394D7F018E4}">
      <dgm:prSet phldrT="[Texto]"/>
      <dgm:spPr>
        <a:solidFill>
          <a:schemeClr val="accent2">
            <a:lumMod val="40000"/>
            <a:lumOff val="60000"/>
            <a:alpha val="90000"/>
          </a:schemeClr>
        </a:solidFill>
        <a:ln>
          <a:solidFill>
            <a:schemeClr val="accent2">
              <a:lumMod val="60000"/>
              <a:lumOff val="40000"/>
            </a:schemeClr>
          </a:solidFill>
        </a:ln>
      </dgm:spPr>
      <dgm:t>
        <a:bodyPr/>
        <a:lstStyle/>
        <a:p>
          <a:r>
            <a:rPr lang="es-ES" b="1" cap="none" spc="0" dirty="0" smtClean="0">
              <a:ln w="22225">
                <a:solidFill>
                  <a:schemeClr val="accent2"/>
                </a:solidFill>
                <a:prstDash val="solid"/>
              </a:ln>
              <a:solidFill>
                <a:schemeClr val="accent2">
                  <a:lumMod val="40000"/>
                  <a:lumOff val="60000"/>
                </a:schemeClr>
              </a:solidFill>
              <a:effectLst/>
              <a:latin typeface="+mn-lt"/>
            </a:rPr>
            <a:t> </a:t>
          </a:r>
          <a:r>
            <a:rPr lang="es-ES"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RESUELVE</a:t>
          </a:r>
          <a:endParaRPr lang="es-ES"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dgm:t>
    </dgm:pt>
    <dgm:pt modelId="{EBF5A523-1DF3-4C0B-9533-1A9CB8A0E27A}" type="parTrans" cxnId="{C4ECD96E-8BEC-41FC-B14E-1FB72225C288}">
      <dgm:prSet/>
      <dgm:spPr/>
      <dgm:t>
        <a:bodyPr/>
        <a:lstStyle/>
        <a:p>
          <a:endParaRPr lang="es-ES"/>
        </a:p>
      </dgm:t>
    </dgm:pt>
    <dgm:pt modelId="{B76EDEAE-9CC5-418C-81BA-03BD9472A366}" type="sibTrans" cxnId="{C4ECD96E-8BEC-41FC-B14E-1FB72225C288}">
      <dgm:prSet/>
      <dgm:spPr/>
      <dgm:t>
        <a:bodyPr/>
        <a:lstStyle/>
        <a:p>
          <a:endParaRPr lang="es-ES"/>
        </a:p>
      </dgm:t>
    </dgm:pt>
    <dgm:pt modelId="{5D7DEB2A-16F4-4B2E-9AC9-E2363E9C877C}">
      <dgm:prSet phldrT="[Texto]"/>
      <dgm:spPr/>
      <dgm:t>
        <a:bodyPr/>
        <a:lstStyle/>
        <a:p>
          <a:r>
            <a:rPr lang="es-ES" dirty="0"/>
            <a:t>FISCAL PENAL</a:t>
          </a:r>
        </a:p>
      </dgm:t>
    </dgm:pt>
    <dgm:pt modelId="{829C2BFD-D605-4E0C-A1BA-16016A32D0B3}" type="parTrans" cxnId="{8F821B7A-4893-4CB7-AB08-851B16B196C7}">
      <dgm:prSet/>
      <dgm:spPr/>
      <dgm:t>
        <a:bodyPr/>
        <a:lstStyle/>
        <a:p>
          <a:endParaRPr lang="es-ES"/>
        </a:p>
      </dgm:t>
    </dgm:pt>
    <dgm:pt modelId="{517078C5-9426-4145-8B69-83C60CD2746B}" type="sibTrans" cxnId="{8F821B7A-4893-4CB7-AB08-851B16B196C7}">
      <dgm:prSet/>
      <dgm:spPr/>
      <dgm:t>
        <a:bodyPr/>
        <a:lstStyle/>
        <a:p>
          <a:endParaRPr lang="es-ES"/>
        </a:p>
      </dgm:t>
    </dgm:pt>
    <dgm:pt modelId="{7FA39DE2-649A-4658-AAC2-D368199A0CD5}">
      <dgm:prSet phldrT="[Texto]"/>
      <dgm:spPr>
        <a:solidFill>
          <a:srgbClr val="0070C0"/>
        </a:solidFill>
      </dgm:spPr>
      <dgm:t>
        <a:bodyPr/>
        <a:lstStyle/>
        <a:p>
          <a:r>
            <a:rPr lang="es-ES" b="1" cap="none" spc="0" dirty="0">
              <a:ln w="22225">
                <a:solidFill>
                  <a:schemeClr val="accent2"/>
                </a:solidFill>
                <a:prstDash val="solid"/>
              </a:ln>
              <a:solidFill>
                <a:schemeClr val="accent2">
                  <a:lumMod val="40000"/>
                  <a:lumOff val="60000"/>
                </a:schemeClr>
              </a:solidFill>
              <a:effectLst/>
            </a:rPr>
            <a:t>JUZGADO DE PAZ LETRADO</a:t>
          </a:r>
        </a:p>
      </dgm:t>
    </dgm:pt>
    <dgm:pt modelId="{952DA34E-5AF9-42A7-9813-BDED24ED8FF1}" type="parTrans" cxnId="{1FCE35F8-45B9-4DD7-8E03-3A27B66D339F}">
      <dgm:prSet/>
      <dgm:spPr/>
      <dgm:t>
        <a:bodyPr/>
        <a:lstStyle/>
        <a:p>
          <a:endParaRPr lang="es-ES"/>
        </a:p>
      </dgm:t>
    </dgm:pt>
    <dgm:pt modelId="{6FB719F0-7020-4A17-96A5-2E06C3F333AF}" type="sibTrans" cxnId="{1FCE35F8-45B9-4DD7-8E03-3A27B66D339F}">
      <dgm:prSet/>
      <dgm:spPr/>
      <dgm:t>
        <a:bodyPr/>
        <a:lstStyle/>
        <a:p>
          <a:endParaRPr lang="es-ES"/>
        </a:p>
      </dgm:t>
    </dgm:pt>
    <dgm:pt modelId="{1808BD91-0FED-4256-9E34-98AC5DB33889}">
      <dgm:prSet phldrT="[Texto]"/>
      <dgm:spPr>
        <a:solidFill>
          <a:schemeClr val="accent6">
            <a:lumMod val="60000"/>
            <a:lumOff val="40000"/>
          </a:schemeClr>
        </a:solidFill>
      </dgm:spPr>
      <dgm:t>
        <a:bodyPr/>
        <a:lstStyle/>
        <a:p>
          <a:endParaRPr lang="es-ES" dirty="0">
            <a:latin typeface="Arial" panose="020B0604020202020204" pitchFamily="34" charset="0"/>
            <a:cs typeface="Arial" panose="020B0604020202020204" pitchFamily="34" charset="0"/>
          </a:endParaRPr>
        </a:p>
      </dgm:t>
    </dgm:pt>
    <dgm:pt modelId="{56239470-35F8-4996-8A1C-531369E3F86E}" type="parTrans" cxnId="{7F7F03E1-2265-4425-A313-906332DA1B9E}">
      <dgm:prSet/>
      <dgm:spPr/>
      <dgm:t>
        <a:bodyPr/>
        <a:lstStyle/>
        <a:p>
          <a:endParaRPr lang="es-ES"/>
        </a:p>
      </dgm:t>
    </dgm:pt>
    <dgm:pt modelId="{3A2601A1-2129-4A23-97C1-DD01029CE945}" type="sibTrans" cxnId="{7F7F03E1-2265-4425-A313-906332DA1B9E}">
      <dgm:prSet/>
      <dgm:spPr/>
      <dgm:t>
        <a:bodyPr/>
        <a:lstStyle/>
        <a:p>
          <a:endParaRPr lang="es-ES"/>
        </a:p>
      </dgm:t>
    </dgm:pt>
    <dgm:pt modelId="{85AD5002-BFC8-45F1-BBF6-4D427ACCFC56}">
      <dgm:prSet phldrT="[Texto]"/>
      <dgm:spPr>
        <a:solidFill>
          <a:schemeClr val="accent6">
            <a:lumMod val="60000"/>
            <a:lumOff val="40000"/>
          </a:schemeClr>
        </a:solidFill>
      </dgm:spPr>
      <dgm:t>
        <a:bodyPr/>
        <a:lstStyle/>
        <a:p>
          <a:r>
            <a:rPr lang="es-ES"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 HORAS </a:t>
          </a:r>
        </a:p>
      </dgm:t>
    </dgm:pt>
    <dgm:pt modelId="{3B95D70A-549F-4682-AE5B-A805637A8E96}" type="parTrans" cxnId="{80962D30-C195-49C6-9920-7C12BDE1E9DE}">
      <dgm:prSet/>
      <dgm:spPr/>
      <dgm:t>
        <a:bodyPr/>
        <a:lstStyle/>
        <a:p>
          <a:endParaRPr lang="es-ES"/>
        </a:p>
      </dgm:t>
    </dgm:pt>
    <dgm:pt modelId="{D697A82F-A4F6-4E9D-96D8-7BEA073E5FBF}" type="sibTrans" cxnId="{80962D30-C195-49C6-9920-7C12BDE1E9DE}">
      <dgm:prSet/>
      <dgm:spPr/>
      <dgm:t>
        <a:bodyPr/>
        <a:lstStyle/>
        <a:p>
          <a:endParaRPr lang="es-ES"/>
        </a:p>
      </dgm:t>
    </dgm:pt>
    <dgm:pt modelId="{ABCF8BDA-81F7-4E93-B5DA-5F5B2E98E049}">
      <dgm:prSet phldrT="[Texto]"/>
      <dgm:spPr>
        <a:solidFill>
          <a:schemeClr val="accent2">
            <a:lumMod val="40000"/>
            <a:lumOff val="60000"/>
            <a:alpha val="90000"/>
          </a:schemeClr>
        </a:solidFill>
        <a:ln>
          <a:solidFill>
            <a:schemeClr val="accent2">
              <a:lumMod val="60000"/>
              <a:lumOff val="40000"/>
            </a:schemeClr>
          </a:solidFill>
        </a:ln>
      </dgm:spPr>
      <dgm:t>
        <a:bodyPr/>
        <a:lstStyle/>
        <a:p>
          <a:endParaRPr lang="es-ES" dirty="0"/>
        </a:p>
      </dgm:t>
    </dgm:pt>
    <dgm:pt modelId="{440E22CE-5178-4C8B-880C-0A36C12040BC}" type="parTrans" cxnId="{5F5ED0A8-30C8-4B0B-BD11-6F0F2259CC81}">
      <dgm:prSet/>
      <dgm:spPr/>
      <dgm:t>
        <a:bodyPr/>
        <a:lstStyle/>
        <a:p>
          <a:endParaRPr lang="es-ES"/>
        </a:p>
      </dgm:t>
    </dgm:pt>
    <dgm:pt modelId="{1D56664F-2D7E-41BF-8420-212EED52795C}" type="sibTrans" cxnId="{5F5ED0A8-30C8-4B0B-BD11-6F0F2259CC81}">
      <dgm:prSet/>
      <dgm:spPr/>
      <dgm:t>
        <a:bodyPr/>
        <a:lstStyle/>
        <a:p>
          <a:endParaRPr lang="es-ES"/>
        </a:p>
      </dgm:t>
    </dgm:pt>
    <dgm:pt modelId="{5B092C9C-0D7A-49FB-B249-A4F9818C990F}">
      <dgm:prSet phldrT="[Texto]"/>
      <dgm:spPr>
        <a:solidFill>
          <a:schemeClr val="accent2">
            <a:lumMod val="40000"/>
            <a:lumOff val="60000"/>
            <a:alpha val="90000"/>
          </a:schemeClr>
        </a:solidFill>
        <a:ln>
          <a:solidFill>
            <a:schemeClr val="accent2">
              <a:lumMod val="60000"/>
              <a:lumOff val="40000"/>
            </a:schemeClr>
          </a:solidFill>
        </a:ln>
      </dgm:spPr>
      <dgm:t>
        <a:bodyPr/>
        <a:lstStyle/>
        <a:p>
          <a:r>
            <a:rPr lang="es-ES" b="1" cap="none" spc="0" dirty="0">
              <a:ln w="22225">
                <a:solidFill>
                  <a:schemeClr val="accent2"/>
                </a:solidFill>
                <a:prstDash val="solid"/>
              </a:ln>
              <a:solidFill>
                <a:schemeClr val="accent2">
                  <a:lumMod val="40000"/>
                  <a:lumOff val="60000"/>
                </a:schemeClr>
              </a:solidFill>
              <a:effectLst/>
              <a:latin typeface="+mn-lt"/>
            </a:rPr>
            <a:t> </a:t>
          </a:r>
          <a:r>
            <a:rPr lang="es-ES" b="1" cap="none" spc="0" dirty="0" smtClean="0">
              <a:ln w="22225">
                <a:solidFill>
                  <a:schemeClr val="accent2"/>
                </a:solidFill>
                <a:prstDash val="solid"/>
              </a:ln>
              <a:solidFill>
                <a:schemeClr val="accent2">
                  <a:lumMod val="40000"/>
                  <a:lumOff val="60000"/>
                </a:schemeClr>
              </a:solidFill>
              <a:effectLst/>
              <a:latin typeface="+mn-lt"/>
            </a:rPr>
            <a:t>24 Y 48 HORAS </a:t>
          </a:r>
          <a:endParaRPr lang="es-ES" dirty="0">
            <a:latin typeface="+mn-lt"/>
          </a:endParaRPr>
        </a:p>
      </dgm:t>
    </dgm:pt>
    <dgm:pt modelId="{B236FFA1-FFB8-4218-95F6-D2BE47FB1E9C}" type="parTrans" cxnId="{2FA9E09A-6D28-451D-8263-5A871C7EA670}">
      <dgm:prSet/>
      <dgm:spPr/>
      <dgm:t>
        <a:bodyPr/>
        <a:lstStyle/>
        <a:p>
          <a:endParaRPr lang="es-ES"/>
        </a:p>
      </dgm:t>
    </dgm:pt>
    <dgm:pt modelId="{C995C035-5987-43C4-9DBF-A815ACD8BDF1}" type="sibTrans" cxnId="{2FA9E09A-6D28-451D-8263-5A871C7EA670}">
      <dgm:prSet/>
      <dgm:spPr/>
      <dgm:t>
        <a:bodyPr/>
        <a:lstStyle/>
        <a:p>
          <a:endParaRPr lang="es-ES"/>
        </a:p>
      </dgm:t>
    </dgm:pt>
    <dgm:pt modelId="{B6115AC7-DC28-4236-821B-2E0F281BD490}">
      <dgm:prSet phldrT="[Texto]"/>
      <dgm:spPr>
        <a:solidFill>
          <a:schemeClr val="accent2">
            <a:lumMod val="40000"/>
            <a:lumOff val="60000"/>
            <a:alpha val="90000"/>
          </a:schemeClr>
        </a:solidFill>
        <a:ln>
          <a:solidFill>
            <a:schemeClr val="accent2">
              <a:lumMod val="60000"/>
              <a:lumOff val="40000"/>
            </a:schemeClr>
          </a:solidFill>
        </a:ln>
      </dgm:spPr>
      <dgm:t>
        <a:bodyPr/>
        <a:lstStyle/>
        <a:p>
          <a:endParaRPr lang="es-ES" b="1" cap="none" spc="0" dirty="0">
            <a:ln w="22225">
              <a:solidFill>
                <a:schemeClr val="accent2"/>
              </a:solidFill>
              <a:prstDash val="solid"/>
            </a:ln>
            <a:solidFill>
              <a:schemeClr val="accent2">
                <a:lumMod val="40000"/>
                <a:lumOff val="60000"/>
              </a:schemeClr>
            </a:solidFill>
            <a:effectLst/>
            <a:latin typeface="+mn-lt"/>
          </a:endParaRPr>
        </a:p>
      </dgm:t>
    </dgm:pt>
    <dgm:pt modelId="{D60C87E9-3D00-4EC4-A705-633305453258}" type="parTrans" cxnId="{54869AC2-AEC4-422F-B242-13E172F17B38}">
      <dgm:prSet/>
      <dgm:spPr/>
      <dgm:t>
        <a:bodyPr/>
        <a:lstStyle/>
        <a:p>
          <a:endParaRPr lang="es-ES"/>
        </a:p>
      </dgm:t>
    </dgm:pt>
    <dgm:pt modelId="{73F24A85-15E3-46FD-A56F-77E834546DB4}" type="sibTrans" cxnId="{54869AC2-AEC4-422F-B242-13E172F17B38}">
      <dgm:prSet/>
      <dgm:spPr/>
      <dgm:t>
        <a:bodyPr/>
        <a:lstStyle/>
        <a:p>
          <a:endParaRPr lang="es-ES"/>
        </a:p>
      </dgm:t>
    </dgm:pt>
    <dgm:pt modelId="{DF5D8004-F980-4674-86F4-9A1F959BA536}">
      <dgm:prSet phldrT="[Texto]"/>
      <dgm:spPr>
        <a:solidFill>
          <a:srgbClr val="0070C0"/>
        </a:solidFill>
      </dgm:spPr>
      <dgm:t>
        <a:bodyPr/>
        <a:lstStyle/>
        <a:p>
          <a:endParaRPr lang="es-ES" dirty="0"/>
        </a:p>
      </dgm:t>
    </dgm:pt>
    <dgm:pt modelId="{BE363934-ECDC-431F-BCAC-B8D9C4928CDF}" type="parTrans" cxnId="{CD360607-1494-4DDA-BFD7-6020D1C2617D}">
      <dgm:prSet/>
      <dgm:spPr/>
      <dgm:t>
        <a:bodyPr/>
        <a:lstStyle/>
        <a:p>
          <a:endParaRPr lang="es-ES"/>
        </a:p>
      </dgm:t>
    </dgm:pt>
    <dgm:pt modelId="{7AF8559B-1FD8-47D4-8C02-A85814D4BB34}" type="sibTrans" cxnId="{CD360607-1494-4DDA-BFD7-6020D1C2617D}">
      <dgm:prSet/>
      <dgm:spPr/>
      <dgm:t>
        <a:bodyPr/>
        <a:lstStyle/>
        <a:p>
          <a:endParaRPr lang="es-ES"/>
        </a:p>
      </dgm:t>
    </dgm:pt>
    <dgm:pt modelId="{6C65553D-09A2-48D9-A2A2-7D44B45486AB}">
      <dgm:prSet phldrT="[Texto]"/>
      <dgm:spPr>
        <a:solidFill>
          <a:srgbClr val="0070C0"/>
        </a:solidFill>
      </dgm:spPr>
      <dgm:t>
        <a:bodyPr/>
        <a:lstStyle/>
        <a:p>
          <a:endParaRPr lang="es-ES" dirty="0"/>
        </a:p>
      </dgm:t>
    </dgm:pt>
    <dgm:pt modelId="{75BF7083-503E-4C0C-A421-2D83EC3F3C7A}" type="parTrans" cxnId="{071A0200-D13F-4E05-829F-7BA7FBEE0B38}">
      <dgm:prSet/>
      <dgm:spPr/>
      <dgm:t>
        <a:bodyPr/>
        <a:lstStyle/>
        <a:p>
          <a:endParaRPr lang="es-ES"/>
        </a:p>
      </dgm:t>
    </dgm:pt>
    <dgm:pt modelId="{2EA58BE3-4E25-434C-B425-02FDDEBB9940}" type="sibTrans" cxnId="{071A0200-D13F-4E05-829F-7BA7FBEE0B38}">
      <dgm:prSet/>
      <dgm:spPr/>
      <dgm:t>
        <a:bodyPr/>
        <a:lstStyle/>
        <a:p>
          <a:endParaRPr lang="es-ES"/>
        </a:p>
      </dgm:t>
    </dgm:pt>
    <dgm:pt modelId="{F519C073-4214-46F3-9548-2E57448CFF82}">
      <dgm:prSet phldrT="[Texto]"/>
      <dgm:spPr>
        <a:solidFill>
          <a:srgbClr val="0070C0"/>
        </a:solidFill>
      </dgm:spPr>
      <dgm:t>
        <a:bodyPr/>
        <a:lstStyle/>
        <a:p>
          <a:r>
            <a:rPr lang="es-ES" b="1" cap="none" spc="0" dirty="0">
              <a:ln w="22225">
                <a:solidFill>
                  <a:schemeClr val="accent2"/>
                </a:solidFill>
                <a:prstDash val="solid"/>
              </a:ln>
              <a:solidFill>
                <a:schemeClr val="accent2">
                  <a:lumMod val="40000"/>
                  <a:lumOff val="60000"/>
                </a:schemeClr>
              </a:solidFill>
              <a:effectLst/>
            </a:rPr>
            <a:t>- JUEZ PENAL </a:t>
          </a:r>
        </a:p>
      </dgm:t>
    </dgm:pt>
    <dgm:pt modelId="{AF0A9CA3-4434-4170-850C-9B605959A070}" type="parTrans" cxnId="{2C15B7C7-9F91-4376-B8A2-73EFF8AB8F86}">
      <dgm:prSet/>
      <dgm:spPr/>
      <dgm:t>
        <a:bodyPr/>
        <a:lstStyle/>
        <a:p>
          <a:endParaRPr lang="es-ES"/>
        </a:p>
      </dgm:t>
    </dgm:pt>
    <dgm:pt modelId="{60D75001-6B9F-4495-A50B-1DEDB2069717}" type="sibTrans" cxnId="{2C15B7C7-9F91-4376-B8A2-73EFF8AB8F86}">
      <dgm:prSet/>
      <dgm:spPr/>
      <dgm:t>
        <a:bodyPr/>
        <a:lstStyle/>
        <a:p>
          <a:endParaRPr lang="es-ES"/>
        </a:p>
      </dgm:t>
    </dgm:pt>
    <dgm:pt modelId="{1B6FC179-A8D4-4635-9C72-0CB2CE53225A}">
      <dgm:prSet phldrT="[Texto]"/>
      <dgm:spPr>
        <a:solidFill>
          <a:schemeClr val="accent6">
            <a:lumMod val="60000"/>
            <a:lumOff val="40000"/>
          </a:schemeClr>
        </a:solidFill>
      </dgm:spPr>
      <dgm:t>
        <a:bodyPr/>
        <a:lstStyle/>
        <a:p>
          <a:endParaRPr lang="es-ES"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B2EA205-BBF9-4C67-B72B-365DF7E5BE68}" type="parTrans" cxnId="{644188D7-AD95-43CE-BE77-724E02FD2ED3}">
      <dgm:prSet/>
      <dgm:spPr/>
      <dgm:t>
        <a:bodyPr/>
        <a:lstStyle/>
        <a:p>
          <a:endParaRPr lang="es-ES"/>
        </a:p>
      </dgm:t>
    </dgm:pt>
    <dgm:pt modelId="{A39C52C0-FA4B-4111-B544-0110014E3DCA}" type="sibTrans" cxnId="{644188D7-AD95-43CE-BE77-724E02FD2ED3}">
      <dgm:prSet/>
      <dgm:spPr/>
      <dgm:t>
        <a:bodyPr/>
        <a:lstStyle/>
        <a:p>
          <a:endParaRPr lang="es-ES"/>
        </a:p>
      </dgm:t>
    </dgm:pt>
    <dgm:pt modelId="{81AB93A4-158A-4B64-8EBB-E0AB8A63F75B}">
      <dgm:prSet phldrT="[Texto]"/>
      <dgm:spPr>
        <a:solidFill>
          <a:srgbClr val="0070C0"/>
        </a:solidFill>
      </dgm:spPr>
      <dgm:t>
        <a:bodyPr/>
        <a:lstStyle/>
        <a:p>
          <a:endParaRPr lang="es-ES" b="1" cap="none" spc="0" dirty="0">
            <a:ln w="22225">
              <a:solidFill>
                <a:schemeClr val="accent2"/>
              </a:solidFill>
              <a:prstDash val="solid"/>
            </a:ln>
            <a:solidFill>
              <a:schemeClr val="accent2">
                <a:lumMod val="40000"/>
                <a:lumOff val="60000"/>
              </a:schemeClr>
            </a:solidFill>
            <a:effectLst/>
          </a:endParaRPr>
        </a:p>
      </dgm:t>
    </dgm:pt>
    <dgm:pt modelId="{838E295C-97F5-4ECC-8C2E-F90EF6FACDF9}" type="parTrans" cxnId="{CB0D50E1-C5F5-4F10-A8A8-BAF11C3013AB}">
      <dgm:prSet/>
      <dgm:spPr/>
      <dgm:t>
        <a:bodyPr/>
        <a:lstStyle/>
        <a:p>
          <a:endParaRPr lang="es-ES"/>
        </a:p>
      </dgm:t>
    </dgm:pt>
    <dgm:pt modelId="{154224B8-0D75-4576-873D-D5FD66C42848}" type="sibTrans" cxnId="{CB0D50E1-C5F5-4F10-A8A8-BAF11C3013AB}">
      <dgm:prSet/>
      <dgm:spPr/>
      <dgm:t>
        <a:bodyPr/>
        <a:lstStyle/>
        <a:p>
          <a:endParaRPr lang="es-ES"/>
        </a:p>
      </dgm:t>
    </dgm:pt>
    <dgm:pt modelId="{06443D90-3B98-4365-9DD3-C4875B4171E9}" type="pres">
      <dgm:prSet presAssocID="{B115154F-2818-4DC5-A666-F5E52D4A26B7}" presName="theList" presStyleCnt="0">
        <dgm:presLayoutVars>
          <dgm:dir/>
          <dgm:animLvl val="lvl"/>
          <dgm:resizeHandles val="exact"/>
        </dgm:presLayoutVars>
      </dgm:prSet>
      <dgm:spPr/>
      <dgm:t>
        <a:bodyPr/>
        <a:lstStyle/>
        <a:p>
          <a:endParaRPr lang="es-PE"/>
        </a:p>
      </dgm:t>
    </dgm:pt>
    <dgm:pt modelId="{492970A6-FB03-4D97-AEB6-3A63FB5424A0}" type="pres">
      <dgm:prSet presAssocID="{2FCD69D5-423B-4728-B679-DC94C2C7E210}" presName="compNode" presStyleCnt="0"/>
      <dgm:spPr/>
    </dgm:pt>
    <dgm:pt modelId="{F2F0D28B-989E-4FF1-BD1B-DD7C9EDF5362}" type="pres">
      <dgm:prSet presAssocID="{2FCD69D5-423B-4728-B679-DC94C2C7E210}" presName="noGeometry" presStyleCnt="0"/>
      <dgm:spPr/>
    </dgm:pt>
    <dgm:pt modelId="{A84054D8-F8ED-4C23-9EEA-9402C4F7CB86}" type="pres">
      <dgm:prSet presAssocID="{2FCD69D5-423B-4728-B679-DC94C2C7E210}" presName="childTextVisible" presStyleLbl="bgAccFollowNode1" presStyleIdx="0" presStyleCnt="3" custScaleX="94887" custScaleY="112539">
        <dgm:presLayoutVars>
          <dgm:bulletEnabled val="1"/>
        </dgm:presLayoutVars>
      </dgm:prSet>
      <dgm:spPr/>
      <dgm:t>
        <a:bodyPr/>
        <a:lstStyle/>
        <a:p>
          <a:endParaRPr lang="es-PE"/>
        </a:p>
      </dgm:t>
    </dgm:pt>
    <dgm:pt modelId="{8CC94F71-1331-411F-834F-42E7C2EDDE41}" type="pres">
      <dgm:prSet presAssocID="{2FCD69D5-423B-4728-B679-DC94C2C7E210}" presName="childTextHidden" presStyleLbl="bgAccFollowNode1" presStyleIdx="0" presStyleCnt="3"/>
      <dgm:spPr/>
      <dgm:t>
        <a:bodyPr/>
        <a:lstStyle/>
        <a:p>
          <a:endParaRPr lang="es-PE"/>
        </a:p>
      </dgm:t>
    </dgm:pt>
    <dgm:pt modelId="{9208EACF-DE16-4702-9591-A00F0380192B}" type="pres">
      <dgm:prSet presAssocID="{2FCD69D5-423B-4728-B679-DC94C2C7E210}" presName="parentText" presStyleLbl="node1" presStyleIdx="0" presStyleCnt="3" custScaleX="115659" custScaleY="118935">
        <dgm:presLayoutVars>
          <dgm:chMax val="1"/>
          <dgm:bulletEnabled val="1"/>
        </dgm:presLayoutVars>
      </dgm:prSet>
      <dgm:spPr/>
      <dgm:t>
        <a:bodyPr/>
        <a:lstStyle/>
        <a:p>
          <a:endParaRPr lang="es-PE"/>
        </a:p>
      </dgm:t>
    </dgm:pt>
    <dgm:pt modelId="{4B856473-157F-4A69-81AF-C6F8F956291C}" type="pres">
      <dgm:prSet presAssocID="{2FCD69D5-423B-4728-B679-DC94C2C7E210}" presName="aSpace" presStyleCnt="0"/>
      <dgm:spPr/>
    </dgm:pt>
    <dgm:pt modelId="{9AB6517A-16B8-4C90-87C9-CEECA6224752}" type="pres">
      <dgm:prSet presAssocID="{3976AB0B-29E8-41DC-907A-8C6F9BFE0A55}" presName="compNode" presStyleCnt="0"/>
      <dgm:spPr/>
    </dgm:pt>
    <dgm:pt modelId="{F0F8AB4C-A5C7-44AB-9C3E-BE8CC0E0DB23}" type="pres">
      <dgm:prSet presAssocID="{3976AB0B-29E8-41DC-907A-8C6F9BFE0A55}" presName="noGeometry" presStyleCnt="0"/>
      <dgm:spPr/>
    </dgm:pt>
    <dgm:pt modelId="{FD036818-0929-426D-87E0-37FC2FE596C9}" type="pres">
      <dgm:prSet presAssocID="{3976AB0B-29E8-41DC-907A-8C6F9BFE0A55}" presName="childTextVisible" presStyleLbl="bgAccFollowNode1" presStyleIdx="1" presStyleCnt="3" custScaleY="108337" custLinFactNeighborX="-2545" custLinFactNeighborY="-582">
        <dgm:presLayoutVars>
          <dgm:bulletEnabled val="1"/>
        </dgm:presLayoutVars>
      </dgm:prSet>
      <dgm:spPr/>
      <dgm:t>
        <a:bodyPr/>
        <a:lstStyle/>
        <a:p>
          <a:endParaRPr lang="es-PE"/>
        </a:p>
      </dgm:t>
    </dgm:pt>
    <dgm:pt modelId="{215AC8CD-3DE8-4375-9A36-1A68EA952E94}" type="pres">
      <dgm:prSet presAssocID="{3976AB0B-29E8-41DC-907A-8C6F9BFE0A55}" presName="childTextHidden" presStyleLbl="bgAccFollowNode1" presStyleIdx="1" presStyleCnt="3"/>
      <dgm:spPr/>
      <dgm:t>
        <a:bodyPr/>
        <a:lstStyle/>
        <a:p>
          <a:endParaRPr lang="es-PE"/>
        </a:p>
      </dgm:t>
    </dgm:pt>
    <dgm:pt modelId="{6E2F4661-2A0A-4469-8F79-2BA28C777DBB}" type="pres">
      <dgm:prSet presAssocID="{3976AB0B-29E8-41DC-907A-8C6F9BFE0A55}" presName="parentText" presStyleLbl="node1" presStyleIdx="1" presStyleCnt="3" custScaleX="118866" custScaleY="119006">
        <dgm:presLayoutVars>
          <dgm:chMax val="1"/>
          <dgm:bulletEnabled val="1"/>
        </dgm:presLayoutVars>
      </dgm:prSet>
      <dgm:spPr/>
      <dgm:t>
        <a:bodyPr/>
        <a:lstStyle/>
        <a:p>
          <a:endParaRPr lang="es-PE"/>
        </a:p>
      </dgm:t>
    </dgm:pt>
    <dgm:pt modelId="{46297BB7-0ED9-40B9-9C91-5255A31665B4}" type="pres">
      <dgm:prSet presAssocID="{3976AB0B-29E8-41DC-907A-8C6F9BFE0A55}" presName="aSpace" presStyleCnt="0"/>
      <dgm:spPr/>
    </dgm:pt>
    <dgm:pt modelId="{8B858B24-215F-40C6-8F89-18D524669813}" type="pres">
      <dgm:prSet presAssocID="{5D7DEB2A-16F4-4B2E-9AC9-E2363E9C877C}" presName="compNode" presStyleCnt="0"/>
      <dgm:spPr/>
    </dgm:pt>
    <dgm:pt modelId="{21FC6741-F392-415D-B46A-0A4FC380181F}" type="pres">
      <dgm:prSet presAssocID="{5D7DEB2A-16F4-4B2E-9AC9-E2363E9C877C}" presName="noGeometry" presStyleCnt="0"/>
      <dgm:spPr/>
    </dgm:pt>
    <dgm:pt modelId="{FF8945C5-6F06-4AE5-9924-C994EC5E2E06}" type="pres">
      <dgm:prSet presAssocID="{5D7DEB2A-16F4-4B2E-9AC9-E2363E9C877C}" presName="childTextVisible" presStyleLbl="bgAccFollowNode1" presStyleIdx="2" presStyleCnt="3" custScaleX="85544" custScaleY="103018" custLinFactNeighborX="7458" custLinFactNeighborY="2087">
        <dgm:presLayoutVars>
          <dgm:bulletEnabled val="1"/>
        </dgm:presLayoutVars>
      </dgm:prSet>
      <dgm:spPr/>
      <dgm:t>
        <a:bodyPr/>
        <a:lstStyle/>
        <a:p>
          <a:endParaRPr lang="es-PE"/>
        </a:p>
      </dgm:t>
    </dgm:pt>
    <dgm:pt modelId="{05EAC154-B6BE-43B9-A011-8F5C4340E40F}" type="pres">
      <dgm:prSet presAssocID="{5D7DEB2A-16F4-4B2E-9AC9-E2363E9C877C}" presName="childTextHidden" presStyleLbl="bgAccFollowNode1" presStyleIdx="2" presStyleCnt="3"/>
      <dgm:spPr/>
      <dgm:t>
        <a:bodyPr/>
        <a:lstStyle/>
        <a:p>
          <a:endParaRPr lang="es-PE"/>
        </a:p>
      </dgm:t>
    </dgm:pt>
    <dgm:pt modelId="{6B627710-1E87-456D-9FEB-DD12D414E6AF}" type="pres">
      <dgm:prSet presAssocID="{5D7DEB2A-16F4-4B2E-9AC9-E2363E9C877C}" presName="parentText" presStyleLbl="node1" presStyleIdx="2" presStyleCnt="3" custScaleX="116135" custScaleY="129972" custLinFactNeighborX="13076" custLinFactNeighborY="-900">
        <dgm:presLayoutVars>
          <dgm:chMax val="1"/>
          <dgm:bulletEnabled val="1"/>
        </dgm:presLayoutVars>
      </dgm:prSet>
      <dgm:spPr/>
      <dgm:t>
        <a:bodyPr/>
        <a:lstStyle/>
        <a:p>
          <a:endParaRPr lang="es-PE"/>
        </a:p>
      </dgm:t>
    </dgm:pt>
  </dgm:ptLst>
  <dgm:cxnLst>
    <dgm:cxn modelId="{CB0D50E1-C5F5-4F10-A8A8-BAF11C3013AB}" srcId="{5D7DEB2A-16F4-4B2E-9AC9-E2363E9C877C}" destId="{81AB93A4-158A-4B64-8EBB-E0AB8A63F75B}" srcOrd="1" destOrd="0" parTransId="{838E295C-97F5-4ECC-8C2E-F90EF6FACDF9}" sibTransId="{154224B8-0D75-4576-873D-D5FD66C42848}"/>
    <dgm:cxn modelId="{9DF66BB6-F81A-4F1F-B0D8-7E5C38B76A40}" type="presOf" srcId="{85AD5002-BFC8-45F1-BBF6-4D427ACCFC56}" destId="{A84054D8-F8ED-4C23-9EEA-9402C4F7CB86}" srcOrd="0" destOrd="3" presId="urn:microsoft.com/office/officeart/2005/8/layout/hProcess6"/>
    <dgm:cxn modelId="{071A0200-D13F-4E05-829F-7BA7FBEE0B38}" srcId="{5D7DEB2A-16F4-4B2E-9AC9-E2363E9C877C}" destId="{6C65553D-09A2-48D9-A2A2-7D44B45486AB}" srcOrd="3" destOrd="0" parTransId="{75BF7083-503E-4C0C-A421-2D83EC3F3C7A}" sibTransId="{2EA58BE3-4E25-434C-B425-02FDDEBB9940}"/>
    <dgm:cxn modelId="{AD238CAE-D77E-479D-9360-71006CC3B219}" type="presOf" srcId="{1B6FC179-A8D4-4635-9C72-0CB2CE53225A}" destId="{8CC94F71-1331-411F-834F-42E7C2EDDE41}" srcOrd="1" destOrd="2" presId="urn:microsoft.com/office/officeart/2005/8/layout/hProcess6"/>
    <dgm:cxn modelId="{B3DDE4AA-4866-44DA-9CF3-C9A65D7300BF}" type="presOf" srcId="{ACBC6833-A386-4B45-9780-3394D7F018E4}" destId="{215AC8CD-3DE8-4375-9A36-1A68EA952E94}" srcOrd="1" destOrd="1" presId="urn:microsoft.com/office/officeart/2005/8/layout/hProcess6"/>
    <dgm:cxn modelId="{78BA0598-EC00-41E3-992A-876D72C56C08}" type="presOf" srcId="{ABCF8BDA-81F7-4E93-B5DA-5F5B2E98E049}" destId="{215AC8CD-3DE8-4375-9A36-1A68EA952E94}" srcOrd="1" destOrd="0" presId="urn:microsoft.com/office/officeart/2005/8/layout/hProcess6"/>
    <dgm:cxn modelId="{C4ECD96E-8BEC-41FC-B14E-1FB72225C288}" srcId="{3976AB0B-29E8-41DC-907A-8C6F9BFE0A55}" destId="{ACBC6833-A386-4B45-9780-3394D7F018E4}" srcOrd="1" destOrd="0" parTransId="{EBF5A523-1DF3-4C0B-9533-1A9CB8A0E27A}" sibTransId="{B76EDEAE-9CC5-418C-81BA-03BD9472A366}"/>
    <dgm:cxn modelId="{55EFC50F-5C1E-40B2-ACE4-40591AD06880}" type="presOf" srcId="{8E1EABAB-9B94-440F-B93A-5FB5CA56FAAA}" destId="{8CC94F71-1331-411F-834F-42E7C2EDDE41}" srcOrd="1" destOrd="1" presId="urn:microsoft.com/office/officeart/2005/8/layout/hProcess6"/>
    <dgm:cxn modelId="{7F7F03E1-2265-4425-A313-906332DA1B9E}" srcId="{2FCD69D5-423B-4728-B679-DC94C2C7E210}" destId="{1808BD91-0FED-4256-9E34-98AC5DB33889}" srcOrd="0" destOrd="0" parTransId="{56239470-35F8-4996-8A1C-531369E3F86E}" sibTransId="{3A2601A1-2129-4A23-97C1-DD01029CE945}"/>
    <dgm:cxn modelId="{05761A5C-A3EF-4E5E-9589-D10BDFA23CFC}" type="presOf" srcId="{5D7DEB2A-16F4-4B2E-9AC9-E2363E9C877C}" destId="{6B627710-1E87-456D-9FEB-DD12D414E6AF}" srcOrd="0" destOrd="0" presId="urn:microsoft.com/office/officeart/2005/8/layout/hProcess6"/>
    <dgm:cxn modelId="{CEC1F445-F3DE-4309-BE5F-5F9026C78C34}" type="presOf" srcId="{85AD5002-BFC8-45F1-BBF6-4D427ACCFC56}" destId="{8CC94F71-1331-411F-834F-42E7C2EDDE41}" srcOrd="1" destOrd="3" presId="urn:microsoft.com/office/officeart/2005/8/layout/hProcess6"/>
    <dgm:cxn modelId="{0E56C9F1-ABDA-4B80-9234-C1FE9909A6AE}" type="presOf" srcId="{81AB93A4-158A-4B64-8EBB-E0AB8A63F75B}" destId="{FF8945C5-6F06-4AE5-9924-C994EC5E2E06}" srcOrd="0" destOrd="1" presId="urn:microsoft.com/office/officeart/2005/8/layout/hProcess6"/>
    <dgm:cxn modelId="{54869AC2-AEC4-422F-B242-13E172F17B38}" srcId="{3976AB0B-29E8-41DC-907A-8C6F9BFE0A55}" destId="{B6115AC7-DC28-4236-821B-2E0F281BD490}" srcOrd="2" destOrd="0" parTransId="{D60C87E9-3D00-4EC4-A705-633305453258}" sibTransId="{73F24A85-15E3-46FD-A56F-77E834546DB4}"/>
    <dgm:cxn modelId="{66321F07-A512-4B69-B34F-CE10D74A039C}" type="presOf" srcId="{B115154F-2818-4DC5-A666-F5E52D4A26B7}" destId="{06443D90-3B98-4365-9DD3-C4875B4171E9}" srcOrd="0" destOrd="0" presId="urn:microsoft.com/office/officeart/2005/8/layout/hProcess6"/>
    <dgm:cxn modelId="{D837DA6C-94C1-45E6-829E-DB3CE3198BB2}" srcId="{B115154F-2818-4DC5-A666-F5E52D4A26B7}" destId="{2FCD69D5-423B-4728-B679-DC94C2C7E210}" srcOrd="0" destOrd="0" parTransId="{59CC41A4-F7ED-49D0-A087-4B44C6952D53}" sibTransId="{882CABA9-E5B3-487B-B10D-F5D6AF00EEC8}"/>
    <dgm:cxn modelId="{6B73D620-B9D8-482F-9D0D-1F2BBC7F5835}" type="presOf" srcId="{7FA39DE2-649A-4658-AAC2-D368199A0CD5}" destId="{05EAC154-B6BE-43B9-A011-8F5C4340E40F}" srcOrd="1" destOrd="0" presId="urn:microsoft.com/office/officeart/2005/8/layout/hProcess6"/>
    <dgm:cxn modelId="{0AC0C9A5-46AF-42E0-BD47-DFDD2D91EB40}" type="presOf" srcId="{5B092C9C-0D7A-49FB-B249-A4F9818C990F}" destId="{215AC8CD-3DE8-4375-9A36-1A68EA952E94}" srcOrd="1" destOrd="3" presId="urn:microsoft.com/office/officeart/2005/8/layout/hProcess6"/>
    <dgm:cxn modelId="{2FA9E09A-6D28-451D-8263-5A871C7EA670}" srcId="{3976AB0B-29E8-41DC-907A-8C6F9BFE0A55}" destId="{5B092C9C-0D7A-49FB-B249-A4F9818C990F}" srcOrd="3" destOrd="0" parTransId="{B236FFA1-FFB8-4218-95F6-D2BE47FB1E9C}" sibTransId="{C995C035-5987-43C4-9DBF-A815ACD8BDF1}"/>
    <dgm:cxn modelId="{8F821B7A-4893-4CB7-AB08-851B16B196C7}" srcId="{B115154F-2818-4DC5-A666-F5E52D4A26B7}" destId="{5D7DEB2A-16F4-4B2E-9AC9-E2363E9C877C}" srcOrd="2" destOrd="0" parTransId="{829C2BFD-D605-4E0C-A1BA-16016A32D0B3}" sibTransId="{517078C5-9426-4145-8B69-83C60CD2746B}"/>
    <dgm:cxn modelId="{0DAF909B-53C0-42CE-9316-1C6FBF73FB7B}" type="presOf" srcId="{6C65553D-09A2-48D9-A2A2-7D44B45486AB}" destId="{05EAC154-B6BE-43B9-A011-8F5C4340E40F}" srcOrd="1" destOrd="3" presId="urn:microsoft.com/office/officeart/2005/8/layout/hProcess6"/>
    <dgm:cxn modelId="{761FF01B-765B-4201-9BBA-2AC200B2C8B2}" type="presOf" srcId="{ACBC6833-A386-4B45-9780-3394D7F018E4}" destId="{FD036818-0929-426D-87E0-37FC2FE596C9}" srcOrd="0" destOrd="1" presId="urn:microsoft.com/office/officeart/2005/8/layout/hProcess6"/>
    <dgm:cxn modelId="{47190FEA-07A4-4EE2-89EC-5CF0517A101C}" type="presOf" srcId="{7FA39DE2-649A-4658-AAC2-D368199A0CD5}" destId="{FF8945C5-6F06-4AE5-9924-C994EC5E2E06}" srcOrd="0" destOrd="0" presId="urn:microsoft.com/office/officeart/2005/8/layout/hProcess6"/>
    <dgm:cxn modelId="{2C15B7C7-9F91-4376-B8A2-73EFF8AB8F86}" srcId="{5D7DEB2A-16F4-4B2E-9AC9-E2363E9C877C}" destId="{F519C073-4214-46F3-9548-2E57448CFF82}" srcOrd="2" destOrd="0" parTransId="{AF0A9CA3-4434-4170-850C-9B605959A070}" sibTransId="{60D75001-6B9F-4495-A50B-1DEDB2069717}"/>
    <dgm:cxn modelId="{CD360607-1494-4DDA-BFD7-6020D1C2617D}" srcId="{5D7DEB2A-16F4-4B2E-9AC9-E2363E9C877C}" destId="{DF5D8004-F980-4674-86F4-9A1F959BA536}" srcOrd="4" destOrd="0" parTransId="{BE363934-ECDC-431F-BCAC-B8D9C4928CDF}" sibTransId="{7AF8559B-1FD8-47D4-8C02-A85814D4BB34}"/>
    <dgm:cxn modelId="{9E8ECC85-23EC-4F6E-81D7-CCCEF096AFEE}" type="presOf" srcId="{F519C073-4214-46F3-9548-2E57448CFF82}" destId="{FF8945C5-6F06-4AE5-9924-C994EC5E2E06}" srcOrd="0" destOrd="2" presId="urn:microsoft.com/office/officeart/2005/8/layout/hProcess6"/>
    <dgm:cxn modelId="{4A37956C-6B14-45D1-ADF8-7FE55E14AC8B}" type="presOf" srcId="{81AB93A4-158A-4B64-8EBB-E0AB8A63F75B}" destId="{05EAC154-B6BE-43B9-A011-8F5C4340E40F}" srcOrd="1" destOrd="1" presId="urn:microsoft.com/office/officeart/2005/8/layout/hProcess6"/>
    <dgm:cxn modelId="{EFD85A30-FF27-4906-AF04-58FFEF8DC319}" type="presOf" srcId="{8E1EABAB-9B94-440F-B93A-5FB5CA56FAAA}" destId="{A84054D8-F8ED-4C23-9EEA-9402C4F7CB86}" srcOrd="0" destOrd="1" presId="urn:microsoft.com/office/officeart/2005/8/layout/hProcess6"/>
    <dgm:cxn modelId="{C9A5ED86-3639-479B-AD98-E9CC30B26A9A}" type="presOf" srcId="{1808BD91-0FED-4256-9E34-98AC5DB33889}" destId="{8CC94F71-1331-411F-834F-42E7C2EDDE41}" srcOrd="1" destOrd="0" presId="urn:microsoft.com/office/officeart/2005/8/layout/hProcess6"/>
    <dgm:cxn modelId="{1FCE35F8-45B9-4DD7-8E03-3A27B66D339F}" srcId="{5D7DEB2A-16F4-4B2E-9AC9-E2363E9C877C}" destId="{7FA39DE2-649A-4658-AAC2-D368199A0CD5}" srcOrd="0" destOrd="0" parTransId="{952DA34E-5AF9-42A7-9813-BDED24ED8FF1}" sibTransId="{6FB719F0-7020-4A17-96A5-2E06C3F333AF}"/>
    <dgm:cxn modelId="{2C6D339F-1B2E-4F1F-AB16-C1C0214BF600}" type="presOf" srcId="{6C65553D-09A2-48D9-A2A2-7D44B45486AB}" destId="{FF8945C5-6F06-4AE5-9924-C994EC5E2E06}" srcOrd="0" destOrd="3" presId="urn:microsoft.com/office/officeart/2005/8/layout/hProcess6"/>
    <dgm:cxn modelId="{253E4DE3-1E47-4543-8C69-53FFF3A9C035}" type="presOf" srcId="{DF5D8004-F980-4674-86F4-9A1F959BA536}" destId="{05EAC154-B6BE-43B9-A011-8F5C4340E40F}" srcOrd="1" destOrd="4" presId="urn:microsoft.com/office/officeart/2005/8/layout/hProcess6"/>
    <dgm:cxn modelId="{D4FAF8C4-004B-4893-91B1-33080860877F}" type="presOf" srcId="{B6115AC7-DC28-4236-821B-2E0F281BD490}" destId="{215AC8CD-3DE8-4375-9A36-1A68EA952E94}" srcOrd="1" destOrd="2" presId="urn:microsoft.com/office/officeart/2005/8/layout/hProcess6"/>
    <dgm:cxn modelId="{D400523E-0EA2-4BE6-A4E0-97CCE0C036CC}" srcId="{2FCD69D5-423B-4728-B679-DC94C2C7E210}" destId="{8E1EABAB-9B94-440F-B93A-5FB5CA56FAAA}" srcOrd="1" destOrd="0" parTransId="{A2340A48-CD02-485E-88A3-7D0C71C74CF2}" sibTransId="{A527E972-A17B-4A00-A618-0EE560F72C2A}"/>
    <dgm:cxn modelId="{0303E903-4F3B-42C6-882F-E95DF2A6B757}" type="presOf" srcId="{2FCD69D5-423B-4728-B679-DC94C2C7E210}" destId="{9208EACF-DE16-4702-9591-A00F0380192B}" srcOrd="0" destOrd="0" presId="urn:microsoft.com/office/officeart/2005/8/layout/hProcess6"/>
    <dgm:cxn modelId="{72B9B3F1-1EE7-47AE-88F0-626F433A19BF}" type="presOf" srcId="{B6115AC7-DC28-4236-821B-2E0F281BD490}" destId="{FD036818-0929-426D-87E0-37FC2FE596C9}" srcOrd="0" destOrd="2" presId="urn:microsoft.com/office/officeart/2005/8/layout/hProcess6"/>
    <dgm:cxn modelId="{0A4ED678-3563-460F-9220-D90A8A426E6B}" type="presOf" srcId="{1B6FC179-A8D4-4635-9C72-0CB2CE53225A}" destId="{A84054D8-F8ED-4C23-9EEA-9402C4F7CB86}" srcOrd="0" destOrd="2" presId="urn:microsoft.com/office/officeart/2005/8/layout/hProcess6"/>
    <dgm:cxn modelId="{E9D05246-1193-4F39-B380-DC55DE0DFF75}" type="presOf" srcId="{F519C073-4214-46F3-9548-2E57448CFF82}" destId="{05EAC154-B6BE-43B9-A011-8F5C4340E40F}" srcOrd="1" destOrd="2" presId="urn:microsoft.com/office/officeart/2005/8/layout/hProcess6"/>
    <dgm:cxn modelId="{D2DF58B3-914F-4ED2-9F1B-65C7E6DE6B47}" type="presOf" srcId="{3976AB0B-29E8-41DC-907A-8C6F9BFE0A55}" destId="{6E2F4661-2A0A-4469-8F79-2BA28C777DBB}" srcOrd="0" destOrd="0" presId="urn:microsoft.com/office/officeart/2005/8/layout/hProcess6"/>
    <dgm:cxn modelId="{D29534F6-3805-4CAE-B3EC-2BE6420913A3}" type="presOf" srcId="{1808BD91-0FED-4256-9E34-98AC5DB33889}" destId="{A84054D8-F8ED-4C23-9EEA-9402C4F7CB86}" srcOrd="0" destOrd="0" presId="urn:microsoft.com/office/officeart/2005/8/layout/hProcess6"/>
    <dgm:cxn modelId="{09A38357-240C-445E-9BC8-F660C6ADFEF5}" type="presOf" srcId="{5B092C9C-0D7A-49FB-B249-A4F9818C990F}" destId="{FD036818-0929-426D-87E0-37FC2FE596C9}" srcOrd="0" destOrd="3" presId="urn:microsoft.com/office/officeart/2005/8/layout/hProcess6"/>
    <dgm:cxn modelId="{644188D7-AD95-43CE-BE77-724E02FD2ED3}" srcId="{2FCD69D5-423B-4728-B679-DC94C2C7E210}" destId="{1B6FC179-A8D4-4635-9C72-0CB2CE53225A}" srcOrd="2" destOrd="0" parTransId="{5B2EA205-BBF9-4C67-B72B-365DF7E5BE68}" sibTransId="{A39C52C0-FA4B-4111-B544-0110014E3DCA}"/>
    <dgm:cxn modelId="{7B8D3A13-93C8-4122-A074-1E0D24800808}" type="presOf" srcId="{ABCF8BDA-81F7-4E93-B5DA-5F5B2E98E049}" destId="{FD036818-0929-426D-87E0-37FC2FE596C9}" srcOrd="0" destOrd="0" presId="urn:microsoft.com/office/officeart/2005/8/layout/hProcess6"/>
    <dgm:cxn modelId="{80962D30-C195-49C6-9920-7C12BDE1E9DE}" srcId="{2FCD69D5-423B-4728-B679-DC94C2C7E210}" destId="{85AD5002-BFC8-45F1-BBF6-4D427ACCFC56}" srcOrd="3" destOrd="0" parTransId="{3B95D70A-549F-4682-AE5B-A805637A8E96}" sibTransId="{D697A82F-A4F6-4E9D-96D8-7BEA073E5FBF}"/>
    <dgm:cxn modelId="{301E0518-D63E-4797-AD5E-6818092970CF}" type="presOf" srcId="{DF5D8004-F980-4674-86F4-9A1F959BA536}" destId="{FF8945C5-6F06-4AE5-9924-C994EC5E2E06}" srcOrd="0" destOrd="4" presId="urn:microsoft.com/office/officeart/2005/8/layout/hProcess6"/>
    <dgm:cxn modelId="{5F5ED0A8-30C8-4B0B-BD11-6F0F2259CC81}" srcId="{3976AB0B-29E8-41DC-907A-8C6F9BFE0A55}" destId="{ABCF8BDA-81F7-4E93-B5DA-5F5B2E98E049}" srcOrd="0" destOrd="0" parTransId="{440E22CE-5178-4C8B-880C-0A36C12040BC}" sibTransId="{1D56664F-2D7E-41BF-8420-212EED52795C}"/>
    <dgm:cxn modelId="{D1D57370-51B3-4275-A456-B6BC21A294F0}" srcId="{B115154F-2818-4DC5-A666-F5E52D4A26B7}" destId="{3976AB0B-29E8-41DC-907A-8C6F9BFE0A55}" srcOrd="1" destOrd="0" parTransId="{BBBF3A3D-8A83-4FC8-9B81-81F1EA110448}" sibTransId="{78E43D15-1B6D-4FE0-8FB0-0E464A305B48}"/>
    <dgm:cxn modelId="{D2B9EB02-EB29-4FB3-97FF-7B4B8B72D8A7}" type="presParOf" srcId="{06443D90-3B98-4365-9DD3-C4875B4171E9}" destId="{492970A6-FB03-4D97-AEB6-3A63FB5424A0}" srcOrd="0" destOrd="0" presId="urn:microsoft.com/office/officeart/2005/8/layout/hProcess6"/>
    <dgm:cxn modelId="{8DE0EC3E-8454-48D0-AEAB-CB0B11B0BEC2}" type="presParOf" srcId="{492970A6-FB03-4D97-AEB6-3A63FB5424A0}" destId="{F2F0D28B-989E-4FF1-BD1B-DD7C9EDF5362}" srcOrd="0" destOrd="0" presId="urn:microsoft.com/office/officeart/2005/8/layout/hProcess6"/>
    <dgm:cxn modelId="{5A1A43C8-6A53-40C8-8623-685CC902DA24}" type="presParOf" srcId="{492970A6-FB03-4D97-AEB6-3A63FB5424A0}" destId="{A84054D8-F8ED-4C23-9EEA-9402C4F7CB86}" srcOrd="1" destOrd="0" presId="urn:microsoft.com/office/officeart/2005/8/layout/hProcess6"/>
    <dgm:cxn modelId="{32C7EB37-AFB3-4708-B538-8827CC2490B5}" type="presParOf" srcId="{492970A6-FB03-4D97-AEB6-3A63FB5424A0}" destId="{8CC94F71-1331-411F-834F-42E7C2EDDE41}" srcOrd="2" destOrd="0" presId="urn:microsoft.com/office/officeart/2005/8/layout/hProcess6"/>
    <dgm:cxn modelId="{E7D1A05E-78DC-40F4-8EAA-A30BF06C1A08}" type="presParOf" srcId="{492970A6-FB03-4D97-AEB6-3A63FB5424A0}" destId="{9208EACF-DE16-4702-9591-A00F0380192B}" srcOrd="3" destOrd="0" presId="urn:microsoft.com/office/officeart/2005/8/layout/hProcess6"/>
    <dgm:cxn modelId="{027F34C1-724A-4D3E-9A00-3B64659C8E25}" type="presParOf" srcId="{06443D90-3B98-4365-9DD3-C4875B4171E9}" destId="{4B856473-157F-4A69-81AF-C6F8F956291C}" srcOrd="1" destOrd="0" presId="urn:microsoft.com/office/officeart/2005/8/layout/hProcess6"/>
    <dgm:cxn modelId="{EAB7D687-C8A9-4158-B583-F7BCAB2D00BB}" type="presParOf" srcId="{06443D90-3B98-4365-9DD3-C4875B4171E9}" destId="{9AB6517A-16B8-4C90-87C9-CEECA6224752}" srcOrd="2" destOrd="0" presId="urn:microsoft.com/office/officeart/2005/8/layout/hProcess6"/>
    <dgm:cxn modelId="{93C0488B-9CCE-426F-811E-4EC11B3CC002}" type="presParOf" srcId="{9AB6517A-16B8-4C90-87C9-CEECA6224752}" destId="{F0F8AB4C-A5C7-44AB-9C3E-BE8CC0E0DB23}" srcOrd="0" destOrd="0" presId="urn:microsoft.com/office/officeart/2005/8/layout/hProcess6"/>
    <dgm:cxn modelId="{30CEE85E-ED80-4922-92F2-93BDFF6EE8DF}" type="presParOf" srcId="{9AB6517A-16B8-4C90-87C9-CEECA6224752}" destId="{FD036818-0929-426D-87E0-37FC2FE596C9}" srcOrd="1" destOrd="0" presId="urn:microsoft.com/office/officeart/2005/8/layout/hProcess6"/>
    <dgm:cxn modelId="{4F59591E-1CBD-4759-9644-D10B917C71D2}" type="presParOf" srcId="{9AB6517A-16B8-4C90-87C9-CEECA6224752}" destId="{215AC8CD-3DE8-4375-9A36-1A68EA952E94}" srcOrd="2" destOrd="0" presId="urn:microsoft.com/office/officeart/2005/8/layout/hProcess6"/>
    <dgm:cxn modelId="{9365595B-6461-4EF8-A419-694A06B4650B}" type="presParOf" srcId="{9AB6517A-16B8-4C90-87C9-CEECA6224752}" destId="{6E2F4661-2A0A-4469-8F79-2BA28C777DBB}" srcOrd="3" destOrd="0" presId="urn:microsoft.com/office/officeart/2005/8/layout/hProcess6"/>
    <dgm:cxn modelId="{26465378-C872-4948-A7EB-80F0447C90EF}" type="presParOf" srcId="{06443D90-3B98-4365-9DD3-C4875B4171E9}" destId="{46297BB7-0ED9-40B9-9C91-5255A31665B4}" srcOrd="3" destOrd="0" presId="urn:microsoft.com/office/officeart/2005/8/layout/hProcess6"/>
    <dgm:cxn modelId="{B4958058-4408-4837-8B7A-4FB48D0F2A34}" type="presParOf" srcId="{06443D90-3B98-4365-9DD3-C4875B4171E9}" destId="{8B858B24-215F-40C6-8F89-18D524669813}" srcOrd="4" destOrd="0" presId="urn:microsoft.com/office/officeart/2005/8/layout/hProcess6"/>
    <dgm:cxn modelId="{A4A30804-860C-4071-85D1-131ADC724C5E}" type="presParOf" srcId="{8B858B24-215F-40C6-8F89-18D524669813}" destId="{21FC6741-F392-415D-B46A-0A4FC380181F}" srcOrd="0" destOrd="0" presId="urn:microsoft.com/office/officeart/2005/8/layout/hProcess6"/>
    <dgm:cxn modelId="{B6516AB5-1775-416D-8967-2EE382D55377}" type="presParOf" srcId="{8B858B24-215F-40C6-8F89-18D524669813}" destId="{FF8945C5-6F06-4AE5-9924-C994EC5E2E06}" srcOrd="1" destOrd="0" presId="urn:microsoft.com/office/officeart/2005/8/layout/hProcess6"/>
    <dgm:cxn modelId="{01F0689D-9972-44D1-BF38-C09F5B622AF9}" type="presParOf" srcId="{8B858B24-215F-40C6-8F89-18D524669813}" destId="{05EAC154-B6BE-43B9-A011-8F5C4340E40F}" srcOrd="2" destOrd="0" presId="urn:microsoft.com/office/officeart/2005/8/layout/hProcess6"/>
    <dgm:cxn modelId="{2474A9E6-F05D-4316-B998-DE76584A34B4}" type="presParOf" srcId="{8B858B24-215F-40C6-8F89-18D524669813}" destId="{6B627710-1E87-456D-9FEB-DD12D414E6A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A835D-F4C7-41AB-BA04-B67574BB96B2}">
      <dsp:nvSpPr>
        <dsp:cNvPr id="0" name=""/>
        <dsp:cNvSpPr/>
      </dsp:nvSpPr>
      <dsp:spPr>
        <a:xfrm rot="5400000">
          <a:off x="753317" y="1991363"/>
          <a:ext cx="2263446" cy="376632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B6979-EA57-48E0-8503-FF9439A6E434}">
      <dsp:nvSpPr>
        <dsp:cNvPr id="0" name=""/>
        <dsp:cNvSpPr/>
      </dsp:nvSpPr>
      <dsp:spPr>
        <a:xfrm>
          <a:off x="375492" y="3116682"/>
          <a:ext cx="3400258" cy="2980525"/>
        </a:xfrm>
        <a:prstGeom prst="rect">
          <a:avLst/>
        </a:prstGeom>
        <a:noFill/>
        <a:ln>
          <a:solidFill>
            <a:srgbClr val="FF0000"/>
          </a:solid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PE" sz="2200" b="1" kern="1200" dirty="0" smtClean="0">
              <a:solidFill>
                <a:srgbClr val="FF0000"/>
              </a:solidFill>
            </a:rPr>
            <a:t>Declaración Universal de Derechos Humanos</a:t>
          </a:r>
          <a:r>
            <a:rPr lang="es-PE" sz="2200" b="1" u="sng" kern="1200" dirty="0" smtClean="0"/>
            <a:t>:</a:t>
          </a:r>
          <a:r>
            <a:rPr lang="es-PE" sz="2200" kern="1200" dirty="0" smtClean="0"/>
            <a:t> 1948</a:t>
          </a:r>
        </a:p>
        <a:p>
          <a:pPr lvl="0" algn="l" defTabSz="977900">
            <a:lnSpc>
              <a:spcPct val="90000"/>
            </a:lnSpc>
            <a:spcBef>
              <a:spcPct val="0"/>
            </a:spcBef>
            <a:spcAft>
              <a:spcPct val="35000"/>
            </a:spcAft>
          </a:pPr>
          <a:r>
            <a:rPr lang="es-PE" sz="2200" kern="1200" dirty="0" smtClean="0"/>
            <a:t>artículo 7º, “que todas las personas </a:t>
          </a:r>
          <a:r>
            <a:rPr lang="es-PE" sz="2200" b="1" kern="1200" dirty="0" smtClean="0"/>
            <a:t>son iguales ante la ley </a:t>
          </a:r>
          <a:r>
            <a:rPr lang="es-PE" sz="2200" kern="1200" dirty="0" smtClean="0"/>
            <a:t>y tienen, </a:t>
          </a:r>
          <a:r>
            <a:rPr lang="es-PE" sz="2200" b="1" kern="1200" dirty="0" smtClean="0"/>
            <a:t>sin distinción, derecho a igual protección </a:t>
          </a:r>
          <a:r>
            <a:rPr lang="es-PE" sz="2200" kern="1200" dirty="0" smtClean="0"/>
            <a:t>contra cualquier forma de discriminación”. </a:t>
          </a:r>
          <a:endParaRPr lang="es-PE" altLang="es-PE" sz="2200" kern="1200" dirty="0" smtClean="0"/>
        </a:p>
      </dsp:txBody>
      <dsp:txXfrm>
        <a:off x="375492" y="3116682"/>
        <a:ext cx="3400258" cy="2980525"/>
      </dsp:txXfrm>
    </dsp:sp>
    <dsp:sp modelId="{8159CD73-FD91-411E-9FDC-DBF499225EE2}">
      <dsp:nvSpPr>
        <dsp:cNvPr id="0" name=""/>
        <dsp:cNvSpPr/>
      </dsp:nvSpPr>
      <dsp:spPr>
        <a:xfrm>
          <a:off x="3134192" y="1714082"/>
          <a:ext cx="641558" cy="6415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BA4FD7-B885-4ED6-908D-9077D7BF1628}">
      <dsp:nvSpPr>
        <dsp:cNvPr id="0" name=""/>
        <dsp:cNvSpPr/>
      </dsp:nvSpPr>
      <dsp:spPr>
        <a:xfrm rot="5400000">
          <a:off x="4915898" y="961328"/>
          <a:ext cx="2263446" cy="376632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DDB25-5E94-44B0-9847-601F993CD3B1}">
      <dsp:nvSpPr>
        <dsp:cNvPr id="0" name=""/>
        <dsp:cNvSpPr/>
      </dsp:nvSpPr>
      <dsp:spPr>
        <a:xfrm>
          <a:off x="4538072" y="2086648"/>
          <a:ext cx="3400258" cy="2980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PE" sz="1800" b="1" u="sng" kern="1200" dirty="0">
              <a:solidFill>
                <a:srgbClr val="FF0000"/>
              </a:solidFill>
            </a:rPr>
            <a:t>Pacto Internacional de Derechos Civiles y Políticos</a:t>
          </a:r>
          <a:r>
            <a:rPr lang="es-PE" sz="1800" kern="1200" dirty="0"/>
            <a:t>, </a:t>
          </a:r>
          <a:r>
            <a:rPr lang="es-PE" sz="1800" kern="1200" dirty="0" smtClean="0"/>
            <a:t>1966</a:t>
          </a:r>
          <a:endParaRPr lang="es-PE" sz="2000" kern="1200" dirty="0" smtClean="0"/>
        </a:p>
        <a:p>
          <a:pPr lvl="0" algn="just" defTabSz="800100">
            <a:lnSpc>
              <a:spcPct val="90000"/>
            </a:lnSpc>
            <a:spcBef>
              <a:spcPct val="0"/>
            </a:spcBef>
            <a:spcAft>
              <a:spcPct val="35000"/>
            </a:spcAft>
          </a:pPr>
          <a:r>
            <a:rPr lang="es-PE" sz="1800" kern="1200" dirty="0" smtClean="0"/>
            <a:t>Artículo 26. “Todas las personas </a:t>
          </a:r>
          <a:r>
            <a:rPr lang="es-PE" sz="1800" b="1" kern="1200" dirty="0" smtClean="0"/>
            <a:t>son iguales</a:t>
          </a:r>
          <a:r>
            <a:rPr lang="es-PE" sz="1800" kern="1200" dirty="0" smtClean="0"/>
            <a:t> ante la ley y tienen derecho sin discriminación a igual protección de la ley. (…) prohibirá toda discriminación y garantizará a todas las personas protección igual y efectiva contra cualquier discriminación por motivos de </a:t>
          </a:r>
          <a:r>
            <a:rPr lang="es-PE" sz="1800" b="1" kern="1200" dirty="0" smtClean="0"/>
            <a:t>raza, color, sexo, idioma, religión, opiniones políticas </a:t>
          </a:r>
          <a:r>
            <a:rPr lang="es-PE" sz="1800" kern="1200" dirty="0" smtClean="0"/>
            <a:t>o de cualquier índole, origen nacional o social, posición económica, nacimiento o cualquier otra condición social”.</a:t>
          </a:r>
          <a:endParaRPr lang="en-US" sz="1400" kern="1200" dirty="0"/>
        </a:p>
      </dsp:txBody>
      <dsp:txXfrm>
        <a:off x="4538072" y="2086648"/>
        <a:ext cx="3400258" cy="2980525"/>
      </dsp:txXfrm>
    </dsp:sp>
    <dsp:sp modelId="{CF6A7387-A26B-4397-AF90-688A0117B8CC}">
      <dsp:nvSpPr>
        <dsp:cNvPr id="0" name=""/>
        <dsp:cNvSpPr/>
      </dsp:nvSpPr>
      <dsp:spPr>
        <a:xfrm>
          <a:off x="7296772" y="684047"/>
          <a:ext cx="641558" cy="6415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37E78-35FF-4974-A450-D9AB7F491887}">
      <dsp:nvSpPr>
        <dsp:cNvPr id="0" name=""/>
        <dsp:cNvSpPr/>
      </dsp:nvSpPr>
      <dsp:spPr>
        <a:xfrm rot="5400000">
          <a:off x="9078478" y="-68705"/>
          <a:ext cx="2263446" cy="376632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B0901-DA79-4D4E-A219-EDCBFA21B8AA}">
      <dsp:nvSpPr>
        <dsp:cNvPr id="0" name=""/>
        <dsp:cNvSpPr/>
      </dsp:nvSpPr>
      <dsp:spPr>
        <a:xfrm>
          <a:off x="8700652" y="1056613"/>
          <a:ext cx="3400258" cy="2980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100000"/>
            </a:lnSpc>
            <a:spcBef>
              <a:spcPct val="0"/>
            </a:spcBef>
            <a:spcAft>
              <a:spcPct val="35000"/>
            </a:spcAft>
          </a:pPr>
          <a:r>
            <a:rPr lang="es-PE" sz="2000" b="1" u="sng" kern="1200" dirty="0" smtClean="0">
              <a:solidFill>
                <a:srgbClr val="FF0000"/>
              </a:solidFill>
            </a:rPr>
            <a:t>Convención Americana sobre Derechos Humanos</a:t>
          </a:r>
          <a:r>
            <a:rPr lang="es-PE" sz="2000" b="1" u="sng" kern="1200" dirty="0" smtClean="0"/>
            <a:t>: 1969</a:t>
          </a:r>
          <a:endParaRPr lang="es-PE" sz="2000" b="1" u="none" kern="1200" dirty="0" smtClean="0"/>
        </a:p>
        <a:p>
          <a:pPr lvl="0" algn="just" defTabSz="889000">
            <a:lnSpc>
              <a:spcPct val="100000"/>
            </a:lnSpc>
            <a:spcBef>
              <a:spcPct val="0"/>
            </a:spcBef>
            <a:spcAft>
              <a:spcPct val="35000"/>
            </a:spcAft>
          </a:pPr>
          <a:r>
            <a:rPr lang="es-PE" sz="1800" kern="1200" dirty="0" smtClean="0"/>
            <a:t>Artículo 25. </a:t>
          </a:r>
          <a:r>
            <a:rPr lang="es-PE" sz="2000" b="1" kern="1200" dirty="0" smtClean="0"/>
            <a:t>Protección Judicial</a:t>
          </a:r>
          <a:r>
            <a:rPr lang="es-PE" sz="1800" kern="1200" dirty="0" smtClean="0"/>
            <a:t>: 1. Toda persona tiene derecho a un </a:t>
          </a:r>
          <a:r>
            <a:rPr lang="es-PE" sz="1800" b="1" kern="1200" dirty="0" smtClean="0"/>
            <a:t>recurso sencillo y rápido </a:t>
          </a:r>
          <a:r>
            <a:rPr lang="es-PE" sz="1800" kern="1200" dirty="0" smtClean="0"/>
            <a:t>o a cualquier otro recurso efectivo ante los jueces o tribunales competentes, que la ampare contra actos que violen sus derechos fundamentales reconocidos por la Constitución, la ley o la presente convención (…)</a:t>
          </a:r>
          <a:endParaRPr lang="en-US" sz="1800" kern="1200" dirty="0"/>
        </a:p>
      </dsp:txBody>
      <dsp:txXfrm>
        <a:off x="8700652" y="1056613"/>
        <a:ext cx="3400258" cy="29805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518D0-A352-4C8F-8BEE-01111C05F310}">
      <dsp:nvSpPr>
        <dsp:cNvPr id="0" name=""/>
        <dsp:cNvSpPr/>
      </dsp:nvSpPr>
      <dsp:spPr>
        <a:xfrm>
          <a:off x="1814266" y="992392"/>
          <a:ext cx="8747976" cy="452090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02B256-1036-4223-AFA4-6DD3F5BB4B59}">
      <dsp:nvSpPr>
        <dsp:cNvPr id="0" name=""/>
        <dsp:cNvSpPr/>
      </dsp:nvSpPr>
      <dsp:spPr>
        <a:xfrm>
          <a:off x="2097738" y="1506061"/>
          <a:ext cx="4018203" cy="381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066800">
            <a:lnSpc>
              <a:spcPct val="90000"/>
            </a:lnSpc>
            <a:spcBef>
              <a:spcPct val="0"/>
            </a:spcBef>
            <a:spcAft>
              <a:spcPct val="35000"/>
            </a:spcAft>
          </a:pPr>
          <a:r>
            <a:rPr lang="es-PE" sz="2400" b="0" i="0" kern="1200" dirty="0" smtClean="0"/>
            <a:t>(48) Horas</a:t>
          </a:r>
        </a:p>
        <a:p>
          <a:pPr lvl="0" algn="just" defTabSz="1066800">
            <a:lnSpc>
              <a:spcPct val="90000"/>
            </a:lnSpc>
            <a:spcBef>
              <a:spcPct val="0"/>
            </a:spcBef>
            <a:spcAft>
              <a:spcPct val="35000"/>
            </a:spcAft>
          </a:pPr>
          <a:endParaRPr lang="es-PE" sz="2400" b="0" i="0" kern="1200" dirty="0" smtClean="0"/>
        </a:p>
        <a:p>
          <a:pPr lvl="0" algn="just" defTabSz="1066800">
            <a:lnSpc>
              <a:spcPct val="90000"/>
            </a:lnSpc>
            <a:spcBef>
              <a:spcPct val="0"/>
            </a:spcBef>
            <a:spcAft>
              <a:spcPct val="35000"/>
            </a:spcAft>
          </a:pPr>
          <a:r>
            <a:rPr lang="es-PE" sz="2400" b="0" i="0" kern="1200" dirty="0" smtClean="0"/>
            <a:t>En caso de </a:t>
          </a:r>
          <a:r>
            <a:rPr lang="es-PE" sz="2400" b="1" i="0" kern="1200" dirty="0" smtClean="0"/>
            <a:t>riesgo leve</a:t>
          </a:r>
          <a:r>
            <a:rPr lang="es-PE" sz="2400" b="0" i="0" kern="1200" dirty="0" smtClean="0"/>
            <a:t> o moderado, identificado en la ficha de valoración de riesgo.</a:t>
          </a:r>
        </a:p>
        <a:p>
          <a:pPr lvl="0" algn="just" defTabSz="1066800">
            <a:lnSpc>
              <a:spcPct val="90000"/>
            </a:lnSpc>
            <a:spcBef>
              <a:spcPct val="0"/>
            </a:spcBef>
            <a:spcAft>
              <a:spcPct val="35000"/>
            </a:spcAft>
          </a:pPr>
          <a:r>
            <a:rPr lang="es-PE" sz="2400" b="0" i="0" kern="1200" dirty="0" smtClean="0"/>
            <a:t>Resuelve en audiencia la emisión de las medidas de protección y/o cautelares requeridas.</a:t>
          </a:r>
        </a:p>
      </dsp:txBody>
      <dsp:txXfrm>
        <a:off x="2097738" y="1506061"/>
        <a:ext cx="4018203" cy="3810026"/>
      </dsp:txXfrm>
    </dsp:sp>
    <dsp:sp modelId="{DA8FD160-DE7B-4306-86D0-01C9ED381C1A}">
      <dsp:nvSpPr>
        <dsp:cNvPr id="0" name=""/>
        <dsp:cNvSpPr/>
      </dsp:nvSpPr>
      <dsp:spPr>
        <a:xfrm>
          <a:off x="6228475" y="1358146"/>
          <a:ext cx="4062278" cy="4105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889000">
            <a:lnSpc>
              <a:spcPct val="90000"/>
            </a:lnSpc>
            <a:spcBef>
              <a:spcPct val="0"/>
            </a:spcBef>
            <a:spcAft>
              <a:spcPct val="35000"/>
            </a:spcAft>
          </a:pPr>
          <a:endParaRPr lang="es-PE" sz="2000" b="1" i="0" kern="1200" dirty="0" smtClean="0"/>
        </a:p>
        <a:p>
          <a:pPr lvl="0" algn="ctr" defTabSz="889000">
            <a:lnSpc>
              <a:spcPct val="90000"/>
            </a:lnSpc>
            <a:spcBef>
              <a:spcPct val="0"/>
            </a:spcBef>
            <a:spcAft>
              <a:spcPct val="35000"/>
            </a:spcAft>
          </a:pPr>
          <a:r>
            <a:rPr lang="es-PE" sz="2400" b="1" i="0" kern="1200" dirty="0" smtClean="0"/>
            <a:t>(24) Horas</a:t>
          </a:r>
        </a:p>
        <a:p>
          <a:pPr lvl="0" algn="just" defTabSz="889000">
            <a:lnSpc>
              <a:spcPct val="90000"/>
            </a:lnSpc>
            <a:spcBef>
              <a:spcPct val="0"/>
            </a:spcBef>
            <a:spcAft>
              <a:spcPct val="35000"/>
            </a:spcAft>
          </a:pPr>
          <a:endParaRPr lang="es-PE" sz="2000" b="0" i="0" kern="1200" dirty="0" smtClean="0"/>
        </a:p>
        <a:p>
          <a:pPr lvl="0" algn="just" defTabSz="889000">
            <a:lnSpc>
              <a:spcPct val="90000"/>
            </a:lnSpc>
            <a:spcBef>
              <a:spcPct val="0"/>
            </a:spcBef>
            <a:spcAft>
              <a:spcPct val="35000"/>
            </a:spcAft>
          </a:pPr>
          <a:r>
            <a:rPr lang="es-PE" sz="2000" b="0" i="0" kern="1200" dirty="0" smtClean="0"/>
            <a:t>En caso de </a:t>
          </a:r>
          <a:r>
            <a:rPr lang="es-PE" sz="2000" b="1" i="0" kern="1200" dirty="0" smtClean="0"/>
            <a:t>riesgo severo</a:t>
          </a:r>
          <a:r>
            <a:rPr lang="es-PE" sz="2000" b="0" i="0" kern="1200" dirty="0" smtClean="0"/>
            <a:t>, identificado en la ficha de valoración de riesgo,</a:t>
          </a:r>
        </a:p>
        <a:p>
          <a:pPr lvl="0" algn="just" defTabSz="889000">
            <a:lnSpc>
              <a:spcPct val="90000"/>
            </a:lnSpc>
            <a:spcBef>
              <a:spcPct val="0"/>
            </a:spcBef>
            <a:spcAft>
              <a:spcPct val="35000"/>
            </a:spcAft>
          </a:pPr>
          <a:r>
            <a:rPr lang="es-PE" sz="2000" b="0" i="0" kern="1200" dirty="0" smtClean="0"/>
            <a:t>Evalúa el caso y emite las medidas de protección y/o cautelares requeridas, que sean acordes con las necesidades de la víctima. </a:t>
          </a:r>
        </a:p>
        <a:p>
          <a:pPr lvl="0" algn="just" defTabSz="889000">
            <a:lnSpc>
              <a:spcPct val="90000"/>
            </a:lnSpc>
            <a:spcBef>
              <a:spcPct val="0"/>
            </a:spcBef>
            <a:spcAft>
              <a:spcPct val="35000"/>
            </a:spcAft>
          </a:pPr>
          <a:r>
            <a:rPr lang="es-PE" sz="2000" b="0" i="0" kern="1200" dirty="0" smtClean="0"/>
            <a:t>El Juez puede prescindir de la audiencia.</a:t>
          </a:r>
          <a:endParaRPr lang="es-PE" sz="2800" kern="1200" dirty="0"/>
        </a:p>
      </dsp:txBody>
      <dsp:txXfrm>
        <a:off x="6228475" y="1358146"/>
        <a:ext cx="4062278" cy="4105857"/>
      </dsp:txXfrm>
    </dsp:sp>
    <dsp:sp modelId="{539F0AD8-F6A3-4613-B897-7F299517BDF0}">
      <dsp:nvSpPr>
        <dsp:cNvPr id="0" name=""/>
        <dsp:cNvSpPr/>
      </dsp:nvSpPr>
      <dsp:spPr>
        <a:xfrm>
          <a:off x="909303" y="43830"/>
          <a:ext cx="1709374" cy="1709374"/>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A8734D-D4BE-4BDE-AF6B-4680E46B9424}">
      <dsp:nvSpPr>
        <dsp:cNvPr id="0" name=""/>
        <dsp:cNvSpPr/>
      </dsp:nvSpPr>
      <dsp:spPr>
        <a:xfrm>
          <a:off x="9355626" y="658562"/>
          <a:ext cx="1608823" cy="5513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E4463-3752-4F59-A977-F367024E7302}">
      <dsp:nvSpPr>
        <dsp:cNvPr id="0" name=""/>
        <dsp:cNvSpPr/>
      </dsp:nvSpPr>
      <dsp:spPr>
        <a:xfrm>
          <a:off x="6188255" y="1485557"/>
          <a:ext cx="1005" cy="369390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15C05-E435-4BC0-88C0-BEC7909F95B9}">
      <dsp:nvSpPr>
        <dsp:cNvPr id="0" name=""/>
        <dsp:cNvSpPr/>
      </dsp:nvSpPr>
      <dsp:spPr>
        <a:xfrm>
          <a:off x="0" y="0"/>
          <a:ext cx="10484123" cy="172159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a:latin typeface="Arial Black" pitchFamily="34" charset="0"/>
            </a:rPr>
            <a:t>AUDIENCIA </a:t>
          </a:r>
        </a:p>
      </dsp:txBody>
      <dsp:txXfrm>
        <a:off x="0" y="0"/>
        <a:ext cx="10484123" cy="1721594"/>
      </dsp:txXfrm>
    </dsp:sp>
    <dsp:sp modelId="{6B7F509F-1D82-4747-847C-516E4B430C94}">
      <dsp:nvSpPr>
        <dsp:cNvPr id="0" name=""/>
        <dsp:cNvSpPr/>
      </dsp:nvSpPr>
      <dsp:spPr>
        <a:xfrm>
          <a:off x="5119" y="1748492"/>
          <a:ext cx="3491294" cy="3615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PE" sz="2700" b="1" kern="1200" dirty="0"/>
            <a:t>SE LLEVA A CABO CON O SIN PRESENCIA DE LA VICTIMA</a:t>
          </a:r>
        </a:p>
        <a:p>
          <a:pPr lvl="0" algn="ctr" defTabSz="1200150">
            <a:lnSpc>
              <a:spcPct val="90000"/>
            </a:lnSpc>
            <a:spcBef>
              <a:spcPct val="0"/>
            </a:spcBef>
            <a:spcAft>
              <a:spcPct val="35000"/>
            </a:spcAft>
          </a:pPr>
          <a:endParaRPr lang="es-PE" sz="2700" b="1" kern="1200" dirty="0"/>
        </a:p>
        <a:p>
          <a:pPr lvl="0" algn="ctr" defTabSz="1200150">
            <a:lnSpc>
              <a:spcPct val="90000"/>
            </a:lnSpc>
            <a:spcBef>
              <a:spcPct val="0"/>
            </a:spcBef>
            <a:spcAft>
              <a:spcPct val="35000"/>
            </a:spcAft>
          </a:pPr>
          <a:r>
            <a:rPr lang="es-PE" sz="2700" b="1" kern="1200" dirty="0"/>
            <a:t>(Articulo 35.1 del Decreto Supremo N° 009-2016-MIMP, 27/07/2016)</a:t>
          </a:r>
        </a:p>
      </dsp:txBody>
      <dsp:txXfrm>
        <a:off x="5119" y="1748492"/>
        <a:ext cx="3491294" cy="3615348"/>
      </dsp:txXfrm>
    </dsp:sp>
    <dsp:sp modelId="{F1501D32-D966-450B-995C-2CA85BE6F39F}">
      <dsp:nvSpPr>
        <dsp:cNvPr id="0" name=""/>
        <dsp:cNvSpPr/>
      </dsp:nvSpPr>
      <dsp:spPr>
        <a:xfrm>
          <a:off x="3438737" y="1721594"/>
          <a:ext cx="3491294" cy="3615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b="1" kern="1200" dirty="0"/>
            <a:t>PRUEBAS: </a:t>
          </a:r>
        </a:p>
        <a:p>
          <a:pPr lvl="0" algn="ctr" defTabSz="1200150">
            <a:lnSpc>
              <a:spcPct val="90000"/>
            </a:lnSpc>
            <a:spcBef>
              <a:spcPct val="0"/>
            </a:spcBef>
            <a:spcAft>
              <a:spcPct val="35000"/>
            </a:spcAft>
          </a:pPr>
          <a:endParaRPr lang="es-ES" sz="2700" b="1" kern="1200" dirty="0"/>
        </a:p>
        <a:p>
          <a:pPr lvl="0" algn="just" defTabSz="1200150">
            <a:lnSpc>
              <a:spcPct val="90000"/>
            </a:lnSpc>
            <a:spcBef>
              <a:spcPct val="0"/>
            </a:spcBef>
            <a:spcAft>
              <a:spcPct val="35000"/>
            </a:spcAft>
          </a:pPr>
          <a:r>
            <a:rPr lang="es-ES" sz="2700" kern="1200" dirty="0"/>
            <a:t>Declaración </a:t>
          </a:r>
        </a:p>
        <a:p>
          <a:pPr lvl="0" algn="just" defTabSz="1200150">
            <a:lnSpc>
              <a:spcPct val="90000"/>
            </a:lnSpc>
            <a:spcBef>
              <a:spcPct val="0"/>
            </a:spcBef>
            <a:spcAft>
              <a:spcPct val="35000"/>
            </a:spcAft>
          </a:pPr>
          <a:r>
            <a:rPr lang="es-ES" sz="2700" kern="1200" dirty="0"/>
            <a:t>testimonios </a:t>
          </a:r>
        </a:p>
        <a:p>
          <a:pPr lvl="0" algn="just" defTabSz="1200150">
            <a:lnSpc>
              <a:spcPct val="90000"/>
            </a:lnSpc>
            <a:spcBef>
              <a:spcPct val="0"/>
            </a:spcBef>
            <a:spcAft>
              <a:spcPct val="35000"/>
            </a:spcAft>
          </a:pPr>
          <a:r>
            <a:rPr lang="es-ES" sz="2700" kern="1200" dirty="0"/>
            <a:t>Informe social</a:t>
          </a:r>
        </a:p>
        <a:p>
          <a:pPr lvl="0" algn="just" defTabSz="1200150">
            <a:lnSpc>
              <a:spcPct val="90000"/>
            </a:lnSpc>
            <a:spcBef>
              <a:spcPct val="0"/>
            </a:spcBef>
            <a:spcAft>
              <a:spcPct val="35000"/>
            </a:spcAft>
          </a:pPr>
          <a:r>
            <a:rPr lang="es-ES" sz="2700" kern="1200" dirty="0"/>
            <a:t>Informe psicológico</a:t>
          </a:r>
        </a:p>
      </dsp:txBody>
      <dsp:txXfrm>
        <a:off x="3438737" y="1721594"/>
        <a:ext cx="3491294" cy="3615348"/>
      </dsp:txXfrm>
    </dsp:sp>
    <dsp:sp modelId="{4A095DC8-D946-4A7D-9917-3E33F322F576}">
      <dsp:nvSpPr>
        <dsp:cNvPr id="0" name=""/>
        <dsp:cNvSpPr/>
      </dsp:nvSpPr>
      <dsp:spPr>
        <a:xfrm>
          <a:off x="6987708" y="1721594"/>
          <a:ext cx="3491294" cy="3615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a:t>MEDIDA DE PROTECCIÓN</a:t>
          </a:r>
          <a:r>
            <a:rPr lang="es-ES" sz="2400" kern="1200" dirty="0"/>
            <a:t>:</a:t>
          </a:r>
        </a:p>
        <a:p>
          <a:pPr lvl="0" algn="just" defTabSz="1066800">
            <a:lnSpc>
              <a:spcPct val="90000"/>
            </a:lnSpc>
            <a:spcBef>
              <a:spcPct val="0"/>
            </a:spcBef>
            <a:spcAft>
              <a:spcPct val="35000"/>
            </a:spcAft>
          </a:pPr>
          <a:endParaRPr lang="es-ES" sz="1700" kern="1200" dirty="0" smtClean="0"/>
        </a:p>
        <a:p>
          <a:pPr lvl="0" algn="just" defTabSz="1066800">
            <a:lnSpc>
              <a:spcPct val="90000"/>
            </a:lnSpc>
            <a:spcBef>
              <a:spcPct val="0"/>
            </a:spcBef>
            <a:spcAft>
              <a:spcPct val="35000"/>
            </a:spcAft>
          </a:pPr>
          <a:endParaRPr lang="es-ES" sz="1700" kern="1200" dirty="0" smtClean="0"/>
        </a:p>
        <a:p>
          <a:pPr lvl="0" algn="just" defTabSz="1066800">
            <a:lnSpc>
              <a:spcPct val="90000"/>
            </a:lnSpc>
            <a:spcBef>
              <a:spcPct val="0"/>
            </a:spcBef>
            <a:spcAft>
              <a:spcPct val="35000"/>
            </a:spcAft>
          </a:pPr>
          <a:r>
            <a:rPr lang="es-ES" sz="2800" kern="1200" dirty="0" smtClean="0"/>
            <a:t>Otorga </a:t>
          </a:r>
        </a:p>
        <a:p>
          <a:pPr lvl="0" algn="just" defTabSz="1066800">
            <a:lnSpc>
              <a:spcPct val="90000"/>
            </a:lnSpc>
            <a:spcBef>
              <a:spcPct val="0"/>
            </a:spcBef>
            <a:spcAft>
              <a:spcPct val="35000"/>
            </a:spcAft>
          </a:pPr>
          <a:endParaRPr lang="es-ES" sz="2800" kern="1200" dirty="0" smtClean="0"/>
        </a:p>
        <a:p>
          <a:pPr lvl="0" algn="just" defTabSz="1066800">
            <a:lnSpc>
              <a:spcPct val="90000"/>
            </a:lnSpc>
            <a:spcBef>
              <a:spcPct val="0"/>
            </a:spcBef>
            <a:spcAft>
              <a:spcPct val="35000"/>
            </a:spcAft>
          </a:pPr>
          <a:r>
            <a:rPr lang="es-ES" sz="2800" kern="1200" dirty="0" smtClean="0"/>
            <a:t>No otorga </a:t>
          </a:r>
          <a:endParaRPr lang="es-ES" sz="2800" kern="1200" dirty="0"/>
        </a:p>
        <a:p>
          <a:pPr lvl="0" algn="just" defTabSz="1066800">
            <a:lnSpc>
              <a:spcPct val="90000"/>
            </a:lnSpc>
            <a:spcBef>
              <a:spcPct val="0"/>
            </a:spcBef>
            <a:spcAft>
              <a:spcPct val="35000"/>
            </a:spcAft>
          </a:pPr>
          <a:r>
            <a:rPr lang="es-ES" sz="2800" kern="1200" dirty="0" smtClean="0"/>
            <a:t>    </a:t>
          </a:r>
          <a:endParaRPr lang="es-ES" sz="2800" kern="1200" dirty="0"/>
        </a:p>
      </dsp:txBody>
      <dsp:txXfrm>
        <a:off x="6987708" y="1721594"/>
        <a:ext cx="3491294" cy="3615348"/>
      </dsp:txXfrm>
    </dsp:sp>
    <dsp:sp modelId="{4E319006-22AD-42E9-864E-C1E8F790FA37}">
      <dsp:nvSpPr>
        <dsp:cNvPr id="0" name=""/>
        <dsp:cNvSpPr/>
      </dsp:nvSpPr>
      <dsp:spPr>
        <a:xfrm>
          <a:off x="0" y="5336942"/>
          <a:ext cx="10484123" cy="40170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DBB61-52B8-4CEE-BEE7-6F50BA0A1C45}">
      <dsp:nvSpPr>
        <dsp:cNvPr id="0" name=""/>
        <dsp:cNvSpPr/>
      </dsp:nvSpPr>
      <dsp:spPr>
        <a:xfrm>
          <a:off x="4580870" y="490"/>
          <a:ext cx="2550646" cy="165792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PE" sz="3000" kern="1200" dirty="0" smtClean="0"/>
            <a:t>Re victimización </a:t>
          </a:r>
          <a:endParaRPr lang="es-PE" sz="3000" kern="1200" dirty="0"/>
        </a:p>
      </dsp:txBody>
      <dsp:txXfrm>
        <a:off x="4661803" y="81423"/>
        <a:ext cx="2388780" cy="1496054"/>
      </dsp:txXfrm>
    </dsp:sp>
    <dsp:sp modelId="{306F9B2A-8305-480D-823F-CD0FCAE5B3DE}">
      <dsp:nvSpPr>
        <dsp:cNvPr id="0" name=""/>
        <dsp:cNvSpPr/>
      </dsp:nvSpPr>
      <dsp:spPr>
        <a:xfrm>
          <a:off x="3647385" y="829450"/>
          <a:ext cx="4417616" cy="4417616"/>
        </a:xfrm>
        <a:custGeom>
          <a:avLst/>
          <a:gdLst/>
          <a:ahLst/>
          <a:cxnLst/>
          <a:rect l="0" t="0" r="0" b="0"/>
          <a:pathLst>
            <a:path>
              <a:moveTo>
                <a:pt x="3825612" y="703890"/>
              </a:moveTo>
              <a:arcTo wR="2208808" hR="2208808" stAng="19023161" swAng="22994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778477B-205F-47E5-9776-B076F6E2F710}">
      <dsp:nvSpPr>
        <dsp:cNvPr id="0" name=""/>
        <dsp:cNvSpPr/>
      </dsp:nvSpPr>
      <dsp:spPr>
        <a:xfrm>
          <a:off x="6493754" y="3313702"/>
          <a:ext cx="2550646" cy="165792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PE" sz="3000" kern="1200" dirty="0" smtClean="0"/>
            <a:t>Retractación </a:t>
          </a:r>
          <a:endParaRPr lang="es-PE" sz="3000" kern="1200" dirty="0"/>
        </a:p>
      </dsp:txBody>
      <dsp:txXfrm>
        <a:off x="6574687" y="3394635"/>
        <a:ext cx="2388780" cy="1496054"/>
      </dsp:txXfrm>
    </dsp:sp>
    <dsp:sp modelId="{9B88E45A-0A42-4285-95B0-D8766EDCE8E0}">
      <dsp:nvSpPr>
        <dsp:cNvPr id="0" name=""/>
        <dsp:cNvSpPr/>
      </dsp:nvSpPr>
      <dsp:spPr>
        <a:xfrm>
          <a:off x="3647385" y="829450"/>
          <a:ext cx="4417616" cy="4417616"/>
        </a:xfrm>
        <a:custGeom>
          <a:avLst/>
          <a:gdLst/>
          <a:ahLst/>
          <a:cxnLst/>
          <a:rect l="0" t="0" r="0" b="0"/>
          <a:pathLst>
            <a:path>
              <a:moveTo>
                <a:pt x="2885382" y="4311444"/>
              </a:moveTo>
              <a:arcTo wR="2208808" hR="2208808" stAng="4329789" swAng="214042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79E8C73-C2EC-43D0-BD83-9CFF1BED5FF1}">
      <dsp:nvSpPr>
        <dsp:cNvPr id="0" name=""/>
        <dsp:cNvSpPr/>
      </dsp:nvSpPr>
      <dsp:spPr>
        <a:xfrm>
          <a:off x="2667986" y="3313702"/>
          <a:ext cx="2550646" cy="165792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PE" sz="3000" kern="1200" dirty="0" smtClean="0"/>
            <a:t>Desistimiento </a:t>
          </a:r>
          <a:endParaRPr lang="es-PE" sz="3000" kern="1200" dirty="0"/>
        </a:p>
      </dsp:txBody>
      <dsp:txXfrm>
        <a:off x="2748919" y="3394635"/>
        <a:ext cx="2388780" cy="1496054"/>
      </dsp:txXfrm>
    </dsp:sp>
    <dsp:sp modelId="{A389EB51-0E2E-4A88-9EA4-BBE75763EA4D}">
      <dsp:nvSpPr>
        <dsp:cNvPr id="0" name=""/>
        <dsp:cNvSpPr/>
      </dsp:nvSpPr>
      <dsp:spPr>
        <a:xfrm>
          <a:off x="3647385" y="829450"/>
          <a:ext cx="4417616" cy="4417616"/>
        </a:xfrm>
        <a:custGeom>
          <a:avLst/>
          <a:gdLst/>
          <a:ahLst/>
          <a:cxnLst/>
          <a:rect l="0" t="0" r="0" b="0"/>
          <a:pathLst>
            <a:path>
              <a:moveTo>
                <a:pt x="7184" y="2030796"/>
              </a:moveTo>
              <a:arcTo wR="2208808" hR="2208808" stAng="11077354" swAng="22994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1D370-8431-44D4-9C9A-B8C00FF73751}">
      <dsp:nvSpPr>
        <dsp:cNvPr id="0" name=""/>
        <dsp:cNvSpPr/>
      </dsp:nvSpPr>
      <dsp:spPr>
        <a:xfrm rot="4396374">
          <a:off x="3314569" y="1212164"/>
          <a:ext cx="5258558" cy="3667188"/>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94213-CC0B-4C10-95AB-6A5711D505AD}">
      <dsp:nvSpPr>
        <dsp:cNvPr id="0" name=""/>
        <dsp:cNvSpPr/>
      </dsp:nvSpPr>
      <dsp:spPr>
        <a:xfrm>
          <a:off x="5106874" y="1574047"/>
          <a:ext cx="132795" cy="13279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4FD61D-9A4F-41E6-9BB1-C664F4F8C323}">
      <dsp:nvSpPr>
        <dsp:cNvPr id="0" name=""/>
        <dsp:cNvSpPr/>
      </dsp:nvSpPr>
      <dsp:spPr>
        <a:xfrm>
          <a:off x="5743437" y="2019337"/>
          <a:ext cx="132795" cy="13279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05DB93-586B-4E43-9BAB-C7EB9E070EA0}">
      <dsp:nvSpPr>
        <dsp:cNvPr id="0" name=""/>
        <dsp:cNvSpPr/>
      </dsp:nvSpPr>
      <dsp:spPr>
        <a:xfrm>
          <a:off x="6279491" y="2538335"/>
          <a:ext cx="132795" cy="13279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557C46-1129-438B-81A4-E696596603EF}">
      <dsp:nvSpPr>
        <dsp:cNvPr id="0" name=""/>
        <dsp:cNvSpPr/>
      </dsp:nvSpPr>
      <dsp:spPr>
        <a:xfrm>
          <a:off x="1901751" y="0"/>
          <a:ext cx="4599846" cy="97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PE" sz="1400" kern="1200" dirty="0" smtClean="0"/>
            <a:t>La existencia de antecedentes policiales o sentencias  por actos de violencia contra la mujer e integrantes del grupo familiar, por delitos contra la vida, el cuerpo y la salud; la libertad sexual, el patrimonio y otros que denoten su peligrosidad.</a:t>
          </a:r>
          <a:endParaRPr lang="es-PE" sz="1400" kern="1200" dirty="0"/>
        </a:p>
      </dsp:txBody>
      <dsp:txXfrm>
        <a:off x="1901751" y="0"/>
        <a:ext cx="4599846" cy="974642"/>
      </dsp:txXfrm>
    </dsp:sp>
    <dsp:sp modelId="{67B94A33-91C8-45DF-B24E-9519E067D377}">
      <dsp:nvSpPr>
        <dsp:cNvPr id="0" name=""/>
        <dsp:cNvSpPr/>
      </dsp:nvSpPr>
      <dsp:spPr>
        <a:xfrm>
          <a:off x="5910345" y="1153124"/>
          <a:ext cx="3752374" cy="97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PE" sz="2000" kern="1200" dirty="0" smtClean="0"/>
            <a:t>La relación entre la víctima con la persona denunciada.</a:t>
          </a:r>
          <a:endParaRPr lang="es-PE" sz="2000" kern="1200" dirty="0"/>
        </a:p>
      </dsp:txBody>
      <dsp:txXfrm>
        <a:off x="5910345" y="1153124"/>
        <a:ext cx="3752374" cy="974642"/>
      </dsp:txXfrm>
    </dsp:sp>
    <dsp:sp modelId="{4A11A121-7614-4A3B-8A9C-6A4BFED8CA05}">
      <dsp:nvSpPr>
        <dsp:cNvPr id="0" name=""/>
        <dsp:cNvSpPr/>
      </dsp:nvSpPr>
      <dsp:spPr>
        <a:xfrm>
          <a:off x="1371597" y="1584963"/>
          <a:ext cx="3590204" cy="97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E" sz="1600" kern="1200" dirty="0" smtClean="0"/>
            <a:t>La diferencia de edades y la relación de dependencia entre la víctima y la persona denunciada</a:t>
          </a:r>
          <a:endParaRPr lang="es-PE" sz="1600" kern="1200" dirty="0"/>
        </a:p>
      </dsp:txBody>
      <dsp:txXfrm>
        <a:off x="1371597" y="1584963"/>
        <a:ext cx="3590204" cy="974642"/>
      </dsp:txXfrm>
    </dsp:sp>
    <dsp:sp modelId="{0F1353C5-E14E-4B06-A97B-924A8AEA6E1E}">
      <dsp:nvSpPr>
        <dsp:cNvPr id="0" name=""/>
        <dsp:cNvSpPr/>
      </dsp:nvSpPr>
      <dsp:spPr>
        <a:xfrm>
          <a:off x="6743177" y="3112156"/>
          <a:ext cx="132795" cy="13279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BA78A-1704-4BBC-802C-8BC4FE1527CB}">
      <dsp:nvSpPr>
        <dsp:cNvPr id="0" name=""/>
        <dsp:cNvSpPr/>
      </dsp:nvSpPr>
      <dsp:spPr>
        <a:xfrm>
          <a:off x="7049458" y="2117411"/>
          <a:ext cx="2613260" cy="97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PE" sz="1800" kern="1200" dirty="0" smtClean="0"/>
            <a:t>La condición de discapacidad de la víctima.</a:t>
          </a:r>
          <a:endParaRPr lang="es-PE" sz="1800" kern="1200" dirty="0"/>
        </a:p>
      </dsp:txBody>
      <dsp:txXfrm>
        <a:off x="7049458" y="2117411"/>
        <a:ext cx="2613260" cy="974642"/>
      </dsp:txXfrm>
    </dsp:sp>
    <dsp:sp modelId="{139AFFB5-1CA4-432B-80B5-8233F4E0E309}">
      <dsp:nvSpPr>
        <dsp:cNvPr id="0" name=""/>
        <dsp:cNvSpPr/>
      </dsp:nvSpPr>
      <dsp:spPr>
        <a:xfrm>
          <a:off x="2962051" y="2691232"/>
          <a:ext cx="3350334" cy="97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kern="1200" dirty="0" smtClean="0"/>
            <a:t>La situación económica y social de la víctima.</a:t>
          </a:r>
          <a:endParaRPr lang="es-PE" sz="2000" kern="1200" dirty="0"/>
        </a:p>
      </dsp:txBody>
      <dsp:txXfrm>
        <a:off x="2962051" y="2691232"/>
        <a:ext cx="3350334" cy="974642"/>
      </dsp:txXfrm>
    </dsp:sp>
    <dsp:sp modelId="{1CDB931B-343C-41EE-BB16-38E03334813C}">
      <dsp:nvSpPr>
        <dsp:cNvPr id="0" name=""/>
        <dsp:cNvSpPr/>
      </dsp:nvSpPr>
      <dsp:spPr>
        <a:xfrm>
          <a:off x="7117074" y="3697550"/>
          <a:ext cx="132795" cy="13279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F59ED-9BA8-4D3F-BA5B-AB4322E8FE68}">
      <dsp:nvSpPr>
        <dsp:cNvPr id="0" name=""/>
        <dsp:cNvSpPr/>
      </dsp:nvSpPr>
      <dsp:spPr>
        <a:xfrm>
          <a:off x="7719525" y="3276626"/>
          <a:ext cx="1943193" cy="97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E" sz="1600" kern="1200" dirty="0" smtClean="0"/>
            <a:t>La gravedad del hecho y la posibilidad de una nueva agresión</a:t>
          </a:r>
          <a:endParaRPr lang="es-PE" sz="1600" kern="1200" dirty="0"/>
        </a:p>
      </dsp:txBody>
      <dsp:txXfrm>
        <a:off x="7719525" y="3276626"/>
        <a:ext cx="1943193" cy="974642"/>
      </dsp:txXfrm>
    </dsp:sp>
    <dsp:sp modelId="{98BA6411-B7DA-441D-ADBB-9252586A0BC7}">
      <dsp:nvSpPr>
        <dsp:cNvPr id="0" name=""/>
        <dsp:cNvSpPr/>
      </dsp:nvSpPr>
      <dsp:spPr>
        <a:xfrm>
          <a:off x="6312385" y="5116874"/>
          <a:ext cx="3350334" cy="97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es-PE" sz="1600" kern="1200" smtClean="0"/>
            <a:t>Otros aspectos que denoten el estado de vulnerabilidad de la víctima o peligrosidad de la persona denunciada</a:t>
          </a:r>
          <a:endParaRPr lang="es-PE" sz="1600" kern="1200"/>
        </a:p>
      </dsp:txBody>
      <dsp:txXfrm>
        <a:off x="6312385" y="5116874"/>
        <a:ext cx="3350334" cy="9746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65906-310A-4EA5-92A3-23A02CBDC950}">
      <dsp:nvSpPr>
        <dsp:cNvPr id="0" name=""/>
        <dsp:cNvSpPr/>
      </dsp:nvSpPr>
      <dsp:spPr>
        <a:xfrm>
          <a:off x="0" y="422045"/>
          <a:ext cx="3635792" cy="218147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i="0" kern="1200" dirty="0" smtClean="0"/>
            <a:t>RETIRO DEL AGRESOR DEL DOMICILIO.</a:t>
          </a:r>
          <a:endParaRPr lang="es-PE" sz="2000" kern="1200" dirty="0"/>
        </a:p>
      </dsp:txBody>
      <dsp:txXfrm>
        <a:off x="0" y="422045"/>
        <a:ext cx="3635792" cy="2181475"/>
      </dsp:txXfrm>
    </dsp:sp>
    <dsp:sp modelId="{753A7B87-541D-4E00-BECD-29CD3B3729EE}">
      <dsp:nvSpPr>
        <dsp:cNvPr id="0" name=""/>
        <dsp:cNvSpPr/>
      </dsp:nvSpPr>
      <dsp:spPr>
        <a:xfrm>
          <a:off x="3999371" y="422045"/>
          <a:ext cx="3635792" cy="218147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i="0" u="none" kern="1200" dirty="0" smtClean="0"/>
            <a:t>IMPEDIMENTO DE ACERCAMIENTO O PROXIMIDAD A LA VÍCTIMA EN CUALQUIER FORMA, A LA DISTANCIA QUE LA AUTORIDAD JUDICIAL DETERMINE.</a:t>
          </a:r>
          <a:endParaRPr lang="es-PE" sz="2000" kern="1200" dirty="0"/>
        </a:p>
      </dsp:txBody>
      <dsp:txXfrm>
        <a:off x="3999371" y="422045"/>
        <a:ext cx="3635792" cy="2181475"/>
      </dsp:txXfrm>
    </dsp:sp>
    <dsp:sp modelId="{C98DD258-CB9B-422D-9E9D-43AB5BCFE160}">
      <dsp:nvSpPr>
        <dsp:cNvPr id="0" name=""/>
        <dsp:cNvSpPr/>
      </dsp:nvSpPr>
      <dsp:spPr>
        <a:xfrm>
          <a:off x="7998743" y="422045"/>
          <a:ext cx="3635792" cy="218147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i="0" u="none" kern="1200" dirty="0" smtClean="0"/>
            <a:t>PROHIBICIÓN DE COMUNICACIÓN CON LA VÍCTIMA VÍA EPISTOLAR, TELEFÓNICA, ELECTRÓNICA; ASIMISMO, VÍA CHAT, REDES SOCIALES, RED INSTITUCIONAL, INTRANET U OTRAS REDES.</a:t>
          </a:r>
          <a:endParaRPr lang="es-PE" sz="2000" kern="1200" dirty="0"/>
        </a:p>
      </dsp:txBody>
      <dsp:txXfrm>
        <a:off x="7998743" y="422045"/>
        <a:ext cx="3635792" cy="2181475"/>
      </dsp:txXfrm>
    </dsp:sp>
    <dsp:sp modelId="{647BA4C6-E766-4472-96B7-78A3B8641775}">
      <dsp:nvSpPr>
        <dsp:cNvPr id="0" name=""/>
        <dsp:cNvSpPr/>
      </dsp:nvSpPr>
      <dsp:spPr>
        <a:xfrm>
          <a:off x="0" y="2967100"/>
          <a:ext cx="3635792" cy="2181475"/>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i="0" kern="1200" dirty="0" smtClean="0"/>
            <a:t>PROHIBICIÓN DEL DERECHO DE TENENCIA Y PORTE DE ARMAS PARA EL AGRESOR, </a:t>
          </a:r>
          <a:endParaRPr lang="es-PE" sz="2000" kern="1200" dirty="0"/>
        </a:p>
      </dsp:txBody>
      <dsp:txXfrm>
        <a:off x="0" y="2967100"/>
        <a:ext cx="3635792" cy="2181475"/>
      </dsp:txXfrm>
    </dsp:sp>
    <dsp:sp modelId="{E356E764-097A-498C-B641-F18D3DC93E66}">
      <dsp:nvSpPr>
        <dsp:cNvPr id="0" name=""/>
        <dsp:cNvSpPr/>
      </dsp:nvSpPr>
      <dsp:spPr>
        <a:xfrm>
          <a:off x="3999371" y="2967100"/>
          <a:ext cx="3635792" cy="2181475"/>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i="0" u="none" kern="1200" dirty="0" smtClean="0"/>
            <a:t>INVENTARIO SOBRE SUS BIENES.</a:t>
          </a:r>
        </a:p>
        <a:p>
          <a:pPr lvl="0" algn="ctr" defTabSz="889000">
            <a:lnSpc>
              <a:spcPct val="90000"/>
            </a:lnSpc>
            <a:spcBef>
              <a:spcPct val="0"/>
            </a:spcBef>
            <a:spcAft>
              <a:spcPct val="35000"/>
            </a:spcAft>
          </a:pPr>
          <a:endParaRPr lang="es-PE" sz="2000" kern="1200" dirty="0"/>
        </a:p>
      </dsp:txBody>
      <dsp:txXfrm>
        <a:off x="3999371" y="2967100"/>
        <a:ext cx="3635792" cy="2181475"/>
      </dsp:txXfrm>
    </dsp:sp>
    <dsp:sp modelId="{F0D11805-4FF7-46B0-9A45-98B95E148A59}">
      <dsp:nvSpPr>
        <dsp:cNvPr id="0" name=""/>
        <dsp:cNvSpPr/>
      </dsp:nvSpPr>
      <dsp:spPr>
        <a:xfrm>
          <a:off x="7998743" y="2967100"/>
          <a:ext cx="3635792" cy="2181475"/>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i="0" u="none" kern="1200" dirty="0" smtClean="0"/>
            <a:t>. CUALQUIER OTRA REQUERIDA PARA LA PROTECCIÓN DE LA INTEGRIDAD PERSONAL Y LA VIDA DE SUS VÍCTIMAS O FAMILIARES.</a:t>
          </a:r>
          <a:endParaRPr lang="es-PE" sz="2000" kern="1200" dirty="0"/>
        </a:p>
      </dsp:txBody>
      <dsp:txXfrm>
        <a:off x="7998743" y="2967100"/>
        <a:ext cx="3635792" cy="21814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E44CF-3FFF-437B-B186-06D96FBA4B14}">
      <dsp:nvSpPr>
        <dsp:cNvPr id="0" name=""/>
        <dsp:cNvSpPr/>
      </dsp:nvSpPr>
      <dsp:spPr>
        <a:xfrm>
          <a:off x="3310817" y="904748"/>
          <a:ext cx="5071681" cy="50121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MX" altLang="es-PE" sz="3600" b="1" kern="1200" dirty="0" smtClean="0">
              <a:solidFill>
                <a:schemeClr val="accent5">
                  <a:lumMod val="50000"/>
                </a:schemeClr>
              </a:solidFill>
              <a:latin typeface="Arial Black" pitchFamily="34" charset="0"/>
            </a:rPr>
            <a:t>MEDIDAS CAUTELARES</a:t>
          </a:r>
        </a:p>
        <a:p>
          <a:pPr lvl="0" algn="ctr" defTabSz="1600200">
            <a:lnSpc>
              <a:spcPct val="90000"/>
            </a:lnSpc>
            <a:spcBef>
              <a:spcPct val="0"/>
            </a:spcBef>
            <a:spcAft>
              <a:spcPct val="35000"/>
            </a:spcAft>
          </a:pPr>
          <a:r>
            <a:rPr lang="es-MX" altLang="es-PE" sz="1600" b="1" kern="1200" dirty="0" smtClean="0">
              <a:solidFill>
                <a:schemeClr val="accent5">
                  <a:lumMod val="50000"/>
                </a:schemeClr>
              </a:solidFill>
              <a:latin typeface="Arial Black" pitchFamily="34" charset="0"/>
            </a:rPr>
            <a:t>Ley N° 30364 y D. </a:t>
          </a:r>
          <a:r>
            <a:rPr lang="es-MX" altLang="es-PE" sz="1600" b="1" kern="1200" dirty="0" err="1" smtClean="0">
              <a:solidFill>
                <a:schemeClr val="accent5">
                  <a:lumMod val="50000"/>
                </a:schemeClr>
              </a:solidFill>
              <a:latin typeface="Arial Black" pitchFamily="34" charset="0"/>
            </a:rPr>
            <a:t>Leg</a:t>
          </a:r>
          <a:r>
            <a:rPr lang="es-MX" altLang="es-PE" sz="1600" b="1" kern="1200" dirty="0" smtClean="0">
              <a:solidFill>
                <a:schemeClr val="accent5">
                  <a:lumMod val="50000"/>
                </a:schemeClr>
              </a:solidFill>
              <a:latin typeface="Arial Black" pitchFamily="34" charset="0"/>
            </a:rPr>
            <a:t>. N° 1386</a:t>
          </a:r>
          <a:endParaRPr lang="es-PE" sz="1600" kern="1200" dirty="0">
            <a:solidFill>
              <a:schemeClr val="accent5">
                <a:lumMod val="50000"/>
              </a:schemeClr>
            </a:solidFill>
            <a:latin typeface="Arial Black" pitchFamily="34" charset="0"/>
          </a:endParaRPr>
        </a:p>
      </dsp:txBody>
      <dsp:txXfrm>
        <a:off x="4053547" y="1638759"/>
        <a:ext cx="3586221" cy="3544116"/>
      </dsp:txXfrm>
    </dsp:sp>
    <dsp:sp modelId="{33E1A134-D66C-4CEF-B313-5AE11CB447AB}">
      <dsp:nvSpPr>
        <dsp:cNvPr id="0" name=""/>
        <dsp:cNvSpPr/>
      </dsp:nvSpPr>
      <dsp:spPr>
        <a:xfrm>
          <a:off x="5132654" y="115975"/>
          <a:ext cx="1879528" cy="18795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lumMod val="75000"/>
                  <a:lumOff val="25000"/>
                </a:schemeClr>
              </a:solidFill>
            </a:rPr>
            <a:t>ALIMENTOS</a:t>
          </a:r>
          <a:endParaRPr lang="es-PE" sz="2000" b="1" kern="1200" dirty="0"/>
        </a:p>
      </dsp:txBody>
      <dsp:txXfrm>
        <a:off x="5407905" y="391226"/>
        <a:ext cx="1329026" cy="1329026"/>
      </dsp:txXfrm>
    </dsp:sp>
    <dsp:sp modelId="{2395EABD-97D5-4473-B6D3-4928BEEEB12A}">
      <dsp:nvSpPr>
        <dsp:cNvPr id="0" name=""/>
        <dsp:cNvSpPr/>
      </dsp:nvSpPr>
      <dsp:spPr>
        <a:xfrm>
          <a:off x="7485282" y="1859508"/>
          <a:ext cx="1879528" cy="18795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lumMod val="75000"/>
                  <a:lumOff val="25000"/>
                </a:schemeClr>
              </a:solidFill>
            </a:rPr>
            <a:t>REGÍMENES DE VISITAS</a:t>
          </a:r>
          <a:endParaRPr lang="es-ES" sz="1800" kern="1200" dirty="0" smtClean="0">
            <a:solidFill>
              <a:schemeClr val="tx1">
                <a:lumMod val="75000"/>
                <a:lumOff val="25000"/>
              </a:schemeClr>
            </a:solidFill>
          </a:endParaRPr>
        </a:p>
      </dsp:txBody>
      <dsp:txXfrm>
        <a:off x="7760533" y="2134759"/>
        <a:ext cx="1329026" cy="1329026"/>
      </dsp:txXfrm>
    </dsp:sp>
    <dsp:sp modelId="{97AC5EE8-80FC-4981-8282-30D1E9CC7189}">
      <dsp:nvSpPr>
        <dsp:cNvPr id="0" name=""/>
        <dsp:cNvSpPr/>
      </dsp:nvSpPr>
      <dsp:spPr>
        <a:xfrm>
          <a:off x="6570030" y="4539765"/>
          <a:ext cx="1879528" cy="18795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lumMod val="75000"/>
                  <a:lumOff val="25000"/>
                </a:schemeClr>
              </a:solidFill>
            </a:rPr>
            <a:t>TENENCIA</a:t>
          </a:r>
          <a:endParaRPr lang="es-PE" sz="1800" kern="1200" dirty="0"/>
        </a:p>
      </dsp:txBody>
      <dsp:txXfrm>
        <a:off x="6845281" y="4815016"/>
        <a:ext cx="1329026" cy="1329026"/>
      </dsp:txXfrm>
    </dsp:sp>
    <dsp:sp modelId="{8F6F86C1-1AB8-409A-B100-FD4F4FE73556}">
      <dsp:nvSpPr>
        <dsp:cNvPr id="0" name=""/>
        <dsp:cNvSpPr/>
      </dsp:nvSpPr>
      <dsp:spPr>
        <a:xfrm>
          <a:off x="3695277" y="4539765"/>
          <a:ext cx="1879528" cy="18795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lumMod val="75000"/>
                  <a:lumOff val="25000"/>
                </a:schemeClr>
              </a:solidFill>
            </a:rPr>
            <a:t>SUSPENSIÓN O EXTINCIÓN DE LA PATRIA POTESTAD</a:t>
          </a:r>
          <a:endParaRPr lang="es-PE" sz="1800" b="1" kern="1200" dirty="0"/>
        </a:p>
      </dsp:txBody>
      <dsp:txXfrm>
        <a:off x="3970528" y="4815016"/>
        <a:ext cx="1329026" cy="1329026"/>
      </dsp:txXfrm>
    </dsp:sp>
    <dsp:sp modelId="{7C236C43-5DC8-45FF-828A-649293EE8254}">
      <dsp:nvSpPr>
        <dsp:cNvPr id="0" name=""/>
        <dsp:cNvSpPr/>
      </dsp:nvSpPr>
      <dsp:spPr>
        <a:xfrm>
          <a:off x="2146557" y="1681530"/>
          <a:ext cx="2161720" cy="18795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PE" sz="1800" b="1" kern="1200" dirty="0" smtClean="0">
            <a:solidFill>
              <a:schemeClr val="tx1">
                <a:lumMod val="75000"/>
                <a:lumOff val="25000"/>
              </a:schemeClr>
            </a:solidFill>
          </a:endParaRPr>
        </a:p>
        <a:p>
          <a:pPr lvl="0" algn="ctr" defTabSz="800100">
            <a:lnSpc>
              <a:spcPct val="90000"/>
            </a:lnSpc>
            <a:spcBef>
              <a:spcPct val="0"/>
            </a:spcBef>
            <a:spcAft>
              <a:spcPct val="35000"/>
            </a:spcAft>
          </a:pPr>
          <a:r>
            <a:rPr lang="es-PE" sz="1800" b="1" kern="1200" dirty="0" smtClean="0">
              <a:solidFill>
                <a:schemeClr val="tx1">
                  <a:lumMod val="75000"/>
                  <a:lumOff val="25000"/>
                </a:schemeClr>
              </a:solidFill>
            </a:rPr>
            <a:t>ACOGIMIENTO </a:t>
          </a:r>
        </a:p>
        <a:p>
          <a:pPr lvl="0" algn="ctr" defTabSz="800100">
            <a:lnSpc>
              <a:spcPct val="90000"/>
            </a:lnSpc>
            <a:spcBef>
              <a:spcPct val="0"/>
            </a:spcBef>
            <a:spcAft>
              <a:spcPct val="35000"/>
            </a:spcAft>
          </a:pPr>
          <a:r>
            <a:rPr lang="es-PE" sz="1800" b="1" kern="1200" dirty="0" smtClean="0">
              <a:solidFill>
                <a:schemeClr val="tx1">
                  <a:lumMod val="75000"/>
                  <a:lumOff val="25000"/>
                </a:schemeClr>
              </a:solidFill>
            </a:rPr>
            <a:t>FAMILIAR </a:t>
          </a:r>
        </a:p>
        <a:p>
          <a:pPr lvl="0" algn="ctr" defTabSz="800100">
            <a:lnSpc>
              <a:spcPct val="100000"/>
            </a:lnSpc>
            <a:spcBef>
              <a:spcPct val="0"/>
            </a:spcBef>
            <a:spcAft>
              <a:spcPct val="35000"/>
            </a:spcAft>
          </a:pPr>
          <a:r>
            <a:rPr lang="es-PE" sz="1600" b="1" kern="1200" dirty="0" smtClean="0">
              <a:solidFill>
                <a:schemeClr val="tx1">
                  <a:lumMod val="75000"/>
                  <a:lumOff val="25000"/>
                </a:schemeClr>
              </a:solidFill>
            </a:rPr>
            <a:t>y ASPECTOS CONEXOS </a:t>
          </a:r>
          <a:endParaRPr lang="es-PE" sz="1600" b="1" kern="1200" dirty="0">
            <a:solidFill>
              <a:schemeClr val="tx1">
                <a:lumMod val="75000"/>
                <a:lumOff val="25000"/>
              </a:schemeClr>
            </a:solidFill>
          </a:endParaRPr>
        </a:p>
      </dsp:txBody>
      <dsp:txXfrm>
        <a:off x="2463134" y="1956781"/>
        <a:ext cx="1528566" cy="13290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BFC6C-4E48-4A18-90FF-34BABFE1ADF8}">
      <dsp:nvSpPr>
        <dsp:cNvPr id="0" name=""/>
        <dsp:cNvSpPr/>
      </dsp:nvSpPr>
      <dsp:spPr>
        <a:xfrm>
          <a:off x="1227" y="1178"/>
          <a:ext cx="10513145" cy="2823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PE" sz="2800" b="1" i="0" kern="1200" dirty="0" smtClean="0">
              <a:latin typeface="Arial Black" panose="020B0A04020102020204" pitchFamily="34" charset="0"/>
            </a:rPr>
            <a:t>VIGENCIA Y VALIDEZ DE LAS MEDIDAS DE PROTECCIÓN Y CAUTELARES</a:t>
          </a:r>
          <a:endParaRPr lang="es-PE" sz="2800" kern="1200" dirty="0" smtClean="0">
            <a:latin typeface="Arial Black" panose="020B0A04020102020204" pitchFamily="34" charset="0"/>
          </a:endParaRPr>
        </a:p>
        <a:p>
          <a:pPr lvl="0" algn="ctr" defTabSz="1244600">
            <a:lnSpc>
              <a:spcPct val="90000"/>
            </a:lnSpc>
            <a:spcBef>
              <a:spcPct val="0"/>
            </a:spcBef>
            <a:spcAft>
              <a:spcPct val="35000"/>
            </a:spcAft>
          </a:pPr>
          <a:r>
            <a:rPr lang="es-MX" altLang="es-PE" sz="2600" b="1" kern="1200" dirty="0" smtClean="0">
              <a:solidFill>
                <a:schemeClr val="bg1"/>
              </a:solidFill>
            </a:rPr>
            <a:t>D. </a:t>
          </a:r>
          <a:r>
            <a:rPr lang="es-MX" altLang="es-PE" sz="2600" b="1" kern="1200" dirty="0" err="1" smtClean="0">
              <a:solidFill>
                <a:schemeClr val="bg1"/>
              </a:solidFill>
            </a:rPr>
            <a:t>Leg</a:t>
          </a:r>
          <a:r>
            <a:rPr lang="es-MX" altLang="es-PE" sz="2600" b="1" kern="1200" dirty="0" smtClean="0">
              <a:solidFill>
                <a:schemeClr val="bg1"/>
              </a:solidFill>
            </a:rPr>
            <a:t>. N° 1386, a</a:t>
          </a:r>
          <a:r>
            <a:rPr lang="es-PE" sz="2600" b="1" i="0" kern="1200" dirty="0" err="1" smtClean="0">
              <a:solidFill>
                <a:schemeClr val="bg1"/>
              </a:solidFill>
            </a:rPr>
            <a:t>rtículo</a:t>
          </a:r>
          <a:r>
            <a:rPr lang="es-PE" sz="2600" b="1" i="0" kern="1200" dirty="0" smtClean="0">
              <a:solidFill>
                <a:schemeClr val="bg1"/>
              </a:solidFill>
            </a:rPr>
            <a:t> 23:</a:t>
          </a:r>
        </a:p>
        <a:p>
          <a:pPr lvl="0" algn="just" defTabSz="1244600">
            <a:lnSpc>
              <a:spcPct val="90000"/>
            </a:lnSpc>
            <a:spcBef>
              <a:spcPct val="0"/>
            </a:spcBef>
            <a:spcAft>
              <a:spcPct val="35000"/>
            </a:spcAft>
          </a:pPr>
          <a:r>
            <a:rPr lang="es-PE" sz="3200" kern="1200" dirty="0" smtClean="0"/>
            <a:t>Las medidas pueden ser sustituidas, ampliadas o dejadas sin efecto</a:t>
          </a:r>
          <a:endParaRPr lang="es-PE" sz="3200" kern="1200" dirty="0"/>
        </a:p>
      </dsp:txBody>
      <dsp:txXfrm>
        <a:off x="83915" y="83866"/>
        <a:ext cx="10347769" cy="2657794"/>
      </dsp:txXfrm>
    </dsp:sp>
    <dsp:sp modelId="{79012E2C-4639-42F1-ABCC-1BB213D75CB6}">
      <dsp:nvSpPr>
        <dsp:cNvPr id="0" name=""/>
        <dsp:cNvSpPr/>
      </dsp:nvSpPr>
      <dsp:spPr>
        <a:xfrm>
          <a:off x="111004" y="2950355"/>
          <a:ext cx="3248962" cy="2823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PE" sz="2700" kern="1200" dirty="0" smtClean="0"/>
            <a:t>Advierta la </a:t>
          </a:r>
          <a:r>
            <a:rPr lang="es-PE" sz="2700" b="1" kern="1200" dirty="0" smtClean="0"/>
            <a:t>variación</a:t>
          </a:r>
          <a:r>
            <a:rPr lang="es-PE" sz="2700" kern="1200" dirty="0" smtClean="0"/>
            <a:t> de la situación de </a:t>
          </a:r>
          <a:r>
            <a:rPr lang="es-PE" sz="2700" b="1" kern="1200" dirty="0" smtClean="0"/>
            <a:t>riesgo </a:t>
          </a:r>
          <a:r>
            <a:rPr lang="es-PE" sz="2700" kern="1200" dirty="0" smtClean="0"/>
            <a:t>de la víctima, o a solicitud de esta última; según los </a:t>
          </a:r>
          <a:r>
            <a:rPr lang="es-PE" sz="2700" b="1" kern="1200" dirty="0" smtClean="0"/>
            <a:t>informes</a:t>
          </a:r>
          <a:r>
            <a:rPr lang="es-PE" sz="2700" kern="1200" dirty="0" smtClean="0"/>
            <a:t> periódicos.</a:t>
          </a:r>
        </a:p>
      </dsp:txBody>
      <dsp:txXfrm>
        <a:off x="193692" y="3033043"/>
        <a:ext cx="3083586" cy="2657794"/>
      </dsp:txXfrm>
    </dsp:sp>
    <dsp:sp modelId="{5A984DC4-DAB8-4483-BEE1-7E101836474C}">
      <dsp:nvSpPr>
        <dsp:cNvPr id="0" name=""/>
        <dsp:cNvSpPr/>
      </dsp:nvSpPr>
      <dsp:spPr>
        <a:xfrm>
          <a:off x="3533364" y="2905580"/>
          <a:ext cx="3448871" cy="29277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PE" sz="2800" kern="1200" dirty="0" smtClean="0"/>
            <a:t>Sentencia o disposición de </a:t>
          </a:r>
          <a:r>
            <a:rPr lang="es-PE" sz="2800" b="1" kern="1200" dirty="0" smtClean="0"/>
            <a:t>archivo</a:t>
          </a:r>
          <a:r>
            <a:rPr lang="es-PE" sz="2800" kern="1200" dirty="0" smtClean="0"/>
            <a:t> de la investigación, o proceso penal o de faltas.</a:t>
          </a:r>
        </a:p>
      </dsp:txBody>
      <dsp:txXfrm>
        <a:off x="3619115" y="2991331"/>
        <a:ext cx="3277369" cy="2756267"/>
      </dsp:txXfrm>
    </dsp:sp>
    <dsp:sp modelId="{26856C9D-AAB5-443D-A889-28C0DC6312A6}">
      <dsp:nvSpPr>
        <dsp:cNvPr id="0" name=""/>
        <dsp:cNvSpPr/>
      </dsp:nvSpPr>
      <dsp:spPr>
        <a:xfrm>
          <a:off x="7266637" y="2938724"/>
          <a:ext cx="3248962" cy="2823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PE" sz="2700" kern="1200" dirty="0" smtClean="0"/>
            <a:t>¿CÓMO? </a:t>
          </a:r>
        </a:p>
        <a:p>
          <a:pPr lvl="0" algn="ctr" defTabSz="1200150">
            <a:lnSpc>
              <a:spcPct val="90000"/>
            </a:lnSpc>
            <a:spcBef>
              <a:spcPct val="0"/>
            </a:spcBef>
            <a:spcAft>
              <a:spcPct val="35000"/>
            </a:spcAft>
          </a:pPr>
          <a:r>
            <a:rPr lang="es-PE" sz="2700" b="1" kern="1200" dirty="0" smtClean="0"/>
            <a:t>Cita a las partes</a:t>
          </a:r>
          <a:r>
            <a:rPr lang="es-PE" sz="2700" kern="1200" dirty="0" smtClean="0"/>
            <a:t> a la audiencia respectiva.</a:t>
          </a:r>
          <a:endParaRPr lang="es-PE" sz="2700" kern="1200" dirty="0"/>
        </a:p>
      </dsp:txBody>
      <dsp:txXfrm>
        <a:off x="7349325" y="3021412"/>
        <a:ext cx="3083586" cy="26577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B0C14-9656-42A7-9111-546A017ED2C4}">
      <dsp:nvSpPr>
        <dsp:cNvPr id="0" name=""/>
        <dsp:cNvSpPr/>
      </dsp:nvSpPr>
      <dsp:spPr>
        <a:xfrm>
          <a:off x="0" y="0"/>
          <a:ext cx="11941277" cy="193351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PE" sz="4400" b="1" kern="1200" dirty="0" smtClean="0">
            <a:latin typeface="Arial Black" panose="020B0A04020102020204" pitchFamily="34" charset="0"/>
          </a:endParaRPr>
        </a:p>
        <a:p>
          <a:pPr lvl="0" algn="ctr" defTabSz="1955800">
            <a:lnSpc>
              <a:spcPct val="90000"/>
            </a:lnSpc>
            <a:spcBef>
              <a:spcPct val="0"/>
            </a:spcBef>
            <a:spcAft>
              <a:spcPct val="35000"/>
            </a:spcAft>
          </a:pPr>
          <a:r>
            <a:rPr lang="es-PE" sz="4400" b="1" kern="1200" dirty="0" smtClean="0">
              <a:latin typeface="Arial Black" panose="020B0A04020102020204" pitchFamily="34" charset="0"/>
            </a:rPr>
            <a:t>AMBITO DE APLICACIÓN DE PROTOCOLO</a:t>
          </a:r>
        </a:p>
        <a:p>
          <a:pPr lvl="0" algn="ctr" defTabSz="1955800">
            <a:lnSpc>
              <a:spcPct val="90000"/>
            </a:lnSpc>
            <a:spcBef>
              <a:spcPct val="0"/>
            </a:spcBef>
            <a:spcAft>
              <a:spcPct val="35000"/>
            </a:spcAft>
          </a:pPr>
          <a:endParaRPr lang="es-PE" sz="4400" b="1" kern="1200" dirty="0">
            <a:latin typeface="Arial Black" panose="020B0A04020102020204" pitchFamily="34" charset="0"/>
          </a:endParaRPr>
        </a:p>
      </dsp:txBody>
      <dsp:txXfrm>
        <a:off x="0" y="0"/>
        <a:ext cx="11941277" cy="1933513"/>
      </dsp:txXfrm>
    </dsp:sp>
    <dsp:sp modelId="{6B1C62D0-C7CB-4D47-896D-FE901A0D48EF}">
      <dsp:nvSpPr>
        <dsp:cNvPr id="0" name=""/>
        <dsp:cNvSpPr/>
      </dsp:nvSpPr>
      <dsp:spPr>
        <a:xfrm>
          <a:off x="5830" y="1933513"/>
          <a:ext cx="3976538" cy="40603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b="1" kern="1200" dirty="0" smtClean="0"/>
            <a:t>EN QUE CASOS?</a:t>
          </a:r>
        </a:p>
        <a:p>
          <a:pPr lvl="0" algn="ctr" defTabSz="1066800">
            <a:lnSpc>
              <a:spcPct val="90000"/>
            </a:lnSpc>
            <a:spcBef>
              <a:spcPct val="0"/>
            </a:spcBef>
            <a:spcAft>
              <a:spcPct val="35000"/>
            </a:spcAft>
          </a:pPr>
          <a:r>
            <a:rPr lang="es-PE" sz="2200" kern="1200" dirty="0" smtClean="0"/>
            <a:t>Muerte violenta de una mujer</a:t>
          </a:r>
        </a:p>
        <a:p>
          <a:pPr lvl="0" algn="ctr" defTabSz="1066800">
            <a:lnSpc>
              <a:spcPct val="90000"/>
            </a:lnSpc>
            <a:spcBef>
              <a:spcPct val="0"/>
            </a:spcBef>
            <a:spcAft>
              <a:spcPct val="35000"/>
            </a:spcAft>
          </a:pPr>
          <a:r>
            <a:rPr lang="es-PE" sz="2200" kern="1200" dirty="0" smtClean="0"/>
            <a:t> homicidio </a:t>
          </a:r>
        </a:p>
        <a:p>
          <a:pPr lvl="0" algn="ctr" defTabSz="1066800">
            <a:lnSpc>
              <a:spcPct val="90000"/>
            </a:lnSpc>
            <a:spcBef>
              <a:spcPct val="0"/>
            </a:spcBef>
            <a:spcAft>
              <a:spcPct val="35000"/>
            </a:spcAft>
          </a:pPr>
          <a:r>
            <a:rPr lang="es-PE" sz="2200" kern="1200" dirty="0" smtClean="0"/>
            <a:t>suicidio </a:t>
          </a:r>
        </a:p>
        <a:p>
          <a:pPr lvl="0" algn="ctr" defTabSz="1066800">
            <a:lnSpc>
              <a:spcPct val="90000"/>
            </a:lnSpc>
            <a:spcBef>
              <a:spcPct val="0"/>
            </a:spcBef>
            <a:spcAft>
              <a:spcPct val="35000"/>
            </a:spcAft>
          </a:pPr>
          <a:r>
            <a:rPr lang="es-PE" sz="2200" kern="1200" dirty="0" smtClean="0"/>
            <a:t>accidente </a:t>
          </a:r>
        </a:p>
        <a:p>
          <a:pPr lvl="0" algn="ctr" defTabSz="1066800">
            <a:lnSpc>
              <a:spcPct val="90000"/>
            </a:lnSpc>
            <a:spcBef>
              <a:spcPct val="0"/>
            </a:spcBef>
            <a:spcAft>
              <a:spcPct val="35000"/>
            </a:spcAft>
          </a:pPr>
          <a:r>
            <a:rPr lang="es-PE" sz="2200" kern="1200" dirty="0" smtClean="0"/>
            <a:t>muertes sospechosas de criminalidad </a:t>
          </a:r>
        </a:p>
        <a:p>
          <a:pPr lvl="0" algn="ctr" defTabSz="1066800">
            <a:lnSpc>
              <a:spcPct val="90000"/>
            </a:lnSpc>
            <a:spcBef>
              <a:spcPct val="0"/>
            </a:spcBef>
            <a:spcAft>
              <a:spcPct val="35000"/>
            </a:spcAft>
          </a:pPr>
          <a:r>
            <a:rPr lang="es-PE" sz="2200" kern="1200" dirty="0" smtClean="0"/>
            <a:t>También: tentativa </a:t>
          </a:r>
          <a:r>
            <a:rPr lang="es-PE" sz="2200" kern="1200" dirty="0" err="1" smtClean="0"/>
            <a:t>femicidio</a:t>
          </a:r>
          <a:r>
            <a:rPr lang="es-PE" sz="2200" kern="1200" dirty="0" smtClean="0"/>
            <a:t> vinculado de varones crímenes de género</a:t>
          </a:r>
          <a:endParaRPr lang="es-PE" sz="2200" kern="1200" dirty="0"/>
        </a:p>
      </dsp:txBody>
      <dsp:txXfrm>
        <a:off x="5830" y="1933513"/>
        <a:ext cx="3976538" cy="4060378"/>
      </dsp:txXfrm>
    </dsp:sp>
    <dsp:sp modelId="{69AEC00D-EBBD-4C30-A249-6F993FEFCA6D}">
      <dsp:nvSpPr>
        <dsp:cNvPr id="0" name=""/>
        <dsp:cNvSpPr/>
      </dsp:nvSpPr>
      <dsp:spPr>
        <a:xfrm>
          <a:off x="3982369" y="1933513"/>
          <a:ext cx="3976538" cy="40603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PE" sz="2800" b="1" kern="1200" dirty="0" smtClean="0"/>
            <a:t>CUANDO?</a:t>
          </a:r>
        </a:p>
        <a:p>
          <a:pPr lvl="0" algn="ctr" defTabSz="1244600">
            <a:lnSpc>
              <a:spcPct val="90000"/>
            </a:lnSpc>
            <a:spcBef>
              <a:spcPct val="0"/>
            </a:spcBef>
            <a:spcAft>
              <a:spcPct val="35000"/>
            </a:spcAft>
          </a:pPr>
          <a:r>
            <a:rPr lang="es-PE" sz="2800" kern="1200" dirty="0" smtClean="0"/>
            <a:t>Desde el inicio de la investigación de la muerte violenta de una mujer</a:t>
          </a:r>
          <a:endParaRPr lang="es-PE" sz="2800" kern="1200" dirty="0"/>
        </a:p>
      </dsp:txBody>
      <dsp:txXfrm>
        <a:off x="3982369" y="1933513"/>
        <a:ext cx="3976538" cy="4060378"/>
      </dsp:txXfrm>
    </dsp:sp>
    <dsp:sp modelId="{4DD05B2D-5C0A-4AFA-892D-1F16DE063F1C}">
      <dsp:nvSpPr>
        <dsp:cNvPr id="0" name=""/>
        <dsp:cNvSpPr/>
      </dsp:nvSpPr>
      <dsp:spPr>
        <a:xfrm>
          <a:off x="7958907" y="1933513"/>
          <a:ext cx="3976538" cy="40603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PE" sz="2800" b="1" kern="1200" dirty="0" smtClean="0"/>
            <a:t>PARA QUE?</a:t>
          </a:r>
        </a:p>
        <a:p>
          <a:pPr lvl="0" algn="just" defTabSz="1244600">
            <a:lnSpc>
              <a:spcPct val="90000"/>
            </a:lnSpc>
            <a:spcBef>
              <a:spcPct val="0"/>
            </a:spcBef>
            <a:spcAft>
              <a:spcPct val="35000"/>
            </a:spcAft>
          </a:pPr>
          <a:r>
            <a:rPr lang="es-PE" sz="2800" kern="1200" dirty="0" smtClean="0"/>
            <a:t>Investigar con perspectiva de género Identificar signos e indicios de VG </a:t>
          </a:r>
        </a:p>
        <a:p>
          <a:pPr lvl="0" algn="just" defTabSz="1244600">
            <a:lnSpc>
              <a:spcPct val="90000"/>
            </a:lnSpc>
            <a:spcBef>
              <a:spcPct val="0"/>
            </a:spcBef>
            <a:spcAft>
              <a:spcPct val="35000"/>
            </a:spcAft>
          </a:pPr>
          <a:r>
            <a:rPr lang="es-PE" sz="2800" kern="1200" dirty="0" smtClean="0"/>
            <a:t>Promover una coordinación interinstitucional Garantizar los derechos de las víctimas </a:t>
          </a:r>
          <a:endParaRPr lang="es-PE" sz="2800" kern="1200" dirty="0"/>
        </a:p>
      </dsp:txBody>
      <dsp:txXfrm>
        <a:off x="7958907" y="1933513"/>
        <a:ext cx="3976538" cy="4060378"/>
      </dsp:txXfrm>
    </dsp:sp>
    <dsp:sp modelId="{B9B4FA60-B95D-49A0-8060-8B68588116A4}">
      <dsp:nvSpPr>
        <dsp:cNvPr id="0" name=""/>
        <dsp:cNvSpPr/>
      </dsp:nvSpPr>
      <dsp:spPr>
        <a:xfrm>
          <a:off x="0" y="5993891"/>
          <a:ext cx="11941277" cy="45115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50758-4C3C-46BE-8A69-26960FA9EBC1}">
      <dsp:nvSpPr>
        <dsp:cNvPr id="0" name=""/>
        <dsp:cNvSpPr/>
      </dsp:nvSpPr>
      <dsp:spPr>
        <a:xfrm>
          <a:off x="1344315" y="1021780"/>
          <a:ext cx="9552519" cy="49366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3B5C11-CAFC-4188-B218-9292A2DF2AA2}">
      <dsp:nvSpPr>
        <dsp:cNvPr id="0" name=""/>
        <dsp:cNvSpPr/>
      </dsp:nvSpPr>
      <dsp:spPr>
        <a:xfrm>
          <a:off x="1622342" y="1613151"/>
          <a:ext cx="4435882" cy="422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1600200">
            <a:lnSpc>
              <a:spcPct val="90000"/>
            </a:lnSpc>
            <a:spcBef>
              <a:spcPct val="0"/>
            </a:spcBef>
            <a:spcAft>
              <a:spcPct val="35000"/>
            </a:spcAft>
          </a:pPr>
          <a:r>
            <a:rPr lang="es-PE" sz="3600" kern="1200" dirty="0" smtClean="0"/>
            <a:t>a) </a:t>
          </a:r>
          <a:r>
            <a:rPr lang="es-PE" sz="3600" b="1" kern="1200" dirty="0" smtClean="0"/>
            <a:t>Víctimas directas</a:t>
          </a:r>
          <a:r>
            <a:rPr lang="es-PE" sz="3600" kern="1200" dirty="0" smtClean="0"/>
            <a:t>:</a:t>
          </a:r>
          <a:endParaRPr lang="es-PE" sz="3600" kern="1200" dirty="0"/>
        </a:p>
        <a:p>
          <a:pPr marL="285750" lvl="1" indent="-285750" algn="l" defTabSz="1244600">
            <a:lnSpc>
              <a:spcPct val="90000"/>
            </a:lnSpc>
            <a:spcBef>
              <a:spcPct val="0"/>
            </a:spcBef>
            <a:spcAft>
              <a:spcPct val="15000"/>
            </a:spcAft>
            <a:buChar char="••"/>
          </a:pPr>
          <a:r>
            <a:rPr lang="es-PE" sz="2800" kern="1200" dirty="0" smtClean="0"/>
            <a:t>Mujer afectada por una situación de violencia de alto riesgo, </a:t>
          </a:r>
          <a:endParaRPr lang="es-PE" sz="2800" kern="1200" dirty="0"/>
        </a:p>
        <a:p>
          <a:pPr marL="285750" lvl="1" indent="-285750" algn="l" defTabSz="1244600">
            <a:lnSpc>
              <a:spcPct val="90000"/>
            </a:lnSpc>
            <a:spcBef>
              <a:spcPct val="0"/>
            </a:spcBef>
            <a:spcAft>
              <a:spcPct val="15000"/>
            </a:spcAft>
            <a:buChar char="••"/>
          </a:pPr>
          <a:r>
            <a:rPr lang="es-PE" sz="2800" kern="1200" dirty="0" smtClean="0"/>
            <a:t>Tentativa de feminicidio o feminicidio. </a:t>
          </a:r>
          <a:endParaRPr lang="es-PE" sz="2800" kern="1200" dirty="0"/>
        </a:p>
      </dsp:txBody>
      <dsp:txXfrm>
        <a:off x="1622342" y="1613151"/>
        <a:ext cx="4435882" cy="4223272"/>
      </dsp:txXfrm>
    </dsp:sp>
    <dsp:sp modelId="{1AF1623E-9FCC-4897-B627-8822D6C13F62}">
      <dsp:nvSpPr>
        <dsp:cNvPr id="0" name=""/>
        <dsp:cNvSpPr/>
      </dsp:nvSpPr>
      <dsp:spPr>
        <a:xfrm>
          <a:off x="6157043" y="1613151"/>
          <a:ext cx="4435882" cy="422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1600200">
            <a:lnSpc>
              <a:spcPct val="90000"/>
            </a:lnSpc>
            <a:spcBef>
              <a:spcPct val="0"/>
            </a:spcBef>
            <a:spcAft>
              <a:spcPct val="35000"/>
            </a:spcAft>
          </a:pPr>
          <a:r>
            <a:rPr lang="es-PE" sz="3600" b="1" kern="1200" dirty="0" smtClean="0"/>
            <a:t>Víctimas indirectas</a:t>
          </a:r>
          <a:r>
            <a:rPr lang="es-PE" sz="3600" kern="1200" dirty="0" smtClean="0"/>
            <a:t>:</a:t>
          </a:r>
          <a:endParaRPr lang="es-PE" sz="3600" kern="1200" dirty="0"/>
        </a:p>
        <a:p>
          <a:pPr marL="285750" lvl="1" indent="-285750" algn="l" defTabSz="1244600">
            <a:lnSpc>
              <a:spcPct val="90000"/>
            </a:lnSpc>
            <a:spcBef>
              <a:spcPct val="0"/>
            </a:spcBef>
            <a:spcAft>
              <a:spcPct val="15000"/>
            </a:spcAft>
            <a:buChar char="••"/>
          </a:pPr>
          <a:r>
            <a:rPr lang="es-PE" sz="2800" kern="1200" dirty="0" smtClean="0"/>
            <a:t>Niñas, niños, adolescentes</a:t>
          </a:r>
          <a:endParaRPr lang="es-PE" sz="2800" kern="1200" dirty="0"/>
        </a:p>
        <a:p>
          <a:pPr marL="285750" lvl="1" indent="-285750" algn="l" defTabSz="1244600">
            <a:lnSpc>
              <a:spcPct val="90000"/>
            </a:lnSpc>
            <a:spcBef>
              <a:spcPct val="0"/>
            </a:spcBef>
            <a:spcAft>
              <a:spcPct val="15000"/>
            </a:spcAft>
            <a:buChar char="••"/>
          </a:pPr>
          <a:r>
            <a:rPr lang="es-PE" sz="2800" kern="1200" dirty="0" smtClean="0"/>
            <a:t>Hijas/os mayores de edad que cursen estudios</a:t>
          </a:r>
          <a:endParaRPr lang="es-PE" sz="2800" kern="1200" dirty="0"/>
        </a:p>
        <a:p>
          <a:pPr marL="285750" lvl="1" indent="-285750" algn="l" defTabSz="1244600">
            <a:lnSpc>
              <a:spcPct val="90000"/>
            </a:lnSpc>
            <a:spcBef>
              <a:spcPct val="0"/>
            </a:spcBef>
            <a:spcAft>
              <a:spcPct val="15000"/>
            </a:spcAft>
            <a:buChar char="••"/>
          </a:pPr>
          <a:r>
            <a:rPr lang="es-PE" sz="2800" kern="1200" dirty="0" smtClean="0"/>
            <a:t>Personas adultas mayores y personas mayores de edad con discapacidad dependientes de la víctima</a:t>
          </a:r>
          <a:endParaRPr lang="es-PE" sz="2800" kern="1200" dirty="0"/>
        </a:p>
      </dsp:txBody>
      <dsp:txXfrm>
        <a:off x="6157043" y="1613151"/>
        <a:ext cx="4435882" cy="4223272"/>
      </dsp:txXfrm>
    </dsp:sp>
    <dsp:sp modelId="{FF6C0C5F-16C0-41DA-9EBB-8FEED1AAF508}">
      <dsp:nvSpPr>
        <dsp:cNvPr id="0" name=""/>
        <dsp:cNvSpPr/>
      </dsp:nvSpPr>
      <dsp:spPr>
        <a:xfrm>
          <a:off x="348672" y="47861"/>
          <a:ext cx="1866584" cy="1866584"/>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785E9-1D3B-4A09-BE86-406DE1C4C332}">
      <dsp:nvSpPr>
        <dsp:cNvPr id="0" name=""/>
        <dsp:cNvSpPr/>
      </dsp:nvSpPr>
      <dsp:spPr>
        <a:xfrm>
          <a:off x="9571794" y="719130"/>
          <a:ext cx="1756785" cy="6020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0CEDA-2262-4354-BAF1-CBE8C9FA5597}">
      <dsp:nvSpPr>
        <dsp:cNvPr id="0" name=""/>
        <dsp:cNvSpPr/>
      </dsp:nvSpPr>
      <dsp:spPr>
        <a:xfrm>
          <a:off x="6113124" y="1622182"/>
          <a:ext cx="1097" cy="4033631"/>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38D3-0F7D-433F-8016-01528673D0D2}">
      <dsp:nvSpPr>
        <dsp:cNvPr id="0" name=""/>
        <dsp:cNvSpPr/>
      </dsp:nvSpPr>
      <dsp:spPr>
        <a:xfrm>
          <a:off x="369643" y="-32564"/>
          <a:ext cx="9776312" cy="5144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PE" sz="2800" kern="1200" dirty="0" smtClean="0"/>
            <a:t>Se denomina la construcción social de las identidades diferenciadas de mujeres y hombres. “(…) alude, tanto al conjunto de características y comportamientos, como a los roles, funciones y valoraciones impuestas dicotómicamente a cada sexo a través de procesos de socialización, mantenidos y reforzados por la ideología e instituciones patriarcales. </a:t>
          </a:r>
        </a:p>
      </dsp:txBody>
      <dsp:txXfrm>
        <a:off x="1801351" y="720839"/>
        <a:ext cx="6912896" cy="3637751"/>
      </dsp:txXfrm>
    </dsp:sp>
    <dsp:sp modelId="{8BA85477-4C3B-47E8-B530-F1AFE37C88BB}">
      <dsp:nvSpPr>
        <dsp:cNvPr id="0" name=""/>
        <dsp:cNvSpPr/>
      </dsp:nvSpPr>
      <dsp:spPr>
        <a:xfrm>
          <a:off x="9335257" y="50004"/>
          <a:ext cx="490051" cy="4897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02C43-B924-458F-ABBA-2BBE261C97CF}">
      <dsp:nvSpPr>
        <dsp:cNvPr id="0" name=""/>
        <dsp:cNvSpPr/>
      </dsp:nvSpPr>
      <dsp:spPr>
        <a:xfrm>
          <a:off x="3485123" y="4623634"/>
          <a:ext cx="354934" cy="354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BFC62-2EB4-4EEC-BB9D-1CE8E7CBC28E}">
      <dsp:nvSpPr>
        <dsp:cNvPr id="0" name=""/>
        <dsp:cNvSpPr/>
      </dsp:nvSpPr>
      <dsp:spPr>
        <a:xfrm>
          <a:off x="10160665" y="2787662"/>
          <a:ext cx="354934" cy="354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BAB0A-EAF7-49C4-8929-F56B2ED19512}">
      <dsp:nvSpPr>
        <dsp:cNvPr id="0" name=""/>
        <dsp:cNvSpPr/>
      </dsp:nvSpPr>
      <dsp:spPr>
        <a:xfrm>
          <a:off x="7528461" y="4216581"/>
          <a:ext cx="490051" cy="4897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A5CD2-13E2-4A90-9F0F-7AB614633019}">
      <dsp:nvSpPr>
        <dsp:cNvPr id="0" name=""/>
        <dsp:cNvSpPr/>
      </dsp:nvSpPr>
      <dsp:spPr>
        <a:xfrm>
          <a:off x="10160665" y="1077371"/>
          <a:ext cx="354934" cy="354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3788A-16A9-4552-903D-033186907DB9}">
      <dsp:nvSpPr>
        <dsp:cNvPr id="0" name=""/>
        <dsp:cNvSpPr/>
      </dsp:nvSpPr>
      <dsp:spPr>
        <a:xfrm>
          <a:off x="0" y="3491547"/>
          <a:ext cx="354934" cy="354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37D13-BE95-4596-BFE3-AA2C55F9B449}">
      <dsp:nvSpPr>
        <dsp:cNvPr id="0" name=""/>
        <dsp:cNvSpPr/>
      </dsp:nvSpPr>
      <dsp:spPr>
        <a:xfrm rot="5400000">
          <a:off x="1126762" y="468276"/>
          <a:ext cx="3389298" cy="563971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C3F4E-689F-4117-B953-854A71FEAEDA}">
      <dsp:nvSpPr>
        <dsp:cNvPr id="0" name=""/>
        <dsp:cNvSpPr/>
      </dsp:nvSpPr>
      <dsp:spPr>
        <a:xfrm>
          <a:off x="561004" y="2153336"/>
          <a:ext cx="5091567" cy="446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PE" altLang="es-PE" sz="1800" b="1" kern="1200" dirty="0" smtClean="0">
              <a:solidFill>
                <a:srgbClr val="FF0000"/>
              </a:solidFill>
            </a:rPr>
            <a:t>CONVENCIÓN PARA LA ELIMINACIÓN DE TODAS LAS FORMAS DE DISCRIMINACIÓN CONTRA LA MUJER, CEDAW </a:t>
          </a:r>
          <a:r>
            <a:rPr lang="es-PE" altLang="es-PE" sz="1800" b="1" kern="1200" dirty="0" smtClean="0"/>
            <a:t>(1979).</a:t>
          </a:r>
        </a:p>
        <a:p>
          <a:pPr lvl="0" algn="just" defTabSz="800100">
            <a:lnSpc>
              <a:spcPct val="90000"/>
            </a:lnSpc>
            <a:spcBef>
              <a:spcPct val="0"/>
            </a:spcBef>
            <a:spcAft>
              <a:spcPct val="35000"/>
            </a:spcAft>
          </a:pPr>
          <a:r>
            <a:rPr lang="es-PE" sz="2000" kern="1200" dirty="0" smtClean="0"/>
            <a:t>“(…) toda distinción, exclusión o restricción basada en el sexo, que tanga por objeto o por resultado menoscabar o anular el reconocimiento, goce o ejercicio por la mujer, independientemente de su estado civil, sobre la base de la igualdad del hombre y la mujer, de los derechos humanos y las libertades fundamentales en las esferas política, económica, social, cultural y civil o en cualquiera otra esfera”</a:t>
          </a:r>
          <a:endParaRPr lang="es-PE" altLang="es-PE" sz="2000" b="1" kern="1200" dirty="0" smtClean="0"/>
        </a:p>
        <a:p>
          <a:pPr lvl="0" algn="just" defTabSz="800100">
            <a:lnSpc>
              <a:spcPct val="90000"/>
            </a:lnSpc>
            <a:spcBef>
              <a:spcPct val="0"/>
            </a:spcBef>
            <a:spcAft>
              <a:spcPct val="35000"/>
            </a:spcAft>
          </a:pPr>
          <a:endParaRPr lang="es-PE" altLang="es-PE" sz="2000" b="1" kern="1200" dirty="0" smtClean="0"/>
        </a:p>
      </dsp:txBody>
      <dsp:txXfrm>
        <a:off x="561004" y="2153336"/>
        <a:ext cx="5091567" cy="4463057"/>
      </dsp:txXfrm>
    </dsp:sp>
    <dsp:sp modelId="{E99FACA0-78E8-49BC-94FE-69067C895F64}">
      <dsp:nvSpPr>
        <dsp:cNvPr id="0" name=""/>
        <dsp:cNvSpPr/>
      </dsp:nvSpPr>
      <dsp:spPr>
        <a:xfrm>
          <a:off x="4691899" y="53074"/>
          <a:ext cx="960673" cy="96067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88A12-FC28-4945-B0E5-A6C7EDB27E90}">
      <dsp:nvSpPr>
        <dsp:cNvPr id="0" name=""/>
        <dsp:cNvSpPr/>
      </dsp:nvSpPr>
      <dsp:spPr>
        <a:xfrm rot="5400000">
          <a:off x="7359836" y="-1074103"/>
          <a:ext cx="3389298" cy="563971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BE54D-5E9A-4160-841B-32C39F78EE9F}">
      <dsp:nvSpPr>
        <dsp:cNvPr id="0" name=""/>
        <dsp:cNvSpPr/>
      </dsp:nvSpPr>
      <dsp:spPr>
        <a:xfrm>
          <a:off x="6794078" y="610956"/>
          <a:ext cx="5091567" cy="446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PE" altLang="es-PE" sz="1800" b="1" kern="1200" dirty="0" smtClean="0">
              <a:solidFill>
                <a:srgbClr val="FF0000"/>
              </a:solidFill>
            </a:rPr>
            <a:t>CONVENCIÓN INTERAMERICANA PARA PREVENIR, SANCIONAR Y ERRADICAR LA VIOLENCIA CONTRA LA MUJER. “CONVENCIÓN DEBELEM DO PARA” </a:t>
          </a:r>
          <a:r>
            <a:rPr lang="es-PE" altLang="es-PE" sz="1800" b="1" kern="1200" dirty="0" smtClean="0"/>
            <a:t>(1994).</a:t>
          </a:r>
        </a:p>
        <a:p>
          <a:pPr lvl="0" algn="just" defTabSz="800100">
            <a:lnSpc>
              <a:spcPct val="90000"/>
            </a:lnSpc>
            <a:spcBef>
              <a:spcPct val="0"/>
            </a:spcBef>
            <a:spcAft>
              <a:spcPct val="35000"/>
            </a:spcAft>
          </a:pPr>
          <a:r>
            <a:rPr lang="es-PE" sz="2000" kern="1200" dirty="0" smtClean="0"/>
            <a:t>Artículo 3º señala que </a:t>
          </a:r>
        </a:p>
        <a:p>
          <a:pPr lvl="0" algn="just" defTabSz="800100">
            <a:lnSpc>
              <a:spcPct val="90000"/>
            </a:lnSpc>
            <a:spcBef>
              <a:spcPct val="0"/>
            </a:spcBef>
            <a:spcAft>
              <a:spcPct val="35000"/>
            </a:spcAft>
          </a:pPr>
          <a:r>
            <a:rPr lang="es-PE" sz="2000" kern="1200" dirty="0" smtClean="0"/>
            <a:t>“</a:t>
          </a:r>
          <a:r>
            <a:rPr lang="es-PE" sz="2000" b="1" kern="1200" dirty="0" smtClean="0"/>
            <a:t>toda mujer</a:t>
          </a:r>
          <a:r>
            <a:rPr lang="es-PE" sz="2000" kern="1200" dirty="0" smtClean="0"/>
            <a:t> </a:t>
          </a:r>
          <a:r>
            <a:rPr lang="es-PE" sz="2000" b="1" kern="1200" dirty="0" smtClean="0"/>
            <a:t>tiene derecho </a:t>
          </a:r>
          <a:r>
            <a:rPr lang="es-PE" sz="2000" kern="1200" dirty="0" smtClean="0"/>
            <a:t>a una </a:t>
          </a:r>
          <a:r>
            <a:rPr lang="es-PE" sz="2000" b="1" kern="1200" dirty="0" smtClean="0"/>
            <a:t>vida libre</a:t>
          </a:r>
          <a:r>
            <a:rPr lang="es-PE" sz="2000" kern="1200" dirty="0" smtClean="0"/>
            <a:t> de violencia, tanto en el ámbito </a:t>
          </a:r>
          <a:r>
            <a:rPr lang="es-PE" sz="2400" b="1" kern="1200" dirty="0" smtClean="0"/>
            <a:t>público como en el privado</a:t>
          </a:r>
          <a:r>
            <a:rPr lang="es-PE" sz="2000" kern="1200" dirty="0" smtClean="0"/>
            <a:t>” estableciendo el derecho a vivir una vida libre“ en específico en su artículo 4º señala que todas las mujeres tienen derecho a la protección de todos sus derechos, entre los que se encuentra el de la protección de la ley.</a:t>
          </a:r>
          <a:endParaRPr lang="es-PE" sz="2000" kern="1200" dirty="0"/>
        </a:p>
      </dsp:txBody>
      <dsp:txXfrm>
        <a:off x="6794078" y="610956"/>
        <a:ext cx="5091567" cy="44630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AA4BB-D011-4BF8-94DD-0FF0968E9980}">
      <dsp:nvSpPr>
        <dsp:cNvPr id="0" name=""/>
        <dsp:cNvSpPr/>
      </dsp:nvSpPr>
      <dsp:spPr>
        <a:xfrm>
          <a:off x="3753984" y="9999"/>
          <a:ext cx="4313379" cy="31609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PE" sz="2400" kern="1200" dirty="0" smtClean="0"/>
            <a:t>En la familia o unidad doméstica o cualquier otra relación interpersonal</a:t>
          </a:r>
          <a:endParaRPr lang="es-PE" sz="2400" kern="1200" dirty="0"/>
        </a:p>
      </dsp:txBody>
      <dsp:txXfrm>
        <a:off x="4329102" y="563170"/>
        <a:ext cx="3163144" cy="1422441"/>
      </dsp:txXfrm>
    </dsp:sp>
    <dsp:sp modelId="{A8205D3A-1393-44BA-AE2B-02FA2960B0D2}">
      <dsp:nvSpPr>
        <dsp:cNvPr id="0" name=""/>
        <dsp:cNvSpPr/>
      </dsp:nvSpPr>
      <dsp:spPr>
        <a:xfrm>
          <a:off x="5416054" y="2143155"/>
          <a:ext cx="5079063" cy="31609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PE" sz="2000" kern="1200" dirty="0" smtClean="0"/>
            <a:t>En la comunidad, instituciones educativas, establecimientos de salud u otro lugar, perpetrada por cualquier persona. Comprende, entre otros, la violación, abuso sexual, tortura, trata de personas, secuestro y acoso sexual</a:t>
          </a:r>
          <a:endParaRPr lang="es-PE" sz="2000" kern="1200" dirty="0"/>
        </a:p>
      </dsp:txBody>
      <dsp:txXfrm>
        <a:off x="6969401" y="2959742"/>
        <a:ext cx="3047438" cy="1738539"/>
      </dsp:txXfrm>
    </dsp:sp>
    <dsp:sp modelId="{77F52F72-4923-41FE-9A56-51C3F690CE2D}">
      <dsp:nvSpPr>
        <dsp:cNvPr id="0" name=""/>
        <dsp:cNvSpPr/>
      </dsp:nvSpPr>
      <dsp:spPr>
        <a:xfrm>
          <a:off x="2074719" y="2128393"/>
          <a:ext cx="5362161" cy="31609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PE" sz="2000" kern="1200" dirty="0" smtClean="0"/>
            <a:t>Perpetrada o tolerada por el Estado o sus agentes, donde quiera que ocurra</a:t>
          </a:r>
          <a:endParaRPr lang="es-PE" sz="2000" kern="1200" dirty="0"/>
        </a:p>
      </dsp:txBody>
      <dsp:txXfrm>
        <a:off x="2579655" y="2944980"/>
        <a:ext cx="3217296" cy="17385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49130-F4F0-42D9-BA4B-246CDF80F750}">
      <dsp:nvSpPr>
        <dsp:cNvPr id="0" name=""/>
        <dsp:cNvSpPr/>
      </dsp:nvSpPr>
      <dsp:spPr>
        <a:xfrm>
          <a:off x="3571" y="2063314"/>
          <a:ext cx="3583780" cy="14335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s-PE" sz="2400" b="1" kern="1200" dirty="0" smtClean="0"/>
            <a:t>POLICÍA NACIONAL DEL PERÚ</a:t>
          </a:r>
          <a:endParaRPr lang="es-PE" sz="2400" b="1" kern="1200" dirty="0"/>
        </a:p>
      </dsp:txBody>
      <dsp:txXfrm>
        <a:off x="3571" y="2063314"/>
        <a:ext cx="3225402" cy="1433512"/>
      </dsp:txXfrm>
    </dsp:sp>
    <dsp:sp modelId="{8F30DCE7-B0D9-4511-B3F9-50B93C738111}">
      <dsp:nvSpPr>
        <dsp:cNvPr id="0" name=""/>
        <dsp:cNvSpPr/>
      </dsp:nvSpPr>
      <dsp:spPr>
        <a:xfrm>
          <a:off x="2870596" y="2063314"/>
          <a:ext cx="3583780" cy="14335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PE" sz="2400" b="1" kern="1200" dirty="0" smtClean="0"/>
            <a:t>MINISTERIO PÚBLICO </a:t>
          </a:r>
          <a:endParaRPr lang="es-PE" sz="2400" b="1" kern="1200" dirty="0"/>
        </a:p>
      </dsp:txBody>
      <dsp:txXfrm>
        <a:off x="3587352" y="2063314"/>
        <a:ext cx="2150268" cy="1433512"/>
      </dsp:txXfrm>
    </dsp:sp>
    <dsp:sp modelId="{CC98A2A4-3757-4C46-B031-6A88B8393E80}">
      <dsp:nvSpPr>
        <dsp:cNvPr id="0" name=""/>
        <dsp:cNvSpPr/>
      </dsp:nvSpPr>
      <dsp:spPr>
        <a:xfrm>
          <a:off x="5737621" y="2063314"/>
          <a:ext cx="3583780" cy="14335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PE" sz="2400" b="1" kern="1200" dirty="0" smtClean="0"/>
            <a:t>PODER JUDICIAL</a:t>
          </a:r>
          <a:endParaRPr lang="es-PE" sz="2400" b="1" kern="1200" dirty="0"/>
        </a:p>
      </dsp:txBody>
      <dsp:txXfrm>
        <a:off x="6454377" y="2063314"/>
        <a:ext cx="2150268" cy="1433512"/>
      </dsp:txXfrm>
    </dsp:sp>
    <dsp:sp modelId="{65479849-9624-45BF-A9D0-336BAA921699}">
      <dsp:nvSpPr>
        <dsp:cNvPr id="0" name=""/>
        <dsp:cNvSpPr/>
      </dsp:nvSpPr>
      <dsp:spPr>
        <a:xfrm>
          <a:off x="8604646" y="2063314"/>
          <a:ext cx="3583780" cy="14335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PE" sz="2400" b="1" kern="1200" dirty="0" smtClean="0"/>
            <a:t>MINISTERIO DE JUSTICIA Y DERECHOS HUMANOS</a:t>
          </a:r>
          <a:endParaRPr lang="es-PE" sz="2400" b="1" kern="1200" dirty="0"/>
        </a:p>
      </dsp:txBody>
      <dsp:txXfrm>
        <a:off x="9321402" y="2063314"/>
        <a:ext cx="2150268" cy="14335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A92EE-3AA3-4449-A720-FE521FC50EA3}">
      <dsp:nvSpPr>
        <dsp:cNvPr id="0" name=""/>
        <dsp:cNvSpPr/>
      </dsp:nvSpPr>
      <dsp:spPr>
        <a:xfrm>
          <a:off x="273011" y="2208"/>
          <a:ext cx="3993677" cy="2617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b="1" kern="1200" dirty="0" smtClean="0"/>
            <a:t>MINISTERIO DE LA MUJER Y POBLACIONES VULNERABLES </a:t>
          </a:r>
          <a:endParaRPr lang="es-PE" sz="2400" b="1" kern="1200" dirty="0"/>
        </a:p>
      </dsp:txBody>
      <dsp:txXfrm>
        <a:off x="349665" y="78862"/>
        <a:ext cx="3840369" cy="2463868"/>
      </dsp:txXfrm>
    </dsp:sp>
    <dsp:sp modelId="{28177FBE-094C-4C5A-8851-1D6A9FCF1AD4}">
      <dsp:nvSpPr>
        <dsp:cNvPr id="0" name=""/>
        <dsp:cNvSpPr/>
      </dsp:nvSpPr>
      <dsp:spPr>
        <a:xfrm>
          <a:off x="2098" y="2940757"/>
          <a:ext cx="1434703" cy="2617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b="1" kern="1200" dirty="0" smtClean="0"/>
            <a:t>Programa Nacional contra la Violencia Familiar</a:t>
          </a:r>
          <a:endParaRPr lang="es-PE" sz="2100" b="1" kern="1200" dirty="0"/>
        </a:p>
      </dsp:txBody>
      <dsp:txXfrm>
        <a:off x="44119" y="2982778"/>
        <a:ext cx="1350661" cy="2533134"/>
      </dsp:txXfrm>
    </dsp:sp>
    <dsp:sp modelId="{CE061CC4-0987-4B63-BCCA-7ABD80F4A01B}">
      <dsp:nvSpPr>
        <dsp:cNvPr id="0" name=""/>
        <dsp:cNvSpPr/>
      </dsp:nvSpPr>
      <dsp:spPr>
        <a:xfrm>
          <a:off x="1557316" y="2940757"/>
          <a:ext cx="1434703" cy="2617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b="1" kern="1200" dirty="0" smtClean="0"/>
            <a:t>Programa Integral Nacional Para el Bienestar Familiar y Sexual</a:t>
          </a:r>
          <a:endParaRPr lang="es-PE" sz="2100" b="1" kern="1200" dirty="0"/>
        </a:p>
      </dsp:txBody>
      <dsp:txXfrm>
        <a:off x="1599337" y="2982778"/>
        <a:ext cx="1350661" cy="2533134"/>
      </dsp:txXfrm>
    </dsp:sp>
    <dsp:sp modelId="{3AF62507-40EF-4A23-9917-767225AE6BF2}">
      <dsp:nvSpPr>
        <dsp:cNvPr id="0" name=""/>
        <dsp:cNvSpPr/>
      </dsp:nvSpPr>
      <dsp:spPr>
        <a:xfrm>
          <a:off x="3112534" y="2940757"/>
          <a:ext cx="1434703" cy="2617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b="1" kern="1200" dirty="0" smtClean="0"/>
            <a:t>Unidad de Protección Especial </a:t>
          </a:r>
          <a:endParaRPr lang="es-PE" sz="2100" b="1" kern="1200" dirty="0"/>
        </a:p>
      </dsp:txBody>
      <dsp:txXfrm>
        <a:off x="3154555" y="2982778"/>
        <a:ext cx="1350661" cy="2533134"/>
      </dsp:txXfrm>
    </dsp:sp>
    <dsp:sp modelId="{1B06B245-B5D1-4081-B788-1A3153503F0F}">
      <dsp:nvSpPr>
        <dsp:cNvPr id="0" name=""/>
        <dsp:cNvSpPr/>
      </dsp:nvSpPr>
      <dsp:spPr>
        <a:xfrm>
          <a:off x="4788267" y="31703"/>
          <a:ext cx="1660582" cy="2617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MINISTERIO DE SALUD</a:t>
          </a:r>
          <a:endParaRPr lang="es-PE" sz="2000" b="1" kern="1200" dirty="0"/>
        </a:p>
      </dsp:txBody>
      <dsp:txXfrm>
        <a:off x="4836904" y="80340"/>
        <a:ext cx="1563308" cy="2519902"/>
      </dsp:txXfrm>
    </dsp:sp>
    <dsp:sp modelId="{A9C9B891-6808-41B0-A88A-8491D1313E14}">
      <dsp:nvSpPr>
        <dsp:cNvPr id="0" name=""/>
        <dsp:cNvSpPr/>
      </dsp:nvSpPr>
      <dsp:spPr>
        <a:xfrm>
          <a:off x="6689880" y="2208"/>
          <a:ext cx="1613050" cy="2617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MINISTERIO DE EDUCACIÓN </a:t>
          </a:r>
          <a:endParaRPr lang="es-PE" sz="2000" b="1" kern="1200" dirty="0"/>
        </a:p>
      </dsp:txBody>
      <dsp:txXfrm>
        <a:off x="6737125" y="49453"/>
        <a:ext cx="1518560" cy="2522686"/>
      </dsp:txXfrm>
    </dsp:sp>
    <dsp:sp modelId="{AC2EE369-B1C0-4ECA-B9CE-4B3C1B264097}">
      <dsp:nvSpPr>
        <dsp:cNvPr id="0" name=""/>
        <dsp:cNvSpPr/>
      </dsp:nvSpPr>
      <dsp:spPr>
        <a:xfrm>
          <a:off x="8409113" y="9"/>
          <a:ext cx="1605733" cy="2617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MINISTERIO</a:t>
          </a:r>
          <a:r>
            <a:rPr lang="es-PE" sz="2000" b="1" kern="1200" baseline="0" dirty="0" smtClean="0"/>
            <a:t> DE RELACIONES EXTERIORES</a:t>
          </a:r>
          <a:endParaRPr lang="es-PE" sz="2000" b="1" kern="1200" dirty="0"/>
        </a:p>
      </dsp:txBody>
      <dsp:txXfrm>
        <a:off x="8456143" y="47039"/>
        <a:ext cx="1511673" cy="2523116"/>
      </dsp:txXfrm>
    </dsp:sp>
    <dsp:sp modelId="{7E7532DB-AF9C-41E9-904F-9B9E11D7EAFE}">
      <dsp:nvSpPr>
        <dsp:cNvPr id="0" name=""/>
        <dsp:cNvSpPr/>
      </dsp:nvSpPr>
      <dsp:spPr>
        <a:xfrm>
          <a:off x="10390725" y="2208"/>
          <a:ext cx="1799174" cy="2617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GOBIERNOS</a:t>
          </a:r>
          <a:r>
            <a:rPr lang="es-PE" sz="2000" b="1" kern="1200" baseline="0" dirty="0" smtClean="0"/>
            <a:t> REGIONALES Y LOCALES </a:t>
          </a:r>
          <a:endParaRPr lang="es-PE" sz="2000" b="1" kern="1200" dirty="0"/>
        </a:p>
      </dsp:txBody>
      <dsp:txXfrm>
        <a:off x="10443421" y="54904"/>
        <a:ext cx="1693782" cy="251178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59427-12CA-4C0E-8F0F-99A716E0C063}">
      <dsp:nvSpPr>
        <dsp:cNvPr id="0" name=""/>
        <dsp:cNvSpPr/>
      </dsp:nvSpPr>
      <dsp:spPr>
        <a:xfrm>
          <a:off x="335732" y="2"/>
          <a:ext cx="1722761" cy="103365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EL/LA OPERADOR POLICIAL </a:t>
          </a:r>
          <a:endParaRPr lang="es-PE" sz="1200" b="1" kern="1200" dirty="0"/>
        </a:p>
      </dsp:txBody>
      <dsp:txXfrm>
        <a:off x="366007" y="30277"/>
        <a:ext cx="1662211" cy="973106"/>
      </dsp:txXfrm>
    </dsp:sp>
    <dsp:sp modelId="{05AF49A6-25C0-454D-8261-6BF16FA7F490}">
      <dsp:nvSpPr>
        <dsp:cNvPr id="0" name=""/>
        <dsp:cNvSpPr/>
      </dsp:nvSpPr>
      <dsp:spPr>
        <a:xfrm rot="5053">
          <a:off x="2210096" y="304965"/>
          <a:ext cx="36522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a:off x="2210096" y="390333"/>
        <a:ext cx="255658" cy="256346"/>
      </dsp:txXfrm>
    </dsp:sp>
    <dsp:sp modelId="{0DE454BB-429F-48F9-BBD5-282F353D2B96}">
      <dsp:nvSpPr>
        <dsp:cNvPr id="0" name=""/>
        <dsp:cNvSpPr/>
      </dsp:nvSpPr>
      <dsp:spPr>
        <a:xfrm>
          <a:off x="2747598" y="3547"/>
          <a:ext cx="1722761" cy="10336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EL/LA FISCAL PROVINCIAL PENAL O MIXTO </a:t>
          </a:r>
          <a:endParaRPr lang="es-PE" sz="1200" b="1" kern="1200" dirty="0"/>
        </a:p>
      </dsp:txBody>
      <dsp:txXfrm>
        <a:off x="2777873" y="33822"/>
        <a:ext cx="1662211" cy="973106"/>
      </dsp:txXfrm>
    </dsp:sp>
    <dsp:sp modelId="{4F27492E-2094-4661-9C30-3415DC389918}">
      <dsp:nvSpPr>
        <dsp:cNvPr id="0" name=""/>
        <dsp:cNvSpPr/>
      </dsp:nvSpPr>
      <dsp:spPr>
        <a:xfrm>
          <a:off x="4621962" y="306753"/>
          <a:ext cx="36522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a:off x="4621962" y="392202"/>
        <a:ext cx="255658" cy="256346"/>
      </dsp:txXfrm>
    </dsp:sp>
    <dsp:sp modelId="{38BAEB87-8798-4F9B-8458-49E26A215DBA}">
      <dsp:nvSpPr>
        <dsp:cNvPr id="0" name=""/>
        <dsp:cNvSpPr/>
      </dsp:nvSpPr>
      <dsp:spPr>
        <a:xfrm>
          <a:off x="5159463" y="3547"/>
          <a:ext cx="1722761" cy="103365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SERVICIOS DE ATENCIÓN URGENTE </a:t>
          </a:r>
          <a:endParaRPr lang="es-PE" sz="1200" b="1" kern="1200" dirty="0"/>
        </a:p>
      </dsp:txBody>
      <dsp:txXfrm>
        <a:off x="5189738" y="33822"/>
        <a:ext cx="1662211" cy="973106"/>
      </dsp:txXfrm>
    </dsp:sp>
    <dsp:sp modelId="{65B34018-EA9E-4176-A21B-A65D93209CC6}">
      <dsp:nvSpPr>
        <dsp:cNvPr id="0" name=""/>
        <dsp:cNvSpPr/>
      </dsp:nvSpPr>
      <dsp:spPr>
        <a:xfrm>
          <a:off x="7033827" y="306753"/>
          <a:ext cx="36522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a:off x="7033827" y="392202"/>
        <a:ext cx="255658" cy="256346"/>
      </dsp:txXfrm>
    </dsp:sp>
    <dsp:sp modelId="{FC33E682-D7D8-4DC0-BFC8-2226EDD24D97}">
      <dsp:nvSpPr>
        <dsp:cNvPr id="0" name=""/>
        <dsp:cNvSpPr/>
      </dsp:nvSpPr>
      <dsp:spPr>
        <a:xfrm>
          <a:off x="7571328" y="3547"/>
          <a:ext cx="1722761" cy="103365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CENTRO DE EMERGENCIA MUJER </a:t>
          </a:r>
          <a:endParaRPr lang="es-PE" sz="1200" b="1" kern="1200" dirty="0"/>
        </a:p>
      </dsp:txBody>
      <dsp:txXfrm>
        <a:off x="7601603" y="33822"/>
        <a:ext cx="1662211" cy="973106"/>
      </dsp:txXfrm>
    </dsp:sp>
    <dsp:sp modelId="{275ECF00-B0A8-4DF0-9810-9E8905659E57}">
      <dsp:nvSpPr>
        <dsp:cNvPr id="0" name=""/>
        <dsp:cNvSpPr/>
      </dsp:nvSpPr>
      <dsp:spPr>
        <a:xfrm>
          <a:off x="9445692" y="306753"/>
          <a:ext cx="36522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a:off x="9445692" y="392202"/>
        <a:ext cx="255658" cy="256346"/>
      </dsp:txXfrm>
    </dsp:sp>
    <dsp:sp modelId="{3838EABA-D9EE-42FD-97D2-265B6860DA75}">
      <dsp:nvSpPr>
        <dsp:cNvPr id="0" name=""/>
        <dsp:cNvSpPr/>
      </dsp:nvSpPr>
      <dsp:spPr>
        <a:xfrm>
          <a:off x="9983194" y="3547"/>
          <a:ext cx="1722761" cy="103365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SERVICIO LEGAL </a:t>
          </a:r>
          <a:endParaRPr lang="es-PE" sz="1200" b="1" kern="1200" dirty="0"/>
        </a:p>
      </dsp:txBody>
      <dsp:txXfrm>
        <a:off x="10013469" y="33822"/>
        <a:ext cx="1662211" cy="973106"/>
      </dsp:txXfrm>
    </dsp:sp>
    <dsp:sp modelId="{82ACB6AD-F019-47C0-B88D-9446D04C6CA1}">
      <dsp:nvSpPr>
        <dsp:cNvPr id="0" name=""/>
        <dsp:cNvSpPr/>
      </dsp:nvSpPr>
      <dsp:spPr>
        <a:xfrm rot="5400000">
          <a:off x="10658782" y="1163617"/>
          <a:ext cx="37158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rot="-5400000">
        <a:off x="10716402" y="1191447"/>
        <a:ext cx="256346" cy="260110"/>
      </dsp:txXfrm>
    </dsp:sp>
    <dsp:sp modelId="{62D5ADAC-A219-4EBF-A727-4DCDBEB31198}">
      <dsp:nvSpPr>
        <dsp:cNvPr id="0" name=""/>
        <dsp:cNvSpPr/>
      </dsp:nvSpPr>
      <dsp:spPr>
        <a:xfrm>
          <a:off x="9983194" y="1738309"/>
          <a:ext cx="1722761" cy="103365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SERVICIO SOCIAL </a:t>
          </a:r>
          <a:endParaRPr lang="es-PE" sz="1200" b="1" kern="1200" dirty="0"/>
        </a:p>
      </dsp:txBody>
      <dsp:txXfrm>
        <a:off x="10013469" y="1768584"/>
        <a:ext cx="1662211" cy="973106"/>
      </dsp:txXfrm>
    </dsp:sp>
    <dsp:sp modelId="{27BD17D8-4D7A-4C66-976B-21EABB009253}">
      <dsp:nvSpPr>
        <dsp:cNvPr id="0" name=""/>
        <dsp:cNvSpPr/>
      </dsp:nvSpPr>
      <dsp:spPr>
        <a:xfrm rot="10800000">
          <a:off x="9466366" y="2041515"/>
          <a:ext cx="36522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rot="10800000">
        <a:off x="9575933" y="2126964"/>
        <a:ext cx="255658" cy="256346"/>
      </dsp:txXfrm>
    </dsp:sp>
    <dsp:sp modelId="{E99160B5-7B87-431D-89E2-C0DAA997E013}">
      <dsp:nvSpPr>
        <dsp:cNvPr id="0" name=""/>
        <dsp:cNvSpPr/>
      </dsp:nvSpPr>
      <dsp:spPr>
        <a:xfrm>
          <a:off x="7571328" y="1738309"/>
          <a:ext cx="1722761" cy="103365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SERVICIOS DE PSICOLOGÍA </a:t>
          </a:r>
          <a:endParaRPr lang="es-PE" sz="1200" b="1" kern="1200" dirty="0"/>
        </a:p>
      </dsp:txBody>
      <dsp:txXfrm>
        <a:off x="7601603" y="1768584"/>
        <a:ext cx="1662211" cy="973106"/>
      </dsp:txXfrm>
    </dsp:sp>
    <dsp:sp modelId="{369B31BA-6529-44E4-985D-701D13E08777}">
      <dsp:nvSpPr>
        <dsp:cNvPr id="0" name=""/>
        <dsp:cNvSpPr/>
      </dsp:nvSpPr>
      <dsp:spPr>
        <a:xfrm rot="10817105">
          <a:off x="7054498" y="2035566"/>
          <a:ext cx="365229"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rot="10800000">
        <a:off x="7164066" y="2121288"/>
        <a:ext cx="255660" cy="256346"/>
      </dsp:txXfrm>
    </dsp:sp>
    <dsp:sp modelId="{0B59ACDA-09B7-4B40-A6D7-3C93D2D76696}">
      <dsp:nvSpPr>
        <dsp:cNvPr id="0" name=""/>
        <dsp:cNvSpPr/>
      </dsp:nvSpPr>
      <dsp:spPr>
        <a:xfrm>
          <a:off x="5159463" y="1726308"/>
          <a:ext cx="1722761" cy="103365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MINISTERIO DE JUSTICIA Y DERECHOS HUMANOS</a:t>
          </a:r>
          <a:endParaRPr lang="es-PE" sz="1200" b="1" kern="1200" dirty="0"/>
        </a:p>
      </dsp:txBody>
      <dsp:txXfrm>
        <a:off x="5189738" y="1756583"/>
        <a:ext cx="1662211" cy="973106"/>
      </dsp:txXfrm>
    </dsp:sp>
    <dsp:sp modelId="{C3CA7FD2-DD63-45BF-8683-7F40F34EBD92}">
      <dsp:nvSpPr>
        <dsp:cNvPr id="0" name=""/>
        <dsp:cNvSpPr/>
      </dsp:nvSpPr>
      <dsp:spPr>
        <a:xfrm rot="10800000">
          <a:off x="4642635" y="2029514"/>
          <a:ext cx="36522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rot="10800000">
        <a:off x="4752202" y="2114963"/>
        <a:ext cx="255658" cy="256346"/>
      </dsp:txXfrm>
    </dsp:sp>
    <dsp:sp modelId="{0D6137D4-0CC7-4B65-ADB5-7748769E4082}">
      <dsp:nvSpPr>
        <dsp:cNvPr id="0" name=""/>
        <dsp:cNvSpPr/>
      </dsp:nvSpPr>
      <dsp:spPr>
        <a:xfrm>
          <a:off x="2747598" y="1726308"/>
          <a:ext cx="1722761" cy="103365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ASISTENCIA SOCIAL PARA LAS VICTIMAS DE FEMINICIDIO </a:t>
          </a:r>
          <a:endParaRPr lang="es-PE" sz="1200" b="1" kern="1200" dirty="0"/>
        </a:p>
      </dsp:txBody>
      <dsp:txXfrm>
        <a:off x="2777873" y="1756583"/>
        <a:ext cx="1662211" cy="973106"/>
      </dsp:txXfrm>
    </dsp:sp>
    <dsp:sp modelId="{2DA233DA-916E-4E30-8538-ED798F272B20}">
      <dsp:nvSpPr>
        <dsp:cNvPr id="0" name=""/>
        <dsp:cNvSpPr/>
      </dsp:nvSpPr>
      <dsp:spPr>
        <a:xfrm rot="10800000">
          <a:off x="2230769" y="2029514"/>
          <a:ext cx="36522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rot="10800000">
        <a:off x="2340336" y="2114963"/>
        <a:ext cx="255658" cy="256346"/>
      </dsp:txXfrm>
    </dsp:sp>
    <dsp:sp modelId="{791E4CBD-2C2D-486C-91C0-1CE60903E827}">
      <dsp:nvSpPr>
        <dsp:cNvPr id="0" name=""/>
        <dsp:cNvSpPr/>
      </dsp:nvSpPr>
      <dsp:spPr>
        <a:xfrm>
          <a:off x="335732" y="1726308"/>
          <a:ext cx="1722761" cy="1033656"/>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MEDIDAS DE PROTECCIÓN, ACCIONES SOCIALES E INVESTIGACIÓN TUTELAR </a:t>
          </a:r>
          <a:endParaRPr lang="es-PE" sz="1200" b="1" kern="1200" dirty="0"/>
        </a:p>
      </dsp:txBody>
      <dsp:txXfrm>
        <a:off x="366007" y="1756583"/>
        <a:ext cx="1662211" cy="973106"/>
      </dsp:txXfrm>
    </dsp:sp>
    <dsp:sp modelId="{A6DA1680-C3E1-49B1-8A61-99E3C9FB164E}">
      <dsp:nvSpPr>
        <dsp:cNvPr id="0" name=""/>
        <dsp:cNvSpPr/>
      </dsp:nvSpPr>
      <dsp:spPr>
        <a:xfrm rot="5400000">
          <a:off x="1014500" y="2880558"/>
          <a:ext cx="36522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rot="-5400000">
        <a:off x="1068940" y="2911568"/>
        <a:ext cx="256346" cy="255658"/>
      </dsp:txXfrm>
    </dsp:sp>
    <dsp:sp modelId="{FF3D90A0-2B6A-45A6-8FAB-8FE77F62E841}">
      <dsp:nvSpPr>
        <dsp:cNvPr id="0" name=""/>
        <dsp:cNvSpPr/>
      </dsp:nvSpPr>
      <dsp:spPr>
        <a:xfrm>
          <a:off x="335732" y="3449069"/>
          <a:ext cx="1722761" cy="10336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PARA VÍCTIMAS INDIRECTAS DE FEMINICIDIO</a:t>
          </a:r>
          <a:endParaRPr lang="es-PE" sz="1200" b="1" kern="1200" dirty="0"/>
        </a:p>
      </dsp:txBody>
      <dsp:txXfrm>
        <a:off x="366007" y="3479344"/>
        <a:ext cx="1662211" cy="973106"/>
      </dsp:txXfrm>
    </dsp:sp>
    <dsp:sp modelId="{E0148AC1-82A8-49D9-943C-E5657AFC997C}">
      <dsp:nvSpPr>
        <dsp:cNvPr id="0" name=""/>
        <dsp:cNvSpPr/>
      </dsp:nvSpPr>
      <dsp:spPr>
        <a:xfrm>
          <a:off x="2210096" y="3752275"/>
          <a:ext cx="365225" cy="427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a:off x="2210096" y="3837724"/>
        <a:ext cx="255658" cy="256346"/>
      </dsp:txXfrm>
    </dsp:sp>
    <dsp:sp modelId="{665A5DA0-0418-4769-B465-0939FA5B1F10}">
      <dsp:nvSpPr>
        <dsp:cNvPr id="0" name=""/>
        <dsp:cNvSpPr/>
      </dsp:nvSpPr>
      <dsp:spPr>
        <a:xfrm>
          <a:off x="2747598" y="3449069"/>
          <a:ext cx="1722761" cy="1033656"/>
        </a:xfrm>
        <a:prstGeom prst="roundRect">
          <a:avLst>
            <a:gd name="adj" fmla="val 10000"/>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1" kern="1200" dirty="0" smtClean="0"/>
            <a:t>FISCAL DE FAMILIA O MIXTO</a:t>
          </a:r>
          <a:endParaRPr lang="es-PE" sz="1200" b="1" kern="1200" dirty="0"/>
        </a:p>
      </dsp:txBody>
      <dsp:txXfrm>
        <a:off x="2777873" y="3479344"/>
        <a:ext cx="1662211" cy="97310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C98C9-779C-48C8-9747-7B62D8E85D5D}">
      <dsp:nvSpPr>
        <dsp:cNvPr id="0" name=""/>
        <dsp:cNvSpPr/>
      </dsp:nvSpPr>
      <dsp:spPr>
        <a:xfrm>
          <a:off x="1800784" y="1372294"/>
          <a:ext cx="3961379" cy="25748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s-PE" sz="5800" kern="1200" dirty="0" smtClean="0"/>
            <a:t>FINALIDAD</a:t>
          </a:r>
          <a:endParaRPr lang="es-PE" sz="5800" kern="1200" dirty="0"/>
        </a:p>
      </dsp:txBody>
      <dsp:txXfrm>
        <a:off x="1926480" y="1497990"/>
        <a:ext cx="3709987" cy="2323504"/>
      </dsp:txXfrm>
    </dsp:sp>
    <dsp:sp modelId="{6B582A1D-38B1-4332-B243-4BCA22C12F47}">
      <dsp:nvSpPr>
        <dsp:cNvPr id="0" name=""/>
        <dsp:cNvSpPr/>
      </dsp:nvSpPr>
      <dsp:spPr>
        <a:xfrm>
          <a:off x="3781689" y="475888"/>
          <a:ext cx="4366790" cy="4366790"/>
        </a:xfrm>
        <a:custGeom>
          <a:avLst/>
          <a:gdLst/>
          <a:ahLst/>
          <a:cxnLst/>
          <a:rect l="0" t="0" r="0" b="0"/>
          <a:pathLst>
            <a:path>
              <a:moveTo>
                <a:pt x="440586" y="868164"/>
              </a:moveTo>
              <a:arcTo wR="2183395" hR="2183395" stAng="13022427" swAng="63267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F697A6-4F6B-4C35-B61C-0666ABD82B2C}">
      <dsp:nvSpPr>
        <dsp:cNvPr id="0" name=""/>
        <dsp:cNvSpPr/>
      </dsp:nvSpPr>
      <dsp:spPr>
        <a:xfrm>
          <a:off x="6168072" y="1357775"/>
          <a:ext cx="3961379" cy="25748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b="1" kern="1200" dirty="0" smtClean="0"/>
            <a:t>Prevenir el delito de feminicidio</a:t>
          </a:r>
          <a:r>
            <a:rPr lang="es-PE" sz="2000" b="1" kern="1200" dirty="0" smtClean="0"/>
            <a:t> y su tentativa realizando la </a:t>
          </a:r>
          <a:r>
            <a:rPr lang="es-PE" sz="2400" b="1" kern="1200" dirty="0" smtClean="0"/>
            <a:t>valoración y categorización del riesgo</a:t>
          </a:r>
          <a:r>
            <a:rPr lang="es-PE" sz="2000" b="1" kern="1200" dirty="0" smtClean="0"/>
            <a:t> de feminicidio en los casos de violencia de pareja (FVR)</a:t>
          </a:r>
          <a:endParaRPr lang="es-PE" sz="2000" kern="1200" dirty="0"/>
        </a:p>
      </dsp:txBody>
      <dsp:txXfrm>
        <a:off x="6293768" y="1483471"/>
        <a:ext cx="3709987" cy="2323504"/>
      </dsp:txXfrm>
    </dsp:sp>
    <dsp:sp modelId="{584121AA-91AC-4EF0-AAB2-7EEC48E58A30}">
      <dsp:nvSpPr>
        <dsp:cNvPr id="0" name=""/>
        <dsp:cNvSpPr/>
      </dsp:nvSpPr>
      <dsp:spPr>
        <a:xfrm>
          <a:off x="3781695" y="476814"/>
          <a:ext cx="4366790" cy="4366790"/>
        </a:xfrm>
        <a:custGeom>
          <a:avLst/>
          <a:gdLst/>
          <a:ahLst/>
          <a:cxnLst/>
          <a:rect l="0" t="0" r="0" b="0"/>
          <a:pathLst>
            <a:path>
              <a:moveTo>
                <a:pt x="3936819" y="3484440"/>
              </a:moveTo>
              <a:arcTo wR="2183395" hR="2183395" stAng="2194531" swAng="638272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1B81A-E5BC-4240-AEB5-73C32DC0409A}">
      <dsp:nvSpPr>
        <dsp:cNvPr id="0" name=""/>
        <dsp:cNvSpPr/>
      </dsp:nvSpPr>
      <dsp:spPr>
        <a:xfrm>
          <a:off x="0" y="1358537"/>
          <a:ext cx="12090400" cy="181138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98E4E-EE2B-400B-A790-03311CF98E4F}">
      <dsp:nvSpPr>
        <dsp:cNvPr id="0" name=""/>
        <dsp:cNvSpPr/>
      </dsp:nvSpPr>
      <dsp:spPr>
        <a:xfrm>
          <a:off x="4126" y="0"/>
          <a:ext cx="2271377" cy="1811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lvl="0" algn="ctr" defTabSz="1422400">
            <a:lnSpc>
              <a:spcPct val="90000"/>
            </a:lnSpc>
            <a:spcBef>
              <a:spcPct val="0"/>
            </a:spcBef>
            <a:spcAft>
              <a:spcPct val="35000"/>
            </a:spcAft>
          </a:pPr>
          <a:r>
            <a:rPr lang="es-PE" sz="3200" b="1" kern="1200" dirty="0" smtClean="0"/>
            <a:t>Mujeres</a:t>
          </a:r>
          <a:endParaRPr lang="es-PE" sz="3200" kern="1200" dirty="0"/>
        </a:p>
      </dsp:txBody>
      <dsp:txXfrm>
        <a:off x="4126" y="0"/>
        <a:ext cx="2271377" cy="1811383"/>
      </dsp:txXfrm>
    </dsp:sp>
    <dsp:sp modelId="{A55352B4-28B3-46B7-96B3-4401F56FF6EE}">
      <dsp:nvSpPr>
        <dsp:cNvPr id="0" name=""/>
        <dsp:cNvSpPr/>
      </dsp:nvSpPr>
      <dsp:spPr>
        <a:xfrm>
          <a:off x="913392" y="2037806"/>
          <a:ext cx="452845" cy="4528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3E91E-44C6-4ADA-B15B-49BFF1476537}">
      <dsp:nvSpPr>
        <dsp:cNvPr id="0" name=""/>
        <dsp:cNvSpPr/>
      </dsp:nvSpPr>
      <dsp:spPr>
        <a:xfrm>
          <a:off x="2389072" y="2717074"/>
          <a:ext cx="2271377" cy="1811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PE" sz="2400" b="1" kern="1200" dirty="0" smtClean="0"/>
            <a:t>todo su ciclo de vida</a:t>
          </a:r>
          <a:endParaRPr lang="es-PE" sz="2400" kern="1200" dirty="0"/>
        </a:p>
      </dsp:txBody>
      <dsp:txXfrm>
        <a:off x="2389072" y="2717074"/>
        <a:ext cx="2271377" cy="1811383"/>
      </dsp:txXfrm>
    </dsp:sp>
    <dsp:sp modelId="{3F2448C8-877D-4B85-8758-2A09CA0CB2E5}">
      <dsp:nvSpPr>
        <dsp:cNvPr id="0" name=""/>
        <dsp:cNvSpPr/>
      </dsp:nvSpPr>
      <dsp:spPr>
        <a:xfrm>
          <a:off x="3298338" y="2037806"/>
          <a:ext cx="452845" cy="4528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9D18D-A546-46F1-BAB5-2FF5F00C7D31}">
      <dsp:nvSpPr>
        <dsp:cNvPr id="0" name=""/>
        <dsp:cNvSpPr/>
      </dsp:nvSpPr>
      <dsp:spPr>
        <a:xfrm>
          <a:off x="4774019" y="0"/>
          <a:ext cx="2271377" cy="1811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s-PE" sz="2400" b="1" kern="1200" dirty="0" smtClean="0"/>
            <a:t>situación de pareja </a:t>
          </a:r>
          <a:endParaRPr lang="es-PE" sz="2400" kern="1200" dirty="0"/>
        </a:p>
      </dsp:txBody>
      <dsp:txXfrm>
        <a:off x="4774019" y="0"/>
        <a:ext cx="2271377" cy="1811383"/>
      </dsp:txXfrm>
    </dsp:sp>
    <dsp:sp modelId="{F9777AD0-7501-4C2C-A148-13924E6F425A}">
      <dsp:nvSpPr>
        <dsp:cNvPr id="0" name=""/>
        <dsp:cNvSpPr/>
      </dsp:nvSpPr>
      <dsp:spPr>
        <a:xfrm>
          <a:off x="5683285" y="2037806"/>
          <a:ext cx="452845" cy="4528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E454B-CC89-4094-AE95-E0D9DC509980}">
      <dsp:nvSpPr>
        <dsp:cNvPr id="0" name=""/>
        <dsp:cNvSpPr/>
      </dsp:nvSpPr>
      <dsp:spPr>
        <a:xfrm>
          <a:off x="7158965" y="2717074"/>
          <a:ext cx="3718267" cy="1811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b="1" kern="1200" dirty="0" smtClean="0"/>
            <a:t>sufrido daño o sufrimiento físico, sexual o psicológico, ocasionado por cualquier acción u omisión</a:t>
          </a:r>
          <a:endParaRPr lang="es-PE" sz="2000" kern="1200" dirty="0"/>
        </a:p>
      </dsp:txBody>
      <dsp:txXfrm>
        <a:off x="7158965" y="2717074"/>
        <a:ext cx="3718267" cy="1811383"/>
      </dsp:txXfrm>
    </dsp:sp>
    <dsp:sp modelId="{77C7FA39-2EF5-4B34-86C8-37A3712D7DC8}">
      <dsp:nvSpPr>
        <dsp:cNvPr id="0" name=""/>
        <dsp:cNvSpPr/>
      </dsp:nvSpPr>
      <dsp:spPr>
        <a:xfrm>
          <a:off x="8791676" y="2037806"/>
          <a:ext cx="452845" cy="4528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2AB00-F644-4446-A68B-5D9FC996F78F}">
      <dsp:nvSpPr>
        <dsp:cNvPr id="0" name=""/>
        <dsp:cNvSpPr/>
      </dsp:nvSpPr>
      <dsp:spPr>
        <a:xfrm>
          <a:off x="3570448" y="315620"/>
          <a:ext cx="2397607" cy="239760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PE" sz="2800" b="1" kern="1200" dirty="0" smtClean="0"/>
            <a:t>EL/LA JUEZ/A</a:t>
          </a:r>
        </a:p>
      </dsp:txBody>
      <dsp:txXfrm>
        <a:off x="4272691" y="1017863"/>
        <a:ext cx="1695364" cy="1695364"/>
      </dsp:txXfrm>
    </dsp:sp>
    <dsp:sp modelId="{559EBD25-AF5A-430C-9FC2-899B796FC264}">
      <dsp:nvSpPr>
        <dsp:cNvPr id="0" name=""/>
        <dsp:cNvSpPr/>
      </dsp:nvSpPr>
      <dsp:spPr>
        <a:xfrm rot="5400000">
          <a:off x="6078800" y="315620"/>
          <a:ext cx="2397607" cy="239760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E" sz="2400" b="1" kern="1200" dirty="0" smtClean="0"/>
            <a:t>EL/LA FISCAL</a:t>
          </a:r>
          <a:endParaRPr lang="es-PE" sz="2000" kern="1200" dirty="0"/>
        </a:p>
      </dsp:txBody>
      <dsp:txXfrm rot="-5400000">
        <a:off x="6078800" y="1017863"/>
        <a:ext cx="1695364" cy="1695364"/>
      </dsp:txXfrm>
    </dsp:sp>
    <dsp:sp modelId="{322D61DD-2984-4075-8289-00515CCACE18}">
      <dsp:nvSpPr>
        <dsp:cNvPr id="0" name=""/>
        <dsp:cNvSpPr/>
      </dsp:nvSpPr>
      <dsp:spPr>
        <a:xfrm rot="10800000">
          <a:off x="6078800" y="2823971"/>
          <a:ext cx="2397607" cy="239760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E" sz="2400" b="1" kern="1200" dirty="0" smtClean="0"/>
            <a:t>EL/LA EFECTIVO POLICIAL</a:t>
          </a:r>
          <a:endParaRPr lang="es-PE" sz="2400" kern="1200" dirty="0"/>
        </a:p>
      </dsp:txBody>
      <dsp:txXfrm rot="10800000">
        <a:off x="6078800" y="2823971"/>
        <a:ext cx="1695364" cy="1695364"/>
      </dsp:txXfrm>
    </dsp:sp>
    <dsp:sp modelId="{36AB3109-D4F5-4B90-8FB1-F2DF50493479}">
      <dsp:nvSpPr>
        <dsp:cNvPr id="0" name=""/>
        <dsp:cNvSpPr/>
      </dsp:nvSpPr>
      <dsp:spPr>
        <a:xfrm rot="16200000">
          <a:off x="3548918" y="2823971"/>
          <a:ext cx="2397607" cy="239760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PE" sz="1400" b="1" kern="1200" dirty="0" smtClean="0"/>
        </a:p>
        <a:p>
          <a:pPr lvl="0" algn="ctr" defTabSz="622300">
            <a:lnSpc>
              <a:spcPct val="90000"/>
            </a:lnSpc>
            <a:spcBef>
              <a:spcPct val="0"/>
            </a:spcBef>
            <a:spcAft>
              <a:spcPct val="35000"/>
            </a:spcAft>
          </a:pPr>
          <a:endParaRPr lang="es-PE" sz="1400" b="1" kern="1200" dirty="0" smtClean="0"/>
        </a:p>
        <a:p>
          <a:pPr lvl="0" algn="ctr" defTabSz="622300">
            <a:lnSpc>
              <a:spcPct val="90000"/>
            </a:lnSpc>
            <a:spcBef>
              <a:spcPct val="0"/>
            </a:spcBef>
            <a:spcAft>
              <a:spcPct val="35000"/>
            </a:spcAft>
          </a:pPr>
          <a:r>
            <a:rPr lang="es-PE" sz="1600" b="1" kern="1200" dirty="0" smtClean="0"/>
            <a:t>de oficio, a través de la víctima, familiares, operadores/as de salud, educación, medios de prensa y otros.</a:t>
          </a:r>
          <a:endParaRPr lang="es-PE" sz="1600" kern="1200" dirty="0"/>
        </a:p>
      </dsp:txBody>
      <dsp:txXfrm rot="5400000">
        <a:off x="4251161" y="2823971"/>
        <a:ext cx="1695364" cy="1695364"/>
      </dsp:txXfrm>
    </dsp:sp>
    <dsp:sp modelId="{458AE39D-2C44-4BB9-9B8C-433CBF3FFB05}">
      <dsp:nvSpPr>
        <dsp:cNvPr id="0" name=""/>
        <dsp:cNvSpPr/>
      </dsp:nvSpPr>
      <dsp:spPr>
        <a:xfrm>
          <a:off x="5609522" y="2270252"/>
          <a:ext cx="827811" cy="71983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81D3F7-831F-434F-8CEC-882EEE8EE09E}">
      <dsp:nvSpPr>
        <dsp:cNvPr id="0" name=""/>
        <dsp:cNvSpPr/>
      </dsp:nvSpPr>
      <dsp:spPr>
        <a:xfrm rot="10800000">
          <a:off x="5609522" y="2547112"/>
          <a:ext cx="827811" cy="71983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30647-98B9-454D-9E40-06AE308E09FD}">
      <dsp:nvSpPr>
        <dsp:cNvPr id="0" name=""/>
        <dsp:cNvSpPr/>
      </dsp:nvSpPr>
      <dsp:spPr>
        <a:xfrm>
          <a:off x="6429509" y="217715"/>
          <a:ext cx="2583048" cy="209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kern="1200" dirty="0" smtClean="0"/>
            <a:t>Recibe la denuncia y aplicará de forma inmediata la FVR</a:t>
          </a:r>
        </a:p>
      </dsp:txBody>
      <dsp:txXfrm>
        <a:off x="6429509" y="217715"/>
        <a:ext cx="2583048" cy="2090911"/>
      </dsp:txXfrm>
    </dsp:sp>
    <dsp:sp modelId="{4D464A11-0AD6-4B80-9899-A64526D53049}">
      <dsp:nvSpPr>
        <dsp:cNvPr id="0" name=""/>
        <dsp:cNvSpPr/>
      </dsp:nvSpPr>
      <dsp:spPr>
        <a:xfrm>
          <a:off x="3278825" y="-841703"/>
          <a:ext cx="5903894" cy="5903894"/>
        </a:xfrm>
        <a:prstGeom prst="circularArrow">
          <a:avLst>
            <a:gd name="adj1" fmla="val 6906"/>
            <a:gd name="adj2" fmla="val 465671"/>
            <a:gd name="adj3" fmla="val 21541164"/>
            <a:gd name="adj4" fmla="val 20893655"/>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BFBE5-EAA8-4FBE-A9E3-F624C98176CE}">
      <dsp:nvSpPr>
        <dsp:cNvPr id="0" name=""/>
        <dsp:cNvSpPr/>
      </dsp:nvSpPr>
      <dsp:spPr>
        <a:xfrm>
          <a:off x="6617614" y="3117156"/>
          <a:ext cx="2816352" cy="209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E" sz="1600" kern="1200" dirty="0" smtClean="0"/>
            <a:t>En caso de pedido de </a:t>
          </a:r>
          <a:r>
            <a:rPr lang="es-PE" sz="1600" b="1" kern="1200" dirty="0" smtClean="0"/>
            <a:t>constancia de retiro forzoso o voluntario del hogar</a:t>
          </a:r>
          <a:r>
            <a:rPr lang="es-PE" sz="1600" kern="1200" dirty="0" smtClean="0"/>
            <a:t>, o un pedido de constatación por abandono de hogar </a:t>
          </a:r>
          <a:r>
            <a:rPr lang="es-PE" sz="1600" b="1" kern="1200" dirty="0" smtClean="0"/>
            <a:t>advierta que el caso deviene de un hecho de violencia </a:t>
          </a:r>
          <a:r>
            <a:rPr lang="es-PE" sz="1600" kern="1200" dirty="0" smtClean="0"/>
            <a:t> procederá de inmediato a </a:t>
          </a:r>
          <a:r>
            <a:rPr lang="es-PE" sz="1600" b="1" kern="1200" dirty="0" smtClean="0"/>
            <a:t>registrarla como denuncia</a:t>
          </a:r>
          <a:endParaRPr lang="es-PE" sz="1600" b="1" kern="1200" dirty="0"/>
        </a:p>
      </dsp:txBody>
      <dsp:txXfrm>
        <a:off x="6617614" y="3117156"/>
        <a:ext cx="2816352" cy="2090911"/>
      </dsp:txXfrm>
    </dsp:sp>
    <dsp:sp modelId="{08A89322-810E-4D0D-8901-E0075909501F}">
      <dsp:nvSpPr>
        <dsp:cNvPr id="0" name=""/>
        <dsp:cNvSpPr/>
      </dsp:nvSpPr>
      <dsp:spPr>
        <a:xfrm>
          <a:off x="2532330" y="23928"/>
          <a:ext cx="5903894" cy="5903894"/>
        </a:xfrm>
        <a:prstGeom prst="circularArrow">
          <a:avLst>
            <a:gd name="adj1" fmla="val 6906"/>
            <a:gd name="adj2" fmla="val 465671"/>
            <a:gd name="adj3" fmla="val 6001704"/>
            <a:gd name="adj4" fmla="val 3596086"/>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8B8C7-19AB-41CA-B599-D1EE07F579A3}">
      <dsp:nvSpPr>
        <dsp:cNvPr id="0" name=""/>
        <dsp:cNvSpPr/>
      </dsp:nvSpPr>
      <dsp:spPr>
        <a:xfrm>
          <a:off x="2165074" y="3334867"/>
          <a:ext cx="2879811" cy="209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E" sz="1600" kern="1200" dirty="0" smtClean="0"/>
            <a:t>El personal policial </a:t>
          </a:r>
          <a:r>
            <a:rPr lang="es-PE" sz="1600" b="1" kern="1200" dirty="0" smtClean="0"/>
            <a:t>de servicio de calle</a:t>
          </a:r>
          <a:r>
            <a:rPr lang="es-PE" sz="1600" kern="1200" dirty="0" smtClean="0"/>
            <a:t>, conoce el hecho de violencia deberá reportarlos de forma inmediata al personal de la Comisaría de la jurisdicción policial a través del Parte de Ocurrencia. </a:t>
          </a:r>
        </a:p>
      </dsp:txBody>
      <dsp:txXfrm>
        <a:off x="2165074" y="3334867"/>
        <a:ext cx="2879811" cy="2090911"/>
      </dsp:txXfrm>
    </dsp:sp>
    <dsp:sp modelId="{C9F302AD-C01F-4F36-8066-79DA04A97EB6}">
      <dsp:nvSpPr>
        <dsp:cNvPr id="0" name=""/>
        <dsp:cNvSpPr/>
      </dsp:nvSpPr>
      <dsp:spPr>
        <a:xfrm>
          <a:off x="2250136" y="373997"/>
          <a:ext cx="5903894" cy="5903894"/>
        </a:xfrm>
        <a:prstGeom prst="circularArrow">
          <a:avLst>
            <a:gd name="adj1" fmla="val 6906"/>
            <a:gd name="adj2" fmla="val 465671"/>
            <a:gd name="adj3" fmla="val 12075867"/>
            <a:gd name="adj4" fmla="val 10946863"/>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1DE3A-691F-4823-9423-682FF491C87C}">
      <dsp:nvSpPr>
        <dsp:cNvPr id="0" name=""/>
        <dsp:cNvSpPr/>
      </dsp:nvSpPr>
      <dsp:spPr>
        <a:xfrm>
          <a:off x="2554786" y="133192"/>
          <a:ext cx="3232464" cy="209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PE" sz="1800" kern="1200" dirty="0" smtClean="0"/>
            <a:t>Si el hecho de violencia corresponde a otra jurisdicción. Se recibe, registra y deriva  a la jurisdicción policial respectiva, previa comunicación al Juez de Familia y Fiscal Penal de configurar delito.</a:t>
          </a:r>
          <a:endParaRPr lang="es-PE" sz="1800" kern="1200" dirty="0"/>
        </a:p>
      </dsp:txBody>
      <dsp:txXfrm>
        <a:off x="2554786" y="133192"/>
        <a:ext cx="3232464" cy="2090911"/>
      </dsp:txXfrm>
    </dsp:sp>
    <dsp:sp modelId="{AD19221A-D308-403F-AFCD-2F7F9CD79C89}">
      <dsp:nvSpPr>
        <dsp:cNvPr id="0" name=""/>
        <dsp:cNvSpPr/>
      </dsp:nvSpPr>
      <dsp:spPr>
        <a:xfrm>
          <a:off x="3099196" y="-52272"/>
          <a:ext cx="5903894" cy="5903894"/>
        </a:xfrm>
        <a:prstGeom prst="circularArrow">
          <a:avLst>
            <a:gd name="adj1" fmla="val 6906"/>
            <a:gd name="adj2" fmla="val 465671"/>
            <a:gd name="adj3" fmla="val 16723221"/>
            <a:gd name="adj4" fmla="val 16295758"/>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AF5A8-083D-4E38-9945-D1E87C4DC406}">
      <dsp:nvSpPr>
        <dsp:cNvPr id="0" name=""/>
        <dsp:cNvSpPr/>
      </dsp:nvSpPr>
      <dsp:spPr>
        <a:xfrm>
          <a:off x="0" y="0"/>
          <a:ext cx="9200717" cy="1012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E" sz="2400" kern="1200" dirty="0" smtClean="0"/>
            <a:t>La policía está obligado a recibir, registrar y tramitar de inmediato las denuncias.</a:t>
          </a:r>
          <a:endParaRPr lang="es-PE" sz="2400" kern="1200" dirty="0"/>
        </a:p>
      </dsp:txBody>
      <dsp:txXfrm>
        <a:off x="29641" y="29641"/>
        <a:ext cx="7990265" cy="952736"/>
      </dsp:txXfrm>
    </dsp:sp>
    <dsp:sp modelId="{45A679DF-C429-4D0D-8A51-48DD943B9C44}">
      <dsp:nvSpPr>
        <dsp:cNvPr id="0" name=""/>
        <dsp:cNvSpPr/>
      </dsp:nvSpPr>
      <dsp:spPr>
        <a:xfrm>
          <a:off x="716692" y="1152576"/>
          <a:ext cx="9200717" cy="1012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PE" sz="1900" kern="1200" dirty="0" smtClean="0"/>
            <a:t>Comunica a el/la Juez/a de Familia o los que cumplan sus funciones dentro de las 24 horas de conocido el hecho, remitiendo el informe o documento policial que resuma lo actuado.</a:t>
          </a:r>
          <a:endParaRPr lang="es-PE" sz="1900" kern="1200" dirty="0"/>
        </a:p>
      </dsp:txBody>
      <dsp:txXfrm>
        <a:off x="746333" y="1182217"/>
        <a:ext cx="7796557" cy="952736"/>
      </dsp:txXfrm>
    </dsp:sp>
    <dsp:sp modelId="{A94ACAF4-1AAD-493D-8867-B5F2C0CC9CF3}">
      <dsp:nvSpPr>
        <dsp:cNvPr id="0" name=""/>
        <dsp:cNvSpPr/>
      </dsp:nvSpPr>
      <dsp:spPr>
        <a:xfrm>
          <a:off x="1374133" y="2316891"/>
          <a:ext cx="9200717" cy="1012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PE" sz="2000" kern="1200" dirty="0" smtClean="0"/>
            <a:t>Comunica al Fiscal  cuando recibe denuncia por comisión de presunto delito.</a:t>
          </a:r>
        </a:p>
      </dsp:txBody>
      <dsp:txXfrm>
        <a:off x="1403774" y="2346532"/>
        <a:ext cx="7796557" cy="952736"/>
      </dsp:txXfrm>
    </dsp:sp>
    <dsp:sp modelId="{CBD04984-8FD3-482F-B542-0AE8CE9CE2D2}">
      <dsp:nvSpPr>
        <dsp:cNvPr id="0" name=""/>
        <dsp:cNvSpPr/>
      </dsp:nvSpPr>
      <dsp:spPr>
        <a:xfrm>
          <a:off x="2061199" y="3457728"/>
          <a:ext cx="9200717" cy="1012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E" sz="2400" kern="1200" dirty="0" smtClean="0"/>
            <a:t>En todos los casos remitirá al Juzgado o Fiscalía Provincial Penal, la FVR debidamente llenada, como parte del atestado policial o informe policial.</a:t>
          </a:r>
          <a:endParaRPr lang="es-PE" sz="2400" kern="1200" dirty="0"/>
        </a:p>
      </dsp:txBody>
      <dsp:txXfrm>
        <a:off x="2090840" y="3487369"/>
        <a:ext cx="7796557" cy="952736"/>
      </dsp:txXfrm>
    </dsp:sp>
    <dsp:sp modelId="{46303086-7BDD-4D30-9524-1038C6DB69DB}">
      <dsp:nvSpPr>
        <dsp:cNvPr id="0" name=""/>
        <dsp:cNvSpPr/>
      </dsp:nvSpPr>
      <dsp:spPr>
        <a:xfrm>
          <a:off x="2748266" y="4610304"/>
          <a:ext cx="9200717" cy="1012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PE" sz="1900" kern="1200" dirty="0" smtClean="0"/>
            <a:t>Esta comunicación deberá realizarse mediante el medio más sencillo, rápido y oportuno (vía telefónica, correo electrónico, oficio, u otro)</a:t>
          </a:r>
          <a:endParaRPr lang="es-PE" sz="1900" kern="1200" dirty="0"/>
        </a:p>
      </dsp:txBody>
      <dsp:txXfrm>
        <a:off x="2777907" y="4639945"/>
        <a:ext cx="7796557" cy="952736"/>
      </dsp:txXfrm>
    </dsp:sp>
    <dsp:sp modelId="{4C3167D6-5DB1-4D4F-982C-70B4947AAEC3}">
      <dsp:nvSpPr>
        <dsp:cNvPr id="0" name=""/>
        <dsp:cNvSpPr/>
      </dsp:nvSpPr>
      <dsp:spPr>
        <a:xfrm>
          <a:off x="8542905" y="739335"/>
          <a:ext cx="657811" cy="6578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PE" sz="3000" kern="1200"/>
        </a:p>
      </dsp:txBody>
      <dsp:txXfrm>
        <a:off x="8690912" y="739335"/>
        <a:ext cx="361797" cy="495003"/>
      </dsp:txXfrm>
    </dsp:sp>
    <dsp:sp modelId="{1561D04B-392A-46B8-8AF9-3789C7329A69}">
      <dsp:nvSpPr>
        <dsp:cNvPr id="0" name=""/>
        <dsp:cNvSpPr/>
      </dsp:nvSpPr>
      <dsp:spPr>
        <a:xfrm>
          <a:off x="9229972" y="1891911"/>
          <a:ext cx="657811" cy="6578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PE" sz="3000" kern="1200"/>
        </a:p>
      </dsp:txBody>
      <dsp:txXfrm>
        <a:off x="9377979" y="1891911"/>
        <a:ext cx="361797" cy="495003"/>
      </dsp:txXfrm>
    </dsp:sp>
    <dsp:sp modelId="{B5B8D0CF-0D61-4D45-B755-FE7C07A82483}">
      <dsp:nvSpPr>
        <dsp:cNvPr id="0" name=""/>
        <dsp:cNvSpPr/>
      </dsp:nvSpPr>
      <dsp:spPr>
        <a:xfrm>
          <a:off x="9917039" y="3027620"/>
          <a:ext cx="657811" cy="6578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PE" sz="3000" kern="1200"/>
        </a:p>
      </dsp:txBody>
      <dsp:txXfrm>
        <a:off x="10065046" y="3027620"/>
        <a:ext cx="361797" cy="495003"/>
      </dsp:txXfrm>
    </dsp:sp>
    <dsp:sp modelId="{F774E974-51B6-41BF-8D6D-FE33E28621B8}">
      <dsp:nvSpPr>
        <dsp:cNvPr id="0" name=""/>
        <dsp:cNvSpPr/>
      </dsp:nvSpPr>
      <dsp:spPr>
        <a:xfrm>
          <a:off x="10604105" y="4191441"/>
          <a:ext cx="657811" cy="6578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PE" sz="3000" kern="1200"/>
        </a:p>
      </dsp:txBody>
      <dsp:txXfrm>
        <a:off x="10752112" y="4191441"/>
        <a:ext cx="361797" cy="49500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82A45-4855-4F8E-8D87-84B176DC699B}">
      <dsp:nvSpPr>
        <dsp:cNvPr id="0" name=""/>
        <dsp:cNvSpPr/>
      </dsp:nvSpPr>
      <dsp:spPr>
        <a:xfrm>
          <a:off x="4695713" y="0"/>
          <a:ext cx="2404734" cy="1603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latin typeface="Arial Black" panose="020B0A04020102020204" pitchFamily="34" charset="0"/>
            </a:rPr>
            <a:t>OPERADOR POLICIAL</a:t>
          </a:r>
          <a:endParaRPr lang="es-PE" sz="2400" kern="1200" dirty="0">
            <a:latin typeface="Arial Black" panose="020B0A04020102020204" pitchFamily="34" charset="0"/>
          </a:endParaRPr>
        </a:p>
      </dsp:txBody>
      <dsp:txXfrm>
        <a:off x="4742668" y="46955"/>
        <a:ext cx="2310824" cy="1509246"/>
      </dsp:txXfrm>
    </dsp:sp>
    <dsp:sp modelId="{ECA33917-8109-491B-A86B-46664C878BEE}">
      <dsp:nvSpPr>
        <dsp:cNvPr id="0" name=""/>
        <dsp:cNvSpPr/>
      </dsp:nvSpPr>
      <dsp:spPr>
        <a:xfrm>
          <a:off x="1208847" y="1603156"/>
          <a:ext cx="4689233" cy="641262"/>
        </a:xfrm>
        <a:custGeom>
          <a:avLst/>
          <a:gdLst/>
          <a:ahLst/>
          <a:cxnLst/>
          <a:rect l="0" t="0" r="0" b="0"/>
          <a:pathLst>
            <a:path>
              <a:moveTo>
                <a:pt x="4689233" y="0"/>
              </a:moveTo>
              <a:lnTo>
                <a:pt x="4689233" y="320631"/>
              </a:lnTo>
              <a:lnTo>
                <a:pt x="0" y="320631"/>
              </a:lnTo>
              <a:lnTo>
                <a:pt x="0" y="6412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DF5ABD-BD9F-4A9E-BAAA-F0B6F6CDFAC7}">
      <dsp:nvSpPr>
        <dsp:cNvPr id="0" name=""/>
        <dsp:cNvSpPr/>
      </dsp:nvSpPr>
      <dsp:spPr>
        <a:xfrm>
          <a:off x="6479" y="2244419"/>
          <a:ext cx="2404734" cy="1603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Es responsable de la ejecución de las medidas de protección.</a:t>
          </a:r>
          <a:endParaRPr lang="es-PE" sz="2000" kern="1200" dirty="0"/>
        </a:p>
      </dsp:txBody>
      <dsp:txXfrm>
        <a:off x="53434" y="2291374"/>
        <a:ext cx="2310824" cy="1509246"/>
      </dsp:txXfrm>
    </dsp:sp>
    <dsp:sp modelId="{A7AF6D49-9F30-4A14-A0F1-65FD0B62FD98}">
      <dsp:nvSpPr>
        <dsp:cNvPr id="0" name=""/>
        <dsp:cNvSpPr/>
      </dsp:nvSpPr>
      <dsp:spPr>
        <a:xfrm>
          <a:off x="1163127" y="3847575"/>
          <a:ext cx="91440" cy="641262"/>
        </a:xfrm>
        <a:custGeom>
          <a:avLst/>
          <a:gdLst/>
          <a:ahLst/>
          <a:cxnLst/>
          <a:rect l="0" t="0" r="0" b="0"/>
          <a:pathLst>
            <a:path>
              <a:moveTo>
                <a:pt x="45720" y="0"/>
              </a:moveTo>
              <a:lnTo>
                <a:pt x="45720" y="6412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30C413-A538-4997-8980-AAB0C1833A87}">
      <dsp:nvSpPr>
        <dsp:cNvPr id="0" name=""/>
        <dsp:cNvSpPr/>
      </dsp:nvSpPr>
      <dsp:spPr>
        <a:xfrm>
          <a:off x="6479" y="4488838"/>
          <a:ext cx="2404734" cy="1603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PE" sz="1900" kern="1200" dirty="0" smtClean="0"/>
            <a:t>Da cuenta de manera periódica sobre la ejecución de las medidas al Juzgado de Familia</a:t>
          </a:r>
          <a:endParaRPr lang="es-PE" sz="1900" kern="1200" dirty="0"/>
        </a:p>
      </dsp:txBody>
      <dsp:txXfrm>
        <a:off x="53434" y="4535793"/>
        <a:ext cx="2310824" cy="1509246"/>
      </dsp:txXfrm>
    </dsp:sp>
    <dsp:sp modelId="{0D98CE67-E754-463F-BD0E-A18E1F80F21A}">
      <dsp:nvSpPr>
        <dsp:cNvPr id="0" name=""/>
        <dsp:cNvSpPr/>
      </dsp:nvSpPr>
      <dsp:spPr>
        <a:xfrm>
          <a:off x="4335002" y="1603156"/>
          <a:ext cx="1563077" cy="629110"/>
        </a:xfrm>
        <a:custGeom>
          <a:avLst/>
          <a:gdLst/>
          <a:ahLst/>
          <a:cxnLst/>
          <a:rect l="0" t="0" r="0" b="0"/>
          <a:pathLst>
            <a:path>
              <a:moveTo>
                <a:pt x="1563077" y="0"/>
              </a:moveTo>
              <a:lnTo>
                <a:pt x="1563077" y="314555"/>
              </a:lnTo>
              <a:lnTo>
                <a:pt x="0" y="314555"/>
              </a:lnTo>
              <a:lnTo>
                <a:pt x="0" y="6291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59ED84-BE13-44DF-BA9C-D00DC823079B}">
      <dsp:nvSpPr>
        <dsp:cNvPr id="0" name=""/>
        <dsp:cNvSpPr/>
      </dsp:nvSpPr>
      <dsp:spPr>
        <a:xfrm>
          <a:off x="3132635" y="2232267"/>
          <a:ext cx="2404734" cy="1603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A través del sistema informático, registra a nivel nacional las medidas de protección</a:t>
          </a:r>
          <a:endParaRPr lang="es-PE" sz="2000" kern="1200" dirty="0"/>
        </a:p>
      </dsp:txBody>
      <dsp:txXfrm>
        <a:off x="3179590" y="2279222"/>
        <a:ext cx="2310824" cy="1509246"/>
      </dsp:txXfrm>
    </dsp:sp>
    <dsp:sp modelId="{0D4DCC17-A4B9-49FC-AE7A-015720372BBD}">
      <dsp:nvSpPr>
        <dsp:cNvPr id="0" name=""/>
        <dsp:cNvSpPr/>
      </dsp:nvSpPr>
      <dsp:spPr>
        <a:xfrm>
          <a:off x="5898080" y="1603156"/>
          <a:ext cx="1563077" cy="641262"/>
        </a:xfrm>
        <a:custGeom>
          <a:avLst/>
          <a:gdLst/>
          <a:ahLst/>
          <a:cxnLst/>
          <a:rect l="0" t="0" r="0" b="0"/>
          <a:pathLst>
            <a:path>
              <a:moveTo>
                <a:pt x="0" y="0"/>
              </a:moveTo>
              <a:lnTo>
                <a:pt x="0" y="320631"/>
              </a:lnTo>
              <a:lnTo>
                <a:pt x="1563077" y="320631"/>
              </a:lnTo>
              <a:lnTo>
                <a:pt x="1563077" y="6412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4035FA-7970-47E7-A4AE-91122FB8FBCB}">
      <dsp:nvSpPr>
        <dsp:cNvPr id="0" name=""/>
        <dsp:cNvSpPr/>
      </dsp:nvSpPr>
      <dsp:spPr>
        <a:xfrm>
          <a:off x="6258790" y="2244419"/>
          <a:ext cx="2404734" cy="1603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Elabora un plan, ejecuta la </a:t>
          </a:r>
          <a:r>
            <a:rPr lang="es-PE" sz="1800" kern="1200" dirty="0" smtClean="0"/>
            <a:t>medida de protección</a:t>
          </a:r>
          <a:r>
            <a:rPr lang="es-PE" sz="1600" kern="1200" dirty="0" smtClean="0"/>
            <a:t>, da cuenta al Juzgado y realiza labores de seguimiento sobre la medida de protección.</a:t>
          </a:r>
          <a:endParaRPr lang="es-PE" sz="1600" kern="1200" dirty="0"/>
        </a:p>
      </dsp:txBody>
      <dsp:txXfrm>
        <a:off x="6305745" y="2291374"/>
        <a:ext cx="2310824" cy="1509246"/>
      </dsp:txXfrm>
    </dsp:sp>
    <dsp:sp modelId="{A576A57F-FC37-474D-BD1C-742FDC038B5A}">
      <dsp:nvSpPr>
        <dsp:cNvPr id="0" name=""/>
        <dsp:cNvSpPr/>
      </dsp:nvSpPr>
      <dsp:spPr>
        <a:xfrm>
          <a:off x="5898080" y="1603156"/>
          <a:ext cx="4689233" cy="641262"/>
        </a:xfrm>
        <a:custGeom>
          <a:avLst/>
          <a:gdLst/>
          <a:ahLst/>
          <a:cxnLst/>
          <a:rect l="0" t="0" r="0" b="0"/>
          <a:pathLst>
            <a:path>
              <a:moveTo>
                <a:pt x="0" y="0"/>
              </a:moveTo>
              <a:lnTo>
                <a:pt x="0" y="320631"/>
              </a:lnTo>
              <a:lnTo>
                <a:pt x="4689233" y="320631"/>
              </a:lnTo>
              <a:lnTo>
                <a:pt x="4689233" y="6412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6F019-65D7-4C83-8D91-A2C0DCD32A22}">
      <dsp:nvSpPr>
        <dsp:cNvPr id="0" name=""/>
        <dsp:cNvSpPr/>
      </dsp:nvSpPr>
      <dsp:spPr>
        <a:xfrm>
          <a:off x="9384946" y="2244419"/>
          <a:ext cx="2404734" cy="1603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Pone en conocimiento de la persona procesada de la existencia de las medidas de protección</a:t>
          </a:r>
          <a:endParaRPr lang="es-PE" sz="1600" kern="1200" dirty="0"/>
        </a:p>
      </dsp:txBody>
      <dsp:txXfrm>
        <a:off x="9431901" y="2291374"/>
        <a:ext cx="2310824" cy="1509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7377F-D6FA-4DE5-945E-F8510FDC7608}">
      <dsp:nvSpPr>
        <dsp:cNvPr id="0" name=""/>
        <dsp:cNvSpPr/>
      </dsp:nvSpPr>
      <dsp:spPr>
        <a:xfrm>
          <a:off x="3477735" y="1260640"/>
          <a:ext cx="766226" cy="91440"/>
        </a:xfrm>
        <a:custGeom>
          <a:avLst/>
          <a:gdLst/>
          <a:ahLst/>
          <a:cxnLst/>
          <a:rect l="0" t="0" r="0" b="0"/>
          <a:pathLst>
            <a:path>
              <a:moveTo>
                <a:pt x="0" y="45720"/>
              </a:moveTo>
              <a:lnTo>
                <a:pt x="7662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840927" y="1302372"/>
        <a:ext cx="39841" cy="7976"/>
      </dsp:txXfrm>
    </dsp:sp>
    <dsp:sp modelId="{73EB8357-BE69-4202-AB22-D1C391CFFF73}">
      <dsp:nvSpPr>
        <dsp:cNvPr id="0" name=""/>
        <dsp:cNvSpPr/>
      </dsp:nvSpPr>
      <dsp:spPr>
        <a:xfrm>
          <a:off x="15071" y="267021"/>
          <a:ext cx="3464464" cy="207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E" sz="2400" b="1" kern="1200" dirty="0" smtClean="0">
              <a:solidFill>
                <a:srgbClr val="FF0000"/>
              </a:solidFill>
            </a:rPr>
            <a:t>Constitución Política del Perú</a:t>
          </a:r>
          <a:r>
            <a:rPr lang="es-PE" sz="2400" kern="1200" dirty="0" smtClean="0">
              <a:solidFill>
                <a:srgbClr val="FF0000"/>
              </a:solidFill>
            </a:rPr>
            <a:t>.</a:t>
          </a:r>
        </a:p>
        <a:p>
          <a:pPr lvl="0" algn="ctr" defTabSz="1066800">
            <a:lnSpc>
              <a:spcPct val="90000"/>
            </a:lnSpc>
            <a:spcBef>
              <a:spcPct val="0"/>
            </a:spcBef>
            <a:spcAft>
              <a:spcPct val="35000"/>
            </a:spcAft>
          </a:pPr>
          <a:r>
            <a:rPr lang="es-PE" sz="1800" b="1" kern="1200" dirty="0" smtClean="0"/>
            <a:t>Artículo 2° “Toda persona tiene derecho a la vida a su identidad a su integridad moral psíquica y física y a su libre desarrollo y bienestar”. </a:t>
          </a:r>
        </a:p>
      </dsp:txBody>
      <dsp:txXfrm>
        <a:off x="15071" y="267021"/>
        <a:ext cx="3464464" cy="2078678"/>
      </dsp:txXfrm>
    </dsp:sp>
    <dsp:sp modelId="{07F72FB8-0946-4D23-85EE-92F3703920A3}">
      <dsp:nvSpPr>
        <dsp:cNvPr id="0" name=""/>
        <dsp:cNvSpPr/>
      </dsp:nvSpPr>
      <dsp:spPr>
        <a:xfrm>
          <a:off x="7739026" y="1260640"/>
          <a:ext cx="766226" cy="91440"/>
        </a:xfrm>
        <a:custGeom>
          <a:avLst/>
          <a:gdLst/>
          <a:ahLst/>
          <a:cxnLst/>
          <a:rect l="0" t="0" r="0" b="0"/>
          <a:pathLst>
            <a:path>
              <a:moveTo>
                <a:pt x="0" y="45720"/>
              </a:moveTo>
              <a:lnTo>
                <a:pt x="7662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102218" y="1302372"/>
        <a:ext cx="39841" cy="7976"/>
      </dsp:txXfrm>
    </dsp:sp>
    <dsp:sp modelId="{245ABB18-3BC7-4969-855A-B6E1FD4C70D4}">
      <dsp:nvSpPr>
        <dsp:cNvPr id="0" name=""/>
        <dsp:cNvSpPr/>
      </dsp:nvSpPr>
      <dsp:spPr>
        <a:xfrm>
          <a:off x="4276361" y="267021"/>
          <a:ext cx="3464464" cy="207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100000"/>
            </a:lnSpc>
            <a:spcBef>
              <a:spcPct val="0"/>
            </a:spcBef>
            <a:spcAft>
              <a:spcPct val="35000"/>
            </a:spcAft>
          </a:pPr>
          <a:r>
            <a:rPr lang="es-PE" sz="2000" b="1" kern="1200" dirty="0" smtClean="0">
              <a:solidFill>
                <a:srgbClr val="FF0000"/>
              </a:solidFill>
            </a:rPr>
            <a:t>Ley 30364 </a:t>
          </a:r>
          <a:r>
            <a:rPr lang="es-PE" sz="2000" kern="1200" dirty="0" smtClean="0">
              <a:solidFill>
                <a:srgbClr val="FF0000"/>
              </a:solidFill>
            </a:rPr>
            <a:t>– </a:t>
          </a:r>
        </a:p>
        <a:p>
          <a:pPr lvl="0" algn="ctr" defTabSz="889000">
            <a:lnSpc>
              <a:spcPct val="100000"/>
            </a:lnSpc>
            <a:spcBef>
              <a:spcPct val="0"/>
            </a:spcBef>
            <a:spcAft>
              <a:spcPct val="35000"/>
            </a:spcAft>
          </a:pPr>
          <a:r>
            <a:rPr lang="es-PE" sz="1800" b="1" kern="1200" dirty="0" smtClean="0">
              <a:solidFill>
                <a:schemeClr val="bg1"/>
              </a:solidFill>
            </a:rPr>
            <a:t>Ley para prevenir, sancionar y erradicar la violencia contra las mujeres y los integrantes del grupo familiar y su reglamento.</a:t>
          </a:r>
          <a:endParaRPr lang="es-PE" sz="2000" b="1" kern="1200" dirty="0" smtClean="0">
            <a:solidFill>
              <a:schemeClr val="bg1"/>
            </a:solidFill>
          </a:endParaRPr>
        </a:p>
      </dsp:txBody>
      <dsp:txXfrm>
        <a:off x="4276361" y="267021"/>
        <a:ext cx="3464464" cy="2078678"/>
      </dsp:txXfrm>
    </dsp:sp>
    <dsp:sp modelId="{CB2500C3-BA9B-4D75-8B77-DE65A760B00F}">
      <dsp:nvSpPr>
        <dsp:cNvPr id="0" name=""/>
        <dsp:cNvSpPr/>
      </dsp:nvSpPr>
      <dsp:spPr>
        <a:xfrm>
          <a:off x="1879784" y="2343899"/>
          <a:ext cx="8390100" cy="664309"/>
        </a:xfrm>
        <a:custGeom>
          <a:avLst/>
          <a:gdLst/>
          <a:ahLst/>
          <a:cxnLst/>
          <a:rect l="0" t="0" r="0" b="0"/>
          <a:pathLst>
            <a:path>
              <a:moveTo>
                <a:pt x="8390100" y="0"/>
              </a:moveTo>
              <a:lnTo>
                <a:pt x="8390100" y="349254"/>
              </a:lnTo>
              <a:lnTo>
                <a:pt x="0" y="349254"/>
              </a:lnTo>
              <a:lnTo>
                <a:pt x="0" y="66430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864363" y="2672066"/>
        <a:ext cx="420941" cy="7976"/>
      </dsp:txXfrm>
    </dsp:sp>
    <dsp:sp modelId="{5F33B336-1E97-4B46-A6BC-BC79836599B5}">
      <dsp:nvSpPr>
        <dsp:cNvPr id="0" name=""/>
        <dsp:cNvSpPr/>
      </dsp:nvSpPr>
      <dsp:spPr>
        <a:xfrm>
          <a:off x="8537652" y="267021"/>
          <a:ext cx="3464464" cy="207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E" sz="2400" b="1" kern="1200" dirty="0" smtClean="0">
              <a:solidFill>
                <a:srgbClr val="FF0000"/>
              </a:solidFill>
            </a:rPr>
            <a:t>Decreto Legislativo N°1323 </a:t>
          </a:r>
        </a:p>
        <a:p>
          <a:pPr lvl="0" algn="ctr" defTabSz="1066800">
            <a:lnSpc>
              <a:spcPct val="100000"/>
            </a:lnSpc>
            <a:spcBef>
              <a:spcPct val="0"/>
            </a:spcBef>
            <a:spcAft>
              <a:spcPct val="35000"/>
            </a:spcAft>
          </a:pPr>
          <a:r>
            <a:rPr lang="es-PE" sz="1400" b="1" kern="1200" dirty="0" smtClean="0"/>
            <a:t>Incorpora modificaciones en relación a la violencia psicológica y a lesiones corporales con menos de 10 días de atención facultativa serán consideradas delito de agresiones contra las mujeres y los integrantes del grupo familiar.</a:t>
          </a:r>
          <a:endParaRPr lang="es-PE" sz="1400" b="1" kern="1200" dirty="0"/>
        </a:p>
      </dsp:txBody>
      <dsp:txXfrm>
        <a:off x="8537652" y="267021"/>
        <a:ext cx="3464464" cy="2078678"/>
      </dsp:txXfrm>
    </dsp:sp>
    <dsp:sp modelId="{CF85B0BE-C408-46C0-B8F5-9490BF4FEC7C}">
      <dsp:nvSpPr>
        <dsp:cNvPr id="0" name=""/>
        <dsp:cNvSpPr/>
      </dsp:nvSpPr>
      <dsp:spPr>
        <a:xfrm>
          <a:off x="3610216" y="4032897"/>
          <a:ext cx="879549" cy="91440"/>
        </a:xfrm>
        <a:custGeom>
          <a:avLst/>
          <a:gdLst/>
          <a:ahLst/>
          <a:cxnLst/>
          <a:rect l="0" t="0" r="0" b="0"/>
          <a:pathLst>
            <a:path>
              <a:moveTo>
                <a:pt x="0" y="47050"/>
              </a:moveTo>
              <a:lnTo>
                <a:pt x="456874" y="47050"/>
              </a:lnTo>
              <a:lnTo>
                <a:pt x="456874" y="45720"/>
              </a:lnTo>
              <a:lnTo>
                <a:pt x="8795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4027237" y="4074629"/>
        <a:ext cx="45507" cy="7976"/>
      </dsp:txXfrm>
    </dsp:sp>
    <dsp:sp modelId="{2DEBE1EE-82E2-4EBF-8B8B-00DECAB228F3}">
      <dsp:nvSpPr>
        <dsp:cNvPr id="0" name=""/>
        <dsp:cNvSpPr/>
      </dsp:nvSpPr>
      <dsp:spPr>
        <a:xfrm>
          <a:off x="147552" y="3040608"/>
          <a:ext cx="3464464" cy="207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b="1" kern="1200" dirty="0" smtClean="0">
              <a:solidFill>
                <a:srgbClr val="FF0000"/>
              </a:solidFill>
            </a:rPr>
            <a:t>Decreto Legislativo </a:t>
          </a:r>
          <a:r>
            <a:rPr lang="es-PE" sz="2000" b="1" kern="1200" dirty="0" smtClean="0">
              <a:solidFill>
                <a:srgbClr val="FF0000"/>
              </a:solidFill>
            </a:rPr>
            <a:t>1386 (04/09/2018)</a:t>
          </a:r>
          <a:r>
            <a:rPr lang="es-PE" sz="1600" b="1" kern="1200" dirty="0" smtClean="0">
              <a:solidFill>
                <a:srgbClr val="FF0000"/>
              </a:solidFill>
            </a:rPr>
            <a:t>. </a:t>
          </a:r>
          <a:endParaRPr lang="es-PE" sz="1600" b="1" kern="1200" dirty="0" smtClean="0">
            <a:solidFill>
              <a:srgbClr val="FF0000"/>
            </a:solidFill>
          </a:endParaRPr>
        </a:p>
        <a:p>
          <a:pPr lvl="0" algn="ctr" defTabSz="889000">
            <a:lnSpc>
              <a:spcPct val="90000"/>
            </a:lnSpc>
            <a:spcBef>
              <a:spcPct val="0"/>
            </a:spcBef>
            <a:spcAft>
              <a:spcPct val="35000"/>
            </a:spcAft>
          </a:pPr>
          <a:r>
            <a:rPr lang="es-PE" sz="1600" b="1" kern="1200" dirty="0" smtClean="0"/>
            <a:t>“Modifica la Ley 30364, Ley para prevenir sancionar y erradicar la Violencia contra las Mujeres y los integrantes del Grupo Familiar” </a:t>
          </a:r>
          <a:endParaRPr lang="es-PE" sz="1600" b="1" kern="1200" dirty="0"/>
        </a:p>
      </dsp:txBody>
      <dsp:txXfrm>
        <a:off x="147552" y="3040608"/>
        <a:ext cx="3464464" cy="2078678"/>
      </dsp:txXfrm>
    </dsp:sp>
    <dsp:sp modelId="{7C9CA173-9AFE-4EE5-9BB1-A6AD7BC32C10}">
      <dsp:nvSpPr>
        <dsp:cNvPr id="0" name=""/>
        <dsp:cNvSpPr/>
      </dsp:nvSpPr>
      <dsp:spPr>
        <a:xfrm>
          <a:off x="4522165" y="3039278"/>
          <a:ext cx="3464464" cy="207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E" sz="2400" b="1" kern="1200" dirty="0" smtClean="0">
              <a:solidFill>
                <a:srgbClr val="FF0000"/>
              </a:solidFill>
            </a:rPr>
            <a:t>Ley 30862 </a:t>
          </a:r>
        </a:p>
        <a:p>
          <a:pPr lvl="0" algn="ctr" defTabSz="1066800">
            <a:lnSpc>
              <a:spcPct val="90000"/>
            </a:lnSpc>
            <a:spcBef>
              <a:spcPct val="0"/>
            </a:spcBef>
            <a:spcAft>
              <a:spcPct val="35000"/>
            </a:spcAft>
          </a:pPr>
          <a:r>
            <a:rPr lang="es-PE" sz="1700" b="1" kern="1200" dirty="0" smtClean="0">
              <a:solidFill>
                <a:srgbClr val="FF0000"/>
              </a:solidFill>
            </a:rPr>
            <a:t>(25/10/2018). </a:t>
          </a:r>
        </a:p>
        <a:p>
          <a:pPr lvl="0" algn="ctr" defTabSz="1066800">
            <a:lnSpc>
              <a:spcPct val="90000"/>
            </a:lnSpc>
            <a:spcBef>
              <a:spcPct val="0"/>
            </a:spcBef>
            <a:spcAft>
              <a:spcPct val="35000"/>
            </a:spcAft>
          </a:pPr>
          <a:r>
            <a:rPr lang="es-PE" sz="1700" b="1" kern="1200" dirty="0" smtClean="0"/>
            <a:t>“Ley que fortalece diversas normas para prevenir, sancionar y erradicar La Violencia contra Las Mujeres y Los Integrantes del Grupo Familiar”</a:t>
          </a:r>
          <a:endParaRPr lang="es-PE" sz="1700" kern="1200" dirty="0"/>
        </a:p>
      </dsp:txBody>
      <dsp:txXfrm>
        <a:off x="4522165" y="3039278"/>
        <a:ext cx="3464464" cy="207867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70277-45C6-439B-BCE8-7FB228DEB773}">
      <dsp:nvSpPr>
        <dsp:cNvPr id="0" name=""/>
        <dsp:cNvSpPr/>
      </dsp:nvSpPr>
      <dsp:spPr>
        <a:xfrm>
          <a:off x="553451" y="0"/>
          <a:ext cx="10972800" cy="6858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52CBE-F979-465F-9154-FAED218E3D52}">
      <dsp:nvSpPr>
        <dsp:cNvPr id="0" name=""/>
        <dsp:cNvSpPr/>
      </dsp:nvSpPr>
      <dsp:spPr>
        <a:xfrm>
          <a:off x="1634272" y="5099608"/>
          <a:ext cx="252374" cy="252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98C82-F131-47C6-B103-39237A7093C8}">
      <dsp:nvSpPr>
        <dsp:cNvPr id="0" name=""/>
        <dsp:cNvSpPr/>
      </dsp:nvSpPr>
      <dsp:spPr>
        <a:xfrm>
          <a:off x="1388839" y="5345803"/>
          <a:ext cx="2619589" cy="139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28" tIns="0" rIns="0" bIns="0" numCol="1" spcCol="1270" anchor="t" anchorCtr="0">
          <a:noAutofit/>
        </a:bodyPr>
        <a:lstStyle/>
        <a:p>
          <a:pPr lvl="0" algn="l" defTabSz="800100">
            <a:lnSpc>
              <a:spcPct val="90000"/>
            </a:lnSpc>
            <a:spcBef>
              <a:spcPct val="0"/>
            </a:spcBef>
            <a:spcAft>
              <a:spcPct val="35000"/>
            </a:spcAft>
          </a:pPr>
          <a:r>
            <a:rPr lang="es-PE" sz="1800" kern="1200" dirty="0" smtClean="0"/>
            <a:t>Procede a aplicar de forma </a:t>
          </a:r>
          <a:r>
            <a:rPr lang="es-PE" sz="1800" b="1" kern="1200" dirty="0" smtClean="0"/>
            <a:t>FVR </a:t>
          </a:r>
          <a:r>
            <a:rPr lang="es-PE" sz="1800" kern="1200" dirty="0" smtClean="0"/>
            <a:t>y</a:t>
          </a:r>
        </a:p>
        <a:p>
          <a:pPr lvl="0" algn="l" defTabSz="800100">
            <a:lnSpc>
              <a:spcPct val="90000"/>
            </a:lnSpc>
            <a:spcBef>
              <a:spcPct val="0"/>
            </a:spcBef>
            <a:spcAft>
              <a:spcPct val="35000"/>
            </a:spcAft>
          </a:pPr>
          <a:r>
            <a:rPr lang="es-PE" sz="1800" kern="1200" dirty="0" smtClean="0"/>
            <a:t>dispone la realización de los exámenes y diligencias correspondientes</a:t>
          </a:r>
          <a:endParaRPr lang="es-PE" sz="1800" kern="1200" dirty="0"/>
        </a:p>
      </dsp:txBody>
      <dsp:txXfrm>
        <a:off x="1388839" y="5345803"/>
        <a:ext cx="2619589" cy="1392188"/>
      </dsp:txXfrm>
    </dsp:sp>
    <dsp:sp modelId="{DC57D0B5-4841-40EF-9610-033554D6F4ED}">
      <dsp:nvSpPr>
        <dsp:cNvPr id="0" name=""/>
        <dsp:cNvSpPr/>
      </dsp:nvSpPr>
      <dsp:spPr>
        <a:xfrm>
          <a:off x="3417352" y="3504437"/>
          <a:ext cx="438912" cy="438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DDABD-BC75-416B-AF4E-B1A862DE010F}">
      <dsp:nvSpPr>
        <dsp:cNvPr id="0" name=""/>
        <dsp:cNvSpPr/>
      </dsp:nvSpPr>
      <dsp:spPr>
        <a:xfrm>
          <a:off x="3636808" y="3723894"/>
          <a:ext cx="2304288" cy="31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570" tIns="0" rIns="0" bIns="0" numCol="1" spcCol="1270" anchor="t" anchorCtr="0">
          <a:noAutofit/>
        </a:bodyPr>
        <a:lstStyle/>
        <a:p>
          <a:pPr lvl="0" algn="l" defTabSz="1066800">
            <a:lnSpc>
              <a:spcPct val="90000"/>
            </a:lnSpc>
            <a:spcBef>
              <a:spcPct val="0"/>
            </a:spcBef>
            <a:spcAft>
              <a:spcPct val="35000"/>
            </a:spcAft>
          </a:pPr>
          <a:r>
            <a:rPr lang="es-PE" sz="2400" kern="1200" dirty="0" smtClean="0"/>
            <a:t>Plazo de 24 horas al Juzgado de Familia</a:t>
          </a:r>
          <a:endParaRPr lang="es-PE" sz="2400" kern="1200" dirty="0"/>
        </a:p>
      </dsp:txBody>
      <dsp:txXfrm>
        <a:off x="3636808" y="3723894"/>
        <a:ext cx="2304288" cy="3134106"/>
      </dsp:txXfrm>
    </dsp:sp>
    <dsp:sp modelId="{5747E69D-7007-4C73-A3DE-6C44BEAE78A8}">
      <dsp:nvSpPr>
        <dsp:cNvPr id="0" name=""/>
        <dsp:cNvSpPr/>
      </dsp:nvSpPr>
      <dsp:spPr>
        <a:xfrm>
          <a:off x="5694208" y="2328976"/>
          <a:ext cx="581558" cy="5815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B6173-4EC8-40D0-BFD6-3230F6F70164}">
      <dsp:nvSpPr>
        <dsp:cNvPr id="0" name=""/>
        <dsp:cNvSpPr/>
      </dsp:nvSpPr>
      <dsp:spPr>
        <a:xfrm>
          <a:off x="5984988" y="2619756"/>
          <a:ext cx="2304288" cy="423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156" tIns="0" rIns="0" bIns="0" numCol="1" spcCol="1270" anchor="t" anchorCtr="0">
          <a:noAutofit/>
        </a:bodyPr>
        <a:lstStyle/>
        <a:p>
          <a:pPr lvl="0" algn="l" defTabSz="1244600">
            <a:lnSpc>
              <a:spcPct val="90000"/>
            </a:lnSpc>
            <a:spcBef>
              <a:spcPct val="0"/>
            </a:spcBef>
            <a:spcAft>
              <a:spcPct val="35000"/>
            </a:spcAft>
          </a:pPr>
          <a:r>
            <a:rPr lang="es-PE" sz="2800" kern="1200" dirty="0" smtClean="0"/>
            <a:t>Dicte medidas de protección</a:t>
          </a:r>
          <a:endParaRPr lang="es-PE" sz="2800" kern="1200" dirty="0"/>
        </a:p>
      </dsp:txBody>
      <dsp:txXfrm>
        <a:off x="5984988" y="2619756"/>
        <a:ext cx="2304288" cy="4238244"/>
      </dsp:txXfrm>
    </dsp:sp>
    <dsp:sp modelId="{A210D93A-1901-43FE-9BA8-0483F1694DC9}">
      <dsp:nvSpPr>
        <dsp:cNvPr id="0" name=""/>
        <dsp:cNvSpPr/>
      </dsp:nvSpPr>
      <dsp:spPr>
        <a:xfrm>
          <a:off x="8174061" y="1551279"/>
          <a:ext cx="779068" cy="7790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5E81F-E2D2-4C3A-8848-BEFBB655EA93}">
      <dsp:nvSpPr>
        <dsp:cNvPr id="0" name=""/>
        <dsp:cNvSpPr/>
      </dsp:nvSpPr>
      <dsp:spPr>
        <a:xfrm>
          <a:off x="8563596" y="1940813"/>
          <a:ext cx="2304288" cy="491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812" tIns="0" rIns="0" bIns="0" numCol="1" spcCol="1270" anchor="t" anchorCtr="0">
          <a:noAutofit/>
        </a:bodyPr>
        <a:lstStyle/>
        <a:p>
          <a:pPr lvl="0" algn="l" defTabSz="1066800">
            <a:lnSpc>
              <a:spcPct val="90000"/>
            </a:lnSpc>
            <a:spcBef>
              <a:spcPct val="0"/>
            </a:spcBef>
            <a:spcAft>
              <a:spcPct val="35000"/>
            </a:spcAft>
          </a:pPr>
          <a:r>
            <a:rPr lang="es-PE" sz="2400" kern="1200" dirty="0" smtClean="0"/>
            <a:t>Ante presunta comisión de un delito también se pondrá en conocimiento de la Fiscalía Penal.</a:t>
          </a:r>
          <a:endParaRPr lang="es-PE" sz="2400" kern="1200" dirty="0"/>
        </a:p>
      </dsp:txBody>
      <dsp:txXfrm>
        <a:off x="8563596" y="1940813"/>
        <a:ext cx="2304288" cy="491718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70277-45C6-439B-BCE8-7FB228DEB773}">
      <dsp:nvSpPr>
        <dsp:cNvPr id="0" name=""/>
        <dsp:cNvSpPr/>
      </dsp:nvSpPr>
      <dsp:spPr>
        <a:xfrm>
          <a:off x="553451" y="0"/>
          <a:ext cx="10972800" cy="6858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A8CEE8-6BF8-444F-844D-16AC8C51DB76}">
      <dsp:nvSpPr>
        <dsp:cNvPr id="0" name=""/>
        <dsp:cNvSpPr/>
      </dsp:nvSpPr>
      <dsp:spPr>
        <a:xfrm>
          <a:off x="1634272" y="5099608"/>
          <a:ext cx="252374" cy="252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0041A-7C4E-4FCE-BC85-9C352D73F5F8}">
      <dsp:nvSpPr>
        <dsp:cNvPr id="0" name=""/>
        <dsp:cNvSpPr/>
      </dsp:nvSpPr>
      <dsp:spPr>
        <a:xfrm>
          <a:off x="594907" y="5225796"/>
          <a:ext cx="3768542" cy="163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28" tIns="0" rIns="0" bIns="0" numCol="1" spcCol="1270" anchor="t" anchorCtr="0">
          <a:noAutofit/>
        </a:bodyPr>
        <a:lstStyle/>
        <a:p>
          <a:pPr lvl="0" algn="just" defTabSz="1066800">
            <a:lnSpc>
              <a:spcPct val="90000"/>
            </a:lnSpc>
            <a:spcBef>
              <a:spcPct val="0"/>
            </a:spcBef>
            <a:spcAft>
              <a:spcPct val="35000"/>
            </a:spcAft>
          </a:pPr>
          <a:r>
            <a:rPr lang="es-PE" sz="2400" b="1" kern="1200" dirty="0" smtClean="0"/>
            <a:t>Cuando tome conocimiento de un presunto delito que configure violencia contra la mujer o integrantes del grupo familiar</a:t>
          </a:r>
          <a:endParaRPr lang="es-PE" sz="2400" b="1" kern="1200" dirty="0"/>
        </a:p>
      </dsp:txBody>
      <dsp:txXfrm>
        <a:off x="594907" y="5225796"/>
        <a:ext cx="3768542" cy="1632204"/>
      </dsp:txXfrm>
    </dsp:sp>
    <dsp:sp modelId="{0D823975-D06E-4992-A2B4-0C8F09E5C049}">
      <dsp:nvSpPr>
        <dsp:cNvPr id="0" name=""/>
        <dsp:cNvSpPr/>
      </dsp:nvSpPr>
      <dsp:spPr>
        <a:xfrm>
          <a:off x="3000386" y="3786987"/>
          <a:ext cx="395020" cy="3950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83FD3-C845-4C43-AE9B-3AA2A3D501BC}">
      <dsp:nvSpPr>
        <dsp:cNvPr id="0" name=""/>
        <dsp:cNvSpPr/>
      </dsp:nvSpPr>
      <dsp:spPr>
        <a:xfrm>
          <a:off x="3197896" y="3984497"/>
          <a:ext cx="1821484" cy="287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313" tIns="0" rIns="0" bIns="0" numCol="1" spcCol="1270" anchor="t" anchorCtr="0">
          <a:noAutofit/>
        </a:bodyPr>
        <a:lstStyle/>
        <a:p>
          <a:pPr lvl="0" algn="l" defTabSz="1066800">
            <a:lnSpc>
              <a:spcPct val="90000"/>
            </a:lnSpc>
            <a:spcBef>
              <a:spcPct val="0"/>
            </a:spcBef>
            <a:spcAft>
              <a:spcPct val="35000"/>
            </a:spcAft>
          </a:pPr>
          <a:r>
            <a:rPr lang="es-PE" sz="2400" kern="1200" dirty="0" smtClean="0"/>
            <a:t>Aplicar la </a:t>
          </a:r>
          <a:r>
            <a:rPr lang="es-PE" sz="2400" b="1" kern="1200" dirty="0" smtClean="0"/>
            <a:t>FVR</a:t>
          </a:r>
          <a:endParaRPr lang="es-PE" sz="2400" kern="1200" dirty="0"/>
        </a:p>
      </dsp:txBody>
      <dsp:txXfrm>
        <a:off x="3197896" y="3984497"/>
        <a:ext cx="1821484" cy="2873502"/>
      </dsp:txXfrm>
    </dsp:sp>
    <dsp:sp modelId="{328ED622-D3D0-4297-9196-96700540C116}">
      <dsp:nvSpPr>
        <dsp:cNvPr id="0" name=""/>
        <dsp:cNvSpPr/>
      </dsp:nvSpPr>
      <dsp:spPr>
        <a:xfrm>
          <a:off x="4756034" y="2740456"/>
          <a:ext cx="526694" cy="5266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9E9CD-8969-449D-B6A2-436DA7E68589}">
      <dsp:nvSpPr>
        <dsp:cNvPr id="0" name=""/>
        <dsp:cNvSpPr/>
      </dsp:nvSpPr>
      <dsp:spPr>
        <a:xfrm>
          <a:off x="5019381" y="3003803"/>
          <a:ext cx="2117750" cy="385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84" tIns="0" rIns="0" bIns="0" numCol="1" spcCol="1270" anchor="t" anchorCtr="0">
          <a:noAutofit/>
        </a:bodyPr>
        <a:lstStyle/>
        <a:p>
          <a:pPr lvl="0" algn="l" defTabSz="1244600">
            <a:lnSpc>
              <a:spcPct val="90000"/>
            </a:lnSpc>
            <a:spcBef>
              <a:spcPct val="0"/>
            </a:spcBef>
            <a:spcAft>
              <a:spcPct val="35000"/>
            </a:spcAft>
          </a:pPr>
          <a:r>
            <a:rPr lang="es-PE" sz="2800" kern="1200" dirty="0" smtClean="0"/>
            <a:t>Remite copia de los actuados al Juzgado de Familia en el plazo de 24 horas  </a:t>
          </a:r>
          <a:endParaRPr lang="es-PE" sz="2800" kern="1200" dirty="0"/>
        </a:p>
      </dsp:txBody>
      <dsp:txXfrm>
        <a:off x="5019381" y="3003803"/>
        <a:ext cx="2117750" cy="3854196"/>
      </dsp:txXfrm>
    </dsp:sp>
    <dsp:sp modelId="{E1C3F3DE-3B0D-4A1F-BE51-24ED06554A8F}">
      <dsp:nvSpPr>
        <dsp:cNvPr id="0" name=""/>
        <dsp:cNvSpPr/>
      </dsp:nvSpPr>
      <dsp:spPr>
        <a:xfrm>
          <a:off x="6796975" y="1987150"/>
          <a:ext cx="680313" cy="6803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C855A-B542-48D9-9A81-16B831FBA747}">
      <dsp:nvSpPr>
        <dsp:cNvPr id="0" name=""/>
        <dsp:cNvSpPr/>
      </dsp:nvSpPr>
      <dsp:spPr>
        <a:xfrm>
          <a:off x="7137132" y="2263139"/>
          <a:ext cx="2194560" cy="459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84" tIns="0" rIns="0" bIns="0" numCol="1" spcCol="1270" anchor="t" anchorCtr="0">
          <a:noAutofit/>
        </a:bodyPr>
        <a:lstStyle/>
        <a:p>
          <a:pPr lvl="0" algn="l" defTabSz="1066800">
            <a:lnSpc>
              <a:spcPct val="90000"/>
            </a:lnSpc>
            <a:spcBef>
              <a:spcPct val="0"/>
            </a:spcBef>
            <a:spcAft>
              <a:spcPct val="35000"/>
            </a:spcAft>
          </a:pPr>
          <a:r>
            <a:rPr lang="es-PE" sz="2400" b="1" kern="1200" dirty="0" smtClean="0"/>
            <a:t>Dicte medidas de protección</a:t>
          </a:r>
          <a:r>
            <a:rPr lang="es-PE" sz="2400" kern="1200" dirty="0" smtClean="0"/>
            <a:t>.</a:t>
          </a:r>
          <a:endParaRPr lang="es-PE" sz="2400" kern="1200" dirty="0"/>
        </a:p>
      </dsp:txBody>
      <dsp:txXfrm>
        <a:off x="7137132" y="2263139"/>
        <a:ext cx="2194560" cy="4594860"/>
      </dsp:txXfrm>
    </dsp:sp>
    <dsp:sp modelId="{06A73417-6801-4054-9353-969C6ED8E9A1}">
      <dsp:nvSpPr>
        <dsp:cNvPr id="0" name=""/>
        <dsp:cNvSpPr/>
      </dsp:nvSpPr>
      <dsp:spPr>
        <a:xfrm>
          <a:off x="8898266" y="1377086"/>
          <a:ext cx="866851" cy="8668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A79F9-394E-4B98-9A3F-C513774307C2}">
      <dsp:nvSpPr>
        <dsp:cNvPr id="0" name=""/>
        <dsp:cNvSpPr/>
      </dsp:nvSpPr>
      <dsp:spPr>
        <a:xfrm>
          <a:off x="9331692" y="1810511"/>
          <a:ext cx="2194560" cy="504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9326" tIns="0" rIns="0" bIns="0" numCol="1" spcCol="1270" anchor="t" anchorCtr="0">
          <a:noAutofit/>
        </a:bodyPr>
        <a:lstStyle/>
        <a:p>
          <a:pPr lvl="0" algn="l" defTabSz="1111250">
            <a:lnSpc>
              <a:spcPct val="90000"/>
            </a:lnSpc>
            <a:spcBef>
              <a:spcPct val="0"/>
            </a:spcBef>
            <a:spcAft>
              <a:spcPct val="35000"/>
            </a:spcAft>
          </a:pPr>
          <a:r>
            <a:rPr lang="es-PE" sz="2500" kern="1200" dirty="0" smtClean="0"/>
            <a:t>Sin</a:t>
          </a:r>
          <a:r>
            <a:rPr lang="es-PE" sz="2500" kern="1200" baseline="0" dirty="0" smtClean="0"/>
            <a:t> perjuicio de continuar con la investigación</a:t>
          </a:r>
          <a:endParaRPr lang="es-PE" sz="2500" kern="1200" dirty="0"/>
        </a:p>
      </dsp:txBody>
      <dsp:txXfrm>
        <a:off x="9331692" y="1810511"/>
        <a:ext cx="2194560" cy="504748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9EA61-856C-4F0E-B20A-5CA0F38D944A}">
      <dsp:nvSpPr>
        <dsp:cNvPr id="0" name=""/>
        <dsp:cNvSpPr/>
      </dsp:nvSpPr>
      <dsp:spPr>
        <a:xfrm>
          <a:off x="4631965" y="2705338"/>
          <a:ext cx="3306524" cy="3306524"/>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smtClean="0"/>
            <a:t>Si la víctima denunció anteriormente al mismo agresor</a:t>
          </a:r>
          <a:endParaRPr lang="es-PE" sz="2000" b="1" kern="1200" dirty="0"/>
        </a:p>
      </dsp:txBody>
      <dsp:txXfrm>
        <a:off x="5296723" y="3479875"/>
        <a:ext cx="1977008" cy="1699622"/>
      </dsp:txXfrm>
    </dsp:sp>
    <dsp:sp modelId="{02B817EE-2292-4A8E-A989-DF462C078209}">
      <dsp:nvSpPr>
        <dsp:cNvPr id="0" name=""/>
        <dsp:cNvSpPr/>
      </dsp:nvSpPr>
      <dsp:spPr>
        <a:xfrm>
          <a:off x="2708169" y="1923796"/>
          <a:ext cx="2404745" cy="240474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PE" sz="1400" b="1" kern="1200" dirty="0" smtClean="0"/>
            <a:t>se acumulará al existente y se considera como agravante del riesgo.</a:t>
          </a:r>
          <a:endParaRPr lang="es-PE" sz="1400" b="1" kern="1200" dirty="0"/>
        </a:p>
      </dsp:txBody>
      <dsp:txXfrm>
        <a:off x="3313571" y="2532857"/>
        <a:ext cx="1193941" cy="1186623"/>
      </dsp:txXfrm>
    </dsp:sp>
    <dsp:sp modelId="{FD412B28-D98D-4550-9D86-CD6CE4C97168}">
      <dsp:nvSpPr>
        <dsp:cNvPr id="0" name=""/>
        <dsp:cNvSpPr/>
      </dsp:nvSpPr>
      <dsp:spPr>
        <a:xfrm rot="20700000">
          <a:off x="4055072" y="264767"/>
          <a:ext cx="2356159" cy="235615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E" sz="1600" b="1" kern="1200" dirty="0" smtClean="0"/>
            <a:t>Ante amenazas Derivará el caso a la UDAVIT</a:t>
          </a:r>
          <a:endParaRPr lang="es-PE" sz="1600" b="1" kern="1200" dirty="0"/>
        </a:p>
      </dsp:txBody>
      <dsp:txXfrm rot="-20700000">
        <a:off x="4571847" y="781542"/>
        <a:ext cx="1322609" cy="1322609"/>
      </dsp:txXfrm>
    </dsp:sp>
    <dsp:sp modelId="{BB103326-F8F5-4EEB-9E08-0FA3DD13E4DD}">
      <dsp:nvSpPr>
        <dsp:cNvPr id="0" name=""/>
        <dsp:cNvSpPr/>
      </dsp:nvSpPr>
      <dsp:spPr>
        <a:xfrm>
          <a:off x="6411983" y="526866"/>
          <a:ext cx="4802116" cy="16448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just" defTabSz="889000">
            <a:lnSpc>
              <a:spcPct val="100000"/>
            </a:lnSpc>
            <a:spcBef>
              <a:spcPct val="0"/>
            </a:spcBef>
            <a:spcAft>
              <a:spcPct val="15000"/>
            </a:spcAft>
            <a:buChar char="••"/>
          </a:pPr>
          <a:r>
            <a:rPr lang="es-PE" sz="2000" kern="1200" dirty="0" smtClean="0"/>
            <a:t>Pertenecientes a comunidades indígenas o minorías étnica, religiosa o lingüística, se procurará </a:t>
          </a:r>
          <a:r>
            <a:rPr lang="es-PE" sz="2000" b="1" kern="1200" dirty="0" smtClean="0"/>
            <a:t>la prontitud de la investigación, la sencillez de las entrevistas</a:t>
          </a:r>
          <a:endParaRPr lang="es-PE" sz="2000" b="1" kern="1200" dirty="0"/>
        </a:p>
      </dsp:txBody>
      <dsp:txXfrm>
        <a:off x="6460159" y="575042"/>
        <a:ext cx="4705764" cy="1548484"/>
      </dsp:txXfrm>
    </dsp:sp>
    <dsp:sp modelId="{F908A1DB-B29B-44C1-928B-D4AE88A736AA}">
      <dsp:nvSpPr>
        <dsp:cNvPr id="0" name=""/>
        <dsp:cNvSpPr/>
      </dsp:nvSpPr>
      <dsp:spPr>
        <a:xfrm>
          <a:off x="4398155" y="2194678"/>
          <a:ext cx="4232351" cy="4232351"/>
        </a:xfrm>
        <a:prstGeom prst="circularArrow">
          <a:avLst>
            <a:gd name="adj1" fmla="val 4687"/>
            <a:gd name="adj2" fmla="val 299029"/>
            <a:gd name="adj3" fmla="val 2547402"/>
            <a:gd name="adj4" fmla="val 1579555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BAD45A-4833-4DDC-A1DA-9ECD48706B94}">
      <dsp:nvSpPr>
        <dsp:cNvPr id="0" name=""/>
        <dsp:cNvSpPr/>
      </dsp:nvSpPr>
      <dsp:spPr>
        <a:xfrm>
          <a:off x="2282293" y="1383916"/>
          <a:ext cx="3075067" cy="307506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8342C8-34A1-4583-BCF1-3F2B2947CA82}">
      <dsp:nvSpPr>
        <dsp:cNvPr id="0" name=""/>
        <dsp:cNvSpPr/>
      </dsp:nvSpPr>
      <dsp:spPr>
        <a:xfrm>
          <a:off x="3510068" y="-259120"/>
          <a:ext cx="3315542" cy="331554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6030-C92C-4F86-8011-E37F8A2C8F6F}">
      <dsp:nvSpPr>
        <dsp:cNvPr id="0" name=""/>
        <dsp:cNvSpPr/>
      </dsp:nvSpPr>
      <dsp:spPr>
        <a:xfrm>
          <a:off x="0" y="1103202"/>
          <a:ext cx="11620500" cy="3970558"/>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C2413-3020-44E5-8F14-D56367DE35EF}">
      <dsp:nvSpPr>
        <dsp:cNvPr id="0" name=""/>
        <dsp:cNvSpPr/>
      </dsp:nvSpPr>
      <dsp:spPr>
        <a:xfrm>
          <a:off x="8815806" y="2095841"/>
          <a:ext cx="1642643" cy="1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PE" sz="1800" kern="1200" dirty="0" smtClean="0"/>
            <a:t>DE NO EXISTIR CEM </a:t>
          </a:r>
        </a:p>
        <a:p>
          <a:pPr lvl="0" algn="ctr" defTabSz="800100">
            <a:lnSpc>
              <a:spcPct val="90000"/>
            </a:lnSpc>
            <a:spcBef>
              <a:spcPct val="0"/>
            </a:spcBef>
            <a:spcAft>
              <a:spcPct val="35000"/>
            </a:spcAft>
          </a:pPr>
          <a:r>
            <a:rPr lang="es-PE" sz="1800" b="1" kern="1200" dirty="0" smtClean="0"/>
            <a:t>COORDINA</a:t>
          </a:r>
          <a:r>
            <a:rPr lang="es-PE" sz="1800" kern="1200" dirty="0" smtClean="0"/>
            <a:t> CON</a:t>
          </a:r>
          <a:r>
            <a:rPr lang="es-PE" sz="1800" b="1" kern="1200" dirty="0" smtClean="0"/>
            <a:t> EL MINSA</a:t>
          </a:r>
          <a:r>
            <a:rPr lang="es-PE" sz="1800" kern="1200" dirty="0" smtClean="0"/>
            <a:t> PARA LA PROTECCIÓN SOCIAL</a:t>
          </a:r>
          <a:endParaRPr lang="es-PE" sz="1800" kern="1200" dirty="0"/>
        </a:p>
      </dsp:txBody>
      <dsp:txXfrm>
        <a:off x="8815806" y="2095841"/>
        <a:ext cx="1642643" cy="1985279"/>
      </dsp:txXfrm>
    </dsp:sp>
    <dsp:sp modelId="{0D7544A1-7B2A-45FE-A73A-5946C9280D20}">
      <dsp:nvSpPr>
        <dsp:cNvPr id="0" name=""/>
        <dsp:cNvSpPr/>
      </dsp:nvSpPr>
      <dsp:spPr>
        <a:xfrm>
          <a:off x="6844633" y="2095841"/>
          <a:ext cx="1642643" cy="1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PE" sz="1800" b="1" kern="1200" dirty="0" smtClean="0"/>
            <a:t>COMUNICACIÓN RÁPIDA Y SENCILLA</a:t>
          </a:r>
          <a:endParaRPr lang="es-PE" sz="1800" b="1" kern="1200" dirty="0"/>
        </a:p>
      </dsp:txBody>
      <dsp:txXfrm>
        <a:off x="6844633" y="2095841"/>
        <a:ext cx="1642643" cy="1985279"/>
      </dsp:txXfrm>
    </dsp:sp>
    <dsp:sp modelId="{14AED67F-8DEE-4F0E-ABFF-8E51268EC596}">
      <dsp:nvSpPr>
        <dsp:cNvPr id="0" name=""/>
        <dsp:cNvSpPr/>
      </dsp:nvSpPr>
      <dsp:spPr>
        <a:xfrm>
          <a:off x="4873460" y="2095841"/>
          <a:ext cx="1642643" cy="1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PE" sz="1800" b="1" kern="1200" dirty="0" smtClean="0"/>
            <a:t>ASISTENCIA LEGAL</a:t>
          </a:r>
          <a:r>
            <a:rPr lang="es-PE" sz="1800" kern="1200" dirty="0" smtClean="0"/>
            <a:t> </a:t>
          </a:r>
        </a:p>
        <a:p>
          <a:pPr lvl="0" algn="ctr" defTabSz="800100">
            <a:lnSpc>
              <a:spcPct val="90000"/>
            </a:lnSpc>
            <a:spcBef>
              <a:spcPct val="0"/>
            </a:spcBef>
            <a:spcAft>
              <a:spcPct val="35000"/>
            </a:spcAft>
          </a:pPr>
          <a:r>
            <a:rPr lang="es-PE" sz="1800" kern="1200" dirty="0" smtClean="0"/>
            <a:t>A TRAVES DEL </a:t>
          </a:r>
          <a:r>
            <a:rPr lang="es-PE" sz="1800" b="1" kern="1200" dirty="0" smtClean="0"/>
            <a:t>CEM O ABOGADOS DEL MINJUS</a:t>
          </a:r>
          <a:endParaRPr lang="es-PE" sz="1800" b="1" kern="1200" dirty="0"/>
        </a:p>
      </dsp:txBody>
      <dsp:txXfrm>
        <a:off x="4873460" y="2095841"/>
        <a:ext cx="1642643" cy="1985279"/>
      </dsp:txXfrm>
    </dsp:sp>
    <dsp:sp modelId="{5A93277A-F6D3-4455-ADDC-B257AB11E492}">
      <dsp:nvSpPr>
        <dsp:cNvPr id="0" name=""/>
        <dsp:cNvSpPr/>
      </dsp:nvSpPr>
      <dsp:spPr>
        <a:xfrm>
          <a:off x="2902287" y="2095841"/>
          <a:ext cx="1642643" cy="1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PE" sz="1800" kern="1200" dirty="0" smtClean="0"/>
            <a:t>COMUNICA AL</a:t>
          </a:r>
        </a:p>
        <a:p>
          <a:pPr lvl="0" algn="ctr" defTabSz="800100">
            <a:lnSpc>
              <a:spcPct val="90000"/>
            </a:lnSpc>
            <a:spcBef>
              <a:spcPct val="0"/>
            </a:spcBef>
            <a:spcAft>
              <a:spcPct val="35000"/>
            </a:spcAft>
          </a:pPr>
          <a:r>
            <a:rPr lang="es-PE" sz="1800" b="1" kern="1200" dirty="0" smtClean="0"/>
            <a:t> CEM, UDAVIT, MINSA, MINEDU y CASA DE ACOGIDA</a:t>
          </a:r>
        </a:p>
      </dsp:txBody>
      <dsp:txXfrm>
        <a:off x="2902287" y="2095841"/>
        <a:ext cx="1642643" cy="1985279"/>
      </dsp:txXfrm>
    </dsp:sp>
    <dsp:sp modelId="{9C4194E0-9FDB-4B24-BFD4-A953ED32D43C}">
      <dsp:nvSpPr>
        <dsp:cNvPr id="0" name=""/>
        <dsp:cNvSpPr/>
      </dsp:nvSpPr>
      <dsp:spPr>
        <a:xfrm>
          <a:off x="931115" y="2095841"/>
          <a:ext cx="1642643" cy="1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PE" sz="1800" b="1" kern="1200" dirty="0" smtClean="0"/>
            <a:t>DICTA MEDIDA DE PROTECCION O CAUTELARES </a:t>
          </a:r>
          <a:endParaRPr lang="es-PE" sz="1800" b="1" kern="1200" dirty="0"/>
        </a:p>
      </dsp:txBody>
      <dsp:txXfrm>
        <a:off x="931115" y="2095841"/>
        <a:ext cx="1642643" cy="198527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87F2D-A322-4584-B2E4-5E318B43B299}">
      <dsp:nvSpPr>
        <dsp:cNvPr id="0" name=""/>
        <dsp:cNvSpPr/>
      </dsp:nvSpPr>
      <dsp:spPr>
        <a:xfrm>
          <a:off x="5094310" y="1529011"/>
          <a:ext cx="2048423" cy="20484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D815A46-A937-4CB1-ABE3-C8F9A2A53EC4}">
      <dsp:nvSpPr>
        <dsp:cNvPr id="0" name=""/>
        <dsp:cNvSpPr/>
      </dsp:nvSpPr>
      <dsp:spPr>
        <a:xfrm>
          <a:off x="4838257" y="0"/>
          <a:ext cx="2560529" cy="13948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E" sz="1800" kern="1200" dirty="0" smtClean="0"/>
            <a:t>Comunicará al </a:t>
          </a:r>
          <a:r>
            <a:rPr lang="es-PE" sz="1800" b="1" kern="1200" dirty="0" smtClean="0"/>
            <a:t>Instituto de Medicina Legal</a:t>
          </a:r>
          <a:r>
            <a:rPr lang="es-PE" sz="1800" kern="1200" dirty="0" smtClean="0"/>
            <a:t> , el caso de riesgo severo, requiriendo su atención inmediata</a:t>
          </a:r>
          <a:endParaRPr lang="es-PE" sz="1800" kern="1200" dirty="0"/>
        </a:p>
      </dsp:txBody>
      <dsp:txXfrm>
        <a:off x="4838257" y="0"/>
        <a:ext cx="2560529" cy="1394841"/>
      </dsp:txXfrm>
    </dsp:sp>
    <dsp:sp modelId="{07106426-BEB5-4E56-BCC1-A7F7D98E5B62}">
      <dsp:nvSpPr>
        <dsp:cNvPr id="0" name=""/>
        <dsp:cNvSpPr/>
      </dsp:nvSpPr>
      <dsp:spPr>
        <a:xfrm>
          <a:off x="5759194" y="1912924"/>
          <a:ext cx="2048423" cy="20484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3CC328A-AC18-4869-B224-435257E53A2D}">
      <dsp:nvSpPr>
        <dsp:cNvPr id="0" name=""/>
        <dsp:cNvSpPr/>
      </dsp:nvSpPr>
      <dsp:spPr>
        <a:xfrm>
          <a:off x="7959542" y="1328419"/>
          <a:ext cx="2426528" cy="15276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E" sz="1800" kern="1200" dirty="0" smtClean="0"/>
            <a:t>De Medicina Legal para </a:t>
          </a:r>
          <a:r>
            <a:rPr lang="es-PE" sz="1800" b="1" kern="1200" dirty="0" smtClean="0"/>
            <a:t>las pericias médicas, biológicas, psicológicas u otras</a:t>
          </a:r>
          <a:r>
            <a:rPr lang="es-PE" sz="1800" kern="1200" dirty="0" smtClean="0"/>
            <a:t>.</a:t>
          </a:r>
          <a:endParaRPr lang="es-PE" sz="1800" kern="1200" dirty="0"/>
        </a:p>
      </dsp:txBody>
      <dsp:txXfrm>
        <a:off x="7959542" y="1328419"/>
        <a:ext cx="2426528" cy="1527683"/>
      </dsp:txXfrm>
    </dsp:sp>
    <dsp:sp modelId="{51B5D82E-FB02-493A-B0D4-534F37F2047B}">
      <dsp:nvSpPr>
        <dsp:cNvPr id="0" name=""/>
        <dsp:cNvSpPr/>
      </dsp:nvSpPr>
      <dsp:spPr>
        <a:xfrm>
          <a:off x="5759194" y="2680751"/>
          <a:ext cx="2048423" cy="20484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940FEA9-F71C-4A12-99A6-17841682340E}">
      <dsp:nvSpPr>
        <dsp:cNvPr id="0" name=""/>
        <dsp:cNvSpPr/>
      </dsp:nvSpPr>
      <dsp:spPr>
        <a:xfrm>
          <a:off x="7959542" y="3606660"/>
          <a:ext cx="2426528" cy="17070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PE" sz="2000" kern="1200" dirty="0" smtClean="0"/>
            <a:t>Dispone el acompañamiento de la víctima al Instituto</a:t>
          </a:r>
          <a:endParaRPr lang="es-PE" sz="2000" kern="1200" dirty="0"/>
        </a:p>
      </dsp:txBody>
      <dsp:txXfrm>
        <a:off x="7959542" y="3606660"/>
        <a:ext cx="2426528" cy="1707019"/>
      </dsp:txXfrm>
    </dsp:sp>
    <dsp:sp modelId="{F24C4AF6-53D6-41F4-8B66-8B7A9C4353AD}">
      <dsp:nvSpPr>
        <dsp:cNvPr id="0" name=""/>
        <dsp:cNvSpPr/>
      </dsp:nvSpPr>
      <dsp:spPr>
        <a:xfrm>
          <a:off x="5094310" y="3065329"/>
          <a:ext cx="2048423" cy="20484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0FEAA71-0E7D-40CF-91F5-72ECF7B4790D}">
      <dsp:nvSpPr>
        <dsp:cNvPr id="0" name=""/>
        <dsp:cNvSpPr/>
      </dsp:nvSpPr>
      <dsp:spPr>
        <a:xfrm>
          <a:off x="4838257" y="5247259"/>
          <a:ext cx="2560529" cy="13948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PE" sz="2200" kern="1200" dirty="0"/>
        </a:p>
      </dsp:txBody>
      <dsp:txXfrm>
        <a:off x="4838257" y="5247259"/>
        <a:ext cx="2560529" cy="1394841"/>
      </dsp:txXfrm>
    </dsp:sp>
    <dsp:sp modelId="{CBFABE8A-A9BE-4492-AE5C-2118A72BCF94}">
      <dsp:nvSpPr>
        <dsp:cNvPr id="0" name=""/>
        <dsp:cNvSpPr/>
      </dsp:nvSpPr>
      <dsp:spPr>
        <a:xfrm>
          <a:off x="4429425" y="2680751"/>
          <a:ext cx="2048423" cy="20484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EBC9D8-54BD-4E88-93A9-A72940B70792}">
      <dsp:nvSpPr>
        <dsp:cNvPr id="0" name=""/>
        <dsp:cNvSpPr/>
      </dsp:nvSpPr>
      <dsp:spPr>
        <a:xfrm>
          <a:off x="1462861" y="3606660"/>
          <a:ext cx="3202750" cy="17070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PE" sz="2200" kern="1200" dirty="0" smtClean="0"/>
            <a:t>El/La Juez/a solicita al </a:t>
          </a:r>
          <a:r>
            <a:rPr lang="es-PE" sz="2200" b="1" kern="1200" dirty="0" smtClean="0"/>
            <a:t>MINSA dos informes</a:t>
          </a:r>
          <a:r>
            <a:rPr lang="es-PE" sz="2200" kern="1200" dirty="0" smtClean="0"/>
            <a:t>: uno, al ingreso de la víctima al</a:t>
          </a:r>
        </a:p>
        <a:p>
          <a:pPr lvl="0" algn="ctr" defTabSz="977900">
            <a:lnSpc>
              <a:spcPct val="90000"/>
            </a:lnSpc>
            <a:spcBef>
              <a:spcPct val="0"/>
            </a:spcBef>
            <a:spcAft>
              <a:spcPct val="35000"/>
            </a:spcAft>
          </a:pPr>
          <a:r>
            <a:rPr lang="es-PE" sz="2200" kern="1200" dirty="0" smtClean="0"/>
            <a:t>servicio de atención, y otro, al final del tratamiento.</a:t>
          </a:r>
          <a:endParaRPr lang="es-PE" sz="2200" kern="1200" dirty="0"/>
        </a:p>
      </dsp:txBody>
      <dsp:txXfrm>
        <a:off x="1462861" y="3606660"/>
        <a:ext cx="3202750" cy="1707019"/>
      </dsp:txXfrm>
    </dsp:sp>
    <dsp:sp modelId="{A2AA12B2-1FB4-489C-BDFE-BA6BD7612981}">
      <dsp:nvSpPr>
        <dsp:cNvPr id="0" name=""/>
        <dsp:cNvSpPr/>
      </dsp:nvSpPr>
      <dsp:spPr>
        <a:xfrm>
          <a:off x="4429425" y="1912924"/>
          <a:ext cx="2048423" cy="20484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EE82CCE-BB77-487B-BB49-14FA904E3835}">
      <dsp:nvSpPr>
        <dsp:cNvPr id="0" name=""/>
        <dsp:cNvSpPr/>
      </dsp:nvSpPr>
      <dsp:spPr>
        <a:xfrm>
          <a:off x="1446700" y="1344585"/>
          <a:ext cx="3235072" cy="17070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PE" sz="2200" kern="1200" dirty="0" smtClean="0"/>
            <a:t>Dispone que el/la operador/a policial </a:t>
          </a:r>
          <a:r>
            <a:rPr lang="es-PE" sz="2200" b="1" kern="1200" dirty="0" smtClean="0"/>
            <a:t>ejecute de forma inmediata las medidas</a:t>
          </a:r>
          <a:endParaRPr lang="es-PE" sz="2200" b="1" kern="1200" dirty="0"/>
        </a:p>
      </dsp:txBody>
      <dsp:txXfrm>
        <a:off x="1446700" y="1344585"/>
        <a:ext cx="3235072" cy="170701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87F2D-A322-4584-B2E4-5E318B43B299}">
      <dsp:nvSpPr>
        <dsp:cNvPr id="0" name=""/>
        <dsp:cNvSpPr/>
      </dsp:nvSpPr>
      <dsp:spPr>
        <a:xfrm>
          <a:off x="4590998" y="1691078"/>
          <a:ext cx="2166387" cy="21666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D815A46-A937-4CB1-ABE3-C8F9A2A53EC4}">
      <dsp:nvSpPr>
        <dsp:cNvPr id="0" name=""/>
        <dsp:cNvSpPr/>
      </dsp:nvSpPr>
      <dsp:spPr>
        <a:xfrm>
          <a:off x="4433032" y="0"/>
          <a:ext cx="2482318" cy="13284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E" sz="1800" kern="1200" dirty="0" smtClean="0"/>
            <a:t>Comunicará al </a:t>
          </a:r>
          <a:r>
            <a:rPr lang="es-PE" sz="1800" b="1" kern="1200" dirty="0" smtClean="0"/>
            <a:t>Instituto de Medicina Legal</a:t>
          </a:r>
          <a:r>
            <a:rPr lang="es-PE" sz="1800" kern="1200" dirty="0" smtClean="0"/>
            <a:t> , el caso de riesgo severo, requiriendo su atención inmediata</a:t>
          </a:r>
          <a:endParaRPr lang="es-PE" sz="1800" kern="1200" dirty="0"/>
        </a:p>
      </dsp:txBody>
      <dsp:txXfrm>
        <a:off x="4433032" y="0"/>
        <a:ext cx="2482318" cy="1328420"/>
      </dsp:txXfrm>
    </dsp:sp>
    <dsp:sp modelId="{07106426-BEB5-4E56-BCC1-A7F7D98E5B62}">
      <dsp:nvSpPr>
        <dsp:cNvPr id="0" name=""/>
        <dsp:cNvSpPr/>
      </dsp:nvSpPr>
      <dsp:spPr>
        <a:xfrm>
          <a:off x="5226471" y="1996615"/>
          <a:ext cx="2166387" cy="21666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3CC328A-AC18-4869-B224-435257E53A2D}">
      <dsp:nvSpPr>
        <dsp:cNvPr id="0" name=""/>
        <dsp:cNvSpPr/>
      </dsp:nvSpPr>
      <dsp:spPr>
        <a:xfrm>
          <a:off x="7660047" y="1261999"/>
          <a:ext cx="2346919" cy="14612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E" sz="1800" kern="1200" dirty="0" smtClean="0"/>
            <a:t>De Medicina Legal para </a:t>
          </a:r>
          <a:r>
            <a:rPr lang="es-PE" sz="1800" b="1" kern="1200" dirty="0" smtClean="0"/>
            <a:t>las pericias médicas, biológicas, psicológicas u otras</a:t>
          </a:r>
          <a:r>
            <a:rPr lang="es-PE" sz="1800" kern="1200" dirty="0" smtClean="0"/>
            <a:t>.</a:t>
          </a:r>
          <a:endParaRPr lang="es-PE" sz="1800" kern="1200" dirty="0"/>
        </a:p>
      </dsp:txBody>
      <dsp:txXfrm>
        <a:off x="7660047" y="1261999"/>
        <a:ext cx="2346919" cy="1461262"/>
      </dsp:txXfrm>
    </dsp:sp>
    <dsp:sp modelId="{51B5D82E-FB02-493A-B0D4-534F37F2047B}">
      <dsp:nvSpPr>
        <dsp:cNvPr id="0" name=""/>
        <dsp:cNvSpPr/>
      </dsp:nvSpPr>
      <dsp:spPr>
        <a:xfrm>
          <a:off x="5266514" y="2771150"/>
          <a:ext cx="2166387" cy="21666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940FEA9-F71C-4A12-99A6-17841682340E}">
      <dsp:nvSpPr>
        <dsp:cNvPr id="0" name=""/>
        <dsp:cNvSpPr/>
      </dsp:nvSpPr>
      <dsp:spPr>
        <a:xfrm>
          <a:off x="7836753" y="3213099"/>
          <a:ext cx="3270562" cy="13782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PE" sz="2000" kern="1200" dirty="0" smtClean="0"/>
            <a:t>El/La Fiscal de Familia solicitará de oficio a el/la Juez/a de Familia, </a:t>
          </a:r>
          <a:r>
            <a:rPr lang="es-PE" sz="2000" b="0" kern="1200" dirty="0" smtClean="0"/>
            <a:t>la</a:t>
          </a:r>
        </a:p>
        <a:p>
          <a:pPr lvl="0" algn="ctr" defTabSz="889000">
            <a:lnSpc>
              <a:spcPct val="90000"/>
            </a:lnSpc>
            <a:spcBef>
              <a:spcPct val="0"/>
            </a:spcBef>
            <a:spcAft>
              <a:spcPct val="35000"/>
            </a:spcAft>
          </a:pPr>
          <a:r>
            <a:rPr lang="es-PE" sz="2000" b="1" kern="1200" dirty="0" smtClean="0"/>
            <a:t>tenencia y asignación provisional de alimentos</a:t>
          </a:r>
          <a:endParaRPr lang="es-PE" sz="2000" b="1" kern="1200" dirty="0"/>
        </a:p>
      </dsp:txBody>
      <dsp:txXfrm>
        <a:off x="7836753" y="3213099"/>
        <a:ext cx="3270562" cy="1378268"/>
      </dsp:txXfrm>
    </dsp:sp>
    <dsp:sp modelId="{F24C4AF6-53D6-41F4-8B66-8B7A9C4353AD}">
      <dsp:nvSpPr>
        <dsp:cNvPr id="0" name=""/>
        <dsp:cNvSpPr/>
      </dsp:nvSpPr>
      <dsp:spPr>
        <a:xfrm>
          <a:off x="4943036" y="3235366"/>
          <a:ext cx="2166387" cy="21666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0FEAA71-0E7D-40CF-91F5-72ECF7B4790D}">
      <dsp:nvSpPr>
        <dsp:cNvPr id="0" name=""/>
        <dsp:cNvSpPr/>
      </dsp:nvSpPr>
      <dsp:spPr>
        <a:xfrm>
          <a:off x="6892784" y="5214048"/>
          <a:ext cx="2482318" cy="14280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PE" sz="1700" kern="1200" dirty="0"/>
        </a:p>
      </dsp:txBody>
      <dsp:txXfrm>
        <a:off x="6892784" y="5214048"/>
        <a:ext cx="2482318" cy="1428051"/>
      </dsp:txXfrm>
    </dsp:sp>
    <dsp:sp modelId="{CBFABE8A-A9BE-4492-AE5C-2118A72BCF94}">
      <dsp:nvSpPr>
        <dsp:cNvPr id="0" name=""/>
        <dsp:cNvSpPr/>
      </dsp:nvSpPr>
      <dsp:spPr>
        <a:xfrm>
          <a:off x="4238960" y="3235366"/>
          <a:ext cx="2166387" cy="21666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EBC9D8-54BD-4E88-93A9-A72940B70792}">
      <dsp:nvSpPr>
        <dsp:cNvPr id="0" name=""/>
        <dsp:cNvSpPr/>
      </dsp:nvSpPr>
      <dsp:spPr>
        <a:xfrm>
          <a:off x="1576245" y="5214048"/>
          <a:ext cx="3276387" cy="14280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PE" sz="1700" kern="1200" dirty="0" smtClean="0"/>
            <a:t>El/La Juez/a solicita al </a:t>
          </a:r>
          <a:r>
            <a:rPr lang="es-PE" sz="1700" b="1" kern="1200" dirty="0" smtClean="0"/>
            <a:t>MINSA dos informes</a:t>
          </a:r>
          <a:r>
            <a:rPr lang="es-PE" sz="1700" kern="1200" dirty="0" smtClean="0"/>
            <a:t>: uno, al ingreso de la víctima al</a:t>
          </a:r>
        </a:p>
        <a:p>
          <a:pPr lvl="0" algn="ctr" defTabSz="755650">
            <a:lnSpc>
              <a:spcPct val="90000"/>
            </a:lnSpc>
            <a:spcBef>
              <a:spcPct val="0"/>
            </a:spcBef>
            <a:spcAft>
              <a:spcPct val="35000"/>
            </a:spcAft>
          </a:pPr>
          <a:r>
            <a:rPr lang="es-PE" sz="1700" kern="1200" dirty="0" smtClean="0"/>
            <a:t>servicio de atención, y otro, al final del tratamiento.</a:t>
          </a:r>
          <a:endParaRPr lang="es-PE" sz="1700" kern="1200" dirty="0"/>
        </a:p>
      </dsp:txBody>
      <dsp:txXfrm>
        <a:off x="1576245" y="5214048"/>
        <a:ext cx="3276387" cy="1428051"/>
      </dsp:txXfrm>
    </dsp:sp>
    <dsp:sp modelId="{DAAE0E4B-1B40-4B00-9758-473EF854C8C4}">
      <dsp:nvSpPr>
        <dsp:cNvPr id="0" name=""/>
        <dsp:cNvSpPr/>
      </dsp:nvSpPr>
      <dsp:spPr>
        <a:xfrm>
          <a:off x="3799364" y="2684072"/>
          <a:ext cx="2166387" cy="21666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4644310-DF38-4A9A-92A3-C783D4568E33}">
      <dsp:nvSpPr>
        <dsp:cNvPr id="0" name=""/>
        <dsp:cNvSpPr/>
      </dsp:nvSpPr>
      <dsp:spPr>
        <a:xfrm>
          <a:off x="1160885" y="3121786"/>
          <a:ext cx="2301786" cy="15608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PE" sz="1700" kern="1200" dirty="0" smtClean="0"/>
            <a:t>El Juzgado de Familia en un caso de riesgo severo de acuerdo a la Ficha otorga medidas de protección y cautelares</a:t>
          </a:r>
          <a:endParaRPr lang="es-PE" sz="1700" kern="1200" dirty="0"/>
        </a:p>
      </dsp:txBody>
      <dsp:txXfrm>
        <a:off x="1160885" y="3121786"/>
        <a:ext cx="2301786" cy="1560893"/>
      </dsp:txXfrm>
    </dsp:sp>
    <dsp:sp modelId="{58D637A0-590B-4D8E-84E1-59DEF6466B65}">
      <dsp:nvSpPr>
        <dsp:cNvPr id="0" name=""/>
        <dsp:cNvSpPr/>
      </dsp:nvSpPr>
      <dsp:spPr>
        <a:xfrm>
          <a:off x="3955524" y="1996615"/>
          <a:ext cx="2166387" cy="21666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D3CAD9F-D99F-4FEB-8AB0-50D1844BC5A0}">
      <dsp:nvSpPr>
        <dsp:cNvPr id="0" name=""/>
        <dsp:cNvSpPr/>
      </dsp:nvSpPr>
      <dsp:spPr>
        <a:xfrm>
          <a:off x="1341417" y="1261999"/>
          <a:ext cx="2346919" cy="14612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PE" sz="1700" kern="1200" dirty="0" smtClean="0"/>
            <a:t>El Dispone que el/la operador/a policial ejecute de forma inmediata las medidas</a:t>
          </a:r>
          <a:endParaRPr lang="es-PE" sz="1700" kern="1200" dirty="0"/>
        </a:p>
      </dsp:txBody>
      <dsp:txXfrm>
        <a:off x="1341417" y="1261999"/>
        <a:ext cx="2346919" cy="146126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87F2D-A322-4584-B2E4-5E318B43B299}">
      <dsp:nvSpPr>
        <dsp:cNvPr id="0" name=""/>
        <dsp:cNvSpPr/>
      </dsp:nvSpPr>
      <dsp:spPr>
        <a:xfrm>
          <a:off x="4690543" y="1516688"/>
          <a:ext cx="2159769" cy="21597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D815A46-A937-4CB1-ABE3-C8F9A2A53EC4}">
      <dsp:nvSpPr>
        <dsp:cNvPr id="0" name=""/>
        <dsp:cNvSpPr/>
      </dsp:nvSpPr>
      <dsp:spPr>
        <a:xfrm>
          <a:off x="7638142" y="725259"/>
          <a:ext cx="3478686" cy="16430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E" sz="1800" kern="1200" dirty="0" smtClean="0"/>
            <a:t>Comunicará al </a:t>
          </a:r>
          <a:r>
            <a:rPr lang="es-PE" sz="1800" b="1" kern="1200" dirty="0" smtClean="0"/>
            <a:t>Instituto de Medicina Legal</a:t>
          </a:r>
          <a:r>
            <a:rPr lang="es-PE" sz="1800" kern="1200" dirty="0" smtClean="0"/>
            <a:t> para </a:t>
          </a:r>
          <a:r>
            <a:rPr lang="es-PE" sz="1800" b="1" kern="1200" dirty="0" smtClean="0"/>
            <a:t>las pericias médicas, biológicas, psicológicas u otras</a:t>
          </a:r>
          <a:r>
            <a:rPr lang="es-PE" sz="1800" kern="1200" dirty="0" smtClean="0"/>
            <a:t>.</a:t>
          </a:r>
          <a:endParaRPr lang="es-PE" sz="1800" kern="1200" dirty="0"/>
        </a:p>
      </dsp:txBody>
      <dsp:txXfrm>
        <a:off x="7638142" y="725259"/>
        <a:ext cx="3478686" cy="1643006"/>
      </dsp:txXfrm>
    </dsp:sp>
    <dsp:sp modelId="{D32FA03F-B970-465F-9D08-B920AB6270A3}">
      <dsp:nvSpPr>
        <dsp:cNvPr id="0" name=""/>
        <dsp:cNvSpPr/>
      </dsp:nvSpPr>
      <dsp:spPr>
        <a:xfrm>
          <a:off x="5391568" y="1921470"/>
          <a:ext cx="2159769" cy="21597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933DC48-8363-4B98-8B39-E485901BDC4A}">
      <dsp:nvSpPr>
        <dsp:cNvPr id="0" name=""/>
        <dsp:cNvSpPr/>
      </dsp:nvSpPr>
      <dsp:spPr>
        <a:xfrm>
          <a:off x="7826010" y="4557033"/>
          <a:ext cx="3142259" cy="17545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PE" sz="2000" kern="1200" dirty="0" smtClean="0"/>
            <a:t>Dispondrá que el/la operador/a policial </a:t>
          </a:r>
          <a:r>
            <a:rPr lang="es-PE" sz="2000" b="1" kern="1200" dirty="0" smtClean="0"/>
            <a:t>realice la investigación y actuaciones </a:t>
          </a:r>
          <a:r>
            <a:rPr lang="es-PE" sz="2000" kern="1200" dirty="0" smtClean="0"/>
            <a:t>dentro de los plazos de ley</a:t>
          </a:r>
          <a:endParaRPr lang="es-PE" sz="2000" b="0" kern="1200" dirty="0" smtClean="0"/>
        </a:p>
      </dsp:txBody>
      <dsp:txXfrm>
        <a:off x="7826010" y="4557033"/>
        <a:ext cx="3142259" cy="1754592"/>
      </dsp:txXfrm>
    </dsp:sp>
    <dsp:sp modelId="{C211AABA-12EE-4407-93DA-B819F5E96351}">
      <dsp:nvSpPr>
        <dsp:cNvPr id="0" name=""/>
        <dsp:cNvSpPr/>
      </dsp:nvSpPr>
      <dsp:spPr>
        <a:xfrm>
          <a:off x="5391568" y="2731033"/>
          <a:ext cx="2159769" cy="21597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1B5CE8F-D29B-4F1C-91D2-476A85EA63C9}">
      <dsp:nvSpPr>
        <dsp:cNvPr id="0" name=""/>
        <dsp:cNvSpPr/>
      </dsp:nvSpPr>
      <dsp:spPr>
        <a:xfrm>
          <a:off x="470047" y="1678906"/>
          <a:ext cx="2558426" cy="17998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s-PE" sz="2100" kern="1200" dirty="0" smtClean="0"/>
            <a:t>Derivará a otros servicios de protección social al MINSA, MINEDU u otros a los que pueda acudir</a:t>
          </a:r>
          <a:endParaRPr lang="es-PE" sz="2100" kern="1200" dirty="0"/>
        </a:p>
      </dsp:txBody>
      <dsp:txXfrm>
        <a:off x="470047" y="1678906"/>
        <a:ext cx="2558426" cy="1799807"/>
      </dsp:txXfrm>
    </dsp:sp>
    <dsp:sp modelId="{22981E65-585B-4BE9-96B7-D84EEE37FC96}">
      <dsp:nvSpPr>
        <dsp:cNvPr id="0" name=""/>
        <dsp:cNvSpPr/>
      </dsp:nvSpPr>
      <dsp:spPr>
        <a:xfrm>
          <a:off x="4690543" y="3136515"/>
          <a:ext cx="2159769" cy="21597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DB84CAF-7178-4602-BAFC-57B334EFF8EF}">
      <dsp:nvSpPr>
        <dsp:cNvPr id="0" name=""/>
        <dsp:cNvSpPr/>
      </dsp:nvSpPr>
      <dsp:spPr>
        <a:xfrm>
          <a:off x="976090" y="4753603"/>
          <a:ext cx="3608812" cy="20247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E" sz="1800" kern="1200" dirty="0" smtClean="0"/>
            <a:t>Derivará a la víctima para el </a:t>
          </a:r>
          <a:r>
            <a:rPr lang="es-PE" sz="1800" b="1" kern="1200" dirty="0" smtClean="0"/>
            <a:t>patrocinio legal </a:t>
          </a:r>
          <a:r>
            <a:rPr lang="es-PE" sz="1800" kern="1200" dirty="0" smtClean="0"/>
            <a:t>a las Oficinas Desconcentradas de la Dirección General de Defensa Pública y Acceso a la Justicia del MINJUS</a:t>
          </a:r>
        </a:p>
        <a:p>
          <a:pPr lvl="0" algn="ctr" defTabSz="800100">
            <a:lnSpc>
              <a:spcPct val="90000"/>
            </a:lnSpc>
            <a:spcBef>
              <a:spcPct val="0"/>
            </a:spcBef>
            <a:spcAft>
              <a:spcPct val="35000"/>
            </a:spcAft>
          </a:pPr>
          <a:r>
            <a:rPr lang="es-PE" sz="1800" kern="1200" dirty="0" smtClean="0"/>
            <a:t>o con los abogados/as del CEM</a:t>
          </a:r>
          <a:endParaRPr lang="es-PE" sz="1800" kern="1200" dirty="0"/>
        </a:p>
      </dsp:txBody>
      <dsp:txXfrm>
        <a:off x="976090" y="4753603"/>
        <a:ext cx="3608812" cy="2024745"/>
      </dsp:txXfrm>
    </dsp:sp>
    <dsp:sp modelId="{E2FA37F6-A3A1-4BA1-A6AD-4EB79B7BD9A3}">
      <dsp:nvSpPr>
        <dsp:cNvPr id="0" name=""/>
        <dsp:cNvSpPr/>
      </dsp:nvSpPr>
      <dsp:spPr>
        <a:xfrm>
          <a:off x="3989517" y="2731033"/>
          <a:ext cx="2159769" cy="21597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71405C2-B6DD-4F3A-8382-27170753C189}">
      <dsp:nvSpPr>
        <dsp:cNvPr id="0" name=""/>
        <dsp:cNvSpPr/>
      </dsp:nvSpPr>
      <dsp:spPr>
        <a:xfrm>
          <a:off x="1270908" y="3707271"/>
          <a:ext cx="2558426" cy="17998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a:off x="1270908" y="3707271"/>
        <a:ext cx="2558426" cy="1799807"/>
      </dsp:txXfrm>
    </dsp:sp>
    <dsp:sp modelId="{6C8AE3C3-FE58-413D-A9A7-61BD003CB2F4}">
      <dsp:nvSpPr>
        <dsp:cNvPr id="0" name=""/>
        <dsp:cNvSpPr/>
      </dsp:nvSpPr>
      <dsp:spPr>
        <a:xfrm>
          <a:off x="3989517" y="1921470"/>
          <a:ext cx="2159769" cy="21597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0982387-58EA-4A32-B68D-429F5EE413AE}">
      <dsp:nvSpPr>
        <dsp:cNvPr id="0" name=""/>
        <dsp:cNvSpPr/>
      </dsp:nvSpPr>
      <dsp:spPr>
        <a:xfrm>
          <a:off x="1270908" y="1305193"/>
          <a:ext cx="2558426" cy="17998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a:off x="1270908" y="1305193"/>
        <a:ext cx="2558426" cy="179980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D02A-CD8C-4CB0-9A0A-725B7A6B74C0}">
      <dsp:nvSpPr>
        <dsp:cNvPr id="0" name=""/>
        <dsp:cNvSpPr/>
      </dsp:nvSpPr>
      <dsp:spPr>
        <a:xfrm>
          <a:off x="1527" y="3654"/>
          <a:ext cx="11942201" cy="1996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s-PE" sz="4700" kern="1200" dirty="0" smtClean="0">
              <a:latin typeface="Arial Black" panose="020B0A04020102020204" pitchFamily="34" charset="0"/>
            </a:rPr>
            <a:t>CASO DE VIOLENCIA DE PAREJA EN EL EXTRANJERO</a:t>
          </a:r>
          <a:endParaRPr lang="es-PE" sz="4700" kern="1200" dirty="0">
            <a:latin typeface="Arial Black" panose="020B0A04020102020204" pitchFamily="34" charset="0"/>
          </a:endParaRPr>
        </a:p>
      </dsp:txBody>
      <dsp:txXfrm>
        <a:off x="59999" y="62126"/>
        <a:ext cx="11825257" cy="1879432"/>
      </dsp:txXfrm>
    </dsp:sp>
    <dsp:sp modelId="{F153A957-50DD-4B9C-BD3F-A941E32247F3}">
      <dsp:nvSpPr>
        <dsp:cNvPr id="0" name=""/>
        <dsp:cNvSpPr/>
      </dsp:nvSpPr>
      <dsp:spPr>
        <a:xfrm>
          <a:off x="13183" y="2208092"/>
          <a:ext cx="7785991" cy="1575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PE" sz="3600" b="1" kern="1200" dirty="0" smtClean="0"/>
            <a:t>El </a:t>
          </a:r>
          <a:r>
            <a:rPr lang="es-PE" sz="4000" b="1" kern="1200" dirty="0" smtClean="0"/>
            <a:t>Consulado Peruano</a:t>
          </a:r>
          <a:r>
            <a:rPr lang="es-PE" sz="3600" b="1" kern="1200" dirty="0" smtClean="0"/>
            <a:t> califica la situación aplicando la FVR</a:t>
          </a:r>
          <a:endParaRPr lang="es-PE" sz="3600" b="1" kern="1200" dirty="0"/>
        </a:p>
      </dsp:txBody>
      <dsp:txXfrm>
        <a:off x="59331" y="2254240"/>
        <a:ext cx="7693695" cy="1483323"/>
      </dsp:txXfrm>
    </dsp:sp>
    <dsp:sp modelId="{411E861B-0674-45F1-9C90-2A49848A391E}">
      <dsp:nvSpPr>
        <dsp:cNvPr id="0" name=""/>
        <dsp:cNvSpPr/>
      </dsp:nvSpPr>
      <dsp:spPr>
        <a:xfrm>
          <a:off x="28368" y="3991774"/>
          <a:ext cx="3798051" cy="2423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Riesgo leve</a:t>
          </a:r>
        </a:p>
        <a:p>
          <a:pPr lvl="0" algn="ctr" defTabSz="889000">
            <a:lnSpc>
              <a:spcPct val="90000"/>
            </a:lnSpc>
            <a:spcBef>
              <a:spcPct val="0"/>
            </a:spcBef>
            <a:spcAft>
              <a:spcPct val="35000"/>
            </a:spcAft>
          </a:pPr>
          <a:r>
            <a:rPr lang="es-PE" sz="2000" kern="1200" dirty="0" smtClean="0"/>
            <a:t>Instituciones de especializadas de apoyo social</a:t>
          </a:r>
        </a:p>
        <a:p>
          <a:pPr lvl="0" algn="ctr" defTabSz="889000">
            <a:lnSpc>
              <a:spcPct val="90000"/>
            </a:lnSpc>
            <a:spcBef>
              <a:spcPct val="0"/>
            </a:spcBef>
            <a:spcAft>
              <a:spcPct val="35000"/>
            </a:spcAft>
          </a:pPr>
          <a:r>
            <a:rPr lang="es-PE" sz="2000" kern="1200" dirty="0" smtClean="0"/>
            <a:t>Orientación legal para interponer denuncia  </a:t>
          </a:r>
          <a:endParaRPr lang="es-PE" sz="2000" kern="1200" dirty="0"/>
        </a:p>
      </dsp:txBody>
      <dsp:txXfrm>
        <a:off x="99337" y="4062743"/>
        <a:ext cx="3656113" cy="2281123"/>
      </dsp:txXfrm>
    </dsp:sp>
    <dsp:sp modelId="{D1DC4094-72B9-45D4-A95C-D7F65A968383}">
      <dsp:nvSpPr>
        <dsp:cNvPr id="0" name=""/>
        <dsp:cNvSpPr/>
      </dsp:nvSpPr>
      <dsp:spPr>
        <a:xfrm>
          <a:off x="4080851" y="4078856"/>
          <a:ext cx="3798051" cy="22672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Riesgo moderado:</a:t>
          </a:r>
        </a:p>
        <a:p>
          <a:pPr lvl="0" algn="ctr" defTabSz="889000">
            <a:lnSpc>
              <a:spcPct val="90000"/>
            </a:lnSpc>
            <a:spcBef>
              <a:spcPct val="0"/>
            </a:spcBef>
            <a:spcAft>
              <a:spcPct val="35000"/>
            </a:spcAft>
          </a:pPr>
          <a:r>
            <a:rPr lang="es-PE" sz="1800" kern="1200" dirty="0" smtClean="0"/>
            <a:t>Comunica a las autoridades competentes </a:t>
          </a:r>
        </a:p>
        <a:p>
          <a:pPr lvl="0" algn="ctr" defTabSz="889000">
            <a:lnSpc>
              <a:spcPct val="90000"/>
            </a:lnSpc>
            <a:spcBef>
              <a:spcPct val="0"/>
            </a:spcBef>
            <a:spcAft>
              <a:spcPct val="35000"/>
            </a:spcAft>
          </a:pPr>
          <a:r>
            <a:rPr lang="es-PE" sz="1800" kern="1200" dirty="0" smtClean="0"/>
            <a:t>Apoya a contactarse con sus familiares –</a:t>
          </a:r>
          <a:r>
            <a:rPr lang="es-PE" sz="2400" kern="1200" dirty="0" smtClean="0"/>
            <a:t>Subdirección de Asistencia legal.</a:t>
          </a:r>
        </a:p>
        <a:p>
          <a:pPr lvl="0" algn="ctr" defTabSz="889000">
            <a:lnSpc>
              <a:spcPct val="90000"/>
            </a:lnSpc>
            <a:spcBef>
              <a:spcPct val="0"/>
            </a:spcBef>
            <a:spcAft>
              <a:spcPct val="35000"/>
            </a:spcAft>
          </a:pPr>
          <a:r>
            <a:rPr lang="es-PE" sz="1800" kern="1200" dirty="0" smtClean="0"/>
            <a:t>Orientación legal.</a:t>
          </a:r>
          <a:endParaRPr lang="es-PE" sz="1800" kern="1200" dirty="0"/>
        </a:p>
      </dsp:txBody>
      <dsp:txXfrm>
        <a:off x="4147257" y="4145262"/>
        <a:ext cx="3665239" cy="2134452"/>
      </dsp:txXfrm>
    </dsp:sp>
    <dsp:sp modelId="{8ADA0781-956C-454F-8B9F-CA8600579EB4}">
      <dsp:nvSpPr>
        <dsp:cNvPr id="0" name=""/>
        <dsp:cNvSpPr/>
      </dsp:nvSpPr>
      <dsp:spPr>
        <a:xfrm>
          <a:off x="8119147" y="2208092"/>
          <a:ext cx="3812924" cy="1996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b="1" kern="1200" dirty="0" smtClean="0"/>
            <a:t>En caso de mujer extranjera</a:t>
          </a:r>
          <a:r>
            <a:rPr lang="es-PE" sz="2300" kern="1200" dirty="0" smtClean="0"/>
            <a:t>:</a:t>
          </a:r>
        </a:p>
        <a:p>
          <a:pPr lvl="0" algn="ctr" defTabSz="1066800">
            <a:lnSpc>
              <a:spcPct val="90000"/>
            </a:lnSpc>
            <a:spcBef>
              <a:spcPct val="0"/>
            </a:spcBef>
            <a:spcAft>
              <a:spcPct val="35000"/>
            </a:spcAft>
          </a:pPr>
          <a:r>
            <a:rPr lang="es-PE" sz="2300" b="1" kern="1200" dirty="0" smtClean="0"/>
            <a:t>Migraciones y el Ministerio de Relaciones Exteriores </a:t>
          </a:r>
          <a:r>
            <a:rPr lang="es-PE" sz="2300" kern="1200" dirty="0" smtClean="0"/>
            <a:t>pone en conocimiento las autoridades competentes. </a:t>
          </a:r>
          <a:endParaRPr lang="es-PE" sz="2300" kern="1200" dirty="0"/>
        </a:p>
      </dsp:txBody>
      <dsp:txXfrm>
        <a:off x="8177619" y="2266564"/>
        <a:ext cx="3695980" cy="1879432"/>
      </dsp:txXfrm>
    </dsp:sp>
    <dsp:sp modelId="{1676730A-69B1-421E-999B-4BDD5BD23F9F}">
      <dsp:nvSpPr>
        <dsp:cNvPr id="0" name=""/>
        <dsp:cNvSpPr/>
      </dsp:nvSpPr>
      <dsp:spPr>
        <a:xfrm>
          <a:off x="8119147" y="4412530"/>
          <a:ext cx="3812924" cy="1996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b="1" kern="1200" dirty="0" smtClean="0"/>
            <a:t>Riesgo severo</a:t>
          </a:r>
          <a:r>
            <a:rPr lang="es-PE" sz="2200" kern="1200" dirty="0" smtClean="0"/>
            <a:t>:</a:t>
          </a:r>
        </a:p>
        <a:p>
          <a:pPr lvl="0" algn="ctr" defTabSz="977900">
            <a:lnSpc>
              <a:spcPct val="90000"/>
            </a:lnSpc>
            <a:spcBef>
              <a:spcPct val="0"/>
            </a:spcBef>
            <a:spcAft>
              <a:spcPct val="35000"/>
            </a:spcAft>
          </a:pPr>
          <a:r>
            <a:rPr lang="es-PE" sz="2200" kern="1200" dirty="0" smtClean="0"/>
            <a:t>Gestiona el traslado a hogar refugio o Repatriación </a:t>
          </a:r>
          <a:r>
            <a:rPr lang="es-PE" sz="2200" b="1" kern="1200" dirty="0" smtClean="0"/>
            <a:t>(Programa de Asistencia Humanitaria</a:t>
          </a:r>
          <a:r>
            <a:rPr lang="es-PE" sz="2200" kern="1200" dirty="0" smtClean="0"/>
            <a:t>)  </a:t>
          </a:r>
          <a:endParaRPr lang="es-PE" sz="2200" kern="1200" dirty="0"/>
        </a:p>
      </dsp:txBody>
      <dsp:txXfrm>
        <a:off x="8177619" y="4471002"/>
        <a:ext cx="3695980" cy="187943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11939-9EB7-4F81-A103-7AA1C7181957}">
      <dsp:nvSpPr>
        <dsp:cNvPr id="0" name=""/>
        <dsp:cNvSpPr/>
      </dsp:nvSpPr>
      <dsp:spPr>
        <a:xfrm>
          <a:off x="158576" y="629309"/>
          <a:ext cx="3777615" cy="11805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595" tIns="68580" rIns="68580" bIns="68580" numCol="1" spcCol="1270" anchor="ctr" anchorCtr="0">
          <a:noAutofit/>
        </a:bodyPr>
        <a:lstStyle/>
        <a:p>
          <a:pPr lvl="0" algn="l" defTabSz="800100">
            <a:lnSpc>
              <a:spcPct val="90000"/>
            </a:lnSpc>
            <a:spcBef>
              <a:spcPct val="0"/>
            </a:spcBef>
            <a:spcAft>
              <a:spcPct val="35000"/>
            </a:spcAft>
          </a:pPr>
          <a:r>
            <a:rPr lang="es-PE" sz="1800" b="1" kern="1200" dirty="0" smtClean="0"/>
            <a:t>Determinará la situación jurídica </a:t>
          </a:r>
          <a:r>
            <a:rPr lang="es-PE" sz="1600" b="1" kern="1200" dirty="0" smtClean="0"/>
            <a:t>del procesado </a:t>
          </a:r>
          <a:r>
            <a:rPr lang="es-PE" sz="1600" kern="1200" dirty="0" smtClean="0"/>
            <a:t>imponiendo </a:t>
          </a:r>
          <a:r>
            <a:rPr lang="es-PE" sz="2000" b="1" kern="1200" dirty="0" smtClean="0"/>
            <a:t>prisión preventiva</a:t>
          </a:r>
          <a:r>
            <a:rPr lang="es-PE" sz="1600" b="1" kern="1200" dirty="0" smtClean="0"/>
            <a:t> o la medida de coerción </a:t>
          </a:r>
          <a:r>
            <a:rPr lang="es-PE" sz="1600" kern="1200" dirty="0" smtClean="0"/>
            <a:t>personal que corresponda</a:t>
          </a:r>
          <a:endParaRPr lang="es-PE" sz="1600" kern="1200" dirty="0"/>
        </a:p>
      </dsp:txBody>
      <dsp:txXfrm>
        <a:off x="158576" y="629309"/>
        <a:ext cx="3777615" cy="1180504"/>
      </dsp:txXfrm>
    </dsp:sp>
    <dsp:sp modelId="{53164F00-FBFB-4750-9D1B-138FF7C46CD0}">
      <dsp:nvSpPr>
        <dsp:cNvPr id="0" name=""/>
        <dsp:cNvSpPr/>
      </dsp:nvSpPr>
      <dsp:spPr>
        <a:xfrm>
          <a:off x="1176" y="458792"/>
          <a:ext cx="826353" cy="123953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989468-5C37-4BC5-9D2D-06B18C584C38}">
      <dsp:nvSpPr>
        <dsp:cNvPr id="0" name=""/>
        <dsp:cNvSpPr/>
      </dsp:nvSpPr>
      <dsp:spPr>
        <a:xfrm>
          <a:off x="4285893" y="629309"/>
          <a:ext cx="3777615" cy="11805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595" tIns="76200" rIns="76200" bIns="76200" numCol="1" spcCol="1270" anchor="ctr" anchorCtr="0">
          <a:noAutofit/>
        </a:bodyPr>
        <a:lstStyle/>
        <a:p>
          <a:pPr lvl="0" algn="l" defTabSz="889000">
            <a:lnSpc>
              <a:spcPct val="90000"/>
            </a:lnSpc>
            <a:spcBef>
              <a:spcPct val="0"/>
            </a:spcBef>
            <a:spcAft>
              <a:spcPct val="35000"/>
            </a:spcAft>
          </a:pPr>
          <a:r>
            <a:rPr lang="es-PE" sz="2000" b="1" kern="1200" dirty="0" smtClean="0"/>
            <a:t>videoconferencia </a:t>
          </a:r>
          <a:r>
            <a:rPr lang="es-PE" sz="2000" kern="1200" dirty="0" smtClean="0"/>
            <a:t>como medida de protección </a:t>
          </a:r>
          <a:r>
            <a:rPr lang="es-PE" sz="1800" kern="1200" dirty="0" smtClean="0"/>
            <a:t>cuando existan víctimas de Genero y Menores de edad. </a:t>
          </a:r>
          <a:endParaRPr lang="es-PE" sz="1800" kern="1200" dirty="0"/>
        </a:p>
      </dsp:txBody>
      <dsp:txXfrm>
        <a:off x="4285893" y="629309"/>
        <a:ext cx="3777615" cy="1180504"/>
      </dsp:txXfrm>
    </dsp:sp>
    <dsp:sp modelId="{33F07D6D-6D33-4067-AB9E-245D2AB2A555}">
      <dsp:nvSpPr>
        <dsp:cNvPr id="0" name=""/>
        <dsp:cNvSpPr/>
      </dsp:nvSpPr>
      <dsp:spPr>
        <a:xfrm>
          <a:off x="4128492" y="458792"/>
          <a:ext cx="826353" cy="123953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8F83E4-D5B9-4E81-A04F-C675C00ED61A}">
      <dsp:nvSpPr>
        <dsp:cNvPr id="0" name=""/>
        <dsp:cNvSpPr/>
      </dsp:nvSpPr>
      <dsp:spPr>
        <a:xfrm>
          <a:off x="155531" y="4503891"/>
          <a:ext cx="3777615" cy="11805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595" tIns="76200" rIns="76200" bIns="76200" numCol="1" spcCol="1270" anchor="ctr" anchorCtr="0">
          <a:noAutofit/>
        </a:bodyPr>
        <a:lstStyle/>
        <a:p>
          <a:pPr lvl="0" algn="l" defTabSz="889000">
            <a:lnSpc>
              <a:spcPct val="90000"/>
            </a:lnSpc>
            <a:spcBef>
              <a:spcPct val="0"/>
            </a:spcBef>
            <a:spcAft>
              <a:spcPct val="35000"/>
            </a:spcAft>
          </a:pPr>
          <a:r>
            <a:rPr lang="es-PE" sz="2000" kern="1200" dirty="0" smtClean="0"/>
            <a:t>Podrá disponer las </a:t>
          </a:r>
          <a:r>
            <a:rPr lang="es-PE" sz="2000" b="1" kern="1200" dirty="0" smtClean="0"/>
            <a:t>medidas de protección y cautelares </a:t>
          </a:r>
          <a:r>
            <a:rPr lang="es-PE" sz="2000" kern="1200" dirty="0" smtClean="0"/>
            <a:t>contenidas en la Ley N° 30364 en Violencia</a:t>
          </a:r>
          <a:endParaRPr lang="es-PE" sz="2000" kern="1200" dirty="0"/>
        </a:p>
      </dsp:txBody>
      <dsp:txXfrm>
        <a:off x="155531" y="4503891"/>
        <a:ext cx="3777615" cy="1180504"/>
      </dsp:txXfrm>
    </dsp:sp>
    <dsp:sp modelId="{01CF52D1-9088-451A-ACF9-DCD39E7A0D76}">
      <dsp:nvSpPr>
        <dsp:cNvPr id="0" name=""/>
        <dsp:cNvSpPr/>
      </dsp:nvSpPr>
      <dsp:spPr>
        <a:xfrm>
          <a:off x="0" y="4313755"/>
          <a:ext cx="826353" cy="123953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9130E1-51D9-4689-AEBA-2B14E3082F1D}">
      <dsp:nvSpPr>
        <dsp:cNvPr id="0" name=""/>
        <dsp:cNvSpPr/>
      </dsp:nvSpPr>
      <dsp:spPr>
        <a:xfrm>
          <a:off x="158576" y="2474062"/>
          <a:ext cx="3777615" cy="11805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595" tIns="68580" rIns="68580" bIns="68580" numCol="1" spcCol="1270" anchor="ctr" anchorCtr="0">
          <a:noAutofit/>
        </a:bodyPr>
        <a:lstStyle/>
        <a:p>
          <a:pPr lvl="0" algn="l" defTabSz="800100">
            <a:lnSpc>
              <a:spcPct val="90000"/>
            </a:lnSpc>
            <a:spcBef>
              <a:spcPct val="0"/>
            </a:spcBef>
            <a:spcAft>
              <a:spcPct val="35000"/>
            </a:spcAft>
          </a:pPr>
          <a:r>
            <a:rPr lang="es-PE" sz="1800" kern="1200" dirty="0" smtClean="0"/>
            <a:t>Pueden ser </a:t>
          </a:r>
          <a:r>
            <a:rPr lang="es-PE" sz="1800" b="1" i="0" kern="1200" dirty="0" smtClean="0"/>
            <a:t>modificadas de oficio o a pedido de parte</a:t>
          </a:r>
          <a:r>
            <a:rPr lang="es-PE" sz="1800" kern="1200" dirty="0" smtClean="0"/>
            <a:t> cuando se produzcan hechos nuevos</a:t>
          </a:r>
          <a:endParaRPr lang="es-PE" sz="1600" kern="1200" dirty="0"/>
        </a:p>
      </dsp:txBody>
      <dsp:txXfrm>
        <a:off x="158576" y="2474062"/>
        <a:ext cx="3777615" cy="1180504"/>
      </dsp:txXfrm>
    </dsp:sp>
    <dsp:sp modelId="{33FB027C-9AF0-45E6-8BDD-EADCBCFE7EEB}">
      <dsp:nvSpPr>
        <dsp:cNvPr id="0" name=""/>
        <dsp:cNvSpPr/>
      </dsp:nvSpPr>
      <dsp:spPr>
        <a:xfrm>
          <a:off x="1176" y="2303545"/>
          <a:ext cx="826353" cy="123953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52EB0-6DA6-4C38-9DE7-8B7BE73716AB}">
      <dsp:nvSpPr>
        <dsp:cNvPr id="0" name=""/>
        <dsp:cNvSpPr/>
      </dsp:nvSpPr>
      <dsp:spPr>
        <a:xfrm>
          <a:off x="4285893" y="2474062"/>
          <a:ext cx="3777615" cy="11805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595" tIns="68580" rIns="68580" bIns="68580" numCol="1" spcCol="1270" anchor="ctr" anchorCtr="0">
          <a:noAutofit/>
        </a:bodyPr>
        <a:lstStyle/>
        <a:p>
          <a:pPr lvl="0" algn="l" defTabSz="800100">
            <a:lnSpc>
              <a:spcPct val="90000"/>
            </a:lnSpc>
            <a:spcBef>
              <a:spcPct val="0"/>
            </a:spcBef>
            <a:spcAft>
              <a:spcPct val="35000"/>
            </a:spcAft>
          </a:pPr>
          <a:r>
            <a:rPr lang="es-PE" sz="1800" kern="1200" dirty="0" smtClean="0"/>
            <a:t>Emite en la </a:t>
          </a:r>
          <a:r>
            <a:rPr lang="es-PE" sz="1800" b="1" kern="1200" dirty="0" smtClean="0"/>
            <a:t>sentencia condenatoria la pena o medida de seguridad</a:t>
          </a:r>
          <a:r>
            <a:rPr lang="es-PE" sz="1800" kern="1200" dirty="0" smtClean="0"/>
            <a:t> que correspondan</a:t>
          </a:r>
          <a:endParaRPr lang="es-PE" sz="1800" kern="1200" dirty="0"/>
        </a:p>
      </dsp:txBody>
      <dsp:txXfrm>
        <a:off x="4285893" y="2474062"/>
        <a:ext cx="3777615" cy="1180504"/>
      </dsp:txXfrm>
    </dsp:sp>
    <dsp:sp modelId="{4648DB23-F4E9-4D69-8D66-7568855CD8E2}">
      <dsp:nvSpPr>
        <dsp:cNvPr id="0" name=""/>
        <dsp:cNvSpPr/>
      </dsp:nvSpPr>
      <dsp:spPr>
        <a:xfrm>
          <a:off x="4128492" y="2303545"/>
          <a:ext cx="826353" cy="123953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CFB11D-CF29-4428-98DD-73B699694167}">
      <dsp:nvSpPr>
        <dsp:cNvPr id="0" name=""/>
        <dsp:cNvSpPr/>
      </dsp:nvSpPr>
      <dsp:spPr>
        <a:xfrm>
          <a:off x="8413209" y="1944916"/>
          <a:ext cx="3777615" cy="206827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595" tIns="60960" rIns="60960" bIns="60960" numCol="1" spcCol="1270" anchor="ctr" anchorCtr="0">
          <a:noAutofit/>
        </a:bodyPr>
        <a:lstStyle/>
        <a:p>
          <a:pPr lvl="0" algn="l" defTabSz="711200">
            <a:lnSpc>
              <a:spcPct val="90000"/>
            </a:lnSpc>
            <a:spcBef>
              <a:spcPct val="0"/>
            </a:spcBef>
            <a:spcAft>
              <a:spcPct val="35000"/>
            </a:spcAft>
          </a:pPr>
          <a:r>
            <a:rPr lang="es-PE" sz="1600" b="1" kern="1200" dirty="0" smtClean="0"/>
            <a:t>Siempre que resguarde la integridad física de las víctimas, reparación de los daños ocasionados, así como a la</a:t>
          </a:r>
        </a:p>
        <a:p>
          <a:pPr lvl="0" algn="l" defTabSz="711200">
            <a:lnSpc>
              <a:spcPct val="90000"/>
            </a:lnSpc>
            <a:spcBef>
              <a:spcPct val="0"/>
            </a:spcBef>
            <a:spcAft>
              <a:spcPct val="35000"/>
            </a:spcAft>
          </a:pPr>
          <a:r>
            <a:rPr lang="es-PE" sz="1600" b="1" kern="1200" dirty="0" smtClean="0"/>
            <a:t>prevención de futuros actos lesivos  y la rehabilitación social del agente</a:t>
          </a:r>
          <a:endParaRPr lang="es-PE" sz="1400" kern="1200" dirty="0"/>
        </a:p>
      </dsp:txBody>
      <dsp:txXfrm>
        <a:off x="8413209" y="1944916"/>
        <a:ext cx="3777615" cy="2068279"/>
      </dsp:txXfrm>
    </dsp:sp>
    <dsp:sp modelId="{8FEAD11D-8783-41CB-B85F-32BF4011F2AC}">
      <dsp:nvSpPr>
        <dsp:cNvPr id="0" name=""/>
        <dsp:cNvSpPr/>
      </dsp:nvSpPr>
      <dsp:spPr>
        <a:xfrm>
          <a:off x="8255808" y="2218286"/>
          <a:ext cx="826353" cy="123953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B908D-A820-46BC-A10E-D0FCDB280AF5}">
      <dsp:nvSpPr>
        <dsp:cNvPr id="0" name=""/>
        <dsp:cNvSpPr/>
      </dsp:nvSpPr>
      <dsp:spPr>
        <a:xfrm>
          <a:off x="4285893" y="4318815"/>
          <a:ext cx="3777615" cy="11805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595" tIns="68580" rIns="68580" bIns="68580" numCol="1" spcCol="1270" anchor="ctr" anchorCtr="0">
          <a:noAutofit/>
        </a:bodyPr>
        <a:lstStyle/>
        <a:p>
          <a:pPr lvl="0" algn="l" defTabSz="800100">
            <a:lnSpc>
              <a:spcPct val="90000"/>
            </a:lnSpc>
            <a:spcBef>
              <a:spcPct val="0"/>
            </a:spcBef>
            <a:spcAft>
              <a:spcPct val="35000"/>
            </a:spcAft>
          </a:pPr>
          <a:r>
            <a:rPr lang="es-PE" sz="1800" kern="1200" dirty="0" smtClean="0"/>
            <a:t>En casos proceda la </a:t>
          </a:r>
          <a:r>
            <a:rPr lang="es-PE" sz="1800" b="1" kern="1200" dirty="0" smtClean="0"/>
            <a:t>suspensión de la ejecución de la pena</a:t>
          </a:r>
          <a:r>
            <a:rPr lang="es-PE" sz="1800" kern="1200" dirty="0" smtClean="0"/>
            <a:t>.</a:t>
          </a:r>
          <a:endParaRPr lang="es-PE" sz="1800" kern="1200" dirty="0"/>
        </a:p>
      </dsp:txBody>
      <dsp:txXfrm>
        <a:off x="4285893" y="4318815"/>
        <a:ext cx="3777615" cy="1180504"/>
      </dsp:txXfrm>
    </dsp:sp>
    <dsp:sp modelId="{E03E88B1-2207-4B05-96DF-AAB9D9D6E2F1}">
      <dsp:nvSpPr>
        <dsp:cNvPr id="0" name=""/>
        <dsp:cNvSpPr/>
      </dsp:nvSpPr>
      <dsp:spPr>
        <a:xfrm>
          <a:off x="4128492" y="4148298"/>
          <a:ext cx="826353" cy="123953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3A917-A9E4-4A61-A8D2-2371DC3FFF6B}">
      <dsp:nvSpPr>
        <dsp:cNvPr id="0" name=""/>
        <dsp:cNvSpPr/>
      </dsp:nvSpPr>
      <dsp:spPr>
        <a:xfrm>
          <a:off x="1289149" y="3386"/>
          <a:ext cx="4577953" cy="274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PE" sz="3200" kern="1200" dirty="0" smtClean="0"/>
            <a:t>Dicta </a:t>
          </a:r>
          <a:r>
            <a:rPr lang="es-PE" sz="3200" b="1" kern="1200" dirty="0" smtClean="0"/>
            <a:t>medidas de protección y cautelares en todas las etapas del proceso.</a:t>
          </a:r>
        </a:p>
      </dsp:txBody>
      <dsp:txXfrm>
        <a:off x="1289149" y="3386"/>
        <a:ext cx="4577953" cy="2746772"/>
      </dsp:txXfrm>
    </dsp:sp>
    <dsp:sp modelId="{B140F368-BE83-4E79-8D17-F085317E8B06}">
      <dsp:nvSpPr>
        <dsp:cNvPr id="0" name=""/>
        <dsp:cNvSpPr/>
      </dsp:nvSpPr>
      <dsp:spPr>
        <a:xfrm>
          <a:off x="6324898" y="3386"/>
          <a:ext cx="4577953" cy="274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PE" sz="3200" kern="1200" dirty="0" smtClean="0"/>
            <a:t>En caso de reincidencia y habitualidad de faltas, la sanción será PPL</a:t>
          </a:r>
          <a:endParaRPr lang="es-PE" sz="3200" kern="1200" dirty="0"/>
        </a:p>
      </dsp:txBody>
      <dsp:txXfrm>
        <a:off x="6324898" y="3386"/>
        <a:ext cx="4577953" cy="2746772"/>
      </dsp:txXfrm>
    </dsp:sp>
    <dsp:sp modelId="{BEA2F187-1B70-4E95-B03B-1CEFFF728CAC}">
      <dsp:nvSpPr>
        <dsp:cNvPr id="0" name=""/>
        <dsp:cNvSpPr/>
      </dsp:nvSpPr>
      <dsp:spPr>
        <a:xfrm>
          <a:off x="3807023" y="3207954"/>
          <a:ext cx="4577953" cy="274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PE" sz="3200" kern="1200" dirty="0" smtClean="0"/>
            <a:t>Emite en la </a:t>
          </a:r>
          <a:r>
            <a:rPr lang="es-PE" sz="3200" b="1" kern="1200" dirty="0" smtClean="0"/>
            <a:t>sentencia condenatoria mas idónea para evitar futuros actos lesivos.</a:t>
          </a:r>
        </a:p>
      </dsp:txBody>
      <dsp:txXfrm>
        <a:off x="3807023" y="3207954"/>
        <a:ext cx="4577953" cy="2746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D996B-C142-450E-834A-7AE5E35AE5A4}">
      <dsp:nvSpPr>
        <dsp:cNvPr id="0" name=""/>
        <dsp:cNvSpPr/>
      </dsp:nvSpPr>
      <dsp:spPr>
        <a:xfrm>
          <a:off x="4993786" y="2418"/>
          <a:ext cx="1925385" cy="1251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t>Principio de interés superior del niño</a:t>
          </a:r>
          <a:endParaRPr lang="es-PE" sz="1800" kern="1200" dirty="0"/>
        </a:p>
      </dsp:txBody>
      <dsp:txXfrm>
        <a:off x="5054879" y="63511"/>
        <a:ext cx="1803199" cy="1129314"/>
      </dsp:txXfrm>
    </dsp:sp>
    <dsp:sp modelId="{27102B73-A3C4-4309-9B9D-1B5CA2913CAB}">
      <dsp:nvSpPr>
        <dsp:cNvPr id="0" name=""/>
        <dsp:cNvSpPr/>
      </dsp:nvSpPr>
      <dsp:spPr>
        <a:xfrm>
          <a:off x="3454133" y="628169"/>
          <a:ext cx="5004691" cy="5004691"/>
        </a:xfrm>
        <a:custGeom>
          <a:avLst/>
          <a:gdLst/>
          <a:ahLst/>
          <a:cxnLst/>
          <a:rect l="0" t="0" r="0" b="0"/>
          <a:pathLst>
            <a:path>
              <a:moveTo>
                <a:pt x="3478290" y="198161"/>
              </a:moveTo>
              <a:arcTo wR="2502345" hR="2502345" stAng="17577314" swAng="19633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6D8D8F-05A9-4C1E-B178-CA7D93B9E203}">
      <dsp:nvSpPr>
        <dsp:cNvPr id="0" name=""/>
        <dsp:cNvSpPr/>
      </dsp:nvSpPr>
      <dsp:spPr>
        <a:xfrm>
          <a:off x="7373658" y="1731497"/>
          <a:ext cx="1925385" cy="1251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t>Principio de debida diligencia </a:t>
          </a:r>
          <a:endParaRPr lang="es-PE" sz="1800" kern="1200" dirty="0"/>
        </a:p>
      </dsp:txBody>
      <dsp:txXfrm>
        <a:off x="7434751" y="1792590"/>
        <a:ext cx="1803199" cy="1129314"/>
      </dsp:txXfrm>
    </dsp:sp>
    <dsp:sp modelId="{65D5A15B-F483-4BBB-BFBB-344F0EB54F8F}">
      <dsp:nvSpPr>
        <dsp:cNvPr id="0" name=""/>
        <dsp:cNvSpPr/>
      </dsp:nvSpPr>
      <dsp:spPr>
        <a:xfrm>
          <a:off x="3454133" y="628169"/>
          <a:ext cx="5004691" cy="5004691"/>
        </a:xfrm>
        <a:custGeom>
          <a:avLst/>
          <a:gdLst/>
          <a:ahLst/>
          <a:cxnLst/>
          <a:rect l="0" t="0" r="0" b="0"/>
          <a:pathLst>
            <a:path>
              <a:moveTo>
                <a:pt x="5001233" y="2370834"/>
              </a:moveTo>
              <a:arcTo wR="2502345" hR="2502345" stAng="21419245" swAng="21977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835AB6-1FB8-477D-820C-B0BD5AE194E5}">
      <dsp:nvSpPr>
        <dsp:cNvPr id="0" name=""/>
        <dsp:cNvSpPr/>
      </dsp:nvSpPr>
      <dsp:spPr>
        <a:xfrm>
          <a:off x="6464628" y="4529205"/>
          <a:ext cx="1925385" cy="1251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t>Principio de sencillez y oralidad</a:t>
          </a:r>
          <a:endParaRPr lang="es-PE" sz="1800" kern="1200" dirty="0"/>
        </a:p>
      </dsp:txBody>
      <dsp:txXfrm>
        <a:off x="6525721" y="4590298"/>
        <a:ext cx="1803199" cy="1129314"/>
      </dsp:txXfrm>
    </dsp:sp>
    <dsp:sp modelId="{B26955FD-28E6-4152-B779-C199FCD1942A}">
      <dsp:nvSpPr>
        <dsp:cNvPr id="0" name=""/>
        <dsp:cNvSpPr/>
      </dsp:nvSpPr>
      <dsp:spPr>
        <a:xfrm>
          <a:off x="3454133" y="628169"/>
          <a:ext cx="5004691" cy="5004691"/>
        </a:xfrm>
        <a:custGeom>
          <a:avLst/>
          <a:gdLst/>
          <a:ahLst/>
          <a:cxnLst/>
          <a:rect l="0" t="0" r="0" b="0"/>
          <a:pathLst>
            <a:path>
              <a:moveTo>
                <a:pt x="3000540" y="4954597"/>
              </a:moveTo>
              <a:arcTo wR="2502345" hR="2502345" stAng="4710972" swAng="137805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29349D-94BE-4795-8099-04F96E4A3818}">
      <dsp:nvSpPr>
        <dsp:cNvPr id="0" name=""/>
        <dsp:cNvSpPr/>
      </dsp:nvSpPr>
      <dsp:spPr>
        <a:xfrm>
          <a:off x="3522944" y="4529205"/>
          <a:ext cx="1925385" cy="1251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t>Principio de razonabilidad y proporcionalidad</a:t>
          </a:r>
          <a:endParaRPr lang="es-PE" sz="1800" kern="1200" dirty="0"/>
        </a:p>
      </dsp:txBody>
      <dsp:txXfrm>
        <a:off x="3584037" y="4590298"/>
        <a:ext cx="1803199" cy="1129314"/>
      </dsp:txXfrm>
    </dsp:sp>
    <dsp:sp modelId="{9DE922DC-B50B-4E8A-A991-893BEB784B86}">
      <dsp:nvSpPr>
        <dsp:cNvPr id="0" name=""/>
        <dsp:cNvSpPr/>
      </dsp:nvSpPr>
      <dsp:spPr>
        <a:xfrm>
          <a:off x="3454133" y="628169"/>
          <a:ext cx="5004691" cy="5004691"/>
        </a:xfrm>
        <a:custGeom>
          <a:avLst/>
          <a:gdLst/>
          <a:ahLst/>
          <a:cxnLst/>
          <a:rect l="0" t="0" r="0" b="0"/>
          <a:pathLst>
            <a:path>
              <a:moveTo>
                <a:pt x="418482" y="3887715"/>
              </a:moveTo>
              <a:arcTo wR="2502345" hR="2502345" stAng="8783023" swAng="21977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5D51F8-733C-4912-8989-23FDEDA8231F}">
      <dsp:nvSpPr>
        <dsp:cNvPr id="0" name=""/>
        <dsp:cNvSpPr/>
      </dsp:nvSpPr>
      <dsp:spPr>
        <a:xfrm>
          <a:off x="2613913" y="1731497"/>
          <a:ext cx="1925385" cy="1251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t>Principio de igualdad y no discriminación</a:t>
          </a:r>
          <a:endParaRPr lang="es-PE" sz="1800" kern="1200" dirty="0"/>
        </a:p>
      </dsp:txBody>
      <dsp:txXfrm>
        <a:off x="2675006" y="1792590"/>
        <a:ext cx="1803199" cy="1129314"/>
      </dsp:txXfrm>
    </dsp:sp>
    <dsp:sp modelId="{5106CB42-62D2-41F0-8198-647A3FE22974}">
      <dsp:nvSpPr>
        <dsp:cNvPr id="0" name=""/>
        <dsp:cNvSpPr/>
      </dsp:nvSpPr>
      <dsp:spPr>
        <a:xfrm>
          <a:off x="3454133" y="628169"/>
          <a:ext cx="5004691" cy="5004691"/>
        </a:xfrm>
        <a:custGeom>
          <a:avLst/>
          <a:gdLst/>
          <a:ahLst/>
          <a:cxnLst/>
          <a:rect l="0" t="0" r="0" b="0"/>
          <a:pathLst>
            <a:path>
              <a:moveTo>
                <a:pt x="435691" y="1091433"/>
              </a:moveTo>
              <a:arcTo wR="2502345" hR="2502345" stAng="12859289" swAng="19633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46978-7254-4BC4-847F-7828037E69B6}">
      <dsp:nvSpPr>
        <dsp:cNvPr id="0" name=""/>
        <dsp:cNvSpPr/>
      </dsp:nvSpPr>
      <dsp:spPr>
        <a:xfrm>
          <a:off x="8883" y="0"/>
          <a:ext cx="3591877" cy="5480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b="1" kern="1200" dirty="0" smtClean="0"/>
            <a:t>FEMINICIDIO INTIMO</a:t>
          </a:r>
        </a:p>
        <a:p>
          <a:pPr lvl="0" algn="ctr" defTabSz="1066800">
            <a:lnSpc>
              <a:spcPct val="90000"/>
            </a:lnSpc>
            <a:spcBef>
              <a:spcPct val="0"/>
            </a:spcBef>
            <a:spcAft>
              <a:spcPct val="35000"/>
            </a:spcAft>
          </a:pPr>
          <a:r>
            <a:rPr lang="es-PE" sz="2400" kern="1200" dirty="0" smtClean="0"/>
            <a:t>Es el asesinato cometido por un hombre con quien la víctima tenía o había tenido una relación o vínculo íntimo: marido, exmarido, novio, exnovio o amante. Se incluye el supuesto del amigo que asesina a una mujer -amiga o conocida- que rechazó entablar una relación íntima con este</a:t>
          </a:r>
          <a:endParaRPr lang="es-PE" sz="2400" kern="1200" dirty="0"/>
        </a:p>
      </dsp:txBody>
      <dsp:txXfrm>
        <a:off x="114085" y="105202"/>
        <a:ext cx="3381473" cy="5270352"/>
      </dsp:txXfrm>
    </dsp:sp>
    <dsp:sp modelId="{5058D0CE-2828-48A0-AB1F-E96814481729}">
      <dsp:nvSpPr>
        <dsp:cNvPr id="0" name=""/>
        <dsp:cNvSpPr/>
      </dsp:nvSpPr>
      <dsp:spPr>
        <a:xfrm>
          <a:off x="4204196" y="0"/>
          <a:ext cx="3591877" cy="5480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FEMINICIDIO NO INTIMO</a:t>
          </a:r>
          <a:endParaRPr lang="es-PE" sz="2000" kern="1200" dirty="0" smtClean="0"/>
        </a:p>
        <a:p>
          <a:pPr lvl="0" algn="just" defTabSz="889000">
            <a:lnSpc>
              <a:spcPct val="90000"/>
            </a:lnSpc>
            <a:spcBef>
              <a:spcPct val="0"/>
            </a:spcBef>
            <a:spcAft>
              <a:spcPct val="35000"/>
            </a:spcAft>
          </a:pPr>
          <a:r>
            <a:rPr lang="es-PE" sz="2000" kern="1200" dirty="0" smtClean="0"/>
            <a:t>Aquel asesinato cometido por un hombre desconocido con quien la víctima no tenía ningún tipo de relación: violencia o agresión sexual que culmina en asesinato de una mujer a manos de un extraño. También el caso del vecino que mata a su vecina sin que existiera entre ambos algún tipo de relación o vínculo.</a:t>
          </a:r>
          <a:endParaRPr lang="es-PE" sz="2000" kern="1200" dirty="0"/>
        </a:p>
      </dsp:txBody>
      <dsp:txXfrm>
        <a:off x="4309398" y="105202"/>
        <a:ext cx="3381473" cy="5270352"/>
      </dsp:txXfrm>
    </dsp:sp>
    <dsp:sp modelId="{3E1DC88A-8671-4CB7-B348-E34E4CA7B11C}">
      <dsp:nvSpPr>
        <dsp:cNvPr id="0" name=""/>
        <dsp:cNvSpPr/>
      </dsp:nvSpPr>
      <dsp:spPr>
        <a:xfrm>
          <a:off x="8399509" y="0"/>
          <a:ext cx="3591877" cy="5480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1" kern="1200" dirty="0" smtClean="0"/>
            <a:t>FEMINICIDIO POR CONEXIÓN</a:t>
          </a:r>
        </a:p>
        <a:p>
          <a:pPr lvl="0" algn="just" defTabSz="800100">
            <a:lnSpc>
              <a:spcPct val="90000"/>
            </a:lnSpc>
            <a:spcBef>
              <a:spcPct val="0"/>
            </a:spcBef>
            <a:spcAft>
              <a:spcPct val="35000"/>
            </a:spcAft>
          </a:pPr>
          <a:r>
            <a:rPr lang="es-PE" sz="2000" kern="1200" dirty="0" smtClean="0"/>
            <a:t>Cuando una mujer es asesinada “en la línea de fuego” de un hombre que intenta o mata a otra mujer. Puede tratarse de una amiga, una pariente de la víctima, madre, hija u otra; o una mujer extraña que se encontraba en el mismo escenario donde el victimario atacó a la víctima.</a:t>
          </a:r>
          <a:endParaRPr lang="es-PE" sz="2000" kern="1200" dirty="0"/>
        </a:p>
      </dsp:txBody>
      <dsp:txXfrm>
        <a:off x="8504711" y="105202"/>
        <a:ext cx="3381473" cy="527035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780A7-1B76-4EE6-A3BA-C70EBFF17A1A}">
      <dsp:nvSpPr>
        <dsp:cNvPr id="0" name=""/>
        <dsp:cNvSpPr/>
      </dsp:nvSpPr>
      <dsp:spPr>
        <a:xfrm>
          <a:off x="1589941" y="2257361"/>
          <a:ext cx="1872436" cy="187243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6BA88-0B76-4D9B-8C11-B21D2651CBC0}">
      <dsp:nvSpPr>
        <dsp:cNvPr id="0" name=""/>
        <dsp:cNvSpPr/>
      </dsp:nvSpPr>
      <dsp:spPr>
        <a:xfrm rot="17700000">
          <a:off x="2249703" y="730944"/>
          <a:ext cx="2327646" cy="112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0" bIns="0" numCol="1" spcCol="1270" anchor="ctr" anchorCtr="0">
          <a:noAutofit/>
        </a:bodyPr>
        <a:lstStyle/>
        <a:p>
          <a:pPr lvl="0" algn="l" defTabSz="933450">
            <a:lnSpc>
              <a:spcPct val="90000"/>
            </a:lnSpc>
            <a:spcBef>
              <a:spcPct val="0"/>
            </a:spcBef>
            <a:spcAft>
              <a:spcPct val="35000"/>
            </a:spcAft>
          </a:pPr>
          <a:r>
            <a:rPr lang="es-PE" sz="2100" b="1" kern="1200" dirty="0" smtClean="0"/>
            <a:t>Eficacia del arma o procedimiento del ataque </a:t>
          </a:r>
          <a:endParaRPr lang="es-PE" sz="2100" b="1" kern="1200" dirty="0"/>
        </a:p>
      </dsp:txBody>
      <dsp:txXfrm>
        <a:off x="2249703" y="730944"/>
        <a:ext cx="2327646" cy="1121745"/>
      </dsp:txXfrm>
    </dsp:sp>
    <dsp:sp modelId="{03E88092-75AA-4C4E-81BD-9EF8A7707320}">
      <dsp:nvSpPr>
        <dsp:cNvPr id="0" name=""/>
        <dsp:cNvSpPr/>
      </dsp:nvSpPr>
      <dsp:spPr>
        <a:xfrm>
          <a:off x="3603565" y="2257361"/>
          <a:ext cx="1872436" cy="187243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BE685-1160-4AAD-8FD3-441F6BE11100}">
      <dsp:nvSpPr>
        <dsp:cNvPr id="0" name=""/>
        <dsp:cNvSpPr/>
      </dsp:nvSpPr>
      <dsp:spPr>
        <a:xfrm rot="17700000">
          <a:off x="4263327" y="730944"/>
          <a:ext cx="2327646" cy="112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0" bIns="0" numCol="1" spcCol="1270" anchor="ctr" anchorCtr="0">
          <a:noAutofit/>
        </a:bodyPr>
        <a:lstStyle/>
        <a:p>
          <a:pPr lvl="0" algn="l" defTabSz="933450">
            <a:lnSpc>
              <a:spcPct val="90000"/>
            </a:lnSpc>
            <a:spcBef>
              <a:spcPct val="0"/>
            </a:spcBef>
            <a:spcAft>
              <a:spcPct val="35000"/>
            </a:spcAft>
          </a:pPr>
          <a:r>
            <a:rPr lang="es-PE" sz="2100" b="1" kern="1200" dirty="0" smtClean="0"/>
            <a:t>Vulnerabilidad de la zona atacada del cuerpo de la víctima </a:t>
          </a:r>
          <a:endParaRPr lang="es-PE" sz="2100" b="1" kern="1200" dirty="0"/>
        </a:p>
      </dsp:txBody>
      <dsp:txXfrm>
        <a:off x="4263327" y="730944"/>
        <a:ext cx="2327646" cy="1121745"/>
      </dsp:txXfrm>
    </dsp:sp>
    <dsp:sp modelId="{C935266A-06AA-41A2-A1DB-BA2649D4EF2F}">
      <dsp:nvSpPr>
        <dsp:cNvPr id="0" name=""/>
        <dsp:cNvSpPr/>
      </dsp:nvSpPr>
      <dsp:spPr>
        <a:xfrm>
          <a:off x="5617189" y="2257361"/>
          <a:ext cx="1872436" cy="187243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93F5E-ADB1-4539-A2E6-F951FDCA2652}">
      <dsp:nvSpPr>
        <dsp:cNvPr id="0" name=""/>
        <dsp:cNvSpPr/>
      </dsp:nvSpPr>
      <dsp:spPr>
        <a:xfrm rot="17700000">
          <a:off x="6276951" y="730944"/>
          <a:ext cx="2327646" cy="112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0" bIns="0" numCol="1" spcCol="1270" anchor="ctr" anchorCtr="0">
          <a:noAutofit/>
        </a:bodyPr>
        <a:lstStyle/>
        <a:p>
          <a:pPr lvl="0" algn="l" defTabSz="933450">
            <a:lnSpc>
              <a:spcPct val="90000"/>
            </a:lnSpc>
            <a:spcBef>
              <a:spcPct val="0"/>
            </a:spcBef>
            <a:spcAft>
              <a:spcPct val="35000"/>
            </a:spcAft>
          </a:pPr>
          <a:r>
            <a:rPr lang="es-PE" sz="2100" b="1" kern="1200" dirty="0" smtClean="0"/>
            <a:t>Presencia de acciones de violencia previa </a:t>
          </a:r>
          <a:endParaRPr lang="es-PE" sz="2100" b="1" kern="1200" dirty="0"/>
        </a:p>
      </dsp:txBody>
      <dsp:txXfrm>
        <a:off x="6276951" y="730944"/>
        <a:ext cx="2327646" cy="1121745"/>
      </dsp:txXfrm>
    </dsp:sp>
    <dsp:sp modelId="{564052FF-0406-4046-8AA1-B67FDD2BBC41}">
      <dsp:nvSpPr>
        <dsp:cNvPr id="0" name=""/>
        <dsp:cNvSpPr/>
      </dsp:nvSpPr>
      <dsp:spPr>
        <a:xfrm>
          <a:off x="7630813" y="2257361"/>
          <a:ext cx="1872436" cy="187243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7833BE-00F5-4ADC-A6A5-0C281A84FE61}">
      <dsp:nvSpPr>
        <dsp:cNvPr id="0" name=""/>
        <dsp:cNvSpPr/>
      </dsp:nvSpPr>
      <dsp:spPr>
        <a:xfrm rot="17700000">
          <a:off x="8290575" y="730944"/>
          <a:ext cx="2327646" cy="112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0" bIns="0" numCol="1" spcCol="1270" anchor="ctr" anchorCtr="0">
          <a:noAutofit/>
        </a:bodyPr>
        <a:lstStyle/>
        <a:p>
          <a:pPr lvl="0" algn="l" defTabSz="933450">
            <a:lnSpc>
              <a:spcPct val="90000"/>
            </a:lnSpc>
            <a:spcBef>
              <a:spcPct val="0"/>
            </a:spcBef>
            <a:spcAft>
              <a:spcPct val="35000"/>
            </a:spcAft>
          </a:pPr>
          <a:r>
            <a:rPr lang="es-PE" sz="2100" b="1" kern="1200" dirty="0" smtClean="0"/>
            <a:t>Dolo o intención de matar</a:t>
          </a:r>
          <a:endParaRPr lang="es-PE" sz="2100" b="1" kern="1200" dirty="0"/>
        </a:p>
      </dsp:txBody>
      <dsp:txXfrm>
        <a:off x="8290575" y="730944"/>
        <a:ext cx="2327646" cy="112174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28484-4E17-4F9E-AF00-6BF11F57912A}">
      <dsp:nvSpPr>
        <dsp:cNvPr id="0" name=""/>
        <dsp:cNvSpPr/>
      </dsp:nvSpPr>
      <dsp:spPr>
        <a:xfrm>
          <a:off x="3498607" y="1021647"/>
          <a:ext cx="772360" cy="91440"/>
        </a:xfrm>
        <a:custGeom>
          <a:avLst/>
          <a:gdLst/>
          <a:ahLst/>
          <a:cxnLst/>
          <a:rect l="0" t="0" r="0" b="0"/>
          <a:pathLst>
            <a:path>
              <a:moveTo>
                <a:pt x="0" y="45720"/>
              </a:moveTo>
              <a:lnTo>
                <a:pt x="77236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864714" y="1063352"/>
        <a:ext cx="40148" cy="8029"/>
      </dsp:txXfrm>
    </dsp:sp>
    <dsp:sp modelId="{0444FE56-CC56-4D4D-868B-C1B1DECD9837}">
      <dsp:nvSpPr>
        <dsp:cNvPr id="0" name=""/>
        <dsp:cNvSpPr/>
      </dsp:nvSpPr>
      <dsp:spPr>
        <a:xfrm>
          <a:off x="9274" y="20026"/>
          <a:ext cx="3491133" cy="20946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b="1" kern="1200" dirty="0" smtClean="0"/>
            <a:t>Recibe</a:t>
          </a:r>
          <a:r>
            <a:rPr lang="es-PE" sz="2000" kern="1200" dirty="0" smtClean="0"/>
            <a:t> la denuncia por familiar o Tercero y </a:t>
          </a:r>
        </a:p>
        <a:p>
          <a:pPr lvl="0" algn="ctr" defTabSz="889000">
            <a:lnSpc>
              <a:spcPct val="90000"/>
            </a:lnSpc>
            <a:spcBef>
              <a:spcPct val="0"/>
            </a:spcBef>
            <a:spcAft>
              <a:spcPct val="35000"/>
            </a:spcAft>
          </a:pPr>
          <a:r>
            <a:rPr lang="es-PE" sz="2000" b="1" kern="1200" dirty="0" smtClean="0"/>
            <a:t>Comunica</a:t>
          </a:r>
          <a:r>
            <a:rPr lang="es-PE" sz="2000" kern="1200" dirty="0" smtClean="0"/>
            <a:t> al Fiscal Penal o  Mixto de Turno (teléfono, correo electrónico, oficio u otro</a:t>
          </a:r>
          <a:endParaRPr lang="es-PE" sz="2000" kern="1200" dirty="0"/>
        </a:p>
      </dsp:txBody>
      <dsp:txXfrm>
        <a:off x="9274" y="20026"/>
        <a:ext cx="3491133" cy="2094680"/>
      </dsp:txXfrm>
    </dsp:sp>
    <dsp:sp modelId="{BD4F1D78-6E78-4C3B-95A0-2386A547A414}">
      <dsp:nvSpPr>
        <dsp:cNvPr id="0" name=""/>
        <dsp:cNvSpPr/>
      </dsp:nvSpPr>
      <dsp:spPr>
        <a:xfrm>
          <a:off x="7792702" y="1021647"/>
          <a:ext cx="772360" cy="91440"/>
        </a:xfrm>
        <a:custGeom>
          <a:avLst/>
          <a:gdLst/>
          <a:ahLst/>
          <a:cxnLst/>
          <a:rect l="0" t="0" r="0" b="0"/>
          <a:pathLst>
            <a:path>
              <a:moveTo>
                <a:pt x="0" y="45720"/>
              </a:moveTo>
              <a:lnTo>
                <a:pt x="77236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158808" y="1063352"/>
        <a:ext cx="40148" cy="8029"/>
      </dsp:txXfrm>
    </dsp:sp>
    <dsp:sp modelId="{EA6D9E02-0103-4ADA-B62A-EA2C36E241E8}">
      <dsp:nvSpPr>
        <dsp:cNvPr id="0" name=""/>
        <dsp:cNvSpPr/>
      </dsp:nvSpPr>
      <dsp:spPr>
        <a:xfrm>
          <a:off x="4303368" y="20026"/>
          <a:ext cx="3491133" cy="20946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b="1" kern="1200" dirty="0" smtClean="0"/>
            <a:t>Comunica</a:t>
          </a:r>
          <a:r>
            <a:rPr lang="es-PE" sz="2000" kern="1200" dirty="0" smtClean="0"/>
            <a:t> al Fiscal Penal o  Mixto de Turno (teléfono, correo electrónico, oficio u otro)</a:t>
          </a:r>
          <a:endParaRPr lang="es-PE" sz="2000" kern="1200" dirty="0"/>
        </a:p>
      </dsp:txBody>
      <dsp:txXfrm>
        <a:off x="4303368" y="20026"/>
        <a:ext cx="3491133" cy="2094680"/>
      </dsp:txXfrm>
    </dsp:sp>
    <dsp:sp modelId="{7D4072E6-70B5-4BEA-8E49-2636E68EBAB3}">
      <dsp:nvSpPr>
        <dsp:cNvPr id="0" name=""/>
        <dsp:cNvSpPr/>
      </dsp:nvSpPr>
      <dsp:spPr>
        <a:xfrm>
          <a:off x="1745566" y="2112907"/>
          <a:ext cx="8597463" cy="772360"/>
        </a:xfrm>
        <a:custGeom>
          <a:avLst/>
          <a:gdLst/>
          <a:ahLst/>
          <a:cxnLst/>
          <a:rect l="0" t="0" r="0" b="0"/>
          <a:pathLst>
            <a:path>
              <a:moveTo>
                <a:pt x="8597463" y="0"/>
              </a:moveTo>
              <a:lnTo>
                <a:pt x="8597463" y="403280"/>
              </a:lnTo>
              <a:lnTo>
                <a:pt x="0" y="403280"/>
              </a:lnTo>
              <a:lnTo>
                <a:pt x="0" y="77236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828426" y="2495072"/>
        <a:ext cx="431743" cy="8029"/>
      </dsp:txXfrm>
    </dsp:sp>
    <dsp:sp modelId="{763746F1-FF3E-4D94-A325-C460A36C55F4}">
      <dsp:nvSpPr>
        <dsp:cNvPr id="0" name=""/>
        <dsp:cNvSpPr/>
      </dsp:nvSpPr>
      <dsp:spPr>
        <a:xfrm>
          <a:off x="8597463" y="20026"/>
          <a:ext cx="3491133" cy="20946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b="1" kern="1200" dirty="0" smtClean="0"/>
            <a:t>Consignar</a:t>
          </a:r>
          <a:r>
            <a:rPr lang="es-PE" sz="2000" kern="1200" dirty="0" smtClean="0"/>
            <a:t> en el Acta de Diligencias Previas (lugar, fecha, hora y el aviso al MP o Policía del Sector)</a:t>
          </a:r>
          <a:endParaRPr lang="es-PE" sz="2000" kern="1200" dirty="0"/>
        </a:p>
      </dsp:txBody>
      <dsp:txXfrm>
        <a:off x="8597463" y="20026"/>
        <a:ext cx="3491133" cy="2094680"/>
      </dsp:txXfrm>
    </dsp:sp>
    <dsp:sp modelId="{FBCD12CE-8778-4251-A2BA-014CD13C528B}">
      <dsp:nvSpPr>
        <dsp:cNvPr id="0" name=""/>
        <dsp:cNvSpPr/>
      </dsp:nvSpPr>
      <dsp:spPr>
        <a:xfrm>
          <a:off x="3489333" y="3919287"/>
          <a:ext cx="772348" cy="91440"/>
        </a:xfrm>
        <a:custGeom>
          <a:avLst/>
          <a:gdLst/>
          <a:ahLst/>
          <a:cxnLst/>
          <a:rect l="0" t="0" r="0" b="0"/>
          <a:pathLst>
            <a:path>
              <a:moveTo>
                <a:pt x="0" y="45720"/>
              </a:moveTo>
              <a:lnTo>
                <a:pt x="7723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855434" y="3960993"/>
        <a:ext cx="40147" cy="8029"/>
      </dsp:txXfrm>
    </dsp:sp>
    <dsp:sp modelId="{6DB96520-D0B8-4B72-996F-FD9FBD36B63D}">
      <dsp:nvSpPr>
        <dsp:cNvPr id="0" name=""/>
        <dsp:cNvSpPr/>
      </dsp:nvSpPr>
      <dsp:spPr>
        <a:xfrm>
          <a:off x="0" y="2917667"/>
          <a:ext cx="3491133" cy="20946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b="1" kern="1200" dirty="0" smtClean="0"/>
            <a:t>La autoridad policial</a:t>
          </a:r>
          <a:r>
            <a:rPr lang="es-PE" sz="2000" kern="1200" dirty="0" smtClean="0"/>
            <a:t> </a:t>
          </a:r>
          <a:r>
            <a:rPr lang="es-PE" sz="2000" b="1" kern="1200" dirty="0" smtClean="0"/>
            <a:t>constata la veracidad de la información y garantiza la conservación de la escena de crimen</a:t>
          </a:r>
          <a:endParaRPr lang="es-PE" sz="2000" b="1" kern="1200" dirty="0"/>
        </a:p>
      </dsp:txBody>
      <dsp:txXfrm>
        <a:off x="0" y="2917667"/>
        <a:ext cx="3491133" cy="2094680"/>
      </dsp:txXfrm>
    </dsp:sp>
    <dsp:sp modelId="{C7709A9F-3779-4A40-866D-129F7156DB4F}">
      <dsp:nvSpPr>
        <dsp:cNvPr id="0" name=""/>
        <dsp:cNvSpPr/>
      </dsp:nvSpPr>
      <dsp:spPr>
        <a:xfrm>
          <a:off x="7783415" y="3919287"/>
          <a:ext cx="781647" cy="91440"/>
        </a:xfrm>
        <a:custGeom>
          <a:avLst/>
          <a:gdLst/>
          <a:ahLst/>
          <a:cxnLst/>
          <a:rect l="0" t="0" r="0" b="0"/>
          <a:pathLst>
            <a:path>
              <a:moveTo>
                <a:pt x="0" y="45720"/>
              </a:moveTo>
              <a:lnTo>
                <a:pt x="7816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153933" y="3960993"/>
        <a:ext cx="40612" cy="8029"/>
      </dsp:txXfrm>
    </dsp:sp>
    <dsp:sp modelId="{0B80E537-1D7A-4A63-9AFB-90AC49A83979}">
      <dsp:nvSpPr>
        <dsp:cNvPr id="0" name=""/>
        <dsp:cNvSpPr/>
      </dsp:nvSpPr>
      <dsp:spPr>
        <a:xfrm>
          <a:off x="4294082" y="2917667"/>
          <a:ext cx="3491133" cy="20946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b="1" kern="1200" dirty="0" smtClean="0"/>
            <a:t>Comunica</a:t>
          </a:r>
          <a:r>
            <a:rPr lang="es-PE" sz="2000" kern="1200" dirty="0" smtClean="0"/>
            <a:t> a la dependencia policial del sector, y/o a la </a:t>
          </a:r>
          <a:r>
            <a:rPr lang="es-PE" sz="2000" b="1" kern="1200" dirty="0" smtClean="0"/>
            <a:t>DIRINCRI y/o DIVINCRI</a:t>
          </a:r>
          <a:r>
            <a:rPr lang="es-PE" sz="2000" kern="1200" dirty="0" smtClean="0"/>
            <a:t> </a:t>
          </a:r>
          <a:endParaRPr lang="es-PE" sz="2000" kern="1200" dirty="0"/>
        </a:p>
      </dsp:txBody>
      <dsp:txXfrm>
        <a:off x="4294082" y="2917667"/>
        <a:ext cx="3491133" cy="2094680"/>
      </dsp:txXfrm>
    </dsp:sp>
    <dsp:sp modelId="{457A8D22-35D4-44EB-B799-5FDC6FFBD7FC}">
      <dsp:nvSpPr>
        <dsp:cNvPr id="0" name=""/>
        <dsp:cNvSpPr/>
      </dsp:nvSpPr>
      <dsp:spPr>
        <a:xfrm>
          <a:off x="8597463" y="2917667"/>
          <a:ext cx="3491133" cy="20946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b="1" kern="1200" dirty="0" smtClean="0"/>
            <a:t>Verifica</a:t>
          </a:r>
          <a:r>
            <a:rPr lang="es-PE" sz="2000" kern="1200" dirty="0" smtClean="0"/>
            <a:t> la existencia o no de </a:t>
          </a:r>
          <a:r>
            <a:rPr lang="es-PE" sz="2000" b="1" kern="1200" dirty="0" smtClean="0"/>
            <a:t>víctimas sobrevivientes</a:t>
          </a:r>
          <a:r>
            <a:rPr lang="es-PE" sz="2000" kern="1200" dirty="0" smtClean="0"/>
            <a:t> para su auxilio correspondiente</a:t>
          </a:r>
          <a:endParaRPr lang="es-PE" sz="2000" kern="1200" dirty="0"/>
        </a:p>
      </dsp:txBody>
      <dsp:txXfrm>
        <a:off x="8597463" y="2917667"/>
        <a:ext cx="3491133" cy="209468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28484-4E17-4F9E-AF00-6BF11F57912A}">
      <dsp:nvSpPr>
        <dsp:cNvPr id="0" name=""/>
        <dsp:cNvSpPr/>
      </dsp:nvSpPr>
      <dsp:spPr>
        <a:xfrm>
          <a:off x="3501096" y="1023061"/>
          <a:ext cx="771576" cy="91440"/>
        </a:xfrm>
        <a:custGeom>
          <a:avLst/>
          <a:gdLst/>
          <a:ahLst/>
          <a:cxnLst/>
          <a:rect l="0" t="0" r="0" b="0"/>
          <a:pathLst>
            <a:path>
              <a:moveTo>
                <a:pt x="0" y="45720"/>
              </a:moveTo>
              <a:lnTo>
                <a:pt x="77157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866830" y="1064767"/>
        <a:ext cx="40108" cy="8029"/>
      </dsp:txXfrm>
    </dsp:sp>
    <dsp:sp modelId="{0444FE56-CC56-4D4D-868B-C1B1DECD9837}">
      <dsp:nvSpPr>
        <dsp:cNvPr id="0" name=""/>
        <dsp:cNvSpPr/>
      </dsp:nvSpPr>
      <dsp:spPr>
        <a:xfrm>
          <a:off x="15172" y="22464"/>
          <a:ext cx="3487724" cy="2092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PE" sz="1600" kern="1200" dirty="0" smtClean="0"/>
            <a:t>- </a:t>
          </a:r>
          <a:r>
            <a:rPr lang="es-PE" sz="1600" b="1" kern="1200" dirty="0" smtClean="0"/>
            <a:t>Dirige</a:t>
          </a:r>
          <a:r>
            <a:rPr lang="es-PE" sz="1600" kern="1200" dirty="0" smtClean="0"/>
            <a:t> la investigación del delito en coordinación con la PNP.</a:t>
          </a:r>
        </a:p>
        <a:p>
          <a:pPr lvl="0" algn="just" defTabSz="711200">
            <a:lnSpc>
              <a:spcPct val="90000"/>
            </a:lnSpc>
            <a:spcBef>
              <a:spcPct val="0"/>
            </a:spcBef>
            <a:spcAft>
              <a:spcPct val="35000"/>
            </a:spcAft>
          </a:pPr>
          <a:r>
            <a:rPr lang="es-PE" sz="1600" kern="1200" dirty="0" smtClean="0"/>
            <a:t> - </a:t>
          </a:r>
          <a:r>
            <a:rPr lang="es-PE" sz="1600" b="1" kern="1200" dirty="0" smtClean="0"/>
            <a:t>Dispone</a:t>
          </a:r>
          <a:r>
            <a:rPr lang="es-PE" sz="1600" kern="1200" dirty="0" smtClean="0"/>
            <a:t> los actos de investigación del delito, como realizar una </a:t>
          </a:r>
          <a:r>
            <a:rPr lang="es-PE" sz="1600" b="1" kern="1200" dirty="0" smtClean="0"/>
            <a:t>necropsia psicológica</a:t>
          </a:r>
          <a:r>
            <a:rPr lang="es-PE" sz="1600" kern="1200" dirty="0" smtClean="0"/>
            <a:t> u otras</a:t>
          </a:r>
          <a:r>
            <a:rPr lang="es-PE" sz="1600" b="1" kern="1200" dirty="0" smtClean="0"/>
            <a:t> pericias</a:t>
          </a:r>
          <a:r>
            <a:rPr lang="es-PE" sz="1600" kern="1200" dirty="0" smtClean="0"/>
            <a:t>, y </a:t>
          </a:r>
        </a:p>
        <a:p>
          <a:pPr lvl="0" algn="just" defTabSz="711200">
            <a:lnSpc>
              <a:spcPct val="90000"/>
            </a:lnSpc>
            <a:spcBef>
              <a:spcPct val="0"/>
            </a:spcBef>
            <a:spcAft>
              <a:spcPct val="35000"/>
            </a:spcAft>
          </a:pPr>
          <a:r>
            <a:rPr lang="es-PE" sz="1600" kern="1200" dirty="0" smtClean="0"/>
            <a:t>- </a:t>
          </a:r>
          <a:r>
            <a:rPr lang="es-PE" sz="1600" b="1" kern="1200" dirty="0" smtClean="0"/>
            <a:t>Verifica</a:t>
          </a:r>
          <a:r>
            <a:rPr lang="es-PE" sz="1600" kern="1200" dirty="0" smtClean="0"/>
            <a:t>  las víctimas indirectas del feminicidio.</a:t>
          </a:r>
          <a:endParaRPr lang="es-PE" sz="1600" kern="1200" dirty="0"/>
        </a:p>
      </dsp:txBody>
      <dsp:txXfrm>
        <a:off x="15172" y="22464"/>
        <a:ext cx="3487724" cy="2092634"/>
      </dsp:txXfrm>
    </dsp:sp>
    <dsp:sp modelId="{BD4F1D78-6E78-4C3B-95A0-2386A547A414}">
      <dsp:nvSpPr>
        <dsp:cNvPr id="0" name=""/>
        <dsp:cNvSpPr/>
      </dsp:nvSpPr>
      <dsp:spPr>
        <a:xfrm>
          <a:off x="7790997" y="1023061"/>
          <a:ext cx="771576" cy="91440"/>
        </a:xfrm>
        <a:custGeom>
          <a:avLst/>
          <a:gdLst/>
          <a:ahLst/>
          <a:cxnLst/>
          <a:rect l="0" t="0" r="0" b="0"/>
          <a:pathLst>
            <a:path>
              <a:moveTo>
                <a:pt x="0" y="45720"/>
              </a:moveTo>
              <a:lnTo>
                <a:pt x="77157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156731" y="1064767"/>
        <a:ext cx="40108" cy="8029"/>
      </dsp:txXfrm>
    </dsp:sp>
    <dsp:sp modelId="{EA6D9E02-0103-4ADA-B62A-EA2C36E241E8}">
      <dsp:nvSpPr>
        <dsp:cNvPr id="0" name=""/>
        <dsp:cNvSpPr/>
      </dsp:nvSpPr>
      <dsp:spPr>
        <a:xfrm>
          <a:off x="4305073" y="22464"/>
          <a:ext cx="3487724" cy="2092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PE" sz="1600" b="1" kern="1200" dirty="0" smtClean="0"/>
            <a:t>-Comunica</a:t>
          </a:r>
          <a:r>
            <a:rPr lang="es-PE" sz="1600" kern="1200" dirty="0" smtClean="0"/>
            <a:t> al Fiscal de Familia y solicita dicte medidas de protección.</a:t>
          </a:r>
        </a:p>
        <a:p>
          <a:pPr lvl="0" algn="just" defTabSz="711200">
            <a:lnSpc>
              <a:spcPct val="90000"/>
            </a:lnSpc>
            <a:spcBef>
              <a:spcPct val="0"/>
            </a:spcBef>
            <a:spcAft>
              <a:spcPct val="35000"/>
            </a:spcAft>
          </a:pPr>
          <a:r>
            <a:rPr lang="es-PE" sz="1600" kern="1200" dirty="0" smtClean="0"/>
            <a:t>-Dispone: El apoyo policial</a:t>
          </a:r>
        </a:p>
        <a:p>
          <a:pPr lvl="0" algn="just" defTabSz="711200">
            <a:lnSpc>
              <a:spcPct val="90000"/>
            </a:lnSpc>
            <a:spcBef>
              <a:spcPct val="0"/>
            </a:spcBef>
            <a:spcAft>
              <a:spcPct val="35000"/>
            </a:spcAft>
          </a:pPr>
          <a:r>
            <a:rPr lang="es-PE" sz="1600" kern="1200" dirty="0" smtClean="0"/>
            <a:t>Convoca al lugar de los hechos al equipo Multidisciplinario: personal policial, criminalística, Medico Legal, psicólogo pericial</a:t>
          </a:r>
        </a:p>
      </dsp:txBody>
      <dsp:txXfrm>
        <a:off x="4305073" y="22464"/>
        <a:ext cx="3487724" cy="2092634"/>
      </dsp:txXfrm>
    </dsp:sp>
    <dsp:sp modelId="{7D4072E6-70B5-4BEA-8E49-2636E68EBAB3}">
      <dsp:nvSpPr>
        <dsp:cNvPr id="0" name=""/>
        <dsp:cNvSpPr/>
      </dsp:nvSpPr>
      <dsp:spPr>
        <a:xfrm>
          <a:off x="1749757" y="2113299"/>
          <a:ext cx="8589079" cy="771576"/>
        </a:xfrm>
        <a:custGeom>
          <a:avLst/>
          <a:gdLst/>
          <a:ahLst/>
          <a:cxnLst/>
          <a:rect l="0" t="0" r="0" b="0"/>
          <a:pathLst>
            <a:path>
              <a:moveTo>
                <a:pt x="8589079" y="0"/>
              </a:moveTo>
              <a:lnTo>
                <a:pt x="8589079" y="402888"/>
              </a:lnTo>
              <a:lnTo>
                <a:pt x="0" y="402888"/>
              </a:lnTo>
              <a:lnTo>
                <a:pt x="0" y="77157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828635" y="2495072"/>
        <a:ext cx="431322" cy="8029"/>
      </dsp:txXfrm>
    </dsp:sp>
    <dsp:sp modelId="{763746F1-FF3E-4D94-A325-C460A36C55F4}">
      <dsp:nvSpPr>
        <dsp:cNvPr id="0" name=""/>
        <dsp:cNvSpPr/>
      </dsp:nvSpPr>
      <dsp:spPr>
        <a:xfrm>
          <a:off x="8594974" y="22464"/>
          <a:ext cx="3487724" cy="2092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PE" sz="1600" b="1" kern="1200" dirty="0" smtClean="0"/>
            <a:t>L</a:t>
          </a:r>
          <a:r>
            <a:rPr lang="es-PE" sz="2000" b="1" kern="1200" dirty="0" smtClean="0"/>
            <a:t>as victimas indirectas y sean menores de edad se tomara en Cámara </a:t>
          </a:r>
          <a:r>
            <a:rPr lang="es-PE" sz="2000" b="1" kern="1200" dirty="0" err="1" smtClean="0"/>
            <a:t>Gesell</a:t>
          </a:r>
          <a:r>
            <a:rPr lang="es-PE" sz="2000" b="1" kern="1200" dirty="0" smtClean="0"/>
            <a:t> </a:t>
          </a:r>
          <a:endParaRPr lang="es-PE" sz="2000" kern="1200" dirty="0"/>
        </a:p>
      </dsp:txBody>
      <dsp:txXfrm>
        <a:off x="8594974" y="22464"/>
        <a:ext cx="3487724" cy="2092634"/>
      </dsp:txXfrm>
    </dsp:sp>
    <dsp:sp modelId="{FBCD12CE-8778-4251-A2BA-014CD13C528B}">
      <dsp:nvSpPr>
        <dsp:cNvPr id="0" name=""/>
        <dsp:cNvSpPr/>
      </dsp:nvSpPr>
      <dsp:spPr>
        <a:xfrm>
          <a:off x="3491819" y="3917873"/>
          <a:ext cx="771576" cy="91440"/>
        </a:xfrm>
        <a:custGeom>
          <a:avLst/>
          <a:gdLst/>
          <a:ahLst/>
          <a:cxnLst/>
          <a:rect l="0" t="0" r="0" b="0"/>
          <a:pathLst>
            <a:path>
              <a:moveTo>
                <a:pt x="0" y="45720"/>
              </a:moveTo>
              <a:lnTo>
                <a:pt x="402888" y="45720"/>
              </a:lnTo>
              <a:lnTo>
                <a:pt x="402888" y="68184"/>
              </a:lnTo>
              <a:lnTo>
                <a:pt x="771576" y="6818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857545" y="3959578"/>
        <a:ext cx="40124" cy="8029"/>
      </dsp:txXfrm>
    </dsp:sp>
    <dsp:sp modelId="{6DB96520-D0B8-4B72-996F-FD9FBD36B63D}">
      <dsp:nvSpPr>
        <dsp:cNvPr id="0" name=""/>
        <dsp:cNvSpPr/>
      </dsp:nvSpPr>
      <dsp:spPr>
        <a:xfrm>
          <a:off x="5895" y="2917275"/>
          <a:ext cx="3487724" cy="2092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b="1" kern="1200" dirty="0" smtClean="0"/>
            <a:t>Deriva el caso a la </a:t>
          </a:r>
          <a:r>
            <a:rPr lang="es-PE" sz="2000" b="1" kern="1200" dirty="0" err="1" smtClean="0"/>
            <a:t>Udavit</a:t>
          </a:r>
          <a:r>
            <a:rPr lang="es-PE" sz="2000" b="1" kern="1200" dirty="0" smtClean="0"/>
            <a:t>.</a:t>
          </a:r>
        </a:p>
      </dsp:txBody>
      <dsp:txXfrm>
        <a:off x="5895" y="2917275"/>
        <a:ext cx="3487724" cy="2092634"/>
      </dsp:txXfrm>
    </dsp:sp>
    <dsp:sp modelId="{38756D51-E300-4C48-AE22-0C195E4CDFB9}">
      <dsp:nvSpPr>
        <dsp:cNvPr id="0" name=""/>
        <dsp:cNvSpPr/>
      </dsp:nvSpPr>
      <dsp:spPr>
        <a:xfrm>
          <a:off x="7781720" y="3917873"/>
          <a:ext cx="780853" cy="91440"/>
        </a:xfrm>
        <a:custGeom>
          <a:avLst/>
          <a:gdLst/>
          <a:ahLst/>
          <a:cxnLst/>
          <a:rect l="0" t="0" r="0" b="0"/>
          <a:pathLst>
            <a:path>
              <a:moveTo>
                <a:pt x="0" y="68184"/>
              </a:moveTo>
              <a:lnTo>
                <a:pt x="407526" y="68184"/>
              </a:lnTo>
              <a:lnTo>
                <a:pt x="407526" y="45720"/>
              </a:lnTo>
              <a:lnTo>
                <a:pt x="78085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151853" y="3959578"/>
        <a:ext cx="40588" cy="8029"/>
      </dsp:txXfrm>
    </dsp:sp>
    <dsp:sp modelId="{0B80E537-1D7A-4A63-9AFB-90AC49A83979}">
      <dsp:nvSpPr>
        <dsp:cNvPr id="0" name=""/>
        <dsp:cNvSpPr/>
      </dsp:nvSpPr>
      <dsp:spPr>
        <a:xfrm>
          <a:off x="4295795" y="2939740"/>
          <a:ext cx="3487724" cy="2092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PE" sz="1800" b="1" kern="1200" dirty="0" smtClean="0"/>
            <a:t>Coordina el  patrocinio legal caso feminicidio a la defensa publica del </a:t>
          </a:r>
          <a:r>
            <a:rPr lang="es-PE" sz="1800" b="1" kern="1200" dirty="0" err="1" smtClean="0"/>
            <a:t>Minjus</a:t>
          </a:r>
          <a:r>
            <a:rPr lang="es-PE" sz="1800" b="1" kern="1200" dirty="0" smtClean="0"/>
            <a:t>, </a:t>
          </a:r>
          <a:r>
            <a:rPr lang="es-PE" sz="1800" b="1" kern="1200" dirty="0" err="1" smtClean="0"/>
            <a:t>via</a:t>
          </a:r>
          <a:r>
            <a:rPr lang="es-PE" sz="1800" b="1" kern="1200" dirty="0" smtClean="0"/>
            <a:t> telefónica, correo electrónico, otros</a:t>
          </a:r>
          <a:endParaRPr lang="es-PE" sz="1800" kern="1200" dirty="0"/>
        </a:p>
      </dsp:txBody>
      <dsp:txXfrm>
        <a:off x="4295795" y="2939740"/>
        <a:ext cx="3487724" cy="2092634"/>
      </dsp:txXfrm>
    </dsp:sp>
    <dsp:sp modelId="{9B5BFD71-F657-4979-A0BC-FC3680509154}">
      <dsp:nvSpPr>
        <dsp:cNvPr id="0" name=""/>
        <dsp:cNvSpPr/>
      </dsp:nvSpPr>
      <dsp:spPr>
        <a:xfrm>
          <a:off x="8594974" y="2917275"/>
          <a:ext cx="3487724" cy="2092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PE" sz="2000" kern="1200" dirty="0" smtClean="0"/>
            <a:t>En lugares donde no se cuente con un CEM o una UDAVIT, coordinará con las instituciones aliadas para la protección, atención o asistencia correspondiente (legal, psicológica y social)</a:t>
          </a:r>
          <a:endParaRPr lang="es-PE" sz="2000" kern="1200" dirty="0"/>
        </a:p>
      </dsp:txBody>
      <dsp:txXfrm>
        <a:off x="8594974" y="2917275"/>
        <a:ext cx="3487724" cy="209263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503AB-8260-4AF2-9C76-8CA1F79199B5}">
      <dsp:nvSpPr>
        <dsp:cNvPr id="0" name=""/>
        <dsp:cNvSpPr/>
      </dsp:nvSpPr>
      <dsp:spPr>
        <a:xfrm>
          <a:off x="914399" y="0"/>
          <a:ext cx="10363200" cy="42492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3E80F-93F8-457E-8A47-FA18997470E9}">
      <dsp:nvSpPr>
        <dsp:cNvPr id="0" name=""/>
        <dsp:cNvSpPr/>
      </dsp:nvSpPr>
      <dsp:spPr>
        <a:xfrm>
          <a:off x="7534" y="1274781"/>
          <a:ext cx="3922253" cy="1699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PE" sz="4000" kern="1200" dirty="0" smtClean="0"/>
            <a:t>Dirige y conduce la investigación </a:t>
          </a:r>
          <a:endParaRPr lang="es-PE" sz="4000" kern="1200" dirty="0"/>
        </a:p>
      </dsp:txBody>
      <dsp:txXfrm>
        <a:off x="90507" y="1357754"/>
        <a:ext cx="3756307" cy="1533762"/>
      </dsp:txXfrm>
    </dsp:sp>
    <dsp:sp modelId="{25743197-24A6-48E8-A533-662E772297EF}">
      <dsp:nvSpPr>
        <dsp:cNvPr id="0" name=""/>
        <dsp:cNvSpPr/>
      </dsp:nvSpPr>
      <dsp:spPr>
        <a:xfrm>
          <a:off x="4134873" y="1274781"/>
          <a:ext cx="3922253" cy="1699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PE" sz="4000" kern="1200" dirty="0" smtClean="0"/>
            <a:t>Evalúa el riesgo de la víctima  </a:t>
          </a:r>
          <a:endParaRPr lang="es-PE" sz="4000" kern="1200" dirty="0"/>
        </a:p>
      </dsp:txBody>
      <dsp:txXfrm>
        <a:off x="4217846" y="1357754"/>
        <a:ext cx="3756307" cy="1533762"/>
      </dsp:txXfrm>
    </dsp:sp>
    <dsp:sp modelId="{5C653187-3140-4B63-B7D2-7A75BC4281DA}">
      <dsp:nvSpPr>
        <dsp:cNvPr id="0" name=""/>
        <dsp:cNvSpPr/>
      </dsp:nvSpPr>
      <dsp:spPr>
        <a:xfrm>
          <a:off x="8262211" y="1274781"/>
          <a:ext cx="3922253" cy="1699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PE" sz="4000" kern="1200" dirty="0" smtClean="0"/>
            <a:t>Dicta Medida de Protección </a:t>
          </a:r>
          <a:endParaRPr lang="es-PE" sz="4000" kern="1200" dirty="0"/>
        </a:p>
      </dsp:txBody>
      <dsp:txXfrm>
        <a:off x="8345184" y="1357754"/>
        <a:ext cx="3756307" cy="153376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5C3CF-A3CA-442E-8A64-7B636AD5AE03}">
      <dsp:nvSpPr>
        <dsp:cNvPr id="0" name=""/>
        <dsp:cNvSpPr/>
      </dsp:nvSpPr>
      <dsp:spPr>
        <a:xfrm>
          <a:off x="963513" y="1576"/>
          <a:ext cx="3830835" cy="38308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0824" tIns="36830" rIns="210824" bIns="36830" numCol="1" spcCol="1270" anchor="ctr" anchorCtr="0">
          <a:noAutofit/>
        </a:bodyPr>
        <a:lstStyle/>
        <a:p>
          <a:pPr lvl="0" algn="ctr" defTabSz="1289050">
            <a:lnSpc>
              <a:spcPct val="90000"/>
            </a:lnSpc>
            <a:spcBef>
              <a:spcPct val="0"/>
            </a:spcBef>
            <a:spcAft>
              <a:spcPct val="35000"/>
            </a:spcAft>
          </a:pPr>
          <a:r>
            <a:rPr lang="es-PE" sz="2900" kern="1200" dirty="0" smtClean="0"/>
            <a:t> DOMICILIO</a:t>
          </a:r>
          <a:endParaRPr lang="es-PE" sz="2900" kern="1200" dirty="0"/>
        </a:p>
      </dsp:txBody>
      <dsp:txXfrm>
        <a:off x="1524526" y="562589"/>
        <a:ext cx="2708809" cy="2708809"/>
      </dsp:txXfrm>
    </dsp:sp>
    <dsp:sp modelId="{FA22AF3E-CC3C-43A8-BD7F-4025F68B21F4}">
      <dsp:nvSpPr>
        <dsp:cNvPr id="0" name=""/>
        <dsp:cNvSpPr/>
      </dsp:nvSpPr>
      <dsp:spPr>
        <a:xfrm>
          <a:off x="4028182" y="788"/>
          <a:ext cx="3830835" cy="38308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0824" tIns="36830" rIns="210824" bIns="36830" numCol="1" spcCol="1270" anchor="ctr" anchorCtr="0">
          <a:noAutofit/>
        </a:bodyPr>
        <a:lstStyle/>
        <a:p>
          <a:pPr lvl="0" algn="ctr" defTabSz="1289050">
            <a:lnSpc>
              <a:spcPct val="90000"/>
            </a:lnSpc>
            <a:spcBef>
              <a:spcPct val="0"/>
            </a:spcBef>
            <a:spcAft>
              <a:spcPct val="35000"/>
            </a:spcAft>
          </a:pPr>
          <a:r>
            <a:rPr lang="es-PE" sz="2900" kern="1200" dirty="0" smtClean="0"/>
            <a:t>DONDE OCURRIERON LOS HECHOS </a:t>
          </a:r>
          <a:endParaRPr lang="es-PE" sz="2900" kern="1200" dirty="0"/>
        </a:p>
      </dsp:txBody>
      <dsp:txXfrm>
        <a:off x="4589195" y="561801"/>
        <a:ext cx="2708809" cy="2708809"/>
      </dsp:txXfrm>
    </dsp:sp>
    <dsp:sp modelId="{5D012EFF-D8CD-4A68-B853-F2E164CC24CE}">
      <dsp:nvSpPr>
        <dsp:cNvPr id="0" name=""/>
        <dsp:cNvSpPr/>
      </dsp:nvSpPr>
      <dsp:spPr>
        <a:xfrm>
          <a:off x="7092850" y="788"/>
          <a:ext cx="3830835" cy="38308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0824" tIns="36830" rIns="210824" bIns="36830" numCol="1" spcCol="1270" anchor="ctr" anchorCtr="0">
          <a:noAutofit/>
        </a:bodyPr>
        <a:lstStyle/>
        <a:p>
          <a:pPr lvl="0" algn="ctr" defTabSz="1289050">
            <a:lnSpc>
              <a:spcPct val="90000"/>
            </a:lnSpc>
            <a:spcBef>
              <a:spcPct val="0"/>
            </a:spcBef>
            <a:spcAft>
              <a:spcPct val="35000"/>
            </a:spcAft>
          </a:pPr>
          <a:r>
            <a:rPr lang="es-PE" sz="2900" kern="1200" dirty="0" smtClean="0"/>
            <a:t>LA VARIACIÓN DE DOMICILIO POSTERIOR NO VARIA LA COMPETENCIA DEL FISCAL</a:t>
          </a:r>
          <a:endParaRPr lang="es-PE" sz="2900" kern="1200" dirty="0"/>
        </a:p>
      </dsp:txBody>
      <dsp:txXfrm>
        <a:off x="7653863" y="561801"/>
        <a:ext cx="2708809" cy="270880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DD111-8998-491C-87E7-C0468B674780}">
      <dsp:nvSpPr>
        <dsp:cNvPr id="0" name=""/>
        <dsp:cNvSpPr/>
      </dsp:nvSpPr>
      <dsp:spPr>
        <a:xfrm>
          <a:off x="1962693" y="0"/>
          <a:ext cx="7831182" cy="489448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47BC4-7FC2-4689-B2BC-FCB6BF1546F1}">
      <dsp:nvSpPr>
        <dsp:cNvPr id="0" name=""/>
        <dsp:cNvSpPr/>
      </dsp:nvSpPr>
      <dsp:spPr>
        <a:xfrm>
          <a:off x="2957253" y="3378176"/>
          <a:ext cx="203610" cy="203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EA8D9-4F2A-495D-8B3A-726BBB3931D2}">
      <dsp:nvSpPr>
        <dsp:cNvPr id="0" name=""/>
        <dsp:cNvSpPr/>
      </dsp:nvSpPr>
      <dsp:spPr>
        <a:xfrm>
          <a:off x="3059059" y="3479981"/>
          <a:ext cx="1824665" cy="141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89" tIns="0" rIns="0" bIns="0" numCol="1" spcCol="1270" anchor="t" anchorCtr="0">
          <a:noAutofit/>
        </a:bodyPr>
        <a:lstStyle/>
        <a:p>
          <a:pPr lvl="0" algn="l" defTabSz="1066800">
            <a:lnSpc>
              <a:spcPct val="90000"/>
            </a:lnSpc>
            <a:spcBef>
              <a:spcPct val="0"/>
            </a:spcBef>
            <a:spcAft>
              <a:spcPct val="35000"/>
            </a:spcAft>
          </a:pPr>
          <a:r>
            <a:rPr lang="es-PE" sz="2400" kern="1200" dirty="0" smtClean="0"/>
            <a:t>Remite lo actuado al Juzgado de Familia</a:t>
          </a:r>
          <a:endParaRPr lang="es-PE" sz="2400" kern="1200" dirty="0"/>
        </a:p>
      </dsp:txBody>
      <dsp:txXfrm>
        <a:off x="3059059" y="3479981"/>
        <a:ext cx="1824665" cy="1414507"/>
      </dsp:txXfrm>
    </dsp:sp>
    <dsp:sp modelId="{2CEB3910-5E56-421C-AC2D-82D1B23EC08A}">
      <dsp:nvSpPr>
        <dsp:cNvPr id="0" name=""/>
        <dsp:cNvSpPr/>
      </dsp:nvSpPr>
      <dsp:spPr>
        <a:xfrm>
          <a:off x="4754510" y="2047854"/>
          <a:ext cx="368065" cy="3680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36196-CA9E-4EF2-8DD4-3B144FABDA8A}">
      <dsp:nvSpPr>
        <dsp:cNvPr id="0" name=""/>
        <dsp:cNvSpPr/>
      </dsp:nvSpPr>
      <dsp:spPr>
        <a:xfrm>
          <a:off x="4938543" y="2231886"/>
          <a:ext cx="1879483" cy="2662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30" tIns="0" rIns="0" bIns="0" numCol="1" spcCol="1270" anchor="t" anchorCtr="0">
          <a:noAutofit/>
        </a:bodyPr>
        <a:lstStyle/>
        <a:p>
          <a:pPr lvl="0" algn="l" defTabSz="1066800">
            <a:lnSpc>
              <a:spcPct val="90000"/>
            </a:lnSpc>
            <a:spcBef>
              <a:spcPct val="0"/>
            </a:spcBef>
            <a:spcAft>
              <a:spcPct val="35000"/>
            </a:spcAft>
          </a:pPr>
          <a:r>
            <a:rPr lang="es-PE" sz="2400" kern="1200" dirty="0" smtClean="0"/>
            <a:t>Para las medidas de Protección o cautelares </a:t>
          </a:r>
          <a:endParaRPr lang="es-PE" sz="2400" kern="1200" dirty="0"/>
        </a:p>
      </dsp:txBody>
      <dsp:txXfrm>
        <a:off x="4938543" y="2231886"/>
        <a:ext cx="1879483" cy="2662602"/>
      </dsp:txXfrm>
    </dsp:sp>
    <dsp:sp modelId="{FFB029E1-82DE-49D9-9DA0-7A9A32DD9B95}">
      <dsp:nvSpPr>
        <dsp:cNvPr id="0" name=""/>
        <dsp:cNvSpPr/>
      </dsp:nvSpPr>
      <dsp:spPr>
        <a:xfrm>
          <a:off x="6915916" y="1238305"/>
          <a:ext cx="509026" cy="509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882F6-1BC0-4F20-82E4-E9B64710E303}">
      <dsp:nvSpPr>
        <dsp:cNvPr id="0" name=""/>
        <dsp:cNvSpPr/>
      </dsp:nvSpPr>
      <dsp:spPr>
        <a:xfrm>
          <a:off x="7170430" y="1492819"/>
          <a:ext cx="1879483" cy="340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23" tIns="0" rIns="0" bIns="0" numCol="1" spcCol="1270" anchor="t" anchorCtr="0">
          <a:noAutofit/>
        </a:bodyPr>
        <a:lstStyle/>
        <a:p>
          <a:pPr lvl="0" algn="l" defTabSz="1066800">
            <a:lnSpc>
              <a:spcPct val="90000"/>
            </a:lnSpc>
            <a:spcBef>
              <a:spcPct val="0"/>
            </a:spcBef>
            <a:spcAft>
              <a:spcPct val="35000"/>
            </a:spcAft>
          </a:pPr>
          <a:r>
            <a:rPr lang="es-PE" sz="2400" kern="1200" dirty="0" smtClean="0"/>
            <a:t>Solicita investigación  ante la UPE en caso de ser necesario.</a:t>
          </a:r>
        </a:p>
      </dsp:txBody>
      <dsp:txXfrm>
        <a:off x="7170430" y="1492819"/>
        <a:ext cx="1879483" cy="340166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61FAF-00B2-4B5D-80C3-485EF8F0640B}">
      <dsp:nvSpPr>
        <dsp:cNvPr id="0" name=""/>
        <dsp:cNvSpPr/>
      </dsp:nvSpPr>
      <dsp:spPr>
        <a:xfrm rot="5400000">
          <a:off x="5470787" y="-544179"/>
          <a:ext cx="5209849" cy="76006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s-PE" sz="2900" b="1" kern="1200" dirty="0" smtClean="0"/>
            <a:t>El/La Fiscal Penal o Mixto </a:t>
          </a:r>
          <a:endParaRPr lang="es-PE" sz="2900" b="1" kern="1200" dirty="0"/>
        </a:p>
        <a:p>
          <a:pPr marL="571500" lvl="2" indent="-285750" algn="l" defTabSz="1289050">
            <a:lnSpc>
              <a:spcPct val="90000"/>
            </a:lnSpc>
            <a:spcBef>
              <a:spcPct val="0"/>
            </a:spcBef>
            <a:spcAft>
              <a:spcPct val="15000"/>
            </a:spcAft>
            <a:buChar char="••"/>
          </a:pPr>
          <a:r>
            <a:rPr lang="es-PE" sz="2900" b="1" kern="1200" dirty="0" smtClean="0"/>
            <a:t>El Centro de Emergencia Mujer</a:t>
          </a:r>
          <a:endParaRPr lang="es-PE" sz="2900" b="1" kern="1200" dirty="0"/>
        </a:p>
        <a:p>
          <a:pPr marL="571500" lvl="2" indent="-285750" algn="l" defTabSz="1289050">
            <a:lnSpc>
              <a:spcPct val="90000"/>
            </a:lnSpc>
            <a:spcBef>
              <a:spcPct val="0"/>
            </a:spcBef>
            <a:spcAft>
              <a:spcPct val="15000"/>
            </a:spcAft>
            <a:buChar char="••"/>
          </a:pPr>
          <a:r>
            <a:rPr lang="es-PE" sz="2900" b="1" kern="1200" dirty="0" smtClean="0"/>
            <a:t>Ministerio de Justicia y Derechos Humanos</a:t>
          </a:r>
          <a:endParaRPr lang="es-PE" sz="2900" b="1" kern="1200" dirty="0"/>
        </a:p>
        <a:p>
          <a:pPr marL="571500" lvl="2" indent="-285750" algn="l" defTabSz="1289050">
            <a:lnSpc>
              <a:spcPct val="90000"/>
            </a:lnSpc>
            <a:spcBef>
              <a:spcPct val="0"/>
            </a:spcBef>
            <a:spcAft>
              <a:spcPct val="15000"/>
            </a:spcAft>
            <a:buChar char="••"/>
          </a:pPr>
          <a:r>
            <a:rPr lang="es-PE" sz="2900" b="1" kern="1200" dirty="0" smtClean="0"/>
            <a:t>La Unidad de Protección Especial del MIMP</a:t>
          </a:r>
          <a:endParaRPr lang="es-PE" sz="2900" b="1" kern="1200" dirty="0"/>
        </a:p>
        <a:p>
          <a:pPr marL="571500" lvl="2" indent="-285750" algn="l" defTabSz="1289050">
            <a:lnSpc>
              <a:spcPct val="90000"/>
            </a:lnSpc>
            <a:spcBef>
              <a:spcPct val="0"/>
            </a:spcBef>
            <a:spcAft>
              <a:spcPct val="15000"/>
            </a:spcAft>
            <a:buChar char="••"/>
          </a:pPr>
          <a:r>
            <a:rPr lang="es-PE" sz="2900" b="1" kern="1200" dirty="0" smtClean="0"/>
            <a:t>Centro de Desarrollo Integral de La Familia </a:t>
          </a:r>
          <a:endParaRPr lang="es-PE" sz="2900" b="1" kern="1200" dirty="0"/>
        </a:p>
        <a:p>
          <a:pPr marL="285750" lvl="1" indent="-285750" algn="l" defTabSz="1289050">
            <a:lnSpc>
              <a:spcPct val="90000"/>
            </a:lnSpc>
            <a:spcBef>
              <a:spcPct val="0"/>
            </a:spcBef>
            <a:spcAft>
              <a:spcPct val="15000"/>
            </a:spcAft>
            <a:buChar char="••"/>
          </a:pPr>
          <a:r>
            <a:rPr lang="es-PE" sz="2900" b="1" kern="1200" dirty="0" smtClean="0"/>
            <a:t>Unidad de Gestión Educativa Local </a:t>
          </a:r>
          <a:endParaRPr lang="es-PE" sz="2900" b="1" kern="1200" dirty="0"/>
        </a:p>
        <a:p>
          <a:pPr marL="285750" lvl="1" indent="-285750" algn="l" defTabSz="1289050">
            <a:lnSpc>
              <a:spcPct val="90000"/>
            </a:lnSpc>
            <a:spcBef>
              <a:spcPct val="0"/>
            </a:spcBef>
            <a:spcAft>
              <a:spcPct val="15000"/>
            </a:spcAft>
            <a:buChar char="••"/>
          </a:pPr>
          <a:r>
            <a:rPr lang="es-PE" sz="2900" b="1" kern="1200" dirty="0" smtClean="0"/>
            <a:t>Director de Institución Educativa</a:t>
          </a:r>
          <a:endParaRPr lang="es-PE" sz="2900" b="1" kern="1200" dirty="0"/>
        </a:p>
        <a:p>
          <a:pPr marL="285750" lvl="1" indent="-285750" algn="l" defTabSz="1289050">
            <a:lnSpc>
              <a:spcPct val="90000"/>
            </a:lnSpc>
            <a:spcBef>
              <a:spcPct val="0"/>
            </a:spcBef>
            <a:spcAft>
              <a:spcPct val="15000"/>
            </a:spcAft>
            <a:buChar char="••"/>
          </a:pPr>
          <a:r>
            <a:rPr lang="es-PE" sz="2900" b="1" kern="1200" dirty="0" smtClean="0"/>
            <a:t>Ministerio de Salud</a:t>
          </a:r>
          <a:endParaRPr lang="es-PE" sz="2900" b="1" kern="1200" dirty="0"/>
        </a:p>
      </dsp:txBody>
      <dsp:txXfrm rot="-5400000">
        <a:off x="4275377" y="905555"/>
        <a:ext cx="7346346" cy="4701201"/>
      </dsp:txXfrm>
    </dsp:sp>
    <dsp:sp modelId="{44D1FE0E-93E9-45A2-95FC-1C683FEF543B}">
      <dsp:nvSpPr>
        <dsp:cNvPr id="0" name=""/>
        <dsp:cNvSpPr/>
      </dsp:nvSpPr>
      <dsp:spPr>
        <a:xfrm>
          <a:off x="0" y="0"/>
          <a:ext cx="4275377" cy="65123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s-PE" sz="4300" b="1" kern="1200" dirty="0" smtClean="0"/>
            <a:t>NIÑOS, NIÑAS Y ADOLESCENTES DEPENDIENTES DE LA VÍCTIMA CON RED DE SOPORTE FAMILIAR</a:t>
          </a:r>
          <a:endParaRPr lang="es-PE" sz="4300" b="1" kern="1200" dirty="0"/>
        </a:p>
      </dsp:txBody>
      <dsp:txXfrm>
        <a:off x="208707" y="208707"/>
        <a:ext cx="3857963" cy="609489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61FAF-00B2-4B5D-80C3-485EF8F0640B}">
      <dsp:nvSpPr>
        <dsp:cNvPr id="0" name=""/>
        <dsp:cNvSpPr/>
      </dsp:nvSpPr>
      <dsp:spPr>
        <a:xfrm rot="5400000">
          <a:off x="5470787" y="-544179"/>
          <a:ext cx="5209849" cy="76006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s-PE" sz="3900" b="1" kern="1200" dirty="0" smtClean="0"/>
            <a:t>  El/La Fiscal Penal o Mixto </a:t>
          </a:r>
          <a:endParaRPr lang="es-PE" sz="3900" b="1" kern="1200" dirty="0"/>
        </a:p>
        <a:p>
          <a:pPr marL="571500" lvl="2" indent="-285750" algn="l" defTabSz="1733550">
            <a:lnSpc>
              <a:spcPct val="90000"/>
            </a:lnSpc>
            <a:spcBef>
              <a:spcPct val="0"/>
            </a:spcBef>
            <a:spcAft>
              <a:spcPct val="15000"/>
            </a:spcAft>
            <a:buChar char="••"/>
          </a:pPr>
          <a:r>
            <a:rPr lang="es-PE" sz="3900" b="1" kern="1200" dirty="0" smtClean="0"/>
            <a:t>El Centro de Emergencia Mujer</a:t>
          </a:r>
          <a:endParaRPr lang="es-PE" sz="3900" b="1" kern="1200" dirty="0"/>
        </a:p>
        <a:p>
          <a:pPr marL="571500" lvl="2" indent="-285750" algn="just" defTabSz="1733550">
            <a:lnSpc>
              <a:spcPct val="90000"/>
            </a:lnSpc>
            <a:spcBef>
              <a:spcPct val="0"/>
            </a:spcBef>
            <a:spcAft>
              <a:spcPct val="15000"/>
            </a:spcAft>
            <a:buChar char="••"/>
          </a:pPr>
          <a:r>
            <a:rPr lang="es-PE" sz="3900" b="1" kern="1200" dirty="0" smtClean="0"/>
            <a:t>El Centro de Atención Residencial </a:t>
          </a:r>
          <a:endParaRPr lang="es-PE" sz="3900" b="1" kern="1200" dirty="0"/>
        </a:p>
        <a:p>
          <a:pPr marL="571500" lvl="2" indent="-285750" algn="just" defTabSz="1733550">
            <a:lnSpc>
              <a:spcPct val="90000"/>
            </a:lnSpc>
            <a:spcBef>
              <a:spcPct val="0"/>
            </a:spcBef>
            <a:spcAft>
              <a:spcPct val="15000"/>
            </a:spcAft>
            <a:buChar char="••"/>
          </a:pPr>
          <a:r>
            <a:rPr lang="es-PE" sz="3900" b="1" kern="1200" dirty="0" smtClean="0"/>
            <a:t>Director de Gestión Educativa</a:t>
          </a:r>
          <a:endParaRPr lang="es-PE" sz="3900" b="1" kern="1200" dirty="0"/>
        </a:p>
        <a:p>
          <a:pPr marL="571500" lvl="2" indent="-285750" algn="just" defTabSz="1733550">
            <a:lnSpc>
              <a:spcPct val="90000"/>
            </a:lnSpc>
            <a:spcBef>
              <a:spcPct val="0"/>
            </a:spcBef>
            <a:spcAft>
              <a:spcPct val="15000"/>
            </a:spcAft>
            <a:buChar char="••"/>
          </a:pPr>
          <a:r>
            <a:rPr lang="es-PE" sz="3900" b="1" kern="1200" dirty="0" smtClean="0"/>
            <a:t>Ministerio de Salud</a:t>
          </a:r>
          <a:endParaRPr lang="es-PE" sz="3900" b="1" kern="1200" dirty="0"/>
        </a:p>
        <a:p>
          <a:pPr marL="571500" lvl="2" indent="-285750" algn="just" defTabSz="1733550">
            <a:lnSpc>
              <a:spcPct val="90000"/>
            </a:lnSpc>
            <a:spcBef>
              <a:spcPct val="0"/>
            </a:spcBef>
            <a:spcAft>
              <a:spcPct val="15000"/>
            </a:spcAft>
            <a:buChar char="••"/>
          </a:pPr>
          <a:r>
            <a:rPr lang="es-PE" sz="3900" b="1" kern="1200" dirty="0" smtClean="0"/>
            <a:t>El Centro de Emergencia Mujer</a:t>
          </a:r>
          <a:endParaRPr lang="es-PE" sz="3900" b="1" kern="1200" dirty="0"/>
        </a:p>
      </dsp:txBody>
      <dsp:txXfrm rot="-5400000">
        <a:off x="4275377" y="905555"/>
        <a:ext cx="7346346" cy="4701201"/>
      </dsp:txXfrm>
    </dsp:sp>
    <dsp:sp modelId="{44D1FE0E-93E9-45A2-95FC-1C683FEF543B}">
      <dsp:nvSpPr>
        <dsp:cNvPr id="0" name=""/>
        <dsp:cNvSpPr/>
      </dsp:nvSpPr>
      <dsp:spPr>
        <a:xfrm>
          <a:off x="0" y="0"/>
          <a:ext cx="4275377" cy="65123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s-PE" sz="4300" b="1" kern="1200" dirty="0" smtClean="0"/>
            <a:t>NIÑOS, NIÑAS Y ADOLESCENTES DEPENDIENTES DE LA VÍCTIMA SIN RED DE SOPORTE FAMILIAR </a:t>
          </a:r>
          <a:endParaRPr lang="es-PE" sz="4300" b="1" kern="1200" dirty="0"/>
        </a:p>
      </dsp:txBody>
      <dsp:txXfrm>
        <a:off x="208707" y="208707"/>
        <a:ext cx="3857963" cy="609489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9AEFA-1E62-4C7C-A11D-B65DB96447ED}">
      <dsp:nvSpPr>
        <dsp:cNvPr id="0" name=""/>
        <dsp:cNvSpPr/>
      </dsp:nvSpPr>
      <dsp:spPr>
        <a:xfrm>
          <a:off x="3627" y="38508"/>
          <a:ext cx="1623759" cy="1623759"/>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7662E-DF6B-4FEE-88FC-3C27B49295A3}">
      <dsp:nvSpPr>
        <dsp:cNvPr id="0" name=""/>
        <dsp:cNvSpPr/>
      </dsp:nvSpPr>
      <dsp:spPr>
        <a:xfrm>
          <a:off x="166003" y="200884"/>
          <a:ext cx="1299007" cy="1299007"/>
        </a:xfrm>
        <a:prstGeom prst="pie">
          <a:avLst>
            <a:gd name="adj1" fmla="val 108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BB6B0-B616-455C-8A75-905402F33793}">
      <dsp:nvSpPr>
        <dsp:cNvPr id="0" name=""/>
        <dsp:cNvSpPr/>
      </dsp:nvSpPr>
      <dsp:spPr>
        <a:xfrm rot="16200000">
          <a:off x="-1863695" y="3691966"/>
          <a:ext cx="4708902" cy="97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711200">
            <a:lnSpc>
              <a:spcPct val="90000"/>
            </a:lnSpc>
            <a:spcBef>
              <a:spcPct val="0"/>
            </a:spcBef>
            <a:spcAft>
              <a:spcPct val="35000"/>
            </a:spcAft>
          </a:pPr>
          <a:r>
            <a:rPr lang="es-PE" sz="1600" b="1" kern="1200" dirty="0" smtClean="0">
              <a:latin typeface="Arial Black" panose="020B0A04020102020204" pitchFamily="34" charset="0"/>
            </a:rPr>
            <a:t>ATENCIÓN DE PERSONAS ADULTAS MAYORES DEPENDIENTES DE LA VÍCTIMA </a:t>
          </a:r>
        </a:p>
        <a:p>
          <a:pPr lvl="0" algn="ctr" defTabSz="711200">
            <a:lnSpc>
              <a:spcPct val="90000"/>
            </a:lnSpc>
            <a:spcBef>
              <a:spcPct val="0"/>
            </a:spcBef>
            <a:spcAft>
              <a:spcPct val="35000"/>
            </a:spcAft>
          </a:pPr>
          <a:r>
            <a:rPr lang="es-PE" sz="1600" b="1" kern="1200" dirty="0" smtClean="0">
              <a:latin typeface="Arial Black" panose="020B0A04020102020204" pitchFamily="34" charset="0"/>
            </a:rPr>
            <a:t>CON RED DE SOPORTE FAMILIAR</a:t>
          </a:r>
          <a:endParaRPr lang="es-PE" sz="1600" b="1" kern="1200" dirty="0">
            <a:latin typeface="Arial Black" panose="020B0A04020102020204" pitchFamily="34" charset="0"/>
          </a:endParaRPr>
        </a:p>
      </dsp:txBody>
      <dsp:txXfrm>
        <a:off x="-1863695" y="3691966"/>
        <a:ext cx="4708902" cy="974255"/>
      </dsp:txXfrm>
    </dsp:sp>
    <dsp:sp modelId="{4BE05911-AD51-496C-9DC4-27949E598E04}">
      <dsp:nvSpPr>
        <dsp:cNvPr id="0" name=""/>
        <dsp:cNvSpPr/>
      </dsp:nvSpPr>
      <dsp:spPr>
        <a:xfrm>
          <a:off x="1140259" y="38508"/>
          <a:ext cx="4623590" cy="649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50000"/>
            </a:lnSpc>
            <a:spcBef>
              <a:spcPct val="0"/>
            </a:spcBef>
            <a:spcAft>
              <a:spcPct val="35000"/>
            </a:spcAft>
          </a:pPr>
          <a:r>
            <a:rPr lang="es-PE" sz="2400" b="1" kern="1200" dirty="0" smtClean="0"/>
            <a:t>El/La Fiscal Penal de Familia o Mixto o Juez/a </a:t>
          </a:r>
          <a:endParaRPr lang="es-PE" sz="2400" b="1" kern="1200" dirty="0"/>
        </a:p>
        <a:p>
          <a:pPr lvl="0" algn="l" defTabSz="1066800">
            <a:lnSpc>
              <a:spcPct val="150000"/>
            </a:lnSpc>
            <a:spcBef>
              <a:spcPct val="0"/>
            </a:spcBef>
            <a:spcAft>
              <a:spcPct val="35000"/>
            </a:spcAft>
          </a:pPr>
          <a:r>
            <a:rPr lang="es-PE" sz="2400" b="1" kern="1200" dirty="0" smtClean="0"/>
            <a:t>El Centro de Emergencia Mujer </a:t>
          </a:r>
          <a:endParaRPr lang="es-PE" sz="2400" b="1" kern="1200" dirty="0"/>
        </a:p>
        <a:p>
          <a:pPr lvl="0" algn="l" defTabSz="1066800">
            <a:lnSpc>
              <a:spcPct val="150000"/>
            </a:lnSpc>
            <a:spcBef>
              <a:spcPct val="0"/>
            </a:spcBef>
            <a:spcAft>
              <a:spcPct val="35000"/>
            </a:spcAft>
          </a:pPr>
          <a:r>
            <a:rPr lang="es-PE" sz="2400" b="1" kern="1200" dirty="0" smtClean="0"/>
            <a:t>Programa Integral Nacional para el Bienestar Familiar</a:t>
          </a:r>
          <a:endParaRPr lang="es-PE" sz="2400" b="1" kern="1200" dirty="0"/>
        </a:p>
        <a:p>
          <a:pPr lvl="0" algn="l" defTabSz="1066800">
            <a:lnSpc>
              <a:spcPct val="150000"/>
            </a:lnSpc>
            <a:spcBef>
              <a:spcPct val="0"/>
            </a:spcBef>
            <a:spcAft>
              <a:spcPct val="35000"/>
            </a:spcAft>
          </a:pPr>
          <a:r>
            <a:rPr lang="es-PE" sz="2400" b="1" kern="1200" dirty="0" smtClean="0"/>
            <a:t>Ministerio de Salud</a:t>
          </a:r>
          <a:endParaRPr lang="es-PE" sz="2400" b="1" kern="1200" dirty="0"/>
        </a:p>
        <a:p>
          <a:pPr lvl="0" algn="l" defTabSz="1066800">
            <a:lnSpc>
              <a:spcPct val="150000"/>
            </a:lnSpc>
            <a:spcBef>
              <a:spcPct val="0"/>
            </a:spcBef>
            <a:spcAft>
              <a:spcPct val="35000"/>
            </a:spcAft>
          </a:pPr>
          <a:r>
            <a:rPr lang="es-PE" sz="2400" b="1" kern="1200" dirty="0" smtClean="0"/>
            <a:t>Gobiernos Regionales  </a:t>
          </a:r>
          <a:endParaRPr lang="es-PE" sz="2400" b="1" kern="1200" dirty="0"/>
        </a:p>
        <a:p>
          <a:pPr lvl="0" algn="l" defTabSz="1066800">
            <a:lnSpc>
              <a:spcPct val="150000"/>
            </a:lnSpc>
            <a:spcBef>
              <a:spcPct val="0"/>
            </a:spcBef>
            <a:spcAft>
              <a:spcPct val="35000"/>
            </a:spcAft>
          </a:pPr>
          <a:r>
            <a:rPr lang="es-PE" sz="2400" b="1" kern="1200" dirty="0" smtClean="0"/>
            <a:t>Centro Integral de Atención al Adulto Mayor</a:t>
          </a:r>
          <a:endParaRPr lang="es-PE" sz="1500" kern="1200" dirty="0"/>
        </a:p>
      </dsp:txBody>
      <dsp:txXfrm>
        <a:off x="1140259" y="38508"/>
        <a:ext cx="4623590" cy="6495037"/>
      </dsp:txXfrm>
    </dsp:sp>
    <dsp:sp modelId="{8EA399EB-4E32-4FBA-B4E7-D4DDF8B96A9D}">
      <dsp:nvSpPr>
        <dsp:cNvPr id="0" name=""/>
        <dsp:cNvSpPr/>
      </dsp:nvSpPr>
      <dsp:spPr>
        <a:xfrm>
          <a:off x="6259388" y="38508"/>
          <a:ext cx="1623759" cy="1623759"/>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BFAB3-5CB8-4789-BE2A-B65FDE618D03}">
      <dsp:nvSpPr>
        <dsp:cNvPr id="0" name=""/>
        <dsp:cNvSpPr/>
      </dsp:nvSpPr>
      <dsp:spPr>
        <a:xfrm>
          <a:off x="6421764" y="200884"/>
          <a:ext cx="1299007" cy="1299007"/>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80646-D31B-47BA-AE3E-81CF6FAB014E}">
      <dsp:nvSpPr>
        <dsp:cNvPr id="0" name=""/>
        <dsp:cNvSpPr/>
      </dsp:nvSpPr>
      <dsp:spPr>
        <a:xfrm rot="16200000">
          <a:off x="4392064" y="3691966"/>
          <a:ext cx="4708902" cy="97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711200">
            <a:lnSpc>
              <a:spcPct val="90000"/>
            </a:lnSpc>
            <a:spcBef>
              <a:spcPct val="0"/>
            </a:spcBef>
            <a:spcAft>
              <a:spcPct val="35000"/>
            </a:spcAft>
          </a:pPr>
          <a:r>
            <a:rPr lang="es-PE" sz="1600" b="1" kern="1200" dirty="0" smtClean="0">
              <a:latin typeface="Arial Black" panose="020B0A04020102020204" pitchFamily="34" charset="0"/>
            </a:rPr>
            <a:t>ATENCIÓN DE PERSONAS ADULTAS MAYORES DEPENDIENTES DE LA VÍCTIMA </a:t>
          </a:r>
        </a:p>
        <a:p>
          <a:pPr lvl="0" algn="ctr" defTabSz="711200">
            <a:lnSpc>
              <a:spcPct val="90000"/>
            </a:lnSpc>
            <a:spcBef>
              <a:spcPct val="0"/>
            </a:spcBef>
            <a:spcAft>
              <a:spcPct val="35000"/>
            </a:spcAft>
          </a:pPr>
          <a:r>
            <a:rPr lang="es-PE" sz="1600" b="1" kern="1200" dirty="0" smtClean="0">
              <a:latin typeface="Arial Black" panose="020B0A04020102020204" pitchFamily="34" charset="0"/>
            </a:rPr>
            <a:t>SIN RED DE SOPORTE FAMILIAR</a:t>
          </a:r>
          <a:endParaRPr lang="es-PE" sz="1600" b="1" kern="1200" dirty="0">
            <a:latin typeface="Arial Black" panose="020B0A04020102020204" pitchFamily="34" charset="0"/>
          </a:endParaRPr>
        </a:p>
      </dsp:txBody>
      <dsp:txXfrm>
        <a:off x="4392064" y="3691966"/>
        <a:ext cx="4708902" cy="974255"/>
      </dsp:txXfrm>
    </dsp:sp>
    <dsp:sp modelId="{8DC4EE92-454D-42FB-A4A8-50F7DEE774AE}">
      <dsp:nvSpPr>
        <dsp:cNvPr id="0" name=""/>
        <dsp:cNvSpPr/>
      </dsp:nvSpPr>
      <dsp:spPr>
        <a:xfrm>
          <a:off x="7396019" y="38508"/>
          <a:ext cx="4398342" cy="649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50000"/>
            </a:lnSpc>
            <a:spcBef>
              <a:spcPct val="0"/>
            </a:spcBef>
            <a:spcAft>
              <a:spcPct val="35000"/>
            </a:spcAft>
          </a:pPr>
          <a:r>
            <a:rPr lang="es-PE" sz="2400" b="1" kern="1200" dirty="0" smtClean="0"/>
            <a:t>El/La Juez de Familia</a:t>
          </a:r>
          <a:endParaRPr lang="es-PE" sz="2400" b="1" kern="1200" dirty="0"/>
        </a:p>
        <a:p>
          <a:pPr lvl="0" algn="l" defTabSz="1066800">
            <a:lnSpc>
              <a:spcPct val="150000"/>
            </a:lnSpc>
            <a:spcBef>
              <a:spcPct val="0"/>
            </a:spcBef>
            <a:spcAft>
              <a:spcPct val="35000"/>
            </a:spcAft>
          </a:pPr>
          <a:r>
            <a:rPr lang="es-PE" sz="2400" b="1" kern="1200" dirty="0" smtClean="0"/>
            <a:t>El Centro de Atención Residencial para personas adultas mayores </a:t>
          </a:r>
        </a:p>
        <a:p>
          <a:pPr lvl="0" algn="l" defTabSz="1066800">
            <a:lnSpc>
              <a:spcPct val="150000"/>
            </a:lnSpc>
            <a:spcBef>
              <a:spcPct val="0"/>
            </a:spcBef>
            <a:spcAft>
              <a:spcPct val="35000"/>
            </a:spcAft>
          </a:pPr>
          <a:r>
            <a:rPr lang="es-PE" sz="2400" b="1" kern="1200" dirty="0" smtClean="0"/>
            <a:t>Ministerio de Salud </a:t>
          </a:r>
        </a:p>
        <a:p>
          <a:pPr lvl="0" algn="l" defTabSz="1066800">
            <a:lnSpc>
              <a:spcPct val="150000"/>
            </a:lnSpc>
            <a:spcBef>
              <a:spcPct val="0"/>
            </a:spcBef>
            <a:spcAft>
              <a:spcPct val="35000"/>
            </a:spcAft>
          </a:pPr>
          <a:r>
            <a:rPr lang="es-PE" sz="2400" b="1" kern="1200" dirty="0" smtClean="0"/>
            <a:t>Centro Integral de Atención al Adulto Mayor</a:t>
          </a:r>
        </a:p>
        <a:p>
          <a:pPr lvl="0" algn="l" defTabSz="1066800">
            <a:lnSpc>
              <a:spcPct val="150000"/>
            </a:lnSpc>
            <a:spcBef>
              <a:spcPct val="0"/>
            </a:spcBef>
            <a:spcAft>
              <a:spcPct val="35000"/>
            </a:spcAft>
          </a:pPr>
          <a:r>
            <a:rPr lang="es-PE" sz="2400" b="1" kern="1200" dirty="0" smtClean="0"/>
            <a:t>Centro de Emergencia Mujer </a:t>
          </a:r>
          <a:endParaRPr lang="es-PE" sz="2400" b="1" kern="1200" dirty="0"/>
        </a:p>
      </dsp:txBody>
      <dsp:txXfrm>
        <a:off x="7396019" y="38508"/>
        <a:ext cx="4398342" cy="6495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FDDE2-7D0D-4C2C-8906-3D9C272CEC87}">
      <dsp:nvSpPr>
        <dsp:cNvPr id="0" name=""/>
        <dsp:cNvSpPr/>
      </dsp:nvSpPr>
      <dsp:spPr>
        <a:xfrm>
          <a:off x="3836660" y="2879056"/>
          <a:ext cx="2747740" cy="2747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s-ES" sz="4100" kern="1200" dirty="0"/>
            <a:t>Tipos de violencia </a:t>
          </a:r>
        </a:p>
      </dsp:txBody>
      <dsp:txXfrm>
        <a:off x="4239057" y="3281453"/>
        <a:ext cx="1942946" cy="1942946"/>
      </dsp:txXfrm>
    </dsp:sp>
    <dsp:sp modelId="{6C81BC3D-3EDA-4F90-A94B-8AF7114B7B52}">
      <dsp:nvSpPr>
        <dsp:cNvPr id="0" name=""/>
        <dsp:cNvSpPr/>
      </dsp:nvSpPr>
      <dsp:spPr>
        <a:xfrm rot="11700000">
          <a:off x="1757401" y="3210211"/>
          <a:ext cx="2045912" cy="7831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4C7021-8400-47F5-AA4C-2C1C1FB37012}">
      <dsp:nvSpPr>
        <dsp:cNvPr id="0" name=""/>
        <dsp:cNvSpPr/>
      </dsp:nvSpPr>
      <dsp:spPr>
        <a:xfrm>
          <a:off x="487080" y="2292862"/>
          <a:ext cx="2610353" cy="2088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lvl="0" algn="ctr" defTabSz="1733550">
            <a:lnSpc>
              <a:spcPct val="90000"/>
            </a:lnSpc>
            <a:spcBef>
              <a:spcPct val="0"/>
            </a:spcBef>
            <a:spcAft>
              <a:spcPct val="35000"/>
            </a:spcAft>
          </a:pPr>
          <a:r>
            <a:rPr lang="es-PE" sz="3900" kern="1200"/>
            <a:t>Sexual</a:t>
          </a:r>
          <a:endParaRPr lang="es-PE" sz="3900" kern="1200" dirty="0"/>
        </a:p>
      </dsp:txBody>
      <dsp:txXfrm>
        <a:off x="548244" y="2354026"/>
        <a:ext cx="2488025" cy="1965955"/>
      </dsp:txXfrm>
    </dsp:sp>
    <dsp:sp modelId="{5CDA9B4E-B363-4552-AC40-3F936990A012}">
      <dsp:nvSpPr>
        <dsp:cNvPr id="0" name=""/>
        <dsp:cNvSpPr/>
      </dsp:nvSpPr>
      <dsp:spPr>
        <a:xfrm rot="14700000">
          <a:off x="3124309" y="1581193"/>
          <a:ext cx="2045912" cy="7831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808999-FDBC-4BFB-BE3C-C0E23D82B615}">
      <dsp:nvSpPr>
        <dsp:cNvPr id="0" name=""/>
        <dsp:cNvSpPr/>
      </dsp:nvSpPr>
      <dsp:spPr>
        <a:xfrm>
          <a:off x="2409768" y="1492"/>
          <a:ext cx="2610353" cy="2088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lvl="0" algn="ctr" defTabSz="1733550">
            <a:lnSpc>
              <a:spcPct val="90000"/>
            </a:lnSpc>
            <a:spcBef>
              <a:spcPct val="0"/>
            </a:spcBef>
            <a:spcAft>
              <a:spcPct val="35000"/>
            </a:spcAft>
          </a:pPr>
          <a:r>
            <a:rPr lang="es-PE" sz="3900" kern="1200"/>
            <a:t>Física</a:t>
          </a:r>
          <a:endParaRPr lang="es-PE" sz="3900" kern="1200" dirty="0"/>
        </a:p>
      </dsp:txBody>
      <dsp:txXfrm>
        <a:off x="2470932" y="62656"/>
        <a:ext cx="2488025" cy="1965955"/>
      </dsp:txXfrm>
    </dsp:sp>
    <dsp:sp modelId="{747DDBC6-8F26-4D1B-AD79-E6AF3AA6E4E6}">
      <dsp:nvSpPr>
        <dsp:cNvPr id="0" name=""/>
        <dsp:cNvSpPr/>
      </dsp:nvSpPr>
      <dsp:spPr>
        <a:xfrm rot="17700000">
          <a:off x="5250840" y="1581193"/>
          <a:ext cx="2045912" cy="7831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649D8D-8E7C-47DF-A9D3-7B955D97AC0B}">
      <dsp:nvSpPr>
        <dsp:cNvPr id="0" name=""/>
        <dsp:cNvSpPr/>
      </dsp:nvSpPr>
      <dsp:spPr>
        <a:xfrm>
          <a:off x="5400939" y="1492"/>
          <a:ext cx="2610353" cy="2088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lvl="0" algn="ctr" defTabSz="1733550">
            <a:lnSpc>
              <a:spcPct val="90000"/>
            </a:lnSpc>
            <a:spcBef>
              <a:spcPct val="0"/>
            </a:spcBef>
            <a:spcAft>
              <a:spcPct val="35000"/>
            </a:spcAft>
          </a:pPr>
          <a:r>
            <a:rPr lang="es-PE" sz="3900" kern="1200"/>
            <a:t>Psicológica</a:t>
          </a:r>
          <a:endParaRPr lang="es-PE" sz="3900" kern="1200" dirty="0"/>
        </a:p>
      </dsp:txBody>
      <dsp:txXfrm>
        <a:off x="5462103" y="62656"/>
        <a:ext cx="2488025" cy="1965955"/>
      </dsp:txXfrm>
    </dsp:sp>
    <dsp:sp modelId="{95C79FEF-746A-4974-A4A7-0F1A8CD5BD1B}">
      <dsp:nvSpPr>
        <dsp:cNvPr id="0" name=""/>
        <dsp:cNvSpPr/>
      </dsp:nvSpPr>
      <dsp:spPr>
        <a:xfrm rot="20700000">
          <a:off x="6617748" y="3210211"/>
          <a:ext cx="2045912" cy="7831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3A69E6-1BCE-461A-AD8E-50B0A67B3F25}">
      <dsp:nvSpPr>
        <dsp:cNvPr id="0" name=""/>
        <dsp:cNvSpPr/>
      </dsp:nvSpPr>
      <dsp:spPr>
        <a:xfrm>
          <a:off x="7323627" y="2292862"/>
          <a:ext cx="2610353" cy="2088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lvl="0" algn="ctr" defTabSz="1733550">
            <a:lnSpc>
              <a:spcPct val="90000"/>
            </a:lnSpc>
            <a:spcBef>
              <a:spcPct val="0"/>
            </a:spcBef>
            <a:spcAft>
              <a:spcPct val="35000"/>
            </a:spcAft>
          </a:pPr>
          <a:r>
            <a:rPr lang="es-PE" sz="3900" kern="1200"/>
            <a:t>Económica o Patrimonial</a:t>
          </a:r>
          <a:endParaRPr lang="es-ES" sz="3900" kern="1200" dirty="0"/>
        </a:p>
      </dsp:txBody>
      <dsp:txXfrm>
        <a:off x="7384791" y="2354026"/>
        <a:ext cx="2488025" cy="196595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7F6C4-8E96-4590-8E0B-38C0129F06DC}">
      <dsp:nvSpPr>
        <dsp:cNvPr id="0" name=""/>
        <dsp:cNvSpPr/>
      </dsp:nvSpPr>
      <dsp:spPr>
        <a:xfrm>
          <a:off x="5904" y="0"/>
          <a:ext cx="5680086" cy="60543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b="1" kern="1200" dirty="0" smtClean="0">
              <a:latin typeface="Arial Black" panose="020B0A04020102020204" pitchFamily="34" charset="0"/>
            </a:rPr>
            <a:t>ATENCIÓN DE PERSONAS MAYORES DE EDAD CON DISCAPACIDAD DEPENDIENTES DE LA VÍCTIMA</a:t>
          </a:r>
        </a:p>
        <a:p>
          <a:pPr lvl="0" algn="ctr" defTabSz="933450">
            <a:lnSpc>
              <a:spcPct val="90000"/>
            </a:lnSpc>
            <a:spcBef>
              <a:spcPct val="0"/>
            </a:spcBef>
            <a:spcAft>
              <a:spcPct val="35000"/>
            </a:spcAft>
          </a:pPr>
          <a:r>
            <a:rPr lang="es-PE" sz="2100" b="1" kern="1200" dirty="0" smtClean="0">
              <a:latin typeface="Arial Black" panose="020B0A04020102020204" pitchFamily="34" charset="0"/>
            </a:rPr>
            <a:t>CON RED DE SOPORTE FAMILIAR</a:t>
          </a:r>
          <a:endParaRPr lang="es-PE" sz="2100" b="1" kern="1200" dirty="0">
            <a:latin typeface="Arial Black" panose="020B0A04020102020204" pitchFamily="34" charset="0"/>
          </a:endParaRPr>
        </a:p>
      </dsp:txBody>
      <dsp:txXfrm>
        <a:off x="5904" y="0"/>
        <a:ext cx="5680086" cy="1816290"/>
      </dsp:txXfrm>
    </dsp:sp>
    <dsp:sp modelId="{08694BDC-C2A8-440F-ACCF-1BB082208038}">
      <dsp:nvSpPr>
        <dsp:cNvPr id="0" name=""/>
        <dsp:cNvSpPr/>
      </dsp:nvSpPr>
      <dsp:spPr>
        <a:xfrm>
          <a:off x="573913" y="1817435"/>
          <a:ext cx="4544069" cy="700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PE" sz="2400" b="1" kern="1200" dirty="0" smtClean="0"/>
            <a:t>Juez /a de Familia o Mixto</a:t>
          </a:r>
          <a:endParaRPr lang="es-PE" sz="2400" b="1" kern="1200" dirty="0"/>
        </a:p>
      </dsp:txBody>
      <dsp:txXfrm>
        <a:off x="594427" y="1837949"/>
        <a:ext cx="4503041" cy="659369"/>
      </dsp:txXfrm>
    </dsp:sp>
    <dsp:sp modelId="{374F2288-18EB-4AC4-BEAE-D711F2D2C2F8}">
      <dsp:nvSpPr>
        <dsp:cNvPr id="0" name=""/>
        <dsp:cNvSpPr/>
      </dsp:nvSpPr>
      <dsp:spPr>
        <a:xfrm>
          <a:off x="573913" y="2625587"/>
          <a:ext cx="4544069" cy="700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PE" sz="2800" b="1" kern="1200" smtClean="0"/>
            <a:t>Ministerio de Salud</a:t>
          </a:r>
          <a:endParaRPr lang="es-PE" sz="2800" b="1" kern="1200" dirty="0"/>
        </a:p>
      </dsp:txBody>
      <dsp:txXfrm>
        <a:off x="594427" y="2646101"/>
        <a:ext cx="4503041" cy="659369"/>
      </dsp:txXfrm>
    </dsp:sp>
    <dsp:sp modelId="{5F2CF5F7-14B2-401C-93C3-DBF5E9F01A15}">
      <dsp:nvSpPr>
        <dsp:cNvPr id="0" name=""/>
        <dsp:cNvSpPr/>
      </dsp:nvSpPr>
      <dsp:spPr>
        <a:xfrm>
          <a:off x="573913" y="3433738"/>
          <a:ext cx="4544069" cy="700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PE" sz="2800" b="1" kern="1200" smtClean="0"/>
            <a:t>Gobiernos Regionales</a:t>
          </a:r>
          <a:endParaRPr lang="es-PE" sz="2800" b="1" kern="1200" dirty="0"/>
        </a:p>
      </dsp:txBody>
      <dsp:txXfrm>
        <a:off x="594427" y="3454252"/>
        <a:ext cx="4503041" cy="659369"/>
      </dsp:txXfrm>
    </dsp:sp>
    <dsp:sp modelId="{58E3FD25-AF9D-4EC5-A43C-12FAB8F07CA6}">
      <dsp:nvSpPr>
        <dsp:cNvPr id="0" name=""/>
        <dsp:cNvSpPr/>
      </dsp:nvSpPr>
      <dsp:spPr>
        <a:xfrm>
          <a:off x="573913" y="4241890"/>
          <a:ext cx="4544069" cy="700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PE" sz="2800" b="1" kern="1200" smtClean="0"/>
            <a:t>Centro de Emergencia Mujer</a:t>
          </a:r>
          <a:endParaRPr lang="es-PE" sz="2800" b="1" kern="1200" dirty="0"/>
        </a:p>
      </dsp:txBody>
      <dsp:txXfrm>
        <a:off x="594427" y="4262404"/>
        <a:ext cx="4503041" cy="659369"/>
      </dsp:txXfrm>
    </dsp:sp>
    <dsp:sp modelId="{C7C6E346-9796-4579-BAC7-AC8FCA4AEDA1}">
      <dsp:nvSpPr>
        <dsp:cNvPr id="0" name=""/>
        <dsp:cNvSpPr/>
      </dsp:nvSpPr>
      <dsp:spPr>
        <a:xfrm>
          <a:off x="573913" y="5050041"/>
          <a:ext cx="4544069" cy="700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PE" sz="2800" b="1" kern="1200" dirty="0" smtClean="0"/>
            <a:t>Ministerio de Educación</a:t>
          </a:r>
          <a:endParaRPr lang="es-PE" sz="2800" b="1" kern="1200" dirty="0"/>
        </a:p>
      </dsp:txBody>
      <dsp:txXfrm>
        <a:off x="594427" y="5070555"/>
        <a:ext cx="4503041" cy="659369"/>
      </dsp:txXfrm>
    </dsp:sp>
    <dsp:sp modelId="{5504D8C9-E451-48AE-83F5-38F907A9E837}">
      <dsp:nvSpPr>
        <dsp:cNvPr id="0" name=""/>
        <dsp:cNvSpPr/>
      </dsp:nvSpPr>
      <dsp:spPr>
        <a:xfrm>
          <a:off x="6111998" y="0"/>
          <a:ext cx="5680086" cy="60543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b="1" kern="1200" dirty="0" smtClean="0">
              <a:latin typeface="Arial Black" panose="020B0A04020102020204" pitchFamily="34" charset="0"/>
            </a:rPr>
            <a:t>ATENCIÓN DE PERSONAS MAYORES DE EDAD CON DISCAPACIDAD DEPENDIENTES DE LA VÍCTIMA</a:t>
          </a:r>
        </a:p>
        <a:p>
          <a:pPr lvl="0" algn="ctr" defTabSz="933450">
            <a:lnSpc>
              <a:spcPct val="90000"/>
            </a:lnSpc>
            <a:spcBef>
              <a:spcPct val="0"/>
            </a:spcBef>
            <a:spcAft>
              <a:spcPct val="35000"/>
            </a:spcAft>
          </a:pPr>
          <a:r>
            <a:rPr lang="es-PE" sz="2100" b="1" kern="1200" dirty="0" smtClean="0">
              <a:latin typeface="Arial Black" panose="020B0A04020102020204" pitchFamily="34" charset="0"/>
            </a:rPr>
            <a:t> SIN RED DE SOPORTE FAMILIAR</a:t>
          </a:r>
        </a:p>
      </dsp:txBody>
      <dsp:txXfrm>
        <a:off x="6111998" y="0"/>
        <a:ext cx="5680086" cy="1816290"/>
      </dsp:txXfrm>
    </dsp:sp>
    <dsp:sp modelId="{1B3DC567-8C4E-4251-A086-F58BDD170B11}">
      <dsp:nvSpPr>
        <dsp:cNvPr id="0" name=""/>
        <dsp:cNvSpPr/>
      </dsp:nvSpPr>
      <dsp:spPr>
        <a:xfrm>
          <a:off x="6680006" y="1816437"/>
          <a:ext cx="4544069" cy="881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l" defTabSz="1244600">
            <a:lnSpc>
              <a:spcPct val="90000"/>
            </a:lnSpc>
            <a:spcBef>
              <a:spcPct val="0"/>
            </a:spcBef>
            <a:spcAft>
              <a:spcPct val="35000"/>
            </a:spcAft>
          </a:pPr>
          <a:r>
            <a:rPr lang="es-PE" sz="2800" b="1" kern="1200" dirty="0" smtClean="0"/>
            <a:t>El/La Fiscal Provincial Penal </a:t>
          </a:r>
          <a:endParaRPr lang="es-PE" sz="2800" b="1" kern="1200" dirty="0"/>
        </a:p>
      </dsp:txBody>
      <dsp:txXfrm>
        <a:off x="6705838" y="1842269"/>
        <a:ext cx="4492405" cy="830318"/>
      </dsp:txXfrm>
    </dsp:sp>
    <dsp:sp modelId="{614D0FD0-0238-459C-8EC0-402ECB070D94}">
      <dsp:nvSpPr>
        <dsp:cNvPr id="0" name=""/>
        <dsp:cNvSpPr/>
      </dsp:nvSpPr>
      <dsp:spPr>
        <a:xfrm>
          <a:off x="6680006" y="2834110"/>
          <a:ext cx="4544069" cy="881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PE" sz="2800" b="1" kern="1200" dirty="0" smtClean="0"/>
            <a:t>Centro de Atención Residencial </a:t>
          </a:r>
          <a:endParaRPr lang="es-PE" sz="2800" b="1" kern="1200" dirty="0"/>
        </a:p>
      </dsp:txBody>
      <dsp:txXfrm>
        <a:off x="6705838" y="2859942"/>
        <a:ext cx="4492405" cy="830318"/>
      </dsp:txXfrm>
    </dsp:sp>
    <dsp:sp modelId="{A9254460-19B9-4B10-93C9-03CF7C0B0E9A}">
      <dsp:nvSpPr>
        <dsp:cNvPr id="0" name=""/>
        <dsp:cNvSpPr/>
      </dsp:nvSpPr>
      <dsp:spPr>
        <a:xfrm>
          <a:off x="6680006" y="3851782"/>
          <a:ext cx="4544069" cy="881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PE" sz="2800" b="1" kern="1200" dirty="0" smtClean="0"/>
            <a:t>Ministerio de Salud </a:t>
          </a:r>
          <a:endParaRPr lang="es-PE" sz="2800" b="1" kern="1200" dirty="0"/>
        </a:p>
      </dsp:txBody>
      <dsp:txXfrm>
        <a:off x="6705838" y="3877614"/>
        <a:ext cx="4492405" cy="830318"/>
      </dsp:txXfrm>
    </dsp:sp>
    <dsp:sp modelId="{841C9448-6022-41EF-94B3-562A5E742B41}">
      <dsp:nvSpPr>
        <dsp:cNvPr id="0" name=""/>
        <dsp:cNvSpPr/>
      </dsp:nvSpPr>
      <dsp:spPr>
        <a:xfrm>
          <a:off x="6680006" y="4869454"/>
          <a:ext cx="4544069" cy="881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PE" sz="2800" b="1" kern="1200" dirty="0" smtClean="0"/>
            <a:t>Centro de Emergencia Mujer</a:t>
          </a:r>
          <a:endParaRPr lang="es-PE" sz="2800" b="1" kern="1200" dirty="0"/>
        </a:p>
      </dsp:txBody>
      <dsp:txXfrm>
        <a:off x="6705838" y="4895286"/>
        <a:ext cx="4492405" cy="830318"/>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7F6C4-8E96-4590-8E0B-38C0129F06DC}">
      <dsp:nvSpPr>
        <dsp:cNvPr id="0" name=""/>
        <dsp:cNvSpPr/>
      </dsp:nvSpPr>
      <dsp:spPr>
        <a:xfrm>
          <a:off x="0" y="0"/>
          <a:ext cx="11797990" cy="60543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PE" sz="3200" kern="1200" dirty="0" smtClean="0">
              <a:latin typeface="Arial Black" panose="020B0A04020102020204" pitchFamily="34" charset="0"/>
            </a:rPr>
            <a:t>ATENCIÓN DE HIJOS/AS MAYORES DE EDAD DEPENDIENTES DE LA VÍCTIMA QUE CURSEN ESTUDIOS</a:t>
          </a:r>
          <a:endParaRPr lang="es-PE" sz="3200" b="1" kern="1200" dirty="0">
            <a:latin typeface="Arial Black" panose="020B0A04020102020204" pitchFamily="34" charset="0"/>
          </a:endParaRPr>
        </a:p>
      </dsp:txBody>
      <dsp:txXfrm>
        <a:off x="0" y="0"/>
        <a:ext cx="11797990" cy="1816290"/>
      </dsp:txXfrm>
    </dsp:sp>
    <dsp:sp modelId="{08694BDC-C2A8-440F-ACCF-1BB082208038}">
      <dsp:nvSpPr>
        <dsp:cNvPr id="0" name=""/>
        <dsp:cNvSpPr/>
      </dsp:nvSpPr>
      <dsp:spPr>
        <a:xfrm>
          <a:off x="1179798" y="1816437"/>
          <a:ext cx="9438392" cy="881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83820" rIns="111760" bIns="83820" numCol="1" spcCol="1270" anchor="ctr" anchorCtr="0">
          <a:noAutofit/>
        </a:bodyPr>
        <a:lstStyle/>
        <a:p>
          <a:pPr lvl="0" algn="ctr" defTabSz="1955800">
            <a:lnSpc>
              <a:spcPct val="90000"/>
            </a:lnSpc>
            <a:spcBef>
              <a:spcPct val="0"/>
            </a:spcBef>
            <a:spcAft>
              <a:spcPct val="35000"/>
            </a:spcAft>
          </a:pPr>
          <a:r>
            <a:rPr lang="es-PE" sz="4400" b="0" kern="1200" dirty="0" smtClean="0"/>
            <a:t>El/La Fiscal Provincial Penal o Mixta </a:t>
          </a:r>
          <a:endParaRPr lang="es-PE" sz="4400" b="0" kern="1200" dirty="0"/>
        </a:p>
      </dsp:txBody>
      <dsp:txXfrm>
        <a:off x="1205630" y="1842269"/>
        <a:ext cx="9386728" cy="830318"/>
      </dsp:txXfrm>
    </dsp:sp>
    <dsp:sp modelId="{374F2288-18EB-4AC4-BEAE-D711F2D2C2F8}">
      <dsp:nvSpPr>
        <dsp:cNvPr id="0" name=""/>
        <dsp:cNvSpPr/>
      </dsp:nvSpPr>
      <dsp:spPr>
        <a:xfrm>
          <a:off x="1179798" y="2834110"/>
          <a:ext cx="9438392" cy="881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lvl="0" algn="ctr" defTabSz="2044700">
            <a:lnSpc>
              <a:spcPct val="90000"/>
            </a:lnSpc>
            <a:spcBef>
              <a:spcPct val="0"/>
            </a:spcBef>
            <a:spcAft>
              <a:spcPct val="35000"/>
            </a:spcAft>
          </a:pPr>
          <a:r>
            <a:rPr lang="es-PE" sz="4600" kern="1200" dirty="0" smtClean="0"/>
            <a:t>Centro de Emergencia Mujer </a:t>
          </a:r>
          <a:endParaRPr lang="es-PE" sz="4600" b="1" kern="1200" dirty="0"/>
        </a:p>
      </dsp:txBody>
      <dsp:txXfrm>
        <a:off x="1205630" y="2859942"/>
        <a:ext cx="9386728" cy="830318"/>
      </dsp:txXfrm>
    </dsp:sp>
    <dsp:sp modelId="{5F2CF5F7-14B2-401C-93C3-DBF5E9F01A15}">
      <dsp:nvSpPr>
        <dsp:cNvPr id="0" name=""/>
        <dsp:cNvSpPr/>
      </dsp:nvSpPr>
      <dsp:spPr>
        <a:xfrm>
          <a:off x="1179798" y="3851782"/>
          <a:ext cx="9438392" cy="881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lvl="0" algn="ctr" defTabSz="2044700">
            <a:lnSpc>
              <a:spcPct val="90000"/>
            </a:lnSpc>
            <a:spcBef>
              <a:spcPct val="0"/>
            </a:spcBef>
            <a:spcAft>
              <a:spcPct val="35000"/>
            </a:spcAft>
          </a:pPr>
          <a:r>
            <a:rPr lang="es-PE" sz="4600" kern="1200" dirty="0" smtClean="0"/>
            <a:t>Ministerio de Salud</a:t>
          </a:r>
          <a:endParaRPr lang="es-PE" sz="4600" b="1" kern="1200" dirty="0"/>
        </a:p>
      </dsp:txBody>
      <dsp:txXfrm>
        <a:off x="1205630" y="3877614"/>
        <a:ext cx="9386728" cy="830318"/>
      </dsp:txXfrm>
    </dsp:sp>
    <dsp:sp modelId="{58E3FD25-AF9D-4EC5-A43C-12FAB8F07CA6}">
      <dsp:nvSpPr>
        <dsp:cNvPr id="0" name=""/>
        <dsp:cNvSpPr/>
      </dsp:nvSpPr>
      <dsp:spPr>
        <a:xfrm>
          <a:off x="1179798" y="4869454"/>
          <a:ext cx="9438392" cy="881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lvl="0" algn="ctr" defTabSz="2044700">
            <a:lnSpc>
              <a:spcPct val="90000"/>
            </a:lnSpc>
            <a:spcBef>
              <a:spcPct val="0"/>
            </a:spcBef>
            <a:spcAft>
              <a:spcPct val="35000"/>
            </a:spcAft>
          </a:pPr>
          <a:r>
            <a:rPr lang="es-PE" sz="4600" kern="1200" dirty="0" smtClean="0"/>
            <a:t>Ministerio de Educación</a:t>
          </a:r>
          <a:endParaRPr lang="es-PE" sz="4600" b="1" kern="1200" dirty="0"/>
        </a:p>
      </dsp:txBody>
      <dsp:txXfrm>
        <a:off x="1205630" y="4895286"/>
        <a:ext cx="9386728" cy="83031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E179A-C3F8-4EC6-9CF2-CC1BE8334078}">
      <dsp:nvSpPr>
        <dsp:cNvPr id="0" name=""/>
        <dsp:cNvSpPr/>
      </dsp:nvSpPr>
      <dsp:spPr>
        <a:xfrm>
          <a:off x="4154" y="407"/>
          <a:ext cx="11551344" cy="3144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PE" sz="5600" b="1" kern="1200" dirty="0" smtClean="0"/>
            <a:t>ATENCIÓN DE FEMINICIDIO CUANDO LA VÍCTIMA ES DE NACIONALIDAD PERUANA Y SUCEDE FUERA DEL PAÍS</a:t>
          </a:r>
          <a:endParaRPr lang="es-PE" sz="5600" b="1" kern="1200" dirty="0"/>
        </a:p>
      </dsp:txBody>
      <dsp:txXfrm>
        <a:off x="96259" y="92512"/>
        <a:ext cx="11367134" cy="2960479"/>
      </dsp:txXfrm>
    </dsp:sp>
    <dsp:sp modelId="{AD2C5FA0-4F59-495E-ACB6-48790A8116AC}">
      <dsp:nvSpPr>
        <dsp:cNvPr id="0" name=""/>
        <dsp:cNvSpPr/>
      </dsp:nvSpPr>
      <dsp:spPr>
        <a:xfrm>
          <a:off x="4154" y="3453595"/>
          <a:ext cx="3646257" cy="3144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PE" sz="3200" kern="1200" dirty="0" smtClean="0"/>
            <a:t>Protección y Asistencia a las Víctimas Indirectas Y Acciones Sociales para las Víctimas Directas</a:t>
          </a:r>
          <a:endParaRPr lang="es-PE" sz="3200" kern="1200" dirty="0"/>
        </a:p>
      </dsp:txBody>
      <dsp:txXfrm>
        <a:off x="96259" y="3545700"/>
        <a:ext cx="3462047" cy="2960479"/>
      </dsp:txXfrm>
    </dsp:sp>
    <dsp:sp modelId="{C518A8F0-4D17-481B-9DAB-C774F3AC8FA5}">
      <dsp:nvSpPr>
        <dsp:cNvPr id="0" name=""/>
        <dsp:cNvSpPr/>
      </dsp:nvSpPr>
      <dsp:spPr>
        <a:xfrm>
          <a:off x="3956697" y="3453595"/>
          <a:ext cx="3646257" cy="3144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PE" sz="3200" kern="1200" dirty="0" smtClean="0"/>
            <a:t>Orientación Legal </a:t>
          </a:r>
          <a:endParaRPr lang="es-PE" sz="3200" kern="1200" dirty="0"/>
        </a:p>
      </dsp:txBody>
      <dsp:txXfrm>
        <a:off x="4048802" y="3545700"/>
        <a:ext cx="3462047" cy="2960479"/>
      </dsp:txXfrm>
    </dsp:sp>
    <dsp:sp modelId="{A374D55B-28A9-43E2-83AC-19FC6589CDC0}">
      <dsp:nvSpPr>
        <dsp:cNvPr id="0" name=""/>
        <dsp:cNvSpPr/>
      </dsp:nvSpPr>
      <dsp:spPr>
        <a:xfrm>
          <a:off x="7909241" y="3453595"/>
          <a:ext cx="3646257" cy="3144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PE" sz="3200" kern="1200" dirty="0" smtClean="0"/>
            <a:t>Cooperación Judicial</a:t>
          </a:r>
          <a:endParaRPr lang="es-PE" sz="3200" kern="1200" dirty="0"/>
        </a:p>
      </dsp:txBody>
      <dsp:txXfrm>
        <a:off x="8001346" y="3545700"/>
        <a:ext cx="3462047" cy="296047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3AA2E-0D4A-4068-9572-5A236D9EF27D}">
      <dsp:nvSpPr>
        <dsp:cNvPr id="0" name=""/>
        <dsp:cNvSpPr/>
      </dsp:nvSpPr>
      <dsp:spPr>
        <a:xfrm>
          <a:off x="5828" y="1999023"/>
          <a:ext cx="4669026" cy="23345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PE" sz="4400" kern="1200" dirty="0" smtClean="0">
              <a:latin typeface="Arial Black" panose="020B0A04020102020204" pitchFamily="34" charset="0"/>
            </a:rPr>
            <a:t>ACTUACIÓN A NIVEL JUDICIAL </a:t>
          </a:r>
          <a:endParaRPr lang="es-PE" sz="4400" kern="1200" dirty="0">
            <a:latin typeface="Arial Black" panose="020B0A04020102020204" pitchFamily="34" charset="0"/>
          </a:endParaRPr>
        </a:p>
      </dsp:txBody>
      <dsp:txXfrm>
        <a:off x="74204" y="2067399"/>
        <a:ext cx="4532274" cy="2197761"/>
      </dsp:txXfrm>
    </dsp:sp>
    <dsp:sp modelId="{FB3BE8C7-83B1-4B42-AA2F-940A7C12C7CA}">
      <dsp:nvSpPr>
        <dsp:cNvPr id="0" name=""/>
        <dsp:cNvSpPr/>
      </dsp:nvSpPr>
      <dsp:spPr>
        <a:xfrm rot="19178128">
          <a:off x="4383097" y="2339367"/>
          <a:ext cx="2451127" cy="66357"/>
        </a:xfrm>
        <a:custGeom>
          <a:avLst/>
          <a:gdLst/>
          <a:ahLst/>
          <a:cxnLst/>
          <a:rect l="0" t="0" r="0" b="0"/>
          <a:pathLst>
            <a:path>
              <a:moveTo>
                <a:pt x="0" y="33178"/>
              </a:moveTo>
              <a:lnTo>
                <a:pt x="2451127" y="331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PE" sz="800" kern="1200"/>
        </a:p>
      </dsp:txBody>
      <dsp:txXfrm>
        <a:off x="5547382" y="2311267"/>
        <a:ext cx="122556" cy="122556"/>
      </dsp:txXfrm>
    </dsp:sp>
    <dsp:sp modelId="{220E12C3-218E-4F93-AB1C-DAFF2BC2B18D}">
      <dsp:nvSpPr>
        <dsp:cNvPr id="0" name=""/>
        <dsp:cNvSpPr/>
      </dsp:nvSpPr>
      <dsp:spPr>
        <a:xfrm>
          <a:off x="6542466" y="411554"/>
          <a:ext cx="4669026" cy="23345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PE" sz="4400" b="1" kern="1200" dirty="0" smtClean="0"/>
            <a:t>JUEZ DE FAMILIA</a:t>
          </a:r>
          <a:endParaRPr lang="es-PE" sz="4400" b="1" kern="1200" dirty="0"/>
        </a:p>
      </dsp:txBody>
      <dsp:txXfrm>
        <a:off x="6610842" y="479930"/>
        <a:ext cx="4532274" cy="2197761"/>
      </dsp:txXfrm>
    </dsp:sp>
    <dsp:sp modelId="{A8F0ECEE-7C13-4BB6-9656-DAC525417D79}">
      <dsp:nvSpPr>
        <dsp:cNvPr id="0" name=""/>
        <dsp:cNvSpPr/>
      </dsp:nvSpPr>
      <dsp:spPr>
        <a:xfrm rot="2142401">
          <a:off x="4458676" y="3804274"/>
          <a:ext cx="2299969" cy="66357"/>
        </a:xfrm>
        <a:custGeom>
          <a:avLst/>
          <a:gdLst/>
          <a:ahLst/>
          <a:cxnLst/>
          <a:rect l="0" t="0" r="0" b="0"/>
          <a:pathLst>
            <a:path>
              <a:moveTo>
                <a:pt x="0" y="33178"/>
              </a:moveTo>
              <a:lnTo>
                <a:pt x="2299969" y="331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PE" sz="800" kern="1200"/>
        </a:p>
      </dsp:txBody>
      <dsp:txXfrm>
        <a:off x="5551161" y="3779953"/>
        <a:ext cx="114998" cy="114998"/>
      </dsp:txXfrm>
    </dsp:sp>
    <dsp:sp modelId="{FBD62D38-DED7-4F38-A0B5-DF2615405C68}">
      <dsp:nvSpPr>
        <dsp:cNvPr id="0" name=""/>
        <dsp:cNvSpPr/>
      </dsp:nvSpPr>
      <dsp:spPr>
        <a:xfrm>
          <a:off x="6542466" y="3096245"/>
          <a:ext cx="4669026" cy="2824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PE" sz="4400" b="1" kern="1200" dirty="0" smtClean="0"/>
            <a:t>JUEZ/A COMPETENTE EN MATERIA PENAL</a:t>
          </a:r>
          <a:endParaRPr lang="es-PE" sz="4400" b="1" kern="1200" dirty="0"/>
        </a:p>
      </dsp:txBody>
      <dsp:txXfrm>
        <a:off x="6625200" y="3178979"/>
        <a:ext cx="4503558" cy="265929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67602-2448-4290-8252-B2A3B03CD396}">
      <dsp:nvSpPr>
        <dsp:cNvPr id="0" name=""/>
        <dsp:cNvSpPr/>
      </dsp:nvSpPr>
      <dsp:spPr>
        <a:xfrm>
          <a:off x="3498" y="575861"/>
          <a:ext cx="3510082" cy="43199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3172" tIns="22860" rIns="193172" bIns="22860" numCol="1" spcCol="1270" anchor="ctr" anchorCtr="0">
          <a:noAutofit/>
        </a:bodyPr>
        <a:lstStyle/>
        <a:p>
          <a:pPr lvl="0" algn="ctr" defTabSz="800100">
            <a:lnSpc>
              <a:spcPct val="90000"/>
            </a:lnSpc>
            <a:spcBef>
              <a:spcPct val="0"/>
            </a:spcBef>
            <a:spcAft>
              <a:spcPct val="35000"/>
            </a:spcAft>
          </a:pPr>
          <a:r>
            <a:rPr lang="es-PE" sz="1800" b="1" kern="1200" dirty="0" smtClean="0"/>
            <a:t>Dicta medidas de protección más idónea para el bienestar y seguridad </a:t>
          </a:r>
          <a:r>
            <a:rPr lang="es-PE" sz="1600" kern="1200" dirty="0" smtClean="0"/>
            <a:t>de las víctimas del delito de feminicidio</a:t>
          </a:r>
          <a:endParaRPr lang="es-PE" sz="1600" kern="1200" dirty="0"/>
        </a:p>
      </dsp:txBody>
      <dsp:txXfrm>
        <a:off x="517538" y="1208500"/>
        <a:ext cx="2482002" cy="3054650"/>
      </dsp:txXfrm>
    </dsp:sp>
    <dsp:sp modelId="{4525F496-9E49-41F7-974D-979AD3F33BCB}">
      <dsp:nvSpPr>
        <dsp:cNvPr id="0" name=""/>
        <dsp:cNvSpPr/>
      </dsp:nvSpPr>
      <dsp:spPr>
        <a:xfrm>
          <a:off x="2811564" y="708613"/>
          <a:ext cx="3510082" cy="405442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3172" tIns="25400" rIns="193172" bIns="25400" numCol="1" spcCol="1270" anchor="ctr" anchorCtr="0">
          <a:noAutofit/>
        </a:bodyPr>
        <a:lstStyle/>
        <a:p>
          <a:pPr lvl="0" algn="ctr" defTabSz="889000">
            <a:lnSpc>
              <a:spcPct val="90000"/>
            </a:lnSpc>
            <a:spcBef>
              <a:spcPct val="0"/>
            </a:spcBef>
            <a:spcAft>
              <a:spcPct val="35000"/>
            </a:spcAft>
          </a:pPr>
          <a:r>
            <a:rPr lang="es-PE" sz="2000" kern="1200" dirty="0" smtClean="0"/>
            <a:t>Dicta medidas cautelares de oficio o a pedido de parte</a:t>
          </a:r>
          <a:endParaRPr lang="es-PE" sz="2000" kern="1200" dirty="0"/>
        </a:p>
      </dsp:txBody>
      <dsp:txXfrm>
        <a:off x="3325604" y="1302370"/>
        <a:ext cx="2482002" cy="2866911"/>
      </dsp:txXfrm>
    </dsp:sp>
    <dsp:sp modelId="{E74B0984-9D16-4647-AB08-92642362580A}">
      <dsp:nvSpPr>
        <dsp:cNvPr id="0" name=""/>
        <dsp:cNvSpPr/>
      </dsp:nvSpPr>
      <dsp:spPr>
        <a:xfrm>
          <a:off x="5619630" y="675425"/>
          <a:ext cx="3510082" cy="412080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3172" tIns="17780" rIns="193172" bIns="17780" numCol="1" spcCol="1270" anchor="ctr" anchorCtr="0">
          <a:noAutofit/>
        </a:bodyPr>
        <a:lstStyle/>
        <a:p>
          <a:pPr lvl="0" algn="ctr" defTabSz="622300">
            <a:lnSpc>
              <a:spcPct val="90000"/>
            </a:lnSpc>
            <a:spcBef>
              <a:spcPct val="0"/>
            </a:spcBef>
            <a:spcAft>
              <a:spcPct val="35000"/>
            </a:spcAft>
          </a:pPr>
          <a:r>
            <a:rPr lang="es-PE" sz="1400" b="1" kern="1200" dirty="0" smtClean="0"/>
            <a:t>La medida de protecc</a:t>
          </a:r>
          <a:r>
            <a:rPr lang="es-PE" sz="1400" kern="1200" dirty="0" smtClean="0"/>
            <a:t>ión o cautelar dictada por el/la Juez/a de Familia </a:t>
          </a:r>
          <a:r>
            <a:rPr lang="es-PE" sz="1600" b="1" kern="1200" dirty="0" smtClean="0"/>
            <a:t>surte efecto hasta que la </a:t>
          </a:r>
          <a:r>
            <a:rPr lang="es-PE" sz="1400" kern="1200" dirty="0" smtClean="0"/>
            <a:t>sentencia emitida por el Juzgado Penal o Juzgado de Paz Letrado en materia de faltas, quede consentida o ejecutoriada</a:t>
          </a:r>
          <a:r>
            <a:rPr lang="es-PE" sz="1300" kern="1200" dirty="0" smtClean="0"/>
            <a:t>. </a:t>
          </a:r>
          <a:endParaRPr lang="es-PE" sz="1300" kern="1200" dirty="0"/>
        </a:p>
      </dsp:txBody>
      <dsp:txXfrm>
        <a:off x="6133670" y="1278902"/>
        <a:ext cx="2482002" cy="2913847"/>
      </dsp:txXfrm>
    </dsp:sp>
    <dsp:sp modelId="{437B161F-5E3D-46AD-8863-B76D76311332}">
      <dsp:nvSpPr>
        <dsp:cNvPr id="0" name=""/>
        <dsp:cNvSpPr/>
      </dsp:nvSpPr>
      <dsp:spPr>
        <a:xfrm>
          <a:off x="8427696" y="725215"/>
          <a:ext cx="3510082" cy="40940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3172" tIns="16510" rIns="193172" bIns="16510" numCol="1" spcCol="1270" anchor="ctr" anchorCtr="0">
          <a:noAutofit/>
        </a:bodyPr>
        <a:lstStyle/>
        <a:p>
          <a:pPr lvl="0" algn="ctr" defTabSz="577850">
            <a:lnSpc>
              <a:spcPct val="90000"/>
            </a:lnSpc>
            <a:spcBef>
              <a:spcPct val="0"/>
            </a:spcBef>
            <a:spcAft>
              <a:spcPct val="35000"/>
            </a:spcAft>
          </a:pPr>
          <a:r>
            <a:rPr lang="es-PE" sz="1300" kern="1200" dirty="0" smtClean="0"/>
            <a:t>La sentencia emitida puede incorporar </a:t>
          </a:r>
          <a:r>
            <a:rPr lang="es-PE" sz="1400" b="1" kern="1200" dirty="0" smtClean="0"/>
            <a:t>medidas de protección </a:t>
          </a:r>
          <a:r>
            <a:rPr lang="es-PE" sz="1300" kern="1200" dirty="0" smtClean="0"/>
            <a:t>orientadas a la rehabilitación de las víctimas, tales como terapia física y psicológica en el MINSA</a:t>
          </a:r>
          <a:endParaRPr lang="es-PE" sz="1300" kern="1200" dirty="0"/>
        </a:p>
      </dsp:txBody>
      <dsp:txXfrm>
        <a:off x="8941736" y="1324780"/>
        <a:ext cx="2482002" cy="289495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BEC1-8FC7-417F-95CB-CC4514EB3B5A}">
      <dsp:nvSpPr>
        <dsp:cNvPr id="0" name=""/>
        <dsp:cNvSpPr/>
      </dsp:nvSpPr>
      <dsp:spPr>
        <a:xfrm rot="16200000">
          <a:off x="-1935562" y="1935562"/>
          <a:ext cx="5471652" cy="160052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PE" sz="1800" b="1" kern="1200" dirty="0" smtClean="0"/>
            <a:t>Determinará la situación jurídica </a:t>
          </a:r>
          <a:r>
            <a:rPr lang="es-PE" sz="1600" b="1" kern="1200" dirty="0" smtClean="0"/>
            <a:t>del procesado </a:t>
          </a:r>
          <a:r>
            <a:rPr lang="es-PE" sz="1600" kern="1200" dirty="0" smtClean="0"/>
            <a:t>imponiendo </a:t>
          </a:r>
          <a:r>
            <a:rPr lang="es-PE" sz="2000" b="1" kern="1200" dirty="0" smtClean="0"/>
            <a:t>prisión preventiva</a:t>
          </a:r>
          <a:r>
            <a:rPr lang="es-PE" sz="1600" b="1" kern="1200" dirty="0" smtClean="0"/>
            <a:t> o la medida de coerción </a:t>
          </a:r>
          <a:r>
            <a:rPr lang="es-PE" sz="1600" kern="1200" dirty="0" smtClean="0"/>
            <a:t>personal que corresponda</a:t>
          </a:r>
          <a:endParaRPr lang="es-PE" sz="1600" kern="1200" dirty="0"/>
        </a:p>
      </dsp:txBody>
      <dsp:txXfrm rot="5400000">
        <a:off x="0" y="1094330"/>
        <a:ext cx="1600527" cy="3282992"/>
      </dsp:txXfrm>
    </dsp:sp>
    <dsp:sp modelId="{ABF676FD-B467-43BC-AC17-ECD849FE1116}">
      <dsp:nvSpPr>
        <dsp:cNvPr id="0" name=""/>
        <dsp:cNvSpPr/>
      </dsp:nvSpPr>
      <dsp:spPr>
        <a:xfrm rot="16200000">
          <a:off x="-220837" y="1935562"/>
          <a:ext cx="5471652" cy="160052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PE" sz="1600" kern="1200" dirty="0" smtClean="0"/>
            <a:t>El </a:t>
          </a:r>
          <a:r>
            <a:rPr lang="es-PE" sz="2000" kern="1200" dirty="0" smtClean="0"/>
            <a:t>uso de la </a:t>
          </a:r>
          <a:r>
            <a:rPr lang="es-PE" sz="2400" b="1" kern="1200" dirty="0" smtClean="0"/>
            <a:t>videoconferencia </a:t>
          </a:r>
          <a:r>
            <a:rPr lang="es-PE" sz="2400" kern="1200" dirty="0" smtClean="0"/>
            <a:t>como medida de protección </a:t>
          </a:r>
          <a:r>
            <a:rPr lang="es-PE" sz="2000" kern="1200" dirty="0" smtClean="0"/>
            <a:t>cuando existan víctimas menores</a:t>
          </a:r>
          <a:endParaRPr lang="es-PE" sz="2000" kern="1200" dirty="0"/>
        </a:p>
      </dsp:txBody>
      <dsp:txXfrm rot="5400000">
        <a:off x="1714725" y="1094330"/>
        <a:ext cx="1600527" cy="3282992"/>
      </dsp:txXfrm>
    </dsp:sp>
    <dsp:sp modelId="{179052EB-6C96-4F30-AD24-9AA2342C1969}">
      <dsp:nvSpPr>
        <dsp:cNvPr id="0" name=""/>
        <dsp:cNvSpPr/>
      </dsp:nvSpPr>
      <dsp:spPr>
        <a:xfrm rot="16200000">
          <a:off x="1514245" y="1935562"/>
          <a:ext cx="5471652" cy="160052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s-PE" sz="2000" kern="1200" dirty="0" smtClean="0"/>
            <a:t>Podrá disponer las </a:t>
          </a:r>
          <a:r>
            <a:rPr lang="es-PE" sz="2000" b="1" kern="1200" dirty="0" smtClean="0"/>
            <a:t>medidas de protección y cautelares </a:t>
          </a:r>
          <a:r>
            <a:rPr lang="es-PE" sz="2000" kern="1200" dirty="0" smtClean="0"/>
            <a:t>contenidas en la Ley N° 30364 </a:t>
          </a:r>
          <a:endParaRPr lang="es-PE" sz="2000" kern="1200" dirty="0"/>
        </a:p>
      </dsp:txBody>
      <dsp:txXfrm rot="5400000">
        <a:off x="3449807" y="1094330"/>
        <a:ext cx="1600527" cy="3282992"/>
      </dsp:txXfrm>
    </dsp:sp>
    <dsp:sp modelId="{1589E0FB-1D10-4CA1-8BAD-92A73DC05610}">
      <dsp:nvSpPr>
        <dsp:cNvPr id="0" name=""/>
        <dsp:cNvSpPr/>
      </dsp:nvSpPr>
      <dsp:spPr>
        <a:xfrm rot="16200000">
          <a:off x="3234813" y="1935562"/>
          <a:ext cx="5471652" cy="160052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PE" sz="1800" kern="1200" dirty="0" smtClean="0"/>
            <a:t>Pueden ser </a:t>
          </a:r>
          <a:r>
            <a:rPr lang="es-PE" sz="1800" b="1" i="0" kern="1200" dirty="0" smtClean="0"/>
            <a:t>modificadas de oficio o a pedido de parte</a:t>
          </a:r>
          <a:r>
            <a:rPr lang="es-PE" sz="1800" kern="1200" dirty="0" smtClean="0"/>
            <a:t> cuando se produzcan hechos nuevos</a:t>
          </a:r>
          <a:endParaRPr lang="es-PE" sz="1600" kern="1200" dirty="0"/>
        </a:p>
      </dsp:txBody>
      <dsp:txXfrm rot="5400000">
        <a:off x="5170375" y="1094330"/>
        <a:ext cx="1600527" cy="3282992"/>
      </dsp:txXfrm>
    </dsp:sp>
    <dsp:sp modelId="{492A7E3F-44D9-43D7-99F6-58E1108250C5}">
      <dsp:nvSpPr>
        <dsp:cNvPr id="0" name=""/>
        <dsp:cNvSpPr/>
      </dsp:nvSpPr>
      <dsp:spPr>
        <a:xfrm rot="16200000">
          <a:off x="4955379" y="1935562"/>
          <a:ext cx="5471652" cy="160052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850" bIns="0" numCol="1" spcCol="1270" anchor="ctr" anchorCtr="0">
          <a:noAutofit/>
        </a:bodyPr>
        <a:lstStyle/>
        <a:p>
          <a:pPr lvl="0" algn="ctr" defTabSz="800100">
            <a:lnSpc>
              <a:spcPct val="90000"/>
            </a:lnSpc>
            <a:spcBef>
              <a:spcPct val="0"/>
            </a:spcBef>
            <a:spcAft>
              <a:spcPct val="35000"/>
            </a:spcAft>
          </a:pPr>
          <a:r>
            <a:rPr lang="es-PE" sz="1800" kern="1200" dirty="0" smtClean="0"/>
            <a:t>Emite en la </a:t>
          </a:r>
          <a:r>
            <a:rPr lang="es-PE" sz="1800" b="1" kern="1200" dirty="0" smtClean="0"/>
            <a:t>sentencia condenatoria la pena o medida de seguridad</a:t>
          </a:r>
          <a:r>
            <a:rPr lang="es-PE" sz="1800" kern="1200" dirty="0" smtClean="0"/>
            <a:t> que correspondan</a:t>
          </a:r>
          <a:endParaRPr lang="es-PE" sz="1800" kern="1200" dirty="0"/>
        </a:p>
      </dsp:txBody>
      <dsp:txXfrm rot="5400000">
        <a:off x="6890941" y="1094330"/>
        <a:ext cx="1600527" cy="3282992"/>
      </dsp:txXfrm>
    </dsp:sp>
    <dsp:sp modelId="{B08F7B5E-246C-497E-86C9-5C672A728884}">
      <dsp:nvSpPr>
        <dsp:cNvPr id="0" name=""/>
        <dsp:cNvSpPr/>
      </dsp:nvSpPr>
      <dsp:spPr>
        <a:xfrm rot="16200000">
          <a:off x="6675946" y="1935562"/>
          <a:ext cx="5471652" cy="160052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PE" sz="1600" b="1" kern="1200" dirty="0" smtClean="0"/>
            <a:t>El Juzgado Penal es el encargado de la ejecución de la sentencia</a:t>
          </a:r>
          <a:r>
            <a:rPr lang="es-PE" sz="1400" kern="1200" dirty="0" smtClean="0"/>
            <a:t> en todos sus extremos (pena, reparación civil y otras medidas</a:t>
          </a:r>
          <a:endParaRPr lang="es-PE" sz="1400" kern="1200" dirty="0"/>
        </a:p>
      </dsp:txBody>
      <dsp:txXfrm rot="5400000">
        <a:off x="8611508" y="1094330"/>
        <a:ext cx="1600527" cy="3282992"/>
      </dsp:txXfrm>
    </dsp:sp>
    <dsp:sp modelId="{6CB6035D-078D-49CA-A5A5-FE41502DA624}">
      <dsp:nvSpPr>
        <dsp:cNvPr id="0" name=""/>
        <dsp:cNvSpPr/>
      </dsp:nvSpPr>
      <dsp:spPr>
        <a:xfrm rot="16200000">
          <a:off x="8396515" y="1935562"/>
          <a:ext cx="5471652" cy="160052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850" bIns="0" numCol="1" spcCol="1270" anchor="ctr" anchorCtr="0">
          <a:noAutofit/>
        </a:bodyPr>
        <a:lstStyle/>
        <a:p>
          <a:pPr lvl="0" algn="ctr" defTabSz="800100">
            <a:lnSpc>
              <a:spcPct val="90000"/>
            </a:lnSpc>
            <a:spcBef>
              <a:spcPct val="0"/>
            </a:spcBef>
            <a:spcAft>
              <a:spcPct val="35000"/>
            </a:spcAft>
          </a:pPr>
          <a:r>
            <a:rPr lang="es-PE" sz="1800" kern="1200" dirty="0" smtClean="0"/>
            <a:t>No son procedentes los beneficios penitenciarios de </a:t>
          </a:r>
          <a:r>
            <a:rPr lang="es-PE" sz="1800" kern="1200" dirty="0" err="1" smtClean="0"/>
            <a:t>semi</a:t>
          </a:r>
          <a:r>
            <a:rPr lang="es-PE" sz="1800" kern="1200" dirty="0" smtClean="0"/>
            <a:t>-libertad o liberación condicional.</a:t>
          </a:r>
          <a:endParaRPr lang="es-PE" sz="1800" kern="1200" dirty="0"/>
        </a:p>
      </dsp:txBody>
      <dsp:txXfrm rot="5400000">
        <a:off x="10332077" y="1094330"/>
        <a:ext cx="1600527" cy="32829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14478-A9FB-4747-ABB9-A2FA1CF5D9DC}">
      <dsp:nvSpPr>
        <dsp:cNvPr id="0" name=""/>
        <dsp:cNvSpPr/>
      </dsp:nvSpPr>
      <dsp:spPr>
        <a:xfrm>
          <a:off x="3596468" y="58712"/>
          <a:ext cx="3530359" cy="2818200"/>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PE" sz="2900" kern="1200" dirty="0" smtClean="0"/>
            <a:t>Ausencia de incredibilidad subjetiva</a:t>
          </a:r>
          <a:endParaRPr lang="es-PE" sz="2900" kern="1200" dirty="0"/>
        </a:p>
      </dsp:txBody>
      <dsp:txXfrm>
        <a:off x="4067183" y="551897"/>
        <a:ext cx="2588930" cy="1268190"/>
      </dsp:txXfrm>
    </dsp:sp>
    <dsp:sp modelId="{C1955ACF-349F-43EC-94D7-C254C8972B42}">
      <dsp:nvSpPr>
        <dsp:cNvPr id="0" name=""/>
        <dsp:cNvSpPr/>
      </dsp:nvSpPr>
      <dsp:spPr>
        <a:xfrm>
          <a:off x="5044131" y="1752647"/>
          <a:ext cx="4044567" cy="2818200"/>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PE" sz="2800" kern="1200" dirty="0" smtClean="0"/>
            <a:t>Persistencia en la incriminación</a:t>
          </a:r>
          <a:endParaRPr lang="es-PE" sz="2800" kern="1200" dirty="0"/>
        </a:p>
      </dsp:txBody>
      <dsp:txXfrm>
        <a:off x="6281094" y="2480682"/>
        <a:ext cx="2426740" cy="1550010"/>
      </dsp:txXfrm>
    </dsp:sp>
    <dsp:sp modelId="{AD036386-09E9-4671-854A-8FC9DA59AFDF}">
      <dsp:nvSpPr>
        <dsp:cNvPr id="0" name=""/>
        <dsp:cNvSpPr/>
      </dsp:nvSpPr>
      <dsp:spPr>
        <a:xfrm>
          <a:off x="1988070" y="1725677"/>
          <a:ext cx="3715261" cy="2818200"/>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s-PE" sz="2700" kern="1200" dirty="0" smtClean="0"/>
            <a:t>Verosimilitud del testimonio </a:t>
          </a:r>
          <a:endParaRPr lang="es-PE" sz="2700" kern="1200" dirty="0"/>
        </a:p>
      </dsp:txBody>
      <dsp:txXfrm>
        <a:off x="2337924" y="2453712"/>
        <a:ext cx="2229156" cy="1550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A1505-AE10-40CB-AB4C-2BF2C81D49F7}">
      <dsp:nvSpPr>
        <dsp:cNvPr id="0" name=""/>
        <dsp:cNvSpPr/>
      </dsp:nvSpPr>
      <dsp:spPr>
        <a:xfrm>
          <a:off x="455272" y="13591"/>
          <a:ext cx="6263958" cy="4969818"/>
        </a:xfrm>
        <a:prstGeom prst="ellips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s-PE" sz="6500" b="1" kern="1200" dirty="0" smtClean="0"/>
            <a:t>DAÑO </a:t>
          </a:r>
          <a:endParaRPr lang="es-PE" sz="6500" b="1" kern="1200" dirty="0"/>
        </a:p>
      </dsp:txBody>
      <dsp:txXfrm>
        <a:off x="1329969" y="599640"/>
        <a:ext cx="3611652" cy="3797721"/>
      </dsp:txXfrm>
    </dsp:sp>
    <dsp:sp modelId="{644A5229-4045-4D42-BDE7-28DFF9FB0458}">
      <dsp:nvSpPr>
        <dsp:cNvPr id="0" name=""/>
        <dsp:cNvSpPr/>
      </dsp:nvSpPr>
      <dsp:spPr>
        <a:xfrm>
          <a:off x="4155529" y="13591"/>
          <a:ext cx="6027147" cy="4969818"/>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s-PE" sz="6500" b="1" kern="1200" dirty="0" smtClean="0"/>
            <a:t>RIESGO</a:t>
          </a:r>
          <a:endParaRPr lang="es-PE" sz="6500" b="1" kern="1200" dirty="0"/>
        </a:p>
      </dsp:txBody>
      <dsp:txXfrm>
        <a:off x="5865936" y="599640"/>
        <a:ext cx="3475111" cy="37977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C1FC0-AA51-40A9-B5B9-15285F1C07C9}">
      <dsp:nvSpPr>
        <dsp:cNvPr id="0" name=""/>
        <dsp:cNvSpPr/>
      </dsp:nvSpPr>
      <dsp:spPr>
        <a:xfrm>
          <a:off x="4171784" y="3513728"/>
          <a:ext cx="2947108" cy="2947108"/>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50000"/>
            </a:lnSpc>
            <a:spcBef>
              <a:spcPct val="0"/>
            </a:spcBef>
            <a:spcAft>
              <a:spcPct val="35000"/>
            </a:spcAft>
          </a:pPr>
          <a:r>
            <a:rPr lang="es-PE" sz="2400" b="1" kern="1200" dirty="0" smtClean="0"/>
            <a:t>FICHA DE VALORACIÓN DE RIESGO</a:t>
          </a:r>
          <a:endParaRPr lang="es-PE" sz="2400" b="1" kern="1200" dirty="0"/>
        </a:p>
      </dsp:txBody>
      <dsp:txXfrm>
        <a:off x="4603378" y="3945322"/>
        <a:ext cx="2083920" cy="2083920"/>
      </dsp:txXfrm>
    </dsp:sp>
    <dsp:sp modelId="{4A579311-E766-45BB-824B-23B8F416B888}">
      <dsp:nvSpPr>
        <dsp:cNvPr id="0" name=""/>
        <dsp:cNvSpPr/>
      </dsp:nvSpPr>
      <dsp:spPr>
        <a:xfrm rot="12772164">
          <a:off x="1525698" y="2866403"/>
          <a:ext cx="2974682" cy="83992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F4B074-2351-4B1E-BD36-D7586F78F847}">
      <dsp:nvSpPr>
        <dsp:cNvPr id="0" name=""/>
        <dsp:cNvSpPr/>
      </dsp:nvSpPr>
      <dsp:spPr>
        <a:xfrm>
          <a:off x="98864" y="1359246"/>
          <a:ext cx="3329886" cy="2239802"/>
        </a:xfrm>
        <a:prstGeom prst="roundRect">
          <a:avLst>
            <a:gd name="adj" fmla="val 10000"/>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PE" sz="2800" b="1" kern="1200" dirty="0" smtClean="0">
              <a:solidFill>
                <a:srgbClr val="C00000"/>
              </a:solidFill>
            </a:rPr>
            <a:t>MUJERES VÍCTIMAS </a:t>
          </a:r>
          <a:r>
            <a:rPr lang="es-PE" sz="2800" kern="1200" dirty="0" smtClean="0">
              <a:solidFill>
                <a:srgbClr val="C00000"/>
              </a:solidFill>
            </a:rPr>
            <a:t>DE VIOLENCIA DE PAREJA</a:t>
          </a:r>
          <a:endParaRPr lang="es-PE" sz="2800" kern="1200" dirty="0">
            <a:solidFill>
              <a:srgbClr val="C00000"/>
            </a:solidFill>
          </a:endParaRPr>
        </a:p>
      </dsp:txBody>
      <dsp:txXfrm>
        <a:off x="164466" y="1424848"/>
        <a:ext cx="3198682" cy="2108598"/>
      </dsp:txXfrm>
    </dsp:sp>
    <dsp:sp modelId="{6D136927-642F-4B9C-91A5-72B04C9A386C}">
      <dsp:nvSpPr>
        <dsp:cNvPr id="0" name=""/>
        <dsp:cNvSpPr/>
      </dsp:nvSpPr>
      <dsp:spPr>
        <a:xfrm rot="16109460">
          <a:off x="4460438" y="1851747"/>
          <a:ext cx="2226725" cy="83992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A5F5FBC-B7E3-41C9-8374-A599E336665F}">
      <dsp:nvSpPr>
        <dsp:cNvPr id="0" name=""/>
        <dsp:cNvSpPr/>
      </dsp:nvSpPr>
      <dsp:spPr>
        <a:xfrm>
          <a:off x="3738697" y="38832"/>
          <a:ext cx="3611569" cy="2239802"/>
        </a:xfrm>
        <a:prstGeom prst="roundRect">
          <a:avLst>
            <a:gd name="adj" fmla="val 10000"/>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PE" sz="2200" b="1" kern="1200" dirty="0" smtClean="0">
              <a:solidFill>
                <a:srgbClr val="C00000"/>
              </a:solidFill>
            </a:rPr>
            <a:t>DE NIÑOS, NIÑAS Y ADOLESCENTES </a:t>
          </a:r>
        </a:p>
        <a:p>
          <a:pPr lvl="0" algn="ctr" defTabSz="977900">
            <a:lnSpc>
              <a:spcPct val="90000"/>
            </a:lnSpc>
            <a:spcBef>
              <a:spcPct val="0"/>
            </a:spcBef>
            <a:spcAft>
              <a:spcPct val="35000"/>
            </a:spcAft>
          </a:pPr>
          <a:r>
            <a:rPr lang="es-PE" sz="2200" kern="1200" dirty="0" smtClean="0">
              <a:solidFill>
                <a:srgbClr val="C00000"/>
              </a:solidFill>
            </a:rPr>
            <a:t>EN EL ENTORNO FAMILIAR </a:t>
          </a:r>
        </a:p>
        <a:p>
          <a:pPr lvl="0" algn="ctr" defTabSz="977900">
            <a:lnSpc>
              <a:spcPct val="90000"/>
            </a:lnSpc>
            <a:spcBef>
              <a:spcPct val="0"/>
            </a:spcBef>
            <a:spcAft>
              <a:spcPct val="35000"/>
            </a:spcAft>
          </a:pPr>
          <a:r>
            <a:rPr lang="es-PE" sz="2000" kern="1200" dirty="0" smtClean="0"/>
            <a:t>(0 A 17 AÑOS)</a:t>
          </a:r>
          <a:endParaRPr lang="es-PE" sz="2000" kern="1200" dirty="0"/>
        </a:p>
      </dsp:txBody>
      <dsp:txXfrm>
        <a:off x="3804299" y="104434"/>
        <a:ext cx="3480365" cy="2108598"/>
      </dsp:txXfrm>
    </dsp:sp>
    <dsp:sp modelId="{05C475FE-5C77-47F1-A89A-EA0F26F0987C}">
      <dsp:nvSpPr>
        <dsp:cNvPr id="0" name=""/>
        <dsp:cNvSpPr/>
      </dsp:nvSpPr>
      <dsp:spPr>
        <a:xfrm rot="19756464">
          <a:off x="6856525" y="3028957"/>
          <a:ext cx="2754149" cy="83992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598479-2368-4B0C-91B2-F7E0D45B52A8}">
      <dsp:nvSpPr>
        <dsp:cNvPr id="0" name=""/>
        <dsp:cNvSpPr/>
      </dsp:nvSpPr>
      <dsp:spPr>
        <a:xfrm>
          <a:off x="7798452" y="1625434"/>
          <a:ext cx="3237830" cy="2239802"/>
        </a:xfrm>
        <a:prstGeom prst="roundRect">
          <a:avLst>
            <a:gd name="adj" fmla="val 10000"/>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PE" sz="2800" b="1" kern="1200" dirty="0" smtClean="0">
              <a:solidFill>
                <a:schemeClr val="bg1"/>
              </a:solidFill>
            </a:rPr>
            <a:t>EN PERSONAS ADULTAS MAYORES </a:t>
          </a:r>
          <a:r>
            <a:rPr lang="es-PE" sz="2800" kern="1200" dirty="0" smtClean="0"/>
            <a:t>VÍCTIMAS DE VIOLENCIA FAMILIAR</a:t>
          </a:r>
          <a:endParaRPr lang="es-PE" sz="2800" kern="1200" dirty="0"/>
        </a:p>
      </dsp:txBody>
      <dsp:txXfrm>
        <a:off x="7864054" y="1691036"/>
        <a:ext cx="3106626" cy="21085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054D8-F8ED-4C23-9EEA-9402C4F7CB86}">
      <dsp:nvSpPr>
        <dsp:cNvPr id="0" name=""/>
        <dsp:cNvSpPr/>
      </dsp:nvSpPr>
      <dsp:spPr>
        <a:xfrm>
          <a:off x="937442" y="1202007"/>
          <a:ext cx="2805874" cy="2908965"/>
        </a:xfrm>
        <a:prstGeom prst="rightArrow">
          <a:avLst>
            <a:gd name="adj1" fmla="val 70000"/>
            <a:gd name="adj2" fmla="val 50000"/>
          </a:avLst>
        </a:prstGeom>
        <a:solidFill>
          <a:schemeClr val="accent6">
            <a:lumMod val="60000"/>
            <a:lum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endParaRPr lang="es-E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s-ES" sz="1500" b="1" kern="1200"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REMITE DENUNCIA </a:t>
          </a:r>
        </a:p>
        <a:p>
          <a:pPr marL="114300" lvl="1" indent="-114300" algn="l" defTabSz="666750">
            <a:lnSpc>
              <a:spcPct val="90000"/>
            </a:lnSpc>
            <a:spcBef>
              <a:spcPct val="0"/>
            </a:spcBef>
            <a:spcAft>
              <a:spcPct val="15000"/>
            </a:spcAft>
            <a:buChar char="••"/>
          </a:pPr>
          <a:endParaRPr lang="es-ES" sz="1500" b="1" kern="1200"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s-ES" sz="1500" b="1" kern="1200"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 HORAS </a:t>
          </a:r>
        </a:p>
      </dsp:txBody>
      <dsp:txXfrm>
        <a:off x="1638911" y="1638352"/>
        <a:ext cx="1367863" cy="2036275"/>
      </dsp:txXfrm>
    </dsp:sp>
    <dsp:sp modelId="{9208EACF-DE16-4702-9591-A00F0380192B}">
      <dsp:nvSpPr>
        <dsp:cNvPr id="0" name=""/>
        <dsp:cNvSpPr/>
      </dsp:nvSpPr>
      <dsp:spPr>
        <a:xfrm>
          <a:off x="6815" y="1777242"/>
          <a:ext cx="1710058" cy="1758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a:t>DENUNCIA POLICIAL </a:t>
          </a:r>
        </a:p>
      </dsp:txBody>
      <dsp:txXfrm>
        <a:off x="257247" y="2034768"/>
        <a:ext cx="1209194" cy="1243443"/>
      </dsp:txXfrm>
    </dsp:sp>
    <dsp:sp modelId="{FD036818-0929-426D-87E0-37FC2FE596C9}">
      <dsp:nvSpPr>
        <dsp:cNvPr id="0" name=""/>
        <dsp:cNvSpPr/>
      </dsp:nvSpPr>
      <dsp:spPr>
        <a:xfrm>
          <a:off x="4807211" y="1241271"/>
          <a:ext cx="2957069" cy="2800349"/>
        </a:xfrm>
        <a:prstGeom prst="rightArrow">
          <a:avLst>
            <a:gd name="adj1" fmla="val 70000"/>
            <a:gd name="adj2" fmla="val 50000"/>
          </a:avLst>
        </a:prstGeom>
        <a:solidFill>
          <a:schemeClr val="accent2">
            <a:lumMod val="40000"/>
            <a:lumOff val="60000"/>
            <a:alpha val="9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endParaRPr lang="es-ES" sz="1500" kern="1200" dirty="0"/>
        </a:p>
        <a:p>
          <a:pPr marL="114300" lvl="1" indent="-114300" algn="l" defTabSz="666750">
            <a:lnSpc>
              <a:spcPct val="90000"/>
            </a:lnSpc>
            <a:spcBef>
              <a:spcPct val="0"/>
            </a:spcBef>
            <a:spcAft>
              <a:spcPct val="15000"/>
            </a:spcAft>
            <a:buChar char="••"/>
          </a:pPr>
          <a:r>
            <a:rPr lang="es-ES" sz="1500" b="1" kern="1200" cap="none" spc="0" dirty="0" smtClean="0">
              <a:ln w="22225">
                <a:solidFill>
                  <a:schemeClr val="accent2"/>
                </a:solidFill>
                <a:prstDash val="solid"/>
              </a:ln>
              <a:solidFill>
                <a:schemeClr val="accent2">
                  <a:lumMod val="40000"/>
                  <a:lumOff val="60000"/>
                </a:schemeClr>
              </a:solidFill>
              <a:effectLst/>
              <a:latin typeface="+mn-lt"/>
            </a:rPr>
            <a:t> </a:t>
          </a:r>
          <a:r>
            <a:rPr lang="es-ES" sz="1500" b="1" kern="1200"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RESUELVE</a:t>
          </a:r>
          <a:endParaRPr lang="es-ES" sz="1500" b="1" kern="1200"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endParaRPr lang="es-ES" sz="1500" b="1" kern="1200" cap="none" spc="0" dirty="0">
            <a:ln w="22225">
              <a:solidFill>
                <a:schemeClr val="accent2"/>
              </a:solidFill>
              <a:prstDash val="solid"/>
            </a:ln>
            <a:solidFill>
              <a:schemeClr val="accent2">
                <a:lumMod val="40000"/>
                <a:lumOff val="60000"/>
              </a:schemeClr>
            </a:solidFill>
            <a:effectLst/>
            <a:latin typeface="+mn-lt"/>
          </a:endParaRPr>
        </a:p>
        <a:p>
          <a:pPr marL="114300" lvl="1" indent="-114300" algn="l" defTabSz="666750">
            <a:lnSpc>
              <a:spcPct val="90000"/>
            </a:lnSpc>
            <a:spcBef>
              <a:spcPct val="0"/>
            </a:spcBef>
            <a:spcAft>
              <a:spcPct val="15000"/>
            </a:spcAft>
            <a:buChar char="••"/>
          </a:pPr>
          <a:r>
            <a:rPr lang="es-ES" sz="1500" b="1" kern="1200" cap="none" spc="0" dirty="0">
              <a:ln w="22225">
                <a:solidFill>
                  <a:schemeClr val="accent2"/>
                </a:solidFill>
                <a:prstDash val="solid"/>
              </a:ln>
              <a:solidFill>
                <a:schemeClr val="accent2">
                  <a:lumMod val="40000"/>
                  <a:lumOff val="60000"/>
                </a:schemeClr>
              </a:solidFill>
              <a:effectLst/>
              <a:latin typeface="+mn-lt"/>
            </a:rPr>
            <a:t> </a:t>
          </a:r>
          <a:r>
            <a:rPr lang="es-ES" sz="1500" b="1" kern="1200" cap="none" spc="0" dirty="0" smtClean="0">
              <a:ln w="22225">
                <a:solidFill>
                  <a:schemeClr val="accent2"/>
                </a:solidFill>
                <a:prstDash val="solid"/>
              </a:ln>
              <a:solidFill>
                <a:schemeClr val="accent2">
                  <a:lumMod val="40000"/>
                  <a:lumOff val="60000"/>
                </a:schemeClr>
              </a:solidFill>
              <a:effectLst/>
              <a:latin typeface="+mn-lt"/>
            </a:rPr>
            <a:t>24 Y 48 HORAS </a:t>
          </a:r>
          <a:endParaRPr lang="es-ES" sz="1500" kern="1200" dirty="0">
            <a:latin typeface="+mn-lt"/>
          </a:endParaRPr>
        </a:p>
      </dsp:txBody>
      <dsp:txXfrm>
        <a:off x="5546478" y="1661323"/>
        <a:ext cx="1441571" cy="1960245"/>
      </dsp:txXfrm>
    </dsp:sp>
    <dsp:sp modelId="{6E2F4661-2A0A-4469-8F79-2BA28C777DBB}">
      <dsp:nvSpPr>
        <dsp:cNvPr id="0" name=""/>
        <dsp:cNvSpPr/>
      </dsp:nvSpPr>
      <dsp:spPr>
        <a:xfrm>
          <a:off x="4003731" y="1776717"/>
          <a:ext cx="1757475" cy="17595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a:t>JUEZ DE FAMILIA </a:t>
          </a:r>
        </a:p>
      </dsp:txBody>
      <dsp:txXfrm>
        <a:off x="4261107" y="2034396"/>
        <a:ext cx="1242723" cy="1244186"/>
      </dsp:txXfrm>
    </dsp:sp>
    <dsp:sp modelId="{FF8945C5-6F06-4AE5-9924-C994EC5E2E06}">
      <dsp:nvSpPr>
        <dsp:cNvPr id="0" name=""/>
        <dsp:cNvSpPr/>
      </dsp:nvSpPr>
      <dsp:spPr>
        <a:xfrm>
          <a:off x="9317178" y="1379005"/>
          <a:ext cx="2529595" cy="2662861"/>
        </a:xfrm>
        <a:prstGeom prst="rightArrow">
          <a:avLst>
            <a:gd name="adj1" fmla="val 70000"/>
            <a:gd name="adj2" fmla="val 50000"/>
          </a:avLst>
        </a:prstGeom>
        <a:solidFill>
          <a:srgbClr val="0070C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s-ES" sz="1500" b="1" kern="1200" cap="none" spc="0" dirty="0">
              <a:ln w="22225">
                <a:solidFill>
                  <a:schemeClr val="accent2"/>
                </a:solidFill>
                <a:prstDash val="solid"/>
              </a:ln>
              <a:solidFill>
                <a:schemeClr val="accent2">
                  <a:lumMod val="40000"/>
                  <a:lumOff val="60000"/>
                </a:schemeClr>
              </a:solidFill>
              <a:effectLst/>
            </a:rPr>
            <a:t>JUZGADO DE PAZ LETRADO</a:t>
          </a:r>
        </a:p>
        <a:p>
          <a:pPr marL="114300" lvl="1" indent="-114300" algn="l" defTabSz="666750">
            <a:lnSpc>
              <a:spcPct val="90000"/>
            </a:lnSpc>
            <a:spcBef>
              <a:spcPct val="0"/>
            </a:spcBef>
            <a:spcAft>
              <a:spcPct val="15000"/>
            </a:spcAft>
            <a:buChar char="••"/>
          </a:pPr>
          <a:endParaRPr lang="es-ES" sz="1500" b="1" kern="1200" cap="none" spc="0" dirty="0">
            <a:ln w="22225">
              <a:solidFill>
                <a:schemeClr val="accent2"/>
              </a:solidFill>
              <a:prstDash val="solid"/>
            </a:ln>
            <a:solidFill>
              <a:schemeClr val="accent2">
                <a:lumMod val="40000"/>
                <a:lumOff val="60000"/>
              </a:schemeClr>
            </a:solidFill>
            <a:effectLst/>
          </a:endParaRPr>
        </a:p>
        <a:p>
          <a:pPr marL="114300" lvl="1" indent="-114300" algn="l" defTabSz="666750">
            <a:lnSpc>
              <a:spcPct val="90000"/>
            </a:lnSpc>
            <a:spcBef>
              <a:spcPct val="0"/>
            </a:spcBef>
            <a:spcAft>
              <a:spcPct val="15000"/>
            </a:spcAft>
            <a:buChar char="••"/>
          </a:pPr>
          <a:r>
            <a:rPr lang="es-ES" sz="1500" b="1" kern="1200" cap="none" spc="0" dirty="0">
              <a:ln w="22225">
                <a:solidFill>
                  <a:schemeClr val="accent2"/>
                </a:solidFill>
                <a:prstDash val="solid"/>
              </a:ln>
              <a:solidFill>
                <a:schemeClr val="accent2">
                  <a:lumMod val="40000"/>
                  <a:lumOff val="60000"/>
                </a:schemeClr>
              </a:solidFill>
              <a:effectLst/>
            </a:rPr>
            <a:t>- JUEZ PENAL </a:t>
          </a:r>
        </a:p>
        <a:p>
          <a:pPr marL="114300" lvl="1" indent="-114300" algn="l" defTabSz="666750">
            <a:lnSpc>
              <a:spcPct val="90000"/>
            </a:lnSpc>
            <a:spcBef>
              <a:spcPct val="0"/>
            </a:spcBef>
            <a:spcAft>
              <a:spcPct val="15000"/>
            </a:spcAft>
            <a:buChar char="••"/>
          </a:pPr>
          <a:endParaRPr lang="es-ES" sz="1500" kern="1200" dirty="0"/>
        </a:p>
        <a:p>
          <a:pPr marL="114300" lvl="1" indent="-114300" algn="l" defTabSz="666750">
            <a:lnSpc>
              <a:spcPct val="90000"/>
            </a:lnSpc>
            <a:spcBef>
              <a:spcPct val="0"/>
            </a:spcBef>
            <a:spcAft>
              <a:spcPct val="15000"/>
            </a:spcAft>
            <a:buChar char="••"/>
          </a:pPr>
          <a:endParaRPr lang="es-ES" sz="1500" kern="1200" dirty="0"/>
        </a:p>
      </dsp:txBody>
      <dsp:txXfrm>
        <a:off x="9949576" y="1778434"/>
        <a:ext cx="1233177" cy="1864003"/>
      </dsp:txXfrm>
    </dsp:sp>
    <dsp:sp modelId="{6B627710-1E87-456D-9FEB-DD12D414E6AF}">
      <dsp:nvSpPr>
        <dsp:cNvPr id="0" name=""/>
        <dsp:cNvSpPr/>
      </dsp:nvSpPr>
      <dsp:spPr>
        <a:xfrm>
          <a:off x="8217688" y="1682342"/>
          <a:ext cx="1717096" cy="19216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a:t>FISCAL PENAL</a:t>
          </a:r>
        </a:p>
      </dsp:txBody>
      <dsp:txXfrm>
        <a:off x="8469151" y="1963766"/>
        <a:ext cx="1214170" cy="135883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9.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A919B-0D44-4BF0-92F1-75E688777543}" type="datetimeFigureOut">
              <a:rPr lang="es-PE" smtClean="0"/>
              <a:pPr/>
              <a:t>12/11/2018</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25340-4498-4FDA-AC53-3F80752BF782}" type="slidenum">
              <a:rPr lang="es-PE" smtClean="0"/>
              <a:pPr/>
              <a:t>‹Nº›</a:t>
            </a:fld>
            <a:endParaRPr lang="es-PE"/>
          </a:p>
        </p:txBody>
      </p:sp>
    </p:spTree>
    <p:extLst>
      <p:ext uri="{BB962C8B-B14F-4D97-AF65-F5344CB8AC3E}">
        <p14:creationId xmlns:p14="http://schemas.microsoft.com/office/powerpoint/2010/main" val="349721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5FB1A339-4A2D-420A-B14D-AE476C362C75}" type="slidenum">
              <a:rPr lang="es-PE" smtClean="0"/>
              <a:pPr/>
              <a:t>1</a:t>
            </a:fld>
            <a:endParaRPr lang="es-PE"/>
          </a:p>
        </p:txBody>
      </p:sp>
    </p:spTree>
    <p:extLst>
      <p:ext uri="{BB962C8B-B14F-4D97-AF65-F5344CB8AC3E}">
        <p14:creationId xmlns:p14="http://schemas.microsoft.com/office/powerpoint/2010/main" val="415457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3125340-4498-4FDA-AC53-3F80752BF782}" type="slidenum">
              <a:rPr lang="es-PE" smtClean="0"/>
              <a:pPr/>
              <a:t>44</a:t>
            </a:fld>
            <a:endParaRPr lang="es-PE"/>
          </a:p>
        </p:txBody>
      </p:sp>
    </p:spTree>
    <p:extLst>
      <p:ext uri="{BB962C8B-B14F-4D97-AF65-F5344CB8AC3E}">
        <p14:creationId xmlns:p14="http://schemas.microsoft.com/office/powerpoint/2010/main" val="10984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183154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223927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17306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69135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354076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216840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404230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29901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329259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197672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69B014-C40E-4CB8-B742-B28B43612295}" type="datetimeFigureOut">
              <a:rPr lang="es-PE" smtClean="0"/>
              <a:pPr/>
              <a:t>12/11/2018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7EA8294-EC56-469E-A78B-3E1BBD798B52}" type="slidenum">
              <a:rPr lang="es-PE" smtClean="0"/>
              <a:pPr/>
              <a:t>‹Nº›</a:t>
            </a:fld>
            <a:endParaRPr lang="es-PE"/>
          </a:p>
        </p:txBody>
      </p:sp>
    </p:spTree>
    <p:extLst>
      <p:ext uri="{BB962C8B-B14F-4D97-AF65-F5344CB8AC3E}">
        <p14:creationId xmlns:p14="http://schemas.microsoft.com/office/powerpoint/2010/main" val="34970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9B014-C40E-4CB8-B742-B28B43612295}" type="datetimeFigureOut">
              <a:rPr lang="es-PE" smtClean="0"/>
              <a:pPr/>
              <a:t>12/11/2018</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A8294-EC56-469E-A78B-3E1BBD798B52}" type="slidenum">
              <a:rPr lang="es-PE" smtClean="0"/>
              <a:pPr/>
              <a:t>‹Nº›</a:t>
            </a:fld>
            <a:endParaRPr lang="es-PE"/>
          </a:p>
        </p:txBody>
      </p:sp>
    </p:spTree>
    <p:extLst>
      <p:ext uri="{BB962C8B-B14F-4D97-AF65-F5344CB8AC3E}">
        <p14:creationId xmlns:p14="http://schemas.microsoft.com/office/powerpoint/2010/main" val="249777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8.xml"/><Relationship Id="rId7" Type="http://schemas.openxmlformats.org/officeDocument/2006/relationships/image" Target="../media/image16.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8.jpe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9.xml"/><Relationship Id="rId7" Type="http://schemas.openxmlformats.org/officeDocument/2006/relationships/image" Target="../media/image1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12.xml"/><Relationship Id="rId7" Type="http://schemas.openxmlformats.org/officeDocument/2006/relationships/image" Target="../media/image2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hyperlink" Target="https://youtu.be/UGlBnRNPpAg" TargetMode="Externa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6.jpeg"/><Relationship Id="rId5" Type="http://schemas.openxmlformats.org/officeDocument/2006/relationships/diagramColors" Target="../diagrams/colors4.xml"/><Relationship Id="rId10" Type="http://schemas.openxmlformats.org/officeDocument/2006/relationships/image" Target="../media/image5.jpeg"/><Relationship Id="rId4" Type="http://schemas.openxmlformats.org/officeDocument/2006/relationships/diagramQuickStyle" Target="../diagrams/quickStyle4.xml"/><Relationship Id="rId9"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24.jpe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5600" y="228601"/>
            <a:ext cx="10991294" cy="4545106"/>
          </a:xfrm>
        </p:spPr>
        <p:txBody>
          <a:bodyPr anchor="ctr">
            <a:normAutofit fontScale="90000"/>
          </a:bodyPr>
          <a:lstStyle/>
          <a:p>
            <a:r>
              <a:rPr lang="es-PE" b="1" dirty="0" smtClean="0">
                <a:solidFill>
                  <a:schemeClr val="accent5">
                    <a:lumMod val="75000"/>
                  </a:schemeClr>
                </a:solidFill>
                <a:latin typeface="Arial Black" panose="020B0A04020102020204" pitchFamily="34" charset="0"/>
              </a:rPr>
              <a:t>ABORDAJE DE VIOLENCIA FAMILIAR Y FEMINICIDIO EN LA INVESTIGACIÓN PRELIMINAR Y JUDICIAL</a:t>
            </a:r>
            <a:br>
              <a:rPr lang="es-PE" b="1" dirty="0" smtClean="0">
                <a:solidFill>
                  <a:schemeClr val="accent5">
                    <a:lumMod val="75000"/>
                  </a:schemeClr>
                </a:solidFill>
                <a:latin typeface="Arial Black" panose="020B0A04020102020204" pitchFamily="34" charset="0"/>
              </a:rPr>
            </a:br>
            <a:endParaRPr lang="es-PE" sz="4900" dirty="0">
              <a:solidFill>
                <a:schemeClr val="accent5">
                  <a:lumMod val="60000"/>
                  <a:lumOff val="4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3" name="Subtítulo 2"/>
          <p:cNvSpPr>
            <a:spLocks noGrp="1"/>
          </p:cNvSpPr>
          <p:nvPr>
            <p:ph type="subTitle" idx="1"/>
          </p:nvPr>
        </p:nvSpPr>
        <p:spPr>
          <a:xfrm>
            <a:off x="1008530" y="4773706"/>
            <a:ext cx="10448364" cy="1277469"/>
          </a:xfrm>
        </p:spPr>
        <p:txBody>
          <a:bodyPr>
            <a:normAutofit fontScale="55000" lnSpcReduction="20000"/>
          </a:bodyPr>
          <a:lstStyle/>
          <a:p>
            <a:endParaRPr lang="es-PE" dirty="0">
              <a:solidFill>
                <a:schemeClr val="accent1">
                  <a:lumMod val="75000"/>
                </a:schemeClr>
              </a:solidFill>
            </a:endParaRPr>
          </a:p>
          <a:p>
            <a:r>
              <a:rPr lang="es-PE" sz="6000" b="1" dirty="0" smtClean="0">
                <a:solidFill>
                  <a:schemeClr val="accent1">
                    <a:lumMod val="75000"/>
                  </a:schemeClr>
                </a:solidFill>
                <a:latin typeface="Arial" panose="020B0604020202020204" pitchFamily="34" charset="0"/>
                <a:cs typeface="Arial" panose="020B0604020202020204" pitchFamily="34" charset="0"/>
              </a:rPr>
              <a:t>Silvia N. Huisa Alvarado</a:t>
            </a:r>
          </a:p>
          <a:p>
            <a:r>
              <a:rPr lang="es-PE" sz="6000" dirty="0" smtClean="0">
                <a:solidFill>
                  <a:schemeClr val="accent1">
                    <a:lumMod val="75000"/>
                  </a:schemeClr>
                </a:solidFill>
                <a:latin typeface="Arial" panose="020B0604020202020204" pitchFamily="34" charset="0"/>
                <a:cs typeface="Arial" panose="020B0604020202020204" pitchFamily="34" charset="0"/>
              </a:rPr>
              <a:t>Fiscal Adjunta Provincial Penal de Lima Este</a:t>
            </a:r>
            <a:r>
              <a:rPr lang="es-PE" sz="6000" dirty="0" smtClean="0">
                <a:latin typeface="Arial" panose="020B0604020202020204" pitchFamily="34" charset="0"/>
                <a:cs typeface="Arial" panose="020B0604020202020204" pitchFamily="34" charset="0"/>
              </a:rPr>
              <a:t>  </a:t>
            </a:r>
          </a:p>
          <a:p>
            <a:endParaRPr lang="es-PE" sz="6000" b="1" dirty="0">
              <a:latin typeface="Arial" panose="020B0604020202020204" pitchFamily="34" charset="0"/>
              <a:cs typeface="Arial" panose="020B0604020202020204" pitchFamily="34" charset="0"/>
            </a:endParaRPr>
          </a:p>
          <a:p>
            <a:endParaRPr lang="es-PE" sz="2900" dirty="0"/>
          </a:p>
        </p:txBody>
      </p:sp>
    </p:spTree>
    <p:extLst>
      <p:ext uri="{BB962C8B-B14F-4D97-AF65-F5344CB8AC3E}">
        <p14:creationId xmlns:p14="http://schemas.microsoft.com/office/powerpoint/2010/main" val="6593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70933" y="0"/>
            <a:ext cx="11785600" cy="642551"/>
          </a:xfrm>
        </p:spPr>
        <p:txBody>
          <a:bodyPr>
            <a:normAutofit fontScale="90000"/>
          </a:bodyPr>
          <a:lstStyle/>
          <a:p>
            <a:pPr algn="ctr"/>
            <a:r>
              <a:rPr lang="es-PE" b="1" dirty="0" smtClean="0">
                <a:solidFill>
                  <a:schemeClr val="accent5">
                    <a:lumMod val="75000"/>
                  </a:schemeClr>
                </a:solidFill>
                <a:latin typeface="Arial Black" pitchFamily="34" charset="0"/>
              </a:rPr>
              <a:t>TIPOS DE VIOLENCIA</a:t>
            </a:r>
            <a:endParaRPr lang="es-PE" b="1" dirty="0">
              <a:solidFill>
                <a:schemeClr val="accent5">
                  <a:lumMod val="75000"/>
                </a:schemeClr>
              </a:solidFill>
              <a:latin typeface="Arial Black" pitchFamily="34" charset="0"/>
            </a:endParaRPr>
          </a:p>
        </p:txBody>
      </p:sp>
      <p:graphicFrame>
        <p:nvGraphicFramePr>
          <p:cNvPr id="4" name="Marcador de contenido 3"/>
          <p:cNvGraphicFramePr>
            <a:graphicFrameLocks noGrp="1"/>
          </p:cNvGraphicFramePr>
          <p:nvPr>
            <p:ph idx="1"/>
            <p:extLst/>
          </p:nvPr>
        </p:nvGraphicFramePr>
        <p:xfrm>
          <a:off x="677862" y="851338"/>
          <a:ext cx="10421062" cy="5628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524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PE" b="1" dirty="0" smtClean="0">
                <a:solidFill>
                  <a:srgbClr val="0070C0"/>
                </a:solidFill>
              </a:rPr>
              <a:t/>
            </a:r>
            <a:br>
              <a:rPr lang="es-PE" b="1" dirty="0" smtClean="0">
                <a:solidFill>
                  <a:srgbClr val="0070C0"/>
                </a:solidFill>
              </a:rPr>
            </a:br>
            <a:r>
              <a:rPr lang="es-PE" sz="6000" b="1" dirty="0" smtClean="0">
                <a:solidFill>
                  <a:srgbClr val="0070C0"/>
                </a:solidFill>
                <a:latin typeface="Arial Black" panose="020B0A04020102020204" pitchFamily="34" charset="0"/>
              </a:rPr>
              <a:t>VIOLENCIA FÍSICA</a:t>
            </a:r>
            <a:br>
              <a:rPr lang="es-PE" sz="6000" b="1" dirty="0" smtClean="0">
                <a:solidFill>
                  <a:srgbClr val="0070C0"/>
                </a:solidFill>
                <a:latin typeface="Arial Black" panose="020B0A04020102020204" pitchFamily="34" charset="0"/>
              </a:rPr>
            </a:br>
            <a:endParaRPr lang="es-PE" dirty="0">
              <a:latin typeface="Arial Black" panose="020B0A04020102020204" pitchFamily="34" charset="0"/>
            </a:endParaRPr>
          </a:p>
        </p:txBody>
      </p:sp>
      <p:sp>
        <p:nvSpPr>
          <p:cNvPr id="3" name="Marcador de contenido 2"/>
          <p:cNvSpPr>
            <a:spLocks noGrp="1"/>
          </p:cNvSpPr>
          <p:nvPr>
            <p:ph idx="1"/>
          </p:nvPr>
        </p:nvSpPr>
        <p:spPr/>
        <p:txBody>
          <a:bodyPr anchor="ctr"/>
          <a:lstStyle/>
          <a:p>
            <a:pPr marL="0" indent="0" algn="just">
              <a:lnSpc>
                <a:spcPct val="150000"/>
              </a:lnSpc>
              <a:buNone/>
            </a:pPr>
            <a:r>
              <a:rPr lang="es-PE" dirty="0" smtClean="0">
                <a:solidFill>
                  <a:srgbClr val="000000"/>
                </a:solidFill>
                <a:latin typeface="Arial" panose="020B0604020202020204" pitchFamily="34" charset="0"/>
              </a:rPr>
              <a:t>Es la acción o conducta, que causa daño a la </a:t>
            </a:r>
            <a:r>
              <a:rPr lang="es-PE" b="1" dirty="0" smtClean="0">
                <a:solidFill>
                  <a:srgbClr val="000000"/>
                </a:solidFill>
                <a:latin typeface="Arial" panose="020B0604020202020204" pitchFamily="34" charset="0"/>
              </a:rPr>
              <a:t>integridad corporal </a:t>
            </a:r>
            <a:r>
              <a:rPr lang="es-PE" dirty="0" smtClean="0">
                <a:solidFill>
                  <a:srgbClr val="000000"/>
                </a:solidFill>
                <a:latin typeface="Arial" panose="020B0604020202020204" pitchFamily="34" charset="0"/>
              </a:rPr>
              <a:t>o a </a:t>
            </a:r>
            <a:r>
              <a:rPr lang="es-PE" b="1" dirty="0" smtClean="0">
                <a:solidFill>
                  <a:srgbClr val="000000"/>
                </a:solidFill>
                <a:latin typeface="Arial" panose="020B0604020202020204" pitchFamily="34" charset="0"/>
              </a:rPr>
              <a:t>la salud</a:t>
            </a:r>
            <a:r>
              <a:rPr lang="es-PE" dirty="0" smtClean="0">
                <a:solidFill>
                  <a:srgbClr val="000000"/>
                </a:solidFill>
                <a:latin typeface="Arial" panose="020B0604020202020204" pitchFamily="34" charset="0"/>
              </a:rPr>
              <a:t>. se incluye el </a:t>
            </a:r>
            <a:r>
              <a:rPr lang="es-PE" b="1" dirty="0" smtClean="0">
                <a:solidFill>
                  <a:srgbClr val="000000"/>
                </a:solidFill>
                <a:latin typeface="Arial" panose="020B0604020202020204" pitchFamily="34" charset="0"/>
              </a:rPr>
              <a:t>maltrato por negligencia</a:t>
            </a:r>
            <a:r>
              <a:rPr lang="es-PE" dirty="0" smtClean="0">
                <a:solidFill>
                  <a:srgbClr val="000000"/>
                </a:solidFill>
                <a:latin typeface="Arial" panose="020B0604020202020204" pitchFamily="34" charset="0"/>
              </a:rPr>
              <a:t>, descuido o por privación de las necesidades básicas, que hayan ocasionado daño físico o que puedan llegar a ocasionarlo, sin importar el tiempo que se requiera para su recuperación</a:t>
            </a:r>
            <a:endParaRPr lang="es-PE" dirty="0"/>
          </a:p>
        </p:txBody>
      </p:sp>
    </p:spTree>
    <p:extLst>
      <p:ext uri="{BB962C8B-B14F-4D97-AF65-F5344CB8AC3E}">
        <p14:creationId xmlns:p14="http://schemas.microsoft.com/office/powerpoint/2010/main" val="285195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PE" b="1" dirty="0">
                <a:solidFill>
                  <a:schemeClr val="accent5">
                    <a:lumMod val="60000"/>
                    <a:lumOff val="40000"/>
                  </a:schemeClr>
                </a:solidFill>
                <a:latin typeface="Arial Black" panose="020B0A04020102020204" pitchFamily="34" charset="0"/>
              </a:rPr>
              <a:t>Agresiones en contra de las mujeres o integrantes del grupo </a:t>
            </a:r>
            <a:r>
              <a:rPr lang="es-PE" b="1" dirty="0" smtClean="0">
                <a:solidFill>
                  <a:schemeClr val="accent5">
                    <a:lumMod val="60000"/>
                    <a:lumOff val="40000"/>
                  </a:schemeClr>
                </a:solidFill>
                <a:latin typeface="Arial Black" panose="020B0A04020102020204" pitchFamily="34" charset="0"/>
              </a:rPr>
              <a:t>familiar</a:t>
            </a:r>
            <a:r>
              <a:rPr lang="es-PE" b="1" dirty="0" smtClean="0"/>
              <a:t/>
            </a:r>
            <a:br>
              <a:rPr lang="es-PE" b="1" dirty="0" smtClean="0"/>
            </a:br>
            <a:r>
              <a:rPr lang="es-PE" sz="2700" b="1" cap="all" dirty="0">
                <a:solidFill>
                  <a:srgbClr val="0070C0"/>
                </a:solidFill>
              </a:rPr>
              <a:t>DECRETO LEGISLATIVO Nº 1323 </a:t>
            </a:r>
            <a:r>
              <a:rPr lang="es-PE" sz="2000" b="1" cap="all" dirty="0">
                <a:solidFill>
                  <a:srgbClr val="0070C0"/>
                </a:solidFill>
              </a:rPr>
              <a:t>(06/01/2017)</a:t>
            </a:r>
            <a:endParaRPr lang="es-PE" sz="2700" dirty="0"/>
          </a:p>
        </p:txBody>
      </p:sp>
      <p:sp>
        <p:nvSpPr>
          <p:cNvPr id="3" name="Marcador de contenido 2"/>
          <p:cNvSpPr>
            <a:spLocks noGrp="1"/>
          </p:cNvSpPr>
          <p:nvPr>
            <p:ph idx="1"/>
          </p:nvPr>
        </p:nvSpPr>
        <p:spPr>
          <a:xfrm>
            <a:off x="201706" y="1825624"/>
            <a:ext cx="11990294" cy="4857563"/>
          </a:xfrm>
        </p:spPr>
        <p:txBody>
          <a:bodyPr anchor="ctr">
            <a:normAutofit/>
          </a:bodyPr>
          <a:lstStyle/>
          <a:p>
            <a:pPr marL="0" indent="0" algn="just">
              <a:buNone/>
            </a:pPr>
            <a:r>
              <a:rPr lang="es-PE" b="1" dirty="0" smtClean="0"/>
              <a:t>Artículo </a:t>
            </a:r>
            <a:r>
              <a:rPr lang="es-PE" b="1" dirty="0"/>
              <a:t>122-B</a:t>
            </a:r>
            <a:r>
              <a:rPr lang="es-PE" b="1" dirty="0" smtClean="0"/>
              <a:t>.-</a:t>
            </a:r>
          </a:p>
          <a:p>
            <a:pPr marL="0" indent="0" algn="just">
              <a:buNone/>
            </a:pPr>
            <a:endParaRPr lang="es-PE" dirty="0"/>
          </a:p>
          <a:p>
            <a:pPr marL="0" indent="0" algn="just">
              <a:buNone/>
            </a:pPr>
            <a:r>
              <a:rPr lang="es-PE" sz="3200" dirty="0"/>
              <a:t>El que de cualquier modo cause lesiones corporales a una mujer por su condición de tal o a integrantes del grupo familiar que requieran </a:t>
            </a:r>
            <a:r>
              <a:rPr lang="es-PE" sz="3200" b="1" dirty="0"/>
              <a:t>menos de diez días de asistencia o descanso</a:t>
            </a:r>
            <a:r>
              <a:rPr lang="es-PE" sz="3200" dirty="0"/>
              <a:t>, o algún tipo de afectación psicológica, cognitiva o conductual en cualquiera de los contextos previstos en el primer párrafo del artículo 108-B, será reprimido con pena privativa de libertad </a:t>
            </a:r>
            <a:r>
              <a:rPr lang="es-PE" sz="3200" b="1" dirty="0"/>
              <a:t>no menor de uno ni mayor de tres años</a:t>
            </a:r>
            <a:r>
              <a:rPr lang="es-PE" sz="3200" dirty="0"/>
              <a:t> e inhabilitación </a:t>
            </a:r>
            <a:r>
              <a:rPr lang="es-PE" sz="3200" dirty="0" smtClean="0"/>
              <a:t>(…).</a:t>
            </a:r>
            <a:endParaRPr lang="es-PE" sz="3200" dirty="0"/>
          </a:p>
        </p:txBody>
      </p:sp>
    </p:spTree>
    <p:extLst>
      <p:ext uri="{BB962C8B-B14F-4D97-AF65-F5344CB8AC3E}">
        <p14:creationId xmlns:p14="http://schemas.microsoft.com/office/powerpoint/2010/main" val="341968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76" y="0"/>
            <a:ext cx="7221071" cy="2133600"/>
          </a:xfrm>
        </p:spPr>
        <p:txBody>
          <a:bodyPr>
            <a:normAutofit/>
          </a:bodyPr>
          <a:lstStyle/>
          <a:p>
            <a:pPr algn="ctr"/>
            <a:r>
              <a:rPr lang="es-PE" b="1" dirty="0" smtClean="0">
                <a:solidFill>
                  <a:srgbClr val="0070C0"/>
                </a:solidFill>
                <a:latin typeface="Arial Black" panose="020B0A04020102020204" pitchFamily="34" charset="0"/>
              </a:rPr>
              <a:t>VIOLENCIA </a:t>
            </a:r>
            <a:br>
              <a:rPr lang="es-PE" b="1" dirty="0" smtClean="0">
                <a:solidFill>
                  <a:srgbClr val="0070C0"/>
                </a:solidFill>
                <a:latin typeface="Arial Black" panose="020B0A04020102020204" pitchFamily="34" charset="0"/>
              </a:rPr>
            </a:br>
            <a:r>
              <a:rPr lang="es-PE" b="1" dirty="0" smtClean="0">
                <a:solidFill>
                  <a:srgbClr val="0070C0"/>
                </a:solidFill>
                <a:latin typeface="Arial Black" panose="020B0A04020102020204" pitchFamily="34" charset="0"/>
              </a:rPr>
              <a:t>PSICOLÓGICA </a:t>
            </a:r>
            <a:r>
              <a:rPr lang="es-PE" b="1" dirty="0">
                <a:solidFill>
                  <a:srgbClr val="0070C0"/>
                </a:solidFill>
                <a:latin typeface="Arial Black" panose="020B0A04020102020204" pitchFamily="34" charset="0"/>
              </a:rPr>
              <a:t/>
            </a:r>
            <a:br>
              <a:rPr lang="es-PE" b="1" dirty="0">
                <a:solidFill>
                  <a:srgbClr val="0070C0"/>
                </a:solidFill>
                <a:latin typeface="Arial Black" panose="020B0A04020102020204" pitchFamily="34" charset="0"/>
              </a:rPr>
            </a:br>
            <a:endParaRPr lang="es-PE" dirty="0">
              <a:latin typeface="Arial Black" panose="020B0A04020102020204" pitchFamily="34" charset="0"/>
            </a:endParaRPr>
          </a:p>
        </p:txBody>
      </p:sp>
      <p:sp>
        <p:nvSpPr>
          <p:cNvPr id="3" name="Marcador de contenido 2"/>
          <p:cNvSpPr>
            <a:spLocks noGrp="1"/>
          </p:cNvSpPr>
          <p:nvPr>
            <p:ph idx="1"/>
          </p:nvPr>
        </p:nvSpPr>
        <p:spPr>
          <a:xfrm>
            <a:off x="540913" y="2133600"/>
            <a:ext cx="11521225" cy="4724400"/>
          </a:xfrm>
        </p:spPr>
        <p:txBody>
          <a:bodyPr anchor="ctr">
            <a:normAutofit fontScale="92500" lnSpcReduction="10000"/>
          </a:bodyPr>
          <a:lstStyle/>
          <a:p>
            <a:pPr algn="just"/>
            <a:r>
              <a:rPr lang="es-PE" sz="2400" b="1" dirty="0" smtClean="0"/>
              <a:t>ARTÍCULO 8 DE LA LEY 30364</a:t>
            </a:r>
            <a:r>
              <a:rPr lang="es-PE" sz="2400" dirty="0" smtClean="0"/>
              <a:t>, “Ley </a:t>
            </a:r>
            <a:r>
              <a:rPr lang="es-PE" sz="2400" dirty="0"/>
              <a:t>para Prevenir, Sancionar y Erradicar la Violencia contra las Mujeres y los Integrantes del Grupo </a:t>
            </a:r>
            <a:r>
              <a:rPr lang="es-PE" sz="2400" dirty="0" smtClean="0"/>
              <a:t>Familiar”</a:t>
            </a:r>
            <a:r>
              <a:rPr lang="es-PE" dirty="0" smtClean="0"/>
              <a:t> </a:t>
            </a:r>
          </a:p>
          <a:p>
            <a:pPr marL="0" indent="0" algn="ctr">
              <a:buNone/>
            </a:pPr>
            <a:r>
              <a:rPr lang="es-PE" sz="3200" b="1" i="1" dirty="0" smtClean="0"/>
              <a:t>la </a:t>
            </a:r>
            <a:r>
              <a:rPr lang="es-PE" sz="3200" b="1" i="1" dirty="0"/>
              <a:t>acción u </a:t>
            </a:r>
            <a:r>
              <a:rPr lang="es-PE" sz="3200" b="1" i="1" dirty="0" smtClean="0"/>
              <a:t>omisión:</a:t>
            </a:r>
          </a:p>
          <a:p>
            <a:pPr lvl="4" algn="ctr">
              <a:buFont typeface="Wingdings" panose="05000000000000000000" pitchFamily="2" charset="2"/>
              <a:buChar char="Ø"/>
            </a:pPr>
            <a:r>
              <a:rPr lang="es-PE" sz="2600" b="1" i="1" dirty="0" smtClean="0"/>
              <a:t>tendiente </a:t>
            </a:r>
            <a:r>
              <a:rPr lang="es-PE" sz="2600" b="1" i="1" dirty="0"/>
              <a:t>a controlar </a:t>
            </a:r>
          </a:p>
          <a:p>
            <a:pPr algn="ctr">
              <a:buFont typeface="Wingdings" panose="05000000000000000000" pitchFamily="2" charset="2"/>
              <a:buChar char="Ø"/>
            </a:pPr>
            <a:r>
              <a:rPr lang="es-PE" sz="3200" b="1" i="1" dirty="0" smtClean="0"/>
              <a:t>aislar </a:t>
            </a:r>
          </a:p>
          <a:p>
            <a:pPr lvl="2" algn="ctr">
              <a:buFont typeface="Wingdings" panose="05000000000000000000" pitchFamily="2" charset="2"/>
              <a:buChar char="Ø"/>
            </a:pPr>
            <a:r>
              <a:rPr lang="es-PE" sz="2800" b="1" i="1" dirty="0"/>
              <a:t>avergonzarla, </a:t>
            </a:r>
          </a:p>
          <a:p>
            <a:pPr lvl="1" algn="ctr">
              <a:buFont typeface="Wingdings" panose="05000000000000000000" pitchFamily="2" charset="2"/>
              <a:buChar char="Ø"/>
            </a:pPr>
            <a:r>
              <a:rPr lang="es-PE" sz="3000" b="1" i="1" dirty="0"/>
              <a:t>insultarla, </a:t>
            </a:r>
            <a:endParaRPr lang="es-PE" sz="3000" b="1" i="1" dirty="0" smtClean="0"/>
          </a:p>
          <a:p>
            <a:pPr lvl="2" algn="ctr">
              <a:buFont typeface="Wingdings" panose="05000000000000000000" pitchFamily="2" charset="2"/>
              <a:buChar char="Ø"/>
            </a:pPr>
            <a:r>
              <a:rPr lang="es-PE" sz="3100" b="1" i="1" dirty="0" smtClean="0"/>
              <a:t>estigmatizarla o </a:t>
            </a:r>
          </a:p>
          <a:p>
            <a:pPr lvl="2" algn="ctr">
              <a:buFont typeface="Wingdings" panose="05000000000000000000" pitchFamily="2" charset="2"/>
              <a:buChar char="Ø"/>
            </a:pPr>
            <a:r>
              <a:rPr lang="es-PE" sz="2800" b="1" i="1" dirty="0" smtClean="0"/>
              <a:t>estereotiparla</a:t>
            </a:r>
            <a:r>
              <a:rPr lang="es-PE" sz="2800" b="1" i="1" dirty="0"/>
              <a:t>, </a:t>
            </a:r>
          </a:p>
          <a:p>
            <a:pPr lvl="1" algn="ctr">
              <a:buFont typeface="Wingdings" panose="05000000000000000000" pitchFamily="2" charset="2"/>
              <a:buChar char="Ø"/>
            </a:pPr>
            <a:r>
              <a:rPr lang="es-PE" sz="3000" b="1" i="1" dirty="0" smtClean="0"/>
              <a:t>humillarla</a:t>
            </a:r>
            <a:r>
              <a:rPr lang="es-PE" sz="3000" b="1" i="1" dirty="0"/>
              <a:t>, </a:t>
            </a:r>
            <a:endParaRPr lang="es-PE" sz="3000" b="1" i="1" dirty="0" smtClean="0"/>
          </a:p>
          <a:p>
            <a:pPr marL="0" indent="0" algn="ctr">
              <a:buNone/>
            </a:pPr>
            <a:r>
              <a:rPr lang="es-PE" sz="3200" b="1" i="1" dirty="0" smtClean="0"/>
              <a:t>            sin </a:t>
            </a:r>
            <a:r>
              <a:rPr lang="es-PE" sz="3200" b="1" i="1" dirty="0"/>
              <a:t>importar el tiempo que se requiera para su recuperación</a:t>
            </a:r>
            <a:r>
              <a:rPr lang="es-PE" sz="3200" b="1" dirty="0"/>
              <a:t>”.</a:t>
            </a:r>
          </a:p>
        </p:txBody>
      </p:sp>
      <p:pic>
        <p:nvPicPr>
          <p:cNvPr id="4" name="Imagen 3" descr="http://www.elpaisonline.com/media/k2/items/cache/7e590f49f08107688ffbb79322ec7df4_XL.jpg?t=1425788453"/>
          <p:cNvPicPr/>
          <p:nvPr/>
        </p:nvPicPr>
        <p:blipFill>
          <a:blip r:embed="rId2">
            <a:extLst>
              <a:ext uri="{28A0092B-C50C-407E-A947-70E740481C1C}">
                <a14:useLocalDpi xmlns:a14="http://schemas.microsoft.com/office/drawing/2010/main" val="0"/>
              </a:ext>
            </a:extLst>
          </a:blip>
          <a:srcRect/>
          <a:stretch>
            <a:fillRect/>
          </a:stretch>
        </p:blipFill>
        <p:spPr bwMode="auto">
          <a:xfrm>
            <a:off x="7521262" y="0"/>
            <a:ext cx="4540876" cy="2266682"/>
          </a:xfrm>
          <a:prstGeom prst="rect">
            <a:avLst/>
          </a:prstGeom>
          <a:noFill/>
          <a:ln>
            <a:noFill/>
          </a:ln>
        </p:spPr>
      </p:pic>
      <p:sp>
        <p:nvSpPr>
          <p:cNvPr id="6" name="Abrir llave 5"/>
          <p:cNvSpPr/>
          <p:nvPr/>
        </p:nvSpPr>
        <p:spPr>
          <a:xfrm>
            <a:off x="3000777" y="3322749"/>
            <a:ext cx="1507365" cy="30265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69007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4739" y="127461"/>
            <a:ext cx="10770517" cy="1634103"/>
          </a:xfrm>
        </p:spPr>
        <p:txBody>
          <a:bodyPr>
            <a:normAutofit fontScale="90000"/>
          </a:bodyPr>
          <a:lstStyle/>
          <a:p>
            <a:pPr algn="ctr"/>
            <a:r>
              <a:rPr lang="es-PE" b="1" dirty="0" smtClean="0">
                <a:solidFill>
                  <a:schemeClr val="accent5">
                    <a:lumMod val="60000"/>
                    <a:lumOff val="40000"/>
                  </a:schemeClr>
                </a:solidFill>
                <a:latin typeface="Arial Black" panose="020B0A04020102020204" pitchFamily="34" charset="0"/>
              </a:rPr>
              <a:t>Del </a:t>
            </a:r>
            <a:r>
              <a:rPr lang="es-PE" b="1" dirty="0">
                <a:solidFill>
                  <a:schemeClr val="accent5">
                    <a:lumMod val="60000"/>
                    <a:lumOff val="40000"/>
                  </a:schemeClr>
                </a:solidFill>
                <a:latin typeface="Arial Black" panose="020B0A04020102020204" pitchFamily="34" charset="0"/>
              </a:rPr>
              <a:t>daño psíquico y la afectación psicológica, cognitiva o </a:t>
            </a:r>
            <a:r>
              <a:rPr lang="es-PE" b="1" dirty="0" smtClean="0">
                <a:solidFill>
                  <a:schemeClr val="accent5">
                    <a:lumMod val="60000"/>
                    <a:lumOff val="40000"/>
                  </a:schemeClr>
                </a:solidFill>
                <a:latin typeface="Arial Black" panose="020B0A04020102020204" pitchFamily="34" charset="0"/>
              </a:rPr>
              <a:t>conductual</a:t>
            </a:r>
            <a:r>
              <a:rPr lang="es-PE" dirty="0" smtClean="0"/>
              <a:t/>
            </a:r>
            <a:br>
              <a:rPr lang="es-PE" dirty="0" smtClean="0"/>
            </a:br>
            <a:r>
              <a:rPr lang="es-PE" sz="2200" b="1" cap="all" dirty="0" smtClean="0">
                <a:solidFill>
                  <a:srgbClr val="0070C0"/>
                </a:solidFill>
              </a:rPr>
              <a:t>DECRETO LEGISLATIVO Nº 1323 </a:t>
            </a:r>
            <a:r>
              <a:rPr lang="es-PE" sz="1600" b="1" cap="all" dirty="0">
                <a:solidFill>
                  <a:srgbClr val="0070C0"/>
                </a:solidFill>
              </a:rPr>
              <a:t>(</a:t>
            </a:r>
            <a:r>
              <a:rPr lang="es-PE" sz="1600" b="1" cap="all" dirty="0" smtClean="0">
                <a:solidFill>
                  <a:srgbClr val="0070C0"/>
                </a:solidFill>
              </a:rPr>
              <a:t>06/01/2017)</a:t>
            </a:r>
            <a:endParaRPr lang="es-PE" sz="1600" b="1" cap="all" dirty="0">
              <a:solidFill>
                <a:srgbClr val="0070C0"/>
              </a:solidFill>
            </a:endParaRPr>
          </a:p>
        </p:txBody>
      </p:sp>
      <p:sp>
        <p:nvSpPr>
          <p:cNvPr id="3" name="Marcador de contenido 2"/>
          <p:cNvSpPr>
            <a:spLocks noGrp="1"/>
          </p:cNvSpPr>
          <p:nvPr>
            <p:ph idx="1"/>
          </p:nvPr>
        </p:nvSpPr>
        <p:spPr>
          <a:xfrm>
            <a:off x="321972" y="1506829"/>
            <a:ext cx="11565228" cy="4404394"/>
          </a:xfrm>
        </p:spPr>
        <p:txBody>
          <a:bodyPr>
            <a:noAutofit/>
          </a:bodyPr>
          <a:lstStyle/>
          <a:p>
            <a:pPr marL="0" lvl="0" indent="0" algn="just">
              <a:buNone/>
            </a:pPr>
            <a:endParaRPr lang="es-PE" sz="2400" b="1" dirty="0" smtClean="0"/>
          </a:p>
          <a:p>
            <a:pPr marL="0" lvl="0" indent="0" algn="just">
              <a:buNone/>
            </a:pPr>
            <a:endParaRPr lang="es-PE" sz="2400" b="1" dirty="0"/>
          </a:p>
          <a:p>
            <a:pPr marL="0" lvl="0" indent="0" algn="just">
              <a:buNone/>
            </a:pPr>
            <a:r>
              <a:rPr lang="es-PE" sz="2400" b="1" dirty="0" smtClean="0"/>
              <a:t>Artículo </a:t>
            </a:r>
            <a:r>
              <a:rPr lang="es-PE" sz="2400" b="1" dirty="0"/>
              <a:t>124-B. </a:t>
            </a:r>
            <a:endParaRPr lang="es-PE" sz="2400" dirty="0" smtClean="0"/>
          </a:p>
          <a:p>
            <a:pPr marL="0" indent="0" algn="just">
              <a:buNone/>
            </a:pPr>
            <a:r>
              <a:rPr lang="es-PE" dirty="0" smtClean="0"/>
              <a:t>El </a:t>
            </a:r>
            <a:r>
              <a:rPr lang="es-PE" dirty="0"/>
              <a:t>nivel del </a:t>
            </a:r>
            <a:r>
              <a:rPr lang="es-PE" b="1" dirty="0"/>
              <a:t>daño psíquico</a:t>
            </a:r>
            <a:r>
              <a:rPr lang="es-PE" dirty="0"/>
              <a:t> es determinado a través de un </a:t>
            </a:r>
            <a:r>
              <a:rPr lang="es-PE" b="1" dirty="0"/>
              <a:t>examen pericial</a:t>
            </a:r>
            <a:r>
              <a:rPr lang="es-PE" dirty="0"/>
              <a:t> o cualquier otro medio idóneo, con la siguiente equivalencia:</a:t>
            </a:r>
          </a:p>
          <a:p>
            <a:pPr marL="457200" lvl="1" indent="0" algn="just">
              <a:buNone/>
            </a:pPr>
            <a:r>
              <a:rPr lang="es-PE" sz="2000" dirty="0"/>
              <a:t>a. Falta de lesiones leves: nivel leve de daño psíquico.</a:t>
            </a:r>
          </a:p>
          <a:p>
            <a:pPr marL="457200" lvl="1" indent="0" algn="just">
              <a:buNone/>
            </a:pPr>
            <a:r>
              <a:rPr lang="es-PE" sz="2000" dirty="0"/>
              <a:t>b. Lesiones leves: nivel moderado de daño psíquico.</a:t>
            </a:r>
          </a:p>
          <a:p>
            <a:pPr marL="457200" lvl="1" indent="0" algn="just">
              <a:buNone/>
            </a:pPr>
            <a:r>
              <a:rPr lang="es-PE" sz="2000" dirty="0"/>
              <a:t>c. Lesiones graves: nivel grave o muy grave de daño psíquico</a:t>
            </a:r>
            <a:r>
              <a:rPr lang="es-PE" sz="2000" dirty="0" smtClean="0"/>
              <a:t>. </a:t>
            </a:r>
            <a:endParaRPr lang="es-PE" sz="2000" dirty="0"/>
          </a:p>
          <a:p>
            <a:pPr marL="0" lvl="0" indent="0" algn="just">
              <a:buNone/>
            </a:pPr>
            <a:r>
              <a:rPr lang="es-PE" sz="2400" dirty="0"/>
              <a:t>La afectación psicológica, cognitiva o conductual, puede ser determinada a través de un </a:t>
            </a:r>
            <a:r>
              <a:rPr lang="es-PE" sz="2400" b="1" dirty="0"/>
              <a:t>examen pericial o cualquier otro elemento probatorio objetivo similar </a:t>
            </a:r>
            <a:r>
              <a:rPr lang="es-PE" sz="2400" dirty="0"/>
              <a:t>al que sea emitido por </a:t>
            </a:r>
            <a:r>
              <a:rPr lang="es-PE" sz="2400" b="1" dirty="0"/>
              <a:t>entidades públicas o privadas</a:t>
            </a:r>
            <a:r>
              <a:rPr lang="es-PE" sz="2400" dirty="0"/>
              <a:t> especializadas en la materia, sin someterse a la equivalencia del daño psíquico.”</a:t>
            </a:r>
          </a:p>
          <a:p>
            <a:pPr marL="0" indent="0" algn="just">
              <a:buNone/>
            </a:pPr>
            <a:endParaRPr lang="es-PE" sz="2400" dirty="0"/>
          </a:p>
        </p:txBody>
      </p:sp>
    </p:spTree>
    <p:extLst>
      <p:ext uri="{BB962C8B-B14F-4D97-AF65-F5344CB8AC3E}">
        <p14:creationId xmlns:p14="http://schemas.microsoft.com/office/powerpoint/2010/main" val="954408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6525"/>
            <a:ext cx="10515600" cy="1325563"/>
          </a:xfrm>
        </p:spPr>
        <p:txBody>
          <a:bodyPr>
            <a:normAutofit fontScale="90000"/>
          </a:bodyPr>
          <a:lstStyle/>
          <a:p>
            <a:pPr lvl="0" algn="ctr"/>
            <a:r>
              <a:rPr lang="es-PE" sz="3600" b="1" dirty="0">
                <a:solidFill>
                  <a:srgbClr val="0070C0"/>
                </a:solidFill>
                <a:latin typeface="Arial Black" panose="020B0A04020102020204" pitchFamily="34" charset="0"/>
              </a:rPr>
              <a:t>ACUERDO PLENARIO Nº 002-2016/CJ-116</a:t>
            </a:r>
            <a:r>
              <a:rPr lang="es-PE" sz="2200" dirty="0">
                <a:solidFill>
                  <a:srgbClr val="0070C0"/>
                </a:solidFill>
                <a:latin typeface="Arial Black" panose="020B0A04020102020204" pitchFamily="34" charset="0"/>
              </a:rPr>
              <a:t/>
            </a:r>
            <a:br>
              <a:rPr lang="es-PE" sz="2200" dirty="0">
                <a:solidFill>
                  <a:srgbClr val="0070C0"/>
                </a:solidFill>
                <a:latin typeface="Arial Black" panose="020B0A04020102020204" pitchFamily="34" charset="0"/>
              </a:rPr>
            </a:br>
            <a:r>
              <a:rPr lang="es-PE" sz="3100" b="1" dirty="0"/>
              <a:t>Lesiones y faltas por daño psíquico y afectación psicológica</a:t>
            </a:r>
            <a:br>
              <a:rPr lang="es-PE" sz="3100" b="1" dirty="0"/>
            </a:br>
            <a:r>
              <a:rPr lang="es-PE" sz="3100" b="1" dirty="0"/>
              <a:t>(17/10/2017)</a:t>
            </a:r>
          </a:p>
        </p:txBody>
      </p:sp>
      <p:sp>
        <p:nvSpPr>
          <p:cNvPr id="3" name="Marcador de contenido 2"/>
          <p:cNvSpPr>
            <a:spLocks noGrp="1"/>
          </p:cNvSpPr>
          <p:nvPr>
            <p:ph idx="1"/>
          </p:nvPr>
        </p:nvSpPr>
        <p:spPr>
          <a:xfrm>
            <a:off x="255494" y="1196788"/>
            <a:ext cx="11739282" cy="5661212"/>
          </a:xfrm>
        </p:spPr>
        <p:txBody>
          <a:bodyPr>
            <a:normAutofit fontScale="62500" lnSpcReduction="20000"/>
          </a:bodyPr>
          <a:lstStyle/>
          <a:p>
            <a:endParaRPr lang="es-PE" dirty="0" smtClean="0"/>
          </a:p>
          <a:p>
            <a:pPr marL="0" indent="0" algn="just">
              <a:lnSpc>
                <a:spcPct val="120000"/>
              </a:lnSpc>
              <a:buNone/>
            </a:pPr>
            <a:r>
              <a:rPr lang="es-PE" sz="3200" dirty="0" smtClean="0"/>
              <a:t>(…)</a:t>
            </a:r>
            <a:endParaRPr lang="es-PE" sz="3200" dirty="0"/>
          </a:p>
          <a:p>
            <a:pPr marL="0" indent="0" algn="just">
              <a:lnSpc>
                <a:spcPct val="120000"/>
              </a:lnSpc>
              <a:buNone/>
            </a:pPr>
            <a:r>
              <a:rPr lang="es-PE" sz="3200" dirty="0"/>
              <a:t>42°. En el </a:t>
            </a:r>
            <a:r>
              <a:rPr lang="es-PE" sz="3200" b="1" u="sng" dirty="0"/>
              <a:t>artículo 442 del CP</a:t>
            </a:r>
            <a:r>
              <a:rPr lang="es-PE" sz="3200" dirty="0"/>
              <a:t> se ha tipificado la falta de maltrato de la siguiente forma: “</a:t>
            </a:r>
            <a:r>
              <a:rPr lang="es-PE" sz="3800" b="1" dirty="0"/>
              <a:t>El que maltrata a otro física o psicológicamente, o lo humilla, denigra o menosprecia de modo reiterado, sin causarle lesión o daño psicológico, será reprimido con prestación de servicio comunitario de cincuenta a ochenta jornadas. La pena será de prestación de servicio comunitario de ochenta a cien jornadas o de cien a doscientos días-multa.</a:t>
            </a:r>
            <a:r>
              <a:rPr lang="es-PE" sz="3200" dirty="0"/>
              <a:t> </a:t>
            </a:r>
          </a:p>
          <a:p>
            <a:pPr marL="0" indent="0" algn="just">
              <a:lnSpc>
                <a:spcPct val="120000"/>
              </a:lnSpc>
              <a:buNone/>
            </a:pPr>
            <a:endParaRPr lang="es-PE" sz="3200" dirty="0" smtClean="0"/>
          </a:p>
          <a:p>
            <a:pPr marL="0" indent="0" algn="just">
              <a:lnSpc>
                <a:spcPct val="120000"/>
              </a:lnSpc>
              <a:buNone/>
            </a:pPr>
            <a:r>
              <a:rPr lang="es-PE" sz="3200" dirty="0" smtClean="0"/>
              <a:t>43</a:t>
            </a:r>
            <a:r>
              <a:rPr lang="es-PE" sz="3200" dirty="0"/>
              <a:t>°. Es de anotar que cualquiera de los tres supuestos del segundo párrafo del art. 442 se </a:t>
            </a:r>
            <a:r>
              <a:rPr lang="es-PE" sz="3200" dirty="0" smtClean="0"/>
              <a:t>configurarán </a:t>
            </a:r>
            <a:r>
              <a:rPr lang="es-PE" sz="3200" dirty="0"/>
              <a:t>excluyendo los que atañen al art. 122-B y al 441 del CP, lo que reclama un ejercicio depurativo para la determinación oportuna de lo que compete al </a:t>
            </a:r>
            <a:r>
              <a:rPr lang="es-PE" sz="3200" b="1" dirty="0"/>
              <a:t>ámbito de la justicia ordinaria y de la justicia de paz</a:t>
            </a:r>
            <a:r>
              <a:rPr lang="es-PE" sz="3200" b="1" dirty="0" smtClean="0"/>
              <a:t>.</a:t>
            </a:r>
          </a:p>
          <a:p>
            <a:pPr marL="0" indent="0" algn="just">
              <a:lnSpc>
                <a:spcPct val="120000"/>
              </a:lnSpc>
              <a:buNone/>
            </a:pPr>
            <a:r>
              <a:rPr lang="es-PE" sz="3200" dirty="0"/>
              <a:t>45°. ESTABLECER como </a:t>
            </a:r>
            <a:r>
              <a:rPr lang="es-PE" sz="3200" b="1" dirty="0"/>
              <a:t>doctrina legal</a:t>
            </a:r>
            <a:r>
              <a:rPr lang="es-PE" sz="3200" dirty="0"/>
              <a:t>, los criterios expuestos en los fundamentos jurídicos 12° a 41</a:t>
            </a:r>
            <a:r>
              <a:rPr lang="es-PE" sz="3200" dirty="0" smtClean="0"/>
              <a:t>°</a:t>
            </a:r>
          </a:p>
          <a:p>
            <a:pPr marL="0" indent="0" algn="just">
              <a:lnSpc>
                <a:spcPct val="120000"/>
              </a:lnSpc>
              <a:buNone/>
            </a:pPr>
            <a:r>
              <a:rPr lang="es-PE" sz="3200" dirty="0" smtClean="0"/>
              <a:t>(…)</a:t>
            </a:r>
            <a:endParaRPr lang="es-PE" sz="3200" dirty="0"/>
          </a:p>
        </p:txBody>
      </p:sp>
    </p:spTree>
    <p:extLst>
      <p:ext uri="{BB962C8B-B14F-4D97-AF65-F5344CB8AC3E}">
        <p14:creationId xmlns:p14="http://schemas.microsoft.com/office/powerpoint/2010/main" val="271594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153" y="365125"/>
            <a:ext cx="7887447" cy="1857375"/>
          </a:xfrm>
        </p:spPr>
        <p:txBody>
          <a:bodyPr>
            <a:noAutofit/>
          </a:bodyPr>
          <a:lstStyle/>
          <a:p>
            <a:pPr algn="ctr"/>
            <a:r>
              <a:rPr lang="es-PE" b="1" dirty="0" smtClean="0">
                <a:solidFill>
                  <a:schemeClr val="accent1">
                    <a:lumMod val="50000"/>
                  </a:schemeClr>
                </a:solidFill>
                <a:latin typeface="Arial Black" panose="020B0A04020102020204" pitchFamily="34" charset="0"/>
              </a:rPr>
              <a:t>VIOLENCIA SEXUAL EN EL CONTEXTO TUTELAR   </a:t>
            </a:r>
            <a:endParaRPr lang="es-PE" b="1" dirty="0">
              <a:solidFill>
                <a:schemeClr val="accent1">
                  <a:lumMod val="50000"/>
                </a:schemeClr>
              </a:solidFill>
              <a:latin typeface="Arial Black" panose="020B0A04020102020204" pitchFamily="34" charset="0"/>
            </a:endParaRPr>
          </a:p>
        </p:txBody>
      </p:sp>
      <p:sp>
        <p:nvSpPr>
          <p:cNvPr id="3" name="Marcador de contenido 2"/>
          <p:cNvSpPr>
            <a:spLocks noGrp="1"/>
          </p:cNvSpPr>
          <p:nvPr>
            <p:ph idx="1"/>
          </p:nvPr>
        </p:nvSpPr>
        <p:spPr>
          <a:xfrm>
            <a:off x="215153" y="1411940"/>
            <a:ext cx="11712387" cy="5298141"/>
          </a:xfrm>
        </p:spPr>
        <p:txBody>
          <a:bodyPr anchor="ctr">
            <a:normAutofit lnSpcReduction="10000"/>
          </a:bodyPr>
          <a:lstStyle/>
          <a:p>
            <a:pPr marL="0" indent="0" algn="just">
              <a:lnSpc>
                <a:spcPct val="150000"/>
              </a:lnSpc>
              <a:buNone/>
            </a:pPr>
            <a:endParaRPr lang="es-PE" dirty="0" smtClean="0"/>
          </a:p>
          <a:p>
            <a:pPr marL="0" indent="0" algn="just">
              <a:lnSpc>
                <a:spcPct val="150000"/>
              </a:lnSpc>
              <a:buNone/>
            </a:pPr>
            <a:r>
              <a:rPr lang="es-PE" b="1" dirty="0">
                <a:solidFill>
                  <a:schemeClr val="accent5">
                    <a:lumMod val="75000"/>
                  </a:schemeClr>
                </a:solidFill>
              </a:rPr>
              <a:t>Ley </a:t>
            </a:r>
            <a:r>
              <a:rPr lang="es-PE" b="1" dirty="0" smtClean="0">
                <a:solidFill>
                  <a:schemeClr val="accent5">
                    <a:lumMod val="75000"/>
                  </a:schemeClr>
                </a:solidFill>
              </a:rPr>
              <a:t>30364, artículo 8)</a:t>
            </a:r>
          </a:p>
          <a:p>
            <a:pPr marL="0" indent="0" algn="just">
              <a:lnSpc>
                <a:spcPct val="150000"/>
              </a:lnSpc>
              <a:buNone/>
            </a:pPr>
            <a:r>
              <a:rPr lang="es-PE" dirty="0" smtClean="0"/>
              <a:t>Son </a:t>
            </a:r>
            <a:r>
              <a:rPr lang="es-PE" dirty="0"/>
              <a:t>acciones de naturaleza sexual que se cometen contra una persona </a:t>
            </a:r>
            <a:r>
              <a:rPr lang="es-PE" b="1" dirty="0"/>
              <a:t>sin</a:t>
            </a:r>
            <a:r>
              <a:rPr lang="es-PE" dirty="0"/>
              <a:t> su </a:t>
            </a:r>
            <a:r>
              <a:rPr lang="es-PE" b="1" dirty="0"/>
              <a:t>consentimiento</a:t>
            </a:r>
            <a:r>
              <a:rPr lang="es-PE" dirty="0"/>
              <a:t> o bajo </a:t>
            </a:r>
            <a:r>
              <a:rPr lang="es-PE" b="1" dirty="0"/>
              <a:t>coacción</a:t>
            </a:r>
            <a:r>
              <a:rPr lang="es-PE" dirty="0"/>
              <a:t>, incluye actos que no involucran penetración o contacto físico alguno. Asimismo, se consideran tales la </a:t>
            </a:r>
            <a:r>
              <a:rPr lang="es-PE" b="1" dirty="0"/>
              <a:t>exposición a material pornográfico</a:t>
            </a:r>
            <a:r>
              <a:rPr lang="es-PE" dirty="0"/>
              <a:t> y que vulneran el derecho de las personas a decidir voluntariamente acerca de su vida sexual o reproductiva, a través de </a:t>
            </a:r>
            <a:r>
              <a:rPr lang="es-PE" b="1" dirty="0"/>
              <a:t>amenazas, coerción, uso de la fuerza o </a:t>
            </a:r>
            <a:r>
              <a:rPr lang="es-PE" b="1" dirty="0" smtClean="0"/>
              <a:t>intimidación</a:t>
            </a:r>
            <a:r>
              <a:rPr lang="es-PE" dirty="0" smtClean="0"/>
              <a:t>.</a:t>
            </a:r>
            <a:endParaRPr lang="es-PE" dirty="0"/>
          </a:p>
        </p:txBody>
      </p:sp>
      <p:pic>
        <p:nvPicPr>
          <p:cNvPr id="4" name="Marcador de contenido 3" descr="Resultado de imagen para violencia sexual coaccion"/>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390965" y="107577"/>
            <a:ext cx="3536575" cy="2971800"/>
          </a:xfrm>
          <a:prstGeom prst="rect">
            <a:avLst/>
          </a:prstGeom>
          <a:noFill/>
          <a:ln>
            <a:noFill/>
          </a:ln>
        </p:spPr>
      </p:pic>
    </p:spTree>
    <p:extLst>
      <p:ext uri="{BB962C8B-B14F-4D97-AF65-F5344CB8AC3E}">
        <p14:creationId xmlns:p14="http://schemas.microsoft.com/office/powerpoint/2010/main" val="2748837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023" y="188259"/>
            <a:ext cx="8152291" cy="1502429"/>
          </a:xfrm>
        </p:spPr>
        <p:txBody>
          <a:bodyPr>
            <a:noAutofit/>
          </a:bodyPr>
          <a:lstStyle/>
          <a:p>
            <a:pPr algn="ctr"/>
            <a:r>
              <a:rPr lang="es-PE" sz="5400" b="1" dirty="0" smtClean="0">
                <a:solidFill>
                  <a:srgbClr val="0070C0"/>
                </a:solidFill>
              </a:rPr>
              <a:t>VIOLACIÓN SEXUAL </a:t>
            </a:r>
            <a:br>
              <a:rPr lang="es-PE" sz="5400" b="1" dirty="0" smtClean="0">
                <a:solidFill>
                  <a:srgbClr val="0070C0"/>
                </a:solidFill>
              </a:rPr>
            </a:br>
            <a:r>
              <a:rPr lang="es-PE" sz="5400" b="1" dirty="0" smtClean="0">
                <a:solidFill>
                  <a:srgbClr val="0070C0"/>
                </a:solidFill>
              </a:rPr>
              <a:t>EN </a:t>
            </a:r>
            <a:r>
              <a:rPr lang="es-PE" sz="5400" b="1" dirty="0">
                <a:solidFill>
                  <a:srgbClr val="0070C0"/>
                </a:solidFill>
              </a:rPr>
              <a:t>EL CONTEXTO </a:t>
            </a:r>
            <a:r>
              <a:rPr lang="es-PE" sz="5400" b="1" dirty="0" smtClean="0">
                <a:solidFill>
                  <a:srgbClr val="0070C0"/>
                </a:solidFill>
              </a:rPr>
              <a:t> PENAL</a:t>
            </a:r>
            <a:endParaRPr lang="es-PE" sz="5400" b="1" dirty="0">
              <a:solidFill>
                <a:srgbClr val="0070C0"/>
              </a:solidFill>
            </a:endParaRPr>
          </a:p>
        </p:txBody>
      </p:sp>
      <p:sp>
        <p:nvSpPr>
          <p:cNvPr id="5" name="Marcador de contenido 4"/>
          <p:cNvSpPr>
            <a:spLocks noGrp="1"/>
          </p:cNvSpPr>
          <p:nvPr>
            <p:ph idx="1"/>
          </p:nvPr>
        </p:nvSpPr>
        <p:spPr>
          <a:xfrm>
            <a:off x="443753" y="1690688"/>
            <a:ext cx="11225083" cy="5167313"/>
          </a:xfrm>
        </p:spPr>
        <p:txBody>
          <a:bodyPr anchor="ctr">
            <a:noAutofit/>
          </a:bodyPr>
          <a:lstStyle/>
          <a:p>
            <a:pPr marL="0" indent="0">
              <a:buNone/>
            </a:pPr>
            <a:r>
              <a:rPr lang="es-PE" sz="3200" b="1" u="sng" dirty="0" smtClean="0"/>
              <a:t>Ley </a:t>
            </a:r>
            <a:r>
              <a:rPr lang="es-PE" sz="3200" b="1" u="sng" dirty="0"/>
              <a:t>Nº 30838</a:t>
            </a:r>
            <a:r>
              <a:rPr lang="es-PE" sz="3200" dirty="0"/>
              <a:t>, Artículo 170.- </a:t>
            </a:r>
            <a:endParaRPr lang="es-PE" sz="3200" dirty="0" smtClean="0"/>
          </a:p>
          <a:p>
            <a:pPr marL="0" indent="0" algn="just">
              <a:buNone/>
            </a:pPr>
            <a:r>
              <a:rPr lang="es-PE" sz="3200" dirty="0" smtClean="0"/>
              <a:t>El </a:t>
            </a:r>
            <a:r>
              <a:rPr lang="es-PE" sz="3200" dirty="0"/>
              <a:t>que con </a:t>
            </a:r>
            <a:r>
              <a:rPr lang="es-PE" sz="3200" b="1" dirty="0"/>
              <a:t>violencia</a:t>
            </a:r>
            <a:r>
              <a:rPr lang="es-PE" sz="3200" dirty="0"/>
              <a:t>, física o psicológica, </a:t>
            </a:r>
            <a:r>
              <a:rPr lang="es-PE" sz="3200" b="1" dirty="0"/>
              <a:t>grave amenaza </a:t>
            </a:r>
            <a:r>
              <a:rPr lang="es-PE" sz="3200" dirty="0"/>
              <a:t>o aprovechándose de un entorno de </a:t>
            </a:r>
            <a:r>
              <a:rPr lang="es-PE" sz="3200" b="1" dirty="0"/>
              <a:t>coacción </a:t>
            </a:r>
            <a:r>
              <a:rPr lang="es-PE" sz="3200" dirty="0"/>
              <a:t>o de </a:t>
            </a:r>
            <a:r>
              <a:rPr lang="es-PE" sz="3200" b="1" dirty="0"/>
              <a:t>cualquier otro entorno que impida a la persona dar su libre consentimiento</a:t>
            </a:r>
            <a:r>
              <a:rPr lang="es-PE" sz="3200" dirty="0"/>
              <a:t>, obliga a esta a tener </a:t>
            </a:r>
            <a:r>
              <a:rPr lang="es-PE" sz="3200" b="1" dirty="0"/>
              <a:t>acceso carnal </a:t>
            </a:r>
            <a:r>
              <a:rPr lang="es-PE" sz="3200" dirty="0"/>
              <a:t>por vía vaginal, anal o bucal o realiza cualquier otro acto análogo con la introducción de un objeto o parte del cuerpo por alguna de las dos primeras vías, será reprimido con pena privativa de libertad no menor de </a:t>
            </a:r>
            <a:r>
              <a:rPr lang="es-PE" sz="3200" b="1" dirty="0"/>
              <a:t>catorce ni mayor de veinte años</a:t>
            </a:r>
            <a:r>
              <a:rPr lang="es-PE" sz="3200" dirty="0"/>
              <a:t>. </a:t>
            </a:r>
          </a:p>
        </p:txBody>
      </p:sp>
      <p:pic>
        <p:nvPicPr>
          <p:cNvPr id="1026" name="Picture 2" descr="Resultado de imagen para violencia sexual coa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315" y="-27296"/>
            <a:ext cx="3918685" cy="189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9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259" y="121025"/>
            <a:ext cx="11860306" cy="1704600"/>
          </a:xfrm>
        </p:spPr>
        <p:txBody>
          <a:bodyPr>
            <a:normAutofit fontScale="90000"/>
          </a:bodyPr>
          <a:lstStyle/>
          <a:p>
            <a:pPr algn="ctr"/>
            <a:r>
              <a:rPr lang="es-PE" b="1" dirty="0">
                <a:solidFill>
                  <a:srgbClr val="0070C0"/>
                </a:solidFill>
                <a:latin typeface="Arial Black" panose="020B0A04020102020204" pitchFamily="34" charset="0"/>
              </a:rPr>
              <a:t>VIOLACIÓN SEXUAL </a:t>
            </a:r>
            <a:br>
              <a:rPr lang="es-PE" b="1" dirty="0">
                <a:solidFill>
                  <a:srgbClr val="0070C0"/>
                </a:solidFill>
                <a:latin typeface="Arial Black" panose="020B0A04020102020204" pitchFamily="34" charset="0"/>
              </a:rPr>
            </a:br>
            <a:r>
              <a:rPr lang="es-PE" b="1" dirty="0">
                <a:solidFill>
                  <a:srgbClr val="0070C0"/>
                </a:solidFill>
                <a:latin typeface="Arial Black" panose="020B0A04020102020204" pitchFamily="34" charset="0"/>
              </a:rPr>
              <a:t>EN EL CONTEXTO  </a:t>
            </a:r>
            <a:r>
              <a:rPr lang="es-PE" b="1" dirty="0" smtClean="0">
                <a:solidFill>
                  <a:srgbClr val="0070C0"/>
                </a:solidFill>
                <a:latin typeface="Arial Black" panose="020B0A04020102020204" pitchFamily="34" charset="0"/>
              </a:rPr>
              <a:t>PENAL</a:t>
            </a:r>
            <a:br>
              <a:rPr lang="es-PE" b="1" dirty="0" smtClean="0">
                <a:solidFill>
                  <a:srgbClr val="0070C0"/>
                </a:solidFill>
                <a:latin typeface="Arial Black" panose="020B0A04020102020204" pitchFamily="34" charset="0"/>
              </a:rPr>
            </a:br>
            <a:r>
              <a:rPr lang="es-PE" sz="2000" dirty="0">
                <a:solidFill>
                  <a:schemeClr val="accent5">
                    <a:lumMod val="60000"/>
                    <a:lumOff val="40000"/>
                  </a:schemeClr>
                </a:solidFill>
              </a:rPr>
              <a:t>DECRETO LEGISLATIVO N° 1410 </a:t>
            </a:r>
            <a:r>
              <a:rPr lang="es-PE" sz="1800" dirty="0">
                <a:solidFill>
                  <a:schemeClr val="accent5">
                    <a:lumMod val="60000"/>
                    <a:lumOff val="40000"/>
                  </a:schemeClr>
                </a:solidFill>
              </a:rPr>
              <a:t>(12/09/2018) </a:t>
            </a:r>
            <a:br>
              <a:rPr lang="es-PE" sz="1800" dirty="0">
                <a:solidFill>
                  <a:schemeClr val="accent5">
                    <a:lumMod val="60000"/>
                    <a:lumOff val="40000"/>
                  </a:schemeClr>
                </a:solidFill>
              </a:rPr>
            </a:br>
            <a:endParaRPr lang="es-PE" sz="2000" dirty="0"/>
          </a:p>
        </p:txBody>
      </p:sp>
      <p:sp>
        <p:nvSpPr>
          <p:cNvPr id="3" name="Marcador de contenido 2"/>
          <p:cNvSpPr>
            <a:spLocks noGrp="1"/>
          </p:cNvSpPr>
          <p:nvPr>
            <p:ph idx="1"/>
          </p:nvPr>
        </p:nvSpPr>
        <p:spPr>
          <a:xfrm>
            <a:off x="188259" y="1600200"/>
            <a:ext cx="11860306" cy="5257800"/>
          </a:xfrm>
        </p:spPr>
        <p:txBody>
          <a:bodyPr anchor="ctr">
            <a:noAutofit/>
          </a:bodyPr>
          <a:lstStyle/>
          <a:p>
            <a:pPr marL="0" indent="0" algn="just">
              <a:buNone/>
            </a:pPr>
            <a:r>
              <a:rPr lang="es-PE" sz="3200" b="1" dirty="0" smtClean="0"/>
              <a:t>Artículo </a:t>
            </a:r>
            <a:r>
              <a:rPr lang="es-PE" sz="3200" b="1" dirty="0"/>
              <a:t>151-A.- Acoso</a:t>
            </a:r>
            <a:endParaRPr lang="es-PE" sz="3200" dirty="0"/>
          </a:p>
          <a:p>
            <a:pPr algn="just"/>
            <a:r>
              <a:rPr lang="es-PE" sz="3200" dirty="0"/>
              <a:t>El que, de forma reiterada, continua o habitual, y por cualquier medio, </a:t>
            </a:r>
            <a:r>
              <a:rPr lang="es-PE" sz="3200" b="1" dirty="0"/>
              <a:t>vigila</a:t>
            </a:r>
            <a:r>
              <a:rPr lang="es-PE" sz="3200" dirty="0"/>
              <a:t>, </a:t>
            </a:r>
            <a:r>
              <a:rPr lang="es-PE" sz="3200" b="1" dirty="0"/>
              <a:t>persigue</a:t>
            </a:r>
            <a:r>
              <a:rPr lang="es-PE" sz="3200" dirty="0"/>
              <a:t>, </a:t>
            </a:r>
            <a:r>
              <a:rPr lang="es-PE" sz="3200" b="1" dirty="0"/>
              <a:t>hostiga</a:t>
            </a:r>
            <a:r>
              <a:rPr lang="es-PE" sz="3200" dirty="0"/>
              <a:t>, </a:t>
            </a:r>
            <a:r>
              <a:rPr lang="es-PE" sz="3200" b="1" dirty="0"/>
              <a:t>asedia</a:t>
            </a:r>
            <a:r>
              <a:rPr lang="es-PE" sz="3200" dirty="0"/>
              <a:t> o </a:t>
            </a:r>
            <a:r>
              <a:rPr lang="es-PE" sz="3200" b="1" dirty="0"/>
              <a:t>busca establecer contacto</a:t>
            </a:r>
            <a:r>
              <a:rPr lang="es-PE" sz="3200" dirty="0"/>
              <a:t> o cercanía con una persona sin su consentimiento, de modo que pueda alterar el normal desarrollo de su vida cotidiana, será reprimido con pena privativa de la libertad no menor de uno ni mayor de cuatro años, inhabilitación, según corresponda, conforme a los incisos 10 y 11 del artículo 36, y con sesenta a ciento ochenta días-multa</a:t>
            </a:r>
          </a:p>
        </p:txBody>
      </p:sp>
    </p:spTree>
    <p:extLst>
      <p:ext uri="{BB962C8B-B14F-4D97-AF65-F5344CB8AC3E}">
        <p14:creationId xmlns:p14="http://schemas.microsoft.com/office/powerpoint/2010/main" val="419134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1861800" cy="1768475"/>
          </a:xfrm>
        </p:spPr>
        <p:txBody>
          <a:bodyPr>
            <a:noAutofit/>
          </a:bodyPr>
          <a:lstStyle/>
          <a:p>
            <a:pPr algn="ctr"/>
            <a:r>
              <a:rPr lang="es-PE" b="1" dirty="0" smtClean="0">
                <a:solidFill>
                  <a:srgbClr val="0070C0"/>
                </a:solidFill>
              </a:rPr>
              <a:t>TOCAMIENTOS, ACTOS DE CONNOTACIÓN SEXUAL O ACTOS LIBIDINOSOS SIN CONSENTIMIENTO</a:t>
            </a:r>
            <a:endParaRPr lang="es-PE" b="1" dirty="0">
              <a:solidFill>
                <a:srgbClr val="0070C0"/>
              </a:solidFill>
            </a:endParaRPr>
          </a:p>
        </p:txBody>
      </p:sp>
      <p:sp>
        <p:nvSpPr>
          <p:cNvPr id="3" name="Marcador de contenido 2"/>
          <p:cNvSpPr>
            <a:spLocks noGrp="1"/>
          </p:cNvSpPr>
          <p:nvPr>
            <p:ph idx="1"/>
          </p:nvPr>
        </p:nvSpPr>
        <p:spPr>
          <a:xfrm>
            <a:off x="152400" y="1398494"/>
            <a:ext cx="12039600" cy="5332507"/>
          </a:xfrm>
        </p:spPr>
        <p:txBody>
          <a:bodyPr anchor="ctr">
            <a:noAutofit/>
          </a:bodyPr>
          <a:lstStyle/>
          <a:p>
            <a:pPr marL="0" indent="0" algn="just">
              <a:buNone/>
            </a:pPr>
            <a:r>
              <a:rPr lang="es-PE" i="1" dirty="0" smtClean="0"/>
              <a:t>Ley Nº 30838, artículo </a:t>
            </a:r>
            <a:r>
              <a:rPr lang="es-PE" i="1" dirty="0"/>
              <a:t>176.- </a:t>
            </a:r>
            <a:endParaRPr lang="es-PE" i="1" dirty="0" smtClean="0"/>
          </a:p>
          <a:p>
            <a:pPr marL="0" indent="0" algn="just">
              <a:buNone/>
            </a:pPr>
            <a:r>
              <a:rPr lang="es-PE" sz="4000" i="1" dirty="0" smtClean="0"/>
              <a:t>El </a:t>
            </a:r>
            <a:r>
              <a:rPr lang="es-PE" sz="4000" i="1" dirty="0"/>
              <a:t>que sin propósito de tener acceso carnal regulado por el artículo 170, realiza sobre una persona, </a:t>
            </a:r>
            <a:r>
              <a:rPr lang="es-PE" sz="4000" b="1" i="1" dirty="0"/>
              <a:t>sin su libre consentimiento</a:t>
            </a:r>
            <a:r>
              <a:rPr lang="es-PE" sz="4000" i="1" dirty="0"/>
              <a:t>, </a:t>
            </a:r>
            <a:r>
              <a:rPr lang="es-PE" sz="4000" b="1" i="1" dirty="0"/>
              <a:t>tocamientos, actos de connotación sexual o actos libidinosos</a:t>
            </a:r>
            <a:r>
              <a:rPr lang="es-PE" sz="4000" i="1" dirty="0"/>
              <a:t>, en sus partes íntimas o en cualquier parte de su cuerpo será reprimido con pena privativa de libertad no menor de tres ni mayor de seis </a:t>
            </a:r>
            <a:r>
              <a:rPr lang="es-PE" sz="4000" i="1" dirty="0" smtClean="0"/>
              <a:t>años</a:t>
            </a:r>
            <a:r>
              <a:rPr lang="es-PE" sz="4000" dirty="0" smtClean="0"/>
              <a:t>”.</a:t>
            </a:r>
            <a:endParaRPr lang="es-PE" sz="4000" dirty="0"/>
          </a:p>
        </p:txBody>
      </p:sp>
    </p:spTree>
    <p:extLst>
      <p:ext uri="{BB962C8B-B14F-4D97-AF65-F5344CB8AC3E}">
        <p14:creationId xmlns:p14="http://schemas.microsoft.com/office/powerpoint/2010/main" val="309357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647" y="261040"/>
            <a:ext cx="6535271" cy="1280890"/>
          </a:xfrm>
        </p:spPr>
        <p:txBody>
          <a:bodyPr>
            <a:normAutofit fontScale="90000"/>
          </a:bodyPr>
          <a:lstStyle/>
          <a:p>
            <a:r>
              <a:rPr lang="es-PE" dirty="0" smtClean="0">
                <a:solidFill>
                  <a:schemeClr val="accent5">
                    <a:lumMod val="50000"/>
                  </a:schemeClr>
                </a:solidFill>
              </a:rPr>
              <a:t>Mujer que fue quemada por su </a:t>
            </a:r>
            <a:r>
              <a:rPr lang="es-PE" dirty="0" err="1" smtClean="0">
                <a:solidFill>
                  <a:schemeClr val="accent5">
                    <a:lumMod val="50000"/>
                  </a:schemeClr>
                </a:solidFill>
              </a:rPr>
              <a:t>exconviviente</a:t>
            </a:r>
            <a:r>
              <a:rPr lang="es-PE" dirty="0" smtClean="0">
                <a:solidFill>
                  <a:schemeClr val="accent5">
                    <a:lumMod val="50000"/>
                  </a:schemeClr>
                </a:solidFill>
              </a:rPr>
              <a:t> </a:t>
            </a:r>
            <a:endParaRPr lang="es-PE" dirty="0">
              <a:solidFill>
                <a:schemeClr val="accent5">
                  <a:lumMod val="50000"/>
                </a:schemeClr>
              </a:solidFill>
            </a:endParaRPr>
          </a:p>
        </p:txBody>
      </p:sp>
      <p:sp>
        <p:nvSpPr>
          <p:cNvPr id="3" name="Marcador de contenido 2"/>
          <p:cNvSpPr>
            <a:spLocks noGrp="1"/>
          </p:cNvSpPr>
          <p:nvPr>
            <p:ph idx="1"/>
          </p:nvPr>
        </p:nvSpPr>
        <p:spPr>
          <a:xfrm>
            <a:off x="255494" y="1680882"/>
            <a:ext cx="6871447" cy="4975412"/>
          </a:xfrm>
        </p:spPr>
        <p:txBody>
          <a:bodyPr>
            <a:normAutofit/>
          </a:bodyPr>
          <a:lstStyle/>
          <a:p>
            <a:pPr algn="just"/>
            <a:r>
              <a:rPr lang="es-PE" dirty="0" smtClean="0"/>
              <a:t>Anthony </a:t>
            </a:r>
            <a:r>
              <a:rPr lang="es-PE" dirty="0"/>
              <a:t>Osorio Mujica, de 21 años, quien tras acuchillar a su </a:t>
            </a:r>
            <a:r>
              <a:rPr lang="es-PE" dirty="0" err="1"/>
              <a:t>exconviviente</a:t>
            </a:r>
            <a:r>
              <a:rPr lang="es-PE" dirty="0"/>
              <a:t> Lisbeth </a:t>
            </a:r>
            <a:r>
              <a:rPr lang="es-PE" dirty="0" err="1"/>
              <a:t>Sefarín</a:t>
            </a:r>
            <a:r>
              <a:rPr lang="es-PE" dirty="0"/>
              <a:t> </a:t>
            </a:r>
            <a:r>
              <a:rPr lang="es-PE" dirty="0" err="1"/>
              <a:t>Minaya</a:t>
            </a:r>
            <a:r>
              <a:rPr lang="es-PE" dirty="0"/>
              <a:t> (23), </a:t>
            </a:r>
            <a:r>
              <a:rPr lang="es-PE" dirty="0" smtClean="0"/>
              <a:t>roció </a:t>
            </a:r>
            <a:r>
              <a:rPr lang="es-PE" dirty="0"/>
              <a:t>gasolina en el dormitorio de los niños, de la madre y de los siete hermanos de ella, quienes se encontraban durmiendo. Después de prender fuego, huyó con la hija de ambos, que tiene tres años de edad</a:t>
            </a:r>
            <a:r>
              <a:rPr lang="es-PE" dirty="0" smtClean="0"/>
              <a:t>.</a:t>
            </a:r>
            <a:r>
              <a:rPr lang="es-PE" dirty="0"/>
              <a:t> </a:t>
            </a:r>
            <a:endParaRPr lang="es-PE" dirty="0" smtClean="0"/>
          </a:p>
        </p:txBody>
      </p:sp>
      <p:pic>
        <p:nvPicPr>
          <p:cNvPr id="4" name="Marcador de contenido 3" descr="Imagen relacionada"/>
          <p:cNvPicPr>
            <a:picLocks/>
          </p:cNvPicPr>
          <p:nvPr/>
        </p:nvPicPr>
        <p:blipFill rotWithShape="1">
          <a:blip r:embed="rId2">
            <a:extLst>
              <a:ext uri="{28A0092B-C50C-407E-A947-70E740481C1C}">
                <a14:useLocalDpi xmlns:a14="http://schemas.microsoft.com/office/drawing/2010/main" val="0"/>
              </a:ext>
            </a:extLst>
          </a:blip>
          <a:srcRect t="21662" b="19421"/>
          <a:stretch/>
        </p:blipFill>
        <p:spPr bwMode="auto">
          <a:xfrm>
            <a:off x="7288306" y="637557"/>
            <a:ext cx="4558553" cy="57497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283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10" y="206062"/>
            <a:ext cx="11977352" cy="1523263"/>
          </a:xfrm>
        </p:spPr>
        <p:txBody>
          <a:bodyPr>
            <a:normAutofit fontScale="90000"/>
          </a:bodyPr>
          <a:lstStyle/>
          <a:p>
            <a:pPr algn="ctr"/>
            <a:r>
              <a:rPr lang="es-ES" b="1" dirty="0" smtClean="0">
                <a:solidFill>
                  <a:srgbClr val="C00000"/>
                </a:solidFill>
              </a:rPr>
              <a:t/>
            </a:r>
            <a:br>
              <a:rPr lang="es-ES" b="1" dirty="0" smtClean="0">
                <a:solidFill>
                  <a:srgbClr val="C00000"/>
                </a:solidFill>
              </a:rPr>
            </a:br>
            <a:r>
              <a:rPr lang="es-ES" sz="3600" b="1" dirty="0" smtClean="0">
                <a:solidFill>
                  <a:schemeClr val="accent5">
                    <a:lumMod val="75000"/>
                  </a:schemeClr>
                </a:solidFill>
                <a:latin typeface="Arial Black" pitchFamily="34" charset="0"/>
              </a:rPr>
              <a:t>LA DECLARACIÓN DE LA VICTIMA ES VALORADA:</a:t>
            </a:r>
            <a:r>
              <a:rPr lang="es-PE" sz="3600" b="1" dirty="0" smtClean="0">
                <a:solidFill>
                  <a:schemeClr val="accent5">
                    <a:lumMod val="75000"/>
                  </a:schemeClr>
                </a:solidFill>
                <a:latin typeface="Arial Black" pitchFamily="34" charset="0"/>
              </a:rPr>
              <a:t>  </a:t>
            </a:r>
            <a:br>
              <a:rPr lang="es-PE" sz="3600" b="1" dirty="0" smtClean="0">
                <a:solidFill>
                  <a:schemeClr val="accent5">
                    <a:lumMod val="75000"/>
                  </a:schemeClr>
                </a:solidFill>
                <a:latin typeface="Arial Black" pitchFamily="34" charset="0"/>
              </a:rPr>
            </a:br>
            <a:r>
              <a:rPr lang="es-PE" sz="2200" dirty="0" smtClean="0">
                <a:solidFill>
                  <a:schemeClr val="accent5">
                    <a:lumMod val="75000"/>
                  </a:schemeClr>
                </a:solidFill>
                <a:latin typeface="Arial Black" pitchFamily="34" charset="0"/>
              </a:rPr>
              <a:t>Acuerdo Plenario N.° 2-2005/CJ-116, 30/09/2005</a:t>
            </a:r>
            <a:r>
              <a:rPr lang="es-PE" sz="4000" dirty="0" smtClean="0">
                <a:solidFill>
                  <a:schemeClr val="accent5">
                    <a:lumMod val="75000"/>
                  </a:schemeClr>
                </a:solidFill>
                <a:latin typeface="Arial Black" pitchFamily="34" charset="0"/>
              </a:rPr>
              <a:t/>
            </a:r>
            <a:br>
              <a:rPr lang="es-PE" sz="4000" dirty="0" smtClean="0">
                <a:solidFill>
                  <a:schemeClr val="accent5">
                    <a:lumMod val="75000"/>
                  </a:schemeClr>
                </a:solidFill>
                <a:latin typeface="Arial Black" pitchFamily="34" charset="0"/>
              </a:rPr>
            </a:br>
            <a:endParaRPr lang="es-PE" dirty="0">
              <a:solidFill>
                <a:schemeClr val="accent5">
                  <a:lumMod val="75000"/>
                </a:schemeClr>
              </a:solidFill>
              <a:latin typeface="Arial Black" pitchFamily="34" charset="0"/>
            </a:endParaRPr>
          </a:p>
        </p:txBody>
      </p:sp>
      <p:graphicFrame>
        <p:nvGraphicFramePr>
          <p:cNvPr id="4" name="Marcador de contenido 3"/>
          <p:cNvGraphicFramePr>
            <a:graphicFrameLocks noGrp="1"/>
          </p:cNvGraphicFramePr>
          <p:nvPr>
            <p:ph idx="1"/>
            <p:extLst/>
          </p:nvPr>
        </p:nvGraphicFramePr>
        <p:xfrm>
          <a:off x="484095" y="1613648"/>
          <a:ext cx="10887950" cy="469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908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chemeClr val="accent5">
                    <a:lumMod val="60000"/>
                    <a:lumOff val="40000"/>
                  </a:schemeClr>
                </a:solidFill>
              </a:rPr>
              <a:t>Medio probatorio en delitos sexuales</a:t>
            </a:r>
            <a:endParaRPr lang="es-PE" b="1" dirty="0">
              <a:solidFill>
                <a:schemeClr val="accent5">
                  <a:lumMod val="60000"/>
                  <a:lumOff val="40000"/>
                </a:schemeClr>
              </a:solidFill>
            </a:endParaRPr>
          </a:p>
        </p:txBody>
      </p:sp>
      <p:sp>
        <p:nvSpPr>
          <p:cNvPr id="3" name="Marcador de contenido 2"/>
          <p:cNvSpPr>
            <a:spLocks noGrp="1"/>
          </p:cNvSpPr>
          <p:nvPr>
            <p:ph idx="1"/>
          </p:nvPr>
        </p:nvSpPr>
        <p:spPr>
          <a:xfrm>
            <a:off x="322729" y="1586753"/>
            <a:ext cx="11591365" cy="5082988"/>
          </a:xfrm>
        </p:spPr>
        <p:txBody>
          <a:bodyPr>
            <a:normAutofit fontScale="92500" lnSpcReduction="10000"/>
          </a:bodyPr>
          <a:lstStyle/>
          <a:p>
            <a:pPr marL="0" indent="0" algn="just">
              <a:buNone/>
            </a:pPr>
            <a:r>
              <a:rPr lang="es-PE" dirty="0" smtClean="0"/>
              <a:t>- “Dictamen de pericia psicológica número trece mil novecientos ochenta y cinco-dos mil catorce, XXX la cual concluyó que esta </a:t>
            </a:r>
            <a:r>
              <a:rPr lang="es-PE" b="1" dirty="0" smtClean="0"/>
              <a:t>presenta indicadores de afectación emocional compatible a experiencia estresante de tipo sexual</a:t>
            </a:r>
            <a:r>
              <a:rPr lang="es-PE" dirty="0" smtClean="0"/>
              <a:t>, pronunciamiento que fue ratificado durante el procesamiento” (</a:t>
            </a:r>
            <a:r>
              <a:rPr lang="es-PE" sz="2200" i="1" dirty="0" smtClean="0"/>
              <a:t>R. N. N.° 40-2018 –SALA PENAL PERMANENTE DE LIMA NORTE</a:t>
            </a:r>
            <a:r>
              <a:rPr lang="es-PE" dirty="0" smtClean="0"/>
              <a:t>). </a:t>
            </a:r>
          </a:p>
          <a:p>
            <a:pPr marL="0" indent="0" algn="just">
              <a:buNone/>
            </a:pPr>
            <a:r>
              <a:rPr lang="es-PE" dirty="0"/>
              <a:t> </a:t>
            </a:r>
          </a:p>
          <a:p>
            <a:pPr marL="0" indent="0" algn="just">
              <a:buNone/>
            </a:pPr>
            <a:r>
              <a:rPr lang="es-PE" dirty="0" smtClean="0"/>
              <a:t>- “(…)</a:t>
            </a:r>
            <a:r>
              <a:rPr lang="es-PE" b="1" dirty="0" smtClean="0"/>
              <a:t>no </a:t>
            </a:r>
            <a:r>
              <a:rPr lang="es-PE" b="1" dirty="0"/>
              <a:t>basta la persistencia de la sindicación</a:t>
            </a:r>
            <a:r>
              <a:rPr lang="es-PE" dirty="0"/>
              <a:t>, sino también la coherencia interna y la presencia de </a:t>
            </a:r>
            <a:r>
              <a:rPr lang="es-PE" b="1" dirty="0"/>
              <a:t>elementos </a:t>
            </a:r>
            <a:r>
              <a:rPr lang="es-PE" b="1" dirty="0" err="1"/>
              <a:t>périfericos</a:t>
            </a:r>
            <a:r>
              <a:rPr lang="es-PE" dirty="0"/>
              <a:t>” (...) el imputado no tiene disfunciones en el </a:t>
            </a:r>
            <a:r>
              <a:rPr lang="es-PE" dirty="0" err="1"/>
              <a:t>area</a:t>
            </a:r>
            <a:r>
              <a:rPr lang="es-PE" dirty="0"/>
              <a:t> sexual”  </a:t>
            </a:r>
          </a:p>
          <a:p>
            <a:pPr marL="0" indent="0" algn="just">
              <a:buNone/>
            </a:pPr>
            <a:r>
              <a:rPr lang="es-PE" dirty="0"/>
              <a:t> </a:t>
            </a:r>
            <a:r>
              <a:rPr lang="es-PE" dirty="0" smtClean="0"/>
              <a:t>Las </a:t>
            </a:r>
            <a:r>
              <a:rPr lang="es-PE" b="1" dirty="0"/>
              <a:t>pruebas </a:t>
            </a:r>
            <a:r>
              <a:rPr lang="es-PE" b="1" dirty="0" smtClean="0"/>
              <a:t>psicológicas </a:t>
            </a:r>
            <a:r>
              <a:rPr lang="es-PE" b="1" dirty="0"/>
              <a:t>y </a:t>
            </a:r>
            <a:r>
              <a:rPr lang="es-PE" b="1" dirty="0" err="1"/>
              <a:t>psiquiatricas</a:t>
            </a:r>
            <a:r>
              <a:rPr lang="es-PE" b="1" dirty="0"/>
              <a:t> </a:t>
            </a:r>
            <a:r>
              <a:rPr lang="es-PE" dirty="0"/>
              <a:t>no arrojan nada indicativo a una </a:t>
            </a:r>
            <a:r>
              <a:rPr lang="es-PE" b="1" dirty="0"/>
              <a:t>personalidad inestable </a:t>
            </a:r>
            <a:r>
              <a:rPr lang="es-PE" dirty="0"/>
              <a:t>y con atracción indebida tanto a pre adolescentes como adolescentes como </a:t>
            </a:r>
            <a:r>
              <a:rPr lang="es-PE" b="1" dirty="0" smtClean="0"/>
              <a:t>pedofilia </a:t>
            </a:r>
            <a:r>
              <a:rPr lang="es-PE" b="1" dirty="0"/>
              <a:t>o </a:t>
            </a:r>
            <a:r>
              <a:rPr lang="es-PE" b="1" dirty="0" err="1"/>
              <a:t>efebofilia</a:t>
            </a:r>
            <a:r>
              <a:rPr lang="es-PE" dirty="0"/>
              <a:t>” (</a:t>
            </a:r>
            <a:r>
              <a:rPr lang="es-PE" sz="2200" i="1" dirty="0"/>
              <a:t>RNN 246-2015. Lima, Sala Penal Transitoria de la Corte Suprema</a:t>
            </a:r>
            <a:r>
              <a:rPr lang="es-PE" i="1" dirty="0"/>
              <a:t>)</a:t>
            </a:r>
          </a:p>
          <a:p>
            <a:pPr marL="0" indent="0" algn="just">
              <a:buNone/>
            </a:pPr>
            <a:endParaRPr lang="es-PE" dirty="0" smtClean="0"/>
          </a:p>
        </p:txBody>
      </p:sp>
    </p:spTree>
    <p:extLst>
      <p:ext uri="{BB962C8B-B14F-4D97-AF65-F5344CB8AC3E}">
        <p14:creationId xmlns:p14="http://schemas.microsoft.com/office/powerpoint/2010/main" val="281877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10988"/>
            <a:ext cx="10515600" cy="5665975"/>
          </a:xfrm>
        </p:spPr>
        <p:txBody>
          <a:bodyPr anchor="ctr">
            <a:normAutofit/>
          </a:bodyPr>
          <a:lstStyle/>
          <a:p>
            <a:pPr algn="ctr">
              <a:buFontTx/>
              <a:buChar char="-"/>
            </a:pPr>
            <a:r>
              <a:rPr lang="es-PE" sz="3200" b="1" dirty="0" smtClean="0">
                <a:solidFill>
                  <a:schemeClr val="accent5">
                    <a:lumMod val="60000"/>
                    <a:lumOff val="40000"/>
                  </a:schemeClr>
                </a:solidFill>
              </a:rPr>
              <a:t>Acuerdo </a:t>
            </a:r>
            <a:r>
              <a:rPr lang="es-PE" sz="3200" b="1" dirty="0">
                <a:solidFill>
                  <a:schemeClr val="accent5">
                    <a:lumMod val="60000"/>
                    <a:lumOff val="40000"/>
                  </a:schemeClr>
                </a:solidFill>
              </a:rPr>
              <a:t>Plenario número uno-dos mil once/CJ-ciento</a:t>
            </a:r>
            <a:r>
              <a:rPr lang="es-PE" sz="3200" dirty="0">
                <a:solidFill>
                  <a:schemeClr val="accent5">
                    <a:lumMod val="60000"/>
                    <a:lumOff val="40000"/>
                  </a:schemeClr>
                </a:solidFill>
              </a:rPr>
              <a:t> </a:t>
            </a:r>
            <a:r>
              <a:rPr lang="es-PE" sz="3200" dirty="0" smtClean="0">
                <a:solidFill>
                  <a:schemeClr val="accent5">
                    <a:lumMod val="60000"/>
                    <a:lumOff val="40000"/>
                  </a:schemeClr>
                </a:solidFill>
              </a:rPr>
              <a:t>dieciséis</a:t>
            </a:r>
          </a:p>
          <a:p>
            <a:pPr algn="just">
              <a:buFontTx/>
              <a:buChar char="-"/>
            </a:pPr>
            <a:r>
              <a:rPr lang="es-PE" sz="3200" b="1" dirty="0" smtClean="0"/>
              <a:t>Estado </a:t>
            </a:r>
            <a:r>
              <a:rPr lang="es-PE" sz="3200" b="1" dirty="0"/>
              <a:t>ha de mostrar una función tuitiva</a:t>
            </a:r>
            <a:r>
              <a:rPr lang="es-PE" sz="3200" dirty="0"/>
              <a:t> respecto a la víctima que denuncia una </a:t>
            </a:r>
            <a:r>
              <a:rPr lang="es-PE" sz="3200" b="1" dirty="0"/>
              <a:t>agresión sexual</a:t>
            </a:r>
            <a:r>
              <a:rPr lang="es-PE" sz="3200" dirty="0"/>
              <a:t>, como criterio de justicia y por fines de eficacia probatoria. En ese sentido, se debe evitar la victimización secundaria, que hace referencia a la mala o inadecuada atención que recibe por parte del sistema penal, e instituciones de salud, policía, entre </a:t>
            </a:r>
            <a:r>
              <a:rPr lang="es-PE" sz="3200" dirty="0" smtClean="0"/>
              <a:t>otros.</a:t>
            </a:r>
            <a:endParaRPr lang="es-PE" sz="3200" dirty="0"/>
          </a:p>
        </p:txBody>
      </p:sp>
    </p:spTree>
    <p:extLst>
      <p:ext uri="{BB962C8B-B14F-4D97-AF65-F5344CB8AC3E}">
        <p14:creationId xmlns:p14="http://schemas.microsoft.com/office/powerpoint/2010/main" val="224530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1"/>
            <a:ext cx="8723335" cy="1344705"/>
          </a:xfrm>
        </p:spPr>
        <p:txBody>
          <a:bodyPr>
            <a:noAutofit/>
          </a:bodyPr>
          <a:lstStyle/>
          <a:p>
            <a:pPr algn="ctr"/>
            <a:r>
              <a:rPr lang="es-PE" b="1" dirty="0">
                <a:solidFill>
                  <a:srgbClr val="0070C0"/>
                </a:solidFill>
                <a:latin typeface="Arial Black" panose="020B0A04020102020204" pitchFamily="34" charset="0"/>
              </a:rPr>
              <a:t>VIOLENCIA ECONÓMICA O </a:t>
            </a:r>
            <a:r>
              <a:rPr lang="es-PE" b="1" dirty="0" smtClean="0">
                <a:solidFill>
                  <a:srgbClr val="0070C0"/>
                </a:solidFill>
                <a:latin typeface="Arial Black" panose="020B0A04020102020204" pitchFamily="34" charset="0"/>
              </a:rPr>
              <a:t/>
            </a:r>
            <a:br>
              <a:rPr lang="es-PE" b="1" dirty="0" smtClean="0">
                <a:solidFill>
                  <a:srgbClr val="0070C0"/>
                </a:solidFill>
                <a:latin typeface="Arial Black" panose="020B0A04020102020204" pitchFamily="34" charset="0"/>
              </a:rPr>
            </a:br>
            <a:r>
              <a:rPr lang="es-PE" b="1" dirty="0" smtClean="0">
                <a:solidFill>
                  <a:srgbClr val="0070C0"/>
                </a:solidFill>
                <a:latin typeface="Arial Black" panose="020B0A04020102020204" pitchFamily="34" charset="0"/>
              </a:rPr>
              <a:t>PATRIMONIAL</a:t>
            </a:r>
            <a:endParaRPr lang="es-PE" b="1" dirty="0">
              <a:solidFill>
                <a:srgbClr val="0070C0"/>
              </a:solidFill>
              <a:latin typeface="Arial Black" panose="020B0A04020102020204" pitchFamily="34" charset="0"/>
            </a:endParaRPr>
          </a:p>
        </p:txBody>
      </p:sp>
      <p:sp>
        <p:nvSpPr>
          <p:cNvPr id="3" name="Marcador de contenido 2"/>
          <p:cNvSpPr>
            <a:spLocks noGrp="1"/>
          </p:cNvSpPr>
          <p:nvPr>
            <p:ph idx="1"/>
          </p:nvPr>
        </p:nvSpPr>
        <p:spPr>
          <a:xfrm>
            <a:off x="322729" y="1629406"/>
            <a:ext cx="11698942" cy="5228593"/>
          </a:xfrm>
        </p:spPr>
        <p:txBody>
          <a:bodyPr>
            <a:normAutofit/>
          </a:bodyPr>
          <a:lstStyle/>
          <a:p>
            <a:pPr marL="0" indent="0" algn="just">
              <a:buNone/>
            </a:pPr>
            <a:r>
              <a:rPr lang="es-PE" dirty="0" smtClean="0"/>
              <a:t>Es la acción u omisión que se dirige a ocasionar un menoscabo en los recursos económicos o patrimoniales de cualquier persona, a través de:</a:t>
            </a:r>
          </a:p>
          <a:p>
            <a:pPr marL="0" indent="0" algn="just">
              <a:buNone/>
            </a:pPr>
            <a:r>
              <a:rPr lang="es-PE" dirty="0" smtClean="0"/>
              <a:t>1. </a:t>
            </a:r>
            <a:r>
              <a:rPr lang="es-PE" b="1" dirty="0" smtClean="0"/>
              <a:t>La perturbación de la posesión</a:t>
            </a:r>
            <a:r>
              <a:rPr lang="es-PE" dirty="0" smtClean="0"/>
              <a:t>, tenencia o propiedad de sus bienes;</a:t>
            </a:r>
          </a:p>
          <a:p>
            <a:pPr marL="0" indent="0" algn="just">
              <a:buNone/>
            </a:pPr>
            <a:r>
              <a:rPr lang="es-PE" dirty="0" smtClean="0"/>
              <a:t>2. </a:t>
            </a:r>
            <a:r>
              <a:rPr lang="es-PE" b="1" dirty="0" smtClean="0"/>
              <a:t>La pérdida, sustracción, destrucción, retención o apropiación indebida de objetos, instrumentos de trabajo</a:t>
            </a:r>
            <a:r>
              <a:rPr lang="es-PE" dirty="0" smtClean="0"/>
              <a:t>, documentos personales, bienes, valores y derechos patrimoniales;</a:t>
            </a:r>
          </a:p>
          <a:p>
            <a:pPr marL="0" indent="0" algn="just">
              <a:buNone/>
            </a:pPr>
            <a:r>
              <a:rPr lang="es-PE" dirty="0" smtClean="0"/>
              <a:t>3. </a:t>
            </a:r>
            <a:r>
              <a:rPr lang="es-PE" b="1" dirty="0" smtClean="0"/>
              <a:t>La limitación de los recursos económicos destinados a satisfacer sus necesidades o privación de los medios indispensables para vivir</a:t>
            </a:r>
            <a:r>
              <a:rPr lang="es-PE" dirty="0" smtClean="0"/>
              <a:t> una vida digna; así como la evasión del cumplimiento de sus obligaciones alimentarias;</a:t>
            </a:r>
          </a:p>
          <a:p>
            <a:pPr marL="0" indent="0" algn="just">
              <a:buNone/>
            </a:pPr>
            <a:r>
              <a:rPr lang="es-PE" dirty="0" smtClean="0"/>
              <a:t>4. </a:t>
            </a:r>
            <a:r>
              <a:rPr lang="es-PE" b="1" dirty="0" smtClean="0"/>
              <a:t>La limitación o control de sus ingresos</a:t>
            </a:r>
            <a:r>
              <a:rPr lang="es-PE" dirty="0" smtClean="0"/>
              <a:t>, así como la percepción de un salario menor por igual tarea, dentro de un mismo lugar de trabajo.</a:t>
            </a:r>
            <a:endParaRPr lang="es-PE" dirty="0"/>
          </a:p>
        </p:txBody>
      </p:sp>
      <p:pic>
        <p:nvPicPr>
          <p:cNvPr id="4" name="Picture 2" descr="http://conceptodefinicion.de/wp-content/uploads/2016/07/Violencia_Econ%C3%B3m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935" y="-100081"/>
            <a:ext cx="3240065" cy="156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70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778" y="169334"/>
            <a:ext cx="11842044" cy="1375262"/>
          </a:xfrm>
          <a:ln>
            <a:solidFill>
              <a:srgbClr val="002060"/>
            </a:solidFill>
          </a:ln>
        </p:spPr>
        <p:txBody>
          <a:bodyPr>
            <a:normAutofit/>
          </a:bodyPr>
          <a:lstStyle/>
          <a:p>
            <a:pPr algn="ctr"/>
            <a:r>
              <a:rPr lang="es-PE" b="1" dirty="0">
                <a:solidFill>
                  <a:srgbClr val="0070C0"/>
                </a:solidFill>
                <a:latin typeface="Arial Black" panose="020B0A04020102020204" pitchFamily="34" charset="0"/>
              </a:rPr>
              <a:t>SE DICTA MEDIDAS DE PROTECCIÓN ANTE:</a:t>
            </a:r>
          </a:p>
        </p:txBody>
      </p:sp>
      <p:graphicFrame>
        <p:nvGraphicFramePr>
          <p:cNvPr id="4" name="Marcador de contenido 3"/>
          <p:cNvGraphicFramePr>
            <a:graphicFrameLocks noGrp="1"/>
          </p:cNvGraphicFramePr>
          <p:nvPr>
            <p:ph idx="1"/>
            <p:extLst/>
          </p:nvPr>
        </p:nvGraphicFramePr>
        <p:xfrm>
          <a:off x="1044232" y="1694792"/>
          <a:ext cx="10637950" cy="4997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Resultado de imagen para IMAGENES DE RIESGOO AMENAZA  DE VIOLENCIA FAMILIA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6412" y="4711318"/>
            <a:ext cx="2091076" cy="1235181"/>
          </a:xfrm>
          <a:prstGeom prst="rect">
            <a:avLst/>
          </a:prstGeom>
          <a:noFill/>
          <a:ln>
            <a:noFill/>
          </a:ln>
        </p:spPr>
      </p:pic>
      <p:pic>
        <p:nvPicPr>
          <p:cNvPr id="7" name="Imagen 6" descr="Resultado de imagen para IMAGENES DE DAÑO FISICO  VIOLENCIA"/>
          <p:cNvPicPr/>
          <p:nvPr/>
        </p:nvPicPr>
        <p:blipFill>
          <a:blip r:embed="rId8">
            <a:extLst>
              <a:ext uri="{28A0092B-C50C-407E-A947-70E740481C1C}">
                <a14:useLocalDpi xmlns:a14="http://schemas.microsoft.com/office/drawing/2010/main" val="0"/>
              </a:ext>
            </a:extLst>
          </a:blip>
          <a:srcRect/>
          <a:stretch>
            <a:fillRect/>
          </a:stretch>
        </p:blipFill>
        <p:spPr bwMode="auto">
          <a:xfrm>
            <a:off x="2592925" y="4753492"/>
            <a:ext cx="2717441" cy="1193007"/>
          </a:xfrm>
          <a:prstGeom prst="rect">
            <a:avLst/>
          </a:prstGeom>
          <a:noFill/>
          <a:ln>
            <a:noFill/>
          </a:ln>
        </p:spPr>
      </p:pic>
    </p:spTree>
    <p:extLst>
      <p:ext uri="{BB962C8B-B14F-4D97-AF65-F5344CB8AC3E}">
        <p14:creationId xmlns:p14="http://schemas.microsoft.com/office/powerpoint/2010/main" val="4285023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sultado de imagen para imagenes de ficha de valoracion de riesgo reglament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344" y="98855"/>
            <a:ext cx="9366424" cy="6586152"/>
          </a:xfrm>
          <a:prstGeom prst="rect">
            <a:avLst/>
          </a:prstGeom>
          <a:noFill/>
          <a:ln>
            <a:noFill/>
          </a:ln>
        </p:spPr>
      </p:pic>
      <p:sp>
        <p:nvSpPr>
          <p:cNvPr id="8" name="Rectángulo 7"/>
          <p:cNvSpPr/>
          <p:nvPr/>
        </p:nvSpPr>
        <p:spPr>
          <a:xfrm>
            <a:off x="9934831" y="383059"/>
            <a:ext cx="2026510" cy="4801314"/>
          </a:xfrm>
          <a:prstGeom prst="rect">
            <a:avLst/>
          </a:prstGeom>
        </p:spPr>
        <p:txBody>
          <a:bodyPr wrap="square">
            <a:spAutoFit/>
          </a:bodyPr>
          <a:lstStyle/>
          <a:p>
            <a:pPr algn="ctr">
              <a:lnSpc>
                <a:spcPct val="150000"/>
              </a:lnSpc>
            </a:pPr>
            <a:r>
              <a:rPr lang="es-PE" sz="2000" b="1" dirty="0">
                <a:solidFill>
                  <a:srgbClr val="0070C0"/>
                </a:solidFill>
                <a:latin typeface="Arial Black" panose="020B0A04020102020204" pitchFamily="34" charset="0"/>
                <a:ea typeface="+mj-ea"/>
                <a:cs typeface="+mj-cs"/>
              </a:rPr>
              <a:t>La importancia de la </a:t>
            </a:r>
          </a:p>
          <a:p>
            <a:pPr algn="ctr">
              <a:lnSpc>
                <a:spcPct val="150000"/>
              </a:lnSpc>
            </a:pPr>
            <a:r>
              <a:rPr lang="es-PE" sz="2000" b="1" dirty="0">
                <a:solidFill>
                  <a:srgbClr val="0070C0"/>
                </a:solidFill>
                <a:latin typeface="Arial Black" panose="020B0A04020102020204" pitchFamily="34" charset="0"/>
                <a:ea typeface="+mj-ea"/>
                <a:cs typeface="+mj-cs"/>
              </a:rPr>
              <a:t>Ficha de valoración de riesgo para otorgar medidas de protección</a:t>
            </a:r>
          </a:p>
          <a:p>
            <a:pPr algn="ctr">
              <a:lnSpc>
                <a:spcPct val="150000"/>
              </a:lnSpc>
            </a:pPr>
            <a:r>
              <a:rPr lang="es-PE" sz="1200" b="1" dirty="0">
                <a:solidFill>
                  <a:schemeClr val="accent5">
                    <a:lumMod val="50000"/>
                  </a:schemeClr>
                </a:solidFill>
              </a:rPr>
              <a:t>DECRETO SUPREMO Nº 009-2016-MIMP</a:t>
            </a:r>
            <a:r>
              <a:rPr lang="es-PE" sz="1200" b="1" dirty="0" smtClean="0">
                <a:ln w="22225">
                  <a:solidFill>
                    <a:schemeClr val="accent2"/>
                  </a:solidFill>
                  <a:prstDash val="solid"/>
                </a:ln>
                <a:solidFill>
                  <a:schemeClr val="accent5">
                    <a:lumMod val="50000"/>
                  </a:schemeClr>
                </a:solidFill>
              </a:rPr>
              <a:t> </a:t>
            </a:r>
            <a:endParaRPr lang="es-PE" sz="1200" b="1" dirty="0">
              <a:ln w="22225">
                <a:solidFill>
                  <a:schemeClr val="accent2"/>
                </a:solidFill>
                <a:prstDash val="solid"/>
              </a:ln>
              <a:solidFill>
                <a:schemeClr val="accent5">
                  <a:lumMod val="50000"/>
                </a:schemeClr>
              </a:solidFill>
            </a:endParaRPr>
          </a:p>
        </p:txBody>
      </p:sp>
    </p:spTree>
    <p:extLst>
      <p:ext uri="{BB962C8B-B14F-4D97-AF65-F5344CB8AC3E}">
        <p14:creationId xmlns:p14="http://schemas.microsoft.com/office/powerpoint/2010/main" val="620951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852616" y="259492"/>
          <a:ext cx="11244649" cy="6462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056503" y="5311220"/>
            <a:ext cx="2804984" cy="14108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b="1" dirty="0"/>
              <a:t>VALORACIÓN DE RIESGO:</a:t>
            </a:r>
            <a:r>
              <a:rPr lang="es-PE" sz="1400" dirty="0"/>
              <a:t> </a:t>
            </a:r>
          </a:p>
          <a:p>
            <a:r>
              <a:rPr lang="es-PE" sz="1400" b="1" dirty="0" smtClean="0"/>
              <a:t>Riesgo </a:t>
            </a:r>
            <a:r>
              <a:rPr lang="es-PE" sz="1400" b="1" dirty="0"/>
              <a:t>Leve</a:t>
            </a:r>
            <a:r>
              <a:rPr lang="es-PE" sz="1400" dirty="0"/>
              <a:t>: &lt; 0 - 12 &gt;. </a:t>
            </a:r>
          </a:p>
          <a:p>
            <a:r>
              <a:rPr lang="es-PE" sz="1400" b="1" dirty="0"/>
              <a:t>Riesgo Moderado</a:t>
            </a:r>
            <a:r>
              <a:rPr lang="es-PE" sz="1400" dirty="0"/>
              <a:t>: &lt; 13 - 21 &gt;. </a:t>
            </a:r>
          </a:p>
          <a:p>
            <a:r>
              <a:rPr lang="es-PE" sz="1400" b="1" dirty="0"/>
              <a:t>Riesgo Severo</a:t>
            </a:r>
            <a:r>
              <a:rPr lang="es-PE" sz="1400" dirty="0"/>
              <a:t>: &lt; 22 - 44 &gt;.</a:t>
            </a:r>
          </a:p>
        </p:txBody>
      </p:sp>
      <p:sp>
        <p:nvSpPr>
          <p:cNvPr id="6" name="Rectángulo redondeado 5"/>
          <p:cNvSpPr/>
          <p:nvPr/>
        </p:nvSpPr>
        <p:spPr>
          <a:xfrm>
            <a:off x="6351373" y="3892378"/>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descr="Resultado de imagen para VIOLENCIA FAMILIAR ECONOMICO Y PATRIMONIAL"/>
          <p:cNvPicPr/>
          <p:nvPr/>
        </p:nvPicPr>
        <p:blipFill>
          <a:blip r:embed="rId7">
            <a:extLst>
              <a:ext uri="{28A0092B-C50C-407E-A947-70E740481C1C}">
                <a14:useLocalDpi xmlns:a14="http://schemas.microsoft.com/office/drawing/2010/main" val="0"/>
              </a:ext>
            </a:extLst>
          </a:blip>
          <a:srcRect/>
          <a:stretch>
            <a:fillRect/>
          </a:stretch>
        </p:blipFill>
        <p:spPr bwMode="auto">
          <a:xfrm>
            <a:off x="9131643" y="4533126"/>
            <a:ext cx="2706129" cy="1842960"/>
          </a:xfrm>
          <a:prstGeom prst="rect">
            <a:avLst/>
          </a:prstGeom>
          <a:noFill/>
          <a:ln>
            <a:noFill/>
          </a:ln>
        </p:spPr>
      </p:pic>
      <p:pic>
        <p:nvPicPr>
          <p:cNvPr id="9" name="Imagen 8" descr="Imagen relacionada"/>
          <p:cNvPicPr/>
          <p:nvPr/>
        </p:nvPicPr>
        <p:blipFill>
          <a:blip r:embed="rId8">
            <a:extLst>
              <a:ext uri="{28A0092B-C50C-407E-A947-70E740481C1C}">
                <a14:useLocalDpi xmlns:a14="http://schemas.microsoft.com/office/drawing/2010/main" val="0"/>
              </a:ext>
            </a:extLst>
          </a:blip>
          <a:srcRect/>
          <a:stretch>
            <a:fillRect/>
          </a:stretch>
        </p:blipFill>
        <p:spPr bwMode="auto">
          <a:xfrm>
            <a:off x="8904072" y="407773"/>
            <a:ext cx="2933699" cy="1210961"/>
          </a:xfrm>
          <a:prstGeom prst="rect">
            <a:avLst/>
          </a:prstGeom>
          <a:noFill/>
          <a:ln>
            <a:noFill/>
          </a:ln>
        </p:spPr>
      </p:pic>
      <p:pic>
        <p:nvPicPr>
          <p:cNvPr id="10" name="Imagen 9" descr="Resultado de imagen para IMAGENES DE violencia fisica niñas y mujere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9244" y="4105335"/>
            <a:ext cx="2199502" cy="965305"/>
          </a:xfrm>
          <a:prstGeom prst="rect">
            <a:avLst/>
          </a:prstGeom>
          <a:noFill/>
          <a:ln>
            <a:noFill/>
          </a:ln>
        </p:spPr>
      </p:pic>
    </p:spTree>
    <p:extLst>
      <p:ext uri="{BB962C8B-B14F-4D97-AF65-F5344CB8AC3E}">
        <p14:creationId xmlns:p14="http://schemas.microsoft.com/office/powerpoint/2010/main" val="1947769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chemeClr val="accent5">
                    <a:lumMod val="75000"/>
                  </a:schemeClr>
                </a:solidFill>
                <a:effectLst>
                  <a:outerShdw blurRad="38100" dist="38100" dir="2700000" algn="tl">
                    <a:srgbClr val="000000">
                      <a:alpha val="43137"/>
                    </a:srgbClr>
                  </a:outerShdw>
                </a:effectLst>
                <a:latin typeface="Arial Black" pitchFamily="34" charset="0"/>
              </a:rPr>
              <a:t>TRÁMITE </a:t>
            </a:r>
            <a:r>
              <a:rPr lang="es-PE" b="1" dirty="0">
                <a:solidFill>
                  <a:schemeClr val="accent5">
                    <a:lumMod val="75000"/>
                  </a:schemeClr>
                </a:solidFill>
                <a:effectLst>
                  <a:outerShdw blurRad="38100" dist="38100" dir="2700000" algn="tl">
                    <a:srgbClr val="000000">
                      <a:alpha val="43137"/>
                    </a:srgbClr>
                  </a:outerShdw>
                </a:effectLst>
                <a:latin typeface="Arial Black" pitchFamily="34" charset="0"/>
              </a:rPr>
              <a:t>DE LA DENUNCIA</a:t>
            </a:r>
          </a:p>
        </p:txBody>
      </p:sp>
      <p:graphicFrame>
        <p:nvGraphicFramePr>
          <p:cNvPr id="4" name="Marcador de contenido 3"/>
          <p:cNvGraphicFramePr>
            <a:graphicFrameLocks noGrp="1"/>
          </p:cNvGraphicFramePr>
          <p:nvPr>
            <p:ph idx="1"/>
            <p:extLst/>
          </p:nvPr>
        </p:nvGraphicFramePr>
        <p:xfrm>
          <a:off x="220716" y="1103586"/>
          <a:ext cx="11846788" cy="5312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Resultado de imagen para polici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716" y="5193708"/>
            <a:ext cx="2527113" cy="1438275"/>
          </a:xfrm>
          <a:prstGeom prst="rect">
            <a:avLst/>
          </a:prstGeom>
          <a:noFill/>
          <a:ln>
            <a:noFill/>
          </a:ln>
        </p:spPr>
      </p:pic>
      <p:pic>
        <p:nvPicPr>
          <p:cNvPr id="7" name="Imagen 6" descr="Resultado de imagen para juez de familia"/>
          <p:cNvPicPr/>
          <p:nvPr/>
        </p:nvPicPr>
        <p:blipFill>
          <a:blip r:embed="rId8">
            <a:extLst>
              <a:ext uri="{28A0092B-C50C-407E-A947-70E740481C1C}">
                <a14:useLocalDpi xmlns:a14="http://schemas.microsoft.com/office/drawing/2010/main" val="0"/>
              </a:ext>
            </a:extLst>
          </a:blip>
          <a:srcRect/>
          <a:stretch>
            <a:fillRect/>
          </a:stretch>
        </p:blipFill>
        <p:spPr bwMode="auto">
          <a:xfrm>
            <a:off x="4485303" y="5062537"/>
            <a:ext cx="2804490" cy="1599867"/>
          </a:xfrm>
          <a:prstGeom prst="rect">
            <a:avLst/>
          </a:prstGeom>
          <a:noFill/>
          <a:ln>
            <a:noFill/>
          </a:ln>
        </p:spPr>
      </p:pic>
      <p:pic>
        <p:nvPicPr>
          <p:cNvPr id="8" name="Imagen 7" descr="Resultado de imagen para juez penal y condenad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00510" y="5180223"/>
            <a:ext cx="2922296" cy="1451760"/>
          </a:xfrm>
          <a:prstGeom prst="rect">
            <a:avLst/>
          </a:prstGeom>
          <a:noFill/>
          <a:ln>
            <a:noFill/>
          </a:ln>
        </p:spPr>
      </p:pic>
    </p:spTree>
    <p:extLst>
      <p:ext uri="{BB962C8B-B14F-4D97-AF65-F5344CB8AC3E}">
        <p14:creationId xmlns:p14="http://schemas.microsoft.com/office/powerpoint/2010/main" val="250274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0441" y="123078"/>
            <a:ext cx="10515600" cy="1325563"/>
          </a:xfrm>
        </p:spPr>
        <p:txBody>
          <a:bodyPr/>
          <a:lstStyle/>
          <a:p>
            <a:pPr algn="ctr"/>
            <a:r>
              <a:rPr lang="es-PE" b="1" dirty="0" smtClean="0">
                <a:solidFill>
                  <a:srgbClr val="0070C0"/>
                </a:solidFill>
                <a:latin typeface="Arial Black" pitchFamily="34" charset="0"/>
              </a:rPr>
              <a:t>PLAZO PARA OTORGAR MEDIDAS DE PROTECCIÓN</a:t>
            </a:r>
            <a:endParaRPr lang="es-PE" b="1" dirty="0">
              <a:solidFill>
                <a:srgbClr val="0070C0"/>
              </a:solidFill>
              <a:latin typeface="Arial Black" pitchFamily="34" charset="0"/>
            </a:endParaRPr>
          </a:p>
        </p:txBody>
      </p:sp>
      <p:graphicFrame>
        <p:nvGraphicFramePr>
          <p:cNvPr id="4" name="Marcador de contenido 3"/>
          <p:cNvGraphicFramePr>
            <a:graphicFrameLocks noGrp="1"/>
          </p:cNvGraphicFramePr>
          <p:nvPr>
            <p:ph idx="1"/>
            <p:extLst/>
          </p:nvPr>
        </p:nvGraphicFramePr>
        <p:xfrm>
          <a:off x="161365" y="1344706"/>
          <a:ext cx="11873753" cy="5513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18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46249042"/>
              </p:ext>
            </p:extLst>
          </p:nvPr>
        </p:nvGraphicFramePr>
        <p:xfrm>
          <a:off x="677862" y="788276"/>
          <a:ext cx="10484123" cy="573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5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490512054"/>
              </p:ext>
            </p:extLst>
          </p:nvPr>
        </p:nvGraphicFramePr>
        <p:xfrm>
          <a:off x="89210" y="0"/>
          <a:ext cx="12102790" cy="6779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a:spLocks noGrp="1"/>
          </p:cNvSpPr>
          <p:nvPr>
            <p:ph type="title"/>
          </p:nvPr>
        </p:nvSpPr>
        <p:spPr>
          <a:xfrm>
            <a:off x="349956" y="237067"/>
            <a:ext cx="11616266" cy="375210"/>
          </a:xfrm>
        </p:spPr>
        <p:txBody>
          <a:bodyPr>
            <a:normAutofit fontScale="90000"/>
          </a:bodyPr>
          <a:lstStyle/>
          <a:p>
            <a:pPr algn="ctr"/>
            <a:r>
              <a:rPr lang="es-PE" sz="4800" b="1" dirty="0" smtClean="0">
                <a:solidFill>
                  <a:schemeClr val="accent5">
                    <a:lumMod val="75000"/>
                  </a:schemeClr>
                </a:solidFill>
                <a:latin typeface="Arial Black" pitchFamily="34" charset="0"/>
              </a:rPr>
              <a:t>MARCO NORMATIVO INTERNACIONAL</a:t>
            </a:r>
            <a:endParaRPr lang="es-PE" b="1" dirty="0">
              <a:solidFill>
                <a:schemeClr val="accent5">
                  <a:lumMod val="75000"/>
                </a:schemeClr>
              </a:solidFill>
              <a:latin typeface="Arial Black" pitchFamily="34" charset="0"/>
            </a:endParaRPr>
          </a:p>
        </p:txBody>
      </p:sp>
    </p:spTree>
    <p:extLst>
      <p:ext uri="{BB962C8B-B14F-4D97-AF65-F5344CB8AC3E}">
        <p14:creationId xmlns:p14="http://schemas.microsoft.com/office/powerpoint/2010/main" val="2048548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067" y="365125"/>
            <a:ext cx="11604977" cy="1325563"/>
          </a:xfrm>
        </p:spPr>
        <p:txBody>
          <a:bodyPr/>
          <a:lstStyle/>
          <a:p>
            <a:pPr algn="ctr"/>
            <a:r>
              <a:rPr lang="es-PE" sz="4000" b="1" dirty="0" smtClean="0">
                <a:solidFill>
                  <a:schemeClr val="accent5">
                    <a:lumMod val="75000"/>
                  </a:schemeClr>
                </a:solidFill>
                <a:latin typeface="Arial Black" pitchFamily="34" charset="0"/>
              </a:rPr>
              <a:t>QUIÉNES PARTICIPAN EN AUDIENCIA </a:t>
            </a:r>
            <a:r>
              <a:rPr lang="es-PE" sz="4000" b="1" dirty="0">
                <a:solidFill>
                  <a:schemeClr val="accent5">
                    <a:lumMod val="75000"/>
                  </a:schemeClr>
                </a:solidFill>
                <a:latin typeface="Arial Black" pitchFamily="34" charset="0"/>
              </a:rPr>
              <a:t>ORAL </a:t>
            </a:r>
          </a:p>
        </p:txBody>
      </p:sp>
      <p:sp>
        <p:nvSpPr>
          <p:cNvPr id="3" name="Marcador de contenido 2"/>
          <p:cNvSpPr>
            <a:spLocks noGrp="1"/>
          </p:cNvSpPr>
          <p:nvPr>
            <p:ph sz="half" idx="1"/>
          </p:nvPr>
        </p:nvSpPr>
        <p:spPr>
          <a:solidFill>
            <a:schemeClr val="accent5">
              <a:lumMod val="40000"/>
              <a:lumOff val="60000"/>
            </a:schemeClr>
          </a:solidFill>
        </p:spPr>
        <p:txBody>
          <a:bodyPr>
            <a:normAutofit fontScale="85000" lnSpcReduction="20000"/>
          </a:bodyPr>
          <a:lstStyle/>
          <a:p>
            <a:r>
              <a:rPr lang="es-PE" b="1" dirty="0" smtClean="0"/>
              <a:t>LA VICTIMA ES ADULTA(O) </a:t>
            </a:r>
          </a:p>
          <a:p>
            <a:endParaRPr lang="es-PE" dirty="0" smtClean="0"/>
          </a:p>
          <a:p>
            <a:endParaRPr lang="es-PE" dirty="0"/>
          </a:p>
          <a:p>
            <a:endParaRPr lang="es-PE" dirty="0"/>
          </a:p>
          <a:p>
            <a:r>
              <a:rPr lang="es-PE" dirty="0" smtClean="0"/>
              <a:t>Juez de familia</a:t>
            </a:r>
          </a:p>
          <a:p>
            <a:r>
              <a:rPr lang="es-PE" dirty="0" smtClean="0"/>
              <a:t>La victima (opcional)</a:t>
            </a:r>
          </a:p>
          <a:p>
            <a:r>
              <a:rPr lang="es-PE" dirty="0" smtClean="0"/>
              <a:t>El denunciado o agresor.</a:t>
            </a:r>
          </a:p>
          <a:p>
            <a:r>
              <a:rPr lang="es-PE" dirty="0" smtClean="0"/>
              <a:t>Opcional: Abogado a cualquiera de las partes </a:t>
            </a:r>
          </a:p>
          <a:p>
            <a:r>
              <a:rPr lang="es-PE" sz="2200" dirty="0" smtClean="0"/>
              <a:t>En casos de violación sexual, se concede apoyo legal gratuito</a:t>
            </a:r>
          </a:p>
          <a:p>
            <a:pPr marL="0" indent="0">
              <a:buNone/>
            </a:pPr>
            <a:r>
              <a:rPr lang="es-PE" sz="2200" dirty="0" smtClean="0"/>
              <a:t> </a:t>
            </a:r>
          </a:p>
          <a:p>
            <a:endParaRPr lang="es-PE" dirty="0"/>
          </a:p>
        </p:txBody>
      </p:sp>
      <p:sp>
        <p:nvSpPr>
          <p:cNvPr id="4" name="Marcador de contenido 3"/>
          <p:cNvSpPr>
            <a:spLocks noGrp="1"/>
          </p:cNvSpPr>
          <p:nvPr>
            <p:ph sz="half" idx="2"/>
          </p:nvPr>
        </p:nvSpPr>
        <p:spPr>
          <a:solidFill>
            <a:schemeClr val="accent1">
              <a:lumMod val="40000"/>
              <a:lumOff val="60000"/>
            </a:schemeClr>
          </a:solidFill>
        </p:spPr>
        <p:txBody>
          <a:bodyPr>
            <a:normAutofit fontScale="85000" lnSpcReduction="20000"/>
          </a:bodyPr>
          <a:lstStyle/>
          <a:p>
            <a:pPr algn="just"/>
            <a:r>
              <a:rPr lang="es-PE" b="1" dirty="0" smtClean="0"/>
              <a:t>LA VICTIMA ES MENOR DE EDAD O SE TRATA DE UNA PERSONA EN ESTADO DE VULNERABILIDAD.</a:t>
            </a:r>
          </a:p>
          <a:p>
            <a:pPr algn="just"/>
            <a:endParaRPr lang="es-PE" b="1" dirty="0" smtClean="0"/>
          </a:p>
          <a:p>
            <a:pPr algn="just"/>
            <a:endParaRPr lang="es-PE" b="1" dirty="0" smtClean="0"/>
          </a:p>
          <a:p>
            <a:r>
              <a:rPr lang="es-PE" dirty="0" smtClean="0"/>
              <a:t>Juez de familia</a:t>
            </a:r>
          </a:p>
          <a:p>
            <a:r>
              <a:rPr lang="es-PE" dirty="0" smtClean="0"/>
              <a:t>La victima (opcional)</a:t>
            </a:r>
          </a:p>
          <a:p>
            <a:pPr lvl="1"/>
            <a:r>
              <a:rPr lang="es-PE" dirty="0" smtClean="0"/>
              <a:t>Fiscal de Familia</a:t>
            </a:r>
          </a:p>
          <a:p>
            <a:pPr lvl="1"/>
            <a:r>
              <a:rPr lang="es-PE" dirty="0" smtClean="0"/>
              <a:t>Asistencia obligatoria de Defensor Publico o privado si fuera el caso</a:t>
            </a:r>
          </a:p>
          <a:p>
            <a:r>
              <a:rPr lang="es-PE" dirty="0" smtClean="0"/>
              <a:t>El denunciado o agresor.</a:t>
            </a:r>
          </a:p>
          <a:p>
            <a:pPr lvl="1"/>
            <a:r>
              <a:rPr lang="es-PE" dirty="0" smtClean="0"/>
              <a:t>Opcional: Abogado para el denunciado.</a:t>
            </a:r>
          </a:p>
          <a:p>
            <a:r>
              <a:rPr lang="es-PE" dirty="0" smtClean="0"/>
              <a:t>Es reservado </a:t>
            </a:r>
          </a:p>
          <a:p>
            <a:endParaRPr lang="es-PE" dirty="0" smtClean="0"/>
          </a:p>
          <a:p>
            <a:endParaRPr lang="es-PE" dirty="0"/>
          </a:p>
        </p:txBody>
      </p:sp>
    </p:spTree>
    <p:extLst>
      <p:ext uri="{BB962C8B-B14F-4D97-AF65-F5344CB8AC3E}">
        <p14:creationId xmlns:p14="http://schemas.microsoft.com/office/powerpoint/2010/main" val="3726239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38200" y="147890"/>
            <a:ext cx="11075894" cy="885451"/>
          </a:xfrm>
        </p:spPr>
        <p:txBody>
          <a:bodyPr>
            <a:noAutofit/>
          </a:bodyPr>
          <a:lstStyle/>
          <a:p>
            <a:pPr algn="ctr"/>
            <a:r>
              <a:rPr lang="es-PE" sz="3200" b="1" dirty="0" smtClean="0">
                <a:solidFill>
                  <a:schemeClr val="accent5">
                    <a:lumMod val="75000"/>
                  </a:schemeClr>
                </a:solidFill>
                <a:latin typeface="Arial Black" pitchFamily="34" charset="0"/>
              </a:rPr>
              <a:t>ESTA PROHÍBIDO EN EL PROCESO ESPECIAL:</a:t>
            </a:r>
            <a:endParaRPr lang="es-PE" sz="3200" b="1" dirty="0">
              <a:solidFill>
                <a:schemeClr val="accent5">
                  <a:lumMod val="75000"/>
                </a:schemeClr>
              </a:solidFill>
              <a:latin typeface="Arial Black" pitchFamily="34" charset="0"/>
            </a:endParaRPr>
          </a:p>
        </p:txBody>
      </p:sp>
      <p:graphicFrame>
        <p:nvGraphicFramePr>
          <p:cNvPr id="4" name="Marcador de contenido 3"/>
          <p:cNvGraphicFramePr>
            <a:graphicFrameLocks noGrp="1"/>
          </p:cNvGraphicFramePr>
          <p:nvPr>
            <p:ph idx="1"/>
            <p:extLst/>
          </p:nvPr>
        </p:nvGraphicFramePr>
        <p:xfrm>
          <a:off x="107577" y="1129553"/>
          <a:ext cx="11712388" cy="5553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Marcador de contenido 3"/>
          <p:cNvPicPr>
            <a:picLocks noChangeAspect="1"/>
          </p:cNvPicPr>
          <p:nvPr/>
        </p:nvPicPr>
        <p:blipFill>
          <a:blip r:embed="rId7" cstate="print"/>
          <a:stretch>
            <a:fillRect/>
          </a:stretch>
        </p:blipFill>
        <p:spPr>
          <a:xfrm>
            <a:off x="277906" y="1925333"/>
            <a:ext cx="3414357" cy="1597795"/>
          </a:xfrm>
          <a:prstGeom prst="rect">
            <a:avLst/>
          </a:prstGeom>
        </p:spPr>
      </p:pic>
      <p:sp>
        <p:nvSpPr>
          <p:cNvPr id="7" name="Título 1"/>
          <p:cNvSpPr txBox="1">
            <a:spLocks/>
          </p:cNvSpPr>
          <p:nvPr/>
        </p:nvSpPr>
        <p:spPr>
          <a:xfrm>
            <a:off x="277906" y="1371920"/>
            <a:ext cx="3227593" cy="457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1000" b="1" dirty="0" smtClean="0">
                <a:solidFill>
                  <a:srgbClr val="FF0000"/>
                </a:solidFill>
              </a:rPr>
              <a:t>TEORIA DEL CICLO DE LA VIOLENCIA </a:t>
            </a:r>
            <a:r>
              <a:rPr lang="es-PE" sz="1000" b="1" dirty="0" smtClean="0"/>
              <a:t/>
            </a:r>
            <a:br>
              <a:rPr lang="es-PE" sz="1000" b="1" dirty="0" smtClean="0"/>
            </a:br>
            <a:r>
              <a:rPr lang="es-PE" sz="1000" dirty="0" smtClean="0"/>
              <a:t>Leonor Walker. Según Walter (2000)</a:t>
            </a:r>
            <a:endParaRPr lang="es-PE" sz="1000" dirty="0"/>
          </a:p>
        </p:txBody>
      </p:sp>
      <p:pic>
        <p:nvPicPr>
          <p:cNvPr id="8" name="Picture 2" descr="Resultado de imagen para imagenes de lady guill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33264" y="1371920"/>
            <a:ext cx="2400683" cy="1351378"/>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9289677" y="2844642"/>
            <a:ext cx="2344270" cy="457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E" sz="1000" dirty="0">
                <a:hlinkClick r:id="rId9"/>
              </a:rPr>
              <a:t>https://youtu.be/UGlBnRNPpAg</a:t>
            </a:r>
            <a:endParaRPr lang="es-PE" sz="1000" dirty="0"/>
          </a:p>
          <a:p>
            <a:endParaRPr lang="es-PE" sz="1000" dirty="0"/>
          </a:p>
        </p:txBody>
      </p:sp>
    </p:spTree>
    <p:extLst>
      <p:ext uri="{BB962C8B-B14F-4D97-AF65-F5344CB8AC3E}">
        <p14:creationId xmlns:p14="http://schemas.microsoft.com/office/powerpoint/2010/main" val="3539435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12694"/>
          </a:xfrm>
        </p:spPr>
        <p:txBody>
          <a:bodyPr>
            <a:normAutofit fontScale="90000"/>
          </a:bodyPr>
          <a:lstStyle/>
          <a:p>
            <a:pPr algn="ctr"/>
            <a:r>
              <a:rPr lang="es-PE" dirty="0">
                <a:solidFill>
                  <a:srgbClr val="0070C0"/>
                </a:solidFill>
              </a:rPr>
              <a:t/>
            </a:r>
            <a:br>
              <a:rPr lang="es-PE" dirty="0">
                <a:solidFill>
                  <a:srgbClr val="0070C0"/>
                </a:solidFill>
              </a:rPr>
            </a:br>
            <a:r>
              <a:rPr lang="es-PE" sz="3100" b="1" dirty="0">
                <a:solidFill>
                  <a:srgbClr val="0070C0"/>
                </a:solidFill>
                <a:latin typeface="Arial Black" pitchFamily="34" charset="0"/>
              </a:rPr>
              <a:t>CRITERIOS PARA DICTAR MEDIDAS DE PROTECCIÓN</a:t>
            </a:r>
            <a:r>
              <a:rPr lang="es-PE" sz="3100" dirty="0">
                <a:solidFill>
                  <a:srgbClr val="0070C0"/>
                </a:solidFill>
                <a:latin typeface="Arial Black" pitchFamily="34" charset="0"/>
              </a:rPr>
              <a:t/>
            </a:r>
            <a:br>
              <a:rPr lang="es-PE" sz="3100" dirty="0">
                <a:solidFill>
                  <a:srgbClr val="0070C0"/>
                </a:solidFill>
                <a:latin typeface="Arial Black" pitchFamily="34" charset="0"/>
              </a:rPr>
            </a:br>
            <a:endParaRPr lang="es-PE" sz="3100" dirty="0">
              <a:latin typeface="Arial Black" pitchFamily="34" charset="0"/>
            </a:endParaRPr>
          </a:p>
        </p:txBody>
      </p:sp>
      <p:graphicFrame>
        <p:nvGraphicFramePr>
          <p:cNvPr id="4" name="Marcador de contenido 3"/>
          <p:cNvGraphicFramePr>
            <a:graphicFrameLocks noGrp="1"/>
          </p:cNvGraphicFramePr>
          <p:nvPr>
            <p:ph idx="1"/>
            <p:extLst/>
          </p:nvPr>
        </p:nvGraphicFramePr>
        <p:xfrm>
          <a:off x="457199" y="605118"/>
          <a:ext cx="11564471" cy="6091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495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8133" y="522693"/>
            <a:ext cx="10515600" cy="512763"/>
          </a:xfrm>
        </p:spPr>
        <p:txBody>
          <a:bodyPr rtlCol="0">
            <a:normAutofit fontScale="90000"/>
          </a:bodyPr>
          <a:lstStyle/>
          <a:p>
            <a:pPr algn="ctr" eaLnBrk="1" fontAlgn="auto" hangingPunct="1">
              <a:spcAft>
                <a:spcPts val="0"/>
              </a:spcAft>
              <a:defRPr/>
            </a:pPr>
            <a:r>
              <a:rPr lang="es-PE" b="1" dirty="0" smtClean="0">
                <a:solidFill>
                  <a:schemeClr val="accent5">
                    <a:lumMod val="75000"/>
                  </a:schemeClr>
                </a:solidFill>
                <a:latin typeface="Arial Black" pitchFamily="34" charset="0"/>
              </a:rPr>
              <a:t>MEDIDAS DE PROTECCIÓN</a:t>
            </a:r>
            <a:br>
              <a:rPr lang="es-PE" b="1" dirty="0" smtClean="0">
                <a:solidFill>
                  <a:schemeClr val="accent5">
                    <a:lumMod val="75000"/>
                  </a:schemeClr>
                </a:solidFill>
                <a:latin typeface="Arial Black" pitchFamily="34" charset="0"/>
              </a:rPr>
            </a:br>
            <a:r>
              <a:rPr lang="es-PE" sz="2700" b="1" dirty="0" smtClean="0">
                <a:solidFill>
                  <a:srgbClr val="C00000"/>
                </a:solidFill>
              </a:rPr>
              <a:t>L</a:t>
            </a:r>
            <a:r>
              <a:rPr lang="es-PE" sz="2200" b="1" dirty="0" smtClean="0">
                <a:solidFill>
                  <a:srgbClr val="C00000"/>
                </a:solidFill>
              </a:rPr>
              <a:t>ey 30364</a:t>
            </a:r>
            <a:r>
              <a:rPr lang="es-PE" b="1" dirty="0" smtClean="0">
                <a:solidFill>
                  <a:schemeClr val="tx1">
                    <a:lumMod val="85000"/>
                    <a:lumOff val="15000"/>
                  </a:schemeClr>
                </a:solidFill>
              </a:rPr>
              <a:t> </a:t>
            </a:r>
            <a:endParaRPr lang="es-PE" dirty="0">
              <a:solidFill>
                <a:schemeClr val="tx1">
                  <a:lumMod val="85000"/>
                  <a:lumOff val="15000"/>
                </a:schemeClr>
              </a:solidFill>
            </a:endParaRPr>
          </a:p>
        </p:txBody>
      </p:sp>
      <p:graphicFrame>
        <p:nvGraphicFramePr>
          <p:cNvPr id="4" name="Marcador de contenido 3"/>
          <p:cNvGraphicFramePr>
            <a:graphicFrameLocks noGrp="1"/>
          </p:cNvGraphicFramePr>
          <p:nvPr>
            <p:ph idx="1"/>
            <p:extLst/>
          </p:nvPr>
        </p:nvGraphicFramePr>
        <p:xfrm>
          <a:off x="276727" y="1046746"/>
          <a:ext cx="11634536" cy="5570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201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8075"/>
          </a:xfrm>
        </p:spPr>
        <p:txBody>
          <a:bodyPr>
            <a:normAutofit fontScale="90000"/>
          </a:bodyPr>
          <a:lstStyle/>
          <a:p>
            <a:pPr algn="ctr"/>
            <a:r>
              <a:rPr lang="es-PE" b="1" dirty="0">
                <a:solidFill>
                  <a:schemeClr val="accent5">
                    <a:lumMod val="75000"/>
                  </a:schemeClr>
                </a:solidFill>
                <a:latin typeface="Arial Black" pitchFamily="34" charset="0"/>
              </a:rPr>
              <a:t>MEDIDAS DE </a:t>
            </a:r>
            <a:r>
              <a:rPr lang="es-PE" b="1" dirty="0" smtClean="0">
                <a:solidFill>
                  <a:schemeClr val="accent5">
                    <a:lumMod val="75000"/>
                  </a:schemeClr>
                </a:solidFill>
                <a:latin typeface="Arial Black" pitchFamily="34" charset="0"/>
              </a:rPr>
              <a:t>PROTECCIÓN</a:t>
            </a:r>
            <a:r>
              <a:rPr lang="es-PE" sz="2000" b="1" dirty="0" smtClean="0"/>
              <a:t/>
            </a:r>
            <a:br>
              <a:rPr lang="es-PE" sz="2000" b="1" dirty="0" smtClean="0"/>
            </a:br>
            <a:r>
              <a:rPr lang="es-PE" sz="2000" b="1" dirty="0" smtClean="0"/>
              <a:t>DECRETO </a:t>
            </a:r>
            <a:r>
              <a:rPr lang="es-PE" sz="2000" b="1" dirty="0"/>
              <a:t>SUPREMO Nº </a:t>
            </a:r>
            <a:r>
              <a:rPr lang="es-PE" sz="2000" b="1" dirty="0" smtClean="0"/>
              <a:t>009-2016-MIMP</a:t>
            </a:r>
            <a:r>
              <a:rPr lang="es-PE" b="1" dirty="0" smtClean="0"/>
              <a:t> </a:t>
            </a:r>
            <a:endParaRPr lang="es-PE" dirty="0"/>
          </a:p>
        </p:txBody>
      </p:sp>
      <p:sp>
        <p:nvSpPr>
          <p:cNvPr id="3" name="Marcador de contenido 2"/>
          <p:cNvSpPr>
            <a:spLocks noGrp="1"/>
          </p:cNvSpPr>
          <p:nvPr>
            <p:ph idx="1"/>
          </p:nvPr>
        </p:nvSpPr>
        <p:spPr>
          <a:xfrm>
            <a:off x="406400" y="1473200"/>
            <a:ext cx="11785600" cy="5150708"/>
          </a:xfrm>
        </p:spPr>
        <p:txBody>
          <a:bodyPr>
            <a:noAutofit/>
          </a:bodyPr>
          <a:lstStyle/>
          <a:p>
            <a:pPr marL="0" indent="0" algn="just">
              <a:buNone/>
            </a:pPr>
            <a:r>
              <a:rPr lang="es-PE" dirty="0" smtClean="0"/>
              <a:t>1. Prohibición </a:t>
            </a:r>
            <a:r>
              <a:rPr lang="es-PE" dirty="0"/>
              <a:t>de acceso a lugares de trabajo o estudio de la víctima u otro lugar que ésta frecuenta o de acercarse a una distancia de 300 metros. </a:t>
            </a:r>
            <a:endParaRPr lang="es-PE" dirty="0" smtClean="0"/>
          </a:p>
          <a:p>
            <a:pPr marL="457200" indent="-457200" algn="just">
              <a:buAutoNum type="arabicPeriod"/>
            </a:pPr>
            <a:endParaRPr lang="es-PE" dirty="0" smtClean="0"/>
          </a:p>
          <a:p>
            <a:pPr marL="0" indent="0" algn="just">
              <a:buNone/>
            </a:pPr>
            <a:r>
              <a:rPr lang="es-PE" dirty="0" smtClean="0"/>
              <a:t>2</a:t>
            </a:r>
            <a:r>
              <a:rPr lang="es-PE" dirty="0"/>
              <a:t>. Prohibición de disponer, enajenar, otorgar en prenda o hipoteca o cambiar de titularidad de los bienes muebles o inmuebles comunes. </a:t>
            </a:r>
            <a:endParaRPr lang="es-PE" dirty="0" smtClean="0"/>
          </a:p>
          <a:p>
            <a:pPr marL="0" indent="0" algn="just">
              <a:buNone/>
            </a:pPr>
            <a:endParaRPr lang="es-PE" dirty="0" smtClean="0"/>
          </a:p>
          <a:p>
            <a:pPr marL="0" indent="0" algn="just">
              <a:buNone/>
            </a:pPr>
            <a:r>
              <a:rPr lang="es-PE" dirty="0" smtClean="0"/>
              <a:t>3</a:t>
            </a:r>
            <a:r>
              <a:rPr lang="es-PE" dirty="0"/>
              <a:t>. Prohibición a la persona agresora de trasladar niños, niñas o personas en situación de cuidado del grupo familiar. </a:t>
            </a:r>
            <a:endParaRPr lang="es-PE" dirty="0" smtClean="0"/>
          </a:p>
          <a:p>
            <a:pPr marL="0" indent="0" algn="just">
              <a:buNone/>
            </a:pPr>
            <a:endParaRPr lang="es-PE" dirty="0" smtClean="0"/>
          </a:p>
          <a:p>
            <a:pPr marL="0" indent="0" algn="just">
              <a:buNone/>
            </a:pPr>
            <a:r>
              <a:rPr lang="es-PE" dirty="0" smtClean="0"/>
              <a:t>4</a:t>
            </a:r>
            <a:r>
              <a:rPr lang="es-PE" dirty="0"/>
              <a:t>. Tratamiento reeducativo o terapéutico para la persona agresora. </a:t>
            </a:r>
            <a:endParaRPr lang="es-PE" dirty="0" smtClean="0"/>
          </a:p>
        </p:txBody>
      </p:sp>
      <p:sp>
        <p:nvSpPr>
          <p:cNvPr id="5" name="Marcador de contenido 2"/>
          <p:cNvSpPr txBox="1">
            <a:spLocks/>
          </p:cNvSpPr>
          <p:nvPr/>
        </p:nvSpPr>
        <p:spPr>
          <a:xfrm>
            <a:off x="7569200" y="2232212"/>
            <a:ext cx="4740275" cy="3587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Wingdings 3" charset="2"/>
              <a:buNone/>
              <a:defRPr/>
            </a:pPr>
            <a:endParaRPr lang="es-PE" sz="2400" b="1" dirty="0">
              <a:solidFill>
                <a:schemeClr val="tx1">
                  <a:lumMod val="75000"/>
                  <a:lumOff val="25000"/>
                </a:schemeClr>
              </a:solidFill>
            </a:endParaRPr>
          </a:p>
        </p:txBody>
      </p:sp>
    </p:spTree>
    <p:extLst>
      <p:ext uri="{BB962C8B-B14F-4D97-AF65-F5344CB8AC3E}">
        <p14:creationId xmlns:p14="http://schemas.microsoft.com/office/powerpoint/2010/main" val="1490422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29" y="1"/>
            <a:ext cx="11900647" cy="1250575"/>
          </a:xfrm>
        </p:spPr>
        <p:txBody>
          <a:bodyPr>
            <a:normAutofit fontScale="90000"/>
          </a:bodyPr>
          <a:lstStyle/>
          <a:p>
            <a:pPr algn="ctr"/>
            <a:r>
              <a:rPr lang="es-PE" b="1" dirty="0" smtClean="0"/>
              <a:t/>
            </a:r>
            <a:br>
              <a:rPr lang="es-PE" b="1" dirty="0" smtClean="0"/>
            </a:br>
            <a:r>
              <a:rPr lang="es-PE" sz="4900" b="1" dirty="0" smtClean="0">
                <a:solidFill>
                  <a:schemeClr val="accent5">
                    <a:lumMod val="75000"/>
                  </a:schemeClr>
                </a:solidFill>
                <a:latin typeface="Arial Black" pitchFamily="34" charset="0"/>
              </a:rPr>
              <a:t>TIPOS DE MEDIDAS DE PROTECCIÓN</a:t>
            </a:r>
            <a:r>
              <a:rPr lang="es-PE" sz="4900" dirty="0" smtClean="0">
                <a:solidFill>
                  <a:srgbClr val="0070C0"/>
                </a:solidFill>
              </a:rPr>
              <a:t/>
            </a:r>
            <a:br>
              <a:rPr lang="es-PE" sz="4900" dirty="0" smtClean="0">
                <a:solidFill>
                  <a:srgbClr val="0070C0"/>
                </a:solidFill>
              </a:rPr>
            </a:br>
            <a:endParaRPr lang="es-PE" dirty="0"/>
          </a:p>
        </p:txBody>
      </p:sp>
      <p:sp>
        <p:nvSpPr>
          <p:cNvPr id="3" name="Marcador de contenido 2"/>
          <p:cNvSpPr>
            <a:spLocks noGrp="1"/>
          </p:cNvSpPr>
          <p:nvPr>
            <p:ph idx="1"/>
          </p:nvPr>
        </p:nvSpPr>
        <p:spPr>
          <a:xfrm>
            <a:off x="0" y="1156448"/>
            <a:ext cx="11994776" cy="5378824"/>
          </a:xfrm>
        </p:spPr>
        <p:txBody>
          <a:bodyPr>
            <a:normAutofit fontScale="92500" lnSpcReduction="10000"/>
          </a:bodyPr>
          <a:lstStyle/>
          <a:p>
            <a:pPr marL="0" indent="0">
              <a:buNone/>
            </a:pPr>
            <a:r>
              <a:rPr lang="es-PE" cap="all" dirty="0">
                <a:solidFill>
                  <a:schemeClr val="tx1">
                    <a:lumMod val="75000"/>
                    <a:lumOff val="25000"/>
                  </a:schemeClr>
                </a:solidFill>
              </a:rPr>
              <a:t>Decreto legislativo n° 1386</a:t>
            </a:r>
            <a:endParaRPr lang="es-PE" b="1" dirty="0" smtClean="0"/>
          </a:p>
          <a:p>
            <a:pPr marL="0" indent="0">
              <a:buNone/>
            </a:pPr>
            <a:r>
              <a:rPr lang="es-PE" dirty="0" smtClean="0"/>
              <a:t>Artículo </a:t>
            </a:r>
            <a:r>
              <a:rPr lang="es-PE" dirty="0"/>
              <a:t>22</a:t>
            </a:r>
            <a:r>
              <a:rPr lang="es-PE" dirty="0" smtClean="0"/>
              <a:t>.</a:t>
            </a:r>
          </a:p>
          <a:p>
            <a:pPr marL="457200" lvl="1" indent="0" algn="just">
              <a:buNone/>
            </a:pPr>
            <a:r>
              <a:rPr lang="es-PE" dirty="0" smtClean="0"/>
              <a:t>“(…)” </a:t>
            </a:r>
          </a:p>
          <a:p>
            <a:pPr marL="457200" lvl="1" indent="0" algn="just">
              <a:buNone/>
            </a:pPr>
            <a:r>
              <a:rPr lang="es-PE" dirty="0" smtClean="0"/>
              <a:t>6.</a:t>
            </a:r>
            <a:r>
              <a:rPr lang="es-PE" b="1" dirty="0" smtClean="0"/>
              <a:t> Asignación </a:t>
            </a:r>
            <a:r>
              <a:rPr lang="es-PE" b="1" dirty="0"/>
              <a:t>económica de emergencia que comprende lo indispensable</a:t>
            </a:r>
            <a:r>
              <a:rPr lang="es-PE" dirty="0"/>
              <a:t> para atender las necesidades básicas de la víctima y sus dependientes. La asignación debe ser suficiente e idónea para evitar que se mantenga o coloque a la víctima en una situación de riesgo frente a su agresor e ingrese nuevamente a un ciclo de violencia. El pago de esta asignación se realiza a través de depósito judicial o agencia bancaria para evitar la exposición de la víctima.</a:t>
            </a:r>
          </a:p>
          <a:p>
            <a:pPr marL="457200" lvl="1" indent="0" algn="just">
              <a:buNone/>
            </a:pPr>
            <a:r>
              <a:rPr lang="es-PE" dirty="0"/>
              <a:t>7. </a:t>
            </a:r>
            <a:r>
              <a:rPr lang="es-PE" b="1" dirty="0"/>
              <a:t>Prohibición de disponer</a:t>
            </a:r>
            <a:r>
              <a:rPr lang="es-PE" dirty="0"/>
              <a:t>, enajenar u otorgar en prenda o hipoteca los bienes muebles o inmuebles comunes.</a:t>
            </a:r>
          </a:p>
          <a:p>
            <a:pPr marL="457200" lvl="1" indent="0" algn="just">
              <a:buNone/>
            </a:pPr>
            <a:r>
              <a:rPr lang="es-PE" dirty="0"/>
              <a:t>8. Prohibición a la persona denunciada de </a:t>
            </a:r>
            <a:r>
              <a:rPr lang="es-PE" b="1" dirty="0"/>
              <a:t>retirar del cuidado</a:t>
            </a:r>
            <a:r>
              <a:rPr lang="es-PE" dirty="0"/>
              <a:t> del grupo familiar a los niños, niñas, adolescentes u otras personas en situación de vulnerabilidad.</a:t>
            </a:r>
          </a:p>
          <a:p>
            <a:pPr marL="457200" lvl="1" indent="0" algn="just">
              <a:buNone/>
            </a:pPr>
            <a:r>
              <a:rPr lang="es-PE" dirty="0" smtClean="0"/>
              <a:t>10</a:t>
            </a:r>
            <a:r>
              <a:rPr lang="es-PE" dirty="0"/>
              <a:t>. </a:t>
            </a:r>
            <a:r>
              <a:rPr lang="es-PE" b="1" dirty="0"/>
              <a:t>Tratamiento psicológico</a:t>
            </a:r>
            <a:r>
              <a:rPr lang="es-PE" dirty="0"/>
              <a:t> para la recuperación emocional de la víctima.</a:t>
            </a:r>
          </a:p>
          <a:p>
            <a:pPr marL="457200" lvl="1" indent="0" algn="just">
              <a:buNone/>
            </a:pPr>
            <a:r>
              <a:rPr lang="es-PE" dirty="0"/>
              <a:t>11. </a:t>
            </a:r>
            <a:r>
              <a:rPr lang="es-PE" b="1" dirty="0"/>
              <a:t>Albergue de la víctima</a:t>
            </a:r>
            <a:r>
              <a:rPr lang="es-PE" dirty="0"/>
              <a:t> en un establecimiento en el que se garantice su seguridad, previa coordinación con la institución a cargo de este.</a:t>
            </a:r>
          </a:p>
          <a:p>
            <a:pPr marL="0" indent="0">
              <a:buNone/>
            </a:pPr>
            <a:r>
              <a:rPr lang="es-PE" dirty="0"/>
              <a:t> </a:t>
            </a:r>
            <a:r>
              <a:rPr lang="es-PE" dirty="0" smtClean="0"/>
              <a:t>     (…)”</a:t>
            </a:r>
            <a:endParaRPr lang="es-PE" dirty="0"/>
          </a:p>
        </p:txBody>
      </p:sp>
    </p:spTree>
    <p:extLst>
      <p:ext uri="{BB962C8B-B14F-4D97-AF65-F5344CB8AC3E}">
        <p14:creationId xmlns:p14="http://schemas.microsoft.com/office/powerpoint/2010/main" val="4154541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87654034"/>
              </p:ext>
            </p:extLst>
          </p:nvPr>
        </p:nvGraphicFramePr>
        <p:xfrm>
          <a:off x="188259" y="188259"/>
          <a:ext cx="12003741" cy="653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580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838200" y="147918"/>
          <a:ext cx="10515600" cy="6029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167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34471"/>
            <a:ext cx="11967882" cy="1156447"/>
          </a:xfrm>
        </p:spPr>
        <p:txBody>
          <a:bodyPr>
            <a:normAutofit fontScale="90000"/>
          </a:bodyPr>
          <a:lstStyle/>
          <a:p>
            <a:pPr algn="ctr"/>
            <a:r>
              <a:rPr lang="es-PE" altLang="es-PE" b="1" dirty="0">
                <a:solidFill>
                  <a:schemeClr val="accent5">
                    <a:lumMod val="75000"/>
                  </a:schemeClr>
                </a:solidFill>
                <a:latin typeface="Arial Black" pitchFamily="34" charset="0"/>
              </a:rPr>
              <a:t>HASTA CUANDO DURAN LAS MEDIDAS DE PROTECCIÓN </a:t>
            </a:r>
            <a:endParaRPr lang="es-PE" dirty="0">
              <a:solidFill>
                <a:schemeClr val="accent5">
                  <a:lumMod val="75000"/>
                </a:schemeClr>
              </a:solidFill>
              <a:latin typeface="Arial Black" pitchFamily="34" charset="0"/>
            </a:endParaRPr>
          </a:p>
        </p:txBody>
      </p:sp>
      <p:sp>
        <p:nvSpPr>
          <p:cNvPr id="3" name="Marcador de contenido 2"/>
          <p:cNvSpPr>
            <a:spLocks noGrp="1"/>
          </p:cNvSpPr>
          <p:nvPr>
            <p:ph sz="half" idx="1"/>
          </p:nvPr>
        </p:nvSpPr>
        <p:spPr>
          <a:xfrm>
            <a:off x="0" y="1290918"/>
            <a:ext cx="4988859" cy="5190563"/>
          </a:xfrm>
          <a:solidFill>
            <a:schemeClr val="accent4">
              <a:lumMod val="40000"/>
              <a:lumOff val="60000"/>
            </a:schemeClr>
          </a:solidFill>
        </p:spPr>
        <p:txBody>
          <a:bodyPr anchor="ctr">
            <a:normAutofit fontScale="77500" lnSpcReduction="20000"/>
          </a:bodyPr>
          <a:lstStyle/>
          <a:p>
            <a:pPr marL="0" indent="0" algn="ctr">
              <a:buNone/>
              <a:defRPr/>
            </a:pPr>
            <a:r>
              <a:rPr lang="es-PE" b="1" u="sng" cap="all" dirty="0" smtClean="0">
                <a:solidFill>
                  <a:schemeClr val="tx1">
                    <a:lumMod val="75000"/>
                    <a:lumOff val="25000"/>
                  </a:schemeClr>
                </a:solidFill>
              </a:rPr>
              <a:t>antes</a:t>
            </a:r>
            <a:endParaRPr lang="es-PE" b="1" cap="all" dirty="0">
              <a:solidFill>
                <a:schemeClr val="tx1">
                  <a:lumMod val="75000"/>
                  <a:lumOff val="25000"/>
                </a:schemeClr>
              </a:solidFill>
            </a:endParaRPr>
          </a:p>
          <a:p>
            <a:pPr marL="0" indent="0">
              <a:buNone/>
              <a:defRPr/>
            </a:pPr>
            <a:endParaRPr lang="es-PE" b="1" u="sng" cap="all" dirty="0" smtClean="0">
              <a:solidFill>
                <a:schemeClr val="tx1">
                  <a:lumMod val="75000"/>
                  <a:lumOff val="25000"/>
                </a:schemeClr>
              </a:solidFill>
            </a:endParaRPr>
          </a:p>
          <a:p>
            <a:pPr marL="0" indent="0" algn="just">
              <a:lnSpc>
                <a:spcPct val="120000"/>
              </a:lnSpc>
              <a:buNone/>
              <a:defRPr/>
            </a:pPr>
            <a:r>
              <a:rPr lang="es-PE" b="1" u="sng" cap="all" dirty="0" smtClean="0">
                <a:solidFill>
                  <a:schemeClr val="tx1">
                    <a:lumMod val="75000"/>
                    <a:lumOff val="25000"/>
                  </a:schemeClr>
                </a:solidFill>
              </a:rPr>
              <a:t>L</a:t>
            </a:r>
            <a:r>
              <a:rPr lang="es-PE" b="1" u="sng" dirty="0" smtClean="0">
                <a:solidFill>
                  <a:schemeClr val="tx1">
                    <a:lumMod val="75000"/>
                    <a:lumOff val="25000"/>
                  </a:schemeClr>
                </a:solidFill>
              </a:rPr>
              <a:t>ey</a:t>
            </a:r>
            <a:r>
              <a:rPr lang="es-PE" b="1" u="sng" cap="all" dirty="0" smtClean="0">
                <a:solidFill>
                  <a:schemeClr val="tx1">
                    <a:lumMod val="75000"/>
                    <a:lumOff val="25000"/>
                  </a:schemeClr>
                </a:solidFill>
              </a:rPr>
              <a:t> </a:t>
            </a:r>
            <a:r>
              <a:rPr lang="es-PE" b="1" u="sng" cap="all" dirty="0">
                <a:solidFill>
                  <a:schemeClr val="tx1">
                    <a:lumMod val="75000"/>
                    <a:lumOff val="25000"/>
                  </a:schemeClr>
                </a:solidFill>
              </a:rPr>
              <a:t>30364, </a:t>
            </a:r>
            <a:r>
              <a:rPr lang="es-PE" b="1" u="sng" dirty="0">
                <a:solidFill>
                  <a:schemeClr val="tx1">
                    <a:lumMod val="75000"/>
                    <a:lumOff val="25000"/>
                  </a:schemeClr>
                </a:solidFill>
              </a:rPr>
              <a:t>artículo</a:t>
            </a:r>
            <a:r>
              <a:rPr lang="es-PE" b="1" u="sng" cap="all" dirty="0">
                <a:solidFill>
                  <a:schemeClr val="tx1">
                    <a:lumMod val="75000"/>
                    <a:lumOff val="25000"/>
                  </a:schemeClr>
                </a:solidFill>
              </a:rPr>
              <a:t> </a:t>
            </a:r>
            <a:r>
              <a:rPr lang="es-PE" b="1" u="sng" cap="all" dirty="0" smtClean="0">
                <a:solidFill>
                  <a:schemeClr val="tx1">
                    <a:lumMod val="75000"/>
                    <a:lumOff val="25000"/>
                  </a:schemeClr>
                </a:solidFill>
              </a:rPr>
              <a:t>23 </a:t>
            </a:r>
          </a:p>
          <a:p>
            <a:pPr marL="0" indent="0" algn="just">
              <a:lnSpc>
                <a:spcPct val="120000"/>
              </a:lnSpc>
              <a:buNone/>
              <a:defRPr/>
            </a:pPr>
            <a:r>
              <a:rPr lang="es-PE" dirty="0" smtClean="0">
                <a:solidFill>
                  <a:schemeClr val="tx1">
                    <a:lumMod val="75000"/>
                    <a:lumOff val="25000"/>
                  </a:schemeClr>
                </a:solidFill>
              </a:rPr>
              <a:t>La </a:t>
            </a:r>
            <a:r>
              <a:rPr lang="es-PE" dirty="0">
                <a:solidFill>
                  <a:schemeClr val="tx1">
                    <a:lumMod val="75000"/>
                    <a:lumOff val="25000"/>
                  </a:schemeClr>
                </a:solidFill>
              </a:rPr>
              <a:t>vigencia de las medidas dictadas por el juzgado de familia o su equivalente </a:t>
            </a:r>
            <a:r>
              <a:rPr lang="es-PE" dirty="0">
                <a:solidFill>
                  <a:srgbClr val="C00000"/>
                </a:solidFill>
              </a:rPr>
              <a:t>se extiende hasta </a:t>
            </a:r>
            <a:r>
              <a:rPr lang="es-PE" dirty="0" smtClean="0">
                <a:solidFill>
                  <a:srgbClr val="C00000"/>
                </a:solidFill>
              </a:rPr>
              <a:t>la </a:t>
            </a:r>
            <a:r>
              <a:rPr lang="es-PE" dirty="0">
                <a:solidFill>
                  <a:srgbClr val="C00000"/>
                </a:solidFill>
              </a:rPr>
              <a:t>sentencia emitida en el juzgado penal</a:t>
            </a:r>
            <a:r>
              <a:rPr lang="es-PE" dirty="0">
                <a:solidFill>
                  <a:schemeClr val="tx1">
                    <a:lumMod val="75000"/>
                    <a:lumOff val="25000"/>
                  </a:schemeClr>
                </a:solidFill>
              </a:rPr>
              <a:t> o hasta el pronunciamiento fiscal por el que se decida no presentar denuncia penal por resolución denegatoria, salvo que estos pronunciamientos sean impugnados.</a:t>
            </a:r>
          </a:p>
          <a:p>
            <a:pPr>
              <a:buFont typeface="Wingdings 3" charset="2"/>
              <a:buChar char=""/>
              <a:defRPr/>
            </a:pPr>
            <a:endParaRPr lang="es-PE" dirty="0">
              <a:solidFill>
                <a:schemeClr val="tx1">
                  <a:lumMod val="75000"/>
                  <a:lumOff val="25000"/>
                </a:schemeClr>
              </a:solidFill>
            </a:endParaRPr>
          </a:p>
          <a:p>
            <a:endParaRPr lang="es-PE" dirty="0"/>
          </a:p>
        </p:txBody>
      </p:sp>
      <p:sp>
        <p:nvSpPr>
          <p:cNvPr id="4" name="Marcador de contenido 3"/>
          <p:cNvSpPr>
            <a:spLocks noGrp="1"/>
          </p:cNvSpPr>
          <p:nvPr>
            <p:ph sz="half" idx="2"/>
          </p:nvPr>
        </p:nvSpPr>
        <p:spPr>
          <a:xfrm>
            <a:off x="4988859" y="1290918"/>
            <a:ext cx="6979023" cy="5190563"/>
          </a:xfrm>
          <a:solidFill>
            <a:schemeClr val="accent1">
              <a:lumMod val="40000"/>
              <a:lumOff val="60000"/>
            </a:schemeClr>
          </a:solidFill>
        </p:spPr>
        <p:txBody>
          <a:bodyPr>
            <a:normAutofit fontScale="77500" lnSpcReduction="20000"/>
          </a:bodyPr>
          <a:lstStyle/>
          <a:p>
            <a:pPr marL="0" indent="0" algn="ctr">
              <a:buNone/>
              <a:defRPr/>
            </a:pPr>
            <a:endParaRPr lang="es-PE" b="1" u="sng" cap="all" dirty="0" smtClean="0">
              <a:solidFill>
                <a:schemeClr val="tx1">
                  <a:lumMod val="75000"/>
                  <a:lumOff val="25000"/>
                </a:schemeClr>
              </a:solidFill>
            </a:endParaRPr>
          </a:p>
          <a:p>
            <a:pPr marL="0" indent="0" algn="ctr">
              <a:buNone/>
              <a:defRPr/>
            </a:pPr>
            <a:r>
              <a:rPr lang="es-PE" b="1" u="sng" cap="all" dirty="0" smtClean="0">
                <a:solidFill>
                  <a:schemeClr val="tx1">
                    <a:lumMod val="75000"/>
                    <a:lumOff val="25000"/>
                  </a:schemeClr>
                </a:solidFill>
              </a:rPr>
              <a:t>AHORA</a:t>
            </a:r>
          </a:p>
          <a:p>
            <a:pPr marL="0" indent="0" algn="ctr">
              <a:buNone/>
              <a:defRPr/>
            </a:pPr>
            <a:endParaRPr lang="es-PE" b="1" u="sng" cap="all" dirty="0" smtClean="0">
              <a:solidFill>
                <a:schemeClr val="tx1">
                  <a:lumMod val="75000"/>
                  <a:lumOff val="25000"/>
                </a:schemeClr>
              </a:solidFill>
            </a:endParaRPr>
          </a:p>
          <a:p>
            <a:pPr marL="0" indent="0">
              <a:buNone/>
              <a:defRPr/>
            </a:pPr>
            <a:r>
              <a:rPr lang="es-PE" b="1" u="sng" cap="all" dirty="0" smtClean="0">
                <a:solidFill>
                  <a:schemeClr val="tx1">
                    <a:lumMod val="75000"/>
                    <a:lumOff val="25000"/>
                  </a:schemeClr>
                </a:solidFill>
              </a:rPr>
              <a:t>Decreto legislativo n° 1386, </a:t>
            </a:r>
            <a:r>
              <a:rPr lang="es-PE" b="1" u="sng" dirty="0">
                <a:solidFill>
                  <a:schemeClr val="tx1">
                    <a:lumMod val="75000"/>
                    <a:lumOff val="25000"/>
                  </a:schemeClr>
                </a:solidFill>
              </a:rPr>
              <a:t>artículo</a:t>
            </a:r>
            <a:r>
              <a:rPr lang="es-PE" b="1" u="sng" cap="all" dirty="0">
                <a:solidFill>
                  <a:schemeClr val="tx1">
                    <a:lumMod val="75000"/>
                    <a:lumOff val="25000"/>
                  </a:schemeClr>
                </a:solidFill>
              </a:rPr>
              <a:t> </a:t>
            </a:r>
            <a:r>
              <a:rPr lang="es-PE" b="1" u="sng" cap="all" dirty="0" smtClean="0">
                <a:solidFill>
                  <a:schemeClr val="tx1">
                    <a:lumMod val="75000"/>
                    <a:lumOff val="25000"/>
                  </a:schemeClr>
                </a:solidFill>
              </a:rPr>
              <a:t>23</a:t>
            </a:r>
            <a:endParaRPr lang="es-PE" dirty="0" smtClean="0">
              <a:solidFill>
                <a:schemeClr val="tx1">
                  <a:lumMod val="75000"/>
                  <a:lumOff val="25000"/>
                </a:schemeClr>
              </a:solidFill>
            </a:endParaRPr>
          </a:p>
          <a:p>
            <a:pPr marL="0" indent="0" algn="just">
              <a:lnSpc>
                <a:spcPct val="150000"/>
              </a:lnSpc>
              <a:buNone/>
              <a:defRPr/>
            </a:pPr>
            <a:r>
              <a:rPr lang="es-PE" sz="2900" dirty="0" smtClean="0">
                <a:solidFill>
                  <a:schemeClr val="tx1">
                    <a:lumMod val="75000"/>
                    <a:lumOff val="25000"/>
                  </a:schemeClr>
                </a:solidFill>
              </a:rPr>
              <a:t>La </a:t>
            </a:r>
            <a:r>
              <a:rPr lang="es-PE" sz="2900" dirty="0">
                <a:solidFill>
                  <a:schemeClr val="tx1">
                    <a:lumMod val="75000"/>
                    <a:lumOff val="25000"/>
                  </a:schemeClr>
                </a:solidFill>
              </a:rPr>
              <a:t>vigencia de las medidas </a:t>
            </a:r>
            <a:r>
              <a:rPr lang="es-PE" sz="2900" dirty="0" smtClean="0">
                <a:solidFill>
                  <a:schemeClr val="tx1">
                    <a:lumMod val="75000"/>
                    <a:lumOff val="25000"/>
                  </a:schemeClr>
                </a:solidFill>
              </a:rPr>
              <a:t>de protección y cautelares dictadas por el Juzgado de Familia se </a:t>
            </a:r>
            <a:r>
              <a:rPr lang="es-PE" sz="2900" b="1" dirty="0" smtClean="0">
                <a:solidFill>
                  <a:schemeClr val="tx1">
                    <a:lumMod val="75000"/>
                    <a:lumOff val="25000"/>
                  </a:schemeClr>
                </a:solidFill>
              </a:rPr>
              <a:t>mantienen vigentes en tanto persistan las condiciones de riesgo de la victima</a:t>
            </a:r>
            <a:r>
              <a:rPr lang="es-PE" sz="2900" dirty="0" smtClean="0">
                <a:solidFill>
                  <a:schemeClr val="tx1">
                    <a:lumMod val="75000"/>
                    <a:lumOff val="25000"/>
                  </a:schemeClr>
                </a:solidFill>
              </a:rPr>
              <a:t>, con prescindencia de la resolución que pone fin al proceso.</a:t>
            </a:r>
          </a:p>
          <a:p>
            <a:pPr marL="0" indent="0" algn="just">
              <a:lnSpc>
                <a:spcPct val="150000"/>
              </a:lnSpc>
              <a:buNone/>
              <a:defRPr/>
            </a:pPr>
            <a:r>
              <a:rPr lang="es-PE" sz="2900" b="1" dirty="0" smtClean="0"/>
              <a:t>Nueva </a:t>
            </a:r>
            <a:r>
              <a:rPr lang="es-PE" sz="2900" b="1" dirty="0"/>
              <a:t>evaluación de los factores de riesgo</a:t>
            </a:r>
            <a:r>
              <a:rPr lang="es-PE" sz="2900" dirty="0"/>
              <a:t>, a fin de decidir su vigencia, sustitución o ampliación.</a:t>
            </a:r>
          </a:p>
          <a:p>
            <a:pPr marL="0" indent="0" algn="just">
              <a:lnSpc>
                <a:spcPct val="150000"/>
              </a:lnSpc>
              <a:buNone/>
              <a:defRPr/>
            </a:pPr>
            <a:endParaRPr lang="es-PE" dirty="0"/>
          </a:p>
        </p:txBody>
      </p:sp>
    </p:spTree>
    <p:extLst>
      <p:ext uri="{BB962C8B-B14F-4D97-AF65-F5344CB8AC3E}">
        <p14:creationId xmlns:p14="http://schemas.microsoft.com/office/powerpoint/2010/main" val="4069792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705" y="134471"/>
            <a:ext cx="11470341" cy="1556217"/>
          </a:xfrm>
        </p:spPr>
        <p:txBody>
          <a:bodyPr>
            <a:normAutofit fontScale="90000"/>
          </a:bodyPr>
          <a:lstStyle/>
          <a:p>
            <a:pPr algn="ctr"/>
            <a:r>
              <a:rPr lang="es-PE" dirty="0" smtClean="0">
                <a:solidFill>
                  <a:schemeClr val="accent5">
                    <a:lumMod val="60000"/>
                    <a:lumOff val="40000"/>
                  </a:schemeClr>
                </a:solidFill>
                <a:latin typeface="Arial Black" panose="020B0A04020102020204" pitchFamily="34" charset="0"/>
              </a:rPr>
              <a:t>¿CÓMO LOGRAR QUE LAS MEDIDAS DE PROTECCIÓN SEAN EFECTIVAS?</a:t>
            </a:r>
            <a:br>
              <a:rPr lang="es-PE" dirty="0" smtClean="0">
                <a:solidFill>
                  <a:schemeClr val="accent5">
                    <a:lumMod val="60000"/>
                    <a:lumOff val="40000"/>
                  </a:schemeClr>
                </a:solidFill>
                <a:latin typeface="Arial Black" panose="020B0A04020102020204" pitchFamily="34" charset="0"/>
              </a:rPr>
            </a:br>
            <a:endParaRPr lang="es-PE" dirty="0">
              <a:solidFill>
                <a:schemeClr val="accent5">
                  <a:lumMod val="60000"/>
                  <a:lumOff val="40000"/>
                </a:schemeClr>
              </a:solidFill>
              <a:latin typeface="Arial Black" panose="020B0A04020102020204" pitchFamily="34" charset="0"/>
            </a:endParaRPr>
          </a:p>
        </p:txBody>
      </p:sp>
      <p:sp>
        <p:nvSpPr>
          <p:cNvPr id="3" name="Marcador de contenido 2"/>
          <p:cNvSpPr>
            <a:spLocks noGrp="1"/>
          </p:cNvSpPr>
          <p:nvPr>
            <p:ph sz="half" idx="1"/>
          </p:nvPr>
        </p:nvSpPr>
        <p:spPr>
          <a:solidFill>
            <a:schemeClr val="accent5">
              <a:lumMod val="40000"/>
              <a:lumOff val="60000"/>
            </a:schemeClr>
          </a:solidFill>
        </p:spPr>
        <p:txBody>
          <a:bodyPr>
            <a:normAutofit fontScale="92500" lnSpcReduction="20000"/>
          </a:bodyPr>
          <a:lstStyle/>
          <a:p>
            <a:pPr marL="0" indent="0">
              <a:buNone/>
            </a:pPr>
            <a:r>
              <a:rPr lang="es-PE" b="1" dirty="0"/>
              <a:t>Facultades coercitivas del Juez </a:t>
            </a:r>
          </a:p>
          <a:p>
            <a:r>
              <a:rPr lang="es-PE" dirty="0" smtClean="0"/>
              <a:t>Art. 53 del Código Procesal Civil:</a:t>
            </a:r>
          </a:p>
          <a:p>
            <a:pPr marL="0" indent="0">
              <a:buNone/>
            </a:pPr>
            <a:r>
              <a:rPr lang="es-PE" dirty="0" smtClean="0"/>
              <a:t>	</a:t>
            </a:r>
          </a:p>
          <a:p>
            <a:r>
              <a:rPr lang="es-PE" dirty="0" smtClean="0"/>
              <a:t>Imponer multa  compulsiva y progresiva con la finalidad que la parte cumpla sus mandatos.</a:t>
            </a:r>
          </a:p>
          <a:p>
            <a:r>
              <a:rPr lang="es-PE" dirty="0" smtClean="0"/>
              <a:t>Disponer detención hasta por 24 horas a quien se resiste a su mandato.</a:t>
            </a:r>
          </a:p>
          <a:p>
            <a:pPr marL="0" indent="0">
              <a:buNone/>
            </a:pPr>
            <a:r>
              <a:rPr lang="es-PE" dirty="0" smtClean="0"/>
              <a:t> </a:t>
            </a:r>
            <a:endParaRPr lang="es-PE" dirty="0"/>
          </a:p>
        </p:txBody>
      </p:sp>
      <p:sp>
        <p:nvSpPr>
          <p:cNvPr id="4" name="Marcador de contenido 3"/>
          <p:cNvSpPr>
            <a:spLocks noGrp="1"/>
          </p:cNvSpPr>
          <p:nvPr>
            <p:ph sz="half" idx="2"/>
          </p:nvPr>
        </p:nvSpPr>
        <p:spPr>
          <a:solidFill>
            <a:schemeClr val="accent2">
              <a:lumMod val="40000"/>
              <a:lumOff val="60000"/>
            </a:schemeClr>
          </a:solidFill>
        </p:spPr>
        <p:txBody>
          <a:bodyPr>
            <a:normAutofit fontScale="92500" lnSpcReduction="20000"/>
          </a:bodyPr>
          <a:lstStyle/>
          <a:p>
            <a:pPr marL="0" indent="0">
              <a:buNone/>
            </a:pPr>
            <a:r>
              <a:rPr lang="es-PE" b="1" dirty="0" smtClean="0"/>
              <a:t>Apercibimientos</a:t>
            </a:r>
          </a:p>
          <a:p>
            <a:r>
              <a:rPr lang="es-PE" dirty="0"/>
              <a:t>	</a:t>
            </a:r>
            <a:r>
              <a:rPr lang="es-PE" dirty="0" smtClean="0"/>
              <a:t> Art. 181 del Código de Niños y Adolescentes:</a:t>
            </a:r>
          </a:p>
          <a:p>
            <a:endParaRPr lang="es-PE" dirty="0"/>
          </a:p>
          <a:p>
            <a:r>
              <a:rPr lang="es-PE" dirty="0" smtClean="0"/>
              <a:t>Multa de hasta 5 unidades de referencia procesal a la parte, autoridad, funcionario o persona.</a:t>
            </a:r>
          </a:p>
          <a:p>
            <a:r>
              <a:rPr lang="es-PE" dirty="0" smtClean="0"/>
              <a:t>Allanamiento</a:t>
            </a:r>
          </a:p>
          <a:p>
            <a:r>
              <a:rPr lang="es-PE" dirty="0" smtClean="0"/>
              <a:t>Detención hasta por veinticuatro horas a quienes se resistan a su mandato, sin perjuicio de la acción penal que hubiere.  </a:t>
            </a:r>
            <a:endParaRPr lang="es-PE" dirty="0"/>
          </a:p>
        </p:txBody>
      </p:sp>
    </p:spTree>
    <p:extLst>
      <p:ext uri="{BB962C8B-B14F-4D97-AF65-F5344CB8AC3E}">
        <p14:creationId xmlns:p14="http://schemas.microsoft.com/office/powerpoint/2010/main" val="2799935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304800" y="0"/>
          <a:ext cx="11887200" cy="666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348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5771" y="406400"/>
            <a:ext cx="11771086" cy="6328229"/>
          </a:xfrm>
        </p:spPr>
        <p:txBody>
          <a:bodyPr anchor="ctr">
            <a:normAutofit/>
          </a:bodyPr>
          <a:lstStyle/>
          <a:p>
            <a:pPr marL="0" indent="0" algn="ctr">
              <a:lnSpc>
                <a:spcPct val="150000"/>
              </a:lnSpc>
              <a:buNone/>
            </a:pPr>
            <a:r>
              <a:rPr lang="es-PE" sz="4000" dirty="0" smtClean="0">
                <a:solidFill>
                  <a:schemeClr val="accent5">
                    <a:lumMod val="75000"/>
                  </a:schemeClr>
                </a:solidFill>
                <a:latin typeface="Arial Black" panose="020B0A04020102020204" pitchFamily="34" charset="0"/>
              </a:rPr>
              <a:t>ANÁLISIS DEL “PROTOCOLO </a:t>
            </a:r>
            <a:r>
              <a:rPr lang="es-PE" sz="4000" dirty="0">
                <a:solidFill>
                  <a:schemeClr val="accent5">
                    <a:lumMod val="75000"/>
                  </a:schemeClr>
                </a:solidFill>
                <a:latin typeface="Arial Black" panose="020B0A04020102020204" pitchFamily="34" charset="0"/>
              </a:rPr>
              <a:t>INTERINSTITUCIONAL DE ACCIÓN FRENTE AL FEMINICIDIO, TENTATIVA DE FEMINICIDIO Y VIOLENCIA DE PAREJA DE ALTO </a:t>
            </a:r>
            <a:r>
              <a:rPr lang="es-PE" sz="4000" dirty="0" smtClean="0">
                <a:solidFill>
                  <a:schemeClr val="accent5">
                    <a:lumMod val="75000"/>
                  </a:schemeClr>
                </a:solidFill>
                <a:latin typeface="Arial Black" panose="020B0A04020102020204" pitchFamily="34" charset="0"/>
              </a:rPr>
              <a:t>RIESGO”</a:t>
            </a:r>
            <a:endParaRPr lang="es-PE" sz="40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1369611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4"/>
          <p:cNvGraphicFramePr>
            <a:graphicFrameLocks noGrp="1"/>
          </p:cNvGraphicFramePr>
          <p:nvPr>
            <p:ph idx="1"/>
            <p:extLst>
              <p:ext uri="{D42A27DB-BD31-4B8C-83A1-F6EECF244321}">
                <p14:modId xmlns:p14="http://schemas.microsoft.com/office/powerpoint/2010/main" val="56628992"/>
              </p:ext>
            </p:extLst>
          </p:nvPr>
        </p:nvGraphicFramePr>
        <p:xfrm>
          <a:off x="250723" y="309716"/>
          <a:ext cx="11941277" cy="6445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856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9767" y="56885"/>
            <a:ext cx="10515600" cy="872263"/>
          </a:xfrm>
        </p:spPr>
        <p:txBody>
          <a:bodyPr/>
          <a:lstStyle/>
          <a:p>
            <a:pPr algn="ctr"/>
            <a:r>
              <a:rPr lang="es-PE" dirty="0" smtClean="0">
                <a:solidFill>
                  <a:schemeClr val="accent5">
                    <a:lumMod val="75000"/>
                  </a:schemeClr>
                </a:solidFill>
                <a:latin typeface="Arial Black" panose="020B0A04020102020204" pitchFamily="34" charset="0"/>
              </a:rPr>
              <a:t>POBLACIÓN OBJETIVO</a:t>
            </a:r>
            <a:endParaRPr lang="es-PE" dirty="0">
              <a:solidFill>
                <a:schemeClr val="accent5">
                  <a:lumMod val="75000"/>
                </a:schemeClr>
              </a:solidFill>
              <a:latin typeface="Arial Black" panose="020B0A04020102020204" pitchFamily="34" charset="0"/>
            </a:endParaRPr>
          </a:p>
        </p:txBody>
      </p:sp>
      <p:graphicFrame>
        <p:nvGraphicFramePr>
          <p:cNvPr id="4" name="Diagrama 3"/>
          <p:cNvGraphicFramePr/>
          <p:nvPr>
            <p:extLst/>
          </p:nvPr>
        </p:nvGraphicFramePr>
        <p:xfrm>
          <a:off x="268941" y="719667"/>
          <a:ext cx="11677253" cy="6020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347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636046" cy="1032386"/>
          </a:xfrm>
        </p:spPr>
        <p:txBody>
          <a:bodyPr>
            <a:normAutofit fontScale="90000"/>
          </a:bodyPr>
          <a:lstStyle/>
          <a:p>
            <a:pPr lvl="0" algn="ctr"/>
            <a:r>
              <a:rPr lang="es-PE" dirty="0" smtClean="0">
                <a:solidFill>
                  <a:schemeClr val="accent5">
                    <a:lumMod val="75000"/>
                  </a:schemeClr>
                </a:solidFill>
                <a:latin typeface="Arial Black" panose="020B0A04020102020204" pitchFamily="34" charset="0"/>
              </a:rPr>
              <a:t/>
            </a:r>
            <a:br>
              <a:rPr lang="es-PE" dirty="0" smtClean="0">
                <a:solidFill>
                  <a:schemeClr val="accent5">
                    <a:lumMod val="75000"/>
                  </a:schemeClr>
                </a:solidFill>
                <a:latin typeface="Arial Black" panose="020B0A04020102020204" pitchFamily="34" charset="0"/>
              </a:rPr>
            </a:br>
            <a:r>
              <a:rPr lang="es-PE" dirty="0" smtClean="0">
                <a:solidFill>
                  <a:schemeClr val="accent5">
                    <a:lumMod val="75000"/>
                  </a:schemeClr>
                </a:solidFill>
                <a:latin typeface="Arial Black" panose="020B0A04020102020204" pitchFamily="34" charset="0"/>
              </a:rPr>
              <a:t>EL CONCEPTO GÉNERO</a:t>
            </a:r>
            <a:br>
              <a:rPr lang="es-PE" dirty="0" smtClean="0">
                <a:solidFill>
                  <a:schemeClr val="accent5">
                    <a:lumMod val="75000"/>
                  </a:schemeClr>
                </a:solidFill>
                <a:latin typeface="Arial Black" panose="020B0A04020102020204" pitchFamily="34" charset="0"/>
              </a:rPr>
            </a:br>
            <a:endParaRPr lang="es-PE" dirty="0">
              <a:solidFill>
                <a:schemeClr val="accent5">
                  <a:lumMod val="75000"/>
                </a:schemeClr>
              </a:solidFill>
              <a:latin typeface="Arial Black" panose="020B0A04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30976830"/>
              </p:ext>
            </p:extLst>
          </p:nvPr>
        </p:nvGraphicFramePr>
        <p:xfrm>
          <a:off x="838200" y="1032387"/>
          <a:ext cx="10515600" cy="514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089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smtClean="0">
                <a:solidFill>
                  <a:schemeClr val="accent5">
                    <a:lumMod val="75000"/>
                  </a:schemeClr>
                </a:solidFill>
                <a:latin typeface="Arial Black" panose="020B0A04020102020204" pitchFamily="34" charset="0"/>
              </a:rPr>
              <a:t>VIOLENCIA DE GÉNERO </a:t>
            </a:r>
            <a:endParaRPr lang="es-PE" sz="4000" dirty="0">
              <a:solidFill>
                <a:schemeClr val="accent5">
                  <a:lumMod val="75000"/>
                </a:schemeClr>
              </a:solidFill>
              <a:latin typeface="Arial Black" panose="020B0A04020102020204" pitchFamily="34" charset="0"/>
            </a:endParaRPr>
          </a:p>
        </p:txBody>
      </p:sp>
      <p:sp>
        <p:nvSpPr>
          <p:cNvPr id="3" name="Marcador de contenido 2"/>
          <p:cNvSpPr>
            <a:spLocks noGrp="1"/>
          </p:cNvSpPr>
          <p:nvPr>
            <p:ph idx="1"/>
          </p:nvPr>
        </p:nvSpPr>
        <p:spPr>
          <a:xfrm>
            <a:off x="1" y="1283111"/>
            <a:ext cx="12078928" cy="5206180"/>
          </a:xfrm>
        </p:spPr>
        <p:txBody>
          <a:bodyPr anchor="ctr">
            <a:noAutofit/>
          </a:bodyPr>
          <a:lstStyle/>
          <a:p>
            <a:pPr marL="0" indent="0" algn="just">
              <a:buNone/>
            </a:pPr>
            <a:r>
              <a:rPr lang="es-PE" sz="4000" dirty="0" smtClean="0"/>
              <a:t>Se </a:t>
            </a:r>
            <a:r>
              <a:rPr lang="es-PE" sz="4000" dirty="0"/>
              <a:t>define </a:t>
            </a:r>
            <a:r>
              <a:rPr lang="es-PE" sz="4000" dirty="0" smtClean="0"/>
              <a:t>como </a:t>
            </a:r>
            <a:r>
              <a:rPr lang="es-PE" sz="4000" dirty="0"/>
              <a:t>cualquier acción o conducta, basada en el género y agravada por la discriminación proveniente de la coexistencia de diversas identidades (raza, clase, identidad sexual, edad, pertenencia étnica, entre otras), que cause muerte, daño o sufrimiento físico, sexual o psicológico a una persona, tanto en el ámbito público como en el privado. </a:t>
            </a:r>
            <a:endParaRPr lang="es-PE" sz="4000" dirty="0" smtClean="0"/>
          </a:p>
        </p:txBody>
      </p:sp>
    </p:spTree>
    <p:extLst>
      <p:ext uri="{BB962C8B-B14F-4D97-AF65-F5344CB8AC3E}">
        <p14:creationId xmlns:p14="http://schemas.microsoft.com/office/powerpoint/2010/main" val="3712974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723" y="1"/>
            <a:ext cx="11769212" cy="1415843"/>
          </a:xfrm>
        </p:spPr>
        <p:txBody>
          <a:bodyPr>
            <a:normAutofit/>
          </a:bodyPr>
          <a:lstStyle/>
          <a:p>
            <a:pPr algn="ctr"/>
            <a:r>
              <a:rPr lang="es-PE" dirty="0" smtClean="0">
                <a:solidFill>
                  <a:schemeClr val="accent5">
                    <a:lumMod val="75000"/>
                  </a:schemeClr>
                </a:solidFill>
                <a:latin typeface="Arial Black" panose="020B0A04020102020204" pitchFamily="34" charset="0"/>
              </a:rPr>
              <a:t>VIOLENCIA HACIA LA </a:t>
            </a:r>
            <a:r>
              <a:rPr lang="es-PE" dirty="0" smtClean="0">
                <a:solidFill>
                  <a:schemeClr val="accent5">
                    <a:lumMod val="75000"/>
                  </a:schemeClr>
                </a:solidFill>
                <a:latin typeface="Arial Black" panose="020B0A04020102020204" pitchFamily="34" charset="0"/>
              </a:rPr>
              <a:t>MUJER</a:t>
            </a:r>
            <a:r>
              <a:rPr lang="es-PE" dirty="0" smtClean="0"/>
              <a:t/>
            </a:r>
            <a:br>
              <a:rPr lang="es-PE" dirty="0" smtClean="0"/>
            </a:br>
            <a:r>
              <a:rPr lang="es-PE" sz="3600" b="1" dirty="0" smtClean="0"/>
              <a:t>Ley </a:t>
            </a:r>
            <a:r>
              <a:rPr lang="es-PE" sz="3600" b="1" dirty="0"/>
              <a:t>N° </a:t>
            </a:r>
            <a:r>
              <a:rPr lang="es-PE" sz="3600" b="1" dirty="0" smtClean="0"/>
              <a:t>30364</a:t>
            </a:r>
            <a:endParaRPr lang="es-PE" sz="3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14158396"/>
              </p:ext>
            </p:extLst>
          </p:nvPr>
        </p:nvGraphicFramePr>
        <p:xfrm>
          <a:off x="368709" y="1415844"/>
          <a:ext cx="11651225" cy="5442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638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019" y="134528"/>
            <a:ext cx="11783961" cy="2343201"/>
          </a:xfrm>
        </p:spPr>
        <p:txBody>
          <a:bodyPr/>
          <a:lstStyle/>
          <a:p>
            <a:pPr algn="ctr"/>
            <a:r>
              <a:rPr lang="es-PE" dirty="0" smtClean="0">
                <a:solidFill>
                  <a:schemeClr val="accent5">
                    <a:lumMod val="75000"/>
                  </a:schemeClr>
                </a:solidFill>
                <a:latin typeface="Arial Black" panose="020B0A04020102020204" pitchFamily="34" charset="0"/>
              </a:rPr>
              <a:t>INSTITUCIONES INVOLUCRADAS</a:t>
            </a:r>
            <a:br>
              <a:rPr lang="es-PE" dirty="0" smtClean="0">
                <a:solidFill>
                  <a:schemeClr val="accent5">
                    <a:lumMod val="75000"/>
                  </a:schemeClr>
                </a:solidFill>
                <a:latin typeface="Arial Black" panose="020B0A04020102020204" pitchFamily="34" charset="0"/>
              </a:rPr>
            </a:br>
            <a:r>
              <a:rPr lang="es-PE" dirty="0" smtClean="0">
                <a:solidFill>
                  <a:schemeClr val="accent5">
                    <a:lumMod val="75000"/>
                  </a:schemeClr>
                </a:solidFill>
                <a:latin typeface="Arial Black" panose="020B0A04020102020204" pitchFamily="34" charset="0"/>
              </a:rPr>
              <a:t>ADMNISTRACIÓN DE JUSTICIA</a:t>
            </a:r>
            <a:endParaRPr lang="es-PE" dirty="0">
              <a:solidFill>
                <a:schemeClr val="accent5">
                  <a:lumMod val="75000"/>
                </a:schemeClr>
              </a:solidFill>
              <a:latin typeface="Arial Black" panose="020B0A04020102020204" pitchFamily="34" charset="0"/>
            </a:endParaRPr>
          </a:p>
        </p:txBody>
      </p:sp>
      <p:graphicFrame>
        <p:nvGraphicFramePr>
          <p:cNvPr id="4" name="Diagrama 3"/>
          <p:cNvGraphicFramePr/>
          <p:nvPr>
            <p:extLst>
              <p:ext uri="{D42A27DB-BD31-4B8C-83A1-F6EECF244321}">
                <p14:modId xmlns:p14="http://schemas.microsoft.com/office/powerpoint/2010/main" val="284299892"/>
              </p:ext>
            </p:extLst>
          </p:nvPr>
        </p:nvGraphicFramePr>
        <p:xfrm>
          <a:off x="0" y="1297858"/>
          <a:ext cx="12191999" cy="556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276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019" y="134528"/>
            <a:ext cx="11783961" cy="1163330"/>
          </a:xfrm>
        </p:spPr>
        <p:txBody>
          <a:bodyPr>
            <a:normAutofit fontScale="90000"/>
          </a:bodyPr>
          <a:lstStyle/>
          <a:p>
            <a:pPr algn="ctr"/>
            <a:r>
              <a:rPr lang="es-PE" dirty="0" smtClean="0">
                <a:solidFill>
                  <a:schemeClr val="accent5">
                    <a:lumMod val="75000"/>
                  </a:schemeClr>
                </a:solidFill>
                <a:latin typeface="Arial Black" panose="020B0A04020102020204" pitchFamily="34" charset="0"/>
              </a:rPr>
              <a:t>INSTITUCIONES INVOLUCRADAS</a:t>
            </a:r>
            <a:br>
              <a:rPr lang="es-PE" dirty="0" smtClean="0">
                <a:solidFill>
                  <a:schemeClr val="accent5">
                    <a:lumMod val="75000"/>
                  </a:schemeClr>
                </a:solidFill>
                <a:latin typeface="Arial Black" panose="020B0A04020102020204" pitchFamily="34" charset="0"/>
              </a:rPr>
            </a:br>
            <a:r>
              <a:rPr lang="es-PE" dirty="0" smtClean="0">
                <a:solidFill>
                  <a:schemeClr val="accent5">
                    <a:lumMod val="75000"/>
                  </a:schemeClr>
                </a:solidFill>
                <a:latin typeface="Arial Black" panose="020B0A04020102020204" pitchFamily="34" charset="0"/>
              </a:rPr>
              <a:t>PROTECCIÓN SOCIAL</a:t>
            </a:r>
            <a:endParaRPr lang="es-PE" dirty="0">
              <a:solidFill>
                <a:schemeClr val="accent5">
                  <a:lumMod val="75000"/>
                </a:schemeClr>
              </a:solidFill>
              <a:latin typeface="Arial Black" panose="020B0A04020102020204" pitchFamily="34" charset="0"/>
            </a:endParaRPr>
          </a:p>
        </p:txBody>
      </p:sp>
      <p:graphicFrame>
        <p:nvGraphicFramePr>
          <p:cNvPr id="4" name="Diagrama 3"/>
          <p:cNvGraphicFramePr/>
          <p:nvPr>
            <p:extLst>
              <p:ext uri="{D42A27DB-BD31-4B8C-83A1-F6EECF244321}">
                <p14:modId xmlns:p14="http://schemas.microsoft.com/office/powerpoint/2010/main" val="2822428112"/>
              </p:ext>
            </p:extLst>
          </p:nvPr>
        </p:nvGraphicFramePr>
        <p:xfrm>
          <a:off x="0" y="1297858"/>
          <a:ext cx="12191999" cy="556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95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690688"/>
          </a:xfrm>
        </p:spPr>
        <p:txBody>
          <a:bodyPr>
            <a:noAutofit/>
          </a:bodyPr>
          <a:lstStyle/>
          <a:p>
            <a:pPr algn="ctr"/>
            <a:r>
              <a:rPr lang="es-PE" sz="3600" b="1" dirty="0" smtClean="0">
                <a:solidFill>
                  <a:schemeClr val="accent5">
                    <a:lumMod val="75000"/>
                  </a:schemeClr>
                </a:solidFill>
                <a:latin typeface="Arial Black" panose="020B0A04020102020204" pitchFamily="34" charset="0"/>
              </a:rPr>
              <a:t>CONOCIMIENTO DEL CASO E INTERVENCIÓN DE LAS INSTITUCIONES INVOLUCRADAS</a:t>
            </a:r>
            <a:endParaRPr lang="es-PE" sz="3600" b="1" dirty="0">
              <a:solidFill>
                <a:schemeClr val="accent5">
                  <a:lumMod val="75000"/>
                </a:schemeClr>
              </a:solidFill>
              <a:latin typeface="Arial Black" panose="020B0A04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86773786"/>
              </p:ext>
            </p:extLst>
          </p:nvPr>
        </p:nvGraphicFramePr>
        <p:xfrm>
          <a:off x="150312" y="1690689"/>
          <a:ext cx="12041688" cy="448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702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113" y="-116113"/>
            <a:ext cx="11814629" cy="1806802"/>
          </a:xfrm>
        </p:spPr>
        <p:txBody>
          <a:bodyPr>
            <a:normAutofit fontScale="90000"/>
          </a:bodyPr>
          <a:lstStyle/>
          <a:p>
            <a:pPr algn="ctr"/>
            <a:r>
              <a:rPr lang="es-PE" b="1" dirty="0">
                <a:solidFill>
                  <a:schemeClr val="accent5">
                    <a:lumMod val="75000"/>
                  </a:schemeClr>
                </a:solidFill>
                <a:latin typeface="Arial Black" panose="020B0A04020102020204" pitchFamily="34" charset="0"/>
              </a:rPr>
              <a:t>PROCEDIMIENTO DE ATENCIÓN EN CASOS DE VIOLENCIA DE PAREJA DE ALTO RIESGO</a:t>
            </a:r>
            <a:endParaRPr lang="es-PE"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46377831"/>
              </p:ext>
            </p:extLst>
          </p:nvPr>
        </p:nvGraphicFramePr>
        <p:xfrm>
          <a:off x="261257" y="1538514"/>
          <a:ext cx="11930743" cy="5319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66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222" y="237067"/>
            <a:ext cx="11763022" cy="375210"/>
          </a:xfrm>
        </p:spPr>
        <p:txBody>
          <a:bodyPr>
            <a:normAutofit fontScale="90000"/>
          </a:bodyPr>
          <a:lstStyle/>
          <a:p>
            <a:pPr algn="ctr"/>
            <a:r>
              <a:rPr lang="es-PE" sz="4800" b="1" dirty="0" smtClean="0">
                <a:solidFill>
                  <a:schemeClr val="accent5">
                    <a:lumMod val="75000"/>
                  </a:schemeClr>
                </a:solidFill>
                <a:latin typeface="Arial Black" pitchFamily="34" charset="0"/>
              </a:rPr>
              <a:t>MARCO NORMATIVO </a:t>
            </a:r>
            <a:r>
              <a:rPr lang="es-PE" sz="4800" b="1" dirty="0">
                <a:solidFill>
                  <a:schemeClr val="accent5">
                    <a:lumMod val="75000"/>
                  </a:schemeClr>
                </a:solidFill>
                <a:latin typeface="Arial Black" pitchFamily="34" charset="0"/>
              </a:rPr>
              <a:t>NACIONAL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08538147"/>
              </p:ext>
            </p:extLst>
          </p:nvPr>
        </p:nvGraphicFramePr>
        <p:xfrm>
          <a:off x="174812" y="1275644"/>
          <a:ext cx="12017188" cy="5488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391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solidFill>
                  <a:schemeClr val="accent5">
                    <a:lumMod val="75000"/>
                  </a:schemeClr>
                </a:solidFill>
                <a:latin typeface="Arial Black" panose="020B0A04020102020204" pitchFamily="34" charset="0"/>
              </a:rPr>
              <a:t>¿Quien es la población beneficiaria?</a:t>
            </a:r>
            <a:endParaRPr lang="es-PE" dirty="0">
              <a:solidFill>
                <a:schemeClr val="accent5">
                  <a:lumMod val="75000"/>
                </a:schemeClr>
              </a:solidFill>
              <a:latin typeface="Arial Black" panose="020B0A04020102020204" pitchFamily="34" charset="0"/>
            </a:endParaRPr>
          </a:p>
        </p:txBody>
      </p:sp>
      <p:graphicFrame>
        <p:nvGraphicFramePr>
          <p:cNvPr id="4" name="Diagrama 3"/>
          <p:cNvGraphicFramePr/>
          <p:nvPr>
            <p:extLst>
              <p:ext uri="{D42A27DB-BD31-4B8C-83A1-F6EECF244321}">
                <p14:modId xmlns:p14="http://schemas.microsoft.com/office/powerpoint/2010/main" val="246388136"/>
              </p:ext>
            </p:extLst>
          </p:nvPr>
        </p:nvGraphicFramePr>
        <p:xfrm>
          <a:off x="1" y="2017486"/>
          <a:ext cx="12090400" cy="4528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736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320800"/>
          </a:xfrm>
        </p:spPr>
        <p:txBody>
          <a:bodyPr>
            <a:normAutofit fontScale="90000"/>
          </a:bodyPr>
          <a:lstStyle/>
          <a:p>
            <a:pPr algn="ctr"/>
            <a:r>
              <a:rPr lang="es-PE" b="1" dirty="0" smtClean="0">
                <a:solidFill>
                  <a:schemeClr val="accent5">
                    <a:lumMod val="75000"/>
                  </a:schemeClr>
                </a:solidFill>
                <a:latin typeface="Arial Black" panose="020B0A04020102020204" pitchFamily="34" charset="0"/>
              </a:rPr>
              <a:t/>
            </a:r>
            <a:br>
              <a:rPr lang="es-PE" b="1" dirty="0" smtClean="0">
                <a:solidFill>
                  <a:schemeClr val="accent5">
                    <a:lumMod val="75000"/>
                  </a:schemeClr>
                </a:solidFill>
                <a:latin typeface="Arial Black" panose="020B0A04020102020204" pitchFamily="34" charset="0"/>
              </a:rPr>
            </a:br>
            <a:r>
              <a:rPr lang="es-PE" b="1" dirty="0" smtClean="0">
                <a:solidFill>
                  <a:schemeClr val="accent5">
                    <a:lumMod val="75000"/>
                  </a:schemeClr>
                </a:solidFill>
                <a:latin typeface="Arial Black" panose="020B0A04020102020204" pitchFamily="34" charset="0"/>
              </a:rPr>
              <a:t>INTERVENCIÓN </a:t>
            </a:r>
            <a:r>
              <a:rPr lang="es-PE" b="1" dirty="0">
                <a:solidFill>
                  <a:schemeClr val="accent5">
                    <a:lumMod val="75000"/>
                  </a:schemeClr>
                </a:solidFill>
                <a:latin typeface="Arial Black" panose="020B0A04020102020204" pitchFamily="34" charset="0"/>
              </a:rPr>
              <a:t>DE LAS INSTITUCIONES INVOLUCRADAS</a:t>
            </a:r>
            <a:r>
              <a:rPr lang="es-PE" b="1" dirty="0"/>
              <a:t/>
            </a:r>
            <a:br>
              <a:rPr lang="es-PE" b="1" dirty="0"/>
            </a:br>
            <a:endParaRPr lang="es-PE"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4069253"/>
              </p:ext>
            </p:extLst>
          </p:nvPr>
        </p:nvGraphicFramePr>
        <p:xfrm>
          <a:off x="145143" y="1320801"/>
          <a:ext cx="12046857"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770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solidFill>
                  <a:schemeClr val="accent5">
                    <a:lumMod val="75000"/>
                  </a:schemeClr>
                </a:solidFill>
                <a:latin typeface="Arial Black" panose="020B0A04020102020204" pitchFamily="34" charset="0"/>
              </a:rPr>
              <a:t>FICHA DE VALORACIÓN DE RIESGO (FVR)</a:t>
            </a:r>
            <a:endParaRPr lang="es-PE" dirty="0">
              <a:solidFill>
                <a:schemeClr val="accent5">
                  <a:lumMod val="75000"/>
                </a:schemeClr>
              </a:solidFill>
              <a:latin typeface="Arial Black" panose="020B0A04020102020204" pitchFamily="34" charset="0"/>
            </a:endParaRPr>
          </a:p>
        </p:txBody>
      </p:sp>
      <p:sp>
        <p:nvSpPr>
          <p:cNvPr id="3" name="Marcador de contenido 2"/>
          <p:cNvSpPr>
            <a:spLocks noGrp="1"/>
          </p:cNvSpPr>
          <p:nvPr>
            <p:ph idx="1"/>
          </p:nvPr>
        </p:nvSpPr>
        <p:spPr>
          <a:xfrm>
            <a:off x="0" y="1825625"/>
            <a:ext cx="11960942" cy="4840646"/>
          </a:xfrm>
        </p:spPr>
        <p:txBody>
          <a:bodyPr anchor="ctr">
            <a:normAutofit/>
          </a:bodyPr>
          <a:lstStyle/>
          <a:p>
            <a:pPr algn="just">
              <a:lnSpc>
                <a:spcPct val="150000"/>
              </a:lnSpc>
            </a:pPr>
            <a:r>
              <a:rPr lang="es-PE" sz="4000" dirty="0" smtClean="0"/>
              <a:t>Permite incorporar </a:t>
            </a:r>
            <a:r>
              <a:rPr lang="es-PE" sz="4000" dirty="0"/>
              <a:t>el </a:t>
            </a:r>
            <a:r>
              <a:rPr lang="es-PE" sz="4000" b="1" dirty="0"/>
              <a:t>enfoque del riesgo </a:t>
            </a:r>
            <a:r>
              <a:rPr lang="es-PE" sz="4000" dirty="0"/>
              <a:t>en las instituciones con competencia en el tema de la violencia hacia la mujer, para detectar oportunamente casos de violencia a la pareja que podrían terminar en feminicidios</a:t>
            </a:r>
            <a:r>
              <a:rPr lang="es-PE" sz="3600" dirty="0" smtClean="0"/>
              <a:t>.</a:t>
            </a:r>
          </a:p>
        </p:txBody>
      </p:sp>
    </p:spTree>
    <p:extLst>
      <p:ext uri="{BB962C8B-B14F-4D97-AF65-F5344CB8AC3E}">
        <p14:creationId xmlns:p14="http://schemas.microsoft.com/office/powerpoint/2010/main" val="3322777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059543"/>
          </a:xfrm>
        </p:spPr>
        <p:txBody>
          <a:bodyPr>
            <a:normAutofit fontScale="90000"/>
          </a:bodyPr>
          <a:lstStyle/>
          <a:p>
            <a:r>
              <a:rPr lang="es-PE" dirty="0" smtClean="0">
                <a:solidFill>
                  <a:schemeClr val="accent5">
                    <a:lumMod val="75000"/>
                  </a:schemeClr>
                </a:solidFill>
                <a:latin typeface="Arial Black" panose="020B0A04020102020204" pitchFamily="34" charset="0"/>
              </a:rPr>
              <a:t/>
            </a:r>
            <a:br>
              <a:rPr lang="es-PE" dirty="0" smtClean="0">
                <a:solidFill>
                  <a:schemeClr val="accent5">
                    <a:lumMod val="75000"/>
                  </a:schemeClr>
                </a:solidFill>
                <a:latin typeface="Arial Black" panose="020B0A04020102020204" pitchFamily="34" charset="0"/>
              </a:rPr>
            </a:br>
            <a:r>
              <a:rPr lang="es-PE" dirty="0" smtClean="0">
                <a:solidFill>
                  <a:schemeClr val="accent5">
                    <a:lumMod val="75000"/>
                  </a:schemeClr>
                </a:solidFill>
                <a:latin typeface="Arial Black" panose="020B0A04020102020204" pitchFamily="34" charset="0"/>
              </a:rPr>
              <a:t>VÍCTIMA </a:t>
            </a:r>
            <a:r>
              <a:rPr lang="es-PE" dirty="0">
                <a:solidFill>
                  <a:schemeClr val="accent5">
                    <a:lumMod val="75000"/>
                  </a:schemeClr>
                </a:solidFill>
                <a:latin typeface="Arial Black" panose="020B0A04020102020204" pitchFamily="34" charset="0"/>
              </a:rPr>
              <a:t>ACUDA A UNA COMISARIA</a:t>
            </a:r>
            <a:br>
              <a:rPr lang="es-PE" dirty="0">
                <a:solidFill>
                  <a:schemeClr val="accent5">
                    <a:lumMod val="75000"/>
                  </a:schemeClr>
                </a:solidFill>
                <a:latin typeface="Arial Black" panose="020B0A04020102020204" pitchFamily="34" charset="0"/>
              </a:rPr>
            </a:br>
            <a:endParaRPr lang="es-PE"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46325465"/>
              </p:ext>
            </p:extLst>
          </p:nvPr>
        </p:nvGraphicFramePr>
        <p:xfrm>
          <a:off x="275771" y="841829"/>
          <a:ext cx="11684000" cy="5907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7767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6692" y="0"/>
            <a:ext cx="10515600" cy="1325563"/>
          </a:xfrm>
        </p:spPr>
        <p:txBody>
          <a:bodyPr>
            <a:normAutofit/>
          </a:bodyPr>
          <a:lstStyle/>
          <a:p>
            <a:pPr algn="ctr"/>
            <a:r>
              <a:rPr lang="es-PE" sz="3600" dirty="0" smtClean="0">
                <a:solidFill>
                  <a:schemeClr val="accent5">
                    <a:lumMod val="75000"/>
                  </a:schemeClr>
                </a:solidFill>
                <a:latin typeface="Arial Black" panose="020B0A04020102020204" pitchFamily="34" charset="0"/>
              </a:rPr>
              <a:t>VICTIMA ACUDA A UNA COMISARIA</a:t>
            </a:r>
            <a:br>
              <a:rPr lang="es-PE" sz="3600" dirty="0" smtClean="0">
                <a:solidFill>
                  <a:schemeClr val="accent5">
                    <a:lumMod val="75000"/>
                  </a:schemeClr>
                </a:solidFill>
                <a:latin typeface="Arial Black" panose="020B0A04020102020204" pitchFamily="34" charset="0"/>
              </a:rPr>
            </a:br>
            <a:endParaRPr lang="es-PE"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49725571"/>
              </p:ext>
            </p:extLst>
          </p:nvPr>
        </p:nvGraphicFramePr>
        <p:xfrm>
          <a:off x="0" y="1112108"/>
          <a:ext cx="11948984" cy="5622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937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52810033"/>
              </p:ext>
            </p:extLst>
          </p:nvPr>
        </p:nvGraphicFramePr>
        <p:xfrm>
          <a:off x="251459" y="125730"/>
          <a:ext cx="11796161" cy="6732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71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66679306"/>
              </p:ext>
            </p:extLst>
          </p:nvPr>
        </p:nvGraphicFramePr>
        <p:xfrm>
          <a:off x="1" y="1"/>
          <a:ext cx="1207970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1" y="0"/>
            <a:ext cx="7459579" cy="12227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800" b="1" dirty="0" smtClean="0">
                <a:solidFill>
                  <a:schemeClr val="accent5">
                    <a:lumMod val="75000"/>
                  </a:schemeClr>
                </a:solidFill>
                <a:latin typeface="Arial Black" panose="020B0A04020102020204" pitchFamily="34" charset="0"/>
              </a:rPr>
              <a:t>CUANDO LA VÍCTIMA ACUDA A LA FISCALIA</a:t>
            </a:r>
            <a:endParaRPr lang="es-PE" sz="4800" b="1"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2623466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44498909"/>
              </p:ext>
            </p:extLst>
          </p:nvPr>
        </p:nvGraphicFramePr>
        <p:xfrm>
          <a:off x="112296" y="-8021"/>
          <a:ext cx="1207970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1" y="0"/>
            <a:ext cx="7459579" cy="122270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800" b="1" dirty="0" smtClean="0">
                <a:solidFill>
                  <a:schemeClr val="accent5">
                    <a:lumMod val="75000"/>
                  </a:schemeClr>
                </a:solidFill>
                <a:latin typeface="Arial Black" panose="020B0A04020102020204" pitchFamily="34" charset="0"/>
              </a:rPr>
              <a:t>CUANDO LA VÍCTIMA ACUDA A LA FISCALIA PENAL</a:t>
            </a:r>
            <a:endParaRPr lang="es-PE" sz="4800" b="1"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413927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49054595"/>
              </p:ext>
            </p:extLst>
          </p:nvPr>
        </p:nvGraphicFramePr>
        <p:xfrm>
          <a:off x="139700" y="165100"/>
          <a:ext cx="11214100" cy="601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452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39269637"/>
              </p:ext>
            </p:extLst>
          </p:nvPr>
        </p:nvGraphicFramePr>
        <p:xfrm>
          <a:off x="342900" y="0"/>
          <a:ext cx="11620500" cy="617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1663700" y="228600"/>
            <a:ext cx="8534400" cy="8651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dirty="0" smtClean="0">
                <a:solidFill>
                  <a:schemeClr val="accent5">
                    <a:lumMod val="75000"/>
                  </a:schemeClr>
                </a:solidFill>
                <a:latin typeface="Arial Black" panose="020B0A04020102020204" pitchFamily="34" charset="0"/>
              </a:rPr>
              <a:t>GESTION DE RIESGO SEVERO</a:t>
            </a:r>
          </a:p>
          <a:p>
            <a:pPr algn="ctr"/>
            <a:r>
              <a:rPr lang="es-PE" sz="3100" dirty="0" smtClean="0">
                <a:solidFill>
                  <a:schemeClr val="accent5">
                    <a:lumMod val="75000"/>
                  </a:schemeClr>
                </a:solidFill>
                <a:latin typeface="Arial Black" panose="020B0A04020102020204" pitchFamily="34" charset="0"/>
              </a:rPr>
              <a:t>FISCAL DE FAMILIA/JUEZ DE FAMILIA, PENAL O MIXTO</a:t>
            </a:r>
            <a:endParaRPr lang="es-PE" sz="31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4814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5003" y="115910"/>
            <a:ext cx="11374729" cy="875764"/>
          </a:xfrm>
        </p:spPr>
        <p:txBody>
          <a:bodyPr>
            <a:normAutofit/>
          </a:bodyPr>
          <a:lstStyle/>
          <a:p>
            <a:pPr algn="ctr"/>
            <a:r>
              <a:rPr lang="es-PE" b="1" dirty="0">
                <a:solidFill>
                  <a:schemeClr val="accent5">
                    <a:lumMod val="75000"/>
                  </a:schemeClr>
                </a:solidFill>
                <a:latin typeface="Arial Black" pitchFamily="34" charset="0"/>
              </a:rPr>
              <a:t>PRINCIPIOS RECTORES </a:t>
            </a:r>
            <a:endParaRPr lang="es-PE" dirty="0">
              <a:solidFill>
                <a:schemeClr val="accent5">
                  <a:lumMod val="75000"/>
                </a:schemeClr>
              </a:solidFill>
              <a:latin typeface="Arial Black" pitchFamily="34" charset="0"/>
            </a:endParaRPr>
          </a:p>
        </p:txBody>
      </p:sp>
      <p:graphicFrame>
        <p:nvGraphicFramePr>
          <p:cNvPr id="4" name="Marcador de contenido 3"/>
          <p:cNvGraphicFramePr>
            <a:graphicFrameLocks noGrp="1"/>
          </p:cNvGraphicFramePr>
          <p:nvPr>
            <p:ph idx="1"/>
            <p:extLst/>
          </p:nvPr>
        </p:nvGraphicFramePr>
        <p:xfrm>
          <a:off x="115910" y="940158"/>
          <a:ext cx="11912958" cy="5866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Resultado de imagen para principio de igualdad y no discriminacio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132" y="991674"/>
            <a:ext cx="2515674" cy="1173857"/>
          </a:xfrm>
          <a:prstGeom prst="rect">
            <a:avLst/>
          </a:prstGeom>
          <a:noFill/>
          <a:ln>
            <a:noFill/>
          </a:ln>
        </p:spPr>
      </p:pic>
      <p:pic>
        <p:nvPicPr>
          <p:cNvPr id="6" name="Imagen 5" descr="Resultado de imagen para Principio de interés superior del niño"/>
          <p:cNvPicPr/>
          <p:nvPr/>
        </p:nvPicPr>
        <p:blipFill rotWithShape="1">
          <a:blip r:embed="rId8">
            <a:extLst>
              <a:ext uri="{28A0092B-C50C-407E-A947-70E740481C1C}">
                <a14:useLocalDpi xmlns:a14="http://schemas.microsoft.com/office/drawing/2010/main" val="0"/>
              </a:ext>
            </a:extLst>
          </a:blip>
          <a:srcRect t="-427" r="49833" b="55319"/>
          <a:stretch/>
        </p:blipFill>
        <p:spPr bwMode="auto">
          <a:xfrm>
            <a:off x="9236836" y="951742"/>
            <a:ext cx="2792032" cy="1213789"/>
          </a:xfrm>
          <a:prstGeom prst="rect">
            <a:avLst/>
          </a:prstGeom>
          <a:noFill/>
          <a:ln>
            <a:noFill/>
          </a:ln>
          <a:extLst>
            <a:ext uri="{53640926-AAD7-44D8-BBD7-CCE9431645EC}">
              <a14:shadowObscured xmlns:a14="http://schemas.microsoft.com/office/drawing/2010/main"/>
            </a:ext>
          </a:extLst>
        </p:spPr>
      </p:pic>
      <p:pic>
        <p:nvPicPr>
          <p:cNvPr id="8" name="Imagen 7" descr="Resultado de imagen para DISCRIMINACIÓ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99302" y="5254580"/>
            <a:ext cx="3176788" cy="1273422"/>
          </a:xfrm>
          <a:prstGeom prst="rect">
            <a:avLst/>
          </a:prstGeom>
          <a:noFill/>
          <a:ln>
            <a:noFill/>
          </a:ln>
        </p:spPr>
      </p:pic>
      <p:pic>
        <p:nvPicPr>
          <p:cNvPr id="9" name="Imagen 8" descr="Resultado de imagen para DISCRIMINACIÓN"/>
          <p:cNvPicPr/>
          <p:nvPr/>
        </p:nvPicPr>
        <p:blipFill>
          <a:blip r:embed="rId10">
            <a:extLst>
              <a:ext uri="{28A0092B-C50C-407E-A947-70E740481C1C}">
                <a14:useLocalDpi xmlns:a14="http://schemas.microsoft.com/office/drawing/2010/main" val="0"/>
              </a:ext>
            </a:extLst>
          </a:blip>
          <a:srcRect/>
          <a:stretch>
            <a:fillRect/>
          </a:stretch>
        </p:blipFill>
        <p:spPr bwMode="auto">
          <a:xfrm>
            <a:off x="9581882" y="2854185"/>
            <a:ext cx="2446986" cy="1176903"/>
          </a:xfrm>
          <a:prstGeom prst="rect">
            <a:avLst/>
          </a:prstGeom>
          <a:noFill/>
          <a:ln>
            <a:noFill/>
          </a:ln>
        </p:spPr>
      </p:pic>
      <p:pic>
        <p:nvPicPr>
          <p:cNvPr id="10" name="Imagen 9" descr="Imagen relacionada"/>
          <p:cNvPicPr/>
          <p:nvPr/>
        </p:nvPicPr>
        <p:blipFill>
          <a:blip r:embed="rId11">
            <a:extLst>
              <a:ext uri="{28A0092B-C50C-407E-A947-70E740481C1C}">
                <a14:useLocalDpi xmlns:a14="http://schemas.microsoft.com/office/drawing/2010/main" val="0"/>
              </a:ext>
            </a:extLst>
          </a:blip>
          <a:srcRect/>
          <a:stretch>
            <a:fillRect/>
          </a:stretch>
        </p:blipFill>
        <p:spPr bwMode="auto">
          <a:xfrm>
            <a:off x="163130" y="2954334"/>
            <a:ext cx="2374008" cy="1398726"/>
          </a:xfrm>
          <a:prstGeom prst="rect">
            <a:avLst/>
          </a:prstGeom>
          <a:noFill/>
          <a:ln>
            <a:noFill/>
          </a:ln>
        </p:spPr>
      </p:pic>
      <p:pic>
        <p:nvPicPr>
          <p:cNvPr id="11" name="Imagen 10" descr="Resultado de imagen para DISCRIMINACIÓN"/>
          <p:cNvPicPr/>
          <p:nvPr/>
        </p:nvPicPr>
        <p:blipFill>
          <a:blip r:embed="rId12">
            <a:extLst>
              <a:ext uri="{28A0092B-C50C-407E-A947-70E740481C1C}">
                <a14:useLocalDpi xmlns:a14="http://schemas.microsoft.com/office/drawing/2010/main" val="0"/>
              </a:ext>
            </a:extLst>
          </a:blip>
          <a:srcRect/>
          <a:stretch>
            <a:fillRect/>
          </a:stretch>
        </p:blipFill>
        <p:spPr bwMode="auto">
          <a:xfrm>
            <a:off x="115910" y="4758524"/>
            <a:ext cx="3438659" cy="1769478"/>
          </a:xfrm>
          <a:prstGeom prst="rect">
            <a:avLst/>
          </a:prstGeom>
          <a:noFill/>
          <a:ln>
            <a:noFill/>
          </a:ln>
        </p:spPr>
      </p:pic>
    </p:spTree>
    <p:extLst>
      <p:ext uri="{BB962C8B-B14F-4D97-AF65-F5344CB8AC3E}">
        <p14:creationId xmlns:p14="http://schemas.microsoft.com/office/powerpoint/2010/main" val="2481433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57183698"/>
              </p:ext>
            </p:extLst>
          </p:nvPr>
        </p:nvGraphicFramePr>
        <p:xfrm>
          <a:off x="199571" y="215900"/>
          <a:ext cx="11832772" cy="664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noGrp="1"/>
          </p:cNvSpPr>
          <p:nvPr>
            <p:ph type="title"/>
          </p:nvPr>
        </p:nvSpPr>
        <p:spPr>
          <a:xfrm>
            <a:off x="199571" y="27215"/>
            <a:ext cx="4749800" cy="1191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dirty="0" smtClean="0">
                <a:solidFill>
                  <a:schemeClr val="accent5">
                    <a:lumMod val="75000"/>
                  </a:schemeClr>
                </a:solidFill>
                <a:latin typeface="Arial Black" panose="020B0A04020102020204" pitchFamily="34" charset="0"/>
              </a:rPr>
              <a:t>GESTION DE RIESGO SEVERO</a:t>
            </a:r>
          </a:p>
          <a:p>
            <a:pPr algn="ctr"/>
            <a:r>
              <a:rPr lang="es-PE" sz="1600" dirty="0" smtClean="0">
                <a:solidFill>
                  <a:schemeClr val="accent5">
                    <a:lumMod val="75000"/>
                  </a:schemeClr>
                </a:solidFill>
                <a:latin typeface="Arial Black" panose="020B0A04020102020204" pitchFamily="34" charset="0"/>
              </a:rPr>
              <a:t>FISCAL DE FAMILIA/JUEZ DE FAMILIA, PENAL O MIXTO</a:t>
            </a:r>
            <a:endParaRPr lang="es-PE" sz="16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3876648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333323395"/>
              </p:ext>
            </p:extLst>
          </p:nvPr>
        </p:nvGraphicFramePr>
        <p:xfrm>
          <a:off x="228600" y="215900"/>
          <a:ext cx="11832772" cy="664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noGrp="1"/>
          </p:cNvSpPr>
          <p:nvPr>
            <p:ph type="title"/>
          </p:nvPr>
        </p:nvSpPr>
        <p:spPr>
          <a:xfrm>
            <a:off x="0" y="0"/>
            <a:ext cx="4749800" cy="1191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dirty="0" smtClean="0">
                <a:solidFill>
                  <a:schemeClr val="accent5">
                    <a:lumMod val="75000"/>
                  </a:schemeClr>
                </a:solidFill>
                <a:latin typeface="Arial Black" panose="020B0A04020102020204" pitchFamily="34" charset="0"/>
              </a:rPr>
              <a:t>GESTION DE RIESGO MODERADO</a:t>
            </a:r>
            <a:br>
              <a:rPr lang="es-PE" sz="2000" dirty="0" smtClean="0">
                <a:solidFill>
                  <a:schemeClr val="accent5">
                    <a:lumMod val="75000"/>
                  </a:schemeClr>
                </a:solidFill>
                <a:latin typeface="Arial Black" panose="020B0A04020102020204" pitchFamily="34" charset="0"/>
              </a:rPr>
            </a:br>
            <a:r>
              <a:rPr lang="es-PE" sz="1600" dirty="0" smtClean="0">
                <a:solidFill>
                  <a:schemeClr val="accent5">
                    <a:lumMod val="75000"/>
                  </a:schemeClr>
                </a:solidFill>
                <a:latin typeface="Arial Black" panose="020B0A04020102020204" pitchFamily="34" charset="0"/>
              </a:rPr>
              <a:t>FISCAL DE FAMILIA/JUEZ DE FAMILIA, PENAL O MIXTO</a:t>
            </a:r>
            <a:endParaRPr lang="es-PE" sz="16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4084697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683496265"/>
              </p:ext>
            </p:extLst>
          </p:nvPr>
        </p:nvGraphicFramePr>
        <p:xfrm>
          <a:off x="228600" y="-145143"/>
          <a:ext cx="11832772" cy="7003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noGrp="1"/>
          </p:cNvSpPr>
          <p:nvPr>
            <p:ph type="title"/>
          </p:nvPr>
        </p:nvSpPr>
        <p:spPr>
          <a:xfrm>
            <a:off x="199570" y="27214"/>
            <a:ext cx="5896429" cy="1380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dirty="0" smtClean="0">
                <a:solidFill>
                  <a:schemeClr val="accent5">
                    <a:lumMod val="75000"/>
                  </a:schemeClr>
                </a:solidFill>
                <a:latin typeface="Arial Black" panose="020B0A04020102020204" pitchFamily="34" charset="0"/>
              </a:rPr>
              <a:t>GESTION DE RIESGO LEVE</a:t>
            </a:r>
            <a:br>
              <a:rPr lang="es-PE" sz="2000" dirty="0" smtClean="0">
                <a:solidFill>
                  <a:schemeClr val="accent5">
                    <a:lumMod val="75000"/>
                  </a:schemeClr>
                </a:solidFill>
                <a:latin typeface="Arial Black" panose="020B0A04020102020204" pitchFamily="34" charset="0"/>
              </a:rPr>
            </a:br>
            <a:r>
              <a:rPr lang="es-PE" sz="1600" dirty="0" smtClean="0">
                <a:solidFill>
                  <a:schemeClr val="accent5">
                    <a:lumMod val="75000"/>
                  </a:schemeClr>
                </a:solidFill>
                <a:latin typeface="Arial Black" panose="020B0A04020102020204" pitchFamily="34" charset="0"/>
              </a:rPr>
              <a:t>FISCAL DE FAMILIA/JUEZ DE FAMILIA, PENAL O MIXTO</a:t>
            </a:r>
            <a:endParaRPr lang="es-PE" sz="16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596907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61514218"/>
              </p:ext>
            </p:extLst>
          </p:nvPr>
        </p:nvGraphicFramePr>
        <p:xfrm>
          <a:off x="116115" y="112939"/>
          <a:ext cx="11945256" cy="6418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847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225014353"/>
              </p:ext>
            </p:extLst>
          </p:nvPr>
        </p:nvGraphicFramePr>
        <p:xfrm>
          <a:off x="0" y="899886"/>
          <a:ext cx="12192001" cy="595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0" y="60785"/>
            <a:ext cx="12192000" cy="998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600" dirty="0" smtClean="0">
                <a:solidFill>
                  <a:schemeClr val="accent5">
                    <a:lumMod val="75000"/>
                  </a:schemeClr>
                </a:solidFill>
                <a:latin typeface="Arial Black" panose="020B0A04020102020204" pitchFamily="34" charset="0"/>
              </a:rPr>
              <a:t>ACTUACIÓN A NIVEL JUDICIAL JUEZ PENAL</a:t>
            </a:r>
            <a:endParaRPr lang="es-PE" sz="36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4167649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19648014"/>
              </p:ext>
            </p:extLst>
          </p:nvPr>
        </p:nvGraphicFramePr>
        <p:xfrm>
          <a:off x="0" y="899886"/>
          <a:ext cx="12192001" cy="595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0" y="60785"/>
            <a:ext cx="12192000" cy="998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600" dirty="0" smtClean="0">
                <a:solidFill>
                  <a:schemeClr val="accent5">
                    <a:lumMod val="75000"/>
                  </a:schemeClr>
                </a:solidFill>
                <a:latin typeface="Arial Black" panose="020B0A04020102020204" pitchFamily="34" charset="0"/>
              </a:rPr>
              <a:t>CASOS DE FALTAS –JUEZ DE PAZ LETRADO</a:t>
            </a:r>
          </a:p>
        </p:txBody>
      </p:sp>
    </p:spTree>
    <p:extLst>
      <p:ext uri="{BB962C8B-B14F-4D97-AF65-F5344CB8AC3E}">
        <p14:creationId xmlns:p14="http://schemas.microsoft.com/office/powerpoint/2010/main" val="2658474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4128"/>
            <a:ext cx="8937523" cy="1919752"/>
          </a:xfrm>
        </p:spPr>
        <p:txBody>
          <a:bodyPr anchor="t">
            <a:noAutofit/>
          </a:bodyPr>
          <a:lstStyle/>
          <a:p>
            <a:pPr algn="ctr"/>
            <a:endParaRPr lang="es-PE" sz="3200" dirty="0">
              <a:solidFill>
                <a:schemeClr val="accent5">
                  <a:lumMod val="75000"/>
                </a:schemeClr>
              </a:solidFill>
              <a:latin typeface="Arial Black" panose="020B0A04020102020204" pitchFamily="34" charset="0"/>
            </a:endParaRPr>
          </a:p>
        </p:txBody>
      </p:sp>
      <p:pic>
        <p:nvPicPr>
          <p:cNvPr id="5" name="Imagen 4" descr="Resultado de imagen para imagen del trabajo policial en feminicidio"/>
          <p:cNvPicPr/>
          <p:nvPr/>
        </p:nvPicPr>
        <p:blipFill>
          <a:blip r:embed="rId2">
            <a:extLst>
              <a:ext uri="{28A0092B-C50C-407E-A947-70E740481C1C}">
                <a14:useLocalDpi xmlns:a14="http://schemas.microsoft.com/office/drawing/2010/main" val="0"/>
              </a:ext>
            </a:extLst>
          </a:blip>
          <a:srcRect/>
          <a:stretch>
            <a:fillRect/>
          </a:stretch>
        </p:blipFill>
        <p:spPr bwMode="auto">
          <a:xfrm>
            <a:off x="8937523" y="0"/>
            <a:ext cx="3254477" cy="1825624"/>
          </a:xfrm>
          <a:prstGeom prst="rect">
            <a:avLst/>
          </a:prstGeom>
          <a:noFill/>
          <a:ln>
            <a:noFill/>
          </a:ln>
        </p:spPr>
      </p:pic>
      <p:sp>
        <p:nvSpPr>
          <p:cNvPr id="3" name="Marcador de contenido 2"/>
          <p:cNvSpPr>
            <a:spLocks noGrp="1"/>
          </p:cNvSpPr>
          <p:nvPr>
            <p:ph idx="1"/>
          </p:nvPr>
        </p:nvSpPr>
        <p:spPr/>
        <p:txBody>
          <a:bodyPr anchor="ctr">
            <a:normAutofit/>
          </a:bodyPr>
          <a:lstStyle/>
          <a:p>
            <a:pPr marL="0" indent="0" algn="ctr">
              <a:buNone/>
            </a:pPr>
            <a:r>
              <a:rPr lang="es-PE" sz="6000" dirty="0">
                <a:solidFill>
                  <a:schemeClr val="accent5">
                    <a:lumMod val="75000"/>
                  </a:schemeClr>
                </a:solidFill>
                <a:latin typeface="Arial Black" panose="020B0A04020102020204" pitchFamily="34" charset="0"/>
              </a:rPr>
              <a:t>PROCEDIMIENTO DE ATENCIÓN EN CASO DE </a:t>
            </a:r>
            <a:r>
              <a:rPr lang="es-PE" sz="6000" dirty="0" smtClean="0">
                <a:solidFill>
                  <a:schemeClr val="accent5">
                    <a:lumMod val="75000"/>
                  </a:schemeClr>
                </a:solidFill>
                <a:latin typeface="Arial Black" panose="020B0A04020102020204" pitchFamily="34" charset="0"/>
              </a:rPr>
              <a:t>FEMINICIDIO</a:t>
            </a:r>
          </a:p>
          <a:p>
            <a:pPr marL="0" indent="0" algn="ctr">
              <a:buNone/>
            </a:pPr>
            <a:endParaRPr lang="es-PE" sz="6000" dirty="0"/>
          </a:p>
        </p:txBody>
      </p:sp>
      <p:pic>
        <p:nvPicPr>
          <p:cNvPr id="6" name="Imagen 5" descr="Resultado de imagen para imagen del trabajo policial en feminicidio"/>
          <p:cNvPicPr/>
          <p:nvPr/>
        </p:nvPicPr>
        <p:blipFill>
          <a:blip r:embed="rId2">
            <a:extLst>
              <a:ext uri="{28A0092B-C50C-407E-A947-70E740481C1C}">
                <a14:useLocalDpi xmlns:a14="http://schemas.microsoft.com/office/drawing/2010/main" val="0"/>
              </a:ext>
            </a:extLst>
          </a:blip>
          <a:srcRect/>
          <a:stretch>
            <a:fillRect/>
          </a:stretch>
        </p:blipFill>
        <p:spPr bwMode="auto">
          <a:xfrm>
            <a:off x="9089923" y="152400"/>
            <a:ext cx="3254477" cy="1825624"/>
          </a:xfrm>
          <a:prstGeom prst="rect">
            <a:avLst/>
          </a:prstGeom>
          <a:noFill/>
          <a:ln>
            <a:noFill/>
          </a:ln>
        </p:spPr>
      </p:pic>
    </p:spTree>
    <p:extLst>
      <p:ext uri="{BB962C8B-B14F-4D97-AF65-F5344CB8AC3E}">
        <p14:creationId xmlns:p14="http://schemas.microsoft.com/office/powerpoint/2010/main" val="2023491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a:solidFill>
                  <a:schemeClr val="accent5">
                    <a:lumMod val="75000"/>
                  </a:schemeClr>
                </a:solidFill>
                <a:latin typeface="Arial Black" panose="020B0A04020102020204" pitchFamily="34" charset="0"/>
              </a:rPr>
              <a:t>EL FEMINICIDIO</a:t>
            </a:r>
            <a:endParaRPr lang="es-PE" dirty="0">
              <a:solidFill>
                <a:schemeClr val="accent5">
                  <a:lumMod val="75000"/>
                </a:schemeClr>
              </a:solidFill>
            </a:endParaRPr>
          </a:p>
        </p:txBody>
      </p:sp>
      <p:sp>
        <p:nvSpPr>
          <p:cNvPr id="3" name="Marcador de contenido 2"/>
          <p:cNvSpPr>
            <a:spLocks noGrp="1"/>
          </p:cNvSpPr>
          <p:nvPr>
            <p:ph idx="1"/>
          </p:nvPr>
        </p:nvSpPr>
        <p:spPr/>
        <p:txBody>
          <a:bodyPr anchor="ctr">
            <a:normAutofit/>
          </a:bodyPr>
          <a:lstStyle/>
          <a:p>
            <a:pPr algn="just"/>
            <a:r>
              <a:rPr lang="es-PE" sz="4000" dirty="0"/>
              <a:t>De otro lado, la CIDH, en el Caso Gonzáles y otras de fecha 16 de noviembre de 2009, reconoce expresamente la existencia del delito de feminicidio y la define como: “para los efectos del caso se utilizaría la expresión homicidio por razones de género, también conocida como feminicidio”</a:t>
            </a:r>
          </a:p>
        </p:txBody>
      </p:sp>
    </p:spTree>
    <p:extLst>
      <p:ext uri="{BB962C8B-B14F-4D97-AF65-F5344CB8AC3E}">
        <p14:creationId xmlns:p14="http://schemas.microsoft.com/office/powerpoint/2010/main" val="3098191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a:solidFill>
                  <a:schemeClr val="accent5">
                    <a:lumMod val="75000"/>
                  </a:schemeClr>
                </a:solidFill>
                <a:latin typeface="Arial Black" panose="020B0A04020102020204" pitchFamily="34" charset="0"/>
              </a:rPr>
              <a:t>EL FEMINICIDIO</a:t>
            </a:r>
            <a:endParaRPr lang="es-PE" dirty="0"/>
          </a:p>
        </p:txBody>
      </p:sp>
      <p:sp>
        <p:nvSpPr>
          <p:cNvPr id="3" name="Marcador de contenido 2"/>
          <p:cNvSpPr>
            <a:spLocks noGrp="1"/>
          </p:cNvSpPr>
          <p:nvPr>
            <p:ph idx="1"/>
          </p:nvPr>
        </p:nvSpPr>
        <p:spPr>
          <a:xfrm>
            <a:off x="471948" y="1825624"/>
            <a:ext cx="11562736" cy="5032376"/>
          </a:xfrm>
        </p:spPr>
        <p:txBody>
          <a:bodyPr anchor="ctr">
            <a:noAutofit/>
          </a:bodyPr>
          <a:lstStyle/>
          <a:p>
            <a:pPr algn="just">
              <a:lnSpc>
                <a:spcPct val="100000"/>
              </a:lnSpc>
            </a:pPr>
            <a:r>
              <a:rPr lang="es-PE" sz="3600" dirty="0"/>
              <a:t>Doctrinariamente, </a:t>
            </a:r>
            <a:r>
              <a:rPr lang="es-PE" sz="3600" dirty="0" smtClean="0"/>
              <a:t>se define </a:t>
            </a:r>
            <a:r>
              <a:rPr lang="es-PE" sz="3600" dirty="0"/>
              <a:t>como: “el asesinato de mujeres como resultado extremo de la violencia de género, que ocurre tanto en el ámbito privado como público y comprende aquellas muertes de mujeres a manos de sus parejas o ex parejas o familiares, las asesinadas por sus acosadores, agresores sexuales y/o violadores, así como aquellas que trataron de evitar la muerte de otra mujer y quedaron atrapadas en la acción </a:t>
            </a:r>
            <a:r>
              <a:rPr lang="es-PE" sz="3600" dirty="0" err="1" smtClean="0"/>
              <a:t>femicida</a:t>
            </a:r>
            <a:r>
              <a:rPr lang="es-PE" sz="3600" dirty="0" smtClean="0"/>
              <a:t>».</a:t>
            </a:r>
            <a:endParaRPr lang="es-PE" sz="3600" dirty="0"/>
          </a:p>
        </p:txBody>
      </p:sp>
    </p:spTree>
    <p:extLst>
      <p:ext uri="{BB962C8B-B14F-4D97-AF65-F5344CB8AC3E}">
        <p14:creationId xmlns:p14="http://schemas.microsoft.com/office/powerpoint/2010/main" val="3277134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a:solidFill>
                  <a:schemeClr val="accent5">
                    <a:lumMod val="75000"/>
                  </a:schemeClr>
                </a:solidFill>
                <a:latin typeface="Arial Black" panose="020B0A04020102020204" pitchFamily="34" charset="0"/>
              </a:rPr>
              <a:t>EL FEMINICIDIO</a:t>
            </a:r>
          </a:p>
        </p:txBody>
      </p:sp>
      <p:sp>
        <p:nvSpPr>
          <p:cNvPr id="3" name="Marcador de contenido 2"/>
          <p:cNvSpPr>
            <a:spLocks noGrp="1"/>
          </p:cNvSpPr>
          <p:nvPr>
            <p:ph idx="1"/>
          </p:nvPr>
        </p:nvSpPr>
        <p:spPr/>
        <p:txBody>
          <a:bodyPr anchor="ctr">
            <a:normAutofit/>
          </a:bodyPr>
          <a:lstStyle/>
          <a:p>
            <a:pPr algn="just"/>
            <a:r>
              <a:rPr lang="es-PE" sz="4000" dirty="0"/>
              <a:t>La Ley N° 30068, que incorpora al Código Penal el </a:t>
            </a:r>
            <a:r>
              <a:rPr lang="es-PE" sz="4000" b="1" u="sng" dirty="0"/>
              <a:t>artículo 108 B</a:t>
            </a:r>
            <a:r>
              <a:rPr lang="es-PE" sz="4000" dirty="0"/>
              <a:t>, </a:t>
            </a:r>
            <a:r>
              <a:rPr lang="es-PE" sz="4000" b="1" dirty="0"/>
              <a:t>lo define como el homicidio de una mujer por su condición de tal, es decir, por el hecho de ser mujer. </a:t>
            </a:r>
            <a:r>
              <a:rPr lang="es-PE" sz="4000" dirty="0"/>
              <a:t>Es el acto último y más grave de violencia contra las mujeres producto del fracaso de los intentos de someterlas y controlarlas.</a:t>
            </a:r>
          </a:p>
        </p:txBody>
      </p:sp>
    </p:spTree>
    <p:extLst>
      <p:ext uri="{BB962C8B-B14F-4D97-AF65-F5344CB8AC3E}">
        <p14:creationId xmlns:p14="http://schemas.microsoft.com/office/powerpoint/2010/main" val="147152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3336" y="365126"/>
            <a:ext cx="11070464" cy="806852"/>
          </a:xfrm>
          <a:ln w="38100">
            <a:solidFill>
              <a:srgbClr val="FF0000"/>
            </a:solidFill>
          </a:ln>
        </p:spPr>
        <p:txBody>
          <a:bodyPr>
            <a:normAutofit/>
          </a:bodyPr>
          <a:lstStyle/>
          <a:p>
            <a:pPr algn="ctr"/>
            <a:r>
              <a:rPr lang="es-PE" sz="4800" b="1" dirty="0" smtClean="0">
                <a:solidFill>
                  <a:schemeClr val="accent5">
                    <a:lumMod val="75000"/>
                  </a:schemeClr>
                </a:solidFill>
                <a:latin typeface="Arial Black" pitchFamily="34" charset="0"/>
              </a:rPr>
              <a:t>SUJETOS QUE PROTEGE LA LEY</a:t>
            </a:r>
            <a:endParaRPr lang="es-PE" sz="4800" dirty="0">
              <a:solidFill>
                <a:schemeClr val="accent5">
                  <a:lumMod val="75000"/>
                </a:schemeClr>
              </a:solidFill>
              <a:latin typeface="Arial Black" pitchFamily="34" charset="0"/>
            </a:endParaRPr>
          </a:p>
        </p:txBody>
      </p:sp>
      <p:pic>
        <p:nvPicPr>
          <p:cNvPr id="4" name="4 Imagen"/>
          <p:cNvPicPr>
            <a:picLocks noGrp="1"/>
          </p:cNvPicPr>
          <p:nvPr>
            <p:ph idx="1"/>
          </p:nvPr>
        </p:nvPicPr>
        <p:blipFill>
          <a:blip r:embed="rId2"/>
          <a:srcRect l="5467" t="50353" r="53439" b="17411"/>
          <a:stretch>
            <a:fillRect/>
          </a:stretch>
        </p:blipFill>
        <p:spPr bwMode="auto">
          <a:xfrm>
            <a:off x="0" y="1262130"/>
            <a:ext cx="12191999" cy="559587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2273368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solidFill>
                  <a:schemeClr val="accent5">
                    <a:lumMod val="75000"/>
                  </a:schemeClr>
                </a:solidFill>
                <a:latin typeface="Arial Black" panose="020B0A04020102020204" pitchFamily="34" charset="0"/>
              </a:rPr>
              <a:t>CIRCUNSTANCIAS AGRAVANTES</a:t>
            </a:r>
            <a:endParaRPr lang="es-PE" dirty="0">
              <a:solidFill>
                <a:schemeClr val="accent5">
                  <a:lumMod val="75000"/>
                </a:schemeClr>
              </a:solidFill>
              <a:latin typeface="Arial Black" panose="020B0A04020102020204" pitchFamily="34" charset="0"/>
            </a:endParaRPr>
          </a:p>
        </p:txBody>
      </p:sp>
      <p:sp>
        <p:nvSpPr>
          <p:cNvPr id="3" name="Marcador de contenido 2"/>
          <p:cNvSpPr>
            <a:spLocks noGrp="1"/>
          </p:cNvSpPr>
          <p:nvPr>
            <p:ph idx="1"/>
          </p:nvPr>
        </p:nvSpPr>
        <p:spPr>
          <a:xfrm>
            <a:off x="0" y="1327356"/>
            <a:ext cx="12049432" cy="5368412"/>
          </a:xfrm>
        </p:spPr>
        <p:txBody>
          <a:bodyPr anchor="ctr">
            <a:noAutofit/>
          </a:bodyPr>
          <a:lstStyle/>
          <a:p>
            <a:pPr marL="0" indent="0" algn="just">
              <a:buNone/>
            </a:pPr>
            <a:r>
              <a:rPr lang="es-PE" sz="3200" dirty="0"/>
              <a:t>El Decreto Legislativo N° 1323, Decreto Legislativo que fortalece la Lucha contra el Feminicidio, la Violencia Familiar y la Violencia de Género, agrega al </a:t>
            </a:r>
            <a:r>
              <a:rPr lang="es-PE" sz="3200" b="1" dirty="0"/>
              <a:t>artículo 108-B</a:t>
            </a:r>
            <a:r>
              <a:rPr lang="es-PE" sz="3200" dirty="0"/>
              <a:t>, ya referido, tres circunstancias agravantes: </a:t>
            </a:r>
            <a:endParaRPr lang="es-PE" sz="4000" dirty="0" smtClean="0"/>
          </a:p>
          <a:p>
            <a:pPr marL="457200" lvl="1" indent="0" algn="just">
              <a:buNone/>
            </a:pPr>
            <a:r>
              <a:rPr lang="es-PE" sz="3600" dirty="0" smtClean="0"/>
              <a:t>i</a:t>
            </a:r>
            <a:r>
              <a:rPr lang="es-PE" sz="3600" dirty="0"/>
              <a:t>) si la víctima era </a:t>
            </a:r>
            <a:r>
              <a:rPr lang="es-PE" sz="3600" b="1" dirty="0"/>
              <a:t>menor de edad </a:t>
            </a:r>
            <a:r>
              <a:rPr lang="es-PE" sz="3600" dirty="0"/>
              <a:t>o adulta mayor y, </a:t>
            </a:r>
            <a:endParaRPr lang="es-PE" sz="3600" dirty="0" smtClean="0"/>
          </a:p>
          <a:p>
            <a:pPr marL="457200" lvl="1" indent="0" algn="just">
              <a:buNone/>
            </a:pPr>
            <a:r>
              <a:rPr lang="es-PE" sz="3600" dirty="0" smtClean="0"/>
              <a:t>ii</a:t>
            </a:r>
            <a:r>
              <a:rPr lang="es-PE" sz="3600" dirty="0"/>
              <a:t>) si la víctima </a:t>
            </a:r>
            <a:r>
              <a:rPr lang="es-PE" sz="3600" b="1" dirty="0"/>
              <a:t>fue sometida para fines de trata de personas </a:t>
            </a:r>
            <a:r>
              <a:rPr lang="es-PE" sz="3600" dirty="0"/>
              <a:t>o cualquier tipo de explotación humana y </a:t>
            </a:r>
            <a:endParaRPr lang="es-PE" sz="3600" dirty="0" smtClean="0"/>
          </a:p>
          <a:p>
            <a:pPr marL="457200" lvl="1" indent="0" algn="just">
              <a:buNone/>
            </a:pPr>
            <a:r>
              <a:rPr lang="es-PE" sz="3600" dirty="0" smtClean="0"/>
              <a:t>iii</a:t>
            </a:r>
            <a:r>
              <a:rPr lang="es-PE" sz="3600" dirty="0"/>
              <a:t>) cuando se </a:t>
            </a:r>
            <a:r>
              <a:rPr lang="es-PE" sz="3600" b="1" dirty="0"/>
              <a:t>comete a sabiendas de la presencia de las hijas </a:t>
            </a:r>
            <a:r>
              <a:rPr lang="es-PE" sz="3600" dirty="0"/>
              <a:t>o hijos de la víctima o de niños, niñas o adolecentes que se encuentren bajo su cuidado</a:t>
            </a:r>
          </a:p>
        </p:txBody>
      </p:sp>
    </p:spTree>
    <p:extLst>
      <p:ext uri="{BB962C8B-B14F-4D97-AF65-F5344CB8AC3E}">
        <p14:creationId xmlns:p14="http://schemas.microsoft.com/office/powerpoint/2010/main" val="7884189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a:solidFill>
                  <a:schemeClr val="accent5">
                    <a:lumMod val="75000"/>
                  </a:schemeClr>
                </a:solidFill>
                <a:latin typeface="Arial Black" panose="020B0A04020102020204" pitchFamily="34" charset="0"/>
              </a:rPr>
              <a:t>TIPOS DE FEMINICIDIO</a:t>
            </a:r>
          </a:p>
        </p:txBody>
      </p:sp>
      <p:graphicFrame>
        <p:nvGraphicFramePr>
          <p:cNvPr id="4" name="Marcador de contenido 3"/>
          <p:cNvGraphicFramePr>
            <a:graphicFrameLocks noGrp="1"/>
          </p:cNvGraphicFramePr>
          <p:nvPr>
            <p:ph idx="1"/>
            <p:extLst/>
          </p:nvPr>
        </p:nvGraphicFramePr>
        <p:xfrm>
          <a:off x="191729" y="1377244"/>
          <a:ext cx="12000271" cy="548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7175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a:solidFill>
                  <a:schemeClr val="accent5">
                    <a:lumMod val="75000"/>
                  </a:schemeClr>
                </a:solidFill>
                <a:latin typeface="Arial Black" panose="020B0A04020102020204" pitchFamily="34" charset="0"/>
              </a:rPr>
              <a:t>TENTATIVA DE FEMINICIDIO. </a:t>
            </a:r>
          </a:p>
        </p:txBody>
      </p:sp>
      <p:sp>
        <p:nvSpPr>
          <p:cNvPr id="3" name="Marcador de contenido 2"/>
          <p:cNvSpPr>
            <a:spLocks noGrp="1"/>
          </p:cNvSpPr>
          <p:nvPr>
            <p:ph idx="1"/>
          </p:nvPr>
        </p:nvSpPr>
        <p:spPr>
          <a:xfrm>
            <a:off x="280219" y="1401097"/>
            <a:ext cx="11911781" cy="5338916"/>
          </a:xfrm>
        </p:spPr>
        <p:txBody>
          <a:bodyPr anchor="ctr">
            <a:noAutofit/>
          </a:bodyPr>
          <a:lstStyle/>
          <a:p>
            <a:pPr algn="just">
              <a:lnSpc>
                <a:spcPct val="100000"/>
              </a:lnSpc>
            </a:pPr>
            <a:r>
              <a:rPr lang="es-PE" sz="3600" dirty="0"/>
              <a:t>El </a:t>
            </a:r>
            <a:r>
              <a:rPr lang="es-PE" sz="3600" u="sng" dirty="0"/>
              <a:t>artículo 16° del Código Pe</a:t>
            </a:r>
            <a:r>
              <a:rPr lang="es-PE" sz="3600" dirty="0"/>
              <a:t>nal señala que “</a:t>
            </a:r>
            <a:r>
              <a:rPr lang="es-PE" sz="3600" b="1" dirty="0"/>
              <a:t>en la tentativa el agente comienza la ejecución de un delito, que decidió cometer, sin consumarlo</a:t>
            </a:r>
            <a:r>
              <a:rPr lang="es-PE" sz="3600" dirty="0"/>
              <a:t>. </a:t>
            </a:r>
            <a:endParaRPr lang="es-PE" sz="3600" dirty="0" smtClean="0"/>
          </a:p>
          <a:p>
            <a:pPr algn="just">
              <a:lnSpc>
                <a:spcPct val="100000"/>
              </a:lnSpc>
            </a:pPr>
            <a:endParaRPr lang="es-PE" sz="3600" dirty="0"/>
          </a:p>
          <a:p>
            <a:pPr algn="just">
              <a:lnSpc>
                <a:spcPct val="100000"/>
              </a:lnSpc>
            </a:pPr>
            <a:r>
              <a:rPr lang="es-PE" sz="3600" dirty="0"/>
              <a:t>Sobre la tentativa de feminicidio el autor Salinas </a:t>
            </a:r>
            <a:r>
              <a:rPr lang="es-PE" sz="3600" dirty="0" err="1"/>
              <a:t>Siccha</a:t>
            </a:r>
            <a:r>
              <a:rPr lang="es-PE" sz="3600" dirty="0"/>
              <a:t> señala que existe tentativa cuando </a:t>
            </a:r>
            <a:r>
              <a:rPr lang="es-PE" sz="3600" b="1" dirty="0"/>
              <a:t>el agente comienza la ejecución de un delito que decidió cometer, sin </a:t>
            </a:r>
            <a:r>
              <a:rPr lang="es-PE" sz="3600" b="1" dirty="0" smtClean="0"/>
              <a:t>consumarlo</a:t>
            </a:r>
            <a:r>
              <a:rPr lang="es-PE" sz="3600" dirty="0" smtClean="0"/>
              <a:t>. </a:t>
            </a:r>
          </a:p>
        </p:txBody>
      </p:sp>
    </p:spTree>
    <p:extLst>
      <p:ext uri="{BB962C8B-B14F-4D97-AF65-F5344CB8AC3E}">
        <p14:creationId xmlns:p14="http://schemas.microsoft.com/office/powerpoint/2010/main" val="3115743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normAutofit/>
          </a:bodyPr>
          <a:lstStyle/>
          <a:p>
            <a:pPr algn="ctr"/>
            <a:r>
              <a:rPr lang="es-PE" sz="4000" dirty="0" smtClean="0">
                <a:solidFill>
                  <a:schemeClr val="accent5">
                    <a:lumMod val="75000"/>
                  </a:schemeClr>
                </a:solidFill>
                <a:latin typeface="Arial Black" panose="020B0A04020102020204" pitchFamily="34" charset="0"/>
              </a:rPr>
              <a:t>DETERMINAR LA TENTATIVA DEL FEMINICIDIO</a:t>
            </a:r>
            <a:endParaRPr lang="es-PE" sz="4000" dirty="0">
              <a:solidFill>
                <a:schemeClr val="accent5">
                  <a:lumMod val="75000"/>
                </a:schemeClr>
              </a:solidFill>
              <a:latin typeface="Arial Black" panose="020B0A04020102020204" pitchFamily="34" charset="0"/>
            </a:endParaRPr>
          </a:p>
        </p:txBody>
      </p:sp>
      <p:graphicFrame>
        <p:nvGraphicFramePr>
          <p:cNvPr id="4" name="Marcador de contenido 3"/>
          <p:cNvGraphicFramePr>
            <a:graphicFrameLocks noGrp="1"/>
          </p:cNvGraphicFramePr>
          <p:nvPr>
            <p:ph idx="1"/>
            <p:extLst/>
          </p:nvPr>
        </p:nvGraphicFramePr>
        <p:xfrm>
          <a:off x="147484" y="1091381"/>
          <a:ext cx="12044516" cy="566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384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4128"/>
            <a:ext cx="8937523" cy="1919752"/>
          </a:xfrm>
        </p:spPr>
        <p:txBody>
          <a:bodyPr anchor="t">
            <a:noAutofit/>
          </a:bodyPr>
          <a:lstStyle/>
          <a:p>
            <a:pPr algn="ctr"/>
            <a:r>
              <a:rPr lang="es-PE" sz="3200" smtClean="0">
                <a:solidFill>
                  <a:schemeClr val="accent5">
                    <a:lumMod val="75000"/>
                  </a:schemeClr>
                </a:solidFill>
                <a:latin typeface="Arial Black" panose="020B0A04020102020204" pitchFamily="34" charset="0"/>
              </a:rPr>
              <a:t/>
            </a:r>
            <a:br>
              <a:rPr lang="es-PE" sz="3200" smtClean="0">
                <a:solidFill>
                  <a:schemeClr val="accent5">
                    <a:lumMod val="75000"/>
                  </a:schemeClr>
                </a:solidFill>
                <a:latin typeface="Arial Black" panose="020B0A04020102020204" pitchFamily="34" charset="0"/>
              </a:rPr>
            </a:br>
            <a:r>
              <a:rPr lang="es-PE" sz="3200" smtClean="0">
                <a:solidFill>
                  <a:schemeClr val="accent5">
                    <a:lumMod val="75000"/>
                  </a:schemeClr>
                </a:solidFill>
                <a:latin typeface="Arial Black" panose="020B0A04020102020204" pitchFamily="34" charset="0"/>
              </a:rPr>
              <a:t>PROCEDIMIENTO </a:t>
            </a:r>
            <a:r>
              <a:rPr lang="es-PE" sz="3200" dirty="0">
                <a:solidFill>
                  <a:schemeClr val="accent5">
                    <a:lumMod val="75000"/>
                  </a:schemeClr>
                </a:solidFill>
                <a:latin typeface="Arial Black" panose="020B0A04020102020204" pitchFamily="34" charset="0"/>
              </a:rPr>
              <a:t>DE ATENCIÓN EN CASO DE FEMINICIDIO </a:t>
            </a:r>
            <a:r>
              <a:rPr lang="es-PE" sz="3200" dirty="0" smtClean="0">
                <a:solidFill>
                  <a:schemeClr val="accent5">
                    <a:lumMod val="75000"/>
                  </a:schemeClr>
                </a:solidFill>
                <a:latin typeface="Arial Black" panose="020B0A04020102020204" pitchFamily="34" charset="0"/>
              </a:rPr>
              <a:t/>
            </a:r>
            <a:br>
              <a:rPr lang="es-PE" sz="3200" dirty="0" smtClean="0">
                <a:solidFill>
                  <a:schemeClr val="accent5">
                    <a:lumMod val="75000"/>
                  </a:schemeClr>
                </a:solidFill>
                <a:latin typeface="Arial Black" panose="020B0A04020102020204" pitchFamily="34" charset="0"/>
              </a:rPr>
            </a:br>
            <a:r>
              <a:rPr lang="es-PE" sz="3200" smtClean="0">
                <a:solidFill>
                  <a:schemeClr val="accent5">
                    <a:lumMod val="75000"/>
                  </a:schemeClr>
                </a:solidFill>
                <a:latin typeface="Arial Black" panose="020B0A04020102020204" pitchFamily="34" charset="0"/>
              </a:rPr>
              <a:t>DEL POLICIA </a:t>
            </a:r>
            <a:r>
              <a:rPr lang="es-PE" sz="3200" dirty="0"/>
              <a:t/>
            </a:r>
            <a:br>
              <a:rPr lang="es-PE" sz="3200" dirty="0"/>
            </a:br>
            <a:endParaRPr lang="es-PE" sz="3200" dirty="0">
              <a:solidFill>
                <a:schemeClr val="accent5">
                  <a:lumMod val="75000"/>
                </a:schemeClr>
              </a:solidFill>
              <a:latin typeface="Arial Black" panose="020B0A04020102020204" pitchFamily="34" charset="0"/>
            </a:endParaRPr>
          </a:p>
        </p:txBody>
      </p:sp>
      <p:graphicFrame>
        <p:nvGraphicFramePr>
          <p:cNvPr id="4" name="Marcador de contenido 3"/>
          <p:cNvGraphicFramePr>
            <a:graphicFrameLocks noGrp="1"/>
          </p:cNvGraphicFramePr>
          <p:nvPr>
            <p:ph idx="1"/>
            <p:extLst/>
          </p:nvPr>
        </p:nvGraphicFramePr>
        <p:xfrm>
          <a:off x="94129" y="1825624"/>
          <a:ext cx="12097871"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Resultado de imagen para imagen del trabajo policial en feminicidio"/>
          <p:cNvPicPr/>
          <p:nvPr/>
        </p:nvPicPr>
        <p:blipFill>
          <a:blip r:embed="rId7">
            <a:extLst>
              <a:ext uri="{28A0092B-C50C-407E-A947-70E740481C1C}">
                <a14:useLocalDpi xmlns:a14="http://schemas.microsoft.com/office/drawing/2010/main" val="0"/>
              </a:ext>
            </a:extLst>
          </a:blip>
          <a:srcRect/>
          <a:stretch>
            <a:fillRect/>
          </a:stretch>
        </p:blipFill>
        <p:spPr bwMode="auto">
          <a:xfrm>
            <a:off x="8937523" y="0"/>
            <a:ext cx="3254477" cy="1825624"/>
          </a:xfrm>
          <a:prstGeom prst="rect">
            <a:avLst/>
          </a:prstGeom>
          <a:noFill/>
          <a:ln>
            <a:noFill/>
          </a:ln>
        </p:spPr>
      </p:pic>
    </p:spTree>
    <p:extLst>
      <p:ext uri="{BB962C8B-B14F-4D97-AF65-F5344CB8AC3E}">
        <p14:creationId xmlns:p14="http://schemas.microsoft.com/office/powerpoint/2010/main" val="7601398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4128"/>
            <a:ext cx="12034684" cy="1804942"/>
          </a:xfrm>
        </p:spPr>
        <p:txBody>
          <a:bodyPr anchor="t">
            <a:normAutofit/>
          </a:bodyPr>
          <a:lstStyle/>
          <a:p>
            <a:pPr algn="ctr"/>
            <a:r>
              <a:rPr lang="es-PE" sz="4000" dirty="0">
                <a:solidFill>
                  <a:schemeClr val="accent5">
                    <a:lumMod val="75000"/>
                  </a:schemeClr>
                </a:solidFill>
                <a:latin typeface="Arial Black" panose="020B0A04020102020204" pitchFamily="34" charset="0"/>
              </a:rPr>
              <a:t>PROCEDIMIENTO DE ATENCION EN CASO DE FEMINICIDIO DEL FISCAL PROVINCIAL PENAL O MIXTO </a:t>
            </a:r>
          </a:p>
        </p:txBody>
      </p:sp>
      <p:graphicFrame>
        <p:nvGraphicFramePr>
          <p:cNvPr id="4" name="Marcador de contenido 3"/>
          <p:cNvGraphicFramePr>
            <a:graphicFrameLocks noGrp="1"/>
          </p:cNvGraphicFramePr>
          <p:nvPr>
            <p:ph idx="1"/>
            <p:extLst/>
          </p:nvPr>
        </p:nvGraphicFramePr>
        <p:xfrm>
          <a:off x="94129" y="1825624"/>
          <a:ext cx="12097871"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1664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sz="4000" dirty="0" smtClean="0">
                <a:solidFill>
                  <a:schemeClr val="accent5">
                    <a:lumMod val="75000"/>
                  </a:schemeClr>
                </a:solidFill>
                <a:latin typeface="Arial Black" panose="020B0A04020102020204" pitchFamily="34" charset="0"/>
              </a:rPr>
              <a:t>DURANTE LA INVESTIGACIÓN</a:t>
            </a:r>
            <a:r>
              <a:rPr lang="es-PE" sz="2400" dirty="0" smtClean="0">
                <a:solidFill>
                  <a:schemeClr val="accent5">
                    <a:lumMod val="75000"/>
                  </a:schemeClr>
                </a:solidFill>
                <a:latin typeface="Arial Black" panose="020B0A04020102020204" pitchFamily="34" charset="0"/>
              </a:rPr>
              <a:t/>
            </a:r>
            <a:br>
              <a:rPr lang="es-PE" sz="2400" dirty="0" smtClean="0">
                <a:solidFill>
                  <a:schemeClr val="accent5">
                    <a:lumMod val="75000"/>
                  </a:schemeClr>
                </a:solidFill>
                <a:latin typeface="Arial Black" panose="020B0A04020102020204" pitchFamily="34" charset="0"/>
              </a:rPr>
            </a:br>
            <a:r>
              <a:rPr lang="es-PE" sz="2800" b="1" dirty="0" smtClean="0">
                <a:solidFill>
                  <a:srgbClr val="0070C0"/>
                </a:solidFill>
              </a:rPr>
              <a:t>Directiva N° 005-2009-MP-FN</a:t>
            </a:r>
            <a:r>
              <a:rPr lang="es-PE" b="1" dirty="0" smtClean="0">
                <a:solidFill>
                  <a:srgbClr val="0070C0"/>
                </a:solidFill>
              </a:rPr>
              <a:t> </a:t>
            </a:r>
            <a:endParaRPr lang="es-PE" b="1" dirty="0">
              <a:solidFill>
                <a:srgbClr val="0070C0"/>
              </a:solidFill>
            </a:endParaRPr>
          </a:p>
        </p:txBody>
      </p:sp>
      <p:sp>
        <p:nvSpPr>
          <p:cNvPr id="3" name="Marcador de contenido 2"/>
          <p:cNvSpPr>
            <a:spLocks noGrp="1"/>
          </p:cNvSpPr>
          <p:nvPr>
            <p:ph idx="1"/>
          </p:nvPr>
        </p:nvSpPr>
        <p:spPr/>
        <p:txBody>
          <a:bodyPr/>
          <a:lstStyle/>
          <a:p>
            <a:pPr marL="0" indent="0">
              <a:buNone/>
            </a:pPr>
            <a:r>
              <a:rPr lang="es-PE" dirty="0" smtClean="0"/>
              <a:t>El fiscal de Familia o Mixto de Turno</a:t>
            </a:r>
            <a:endParaRPr lang="es-PE" dirty="0"/>
          </a:p>
        </p:txBody>
      </p:sp>
      <p:graphicFrame>
        <p:nvGraphicFramePr>
          <p:cNvPr id="4" name="Diagrama 3"/>
          <p:cNvGraphicFramePr/>
          <p:nvPr>
            <p:extLst/>
          </p:nvPr>
        </p:nvGraphicFramePr>
        <p:xfrm>
          <a:off x="1" y="2447365"/>
          <a:ext cx="12192000" cy="4249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366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sz="4000" dirty="0" smtClean="0">
                <a:solidFill>
                  <a:schemeClr val="accent5">
                    <a:lumMod val="75000"/>
                  </a:schemeClr>
                </a:solidFill>
                <a:latin typeface="Arial Black" panose="020B0A04020102020204" pitchFamily="34" charset="0"/>
              </a:rPr>
              <a:t>COMPETENCIA TERRITORIAL</a:t>
            </a:r>
            <a:br>
              <a:rPr lang="es-PE" sz="4000" dirty="0" smtClean="0">
                <a:solidFill>
                  <a:schemeClr val="accent5">
                    <a:lumMod val="75000"/>
                  </a:schemeClr>
                </a:solidFill>
                <a:latin typeface="Arial Black" panose="020B0A04020102020204" pitchFamily="34" charset="0"/>
              </a:rPr>
            </a:br>
            <a:r>
              <a:rPr lang="es-PE" sz="3200" b="1" dirty="0" smtClean="0">
                <a:solidFill>
                  <a:srgbClr val="0070C0"/>
                </a:solidFill>
              </a:rPr>
              <a:t>Directiva N° 005-2009-MP-FN</a:t>
            </a:r>
            <a:endParaRPr lang="es-PE" dirty="0">
              <a:solidFill>
                <a:schemeClr val="accent5">
                  <a:lumMod val="75000"/>
                </a:schemeClr>
              </a:solidFill>
              <a:latin typeface="Arial Black" panose="020B0A04020102020204" pitchFamily="34" charset="0"/>
            </a:endParaRPr>
          </a:p>
        </p:txBody>
      </p:sp>
      <p:sp>
        <p:nvSpPr>
          <p:cNvPr id="3" name="Marcador de contenido 2"/>
          <p:cNvSpPr>
            <a:spLocks noGrp="1"/>
          </p:cNvSpPr>
          <p:nvPr>
            <p:ph idx="1"/>
          </p:nvPr>
        </p:nvSpPr>
        <p:spPr>
          <a:xfrm>
            <a:off x="1" y="1506071"/>
            <a:ext cx="12192000" cy="5351929"/>
          </a:xfrm>
        </p:spPr>
        <p:txBody>
          <a:bodyPr/>
          <a:lstStyle/>
          <a:p>
            <a:pPr marL="0" indent="0">
              <a:buNone/>
            </a:pPr>
            <a:r>
              <a:rPr lang="es-PE" dirty="0" smtClean="0"/>
              <a:t>Articulo 2:</a:t>
            </a:r>
          </a:p>
          <a:p>
            <a:pPr marL="0" indent="0">
              <a:buNone/>
            </a:pPr>
            <a:r>
              <a:rPr lang="es-PE" dirty="0" smtClean="0"/>
              <a:t>La competencia territorial es facultativa para la presunta victima, pudiendo recurrir ante el Fiscal del lugar</a:t>
            </a:r>
            <a:endParaRPr lang="es-PE" dirty="0"/>
          </a:p>
        </p:txBody>
      </p:sp>
      <p:graphicFrame>
        <p:nvGraphicFramePr>
          <p:cNvPr id="4" name="Diagrama 3"/>
          <p:cNvGraphicFramePr/>
          <p:nvPr>
            <p:extLst/>
          </p:nvPr>
        </p:nvGraphicFramePr>
        <p:xfrm>
          <a:off x="0" y="3025588"/>
          <a:ext cx="11887200" cy="3832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4938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smtClean="0">
                <a:solidFill>
                  <a:schemeClr val="accent5">
                    <a:lumMod val="75000"/>
                  </a:schemeClr>
                </a:solidFill>
                <a:latin typeface="Arial Black" panose="020B0A04020102020204" pitchFamily="34" charset="0"/>
              </a:rPr>
              <a:t>EL FISCAL DE FAMILIA EN CASO DE FEMINICIDIO</a:t>
            </a:r>
            <a:endParaRPr lang="es-PE" sz="4000" dirty="0">
              <a:solidFill>
                <a:schemeClr val="accent5">
                  <a:lumMod val="75000"/>
                </a:schemeClr>
              </a:solidFill>
              <a:latin typeface="Arial Black" panose="020B0A04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42726671"/>
              </p:ext>
            </p:extLst>
          </p:nvPr>
        </p:nvGraphicFramePr>
        <p:xfrm>
          <a:off x="188687" y="1825624"/>
          <a:ext cx="11756570" cy="4894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164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PE" sz="4000" b="1" dirty="0" smtClean="0">
                <a:solidFill>
                  <a:schemeClr val="accent5">
                    <a:lumMod val="75000"/>
                  </a:schemeClr>
                </a:solidFill>
                <a:latin typeface="Arial Black" panose="020B0A04020102020204" pitchFamily="34" charset="0"/>
              </a:rPr>
              <a:t>PROGRAMA DE PROTECCIÓN Y ASISTENCIA A VÍCTIMAS Y TESTIGOS</a:t>
            </a:r>
            <a:endParaRPr lang="es-PE" b="1" dirty="0">
              <a:solidFill>
                <a:schemeClr val="accent5">
                  <a:lumMod val="75000"/>
                </a:schemeClr>
              </a:solidFill>
              <a:latin typeface="Arial Black" panose="020B0A04020102020204" pitchFamily="34" charset="0"/>
            </a:endParaRPr>
          </a:p>
        </p:txBody>
      </p:sp>
      <p:sp>
        <p:nvSpPr>
          <p:cNvPr id="3" name="Marcador de contenido 2"/>
          <p:cNvSpPr>
            <a:spLocks noGrp="1"/>
          </p:cNvSpPr>
          <p:nvPr>
            <p:ph idx="1"/>
          </p:nvPr>
        </p:nvSpPr>
        <p:spPr/>
        <p:txBody>
          <a:bodyPr anchor="ctr">
            <a:normAutofit/>
          </a:bodyPr>
          <a:lstStyle/>
          <a:p>
            <a:pPr marL="0" indent="0" algn="just">
              <a:buNone/>
            </a:pPr>
            <a:r>
              <a:rPr lang="es-PE" sz="3600" dirty="0" smtClean="0"/>
              <a:t>Los/as </a:t>
            </a:r>
            <a:r>
              <a:rPr lang="es-PE" sz="3600" dirty="0"/>
              <a:t>fiscales realizan la evaluación del riesgo de la(s) presunta(s) víctima(s) indirecta(s), y de acuerdo al nivel de riesgo que se presente, dispondrán la incorporación de aquella al Programa de Protección y Asistencia a Víctimas y Testigos del Ministerio Público, llevándose a cabo el procedimiento de asistencia integral (legal, social y psicológica) y de supervisión de la(s) medida(s) de protección que se hubieran otorgado a su favor. </a:t>
            </a:r>
          </a:p>
        </p:txBody>
      </p:sp>
    </p:spTree>
    <p:extLst>
      <p:ext uri="{BB962C8B-B14F-4D97-AF65-F5344CB8AC3E}">
        <p14:creationId xmlns:p14="http://schemas.microsoft.com/office/powerpoint/2010/main" val="284971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65125"/>
            <a:ext cx="10676466" cy="1325563"/>
          </a:xfrm>
        </p:spPr>
        <p:txBody>
          <a:bodyPr>
            <a:normAutofit fontScale="90000"/>
          </a:bodyPr>
          <a:lstStyle/>
          <a:p>
            <a:pPr algn="ctr"/>
            <a:r>
              <a:rPr lang="es-PE" b="1" dirty="0">
                <a:solidFill>
                  <a:schemeClr val="accent5">
                    <a:lumMod val="75000"/>
                  </a:schemeClr>
                </a:solidFill>
                <a:latin typeface="Arial Black" pitchFamily="34" charset="0"/>
              </a:rPr>
              <a:t>DEFINICIÓN DE VIOLENCIA FAMILIAR</a:t>
            </a:r>
            <a:r>
              <a:rPr lang="es-PE" b="1" dirty="0">
                <a:solidFill>
                  <a:srgbClr val="0070C0"/>
                </a:solidFill>
              </a:rPr>
              <a:t/>
            </a:r>
            <a:br>
              <a:rPr lang="es-PE" b="1" dirty="0">
                <a:solidFill>
                  <a:srgbClr val="0070C0"/>
                </a:solidFill>
              </a:rPr>
            </a:br>
            <a:endParaRPr lang="es-PE" dirty="0">
              <a:solidFill>
                <a:srgbClr val="0070C0"/>
              </a:solidFill>
            </a:endParaRPr>
          </a:p>
        </p:txBody>
      </p:sp>
      <p:sp>
        <p:nvSpPr>
          <p:cNvPr id="3" name="Marcador de contenido 2"/>
          <p:cNvSpPr>
            <a:spLocks noGrp="1"/>
          </p:cNvSpPr>
          <p:nvPr>
            <p:ph idx="1"/>
          </p:nvPr>
        </p:nvSpPr>
        <p:spPr>
          <a:xfrm>
            <a:off x="677334" y="1686911"/>
            <a:ext cx="11156078" cy="4354452"/>
          </a:xfrm>
        </p:spPr>
        <p:txBody>
          <a:bodyPr anchor="ctr">
            <a:noAutofit/>
          </a:bodyPr>
          <a:lstStyle/>
          <a:p>
            <a:pPr marL="0" indent="0" algn="just">
              <a:lnSpc>
                <a:spcPct val="250000"/>
              </a:lnSpc>
              <a:buNone/>
            </a:pPr>
            <a:r>
              <a:rPr lang="es-PE" sz="2400" u="sng" dirty="0"/>
              <a:t>Artículo 2</a:t>
            </a:r>
            <a:r>
              <a:rPr lang="es-PE" sz="2400" dirty="0"/>
              <a:t>.- A los efectos de la presente Ley, se entenderá por violencia familiar, cualquier </a:t>
            </a:r>
            <a:r>
              <a:rPr lang="es-PE" sz="2400" b="1" dirty="0"/>
              <a:t>acción u omisión que cause daño físico o psicológico, maltrato sin lesión, inclusive la amenaza o coacción graves y/o reiteradas, así como la violencia </a:t>
            </a:r>
            <a:r>
              <a:rPr lang="es-PE" sz="2400" b="1" dirty="0" smtClean="0"/>
              <a:t>sexual</a:t>
            </a:r>
            <a:r>
              <a:rPr lang="es-PE" sz="2400" dirty="0" smtClean="0"/>
              <a:t>.</a:t>
            </a:r>
            <a:endParaRPr lang="es-PE" sz="2400" dirty="0"/>
          </a:p>
          <a:p>
            <a:pPr>
              <a:lnSpc>
                <a:spcPct val="250000"/>
              </a:lnSpc>
            </a:pPr>
            <a:endParaRPr lang="es-PE" dirty="0"/>
          </a:p>
        </p:txBody>
      </p:sp>
    </p:spTree>
    <p:extLst>
      <p:ext uri="{BB962C8B-B14F-4D97-AF65-F5344CB8AC3E}">
        <p14:creationId xmlns:p14="http://schemas.microsoft.com/office/powerpoint/2010/main" val="5248924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44967" y="267629"/>
          <a:ext cx="11876048" cy="651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8189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44967" y="267629"/>
          <a:ext cx="11876048" cy="651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9415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211873" y="75489"/>
          <a:ext cx="11797990" cy="657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11031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211873" y="362092"/>
          <a:ext cx="11797990" cy="605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87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211873" y="362092"/>
          <a:ext cx="11797990" cy="605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2277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300251" y="259306"/>
          <a:ext cx="11559653" cy="6598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25877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46505791"/>
              </p:ext>
            </p:extLst>
          </p:nvPr>
        </p:nvGraphicFramePr>
        <p:xfrm>
          <a:off x="136478" y="368490"/>
          <a:ext cx="11217322" cy="633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3563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a:solidFill>
                  <a:schemeClr val="accent5">
                    <a:lumMod val="75000"/>
                  </a:schemeClr>
                </a:solidFill>
                <a:latin typeface="Arial Black" panose="020B0A04020102020204" pitchFamily="34" charset="0"/>
              </a:rPr>
              <a:t>ACTUACIÓN A NIVEL JUDICIAL JUEZ/A DE FAMILIA</a:t>
            </a:r>
          </a:p>
        </p:txBody>
      </p:sp>
      <p:graphicFrame>
        <p:nvGraphicFramePr>
          <p:cNvPr id="4" name="Marcador de contenido 3"/>
          <p:cNvGraphicFramePr>
            <a:graphicFrameLocks noGrp="1"/>
          </p:cNvGraphicFramePr>
          <p:nvPr>
            <p:ph idx="1"/>
            <p:extLst/>
          </p:nvPr>
        </p:nvGraphicFramePr>
        <p:xfrm>
          <a:off x="250723" y="1386348"/>
          <a:ext cx="11941277" cy="5471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1889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0785"/>
            <a:ext cx="12192000" cy="1325563"/>
          </a:xfrm>
        </p:spPr>
        <p:txBody>
          <a:bodyPr>
            <a:normAutofit/>
          </a:bodyPr>
          <a:lstStyle/>
          <a:p>
            <a:pPr algn="ctr"/>
            <a:r>
              <a:rPr lang="es-PE" sz="4000" dirty="0">
                <a:solidFill>
                  <a:schemeClr val="accent5">
                    <a:lumMod val="75000"/>
                  </a:schemeClr>
                </a:solidFill>
                <a:latin typeface="Arial Black" panose="020B0A04020102020204" pitchFamily="34" charset="0"/>
              </a:rPr>
              <a:t>ACTUACIÓN A NIVEL JUDICIAL </a:t>
            </a:r>
            <a:r>
              <a:rPr lang="es-PE" sz="4000" dirty="0" smtClean="0">
                <a:solidFill>
                  <a:schemeClr val="accent5">
                    <a:lumMod val="75000"/>
                  </a:schemeClr>
                </a:solidFill>
                <a:latin typeface="Arial Black" panose="020B0A04020102020204" pitchFamily="34" charset="0"/>
              </a:rPr>
              <a:t>JUEZ PENAL</a:t>
            </a:r>
            <a:endParaRPr lang="es-PE" sz="4000" dirty="0">
              <a:solidFill>
                <a:schemeClr val="accent5">
                  <a:lumMod val="75000"/>
                </a:schemeClr>
              </a:solidFill>
              <a:latin typeface="Arial Black" panose="020B0A04020102020204" pitchFamily="34" charset="0"/>
            </a:endParaRPr>
          </a:p>
        </p:txBody>
      </p:sp>
      <p:graphicFrame>
        <p:nvGraphicFramePr>
          <p:cNvPr id="4" name="Marcador de contenido 3"/>
          <p:cNvGraphicFramePr>
            <a:graphicFrameLocks noGrp="1"/>
          </p:cNvGraphicFramePr>
          <p:nvPr>
            <p:ph idx="1"/>
            <p:extLst/>
          </p:nvPr>
        </p:nvGraphicFramePr>
        <p:xfrm>
          <a:off x="250723" y="1386348"/>
          <a:ext cx="11941277" cy="5471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7452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srcRect l="13819" t="35182" r="40219" b="38289"/>
          <a:stretch/>
        </p:blipFill>
        <p:spPr bwMode="auto">
          <a:xfrm>
            <a:off x="420914" y="609600"/>
            <a:ext cx="11292115" cy="5965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822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PE" sz="4800" b="1" dirty="0" smtClean="0">
                <a:solidFill>
                  <a:schemeClr val="accent5">
                    <a:lumMod val="75000"/>
                  </a:schemeClr>
                </a:solidFill>
                <a:latin typeface="Arial Black" pitchFamily="34" charset="0"/>
              </a:rPr>
              <a:t>TRÁMITE DEL PROCESO DE VIOLENCIA </a:t>
            </a:r>
            <a:endParaRPr lang="es-PE" sz="4800" b="1" dirty="0">
              <a:solidFill>
                <a:schemeClr val="accent5">
                  <a:lumMod val="75000"/>
                </a:schemeClr>
              </a:solidFill>
              <a:latin typeface="Arial Black" panose="020B0A04020102020204" pitchFamily="34" charset="0"/>
            </a:endParaRPr>
          </a:p>
        </p:txBody>
      </p:sp>
      <p:sp>
        <p:nvSpPr>
          <p:cNvPr id="3" name="Marcador de texto 2"/>
          <p:cNvSpPr>
            <a:spLocks noGrp="1"/>
          </p:cNvSpPr>
          <p:nvPr>
            <p:ph type="body" idx="1"/>
          </p:nvPr>
        </p:nvSpPr>
        <p:spPr/>
        <p:txBody>
          <a:bodyPr>
            <a:normAutofit/>
          </a:bodyPr>
          <a:lstStyle/>
          <a:p>
            <a:pPr algn="ctr"/>
            <a:r>
              <a:rPr lang="es-PE" sz="2800" dirty="0" smtClean="0"/>
              <a:t>PROCESO TUTELAR</a:t>
            </a:r>
            <a:endParaRPr lang="es-PE" sz="2800" dirty="0"/>
          </a:p>
        </p:txBody>
      </p:sp>
      <p:sp>
        <p:nvSpPr>
          <p:cNvPr id="4" name="Marcador de contenido 3"/>
          <p:cNvSpPr>
            <a:spLocks noGrp="1"/>
          </p:cNvSpPr>
          <p:nvPr>
            <p:ph sz="half" idx="2"/>
          </p:nvPr>
        </p:nvSpPr>
        <p:spPr/>
        <p:txBody>
          <a:bodyPr anchor="ctr"/>
          <a:lstStyle/>
          <a:p>
            <a:r>
              <a:rPr lang="es-PE" dirty="0" smtClean="0"/>
              <a:t>Denuncia ante PNP o Juzgado de Familia</a:t>
            </a:r>
          </a:p>
          <a:p>
            <a:r>
              <a:rPr lang="es-PE" dirty="0" smtClean="0"/>
              <a:t>Citación </a:t>
            </a:r>
          </a:p>
          <a:p>
            <a:r>
              <a:rPr lang="es-PE" dirty="0" smtClean="0"/>
              <a:t>Audiencia oral </a:t>
            </a:r>
          </a:p>
          <a:p>
            <a:r>
              <a:rPr lang="es-PE" dirty="0" smtClean="0"/>
              <a:t>Medida </a:t>
            </a:r>
            <a:r>
              <a:rPr lang="es-PE" dirty="0"/>
              <a:t>de </a:t>
            </a:r>
            <a:r>
              <a:rPr lang="es-PE" dirty="0" smtClean="0"/>
              <a:t>Protección ante un riesgo o daño</a:t>
            </a:r>
            <a:endParaRPr lang="es-PE" dirty="0"/>
          </a:p>
          <a:p>
            <a:endParaRPr lang="es-PE" dirty="0"/>
          </a:p>
        </p:txBody>
      </p:sp>
      <p:sp>
        <p:nvSpPr>
          <p:cNvPr id="5" name="Marcador de texto 4"/>
          <p:cNvSpPr>
            <a:spLocks noGrp="1"/>
          </p:cNvSpPr>
          <p:nvPr>
            <p:ph type="body" sz="quarter" idx="3"/>
          </p:nvPr>
        </p:nvSpPr>
        <p:spPr/>
        <p:txBody>
          <a:bodyPr>
            <a:normAutofit/>
          </a:bodyPr>
          <a:lstStyle/>
          <a:p>
            <a:pPr algn="ctr"/>
            <a:r>
              <a:rPr lang="es-PE" sz="2800" dirty="0" smtClean="0"/>
              <a:t>PROCESO PENAL</a:t>
            </a:r>
            <a:endParaRPr lang="es-PE" sz="2800" dirty="0"/>
          </a:p>
        </p:txBody>
      </p:sp>
      <p:sp>
        <p:nvSpPr>
          <p:cNvPr id="6" name="Marcador de contenido 5"/>
          <p:cNvSpPr>
            <a:spLocks noGrp="1"/>
          </p:cNvSpPr>
          <p:nvPr>
            <p:ph sz="quarter" idx="4"/>
          </p:nvPr>
        </p:nvSpPr>
        <p:spPr/>
        <p:txBody>
          <a:bodyPr anchor="ctr"/>
          <a:lstStyle/>
          <a:p>
            <a:r>
              <a:rPr lang="es-PE" dirty="0" smtClean="0"/>
              <a:t>Investigación preliminar a cargo del Fiscal Penal</a:t>
            </a:r>
          </a:p>
          <a:p>
            <a:r>
              <a:rPr lang="es-PE" dirty="0" smtClean="0"/>
              <a:t>Formaliza denuncia</a:t>
            </a:r>
          </a:p>
          <a:p>
            <a:r>
              <a:rPr lang="es-PE" dirty="0" smtClean="0"/>
              <a:t>Sentencia condenatoria o absolutoria </a:t>
            </a:r>
            <a:endParaRPr lang="es-PE" dirty="0"/>
          </a:p>
        </p:txBody>
      </p:sp>
    </p:spTree>
    <p:extLst>
      <p:ext uri="{BB962C8B-B14F-4D97-AF65-F5344CB8AC3E}">
        <p14:creationId xmlns:p14="http://schemas.microsoft.com/office/powerpoint/2010/main" val="27550282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srcRect l="13553" t="21445" r="39707" b="50117"/>
          <a:stretch/>
        </p:blipFill>
        <p:spPr bwMode="auto">
          <a:xfrm>
            <a:off x="1074057" y="420914"/>
            <a:ext cx="10479314" cy="55154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17314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11682</TotalTime>
  <Words>6315</Words>
  <Application>Microsoft Office PowerPoint</Application>
  <PresentationFormat>Panorámica</PresentationFormat>
  <Paragraphs>576</Paragraphs>
  <Slides>90</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90</vt:i4>
      </vt:variant>
    </vt:vector>
  </HeadingPairs>
  <TitlesOfParts>
    <vt:vector size="97" baseType="lpstr">
      <vt:lpstr>Arial</vt:lpstr>
      <vt:lpstr>Arial Black</vt:lpstr>
      <vt:lpstr>Calibri</vt:lpstr>
      <vt:lpstr>Calibri Light</vt:lpstr>
      <vt:lpstr>Wingdings</vt:lpstr>
      <vt:lpstr>Wingdings 3</vt:lpstr>
      <vt:lpstr>Tema de Office</vt:lpstr>
      <vt:lpstr>ABORDAJE DE VIOLENCIA FAMILIAR Y FEMINICIDIO EN LA INVESTIGACIÓN PRELIMINAR Y JUDICIAL </vt:lpstr>
      <vt:lpstr>Mujer que fue quemada por su exconviviente </vt:lpstr>
      <vt:lpstr>MARCO NORMATIVO INTERNACIONAL</vt:lpstr>
      <vt:lpstr>Presentación de PowerPoint</vt:lpstr>
      <vt:lpstr>MARCO NORMATIVO NACIONAL</vt:lpstr>
      <vt:lpstr>PRINCIPIOS RECTORES </vt:lpstr>
      <vt:lpstr>SUJETOS QUE PROTEGE LA LEY</vt:lpstr>
      <vt:lpstr>DEFINICIÓN DE VIOLENCIA FAMILIAR </vt:lpstr>
      <vt:lpstr>TRÁMITE DEL PROCESO DE VIOLENCIA </vt:lpstr>
      <vt:lpstr>TIPOS DE VIOLENCIA</vt:lpstr>
      <vt:lpstr> VIOLENCIA FÍSICA </vt:lpstr>
      <vt:lpstr>Agresiones en contra de las mujeres o integrantes del grupo familiar DECRETO LEGISLATIVO Nº 1323 (06/01/2017)</vt:lpstr>
      <vt:lpstr>VIOLENCIA  PSICOLÓGICA  </vt:lpstr>
      <vt:lpstr>Del daño psíquico y la afectación psicológica, cognitiva o conductual DECRETO LEGISLATIVO Nº 1323 (06/01/2017)</vt:lpstr>
      <vt:lpstr>ACUERDO PLENARIO Nº 002-2016/CJ-116 Lesiones y faltas por daño psíquico y afectación psicológica (17/10/2017)</vt:lpstr>
      <vt:lpstr>VIOLENCIA SEXUAL EN EL CONTEXTO TUTELAR   </vt:lpstr>
      <vt:lpstr>VIOLACIÓN SEXUAL  EN EL CONTEXTO  PENAL</vt:lpstr>
      <vt:lpstr>VIOLACIÓN SEXUAL  EN EL CONTEXTO  PENAL DECRETO LEGISLATIVO N° 1410 (12/09/2018)  </vt:lpstr>
      <vt:lpstr>TOCAMIENTOS, ACTOS DE CONNOTACIÓN SEXUAL O ACTOS LIBIDINOSOS SIN CONSENTIMIENTO</vt:lpstr>
      <vt:lpstr> LA DECLARACIÓN DE LA VICTIMA ES VALORADA:   Acuerdo Plenario N.° 2-2005/CJ-116, 30/09/2005 </vt:lpstr>
      <vt:lpstr>Medio probatorio en delitos sexuales</vt:lpstr>
      <vt:lpstr>Presentación de PowerPoint</vt:lpstr>
      <vt:lpstr>VIOLENCIA ECONÓMICA O  PATRIMONIAL</vt:lpstr>
      <vt:lpstr>SE DICTA MEDIDAS DE PROTECCIÓN ANTE:</vt:lpstr>
      <vt:lpstr>Presentación de PowerPoint</vt:lpstr>
      <vt:lpstr>Presentación de PowerPoint</vt:lpstr>
      <vt:lpstr>TRÁMITE DE LA DENUNCIA</vt:lpstr>
      <vt:lpstr>PLAZO PARA OTORGAR MEDIDAS DE PROTECCIÓN</vt:lpstr>
      <vt:lpstr>Presentación de PowerPoint</vt:lpstr>
      <vt:lpstr>QUIÉNES PARTICIPAN EN AUDIENCIA ORAL </vt:lpstr>
      <vt:lpstr>ESTA PROHÍBIDO EN EL PROCESO ESPECIAL:</vt:lpstr>
      <vt:lpstr> CRITERIOS PARA DICTAR MEDIDAS DE PROTECCIÓN </vt:lpstr>
      <vt:lpstr>MEDIDAS DE PROTECCIÓN Ley 30364 </vt:lpstr>
      <vt:lpstr>MEDIDAS DE PROTECCIÓN DECRETO SUPREMO Nº 009-2016-MIMP </vt:lpstr>
      <vt:lpstr> TIPOS DE MEDIDAS DE PROTECCIÓN </vt:lpstr>
      <vt:lpstr>Presentación de PowerPoint</vt:lpstr>
      <vt:lpstr>Presentación de PowerPoint</vt:lpstr>
      <vt:lpstr>HASTA CUANDO DURAN LAS MEDIDAS DE PROTECCIÓN </vt:lpstr>
      <vt:lpstr>¿CÓMO LOGRAR QUE LAS MEDIDAS DE PROTECCIÓN SEAN EFECTIVAS? </vt:lpstr>
      <vt:lpstr>Presentación de PowerPoint</vt:lpstr>
      <vt:lpstr>Presentación de PowerPoint</vt:lpstr>
      <vt:lpstr>POBLACIÓN OBJETIVO</vt:lpstr>
      <vt:lpstr> EL CONCEPTO GÉNERO </vt:lpstr>
      <vt:lpstr>VIOLENCIA DE GÉNERO </vt:lpstr>
      <vt:lpstr>VIOLENCIA HACIA LA MUJER Ley N° 30364</vt:lpstr>
      <vt:lpstr>INSTITUCIONES INVOLUCRADAS ADMNISTRACIÓN DE JUSTICIA</vt:lpstr>
      <vt:lpstr>INSTITUCIONES INVOLUCRADAS PROTECCIÓN SOCIAL</vt:lpstr>
      <vt:lpstr>CONOCIMIENTO DEL CASO E INTERVENCIÓN DE LAS INSTITUCIONES INVOLUCRADAS</vt:lpstr>
      <vt:lpstr>PROCEDIMIENTO DE ATENCIÓN EN CASOS DE VIOLENCIA DE PAREJA DE ALTO RIESGO</vt:lpstr>
      <vt:lpstr>¿Quien es la población beneficiaria?</vt:lpstr>
      <vt:lpstr> INTERVENCIÓN DE LAS INSTITUCIONES INVOLUCRADAS </vt:lpstr>
      <vt:lpstr>FICHA DE VALORACIÓN DE RIESGO (FVR)</vt:lpstr>
      <vt:lpstr> VÍCTIMA ACUDA A UNA COMISARIA </vt:lpstr>
      <vt:lpstr>VICTIMA ACUDA A UNA COMISARIA </vt:lpstr>
      <vt:lpstr>Presentación de PowerPoint</vt:lpstr>
      <vt:lpstr>Presentación de PowerPoint</vt:lpstr>
      <vt:lpstr>Presentación de PowerPoint</vt:lpstr>
      <vt:lpstr>Presentación de PowerPoint</vt:lpstr>
      <vt:lpstr>Presentación de PowerPoint</vt:lpstr>
      <vt:lpstr>GESTION DE RIESGO SEVERO FISCAL DE FAMILIA/JUEZ DE FAMILIA, PENAL O MIXTO</vt:lpstr>
      <vt:lpstr>GESTION DE RIESGO MODERADO FISCAL DE FAMILIA/JUEZ DE FAMILIA, PENAL O MIXTO</vt:lpstr>
      <vt:lpstr>GESTION DE RIESGO LEVE FISCAL DE FAMILIA/JUEZ DE FAMILIA, PENAL O MIXTO</vt:lpstr>
      <vt:lpstr>Presentación de PowerPoint</vt:lpstr>
      <vt:lpstr>Presentación de PowerPoint</vt:lpstr>
      <vt:lpstr>Presentación de PowerPoint</vt:lpstr>
      <vt:lpstr>Presentación de PowerPoint</vt:lpstr>
      <vt:lpstr>EL FEMINICIDIO</vt:lpstr>
      <vt:lpstr>EL FEMINICIDIO</vt:lpstr>
      <vt:lpstr>EL FEMINICIDIO</vt:lpstr>
      <vt:lpstr>CIRCUNSTANCIAS AGRAVANTES</vt:lpstr>
      <vt:lpstr>TIPOS DE FEMINICIDIO</vt:lpstr>
      <vt:lpstr>TENTATIVA DE FEMINICIDIO. </vt:lpstr>
      <vt:lpstr>DETERMINAR LA TENTATIVA DEL FEMINICIDIO</vt:lpstr>
      <vt:lpstr> PROCEDIMIENTO DE ATENCIÓN EN CASO DE FEMINICIDIO  DEL POLICIA  </vt:lpstr>
      <vt:lpstr>PROCEDIMIENTO DE ATENCION EN CASO DE FEMINICIDIO DEL FISCAL PROVINCIAL PENAL O MIXTO </vt:lpstr>
      <vt:lpstr>DURANTE LA INVESTIGACIÓN Directiva N° 005-2009-MP-FN </vt:lpstr>
      <vt:lpstr>COMPETENCIA TERRITORIAL Directiva N° 005-2009-MP-FN</vt:lpstr>
      <vt:lpstr>EL FISCAL DE FAMILIA EN CASO DE FEMINICIDIO</vt:lpstr>
      <vt:lpstr>PROGRAMA DE PROTECCIÓN Y ASISTENCIA A VÍCTIMAS Y TESTIGOS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ACTUACIÓN A NIVEL JUDICIAL JUEZ/A DE FAMILIA</vt:lpstr>
      <vt:lpstr>ACTUACIÓN A NIVEL JUDICIAL JUEZ PENAL</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117</cp:revision>
  <dcterms:created xsi:type="dcterms:W3CDTF">2018-10-15T01:58:22Z</dcterms:created>
  <dcterms:modified xsi:type="dcterms:W3CDTF">2018-11-12T21:52:17Z</dcterms:modified>
</cp:coreProperties>
</file>