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70" r:id="rId4"/>
    <p:sldId id="264" r:id="rId5"/>
    <p:sldId id="265" r:id="rId6"/>
    <p:sldId id="266" r:id="rId7"/>
    <p:sldId id="257" r:id="rId8"/>
    <p:sldId id="258" r:id="rId9"/>
    <p:sldId id="259" r:id="rId10"/>
    <p:sldId id="260" r:id="rId11"/>
    <p:sldId id="261" r:id="rId12"/>
    <p:sldId id="262"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83" autoAdjust="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32C67B-63E8-4419-B3C0-43118C790466}" type="doc">
      <dgm:prSet loTypeId="urn:microsoft.com/office/officeart/2005/8/layout/process2" loCatId="process" qsTypeId="urn:microsoft.com/office/officeart/2005/8/quickstyle/simple2" qsCatId="simple" csTypeId="urn:microsoft.com/office/officeart/2005/8/colors/accent1_2" csCatId="accent1" phldr="1"/>
      <dgm:spPr/>
    </dgm:pt>
    <dgm:pt modelId="{8F65791A-649B-4F3D-B862-B5942E3511A0}">
      <dgm:prSet phldrT="[Text]" custT="1"/>
      <dgm:spPr/>
      <dgm:t>
        <a:bodyPr/>
        <a:lstStyle/>
        <a:p>
          <a:r>
            <a:rPr lang="en-US" sz="1800" dirty="0">
              <a:solidFill>
                <a:schemeClr val="bg1"/>
              </a:solidFill>
              <a:latin typeface="Arial Black" pitchFamily="34" charset="0"/>
            </a:rPr>
            <a:t>Report to Adult &amp; </a:t>
          </a:r>
          <a:r>
            <a:rPr lang="en-US" sz="1800" dirty="0" smtClean="0">
              <a:solidFill>
                <a:schemeClr val="bg1"/>
              </a:solidFill>
              <a:latin typeface="Arial Black" pitchFamily="34" charset="0"/>
            </a:rPr>
            <a:t>Administration</a:t>
          </a:r>
        </a:p>
        <a:p>
          <a:r>
            <a:rPr lang="en-US" sz="1800" dirty="0" smtClean="0">
              <a:solidFill>
                <a:schemeClr val="bg1"/>
              </a:solidFill>
              <a:latin typeface="+mn-lt"/>
            </a:rPr>
            <a:t>Upon Receipt of Report, Contact Parent Immediately &amp; Document Date on (HIB) </a:t>
          </a:r>
          <a:endParaRPr lang="en-US" sz="1800" dirty="0">
            <a:solidFill>
              <a:schemeClr val="bg1"/>
            </a:solidFill>
            <a:latin typeface="+mn-lt"/>
          </a:endParaRPr>
        </a:p>
      </dgm:t>
    </dgm:pt>
    <dgm:pt modelId="{E6A4C20E-316F-4372-AF04-40466398BAF5}" type="parTrans" cxnId="{7FDCF916-AE9B-44AA-B6FB-B26099B43045}">
      <dgm:prSet/>
      <dgm:spPr/>
      <dgm:t>
        <a:bodyPr/>
        <a:lstStyle/>
        <a:p>
          <a:endParaRPr lang="en-US"/>
        </a:p>
      </dgm:t>
    </dgm:pt>
    <dgm:pt modelId="{290557A2-FDD6-4C3E-A7B5-137F95212D39}" type="sibTrans" cxnId="{7FDCF916-AE9B-44AA-B6FB-B26099B43045}">
      <dgm:prSet/>
      <dgm:spPr/>
      <dgm:t>
        <a:bodyPr/>
        <a:lstStyle/>
        <a:p>
          <a:endParaRPr lang="en-US" dirty="0"/>
        </a:p>
      </dgm:t>
    </dgm:pt>
    <dgm:pt modelId="{308B051D-A4D8-4B2D-9479-B7B247CB4B8A}">
      <dgm:prSet phldrT="[Text]" custT="1"/>
      <dgm:spPr/>
      <dgm:t>
        <a:bodyPr/>
        <a:lstStyle/>
        <a:p>
          <a:r>
            <a:rPr lang="en-US" sz="1800" dirty="0">
              <a:solidFill>
                <a:schemeClr val="bg1"/>
              </a:solidFill>
              <a:latin typeface="Arial Black" pitchFamily="34" charset="0"/>
            </a:rPr>
            <a:t>Complete </a:t>
          </a:r>
          <a:r>
            <a:rPr lang="en-US" sz="1800" dirty="0" smtClean="0">
              <a:solidFill>
                <a:schemeClr val="bg1"/>
              </a:solidFill>
              <a:latin typeface="Arial Black" pitchFamily="34" charset="0"/>
            </a:rPr>
            <a:t>Harassment/Intimidation/Bullying </a:t>
          </a:r>
          <a:r>
            <a:rPr lang="en-US" sz="1800" dirty="0">
              <a:solidFill>
                <a:schemeClr val="bg1"/>
              </a:solidFill>
              <a:latin typeface="Arial Black" pitchFamily="34" charset="0"/>
            </a:rPr>
            <a:t>(HIP) Form Electronically</a:t>
          </a:r>
        </a:p>
      </dgm:t>
    </dgm:pt>
    <dgm:pt modelId="{193A2441-3F63-4F3C-BDDA-EC66C5F22B2F}" type="parTrans" cxnId="{48E0E18D-2179-4F53-949C-8462138697FC}">
      <dgm:prSet/>
      <dgm:spPr/>
      <dgm:t>
        <a:bodyPr/>
        <a:lstStyle/>
        <a:p>
          <a:endParaRPr lang="en-US"/>
        </a:p>
      </dgm:t>
    </dgm:pt>
    <dgm:pt modelId="{8FD30B35-117E-479C-BA73-7AA482B1DA86}" type="sibTrans" cxnId="{48E0E18D-2179-4F53-949C-8462138697FC}">
      <dgm:prSet/>
      <dgm:spPr/>
      <dgm:t>
        <a:bodyPr/>
        <a:lstStyle/>
        <a:p>
          <a:endParaRPr lang="en-US" dirty="0"/>
        </a:p>
      </dgm:t>
    </dgm:pt>
    <dgm:pt modelId="{ECDC45FF-C228-49D8-903E-25A4E937671C}">
      <dgm:prSet phldrT="[Text]" custT="1"/>
      <dgm:spPr/>
      <dgm:t>
        <a:bodyPr/>
        <a:lstStyle/>
        <a:p>
          <a:r>
            <a:rPr lang="en-US" sz="1800" dirty="0" smtClean="0">
              <a:solidFill>
                <a:schemeClr val="bg1"/>
              </a:solidFill>
              <a:latin typeface="Arial Black" pitchFamily="34" charset="0"/>
            </a:rPr>
            <a:t>Provide </a:t>
          </a:r>
          <a:r>
            <a:rPr lang="en-US" sz="1800" dirty="0">
              <a:solidFill>
                <a:schemeClr val="bg1"/>
              </a:solidFill>
              <a:latin typeface="Arial Black" pitchFamily="34" charset="0"/>
            </a:rPr>
            <a:t>Copy to </a:t>
          </a:r>
          <a:r>
            <a:rPr lang="en-US" sz="1800" dirty="0" smtClean="0">
              <a:solidFill>
                <a:schemeClr val="bg1"/>
              </a:solidFill>
              <a:latin typeface="Arial Black" pitchFamily="34" charset="0"/>
            </a:rPr>
            <a:t>Complainant</a:t>
          </a:r>
          <a:endParaRPr lang="en-US" sz="1800" dirty="0">
            <a:solidFill>
              <a:schemeClr val="bg1"/>
            </a:solidFill>
            <a:latin typeface="Arial Black" pitchFamily="34" charset="0"/>
          </a:endParaRPr>
        </a:p>
      </dgm:t>
    </dgm:pt>
    <dgm:pt modelId="{35D00EA2-4B6F-4953-9E61-6BB76D0FD1C4}" type="parTrans" cxnId="{661F20FA-FE78-4EF3-9C40-128B08894353}">
      <dgm:prSet/>
      <dgm:spPr/>
      <dgm:t>
        <a:bodyPr/>
        <a:lstStyle/>
        <a:p>
          <a:endParaRPr lang="en-US"/>
        </a:p>
      </dgm:t>
    </dgm:pt>
    <dgm:pt modelId="{8542A899-7775-43ED-AEB5-8109E39E10E6}" type="sibTrans" cxnId="{661F20FA-FE78-4EF3-9C40-128B08894353}">
      <dgm:prSet/>
      <dgm:spPr/>
      <dgm:t>
        <a:bodyPr/>
        <a:lstStyle/>
        <a:p>
          <a:endParaRPr lang="en-US"/>
        </a:p>
      </dgm:t>
    </dgm:pt>
    <dgm:pt modelId="{63A368DA-B922-4702-B878-4A84C30C6B58}" type="pres">
      <dgm:prSet presAssocID="{E432C67B-63E8-4419-B3C0-43118C790466}" presName="linearFlow" presStyleCnt="0">
        <dgm:presLayoutVars>
          <dgm:resizeHandles val="exact"/>
        </dgm:presLayoutVars>
      </dgm:prSet>
      <dgm:spPr/>
    </dgm:pt>
    <dgm:pt modelId="{0366569A-AB73-4842-BE52-13A805A170BE}" type="pres">
      <dgm:prSet presAssocID="{8F65791A-649B-4F3D-B862-B5942E3511A0}" presName="node" presStyleLbl="node1" presStyleIdx="0" presStyleCnt="3" custScaleX="172233" custScaleY="105206">
        <dgm:presLayoutVars>
          <dgm:bulletEnabled val="1"/>
        </dgm:presLayoutVars>
      </dgm:prSet>
      <dgm:spPr/>
      <dgm:t>
        <a:bodyPr/>
        <a:lstStyle/>
        <a:p>
          <a:endParaRPr lang="en-US"/>
        </a:p>
      </dgm:t>
    </dgm:pt>
    <dgm:pt modelId="{6C1C5CBC-3B13-49C1-96B2-D376E12BF930}" type="pres">
      <dgm:prSet presAssocID="{290557A2-FDD6-4C3E-A7B5-137F95212D39}" presName="sibTrans" presStyleLbl="sibTrans2D1" presStyleIdx="0" presStyleCnt="2"/>
      <dgm:spPr/>
      <dgm:t>
        <a:bodyPr/>
        <a:lstStyle/>
        <a:p>
          <a:endParaRPr lang="en-US"/>
        </a:p>
      </dgm:t>
    </dgm:pt>
    <dgm:pt modelId="{76A79CF7-6AF2-47D9-8C49-B77C93813C8E}" type="pres">
      <dgm:prSet presAssocID="{290557A2-FDD6-4C3E-A7B5-137F95212D39}" presName="connectorText" presStyleLbl="sibTrans2D1" presStyleIdx="0" presStyleCnt="2"/>
      <dgm:spPr/>
      <dgm:t>
        <a:bodyPr/>
        <a:lstStyle/>
        <a:p>
          <a:endParaRPr lang="en-US"/>
        </a:p>
      </dgm:t>
    </dgm:pt>
    <dgm:pt modelId="{B1E8B217-B651-42CA-85C3-D6990AC94246}" type="pres">
      <dgm:prSet presAssocID="{308B051D-A4D8-4B2D-9479-B7B247CB4B8A}" presName="node" presStyleLbl="node1" presStyleIdx="1" presStyleCnt="3" custScaleX="184332" custScaleY="151924" custLinFactNeighborX="-1080" custLinFactNeighborY="-3172">
        <dgm:presLayoutVars>
          <dgm:bulletEnabled val="1"/>
        </dgm:presLayoutVars>
      </dgm:prSet>
      <dgm:spPr/>
      <dgm:t>
        <a:bodyPr/>
        <a:lstStyle/>
        <a:p>
          <a:endParaRPr lang="en-US"/>
        </a:p>
      </dgm:t>
    </dgm:pt>
    <dgm:pt modelId="{A79D4D78-9145-49C9-A21B-88C572D5CE89}" type="pres">
      <dgm:prSet presAssocID="{8FD30B35-117E-479C-BA73-7AA482B1DA86}" presName="sibTrans" presStyleLbl="sibTrans2D1" presStyleIdx="1" presStyleCnt="2"/>
      <dgm:spPr/>
      <dgm:t>
        <a:bodyPr/>
        <a:lstStyle/>
        <a:p>
          <a:endParaRPr lang="en-US"/>
        </a:p>
      </dgm:t>
    </dgm:pt>
    <dgm:pt modelId="{7F69311C-9E5C-4C61-8299-E34339811E26}" type="pres">
      <dgm:prSet presAssocID="{8FD30B35-117E-479C-BA73-7AA482B1DA86}" presName="connectorText" presStyleLbl="sibTrans2D1" presStyleIdx="1" presStyleCnt="2"/>
      <dgm:spPr/>
      <dgm:t>
        <a:bodyPr/>
        <a:lstStyle/>
        <a:p>
          <a:endParaRPr lang="en-US"/>
        </a:p>
      </dgm:t>
    </dgm:pt>
    <dgm:pt modelId="{A595DD71-BB83-433C-A861-FF9CF17C9517}" type="pres">
      <dgm:prSet presAssocID="{ECDC45FF-C228-49D8-903E-25A4E937671C}" presName="node" presStyleLbl="node1" presStyleIdx="2" presStyleCnt="3" custScaleX="191082" custScaleY="103864">
        <dgm:presLayoutVars>
          <dgm:bulletEnabled val="1"/>
        </dgm:presLayoutVars>
      </dgm:prSet>
      <dgm:spPr/>
      <dgm:t>
        <a:bodyPr/>
        <a:lstStyle/>
        <a:p>
          <a:endParaRPr lang="en-US"/>
        </a:p>
      </dgm:t>
    </dgm:pt>
  </dgm:ptLst>
  <dgm:cxnLst>
    <dgm:cxn modelId="{CA9E890E-5875-4636-90DC-285595AE34BE}" type="presOf" srcId="{8FD30B35-117E-479C-BA73-7AA482B1DA86}" destId="{A79D4D78-9145-49C9-A21B-88C572D5CE89}" srcOrd="0" destOrd="0" presId="urn:microsoft.com/office/officeart/2005/8/layout/process2"/>
    <dgm:cxn modelId="{8EAAB46C-0409-40B8-8E56-A8859B0500B8}" type="presOf" srcId="{308B051D-A4D8-4B2D-9479-B7B247CB4B8A}" destId="{B1E8B217-B651-42CA-85C3-D6990AC94246}" srcOrd="0" destOrd="0" presId="urn:microsoft.com/office/officeart/2005/8/layout/process2"/>
    <dgm:cxn modelId="{2A7E5C3E-3EE5-492E-B1C8-458860FDE092}" type="presOf" srcId="{8FD30B35-117E-479C-BA73-7AA482B1DA86}" destId="{7F69311C-9E5C-4C61-8299-E34339811E26}" srcOrd="1" destOrd="0" presId="urn:microsoft.com/office/officeart/2005/8/layout/process2"/>
    <dgm:cxn modelId="{48E0E18D-2179-4F53-949C-8462138697FC}" srcId="{E432C67B-63E8-4419-B3C0-43118C790466}" destId="{308B051D-A4D8-4B2D-9479-B7B247CB4B8A}" srcOrd="1" destOrd="0" parTransId="{193A2441-3F63-4F3C-BDDA-EC66C5F22B2F}" sibTransId="{8FD30B35-117E-479C-BA73-7AA482B1DA86}"/>
    <dgm:cxn modelId="{7FDCF916-AE9B-44AA-B6FB-B26099B43045}" srcId="{E432C67B-63E8-4419-B3C0-43118C790466}" destId="{8F65791A-649B-4F3D-B862-B5942E3511A0}" srcOrd="0" destOrd="0" parTransId="{E6A4C20E-316F-4372-AF04-40466398BAF5}" sibTransId="{290557A2-FDD6-4C3E-A7B5-137F95212D39}"/>
    <dgm:cxn modelId="{B4B859EA-7AF8-438A-99F9-07911DF2B41B}" type="presOf" srcId="{E432C67B-63E8-4419-B3C0-43118C790466}" destId="{63A368DA-B922-4702-B878-4A84C30C6B58}" srcOrd="0" destOrd="0" presId="urn:microsoft.com/office/officeart/2005/8/layout/process2"/>
    <dgm:cxn modelId="{661F20FA-FE78-4EF3-9C40-128B08894353}" srcId="{E432C67B-63E8-4419-B3C0-43118C790466}" destId="{ECDC45FF-C228-49D8-903E-25A4E937671C}" srcOrd="2" destOrd="0" parTransId="{35D00EA2-4B6F-4953-9E61-6BB76D0FD1C4}" sibTransId="{8542A899-7775-43ED-AEB5-8109E39E10E6}"/>
    <dgm:cxn modelId="{4D43FFC4-98A0-4AD0-922F-952B91D3CF1F}" type="presOf" srcId="{ECDC45FF-C228-49D8-903E-25A4E937671C}" destId="{A595DD71-BB83-433C-A861-FF9CF17C9517}" srcOrd="0" destOrd="0" presId="urn:microsoft.com/office/officeart/2005/8/layout/process2"/>
    <dgm:cxn modelId="{65D7746F-FA24-46ED-AE28-6616F929BC85}" type="presOf" srcId="{290557A2-FDD6-4C3E-A7B5-137F95212D39}" destId="{76A79CF7-6AF2-47D9-8C49-B77C93813C8E}" srcOrd="1" destOrd="0" presId="urn:microsoft.com/office/officeart/2005/8/layout/process2"/>
    <dgm:cxn modelId="{A7AC5B15-DA75-4D9B-943B-FC4DAB7A033B}" type="presOf" srcId="{8F65791A-649B-4F3D-B862-B5942E3511A0}" destId="{0366569A-AB73-4842-BE52-13A805A170BE}" srcOrd="0" destOrd="0" presId="urn:microsoft.com/office/officeart/2005/8/layout/process2"/>
    <dgm:cxn modelId="{685DC737-B9FD-48C1-8E10-5E44B47CA32D}" type="presOf" srcId="{290557A2-FDD6-4C3E-A7B5-137F95212D39}" destId="{6C1C5CBC-3B13-49C1-96B2-D376E12BF930}" srcOrd="0" destOrd="0" presId="urn:microsoft.com/office/officeart/2005/8/layout/process2"/>
    <dgm:cxn modelId="{313D2352-C1F9-4577-8BA1-2801491331FA}" type="presParOf" srcId="{63A368DA-B922-4702-B878-4A84C30C6B58}" destId="{0366569A-AB73-4842-BE52-13A805A170BE}" srcOrd="0" destOrd="0" presId="urn:microsoft.com/office/officeart/2005/8/layout/process2"/>
    <dgm:cxn modelId="{88866E85-CD59-4A86-B7CC-6AF032D0B887}" type="presParOf" srcId="{63A368DA-B922-4702-B878-4A84C30C6B58}" destId="{6C1C5CBC-3B13-49C1-96B2-D376E12BF930}" srcOrd="1" destOrd="0" presId="urn:microsoft.com/office/officeart/2005/8/layout/process2"/>
    <dgm:cxn modelId="{03E90F49-A3E0-4453-8BBD-C5C456D03D7E}" type="presParOf" srcId="{6C1C5CBC-3B13-49C1-96B2-D376E12BF930}" destId="{76A79CF7-6AF2-47D9-8C49-B77C93813C8E}" srcOrd="0" destOrd="0" presId="urn:microsoft.com/office/officeart/2005/8/layout/process2"/>
    <dgm:cxn modelId="{50880368-EF94-4E4A-BC2A-1EDEF97FC94F}" type="presParOf" srcId="{63A368DA-B922-4702-B878-4A84C30C6B58}" destId="{B1E8B217-B651-42CA-85C3-D6990AC94246}" srcOrd="2" destOrd="0" presId="urn:microsoft.com/office/officeart/2005/8/layout/process2"/>
    <dgm:cxn modelId="{09F4B4AB-7548-46C6-B7DE-4016E728D242}" type="presParOf" srcId="{63A368DA-B922-4702-B878-4A84C30C6B58}" destId="{A79D4D78-9145-49C9-A21B-88C572D5CE89}" srcOrd="3" destOrd="0" presId="urn:microsoft.com/office/officeart/2005/8/layout/process2"/>
    <dgm:cxn modelId="{D32C3683-DB8F-4E25-AC94-3E21F05C16B1}" type="presParOf" srcId="{A79D4D78-9145-49C9-A21B-88C572D5CE89}" destId="{7F69311C-9E5C-4C61-8299-E34339811E26}" srcOrd="0" destOrd="0" presId="urn:microsoft.com/office/officeart/2005/8/layout/process2"/>
    <dgm:cxn modelId="{072F4DC1-9133-4034-88CB-74A3EFC691E1}" type="presParOf" srcId="{63A368DA-B922-4702-B878-4A84C30C6B58}" destId="{A595DD71-BB83-433C-A861-FF9CF17C9517}"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32C67B-63E8-4419-B3C0-43118C790466}" type="doc">
      <dgm:prSet loTypeId="urn:microsoft.com/office/officeart/2005/8/layout/process2" loCatId="process" qsTypeId="urn:microsoft.com/office/officeart/2005/8/quickstyle/simple2" qsCatId="simple" csTypeId="urn:microsoft.com/office/officeart/2005/8/colors/accent1_2" csCatId="accent1" phldr="1"/>
      <dgm:spPr/>
    </dgm:pt>
    <dgm:pt modelId="{889435C9-3A8E-4CC3-8203-58F89CBBF560}">
      <dgm:prSet custT="1"/>
      <dgm:spPr/>
      <dgm:t>
        <a:bodyPr/>
        <a:lstStyle/>
        <a:p>
          <a:r>
            <a:rPr lang="en-US" sz="1800" b="1" dirty="0">
              <a:solidFill>
                <a:schemeClr val="bg1"/>
              </a:solidFill>
              <a:latin typeface="Arial Black" pitchFamily="34" charset="0"/>
            </a:rPr>
            <a:t>Provide Preliminary Interventions, If </a:t>
          </a:r>
          <a:r>
            <a:rPr lang="en-US" sz="1800" b="1" dirty="0" smtClean="0">
              <a:solidFill>
                <a:schemeClr val="bg1"/>
              </a:solidFill>
              <a:latin typeface="Arial Black" pitchFamily="34" charset="0"/>
            </a:rPr>
            <a:t>Needed</a:t>
          </a:r>
        </a:p>
        <a:p>
          <a:r>
            <a:rPr lang="en-US" sz="1800" b="0" dirty="0" smtClean="0">
              <a:solidFill>
                <a:schemeClr val="bg1"/>
              </a:solidFill>
              <a:latin typeface="+mn-lt"/>
            </a:rPr>
            <a:t>Document interventions, make parent contact and share documented interventions (HIB)</a:t>
          </a:r>
          <a:endParaRPr lang="en-US" sz="1800" b="0" dirty="0">
            <a:solidFill>
              <a:schemeClr val="bg1"/>
            </a:solidFill>
            <a:latin typeface="+mn-lt"/>
          </a:endParaRPr>
        </a:p>
      </dgm:t>
    </dgm:pt>
    <dgm:pt modelId="{A49371C3-57FF-4ACE-9F47-6EB83B8C0992}" type="parTrans" cxnId="{E05C6E52-6EF8-4035-811A-26F357798B9B}">
      <dgm:prSet/>
      <dgm:spPr/>
      <dgm:t>
        <a:bodyPr/>
        <a:lstStyle/>
        <a:p>
          <a:endParaRPr lang="en-US"/>
        </a:p>
      </dgm:t>
    </dgm:pt>
    <dgm:pt modelId="{BE53DB25-FC94-4EAF-8BED-F28604FF2850}" type="sibTrans" cxnId="{E05C6E52-6EF8-4035-811A-26F357798B9B}">
      <dgm:prSet/>
      <dgm:spPr/>
      <dgm:t>
        <a:bodyPr/>
        <a:lstStyle/>
        <a:p>
          <a:endParaRPr lang="en-US" dirty="0"/>
        </a:p>
      </dgm:t>
    </dgm:pt>
    <dgm:pt modelId="{6A3B5BF0-B3B5-4FF8-952B-9AB62A8021C9}">
      <dgm:prSet custT="1"/>
      <dgm:spPr/>
      <dgm:t>
        <a:bodyPr/>
        <a:lstStyle/>
        <a:p>
          <a:r>
            <a:rPr lang="en-US" sz="1800" b="1" dirty="0">
              <a:solidFill>
                <a:schemeClr val="bg1"/>
              </a:solidFill>
              <a:latin typeface="Arial Black" pitchFamily="34" charset="0"/>
            </a:rPr>
            <a:t>Begin Investigation</a:t>
          </a:r>
        </a:p>
        <a:p>
          <a:r>
            <a:rPr lang="en-US" sz="1800" dirty="0" smtClean="0">
              <a:solidFill>
                <a:schemeClr val="bg1"/>
              </a:solidFill>
            </a:rPr>
            <a:t>Maintain documented </a:t>
          </a:r>
          <a:r>
            <a:rPr lang="en-US" sz="1800" dirty="0">
              <a:solidFill>
                <a:schemeClr val="bg1"/>
              </a:solidFill>
            </a:rPr>
            <a:t>communication with victim during this </a:t>
          </a:r>
          <a:r>
            <a:rPr lang="en-US" sz="1800" dirty="0" smtClean="0">
              <a:solidFill>
                <a:schemeClr val="bg1"/>
              </a:solidFill>
            </a:rPr>
            <a:t>process (HIB)</a:t>
          </a:r>
          <a:endParaRPr lang="en-US" sz="1800" dirty="0">
            <a:solidFill>
              <a:schemeClr val="bg1"/>
            </a:solidFill>
          </a:endParaRPr>
        </a:p>
      </dgm:t>
    </dgm:pt>
    <dgm:pt modelId="{C89BC895-3C70-4800-B9B0-A6F905F7269B}" type="parTrans" cxnId="{FCF3BD26-9FEE-4F48-BAB0-26F2929FB4A1}">
      <dgm:prSet/>
      <dgm:spPr/>
      <dgm:t>
        <a:bodyPr/>
        <a:lstStyle/>
        <a:p>
          <a:endParaRPr lang="en-US"/>
        </a:p>
      </dgm:t>
    </dgm:pt>
    <dgm:pt modelId="{3FA39ECB-569E-4361-BF10-B40EEA96FD30}" type="sibTrans" cxnId="{FCF3BD26-9FEE-4F48-BAB0-26F2929FB4A1}">
      <dgm:prSet/>
      <dgm:spPr/>
      <dgm:t>
        <a:bodyPr/>
        <a:lstStyle/>
        <a:p>
          <a:endParaRPr lang="en-US" dirty="0"/>
        </a:p>
      </dgm:t>
    </dgm:pt>
    <dgm:pt modelId="{33E2C011-5AF7-4555-B185-D6E73A164466}">
      <dgm:prSet custT="1"/>
      <dgm:spPr/>
      <dgm:t>
        <a:bodyPr/>
        <a:lstStyle/>
        <a:p>
          <a:r>
            <a:rPr lang="en-US" sz="1800" b="1" dirty="0">
              <a:solidFill>
                <a:schemeClr val="bg1"/>
              </a:solidFill>
              <a:latin typeface="Arial Black" pitchFamily="34" charset="0"/>
            </a:rPr>
            <a:t>Determination of Investigation</a:t>
          </a:r>
        </a:p>
      </dgm:t>
    </dgm:pt>
    <dgm:pt modelId="{6CDD104D-AE5A-4C28-9325-38E036534D8B}" type="parTrans" cxnId="{792B26E5-6152-47A2-A447-1AC2DA047C7B}">
      <dgm:prSet/>
      <dgm:spPr/>
      <dgm:t>
        <a:bodyPr/>
        <a:lstStyle/>
        <a:p>
          <a:endParaRPr lang="en-US"/>
        </a:p>
      </dgm:t>
    </dgm:pt>
    <dgm:pt modelId="{2F5AFE1E-2BD0-442D-ABC5-F2A386134F19}" type="sibTrans" cxnId="{792B26E5-6152-47A2-A447-1AC2DA047C7B}">
      <dgm:prSet/>
      <dgm:spPr/>
      <dgm:t>
        <a:bodyPr/>
        <a:lstStyle/>
        <a:p>
          <a:endParaRPr lang="en-US"/>
        </a:p>
      </dgm:t>
    </dgm:pt>
    <dgm:pt modelId="{63A368DA-B922-4702-B878-4A84C30C6B58}" type="pres">
      <dgm:prSet presAssocID="{E432C67B-63E8-4419-B3C0-43118C790466}" presName="linearFlow" presStyleCnt="0">
        <dgm:presLayoutVars>
          <dgm:resizeHandles val="exact"/>
        </dgm:presLayoutVars>
      </dgm:prSet>
      <dgm:spPr/>
    </dgm:pt>
    <dgm:pt modelId="{3DF04AB6-869B-4487-9CB6-80F191CE8A6D}" type="pres">
      <dgm:prSet presAssocID="{889435C9-3A8E-4CC3-8203-58F89CBBF560}" presName="node" presStyleLbl="node1" presStyleIdx="0" presStyleCnt="3" custScaleX="133544" custScaleY="133958" custLinFactNeighborX="-2164" custLinFactNeighborY="-194">
        <dgm:presLayoutVars>
          <dgm:bulletEnabled val="1"/>
        </dgm:presLayoutVars>
      </dgm:prSet>
      <dgm:spPr/>
      <dgm:t>
        <a:bodyPr/>
        <a:lstStyle/>
        <a:p>
          <a:endParaRPr lang="en-US"/>
        </a:p>
      </dgm:t>
    </dgm:pt>
    <dgm:pt modelId="{B7A4A2BF-8ACC-41A1-B6E2-AEA7543DF850}" type="pres">
      <dgm:prSet presAssocID="{BE53DB25-FC94-4EAF-8BED-F28604FF2850}" presName="sibTrans" presStyleLbl="sibTrans2D1" presStyleIdx="0" presStyleCnt="2"/>
      <dgm:spPr/>
      <dgm:t>
        <a:bodyPr/>
        <a:lstStyle/>
        <a:p>
          <a:endParaRPr lang="en-US"/>
        </a:p>
      </dgm:t>
    </dgm:pt>
    <dgm:pt modelId="{6C53CE15-725B-4EDB-999B-5A29EC2CF812}" type="pres">
      <dgm:prSet presAssocID="{BE53DB25-FC94-4EAF-8BED-F28604FF2850}" presName="connectorText" presStyleLbl="sibTrans2D1" presStyleIdx="0" presStyleCnt="2"/>
      <dgm:spPr/>
      <dgm:t>
        <a:bodyPr/>
        <a:lstStyle/>
        <a:p>
          <a:endParaRPr lang="en-US"/>
        </a:p>
      </dgm:t>
    </dgm:pt>
    <dgm:pt modelId="{D28D5585-BB00-41C4-83A5-45824ED0B874}" type="pres">
      <dgm:prSet presAssocID="{6A3B5BF0-B3B5-4FF8-952B-9AB62A8021C9}" presName="node" presStyleLbl="node1" presStyleIdx="1" presStyleCnt="3" custScaleX="146340" custScaleY="123502" custLinFactNeighborX="-1069" custLinFactNeighborY="97">
        <dgm:presLayoutVars>
          <dgm:bulletEnabled val="1"/>
        </dgm:presLayoutVars>
      </dgm:prSet>
      <dgm:spPr/>
      <dgm:t>
        <a:bodyPr/>
        <a:lstStyle/>
        <a:p>
          <a:endParaRPr lang="en-US"/>
        </a:p>
      </dgm:t>
    </dgm:pt>
    <dgm:pt modelId="{76246569-4293-400F-857E-534D49D0C733}" type="pres">
      <dgm:prSet presAssocID="{3FA39ECB-569E-4361-BF10-B40EEA96FD30}" presName="sibTrans" presStyleLbl="sibTrans2D1" presStyleIdx="1" presStyleCnt="2"/>
      <dgm:spPr/>
      <dgm:t>
        <a:bodyPr/>
        <a:lstStyle/>
        <a:p>
          <a:endParaRPr lang="en-US"/>
        </a:p>
      </dgm:t>
    </dgm:pt>
    <dgm:pt modelId="{68BFAD6D-AEB9-4C0D-9A24-4DF763DABF07}" type="pres">
      <dgm:prSet presAssocID="{3FA39ECB-569E-4361-BF10-B40EEA96FD30}" presName="connectorText" presStyleLbl="sibTrans2D1" presStyleIdx="1" presStyleCnt="2"/>
      <dgm:spPr/>
      <dgm:t>
        <a:bodyPr/>
        <a:lstStyle/>
        <a:p>
          <a:endParaRPr lang="en-US"/>
        </a:p>
      </dgm:t>
    </dgm:pt>
    <dgm:pt modelId="{A6136856-83F2-4165-8D43-9A5E3C9EE90C}" type="pres">
      <dgm:prSet presAssocID="{33E2C011-5AF7-4555-B185-D6E73A164466}" presName="node" presStyleLbl="node1" presStyleIdx="2" presStyleCnt="3" custScaleX="155548">
        <dgm:presLayoutVars>
          <dgm:bulletEnabled val="1"/>
        </dgm:presLayoutVars>
      </dgm:prSet>
      <dgm:spPr/>
      <dgm:t>
        <a:bodyPr/>
        <a:lstStyle/>
        <a:p>
          <a:endParaRPr lang="en-US"/>
        </a:p>
      </dgm:t>
    </dgm:pt>
  </dgm:ptLst>
  <dgm:cxnLst>
    <dgm:cxn modelId="{ED4E5A59-EAB2-4949-A7D6-8236EA6A8A95}" type="presOf" srcId="{BE53DB25-FC94-4EAF-8BED-F28604FF2850}" destId="{B7A4A2BF-8ACC-41A1-B6E2-AEA7543DF850}" srcOrd="0" destOrd="0" presId="urn:microsoft.com/office/officeart/2005/8/layout/process2"/>
    <dgm:cxn modelId="{792B26E5-6152-47A2-A447-1AC2DA047C7B}" srcId="{E432C67B-63E8-4419-B3C0-43118C790466}" destId="{33E2C011-5AF7-4555-B185-D6E73A164466}" srcOrd="2" destOrd="0" parTransId="{6CDD104D-AE5A-4C28-9325-38E036534D8B}" sibTransId="{2F5AFE1E-2BD0-442D-ABC5-F2A386134F19}"/>
    <dgm:cxn modelId="{8C30AFAE-76A1-4836-971A-6ACD13BE5DEF}" type="presOf" srcId="{6A3B5BF0-B3B5-4FF8-952B-9AB62A8021C9}" destId="{D28D5585-BB00-41C4-83A5-45824ED0B874}" srcOrd="0" destOrd="0" presId="urn:microsoft.com/office/officeart/2005/8/layout/process2"/>
    <dgm:cxn modelId="{D1923127-FFD0-4C0A-A7BF-F2FD5247E75E}" type="presOf" srcId="{E432C67B-63E8-4419-B3C0-43118C790466}" destId="{63A368DA-B922-4702-B878-4A84C30C6B58}" srcOrd="0" destOrd="0" presId="urn:microsoft.com/office/officeart/2005/8/layout/process2"/>
    <dgm:cxn modelId="{291D938B-D27D-4C5A-9262-CF458B11ADAA}" type="presOf" srcId="{3FA39ECB-569E-4361-BF10-B40EEA96FD30}" destId="{76246569-4293-400F-857E-534D49D0C733}" srcOrd="0" destOrd="0" presId="urn:microsoft.com/office/officeart/2005/8/layout/process2"/>
    <dgm:cxn modelId="{FDCB380E-0678-43E4-903E-D3DD78B2AB5B}" type="presOf" srcId="{33E2C011-5AF7-4555-B185-D6E73A164466}" destId="{A6136856-83F2-4165-8D43-9A5E3C9EE90C}" srcOrd="0" destOrd="0" presId="urn:microsoft.com/office/officeart/2005/8/layout/process2"/>
    <dgm:cxn modelId="{E05C6E52-6EF8-4035-811A-26F357798B9B}" srcId="{E432C67B-63E8-4419-B3C0-43118C790466}" destId="{889435C9-3A8E-4CC3-8203-58F89CBBF560}" srcOrd="0" destOrd="0" parTransId="{A49371C3-57FF-4ACE-9F47-6EB83B8C0992}" sibTransId="{BE53DB25-FC94-4EAF-8BED-F28604FF2850}"/>
    <dgm:cxn modelId="{69B1383F-BD45-4320-B96B-6C3147494EE4}" type="presOf" srcId="{889435C9-3A8E-4CC3-8203-58F89CBBF560}" destId="{3DF04AB6-869B-4487-9CB6-80F191CE8A6D}" srcOrd="0" destOrd="0" presId="urn:microsoft.com/office/officeart/2005/8/layout/process2"/>
    <dgm:cxn modelId="{FCF3BD26-9FEE-4F48-BAB0-26F2929FB4A1}" srcId="{E432C67B-63E8-4419-B3C0-43118C790466}" destId="{6A3B5BF0-B3B5-4FF8-952B-9AB62A8021C9}" srcOrd="1" destOrd="0" parTransId="{C89BC895-3C70-4800-B9B0-A6F905F7269B}" sibTransId="{3FA39ECB-569E-4361-BF10-B40EEA96FD30}"/>
    <dgm:cxn modelId="{B85D2D99-C04D-45C1-A7CF-8210C99EC61B}" type="presOf" srcId="{3FA39ECB-569E-4361-BF10-B40EEA96FD30}" destId="{68BFAD6D-AEB9-4C0D-9A24-4DF763DABF07}" srcOrd="1" destOrd="0" presId="urn:microsoft.com/office/officeart/2005/8/layout/process2"/>
    <dgm:cxn modelId="{567FB9CB-BA9B-42A1-BF02-54EBF70447A9}" type="presOf" srcId="{BE53DB25-FC94-4EAF-8BED-F28604FF2850}" destId="{6C53CE15-725B-4EDB-999B-5A29EC2CF812}" srcOrd="1" destOrd="0" presId="urn:microsoft.com/office/officeart/2005/8/layout/process2"/>
    <dgm:cxn modelId="{5EE12025-BF94-455C-B8C7-2F42D16A33E5}" type="presParOf" srcId="{63A368DA-B922-4702-B878-4A84C30C6B58}" destId="{3DF04AB6-869B-4487-9CB6-80F191CE8A6D}" srcOrd="0" destOrd="0" presId="urn:microsoft.com/office/officeart/2005/8/layout/process2"/>
    <dgm:cxn modelId="{41168CB7-807A-4961-8153-D00E2C774756}" type="presParOf" srcId="{63A368DA-B922-4702-B878-4A84C30C6B58}" destId="{B7A4A2BF-8ACC-41A1-B6E2-AEA7543DF850}" srcOrd="1" destOrd="0" presId="urn:microsoft.com/office/officeart/2005/8/layout/process2"/>
    <dgm:cxn modelId="{61526548-E869-4FE7-B03D-869F7C8F8850}" type="presParOf" srcId="{B7A4A2BF-8ACC-41A1-B6E2-AEA7543DF850}" destId="{6C53CE15-725B-4EDB-999B-5A29EC2CF812}" srcOrd="0" destOrd="0" presId="urn:microsoft.com/office/officeart/2005/8/layout/process2"/>
    <dgm:cxn modelId="{E4E40921-B67D-4647-A237-0E5478E5267D}" type="presParOf" srcId="{63A368DA-B922-4702-B878-4A84C30C6B58}" destId="{D28D5585-BB00-41C4-83A5-45824ED0B874}" srcOrd="2" destOrd="0" presId="urn:microsoft.com/office/officeart/2005/8/layout/process2"/>
    <dgm:cxn modelId="{0A3FE32A-8D8F-4895-9FD7-22C27D8F5A0C}" type="presParOf" srcId="{63A368DA-B922-4702-B878-4A84C30C6B58}" destId="{76246569-4293-400F-857E-534D49D0C733}" srcOrd="3" destOrd="0" presId="urn:microsoft.com/office/officeart/2005/8/layout/process2"/>
    <dgm:cxn modelId="{E1843838-BE15-48D1-89D7-23C87FEA6085}" type="presParOf" srcId="{76246569-4293-400F-857E-534D49D0C733}" destId="{68BFAD6D-AEB9-4C0D-9A24-4DF763DABF07}" srcOrd="0" destOrd="0" presId="urn:microsoft.com/office/officeart/2005/8/layout/process2"/>
    <dgm:cxn modelId="{A57B2C24-E10A-45B5-B7B8-E17C24FC17CD}" type="presParOf" srcId="{63A368DA-B922-4702-B878-4A84C30C6B58}" destId="{A6136856-83F2-4165-8D43-9A5E3C9EE90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32C67B-63E8-4419-B3C0-43118C790466}" type="doc">
      <dgm:prSet loTypeId="urn:microsoft.com/office/officeart/2005/8/layout/process2" loCatId="process" qsTypeId="urn:microsoft.com/office/officeart/2005/8/quickstyle/simple2" qsCatId="simple" csTypeId="urn:microsoft.com/office/officeart/2005/8/colors/accent1_2" csCatId="accent1" phldr="1"/>
      <dgm:spPr/>
    </dgm:pt>
    <dgm:pt modelId="{A2A1E976-2304-4F3A-A689-14D2B8D6D32A}">
      <dgm:prSet custT="1"/>
      <dgm:spPr/>
      <dgm:t>
        <a:bodyPr/>
        <a:lstStyle/>
        <a:p>
          <a:r>
            <a:rPr lang="en-US" sz="1800" b="1" dirty="0">
              <a:solidFill>
                <a:schemeClr val="bg1"/>
              </a:solidFill>
              <a:latin typeface="Arial Black" pitchFamily="34" charset="0"/>
            </a:rPr>
            <a:t>Impose Sanction, </a:t>
          </a:r>
          <a:r>
            <a:rPr lang="en-US" sz="1800" b="0" dirty="0">
              <a:solidFill>
                <a:schemeClr val="bg1"/>
              </a:solidFill>
              <a:latin typeface="Arial Black" pitchFamily="34" charset="0"/>
            </a:rPr>
            <a:t>If </a:t>
          </a:r>
          <a:r>
            <a:rPr lang="en-US" sz="1800" b="0" dirty="0" smtClean="0">
              <a:solidFill>
                <a:schemeClr val="bg1"/>
              </a:solidFill>
              <a:latin typeface="Arial Black" pitchFamily="34" charset="0"/>
            </a:rPr>
            <a:t>Applicable</a:t>
          </a:r>
          <a:endParaRPr lang="en-US" sz="1800" b="0" dirty="0">
            <a:solidFill>
              <a:schemeClr val="bg1"/>
            </a:solidFill>
            <a:latin typeface="Arial Black" pitchFamily="34" charset="0"/>
          </a:endParaRPr>
        </a:p>
      </dgm:t>
    </dgm:pt>
    <dgm:pt modelId="{B69F97D1-522A-4FBE-AABE-43F9ABA249EF}" type="parTrans" cxnId="{87A2826A-4B8C-4380-9096-3DBBA4663E6E}">
      <dgm:prSet/>
      <dgm:spPr/>
      <dgm:t>
        <a:bodyPr/>
        <a:lstStyle/>
        <a:p>
          <a:endParaRPr lang="en-US"/>
        </a:p>
      </dgm:t>
    </dgm:pt>
    <dgm:pt modelId="{2C65A186-9561-4529-BF6F-FFA5FBF8D0A5}" type="sibTrans" cxnId="{87A2826A-4B8C-4380-9096-3DBBA4663E6E}">
      <dgm:prSet/>
      <dgm:spPr/>
      <dgm:t>
        <a:bodyPr/>
        <a:lstStyle/>
        <a:p>
          <a:endParaRPr lang="en-US" dirty="0"/>
        </a:p>
      </dgm:t>
    </dgm:pt>
    <dgm:pt modelId="{55FB0030-C9DB-41C0-B8F4-1AAF67E02D2D}">
      <dgm:prSet custT="1"/>
      <dgm:spPr/>
      <dgm:t>
        <a:bodyPr/>
        <a:lstStyle/>
        <a:p>
          <a:r>
            <a:rPr lang="en-US" sz="1800" b="1" dirty="0">
              <a:solidFill>
                <a:schemeClr val="bg1"/>
              </a:solidFill>
              <a:latin typeface="Arial Black" pitchFamily="34" charset="0"/>
            </a:rPr>
            <a:t>Post-Interventions </a:t>
          </a:r>
          <a:r>
            <a:rPr lang="en-US" sz="1800" b="1" dirty="0" smtClean="0">
              <a:solidFill>
                <a:schemeClr val="bg1"/>
              </a:solidFill>
              <a:latin typeface="Arial Black" pitchFamily="34" charset="0"/>
            </a:rPr>
            <a:t>&amp; Mediation</a:t>
          </a:r>
          <a:endParaRPr lang="en-US" sz="1800" b="1" dirty="0">
            <a:solidFill>
              <a:schemeClr val="bg1"/>
            </a:solidFill>
            <a:latin typeface="Arial Black" pitchFamily="34" charset="0"/>
          </a:endParaRPr>
        </a:p>
      </dgm:t>
    </dgm:pt>
    <dgm:pt modelId="{BDBF3A7E-DED1-46F1-B16E-24279729715F}" type="parTrans" cxnId="{7B674F15-E5F1-4D71-A459-4079877E1685}">
      <dgm:prSet/>
      <dgm:spPr/>
      <dgm:t>
        <a:bodyPr/>
        <a:lstStyle/>
        <a:p>
          <a:endParaRPr lang="en-US"/>
        </a:p>
      </dgm:t>
    </dgm:pt>
    <dgm:pt modelId="{A93EF5DA-FFB7-4FC8-8E74-6FABAB8004D9}" type="sibTrans" cxnId="{7B674F15-E5F1-4D71-A459-4079877E1685}">
      <dgm:prSet/>
      <dgm:spPr/>
      <dgm:t>
        <a:bodyPr/>
        <a:lstStyle/>
        <a:p>
          <a:endParaRPr lang="en-US" dirty="0"/>
        </a:p>
      </dgm:t>
    </dgm:pt>
    <dgm:pt modelId="{54A79AF6-F6D7-4EFB-BA80-FF7729EB10E8}">
      <dgm:prSet custT="1"/>
      <dgm:spPr/>
      <dgm:t>
        <a:bodyPr/>
        <a:lstStyle/>
        <a:p>
          <a:r>
            <a:rPr lang="en-US" sz="1800" dirty="0" smtClean="0">
              <a:solidFill>
                <a:schemeClr val="bg1"/>
              </a:solidFill>
              <a:latin typeface="Arial Black" pitchFamily="34" charset="0"/>
            </a:rPr>
            <a:t>Notify Complainant of Outcome</a:t>
          </a:r>
          <a:endParaRPr lang="en-US" sz="1800" dirty="0">
            <a:solidFill>
              <a:schemeClr val="bg1"/>
            </a:solidFill>
            <a:latin typeface="Arial Black" pitchFamily="34" charset="0"/>
          </a:endParaRPr>
        </a:p>
      </dgm:t>
    </dgm:pt>
    <dgm:pt modelId="{122FBAA4-577F-483B-BEA5-64E621BA47DA}" type="parTrans" cxnId="{EFC0DD93-CCEB-4E01-AD8F-0DAA4E8B39CB}">
      <dgm:prSet/>
      <dgm:spPr/>
    </dgm:pt>
    <dgm:pt modelId="{D6E8C405-B413-4E93-933D-68542DADE7BF}" type="sibTrans" cxnId="{EFC0DD93-CCEB-4E01-AD8F-0DAA4E8B39CB}">
      <dgm:prSet/>
      <dgm:spPr/>
      <dgm:t>
        <a:bodyPr/>
        <a:lstStyle/>
        <a:p>
          <a:endParaRPr lang="en-US"/>
        </a:p>
      </dgm:t>
    </dgm:pt>
    <dgm:pt modelId="{63A368DA-B922-4702-B878-4A84C30C6B58}" type="pres">
      <dgm:prSet presAssocID="{E432C67B-63E8-4419-B3C0-43118C790466}" presName="linearFlow" presStyleCnt="0">
        <dgm:presLayoutVars>
          <dgm:resizeHandles val="exact"/>
        </dgm:presLayoutVars>
      </dgm:prSet>
      <dgm:spPr/>
    </dgm:pt>
    <dgm:pt modelId="{0DD51628-047C-42DB-80F6-42B11681C8B9}" type="pres">
      <dgm:prSet presAssocID="{A2A1E976-2304-4F3A-A689-14D2B8D6D32A}" presName="node" presStyleLbl="node1" presStyleIdx="0" presStyleCnt="3" custScaleX="292532" custScaleY="114539" custLinFactNeighborX="-575" custLinFactNeighborY="-207">
        <dgm:presLayoutVars>
          <dgm:bulletEnabled val="1"/>
        </dgm:presLayoutVars>
      </dgm:prSet>
      <dgm:spPr/>
      <dgm:t>
        <a:bodyPr/>
        <a:lstStyle/>
        <a:p>
          <a:endParaRPr lang="en-US"/>
        </a:p>
      </dgm:t>
    </dgm:pt>
    <dgm:pt modelId="{D3660A2D-DB8E-4DB1-A8E9-405C0D9FE34C}" type="pres">
      <dgm:prSet presAssocID="{2C65A186-9561-4529-BF6F-FFA5FBF8D0A5}" presName="sibTrans" presStyleLbl="sibTrans2D1" presStyleIdx="0" presStyleCnt="2"/>
      <dgm:spPr/>
      <dgm:t>
        <a:bodyPr/>
        <a:lstStyle/>
        <a:p>
          <a:endParaRPr lang="en-US"/>
        </a:p>
      </dgm:t>
    </dgm:pt>
    <dgm:pt modelId="{EB8A9B27-36F6-4E04-95A4-2A8A2236BA79}" type="pres">
      <dgm:prSet presAssocID="{2C65A186-9561-4529-BF6F-FFA5FBF8D0A5}" presName="connectorText" presStyleLbl="sibTrans2D1" presStyleIdx="0" presStyleCnt="2"/>
      <dgm:spPr/>
      <dgm:t>
        <a:bodyPr/>
        <a:lstStyle/>
        <a:p>
          <a:endParaRPr lang="en-US"/>
        </a:p>
      </dgm:t>
    </dgm:pt>
    <dgm:pt modelId="{78E23BA9-EC55-45B9-9AE4-7FA5CC8121BE}" type="pres">
      <dgm:prSet presAssocID="{54A79AF6-F6D7-4EFB-BA80-FF7729EB10E8}" presName="node" presStyleLbl="node1" presStyleIdx="1" presStyleCnt="3" custScaleX="301621">
        <dgm:presLayoutVars>
          <dgm:bulletEnabled val="1"/>
        </dgm:presLayoutVars>
      </dgm:prSet>
      <dgm:spPr/>
      <dgm:t>
        <a:bodyPr/>
        <a:lstStyle/>
        <a:p>
          <a:endParaRPr lang="en-US"/>
        </a:p>
      </dgm:t>
    </dgm:pt>
    <dgm:pt modelId="{4783AF57-EAFF-4F9E-9349-98B4B095B43A}" type="pres">
      <dgm:prSet presAssocID="{D6E8C405-B413-4E93-933D-68542DADE7BF}" presName="sibTrans" presStyleLbl="sibTrans2D1" presStyleIdx="1" presStyleCnt="2"/>
      <dgm:spPr/>
      <dgm:t>
        <a:bodyPr/>
        <a:lstStyle/>
        <a:p>
          <a:endParaRPr lang="en-US"/>
        </a:p>
      </dgm:t>
    </dgm:pt>
    <dgm:pt modelId="{D49212CC-5BE2-4264-A866-A204A0DD46DE}" type="pres">
      <dgm:prSet presAssocID="{D6E8C405-B413-4E93-933D-68542DADE7BF}" presName="connectorText" presStyleLbl="sibTrans2D1" presStyleIdx="1" presStyleCnt="2"/>
      <dgm:spPr/>
      <dgm:t>
        <a:bodyPr/>
        <a:lstStyle/>
        <a:p>
          <a:endParaRPr lang="en-US"/>
        </a:p>
      </dgm:t>
    </dgm:pt>
    <dgm:pt modelId="{7E69CB56-948B-4CC9-B114-2651862221DA}" type="pres">
      <dgm:prSet presAssocID="{55FB0030-C9DB-41C0-B8F4-1AAF67E02D2D}" presName="node" presStyleLbl="node1" presStyleIdx="2" presStyleCnt="3" custScaleX="307146" custScaleY="115055" custLinFactNeighborX="-2031" custLinFactNeighborY="1179">
        <dgm:presLayoutVars>
          <dgm:bulletEnabled val="1"/>
        </dgm:presLayoutVars>
      </dgm:prSet>
      <dgm:spPr/>
      <dgm:t>
        <a:bodyPr/>
        <a:lstStyle/>
        <a:p>
          <a:endParaRPr lang="en-US"/>
        </a:p>
      </dgm:t>
    </dgm:pt>
  </dgm:ptLst>
  <dgm:cxnLst>
    <dgm:cxn modelId="{58B2360E-ACE6-4FF2-85FE-DEE307939D98}" type="presOf" srcId="{2C65A186-9561-4529-BF6F-FFA5FBF8D0A5}" destId="{EB8A9B27-36F6-4E04-95A4-2A8A2236BA79}" srcOrd="1" destOrd="0" presId="urn:microsoft.com/office/officeart/2005/8/layout/process2"/>
    <dgm:cxn modelId="{DF8E4BD3-DEB3-4C61-A898-ADC524C1ED5D}" type="presOf" srcId="{54A79AF6-F6D7-4EFB-BA80-FF7729EB10E8}" destId="{78E23BA9-EC55-45B9-9AE4-7FA5CC8121BE}" srcOrd="0" destOrd="0" presId="urn:microsoft.com/office/officeart/2005/8/layout/process2"/>
    <dgm:cxn modelId="{C0877AB3-C58D-441D-9B53-92651BAAACDC}" type="presOf" srcId="{D6E8C405-B413-4E93-933D-68542DADE7BF}" destId="{D49212CC-5BE2-4264-A866-A204A0DD46DE}" srcOrd="1" destOrd="0" presId="urn:microsoft.com/office/officeart/2005/8/layout/process2"/>
    <dgm:cxn modelId="{87A2826A-4B8C-4380-9096-3DBBA4663E6E}" srcId="{E432C67B-63E8-4419-B3C0-43118C790466}" destId="{A2A1E976-2304-4F3A-A689-14D2B8D6D32A}" srcOrd="0" destOrd="0" parTransId="{B69F97D1-522A-4FBE-AABE-43F9ABA249EF}" sibTransId="{2C65A186-9561-4529-BF6F-FFA5FBF8D0A5}"/>
    <dgm:cxn modelId="{CA4280A6-5258-4B24-B87F-F8A77372AF32}" type="presOf" srcId="{55FB0030-C9DB-41C0-B8F4-1AAF67E02D2D}" destId="{7E69CB56-948B-4CC9-B114-2651862221DA}" srcOrd="0" destOrd="0" presId="urn:microsoft.com/office/officeart/2005/8/layout/process2"/>
    <dgm:cxn modelId="{27AED8F1-70B0-423F-B2E2-E1A0858ADBDE}" type="presOf" srcId="{A2A1E976-2304-4F3A-A689-14D2B8D6D32A}" destId="{0DD51628-047C-42DB-80F6-42B11681C8B9}" srcOrd="0" destOrd="0" presId="urn:microsoft.com/office/officeart/2005/8/layout/process2"/>
    <dgm:cxn modelId="{7B674F15-E5F1-4D71-A459-4079877E1685}" srcId="{E432C67B-63E8-4419-B3C0-43118C790466}" destId="{55FB0030-C9DB-41C0-B8F4-1AAF67E02D2D}" srcOrd="2" destOrd="0" parTransId="{BDBF3A7E-DED1-46F1-B16E-24279729715F}" sibTransId="{A93EF5DA-FFB7-4FC8-8E74-6FABAB8004D9}"/>
    <dgm:cxn modelId="{EFC0DD93-CCEB-4E01-AD8F-0DAA4E8B39CB}" srcId="{E432C67B-63E8-4419-B3C0-43118C790466}" destId="{54A79AF6-F6D7-4EFB-BA80-FF7729EB10E8}" srcOrd="1" destOrd="0" parTransId="{122FBAA4-577F-483B-BEA5-64E621BA47DA}" sibTransId="{D6E8C405-B413-4E93-933D-68542DADE7BF}"/>
    <dgm:cxn modelId="{F4E8C59D-4D91-4BE4-B224-DD550EC40922}" type="presOf" srcId="{D6E8C405-B413-4E93-933D-68542DADE7BF}" destId="{4783AF57-EAFF-4F9E-9349-98B4B095B43A}" srcOrd="0" destOrd="0" presId="urn:microsoft.com/office/officeart/2005/8/layout/process2"/>
    <dgm:cxn modelId="{6CE1728C-8334-4BA8-A6EC-20CFB87DCAEC}" type="presOf" srcId="{E432C67B-63E8-4419-B3C0-43118C790466}" destId="{63A368DA-B922-4702-B878-4A84C30C6B58}" srcOrd="0" destOrd="0" presId="urn:microsoft.com/office/officeart/2005/8/layout/process2"/>
    <dgm:cxn modelId="{E4374CCF-E7DC-4019-B974-095EE66D5766}" type="presOf" srcId="{2C65A186-9561-4529-BF6F-FFA5FBF8D0A5}" destId="{D3660A2D-DB8E-4DB1-A8E9-405C0D9FE34C}" srcOrd="0" destOrd="0" presId="urn:microsoft.com/office/officeart/2005/8/layout/process2"/>
    <dgm:cxn modelId="{F6C66B20-83D0-4FFC-875A-545E90CF9C12}" type="presParOf" srcId="{63A368DA-B922-4702-B878-4A84C30C6B58}" destId="{0DD51628-047C-42DB-80F6-42B11681C8B9}" srcOrd="0" destOrd="0" presId="urn:microsoft.com/office/officeart/2005/8/layout/process2"/>
    <dgm:cxn modelId="{91EF97C3-80D8-4204-93EF-5EE47859C063}" type="presParOf" srcId="{63A368DA-B922-4702-B878-4A84C30C6B58}" destId="{D3660A2D-DB8E-4DB1-A8E9-405C0D9FE34C}" srcOrd="1" destOrd="0" presId="urn:microsoft.com/office/officeart/2005/8/layout/process2"/>
    <dgm:cxn modelId="{AD59F4F5-20C2-43A0-9AFB-D0B7F31EC7C7}" type="presParOf" srcId="{D3660A2D-DB8E-4DB1-A8E9-405C0D9FE34C}" destId="{EB8A9B27-36F6-4E04-95A4-2A8A2236BA79}" srcOrd="0" destOrd="0" presId="urn:microsoft.com/office/officeart/2005/8/layout/process2"/>
    <dgm:cxn modelId="{588FFBC5-2F92-4800-BE93-63A96945F184}" type="presParOf" srcId="{63A368DA-B922-4702-B878-4A84C30C6B58}" destId="{78E23BA9-EC55-45B9-9AE4-7FA5CC8121BE}" srcOrd="2" destOrd="0" presId="urn:microsoft.com/office/officeart/2005/8/layout/process2"/>
    <dgm:cxn modelId="{C350BD9B-C3AB-4DD7-B48A-E0632921C027}" type="presParOf" srcId="{63A368DA-B922-4702-B878-4A84C30C6B58}" destId="{4783AF57-EAFF-4F9E-9349-98B4B095B43A}" srcOrd="3" destOrd="0" presId="urn:microsoft.com/office/officeart/2005/8/layout/process2"/>
    <dgm:cxn modelId="{4E40163B-0B41-4EB3-8AD1-AF8211437B15}" type="presParOf" srcId="{4783AF57-EAFF-4F9E-9349-98B4B095B43A}" destId="{D49212CC-5BE2-4264-A866-A204A0DD46DE}" srcOrd="0" destOrd="0" presId="urn:microsoft.com/office/officeart/2005/8/layout/process2"/>
    <dgm:cxn modelId="{DC263F3C-075B-42C3-A895-C001E7DCC984}" type="presParOf" srcId="{63A368DA-B922-4702-B878-4A84C30C6B58}" destId="{7E69CB56-948B-4CC9-B114-2651862221DA}"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32C67B-63E8-4419-B3C0-43118C790466}" type="doc">
      <dgm:prSet loTypeId="urn:microsoft.com/office/officeart/2005/8/layout/process2" loCatId="process" qsTypeId="urn:microsoft.com/office/officeart/2005/8/quickstyle/simple2" qsCatId="simple" csTypeId="urn:microsoft.com/office/officeart/2005/8/colors/accent1_2" csCatId="accent1" phldr="1"/>
      <dgm:spPr/>
    </dgm:pt>
    <dgm:pt modelId="{5410D6B7-B6B2-4C50-9E41-E9F760AD4348}">
      <dgm:prSet custT="1"/>
      <dgm:spPr/>
      <dgm:t>
        <a:bodyPr/>
        <a:lstStyle/>
        <a:p>
          <a:r>
            <a:rPr lang="en-US" sz="1800" b="1" dirty="0">
              <a:solidFill>
                <a:schemeClr val="bg1"/>
              </a:solidFill>
              <a:latin typeface="Arial Black" pitchFamily="34" charset="0"/>
            </a:rPr>
            <a:t>Follow-up to Ensure No </a:t>
          </a:r>
          <a:r>
            <a:rPr lang="en-US" sz="1800" b="1" dirty="0" smtClean="0">
              <a:solidFill>
                <a:schemeClr val="bg1"/>
              </a:solidFill>
              <a:latin typeface="Arial Black" pitchFamily="34" charset="0"/>
            </a:rPr>
            <a:t>Reoccurrence </a:t>
          </a:r>
          <a:r>
            <a:rPr lang="en-US" sz="1800" b="1" dirty="0">
              <a:solidFill>
                <a:schemeClr val="bg1"/>
              </a:solidFill>
              <a:latin typeface="Arial Black" pitchFamily="34" charset="0"/>
            </a:rPr>
            <a:t>or Retaliation  </a:t>
          </a:r>
        </a:p>
      </dgm:t>
    </dgm:pt>
    <dgm:pt modelId="{BBC0A12E-5D59-4C0B-B6B4-E6683AF13CCA}" type="parTrans" cxnId="{781F873A-1C6E-4175-A0F2-FF99039CDEA4}">
      <dgm:prSet/>
      <dgm:spPr/>
      <dgm:t>
        <a:bodyPr/>
        <a:lstStyle/>
        <a:p>
          <a:endParaRPr lang="en-US"/>
        </a:p>
      </dgm:t>
    </dgm:pt>
    <dgm:pt modelId="{F9E0149A-9854-4DC6-AAA4-E574CA45BB1D}" type="sibTrans" cxnId="{781F873A-1C6E-4175-A0F2-FF99039CDEA4}">
      <dgm:prSet/>
      <dgm:spPr/>
      <dgm:t>
        <a:bodyPr/>
        <a:lstStyle/>
        <a:p>
          <a:endParaRPr lang="en-US" dirty="0"/>
        </a:p>
      </dgm:t>
    </dgm:pt>
    <dgm:pt modelId="{7C2CD59D-C957-410E-AD0F-449AA4B45744}">
      <dgm:prSet custT="1"/>
      <dgm:spPr/>
      <dgm:t>
        <a:bodyPr/>
        <a:lstStyle/>
        <a:p>
          <a:r>
            <a:rPr lang="en-US" sz="1800" b="1" dirty="0">
              <a:solidFill>
                <a:schemeClr val="bg1"/>
              </a:solidFill>
              <a:latin typeface="Arial Black" pitchFamily="34" charset="0"/>
            </a:rPr>
            <a:t>School-Wide Bully Review Committee</a:t>
          </a:r>
        </a:p>
      </dgm:t>
    </dgm:pt>
    <dgm:pt modelId="{2864A335-C191-42E5-9236-A32FDBA718C4}" type="parTrans" cxnId="{BB801AFA-8ED4-4685-B23B-5752F969BAEA}">
      <dgm:prSet/>
      <dgm:spPr/>
      <dgm:t>
        <a:bodyPr/>
        <a:lstStyle/>
        <a:p>
          <a:endParaRPr lang="en-US"/>
        </a:p>
      </dgm:t>
    </dgm:pt>
    <dgm:pt modelId="{87D05647-294B-4BA0-A853-5B6AE14ADD66}" type="sibTrans" cxnId="{BB801AFA-8ED4-4685-B23B-5752F969BAEA}">
      <dgm:prSet/>
      <dgm:spPr/>
      <dgm:t>
        <a:bodyPr/>
        <a:lstStyle/>
        <a:p>
          <a:endParaRPr lang="en-US" dirty="0"/>
        </a:p>
      </dgm:t>
    </dgm:pt>
    <dgm:pt modelId="{FA5FC592-B266-4FF9-BE1B-5A617C3A4ECA}">
      <dgm:prSet custT="1"/>
      <dgm:spPr/>
      <dgm:t>
        <a:bodyPr/>
        <a:lstStyle/>
        <a:p>
          <a:r>
            <a:rPr lang="en-US" sz="1800" b="1" dirty="0">
              <a:solidFill>
                <a:schemeClr val="bg1"/>
              </a:solidFill>
              <a:latin typeface="Arial Black" pitchFamily="34" charset="0"/>
            </a:rPr>
            <a:t>District-Level Review Committee</a:t>
          </a:r>
        </a:p>
      </dgm:t>
    </dgm:pt>
    <dgm:pt modelId="{8893AF83-54F5-48A1-A1F4-450F200CC4B5}" type="parTrans" cxnId="{1D3E756D-58CF-42FA-82F5-BC4EFB75DD6C}">
      <dgm:prSet/>
      <dgm:spPr/>
      <dgm:t>
        <a:bodyPr/>
        <a:lstStyle/>
        <a:p>
          <a:endParaRPr lang="en-US"/>
        </a:p>
      </dgm:t>
    </dgm:pt>
    <dgm:pt modelId="{A41580FD-99DD-4513-9380-604DB8D188D7}" type="sibTrans" cxnId="{1D3E756D-58CF-42FA-82F5-BC4EFB75DD6C}">
      <dgm:prSet/>
      <dgm:spPr/>
      <dgm:t>
        <a:bodyPr/>
        <a:lstStyle/>
        <a:p>
          <a:endParaRPr lang="en-US"/>
        </a:p>
      </dgm:t>
    </dgm:pt>
    <dgm:pt modelId="{CA5EF86D-852B-463D-9DB0-D4E8F3713C65}">
      <dgm:prSet custT="1"/>
      <dgm:spPr/>
      <dgm:t>
        <a:bodyPr/>
        <a:lstStyle/>
        <a:p>
          <a:r>
            <a:rPr lang="en-US" sz="1800" b="1" dirty="0" smtClean="0">
              <a:solidFill>
                <a:schemeClr val="bg1"/>
              </a:solidFill>
            </a:rPr>
            <a:t>***</a:t>
          </a:r>
          <a:r>
            <a:rPr lang="en-US" sz="1400" b="1" dirty="0" smtClean="0">
              <a:solidFill>
                <a:schemeClr val="bg1"/>
              </a:solidFill>
            </a:rPr>
            <a:t> Parents are Contacted and Interventions are Documented in ALL Steps</a:t>
          </a:r>
          <a:endParaRPr lang="en-US" sz="1400" b="1" dirty="0">
            <a:solidFill>
              <a:schemeClr val="bg1"/>
            </a:solidFill>
          </a:endParaRPr>
        </a:p>
      </dgm:t>
    </dgm:pt>
    <dgm:pt modelId="{D82B76EC-1747-4ACC-B394-D21FE6DBF66B}" type="parTrans" cxnId="{28DB558B-EBFD-43D5-90DC-2834D74CE791}">
      <dgm:prSet/>
      <dgm:spPr/>
      <dgm:t>
        <a:bodyPr/>
        <a:lstStyle/>
        <a:p>
          <a:endParaRPr lang="en-US"/>
        </a:p>
      </dgm:t>
    </dgm:pt>
    <dgm:pt modelId="{97429187-511F-44B2-8F8B-A85C4AE3D5A9}" type="sibTrans" cxnId="{28DB558B-EBFD-43D5-90DC-2834D74CE791}">
      <dgm:prSet/>
      <dgm:spPr/>
      <dgm:t>
        <a:bodyPr/>
        <a:lstStyle/>
        <a:p>
          <a:endParaRPr lang="en-US"/>
        </a:p>
      </dgm:t>
    </dgm:pt>
    <dgm:pt modelId="{63A368DA-B922-4702-B878-4A84C30C6B58}" type="pres">
      <dgm:prSet presAssocID="{E432C67B-63E8-4419-B3C0-43118C790466}" presName="linearFlow" presStyleCnt="0">
        <dgm:presLayoutVars>
          <dgm:resizeHandles val="exact"/>
        </dgm:presLayoutVars>
      </dgm:prSet>
      <dgm:spPr/>
    </dgm:pt>
    <dgm:pt modelId="{E3BAD65C-C9E2-4D2C-A013-317A6E878868}" type="pres">
      <dgm:prSet presAssocID="{5410D6B7-B6B2-4C50-9E41-E9F760AD4348}" presName="node" presStyleLbl="node1" presStyleIdx="0" presStyleCnt="4" custScaleX="299271" custScaleY="119214">
        <dgm:presLayoutVars>
          <dgm:bulletEnabled val="1"/>
        </dgm:presLayoutVars>
      </dgm:prSet>
      <dgm:spPr/>
      <dgm:t>
        <a:bodyPr/>
        <a:lstStyle/>
        <a:p>
          <a:endParaRPr lang="en-US"/>
        </a:p>
      </dgm:t>
    </dgm:pt>
    <dgm:pt modelId="{D97DD7B5-4AF5-4203-A1AA-32DD2ECCADE1}" type="pres">
      <dgm:prSet presAssocID="{F9E0149A-9854-4DC6-AAA4-E574CA45BB1D}" presName="sibTrans" presStyleLbl="sibTrans2D1" presStyleIdx="0" presStyleCnt="3"/>
      <dgm:spPr/>
      <dgm:t>
        <a:bodyPr/>
        <a:lstStyle/>
        <a:p>
          <a:endParaRPr lang="en-US"/>
        </a:p>
      </dgm:t>
    </dgm:pt>
    <dgm:pt modelId="{62CCE3C5-FEFD-4CD2-A8F1-A121792F7BBE}" type="pres">
      <dgm:prSet presAssocID="{F9E0149A-9854-4DC6-AAA4-E574CA45BB1D}" presName="connectorText" presStyleLbl="sibTrans2D1" presStyleIdx="0" presStyleCnt="3"/>
      <dgm:spPr/>
      <dgm:t>
        <a:bodyPr/>
        <a:lstStyle/>
        <a:p>
          <a:endParaRPr lang="en-US"/>
        </a:p>
      </dgm:t>
    </dgm:pt>
    <dgm:pt modelId="{1BC04EC6-6EBC-473B-8FF5-FA28C99196C5}" type="pres">
      <dgm:prSet presAssocID="{7C2CD59D-C957-410E-AD0F-449AA4B45744}" presName="node" presStyleLbl="node1" presStyleIdx="1" presStyleCnt="4" custScaleX="305921" custScaleY="125615">
        <dgm:presLayoutVars>
          <dgm:bulletEnabled val="1"/>
        </dgm:presLayoutVars>
      </dgm:prSet>
      <dgm:spPr/>
      <dgm:t>
        <a:bodyPr/>
        <a:lstStyle/>
        <a:p>
          <a:endParaRPr lang="en-US"/>
        </a:p>
      </dgm:t>
    </dgm:pt>
    <dgm:pt modelId="{8570EFB6-1DF6-4335-9684-AE2B204DFB69}" type="pres">
      <dgm:prSet presAssocID="{87D05647-294B-4BA0-A853-5B6AE14ADD66}" presName="sibTrans" presStyleLbl="sibTrans2D1" presStyleIdx="1" presStyleCnt="3"/>
      <dgm:spPr/>
      <dgm:t>
        <a:bodyPr/>
        <a:lstStyle/>
        <a:p>
          <a:endParaRPr lang="en-US"/>
        </a:p>
      </dgm:t>
    </dgm:pt>
    <dgm:pt modelId="{61510B05-0FB4-42E3-BAD4-071BE8340090}" type="pres">
      <dgm:prSet presAssocID="{87D05647-294B-4BA0-A853-5B6AE14ADD66}" presName="connectorText" presStyleLbl="sibTrans2D1" presStyleIdx="1" presStyleCnt="3"/>
      <dgm:spPr/>
      <dgm:t>
        <a:bodyPr/>
        <a:lstStyle/>
        <a:p>
          <a:endParaRPr lang="en-US"/>
        </a:p>
      </dgm:t>
    </dgm:pt>
    <dgm:pt modelId="{B5C401D4-9175-4497-91EB-641C75573716}" type="pres">
      <dgm:prSet presAssocID="{FA5FC592-B266-4FF9-BE1B-5A617C3A4ECA}" presName="node" presStyleLbl="node1" presStyleIdx="2" presStyleCnt="4" custScaleX="332523" custScaleY="109607">
        <dgm:presLayoutVars>
          <dgm:bulletEnabled val="1"/>
        </dgm:presLayoutVars>
      </dgm:prSet>
      <dgm:spPr/>
      <dgm:t>
        <a:bodyPr/>
        <a:lstStyle/>
        <a:p>
          <a:endParaRPr lang="en-US"/>
        </a:p>
      </dgm:t>
    </dgm:pt>
    <dgm:pt modelId="{105B9563-5FBA-4E8A-B494-960752A5FEA6}" type="pres">
      <dgm:prSet presAssocID="{A41580FD-99DD-4513-9380-604DB8D188D7}" presName="sibTrans" presStyleLbl="sibTrans2D1" presStyleIdx="2" presStyleCnt="3"/>
      <dgm:spPr/>
      <dgm:t>
        <a:bodyPr/>
        <a:lstStyle/>
        <a:p>
          <a:endParaRPr lang="en-US"/>
        </a:p>
      </dgm:t>
    </dgm:pt>
    <dgm:pt modelId="{C5B0B166-9343-4A74-8D2B-5C016E6CD346}" type="pres">
      <dgm:prSet presAssocID="{A41580FD-99DD-4513-9380-604DB8D188D7}" presName="connectorText" presStyleLbl="sibTrans2D1" presStyleIdx="2" presStyleCnt="3"/>
      <dgm:spPr/>
      <dgm:t>
        <a:bodyPr/>
        <a:lstStyle/>
        <a:p>
          <a:endParaRPr lang="en-US"/>
        </a:p>
      </dgm:t>
    </dgm:pt>
    <dgm:pt modelId="{9D14BE7C-055F-4090-821D-F041DEDFB9B7}" type="pres">
      <dgm:prSet presAssocID="{CA5EF86D-852B-463D-9DB0-D4E8F3713C65}" presName="node" presStyleLbl="node1" presStyleIdx="3" presStyleCnt="4" custScaleX="237939" custScaleY="53276">
        <dgm:presLayoutVars>
          <dgm:bulletEnabled val="1"/>
        </dgm:presLayoutVars>
      </dgm:prSet>
      <dgm:spPr/>
      <dgm:t>
        <a:bodyPr/>
        <a:lstStyle/>
        <a:p>
          <a:endParaRPr lang="en-US"/>
        </a:p>
      </dgm:t>
    </dgm:pt>
  </dgm:ptLst>
  <dgm:cxnLst>
    <dgm:cxn modelId="{7973F58E-5763-4708-BDFC-9BE654553A68}" type="presOf" srcId="{CA5EF86D-852B-463D-9DB0-D4E8F3713C65}" destId="{9D14BE7C-055F-4090-821D-F041DEDFB9B7}" srcOrd="0" destOrd="0" presId="urn:microsoft.com/office/officeart/2005/8/layout/process2"/>
    <dgm:cxn modelId="{7C8660B4-0FFB-4C14-8FFA-44995CB9C023}" type="presOf" srcId="{A41580FD-99DD-4513-9380-604DB8D188D7}" destId="{C5B0B166-9343-4A74-8D2B-5C016E6CD346}" srcOrd="1" destOrd="0" presId="urn:microsoft.com/office/officeart/2005/8/layout/process2"/>
    <dgm:cxn modelId="{65C8F015-30FD-4F0D-B845-39A50D7593DF}" type="presOf" srcId="{87D05647-294B-4BA0-A853-5B6AE14ADD66}" destId="{61510B05-0FB4-42E3-BAD4-071BE8340090}" srcOrd="1" destOrd="0" presId="urn:microsoft.com/office/officeart/2005/8/layout/process2"/>
    <dgm:cxn modelId="{28DB558B-EBFD-43D5-90DC-2834D74CE791}" srcId="{E432C67B-63E8-4419-B3C0-43118C790466}" destId="{CA5EF86D-852B-463D-9DB0-D4E8F3713C65}" srcOrd="3" destOrd="0" parTransId="{D82B76EC-1747-4ACC-B394-D21FE6DBF66B}" sibTransId="{97429187-511F-44B2-8F8B-A85C4AE3D5A9}"/>
    <dgm:cxn modelId="{2870377B-CE18-4F7C-8031-826C1C19670F}" type="presOf" srcId="{F9E0149A-9854-4DC6-AAA4-E574CA45BB1D}" destId="{62CCE3C5-FEFD-4CD2-A8F1-A121792F7BBE}" srcOrd="1" destOrd="0" presId="urn:microsoft.com/office/officeart/2005/8/layout/process2"/>
    <dgm:cxn modelId="{B9DDA19D-2822-4AB9-A930-C558BBC41465}" type="presOf" srcId="{FA5FC592-B266-4FF9-BE1B-5A617C3A4ECA}" destId="{B5C401D4-9175-4497-91EB-641C75573716}" srcOrd="0" destOrd="0" presId="urn:microsoft.com/office/officeart/2005/8/layout/process2"/>
    <dgm:cxn modelId="{A1A23CD7-4E9D-4F70-87EA-AE8B69DC3283}" type="presOf" srcId="{F9E0149A-9854-4DC6-AAA4-E574CA45BB1D}" destId="{D97DD7B5-4AF5-4203-A1AA-32DD2ECCADE1}" srcOrd="0" destOrd="0" presId="urn:microsoft.com/office/officeart/2005/8/layout/process2"/>
    <dgm:cxn modelId="{93AF08CE-345D-4833-B41D-79001B191E14}" type="presOf" srcId="{87D05647-294B-4BA0-A853-5B6AE14ADD66}" destId="{8570EFB6-1DF6-4335-9684-AE2B204DFB69}" srcOrd="0" destOrd="0" presId="urn:microsoft.com/office/officeart/2005/8/layout/process2"/>
    <dgm:cxn modelId="{5A2F69C7-024E-487B-A2F1-138CA30B61EB}" type="presOf" srcId="{A41580FD-99DD-4513-9380-604DB8D188D7}" destId="{105B9563-5FBA-4E8A-B494-960752A5FEA6}" srcOrd="0" destOrd="0" presId="urn:microsoft.com/office/officeart/2005/8/layout/process2"/>
    <dgm:cxn modelId="{1D3E756D-58CF-42FA-82F5-BC4EFB75DD6C}" srcId="{E432C67B-63E8-4419-B3C0-43118C790466}" destId="{FA5FC592-B266-4FF9-BE1B-5A617C3A4ECA}" srcOrd="2" destOrd="0" parTransId="{8893AF83-54F5-48A1-A1F4-450F200CC4B5}" sibTransId="{A41580FD-99DD-4513-9380-604DB8D188D7}"/>
    <dgm:cxn modelId="{090BF7CD-6553-44BB-9AD9-A475A1B02085}" type="presOf" srcId="{5410D6B7-B6B2-4C50-9E41-E9F760AD4348}" destId="{E3BAD65C-C9E2-4D2C-A013-317A6E878868}" srcOrd="0" destOrd="0" presId="urn:microsoft.com/office/officeart/2005/8/layout/process2"/>
    <dgm:cxn modelId="{781F873A-1C6E-4175-A0F2-FF99039CDEA4}" srcId="{E432C67B-63E8-4419-B3C0-43118C790466}" destId="{5410D6B7-B6B2-4C50-9E41-E9F760AD4348}" srcOrd="0" destOrd="0" parTransId="{BBC0A12E-5D59-4C0B-B6B4-E6683AF13CCA}" sibTransId="{F9E0149A-9854-4DC6-AAA4-E574CA45BB1D}"/>
    <dgm:cxn modelId="{03314176-B454-464D-8AAC-A182D9F6D450}" type="presOf" srcId="{7C2CD59D-C957-410E-AD0F-449AA4B45744}" destId="{1BC04EC6-6EBC-473B-8FF5-FA28C99196C5}" srcOrd="0" destOrd="0" presId="urn:microsoft.com/office/officeart/2005/8/layout/process2"/>
    <dgm:cxn modelId="{BB801AFA-8ED4-4685-B23B-5752F969BAEA}" srcId="{E432C67B-63E8-4419-B3C0-43118C790466}" destId="{7C2CD59D-C957-410E-AD0F-449AA4B45744}" srcOrd="1" destOrd="0" parTransId="{2864A335-C191-42E5-9236-A32FDBA718C4}" sibTransId="{87D05647-294B-4BA0-A853-5B6AE14ADD66}"/>
    <dgm:cxn modelId="{486524EE-3452-4481-8593-62812C026D48}" type="presOf" srcId="{E432C67B-63E8-4419-B3C0-43118C790466}" destId="{63A368DA-B922-4702-B878-4A84C30C6B58}" srcOrd="0" destOrd="0" presId="urn:microsoft.com/office/officeart/2005/8/layout/process2"/>
    <dgm:cxn modelId="{A575B56D-6682-4EC8-BDB4-5C83F15EDF83}" type="presParOf" srcId="{63A368DA-B922-4702-B878-4A84C30C6B58}" destId="{E3BAD65C-C9E2-4D2C-A013-317A6E878868}" srcOrd="0" destOrd="0" presId="urn:microsoft.com/office/officeart/2005/8/layout/process2"/>
    <dgm:cxn modelId="{B90BE456-0CB3-4AEA-997B-295467DC344E}" type="presParOf" srcId="{63A368DA-B922-4702-B878-4A84C30C6B58}" destId="{D97DD7B5-4AF5-4203-A1AA-32DD2ECCADE1}" srcOrd="1" destOrd="0" presId="urn:microsoft.com/office/officeart/2005/8/layout/process2"/>
    <dgm:cxn modelId="{B0FF9F85-D70F-4EBF-BDC8-700F8A8D5E4D}" type="presParOf" srcId="{D97DD7B5-4AF5-4203-A1AA-32DD2ECCADE1}" destId="{62CCE3C5-FEFD-4CD2-A8F1-A121792F7BBE}" srcOrd="0" destOrd="0" presId="urn:microsoft.com/office/officeart/2005/8/layout/process2"/>
    <dgm:cxn modelId="{7002D651-D201-4D1C-AF2A-48EC553C1902}" type="presParOf" srcId="{63A368DA-B922-4702-B878-4A84C30C6B58}" destId="{1BC04EC6-6EBC-473B-8FF5-FA28C99196C5}" srcOrd="2" destOrd="0" presId="urn:microsoft.com/office/officeart/2005/8/layout/process2"/>
    <dgm:cxn modelId="{07AE95B5-D974-4E7A-8B68-BC52055210C6}" type="presParOf" srcId="{63A368DA-B922-4702-B878-4A84C30C6B58}" destId="{8570EFB6-1DF6-4335-9684-AE2B204DFB69}" srcOrd="3" destOrd="0" presId="urn:microsoft.com/office/officeart/2005/8/layout/process2"/>
    <dgm:cxn modelId="{3E574A66-8739-4B90-859A-79FC75522EC8}" type="presParOf" srcId="{8570EFB6-1DF6-4335-9684-AE2B204DFB69}" destId="{61510B05-0FB4-42E3-BAD4-071BE8340090}" srcOrd="0" destOrd="0" presId="urn:microsoft.com/office/officeart/2005/8/layout/process2"/>
    <dgm:cxn modelId="{0A9EEAFC-D88D-427E-B7FB-06E0DBC56403}" type="presParOf" srcId="{63A368DA-B922-4702-B878-4A84C30C6B58}" destId="{B5C401D4-9175-4497-91EB-641C75573716}" srcOrd="4" destOrd="0" presId="urn:microsoft.com/office/officeart/2005/8/layout/process2"/>
    <dgm:cxn modelId="{336AF751-AEDB-4054-BCDD-29789CB6A495}" type="presParOf" srcId="{63A368DA-B922-4702-B878-4A84C30C6B58}" destId="{105B9563-5FBA-4E8A-B494-960752A5FEA6}" srcOrd="5" destOrd="0" presId="urn:microsoft.com/office/officeart/2005/8/layout/process2"/>
    <dgm:cxn modelId="{B2D60DFA-E152-4992-A65E-7E1846AFFB27}" type="presParOf" srcId="{105B9563-5FBA-4E8A-B494-960752A5FEA6}" destId="{C5B0B166-9343-4A74-8D2B-5C016E6CD346}" srcOrd="0" destOrd="0" presId="urn:microsoft.com/office/officeart/2005/8/layout/process2"/>
    <dgm:cxn modelId="{3DEC637D-525B-48B4-9F5D-CAABBAE29BEA}" type="presParOf" srcId="{63A368DA-B922-4702-B878-4A84C30C6B58}" destId="{9D14BE7C-055F-4090-821D-F041DEDFB9B7}"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66569A-AB73-4842-BE52-13A805A170BE}">
      <dsp:nvSpPr>
        <dsp:cNvPr id="0" name=""/>
        <dsp:cNvSpPr/>
      </dsp:nvSpPr>
      <dsp:spPr>
        <a:xfrm>
          <a:off x="678151" y="1523"/>
          <a:ext cx="7178097" cy="11992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bg1"/>
              </a:solidFill>
              <a:latin typeface="Arial Black" pitchFamily="34" charset="0"/>
            </a:rPr>
            <a:t>Report to Adult &amp; </a:t>
          </a:r>
          <a:r>
            <a:rPr lang="en-US" sz="1800" kern="1200" dirty="0" smtClean="0">
              <a:solidFill>
                <a:schemeClr val="bg1"/>
              </a:solidFill>
              <a:latin typeface="Arial Black" pitchFamily="34" charset="0"/>
            </a:rPr>
            <a:t>Administration</a:t>
          </a:r>
        </a:p>
        <a:p>
          <a:pPr lvl="0" algn="ctr" defTabSz="800100">
            <a:lnSpc>
              <a:spcPct val="90000"/>
            </a:lnSpc>
            <a:spcBef>
              <a:spcPct val="0"/>
            </a:spcBef>
            <a:spcAft>
              <a:spcPct val="35000"/>
            </a:spcAft>
          </a:pPr>
          <a:r>
            <a:rPr lang="en-US" sz="1800" kern="1200" dirty="0" smtClean="0">
              <a:solidFill>
                <a:schemeClr val="bg1"/>
              </a:solidFill>
              <a:latin typeface="+mn-lt"/>
            </a:rPr>
            <a:t>Upon Receipt of Report, Contact Parent Immediately &amp; Document Date on (HIB) </a:t>
          </a:r>
          <a:endParaRPr lang="en-US" sz="1800" kern="1200" dirty="0">
            <a:solidFill>
              <a:schemeClr val="bg1"/>
            </a:solidFill>
            <a:latin typeface="+mn-lt"/>
          </a:endParaRPr>
        </a:p>
      </dsp:txBody>
      <dsp:txXfrm>
        <a:off x="713275" y="36647"/>
        <a:ext cx="7107849" cy="1128968"/>
      </dsp:txXfrm>
    </dsp:sp>
    <dsp:sp modelId="{6C1C5CBC-3B13-49C1-96B2-D376E12BF930}">
      <dsp:nvSpPr>
        <dsp:cNvPr id="0" name=""/>
        <dsp:cNvSpPr/>
      </dsp:nvSpPr>
      <dsp:spPr>
        <a:xfrm rot="5476690">
          <a:off x="4040666" y="1220197"/>
          <a:ext cx="413997" cy="51294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4095168" y="1269685"/>
        <a:ext cx="307765" cy="289798"/>
      </dsp:txXfrm>
    </dsp:sp>
    <dsp:sp modelId="{B1E8B217-B651-42CA-85C3-D6990AC94246}">
      <dsp:nvSpPr>
        <dsp:cNvPr id="0" name=""/>
        <dsp:cNvSpPr/>
      </dsp:nvSpPr>
      <dsp:spPr>
        <a:xfrm>
          <a:off x="381017" y="1752598"/>
          <a:ext cx="7682343" cy="173174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bg1"/>
              </a:solidFill>
              <a:latin typeface="Arial Black" pitchFamily="34" charset="0"/>
            </a:rPr>
            <a:t>Complete </a:t>
          </a:r>
          <a:r>
            <a:rPr lang="en-US" sz="1800" kern="1200" dirty="0" smtClean="0">
              <a:solidFill>
                <a:schemeClr val="bg1"/>
              </a:solidFill>
              <a:latin typeface="Arial Black" pitchFamily="34" charset="0"/>
            </a:rPr>
            <a:t>Harassment/Intimidation/Bullying </a:t>
          </a:r>
          <a:r>
            <a:rPr lang="en-US" sz="1800" kern="1200" dirty="0">
              <a:solidFill>
                <a:schemeClr val="bg1"/>
              </a:solidFill>
              <a:latin typeface="Arial Black" pitchFamily="34" charset="0"/>
            </a:rPr>
            <a:t>(HIP) Form Electronically</a:t>
          </a:r>
        </a:p>
      </dsp:txBody>
      <dsp:txXfrm>
        <a:off x="431738" y="1803319"/>
        <a:ext cx="7580901" cy="1630301"/>
      </dsp:txXfrm>
    </dsp:sp>
    <dsp:sp modelId="{A79D4D78-9145-49C9-A21B-88C572D5CE89}">
      <dsp:nvSpPr>
        <dsp:cNvPr id="0" name=""/>
        <dsp:cNvSpPr/>
      </dsp:nvSpPr>
      <dsp:spPr>
        <a:xfrm rot="5324378">
          <a:off x="4027148" y="3521877"/>
          <a:ext cx="441118" cy="51294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5400000">
        <a:off x="4092369" y="3557806"/>
        <a:ext cx="307765" cy="308783"/>
      </dsp:txXfrm>
    </dsp:sp>
    <dsp:sp modelId="{A595DD71-BB83-433C-A861-FF9CF17C9517}">
      <dsp:nvSpPr>
        <dsp:cNvPr id="0" name=""/>
        <dsp:cNvSpPr/>
      </dsp:nvSpPr>
      <dsp:spPr>
        <a:xfrm>
          <a:off x="285369" y="4072357"/>
          <a:ext cx="7963660" cy="118391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Arial Black" pitchFamily="34" charset="0"/>
            </a:rPr>
            <a:t>Provide </a:t>
          </a:r>
          <a:r>
            <a:rPr lang="en-US" sz="1800" kern="1200" dirty="0">
              <a:solidFill>
                <a:schemeClr val="bg1"/>
              </a:solidFill>
              <a:latin typeface="Arial Black" pitchFamily="34" charset="0"/>
            </a:rPr>
            <a:t>Copy to </a:t>
          </a:r>
          <a:r>
            <a:rPr lang="en-US" sz="1800" kern="1200" dirty="0" smtClean="0">
              <a:solidFill>
                <a:schemeClr val="bg1"/>
              </a:solidFill>
              <a:latin typeface="Arial Black" pitchFamily="34" charset="0"/>
            </a:rPr>
            <a:t>Complainant</a:t>
          </a:r>
          <a:endParaRPr lang="en-US" sz="1800" kern="1200" dirty="0">
            <a:solidFill>
              <a:schemeClr val="bg1"/>
            </a:solidFill>
            <a:latin typeface="Arial Black" pitchFamily="34" charset="0"/>
          </a:endParaRPr>
        </a:p>
      </dsp:txBody>
      <dsp:txXfrm>
        <a:off x="320045" y="4107033"/>
        <a:ext cx="7894308" cy="1114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F04AB6-869B-4487-9CB6-80F191CE8A6D}">
      <dsp:nvSpPr>
        <dsp:cNvPr id="0" name=""/>
        <dsp:cNvSpPr/>
      </dsp:nvSpPr>
      <dsp:spPr>
        <a:xfrm>
          <a:off x="1143004" y="2408"/>
          <a:ext cx="5757013" cy="1443715"/>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Provide Preliminary Interventions, If </a:t>
          </a:r>
          <a:r>
            <a:rPr lang="en-US" sz="1800" b="1" kern="1200" dirty="0" smtClean="0">
              <a:solidFill>
                <a:schemeClr val="bg1"/>
              </a:solidFill>
              <a:latin typeface="Arial Black" pitchFamily="34" charset="0"/>
            </a:rPr>
            <a:t>Needed</a:t>
          </a:r>
        </a:p>
        <a:p>
          <a:pPr lvl="0" algn="ctr" defTabSz="800100">
            <a:lnSpc>
              <a:spcPct val="90000"/>
            </a:lnSpc>
            <a:spcBef>
              <a:spcPct val="0"/>
            </a:spcBef>
            <a:spcAft>
              <a:spcPct val="35000"/>
            </a:spcAft>
          </a:pPr>
          <a:r>
            <a:rPr lang="en-US" sz="1800" b="0" kern="1200" dirty="0" smtClean="0">
              <a:solidFill>
                <a:schemeClr val="bg1"/>
              </a:solidFill>
              <a:latin typeface="+mn-lt"/>
            </a:rPr>
            <a:t>Document interventions, make parent contact and share documented interventions (HIB)</a:t>
          </a:r>
          <a:endParaRPr lang="en-US" sz="1800" b="0" kern="1200" dirty="0">
            <a:solidFill>
              <a:schemeClr val="bg1"/>
            </a:solidFill>
            <a:latin typeface="+mn-lt"/>
          </a:endParaRPr>
        </a:p>
      </dsp:txBody>
      <dsp:txXfrm>
        <a:off x="1185289" y="44693"/>
        <a:ext cx="5672443" cy="1359145"/>
      </dsp:txXfrm>
    </dsp:sp>
    <dsp:sp modelId="{B7A4A2BF-8ACC-41A1-B6E2-AEA7543DF850}">
      <dsp:nvSpPr>
        <dsp:cNvPr id="0" name=""/>
        <dsp:cNvSpPr/>
      </dsp:nvSpPr>
      <dsp:spPr>
        <a:xfrm rot="5315839">
          <a:off x="3843078" y="1473851"/>
          <a:ext cx="405449" cy="48498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3898820" y="1513635"/>
        <a:ext cx="290989" cy="283814"/>
      </dsp:txXfrm>
    </dsp:sp>
    <dsp:sp modelId="{D28D5585-BB00-41C4-83A5-45824ED0B874}">
      <dsp:nvSpPr>
        <dsp:cNvPr id="0" name=""/>
        <dsp:cNvSpPr/>
      </dsp:nvSpPr>
      <dsp:spPr>
        <a:xfrm>
          <a:off x="914394" y="1986560"/>
          <a:ext cx="6308642" cy="1331027"/>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Begin Investigation</a:t>
          </a:r>
        </a:p>
        <a:p>
          <a:pPr lvl="0" algn="ctr" defTabSz="800100">
            <a:lnSpc>
              <a:spcPct val="90000"/>
            </a:lnSpc>
            <a:spcBef>
              <a:spcPct val="0"/>
            </a:spcBef>
            <a:spcAft>
              <a:spcPct val="35000"/>
            </a:spcAft>
          </a:pPr>
          <a:r>
            <a:rPr lang="en-US" sz="1800" kern="1200" dirty="0" smtClean="0">
              <a:solidFill>
                <a:schemeClr val="bg1"/>
              </a:solidFill>
            </a:rPr>
            <a:t>Maintain documented </a:t>
          </a:r>
          <a:r>
            <a:rPr lang="en-US" sz="1800" kern="1200" dirty="0">
              <a:solidFill>
                <a:schemeClr val="bg1"/>
              </a:solidFill>
            </a:rPr>
            <a:t>communication with victim during this </a:t>
          </a:r>
          <a:r>
            <a:rPr lang="en-US" sz="1800" kern="1200" dirty="0" smtClean="0">
              <a:solidFill>
                <a:schemeClr val="bg1"/>
              </a:solidFill>
            </a:rPr>
            <a:t>process (HIB)</a:t>
          </a:r>
          <a:endParaRPr lang="en-US" sz="1800" kern="1200" dirty="0">
            <a:solidFill>
              <a:schemeClr val="bg1"/>
            </a:solidFill>
          </a:endParaRPr>
        </a:p>
      </dsp:txBody>
      <dsp:txXfrm>
        <a:off x="953378" y="2025544"/>
        <a:ext cx="6230674" cy="1253059"/>
      </dsp:txXfrm>
    </dsp:sp>
    <dsp:sp modelId="{76246569-4293-400F-857E-534D49D0C733}">
      <dsp:nvSpPr>
        <dsp:cNvPr id="0" name=""/>
        <dsp:cNvSpPr/>
      </dsp:nvSpPr>
      <dsp:spPr>
        <a:xfrm rot="5309115">
          <a:off x="3891482" y="3344269"/>
          <a:ext cx="403900" cy="48498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3946336" y="3384830"/>
        <a:ext cx="290989" cy="282730"/>
      </dsp:txXfrm>
    </dsp:sp>
    <dsp:sp modelId="{A6136856-83F2-4165-8D43-9A5E3C9EE90C}">
      <dsp:nvSpPr>
        <dsp:cNvPr id="0" name=""/>
        <dsp:cNvSpPr/>
      </dsp:nvSpPr>
      <dsp:spPr>
        <a:xfrm>
          <a:off x="762002" y="3855933"/>
          <a:ext cx="6705594" cy="1077737"/>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Determination of Investigation</a:t>
          </a:r>
        </a:p>
      </dsp:txBody>
      <dsp:txXfrm>
        <a:off x="793568" y="3887499"/>
        <a:ext cx="6642462" cy="10146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51628-047C-42DB-80F6-42B11681C8B9}">
      <dsp:nvSpPr>
        <dsp:cNvPr id="0" name=""/>
        <dsp:cNvSpPr/>
      </dsp:nvSpPr>
      <dsp:spPr>
        <a:xfrm>
          <a:off x="1219205" y="0"/>
          <a:ext cx="5768510" cy="125479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Impose Sanction, </a:t>
          </a:r>
          <a:r>
            <a:rPr lang="en-US" sz="1800" b="0" kern="1200" dirty="0">
              <a:solidFill>
                <a:schemeClr val="bg1"/>
              </a:solidFill>
              <a:latin typeface="Arial Black" pitchFamily="34" charset="0"/>
            </a:rPr>
            <a:t>If </a:t>
          </a:r>
          <a:r>
            <a:rPr lang="en-US" sz="1800" b="0" kern="1200" dirty="0" smtClean="0">
              <a:solidFill>
                <a:schemeClr val="bg1"/>
              </a:solidFill>
              <a:latin typeface="Arial Black" pitchFamily="34" charset="0"/>
            </a:rPr>
            <a:t>Applicable</a:t>
          </a:r>
          <a:endParaRPr lang="en-US" sz="1800" b="0" kern="1200" dirty="0">
            <a:solidFill>
              <a:schemeClr val="bg1"/>
            </a:solidFill>
            <a:latin typeface="Arial Black" pitchFamily="34" charset="0"/>
          </a:endParaRPr>
        </a:p>
      </dsp:txBody>
      <dsp:txXfrm>
        <a:off x="1255957" y="36752"/>
        <a:ext cx="5695006" cy="1181286"/>
      </dsp:txXfrm>
    </dsp:sp>
    <dsp:sp modelId="{D3660A2D-DB8E-4DB1-A8E9-405C0D9FE34C}">
      <dsp:nvSpPr>
        <dsp:cNvPr id="0" name=""/>
        <dsp:cNvSpPr/>
      </dsp:nvSpPr>
      <dsp:spPr>
        <a:xfrm rot="5377391">
          <a:off x="3903554" y="1282744"/>
          <a:ext cx="411675" cy="49298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3961091" y="1323398"/>
        <a:ext cx="295789" cy="288173"/>
      </dsp:txXfrm>
    </dsp:sp>
    <dsp:sp modelId="{78E23BA9-EC55-45B9-9AE4-7FA5CC8121BE}">
      <dsp:nvSpPr>
        <dsp:cNvPr id="0" name=""/>
        <dsp:cNvSpPr/>
      </dsp:nvSpPr>
      <dsp:spPr>
        <a:xfrm>
          <a:off x="1140930" y="1803679"/>
          <a:ext cx="5947739" cy="109551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Arial Black" pitchFamily="34" charset="0"/>
            </a:rPr>
            <a:t>Notify Complainant of Outcome</a:t>
          </a:r>
          <a:endParaRPr lang="en-US" sz="1800" kern="1200" dirty="0">
            <a:solidFill>
              <a:schemeClr val="bg1"/>
            </a:solidFill>
            <a:latin typeface="Arial Black" pitchFamily="34" charset="0"/>
          </a:endParaRPr>
        </a:p>
      </dsp:txBody>
      <dsp:txXfrm>
        <a:off x="1173016" y="1835765"/>
        <a:ext cx="5883567" cy="1031341"/>
      </dsp:txXfrm>
    </dsp:sp>
    <dsp:sp modelId="{4783AF57-EAFF-4F9E-9349-98B4B095B43A}">
      <dsp:nvSpPr>
        <dsp:cNvPr id="0" name=""/>
        <dsp:cNvSpPr/>
      </dsp:nvSpPr>
      <dsp:spPr>
        <a:xfrm rot="5479715">
          <a:off x="3889842" y="2927146"/>
          <a:ext cx="411777" cy="49298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3949269" y="2967764"/>
        <a:ext cx="295789" cy="288244"/>
      </dsp:txXfrm>
    </dsp:sp>
    <dsp:sp modelId="{7E69CB56-948B-4CC9-B114-2651862221DA}">
      <dsp:nvSpPr>
        <dsp:cNvPr id="0" name=""/>
        <dsp:cNvSpPr/>
      </dsp:nvSpPr>
      <dsp:spPr>
        <a:xfrm>
          <a:off x="1046406" y="3448081"/>
          <a:ext cx="6056687" cy="126044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Post-Interventions </a:t>
          </a:r>
          <a:r>
            <a:rPr lang="en-US" sz="1800" b="1" kern="1200" dirty="0" smtClean="0">
              <a:solidFill>
                <a:schemeClr val="bg1"/>
              </a:solidFill>
              <a:latin typeface="Arial Black" pitchFamily="34" charset="0"/>
            </a:rPr>
            <a:t>&amp; Mediation</a:t>
          </a:r>
          <a:endParaRPr lang="en-US" sz="1800" b="1" kern="1200" dirty="0">
            <a:solidFill>
              <a:schemeClr val="bg1"/>
            </a:solidFill>
            <a:latin typeface="Arial Black" pitchFamily="34" charset="0"/>
          </a:endParaRPr>
        </a:p>
      </dsp:txBody>
      <dsp:txXfrm>
        <a:off x="1083323" y="3484998"/>
        <a:ext cx="5982853" cy="11866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AD65C-C9E2-4D2C-A013-317A6E878868}">
      <dsp:nvSpPr>
        <dsp:cNvPr id="0" name=""/>
        <dsp:cNvSpPr/>
      </dsp:nvSpPr>
      <dsp:spPr>
        <a:xfrm>
          <a:off x="89446" y="3983"/>
          <a:ext cx="8050707" cy="108960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Follow-up to Ensure No </a:t>
          </a:r>
          <a:r>
            <a:rPr lang="en-US" sz="1800" b="1" kern="1200" dirty="0" smtClean="0">
              <a:solidFill>
                <a:schemeClr val="bg1"/>
              </a:solidFill>
              <a:latin typeface="Arial Black" pitchFamily="34" charset="0"/>
            </a:rPr>
            <a:t>Reoccurrence </a:t>
          </a:r>
          <a:r>
            <a:rPr lang="en-US" sz="1800" b="1" kern="1200" dirty="0">
              <a:solidFill>
                <a:schemeClr val="bg1"/>
              </a:solidFill>
              <a:latin typeface="Arial Black" pitchFamily="34" charset="0"/>
            </a:rPr>
            <a:t>or Retaliation  </a:t>
          </a:r>
        </a:p>
      </dsp:txBody>
      <dsp:txXfrm>
        <a:off x="121359" y="35896"/>
        <a:ext cx="7986881" cy="1025778"/>
      </dsp:txXfrm>
    </dsp:sp>
    <dsp:sp modelId="{D97DD7B5-4AF5-4203-A1AA-32DD2ECCADE1}">
      <dsp:nvSpPr>
        <dsp:cNvPr id="0" name=""/>
        <dsp:cNvSpPr/>
      </dsp:nvSpPr>
      <dsp:spPr>
        <a:xfrm rot="5400000">
          <a:off x="3943426" y="1116437"/>
          <a:ext cx="342746" cy="41129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rot="-5400000">
        <a:off x="3991411" y="1150711"/>
        <a:ext cx="246777" cy="239922"/>
      </dsp:txXfrm>
    </dsp:sp>
    <dsp:sp modelId="{1BC04EC6-6EBC-473B-8FF5-FA28C99196C5}">
      <dsp:nvSpPr>
        <dsp:cNvPr id="0" name=""/>
        <dsp:cNvSpPr/>
      </dsp:nvSpPr>
      <dsp:spPr>
        <a:xfrm>
          <a:off x="0" y="1550582"/>
          <a:ext cx="8229600" cy="114810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School-Wide Bully Review Committee</a:t>
          </a:r>
        </a:p>
      </dsp:txBody>
      <dsp:txXfrm>
        <a:off x="33627" y="1584209"/>
        <a:ext cx="8162346" cy="1080854"/>
      </dsp:txXfrm>
    </dsp:sp>
    <dsp:sp modelId="{8570EFB6-1DF6-4335-9684-AE2B204DFB69}">
      <dsp:nvSpPr>
        <dsp:cNvPr id="0" name=""/>
        <dsp:cNvSpPr/>
      </dsp:nvSpPr>
      <dsp:spPr>
        <a:xfrm rot="5400000">
          <a:off x="3943426" y="2721541"/>
          <a:ext cx="342746" cy="41129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rot="-5400000">
        <a:off x="3991411" y="2755815"/>
        <a:ext cx="246777" cy="239922"/>
      </dsp:txXfrm>
    </dsp:sp>
    <dsp:sp modelId="{B5C401D4-9175-4497-91EB-641C75573716}">
      <dsp:nvSpPr>
        <dsp:cNvPr id="0" name=""/>
        <dsp:cNvSpPr/>
      </dsp:nvSpPr>
      <dsp:spPr>
        <a:xfrm>
          <a:off x="-357811" y="3155686"/>
          <a:ext cx="8945222" cy="1001797"/>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bg1"/>
              </a:solidFill>
              <a:latin typeface="Arial Black" pitchFamily="34" charset="0"/>
            </a:rPr>
            <a:t>District-Level Review Committee</a:t>
          </a:r>
        </a:p>
      </dsp:txBody>
      <dsp:txXfrm>
        <a:off x="-328469" y="3185028"/>
        <a:ext cx="8886538" cy="943113"/>
      </dsp:txXfrm>
    </dsp:sp>
    <dsp:sp modelId="{105B9563-5FBA-4E8A-B494-960752A5FEA6}">
      <dsp:nvSpPr>
        <dsp:cNvPr id="0" name=""/>
        <dsp:cNvSpPr/>
      </dsp:nvSpPr>
      <dsp:spPr>
        <a:xfrm rot="5400000">
          <a:off x="3943426" y="4180333"/>
          <a:ext cx="342746" cy="41129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130000" dist="101600" dir="2700000" algn="tl"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rot="-5400000">
        <a:off x="3991411" y="4214607"/>
        <a:ext cx="246777" cy="239922"/>
      </dsp:txXfrm>
    </dsp:sp>
    <dsp:sp modelId="{9D14BE7C-055F-4090-821D-F041DEDFB9B7}">
      <dsp:nvSpPr>
        <dsp:cNvPr id="0" name=""/>
        <dsp:cNvSpPr/>
      </dsp:nvSpPr>
      <dsp:spPr>
        <a:xfrm>
          <a:off x="914394" y="4614479"/>
          <a:ext cx="6400811" cy="486937"/>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a:t>
          </a:r>
          <a:r>
            <a:rPr lang="en-US" sz="1400" b="1" kern="1200" dirty="0" smtClean="0">
              <a:solidFill>
                <a:schemeClr val="bg1"/>
              </a:solidFill>
            </a:rPr>
            <a:t> Parents are Contacted and Interventions are Documented in ALL Steps</a:t>
          </a:r>
          <a:endParaRPr lang="en-US" sz="1400" b="1" kern="1200" dirty="0">
            <a:solidFill>
              <a:schemeClr val="bg1"/>
            </a:solidFill>
          </a:endParaRPr>
        </a:p>
      </dsp:txBody>
      <dsp:txXfrm>
        <a:off x="928656" y="4628741"/>
        <a:ext cx="6372287" cy="4584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1C0E5DD0-11AC-4D92-A099-0A6600B62C2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1C0E5DD0-11AC-4D92-A099-0A6600B62C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D07883-6E7A-4A2C-B123-7DD09A4A32B5}" type="datetimeFigureOut">
              <a:rPr lang="en-US" smtClean="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E5DD0-11AC-4D92-A099-0A6600B62C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BD07883-6E7A-4A2C-B123-7DD09A4A32B5}" type="datetimeFigureOut">
              <a:rPr lang="en-US" smtClean="0"/>
              <a:pPr/>
              <a:t>8/31/2020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C0E5DD0-11AC-4D92-A099-0A6600B62C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bg1"/>
                </a:solidFill>
              </a:rPr>
              <a:t>Harassment, Intimidation &amp; Bullying (HIB)</a:t>
            </a:r>
            <a:endParaRPr lang="en-US" dirty="0">
              <a:solidFill>
                <a:schemeClr val="bg1"/>
              </a:solidFill>
            </a:endParaRPr>
          </a:p>
        </p:txBody>
      </p:sp>
      <p:sp>
        <p:nvSpPr>
          <p:cNvPr id="3" name="Subtitle 2"/>
          <p:cNvSpPr>
            <a:spLocks noGrp="1"/>
          </p:cNvSpPr>
          <p:nvPr>
            <p:ph type="subTitle" idx="1"/>
          </p:nvPr>
        </p:nvSpPr>
        <p:spPr/>
        <p:txBody>
          <a:bodyPr>
            <a:noAutofit/>
          </a:bodyPr>
          <a:lstStyle/>
          <a:p>
            <a:r>
              <a:rPr lang="en-US" sz="3200" dirty="0" smtClean="0">
                <a:solidFill>
                  <a:schemeClr val="bg1"/>
                </a:solidFill>
              </a:rPr>
              <a:t>LRSD Anti-Bullying Procedures for Reporting</a:t>
            </a:r>
          </a:p>
          <a:p>
            <a:endParaRPr lang="en-US" sz="32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heavy" dirty="0" smtClean="0">
                <a:solidFill>
                  <a:schemeClr val="bg1"/>
                </a:solidFill>
              </a:rPr>
              <a:t>LRSD Anti-Bullying Reporting Procedures Flow Chart</a:t>
            </a:r>
            <a:endParaRPr lang="en-US" dirty="0">
              <a:solidFill>
                <a:schemeClr val="bg1"/>
              </a:solidFill>
            </a:endParaRPr>
          </a:p>
        </p:txBody>
      </p:sp>
      <p:graphicFrame>
        <p:nvGraphicFramePr>
          <p:cNvPr id="4" name="Content Placeholder 3"/>
          <p:cNvGraphicFramePr>
            <a:graphicFrameLocks noGrp="1"/>
          </p:cNvGraphicFramePr>
          <p:nvPr>
            <p:ph idx="1"/>
          </p:nvPr>
        </p:nvGraphicFramePr>
        <p:xfrm>
          <a:off x="457200" y="15240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bg1"/>
                </a:solidFill>
              </a:rPr>
              <a:t>LRSD HIB Complaint Form</a:t>
            </a:r>
            <a:endParaRPr lang="en-US" dirty="0">
              <a:solidFill>
                <a:schemeClr val="bg1"/>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133600" y="990600"/>
            <a:ext cx="4876800" cy="5867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LRSD HIB Complaint Form</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0" y="990601"/>
            <a:ext cx="4876800" cy="5867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Acknowledgement</a:t>
            </a:r>
            <a:endParaRPr lang="en-US" dirty="0">
              <a:solidFill>
                <a:schemeClr val="bg1"/>
              </a:solidFill>
            </a:endParaRPr>
          </a:p>
        </p:txBody>
      </p:sp>
      <p:sp>
        <p:nvSpPr>
          <p:cNvPr id="3" name="Content Placeholder 2"/>
          <p:cNvSpPr>
            <a:spLocks noGrp="1"/>
          </p:cNvSpPr>
          <p:nvPr>
            <p:ph idx="1"/>
          </p:nvPr>
        </p:nvSpPr>
        <p:spPr/>
        <p:txBody>
          <a:bodyPr>
            <a:noAutofit/>
          </a:bodyPr>
          <a:lstStyle/>
          <a:p>
            <a:pPr algn="ctr">
              <a:buNone/>
            </a:pPr>
            <a:r>
              <a:rPr lang="en-US" sz="3600" dirty="0" smtClean="0">
                <a:solidFill>
                  <a:schemeClr val="bg1"/>
                </a:solidFill>
              </a:rPr>
              <a:t>As a Little Rock School District Employee, I understand that it is my obligation to adhere to every step of the Harassment , Intimidation and Bullying reporting procedures. </a:t>
            </a:r>
            <a:endParaRPr lang="en-US" sz="36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The Results</a:t>
            </a:r>
            <a:endParaRPr lang="en-US" dirty="0">
              <a:solidFill>
                <a:schemeClr val="bg1"/>
              </a:solidFill>
            </a:endParaRPr>
          </a:p>
        </p:txBody>
      </p:sp>
      <p:sp>
        <p:nvSpPr>
          <p:cNvPr id="3" name="Content Placeholder 2"/>
          <p:cNvSpPr>
            <a:spLocks noGrp="1"/>
          </p:cNvSpPr>
          <p:nvPr>
            <p:ph idx="1"/>
          </p:nvPr>
        </p:nvSpPr>
        <p:spPr>
          <a:xfrm>
            <a:off x="457200" y="533400"/>
            <a:ext cx="8229600" cy="5775960"/>
          </a:xfrm>
        </p:spPr>
        <p:txBody>
          <a:bodyPr>
            <a:normAutofit fontScale="92500" lnSpcReduction="20000"/>
          </a:bodyPr>
          <a:lstStyle/>
          <a:p>
            <a:r>
              <a:rPr lang="en-US" dirty="0" smtClean="0"/>
              <a:t>                               </a:t>
            </a:r>
          </a:p>
          <a:p>
            <a:pPr algn="ctr"/>
            <a:endParaRPr lang="en-US" sz="3600" dirty="0" smtClean="0">
              <a:solidFill>
                <a:schemeClr val="bg1"/>
              </a:solidFill>
            </a:endParaRPr>
          </a:p>
          <a:p>
            <a:pPr algn="ctr">
              <a:buNone/>
            </a:pPr>
            <a:r>
              <a:rPr lang="en-US" sz="4300" dirty="0" smtClean="0">
                <a:solidFill>
                  <a:schemeClr val="bg1"/>
                </a:solidFill>
              </a:rPr>
              <a:t>     Your compliance with honoring this directive will ensure student access to a safe and orderly climate that is conducive to learning and    </a:t>
            </a:r>
          </a:p>
          <a:p>
            <a:pPr algn="ctr">
              <a:buNone/>
            </a:pPr>
            <a:r>
              <a:rPr lang="en-US" sz="4300" dirty="0" smtClean="0">
                <a:solidFill>
                  <a:schemeClr val="bg1"/>
                </a:solidFill>
              </a:rPr>
              <a:t>    improved </a:t>
            </a:r>
            <a:r>
              <a:rPr lang="en-US" sz="4300" smtClean="0">
                <a:solidFill>
                  <a:schemeClr val="bg1"/>
                </a:solidFill>
              </a:rPr>
              <a:t>student achievement.</a:t>
            </a:r>
            <a:endParaRPr lang="en-US" sz="4300" dirty="0" smtClean="0">
              <a:solidFill>
                <a:schemeClr val="bg1"/>
              </a:solidFill>
            </a:endParaRPr>
          </a:p>
          <a:p>
            <a:pPr>
              <a:buNone/>
            </a:pPr>
            <a:endParaRPr lang="en-US" dirty="0" smtClean="0">
              <a:solidFill>
                <a:schemeClr val="bg1"/>
              </a:solidFill>
            </a:endParaRPr>
          </a:p>
          <a:p>
            <a:pPr>
              <a:buNone/>
            </a:pPr>
            <a:r>
              <a:rPr lang="en-US" sz="5200" dirty="0" smtClean="0">
                <a:solidFill>
                  <a:schemeClr val="bg1"/>
                </a:solidFill>
              </a:rPr>
              <a:t>                     </a:t>
            </a:r>
            <a:endParaRPr lang="en-US" sz="52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100" dirty="0" smtClean="0">
                <a:solidFill>
                  <a:schemeClr val="bg1"/>
                </a:solidFill>
              </a:rPr>
              <a:t>HARASSMENT/INTIMIDATION/BULLYING (HIB) INVESTIGATION PROCEDURES</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382000" cy="5257800"/>
          </a:xfrm>
        </p:spPr>
        <p:txBody>
          <a:bodyPr>
            <a:normAutofit fontScale="25000" lnSpcReduction="20000"/>
          </a:bodyPr>
          <a:lstStyle/>
          <a:p>
            <a:pPr>
              <a:buNone/>
            </a:pPr>
            <a:r>
              <a:rPr lang="en-US" sz="8600" b="1" dirty="0" smtClean="0"/>
              <a:t> </a:t>
            </a:r>
            <a:endParaRPr lang="en-US" sz="8600" dirty="0" smtClean="0"/>
          </a:p>
          <a:p>
            <a:pPr>
              <a:buNone/>
            </a:pPr>
            <a:r>
              <a:rPr lang="en-US" sz="8600" b="1" dirty="0" smtClean="0"/>
              <a:t>  </a:t>
            </a:r>
            <a:r>
              <a:rPr lang="en-US" sz="8600" b="1" dirty="0" smtClean="0">
                <a:solidFill>
                  <a:schemeClr val="bg1"/>
                </a:solidFill>
              </a:rPr>
              <a:t>The Little Rock School District strives to provide students with optimal conditions for learning by maintaining a school environment where everyone is treated with respect and no one is physically or emotionally harmed.</a:t>
            </a:r>
          </a:p>
          <a:p>
            <a:pPr>
              <a:buNone/>
            </a:pPr>
            <a:r>
              <a:rPr lang="en-US" sz="8600" b="1" dirty="0" smtClean="0">
                <a:solidFill>
                  <a:schemeClr val="bg1"/>
                </a:solidFill>
              </a:rPr>
              <a:t> </a:t>
            </a:r>
          </a:p>
          <a:p>
            <a:pPr>
              <a:buNone/>
            </a:pPr>
            <a:r>
              <a:rPr lang="en-US" sz="8600" b="1" dirty="0" smtClean="0">
                <a:solidFill>
                  <a:schemeClr val="bg1"/>
                </a:solidFill>
              </a:rPr>
              <a:t>  In order to ensure respect and prevent harm, it is a violation of district policy for a student to be harassed, intimidated, or bullied by others in the school community, at school sponsored events or when such actions create a substantial disruption of the educational process. Student(s) will not be harassed because of their race, color, religion, ancestry, national origin,  gender, sexual orientation, including gender expression or identity, mental or physical disability or other distinguishing characteristics.</a:t>
            </a:r>
          </a:p>
          <a:p>
            <a:pPr>
              <a:buNone/>
            </a:pPr>
            <a:r>
              <a:rPr lang="en-US" sz="8600" b="1" dirty="0" smtClean="0"/>
              <a:t> </a:t>
            </a:r>
          </a:p>
          <a:p>
            <a:endParaRPr lang="en-US" sz="29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Continued</a:t>
            </a:r>
            <a:endParaRPr lang="en-US" dirty="0">
              <a:solidFill>
                <a:schemeClr val="bg1"/>
              </a:solidFill>
            </a:endParaRPr>
          </a:p>
        </p:txBody>
      </p:sp>
      <p:sp>
        <p:nvSpPr>
          <p:cNvPr id="3" name="Content Placeholder 2"/>
          <p:cNvSpPr>
            <a:spLocks noGrp="1"/>
          </p:cNvSpPr>
          <p:nvPr>
            <p:ph idx="1"/>
          </p:nvPr>
        </p:nvSpPr>
        <p:spPr/>
        <p:txBody>
          <a:bodyPr/>
          <a:lstStyle/>
          <a:p>
            <a:pPr>
              <a:buNone/>
            </a:pPr>
            <a:r>
              <a:rPr lang="en-US" b="1" dirty="0" smtClean="0"/>
              <a:t> </a:t>
            </a:r>
            <a:r>
              <a:rPr lang="en-US" b="1" dirty="0" smtClean="0">
                <a:solidFill>
                  <a:schemeClr val="bg1"/>
                </a:solidFill>
              </a:rPr>
              <a:t>Any school staff who observes, overhears, or otherwise witnesses harassment, intimidation or bullying or to whom such actions have been reported must take prompt and appropriate action to stop the harassment and to prevent its reoccurrence.</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438400"/>
          </a:xfrm>
        </p:spPr>
        <p:txBody>
          <a:bodyPr>
            <a:normAutofit/>
          </a:bodyPr>
          <a:lstStyle/>
          <a:p>
            <a:r>
              <a:rPr lang="en-US" sz="3600" dirty="0" smtClean="0">
                <a:solidFill>
                  <a:schemeClr val="bg1"/>
                </a:solidFill>
              </a:rPr>
              <a:t>HARASSMENT/INTIMIDATION/</a:t>
            </a:r>
            <a:br>
              <a:rPr lang="en-US" sz="3600" dirty="0" smtClean="0">
                <a:solidFill>
                  <a:schemeClr val="bg1"/>
                </a:solidFill>
              </a:rPr>
            </a:br>
            <a:r>
              <a:rPr lang="en-US" sz="3600" dirty="0" smtClean="0">
                <a:solidFill>
                  <a:schemeClr val="bg1"/>
                </a:solidFill>
              </a:rPr>
              <a:t>BULLYING (HIB) INVESTIGATION PROCEDURES</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800600"/>
          </a:xfrm>
        </p:spPr>
        <p:txBody>
          <a:bodyPr>
            <a:normAutofit fontScale="40000" lnSpcReduction="20000"/>
          </a:bodyPr>
          <a:lstStyle/>
          <a:p>
            <a:pPr>
              <a:buNone/>
            </a:pPr>
            <a:r>
              <a:rPr lang="en-US" b="1" dirty="0" smtClean="0"/>
              <a:t> </a:t>
            </a:r>
            <a:endParaRPr lang="en-US" dirty="0" smtClean="0"/>
          </a:p>
          <a:p>
            <a:pPr>
              <a:buNone/>
            </a:pPr>
            <a:endParaRPr lang="en-US" sz="4000" b="1" dirty="0" smtClean="0"/>
          </a:p>
          <a:p>
            <a:pPr>
              <a:buNone/>
            </a:pPr>
            <a:endParaRPr lang="en-US" sz="4000" b="1" dirty="0" smtClean="0"/>
          </a:p>
          <a:p>
            <a:pPr>
              <a:buNone/>
            </a:pPr>
            <a:r>
              <a:rPr lang="en-US" sz="4000" b="1" dirty="0" smtClean="0">
                <a:solidFill>
                  <a:schemeClr val="bg1"/>
                </a:solidFill>
              </a:rPr>
              <a:t>Individuals who feel they have been harassed, </a:t>
            </a:r>
          </a:p>
          <a:p>
            <a:pPr>
              <a:buNone/>
            </a:pPr>
            <a:r>
              <a:rPr lang="en-US" sz="4000" b="1" dirty="0" smtClean="0">
                <a:solidFill>
                  <a:schemeClr val="bg1"/>
                </a:solidFill>
              </a:rPr>
              <a:t>intimidated, or bullied should:</a:t>
            </a:r>
            <a:endParaRPr lang="en-US" sz="4000" dirty="0" smtClean="0">
              <a:solidFill>
                <a:schemeClr val="bg1"/>
              </a:solidFill>
            </a:endParaRPr>
          </a:p>
          <a:p>
            <a:pPr>
              <a:buNone/>
            </a:pPr>
            <a:r>
              <a:rPr lang="en-US" sz="3200" dirty="0" smtClean="0">
                <a:solidFill>
                  <a:schemeClr val="bg1"/>
                </a:solidFill>
              </a:rPr>
              <a:t> </a:t>
            </a:r>
          </a:p>
          <a:p>
            <a:pPr lvl="0">
              <a:buFont typeface="Wingdings" pitchFamily="2" charset="2"/>
              <a:buChar char="§"/>
            </a:pPr>
            <a:r>
              <a:rPr lang="en-US" sz="5100" dirty="0" smtClean="0">
                <a:solidFill>
                  <a:schemeClr val="bg1"/>
                </a:solidFill>
              </a:rPr>
              <a:t>Communicate to the harasser the individual expects the </a:t>
            </a:r>
          </a:p>
          <a:p>
            <a:pPr lvl="0">
              <a:buNone/>
            </a:pPr>
            <a:r>
              <a:rPr lang="en-US" sz="5100" dirty="0" smtClean="0">
                <a:solidFill>
                  <a:schemeClr val="bg1"/>
                </a:solidFill>
              </a:rPr>
              <a:t>	behavior to stop, if the individual is comfortable doing </a:t>
            </a:r>
          </a:p>
          <a:p>
            <a:pPr lvl="0">
              <a:buNone/>
            </a:pPr>
            <a:r>
              <a:rPr lang="en-US" sz="5100" dirty="0" smtClean="0">
                <a:solidFill>
                  <a:schemeClr val="bg1"/>
                </a:solidFill>
              </a:rPr>
              <a:t>	so.  If the individual wants assistance in communicating </a:t>
            </a:r>
          </a:p>
          <a:p>
            <a:pPr lvl="0">
              <a:buNone/>
            </a:pPr>
            <a:r>
              <a:rPr lang="en-US" sz="5100" dirty="0" smtClean="0">
                <a:solidFill>
                  <a:schemeClr val="bg1"/>
                </a:solidFill>
              </a:rPr>
              <a:t>	with the harasser, the individual should ask a teacher, </a:t>
            </a:r>
          </a:p>
          <a:p>
            <a:pPr lvl="0">
              <a:buNone/>
            </a:pPr>
            <a:r>
              <a:rPr lang="en-US" sz="5100" dirty="0" smtClean="0">
                <a:solidFill>
                  <a:schemeClr val="bg1"/>
                </a:solidFill>
              </a:rPr>
              <a:t>	counselor or principal to help.</a:t>
            </a:r>
          </a:p>
          <a:p>
            <a:pPr lvl="0">
              <a:buFont typeface="Wingdings" pitchFamily="2" charset="2"/>
              <a:buChar char="§"/>
            </a:pPr>
            <a:endParaRPr lang="en-US" sz="5100" dirty="0" smtClean="0">
              <a:solidFill>
                <a:schemeClr val="bg1"/>
              </a:solidFill>
            </a:endParaRPr>
          </a:p>
          <a:p>
            <a:pPr lvl="0">
              <a:buFont typeface="Wingdings" pitchFamily="2" charset="2"/>
              <a:buChar char="§"/>
            </a:pPr>
            <a:r>
              <a:rPr lang="en-US" sz="5100" dirty="0" smtClean="0">
                <a:solidFill>
                  <a:schemeClr val="bg1"/>
                </a:solidFill>
              </a:rPr>
              <a:t>If the harassment does not stop, or the individual does not feel </a:t>
            </a:r>
          </a:p>
          <a:p>
            <a:pPr lvl="0">
              <a:buNone/>
            </a:pPr>
            <a:r>
              <a:rPr lang="en-US" sz="5100" dirty="0" smtClean="0">
                <a:solidFill>
                  <a:schemeClr val="bg1"/>
                </a:solidFill>
              </a:rPr>
              <a:t>	comfortable confronting the harasser, the individual should tell </a:t>
            </a:r>
          </a:p>
          <a:p>
            <a:pPr lvl="0">
              <a:buNone/>
            </a:pPr>
            <a:r>
              <a:rPr lang="en-US" sz="5100" dirty="0" smtClean="0">
                <a:solidFill>
                  <a:schemeClr val="bg1"/>
                </a:solidFill>
              </a:rPr>
              <a:t>	a teacher, counselor, principal or an adult in the building.</a:t>
            </a:r>
          </a:p>
          <a:p>
            <a:pPr>
              <a:buNone/>
            </a:pPr>
            <a:endParaRPr lang="en-US" sz="2900" b="1" dirty="0" smtClean="0"/>
          </a:p>
          <a:p>
            <a:endParaRPr lang="en-US" sz="29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100" dirty="0" smtClean="0">
                <a:solidFill>
                  <a:schemeClr val="bg1"/>
                </a:solidFill>
              </a:rPr>
              <a:t>HARASSMENT/INTIMIDATION/BULLYING (HIB) INVESTIGATION PROCEDURES</a:t>
            </a:r>
            <a:r>
              <a:rPr lang="en-US" dirty="0" smtClean="0"/>
              <a:t/>
            </a:r>
            <a:br>
              <a:rPr lang="en-US" dirty="0" smtClean="0"/>
            </a:br>
            <a:endParaRPr lang="en-US" dirty="0"/>
          </a:p>
        </p:txBody>
      </p:sp>
      <p:sp>
        <p:nvSpPr>
          <p:cNvPr id="3" name="Content Placeholder 2"/>
          <p:cNvSpPr>
            <a:spLocks noGrp="1"/>
          </p:cNvSpPr>
          <p:nvPr>
            <p:ph idx="1"/>
          </p:nvPr>
        </p:nvSpPr>
        <p:spPr>
          <a:xfrm>
            <a:off x="228600" y="1447800"/>
            <a:ext cx="8915400" cy="5410200"/>
          </a:xfrm>
        </p:spPr>
        <p:txBody>
          <a:bodyPr>
            <a:normAutofit fontScale="25000" lnSpcReduction="20000"/>
          </a:bodyPr>
          <a:lstStyle/>
          <a:p>
            <a:pPr>
              <a:buNone/>
            </a:pPr>
            <a:r>
              <a:rPr lang="en-US" sz="5900" b="1" dirty="0" smtClean="0">
                <a:solidFill>
                  <a:schemeClr val="bg1"/>
                </a:solidFill>
              </a:rPr>
              <a:t>Complaint Procedure</a:t>
            </a:r>
          </a:p>
          <a:p>
            <a:pPr>
              <a:buNone/>
            </a:pPr>
            <a:endParaRPr lang="en-US" sz="2400" dirty="0" smtClean="0">
              <a:solidFill>
                <a:schemeClr val="bg1"/>
              </a:solidFill>
            </a:endParaRPr>
          </a:p>
          <a:p>
            <a:pPr lvl="0">
              <a:buFont typeface="Wingdings" pitchFamily="2" charset="2"/>
              <a:buChar char="§"/>
            </a:pPr>
            <a:r>
              <a:rPr lang="en-US" sz="9800" dirty="0" smtClean="0">
                <a:solidFill>
                  <a:schemeClr val="bg1"/>
                </a:solidFill>
              </a:rPr>
              <a:t>An individual who believes they have been harassed, intimidated or 	bullied will notify a teacher, counselor, principal or an adult in the </a:t>
            </a:r>
          </a:p>
          <a:p>
            <a:pPr lvl="0">
              <a:buNone/>
            </a:pPr>
            <a:r>
              <a:rPr lang="en-US" sz="9800" dirty="0" smtClean="0">
                <a:solidFill>
                  <a:schemeClr val="bg1"/>
                </a:solidFill>
              </a:rPr>
              <a:t>	building.</a:t>
            </a:r>
          </a:p>
          <a:p>
            <a:pPr lvl="0">
              <a:buFont typeface="Wingdings" pitchFamily="2" charset="2"/>
              <a:buChar char="§"/>
            </a:pPr>
            <a:endParaRPr lang="en-US" sz="9800" dirty="0" smtClean="0">
              <a:solidFill>
                <a:schemeClr val="bg1"/>
              </a:solidFill>
            </a:endParaRPr>
          </a:p>
          <a:p>
            <a:pPr lvl="0">
              <a:buFont typeface="Wingdings" pitchFamily="2" charset="2"/>
              <a:buChar char="§"/>
            </a:pPr>
            <a:r>
              <a:rPr lang="en-US" sz="9800" dirty="0" smtClean="0">
                <a:solidFill>
                  <a:schemeClr val="bg1"/>
                </a:solidFill>
              </a:rPr>
              <a:t>The individual will complete the HIB Complaint Form which will be 	turned over to the investigator.</a:t>
            </a:r>
          </a:p>
          <a:p>
            <a:pPr lvl="0">
              <a:buFont typeface="Wingdings" pitchFamily="2" charset="2"/>
              <a:buChar char="§"/>
            </a:pPr>
            <a:endParaRPr lang="en-US" sz="9800" dirty="0" smtClean="0">
              <a:solidFill>
                <a:schemeClr val="bg1"/>
              </a:solidFill>
            </a:endParaRPr>
          </a:p>
          <a:p>
            <a:pPr lvl="0">
              <a:buFont typeface="Wingdings" pitchFamily="2" charset="2"/>
              <a:buChar char="§"/>
            </a:pPr>
            <a:r>
              <a:rPr lang="en-US" sz="9800" dirty="0" smtClean="0">
                <a:solidFill>
                  <a:schemeClr val="bg1"/>
                </a:solidFill>
              </a:rPr>
              <a:t>The investigator will:</a:t>
            </a:r>
          </a:p>
          <a:p>
            <a:pPr lvl="1">
              <a:buFont typeface="Wingdings" pitchFamily="2" charset="2"/>
              <a:buChar char="v"/>
            </a:pPr>
            <a:r>
              <a:rPr lang="en-US" sz="9800" dirty="0" smtClean="0">
                <a:solidFill>
                  <a:schemeClr val="bg1"/>
                </a:solidFill>
              </a:rPr>
              <a:t>Keep the information confidential</a:t>
            </a:r>
          </a:p>
          <a:p>
            <a:pPr lvl="1">
              <a:buFont typeface="Wingdings" pitchFamily="2" charset="2"/>
              <a:buChar char="v"/>
            </a:pPr>
            <a:r>
              <a:rPr lang="en-US" sz="9800" dirty="0" smtClean="0">
                <a:solidFill>
                  <a:schemeClr val="bg1"/>
                </a:solidFill>
              </a:rPr>
              <a:t>Give a copy of the Complaint Form to the individual completing the form</a:t>
            </a:r>
          </a:p>
          <a:p>
            <a:pPr lvl="1">
              <a:buFont typeface="Wingdings" pitchFamily="2" charset="2"/>
              <a:buChar char="v"/>
            </a:pPr>
            <a:r>
              <a:rPr lang="en-US" sz="9800" dirty="0" smtClean="0">
                <a:solidFill>
                  <a:schemeClr val="bg1"/>
                </a:solidFill>
              </a:rPr>
              <a:t>Ask for evidence of the incident(s)</a:t>
            </a:r>
          </a:p>
          <a:p>
            <a:pPr lvl="1">
              <a:buFont typeface="Wingdings" pitchFamily="2" charset="2"/>
              <a:buChar char="v"/>
            </a:pPr>
            <a:r>
              <a:rPr lang="en-US" sz="9800" dirty="0" smtClean="0">
                <a:solidFill>
                  <a:schemeClr val="bg1"/>
                </a:solidFill>
              </a:rPr>
              <a:t>Begin the investigation of the reported incident(s)</a:t>
            </a:r>
          </a:p>
          <a:p>
            <a:pPr>
              <a:buNone/>
            </a:pPr>
            <a:r>
              <a:rPr lang="en-US" sz="9800" b="1" dirty="0" smtClean="0"/>
              <a:t> </a:t>
            </a:r>
            <a:endParaRPr lang="en-US" sz="9800" dirty="0" smtClean="0"/>
          </a:p>
          <a:p>
            <a:pPr>
              <a:buNone/>
            </a:pPr>
            <a:endParaRPr lang="en-US" dirty="0" smtClean="0"/>
          </a:p>
          <a:p>
            <a:pPr>
              <a:buNone/>
            </a:pPr>
            <a:r>
              <a:rPr lang="en-US" sz="4000" b="1" dirty="0" smtClean="0"/>
              <a:t> </a:t>
            </a:r>
            <a:endParaRPr lang="en-US" sz="3200" dirty="0" smtClean="0"/>
          </a:p>
          <a:p>
            <a:pPr>
              <a:buNone/>
            </a:pPr>
            <a:endParaRPr lang="en-US" sz="2900" b="1" dirty="0" smtClean="0"/>
          </a:p>
          <a:p>
            <a:endParaRPr lang="en-US" sz="29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100" dirty="0" smtClean="0">
                <a:solidFill>
                  <a:schemeClr val="bg1"/>
                </a:solidFill>
              </a:rPr>
              <a:t>HARASSMENT/INTIMIDATION/BULLYING (HIB) INVESTIGATION PROCEDURES</a:t>
            </a:r>
            <a:r>
              <a:rPr lang="en-US" dirty="0" smtClean="0"/>
              <a:t/>
            </a:r>
            <a:br>
              <a:rPr lang="en-US" dirty="0" smtClean="0"/>
            </a:br>
            <a:endParaRPr lang="en-US" dirty="0"/>
          </a:p>
        </p:txBody>
      </p:sp>
      <p:sp>
        <p:nvSpPr>
          <p:cNvPr id="3" name="Content Placeholder 2"/>
          <p:cNvSpPr>
            <a:spLocks noGrp="1"/>
          </p:cNvSpPr>
          <p:nvPr>
            <p:ph idx="1"/>
          </p:nvPr>
        </p:nvSpPr>
        <p:spPr>
          <a:xfrm>
            <a:off x="0" y="1143000"/>
            <a:ext cx="9144000" cy="5715000"/>
          </a:xfrm>
        </p:spPr>
        <p:txBody>
          <a:bodyPr>
            <a:normAutofit fontScale="25000" lnSpcReduction="20000"/>
          </a:bodyPr>
          <a:lstStyle/>
          <a:p>
            <a:pPr>
              <a:buNone/>
            </a:pPr>
            <a:r>
              <a:rPr lang="en-US" sz="9600" b="1" dirty="0" smtClean="0">
                <a:solidFill>
                  <a:schemeClr val="bg1"/>
                </a:solidFill>
              </a:rPr>
              <a:t>Investigation Procedure</a:t>
            </a:r>
          </a:p>
          <a:p>
            <a:pPr>
              <a:buNone/>
            </a:pPr>
            <a:endParaRPr lang="en-US" sz="3600" b="1" dirty="0" smtClean="0">
              <a:solidFill>
                <a:schemeClr val="bg1"/>
              </a:solidFill>
            </a:endParaRPr>
          </a:p>
          <a:p>
            <a:pPr>
              <a:buNone/>
            </a:pPr>
            <a:endParaRPr lang="en-US" sz="2400" dirty="0" smtClean="0">
              <a:solidFill>
                <a:schemeClr val="bg1"/>
              </a:solidFill>
            </a:endParaRPr>
          </a:p>
          <a:p>
            <a:pPr lvl="0">
              <a:buFont typeface="Wingdings" pitchFamily="2" charset="2"/>
              <a:buChar char="§"/>
            </a:pPr>
            <a:r>
              <a:rPr lang="en-US" sz="7200" dirty="0" smtClean="0">
                <a:solidFill>
                  <a:schemeClr val="bg1"/>
                </a:solidFill>
              </a:rPr>
              <a:t>The investigator will reasonably and promptly commence the investigation upon receipt of the complaint.  The investigator will interview the complainant and the alleged harasser..</a:t>
            </a:r>
          </a:p>
          <a:p>
            <a:pPr lvl="0">
              <a:buNone/>
            </a:pPr>
            <a:endParaRPr lang="en-US" sz="7200" dirty="0" smtClean="0">
              <a:solidFill>
                <a:schemeClr val="bg1"/>
              </a:solidFill>
            </a:endParaRPr>
          </a:p>
          <a:p>
            <a:pPr lvl="0">
              <a:buFont typeface="Wingdings" pitchFamily="2" charset="2"/>
              <a:buChar char="§"/>
            </a:pPr>
            <a:r>
              <a:rPr lang="en-US" sz="7200" dirty="0" smtClean="0">
                <a:solidFill>
                  <a:schemeClr val="bg1"/>
                </a:solidFill>
              </a:rPr>
              <a:t>The investigator will maintain consistent communication with the complainant during the investigative process.</a:t>
            </a:r>
          </a:p>
          <a:p>
            <a:pPr lvl="0">
              <a:buNone/>
            </a:pPr>
            <a:endParaRPr lang="en-US" sz="7200" dirty="0" smtClean="0">
              <a:solidFill>
                <a:schemeClr val="bg1"/>
              </a:solidFill>
            </a:endParaRPr>
          </a:p>
          <a:p>
            <a:pPr lvl="0">
              <a:buFont typeface="Wingdings" pitchFamily="2" charset="2"/>
              <a:buChar char="§"/>
            </a:pPr>
            <a:r>
              <a:rPr lang="en-US" sz="7200" dirty="0" smtClean="0">
                <a:solidFill>
                  <a:schemeClr val="bg1"/>
                </a:solidFill>
              </a:rPr>
              <a:t>If the allegations are substantiated, the investigator will impose the appropriate disciplinary sanctions.</a:t>
            </a:r>
          </a:p>
          <a:p>
            <a:pPr lvl="0">
              <a:buNone/>
            </a:pPr>
            <a:endParaRPr lang="en-US" sz="7200" dirty="0" smtClean="0">
              <a:solidFill>
                <a:schemeClr val="bg1"/>
              </a:solidFill>
            </a:endParaRPr>
          </a:p>
          <a:p>
            <a:pPr lvl="0">
              <a:buFont typeface="Wingdings" pitchFamily="2" charset="2"/>
              <a:buChar char="§"/>
            </a:pPr>
            <a:r>
              <a:rPr lang="en-US" sz="7200" dirty="0" smtClean="0">
                <a:solidFill>
                  <a:schemeClr val="bg1"/>
                </a:solidFill>
              </a:rPr>
              <a:t>The School Based Intervention Team will be notified and both parties will have interventions to prevent similar actions. </a:t>
            </a:r>
          </a:p>
          <a:p>
            <a:pPr lvl="0">
              <a:buNone/>
            </a:pPr>
            <a:endParaRPr lang="en-US" sz="7200" dirty="0" smtClean="0">
              <a:solidFill>
                <a:schemeClr val="bg1"/>
              </a:solidFill>
            </a:endParaRPr>
          </a:p>
          <a:p>
            <a:pPr lvl="0">
              <a:buFont typeface="Wingdings" pitchFamily="2" charset="2"/>
              <a:buChar char="§"/>
            </a:pPr>
            <a:r>
              <a:rPr lang="en-US" sz="7200" dirty="0" smtClean="0">
                <a:solidFill>
                  <a:schemeClr val="bg1"/>
                </a:solidFill>
              </a:rPr>
              <a:t>Follow-up with both parties to ensure the incident(s) do not reoccur and/or there is no retaliation.</a:t>
            </a:r>
          </a:p>
          <a:p>
            <a:pPr lvl="0">
              <a:buNone/>
            </a:pPr>
            <a:endParaRPr lang="en-US" sz="7200" dirty="0" smtClean="0">
              <a:solidFill>
                <a:schemeClr val="bg1"/>
              </a:solidFill>
            </a:endParaRPr>
          </a:p>
          <a:p>
            <a:pPr lvl="0">
              <a:buFont typeface="Wingdings" pitchFamily="2" charset="2"/>
              <a:buChar char="§"/>
            </a:pPr>
            <a:r>
              <a:rPr lang="en-US" sz="7200" dirty="0" smtClean="0">
                <a:solidFill>
                  <a:schemeClr val="bg1"/>
                </a:solidFill>
              </a:rPr>
              <a:t>The School Wide Bullying Committee will review the results of the investigation and forward the information to the District Wide Bullying Committee for review and documentation.</a:t>
            </a:r>
          </a:p>
          <a:p>
            <a:pPr>
              <a:buNone/>
            </a:pPr>
            <a:endParaRPr lang="en-US" sz="6000" dirty="0" smtClean="0"/>
          </a:p>
          <a:p>
            <a:pPr>
              <a:buNone/>
            </a:pPr>
            <a:endParaRPr lang="en-US" sz="6000" dirty="0" smtClean="0"/>
          </a:p>
          <a:p>
            <a:pPr>
              <a:buNone/>
            </a:pPr>
            <a:r>
              <a:rPr lang="en-US" sz="6000" b="1" dirty="0" smtClean="0"/>
              <a:t> </a:t>
            </a:r>
            <a:endParaRPr lang="en-US" sz="6000" dirty="0" smtClean="0"/>
          </a:p>
          <a:p>
            <a:pPr>
              <a:buNone/>
            </a:pPr>
            <a:endParaRPr lang="en-US" sz="2900" b="1" dirty="0" smtClean="0"/>
          </a:p>
          <a:p>
            <a:endParaRPr lang="en-US" sz="29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heavy" dirty="0" smtClean="0">
                <a:solidFill>
                  <a:schemeClr val="bg1"/>
                </a:solidFill>
              </a:rPr>
              <a:t>LRSD Anti-Bullying Reporting Procedures Flow Chart</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295400"/>
          <a:ext cx="8534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u="heavy" dirty="0" smtClean="0">
                <a:solidFill>
                  <a:schemeClr val="bg1"/>
                </a:solidFill>
              </a:rPr>
              <a:t>LRSD Anti-Bullying Reporting Procedures Flow Chart</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457200" y="13716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heavy" dirty="0" smtClean="0">
                <a:solidFill>
                  <a:schemeClr val="bg1"/>
                </a:solidFill>
              </a:rPr>
              <a:t>LRSD Anti-Bullying Reporting Procedures Flow Chart</a:t>
            </a:r>
            <a:endParaRPr lang="en-US"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151</TotalTime>
  <Words>408</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 Black</vt:lpstr>
      <vt:lpstr>Book Antiqua</vt:lpstr>
      <vt:lpstr>Lucida Sans</vt:lpstr>
      <vt:lpstr>Wingdings</vt:lpstr>
      <vt:lpstr>Wingdings 2</vt:lpstr>
      <vt:lpstr>Wingdings 3</vt:lpstr>
      <vt:lpstr>Apex</vt:lpstr>
      <vt:lpstr>Harassment, Intimidation &amp; Bullying (HIB)</vt:lpstr>
      <vt:lpstr>HARASSMENT/INTIMIDATION/BULLYING (HIB) INVESTIGATION PROCEDURES </vt:lpstr>
      <vt:lpstr>Continued</vt:lpstr>
      <vt:lpstr>HARASSMENT/INTIMIDATION/ BULLYING (HIB) INVESTIGATION PROCEDURES </vt:lpstr>
      <vt:lpstr>HARASSMENT/INTIMIDATION/BULLYING (HIB) INVESTIGATION PROCEDURES </vt:lpstr>
      <vt:lpstr>HARASSMENT/INTIMIDATION/BULLYING (HIB) INVESTIGATION PROCEDURES </vt:lpstr>
      <vt:lpstr>LRSD Anti-Bullying Reporting Procedures Flow Chart </vt:lpstr>
      <vt:lpstr>LRSD Anti-Bullying Reporting Procedures Flow Chart </vt:lpstr>
      <vt:lpstr>LRSD Anti-Bullying Reporting Procedures Flow Chart</vt:lpstr>
      <vt:lpstr>LRSD Anti-Bullying Reporting Procedures Flow Chart</vt:lpstr>
      <vt:lpstr>LRSD HIB Complaint Form</vt:lpstr>
      <vt:lpstr>LRSD HIB Complaint Form</vt:lpstr>
      <vt:lpstr>Acknowledgement</vt:lpstr>
      <vt:lpstr>The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Harassment, Intimidation &amp; Bullying (HIB)</dc:title>
  <dc:creator>Reginald.Merritt</dc:creator>
  <cp:lastModifiedBy>Frederick</cp:lastModifiedBy>
  <cp:revision>18</cp:revision>
  <dcterms:created xsi:type="dcterms:W3CDTF">2013-09-25T14:44:12Z</dcterms:created>
  <dcterms:modified xsi:type="dcterms:W3CDTF">2020-08-31T20:54:00Z</dcterms:modified>
</cp:coreProperties>
</file>