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cf9c2100e6_0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cf9c2100e6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f9c2100e6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cf9c2100e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cf9c2100e6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cf9c2100e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cf9c2100e6_0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cf9c2100e6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cf9c2100e6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cf9c2100e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cf9c2100e6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cf9c2100e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cf9c2100e6_0_1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cf9c2100e6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cf9c2100e6_0_1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cf9c2100e6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cf9c2100e6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cf9c2100e6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cf9c2100e6_0_1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cf9c2100e6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cf9c2100e6_0_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cf9c2100e6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cf9c2100e6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cf9c2100e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cf9c2100e6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cf9c2100e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f9c2100e6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cf9c2100e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cf9c2100e6_0_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cf9c2100e6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cf9c2100e6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cf9c2100e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cf9c2100e6_0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cf9c2100e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cf9c2100e6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cf9c2100e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cf9c2100e6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cf9c2100e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 like the previous slide with the gears/path"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9725" y="0"/>
            <a:ext cx="93268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n you change the old guy in the middle to be a more modern aged teacher? "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7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3600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3600" y="0"/>
            <a:ext cx="9237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middle section should read: Peer obervation becomes normalized beyond the novice program. All teachers become accustomed to peer observation, and the culture shifts."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"/>
            <a:ext cx="9144000" cy="68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333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proved Workplace Culture District Wide for all Teachers, Not Just Novice"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"/>
            <a:ext cx="9249424" cy="68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92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7450" y="0"/>
            <a:ext cx="922144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nge students to student "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"/>
            <a:ext cx="9144000" cy="68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4942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1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