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56500" cy="10693400"/>
  <p:notesSz cx="6858000" cy="9144000"/>
  <p:embeddedFontLst>
    <p:embeddedFont>
      <p:font typeface="Bernoru" panose="020B060402020202020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33" autoAdjust="0"/>
  </p:normalViewPr>
  <p:slideViewPr>
    <p:cSldViewPr>
      <p:cViewPr varScale="1">
        <p:scale>
          <a:sx n="71" d="100"/>
          <a:sy n="71" d="100"/>
        </p:scale>
        <p:origin x="31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293-3F12-C54A-ABAB-AAFFC89F994A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412-0796-F34C-8DA1-4072781D3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3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378873" y="-94367"/>
            <a:ext cx="2334564" cy="2330319"/>
          </a:xfrm>
          <a:custGeom>
            <a:avLst/>
            <a:gdLst/>
            <a:ahLst/>
            <a:cxnLst/>
            <a:rect l="l" t="t" r="r" b="b"/>
            <a:pathLst>
              <a:path w="2334564" h="2330319">
                <a:moveTo>
                  <a:pt x="0" y="0"/>
                </a:moveTo>
                <a:lnTo>
                  <a:pt x="2334564" y="0"/>
                </a:lnTo>
                <a:lnTo>
                  <a:pt x="2334564" y="2330319"/>
                </a:lnTo>
                <a:lnTo>
                  <a:pt x="0" y="233031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3474163" y="-94367"/>
            <a:ext cx="4085837" cy="4078408"/>
          </a:xfrm>
          <a:custGeom>
            <a:avLst/>
            <a:gdLst/>
            <a:ahLst/>
            <a:cxnLst/>
            <a:rect l="l" t="t" r="r" b="b"/>
            <a:pathLst>
              <a:path w="4085837" h="4078408">
                <a:moveTo>
                  <a:pt x="0" y="0"/>
                </a:moveTo>
                <a:lnTo>
                  <a:pt x="4085837" y="0"/>
                </a:lnTo>
                <a:lnTo>
                  <a:pt x="4085837" y="4078408"/>
                </a:lnTo>
                <a:lnTo>
                  <a:pt x="0" y="407840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775237" y="5227890"/>
            <a:ext cx="952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-196574" y="-94367"/>
            <a:ext cx="7341473" cy="1338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73"/>
              </a:lnSpc>
            </a:pPr>
            <a:r>
              <a:rPr lang="en-US" sz="3981" dirty="0">
                <a:solidFill>
                  <a:srgbClr val="293041"/>
                </a:solidFill>
                <a:latin typeface="Bernoru"/>
              </a:rPr>
              <a:t>7</a:t>
            </a:r>
            <a:r>
              <a:rPr lang="en-US" sz="3981" baseline="30000" dirty="0">
                <a:solidFill>
                  <a:srgbClr val="293041"/>
                </a:solidFill>
                <a:latin typeface="Bernoru"/>
              </a:rPr>
              <a:t>th</a:t>
            </a:r>
            <a:r>
              <a:rPr lang="en-US" sz="3981" dirty="0">
                <a:solidFill>
                  <a:srgbClr val="293041"/>
                </a:solidFill>
                <a:latin typeface="Bernoru"/>
              </a:rPr>
              <a:t> Grade</a:t>
            </a:r>
          </a:p>
          <a:p>
            <a:pPr algn="ctr">
              <a:lnSpc>
                <a:spcPts val="5573"/>
              </a:lnSpc>
            </a:pPr>
            <a:r>
              <a:rPr lang="en-US" sz="3981" dirty="0">
                <a:solidFill>
                  <a:srgbClr val="293041"/>
                </a:solidFill>
                <a:latin typeface="Bernoru"/>
              </a:rPr>
              <a:t>SUPPLY LIST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775237" y="5227890"/>
            <a:ext cx="952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4601565" y="8233258"/>
            <a:ext cx="952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endParaRPr/>
          </a:p>
        </p:txBody>
      </p:sp>
      <p:pic>
        <p:nvPicPr>
          <p:cNvPr id="9" name="Picture 8" descr="A text on a purple background&#10;&#10;Description automatically generated">
            <a:extLst>
              <a:ext uri="{FF2B5EF4-FFF2-40B4-BE49-F238E27FC236}">
                <a16:creationId xmlns:a16="http://schemas.microsoft.com/office/drawing/2014/main" id="{DA10B6EF-F8C8-E34F-9DE3-DD597BFF44C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635" y="10169675"/>
            <a:ext cx="845865" cy="5237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8F36F4-6648-50CF-9DB4-229D825B68CC}"/>
              </a:ext>
            </a:extLst>
          </p:cNvPr>
          <p:cNvSpPr txBox="1"/>
          <p:nvPr/>
        </p:nvSpPr>
        <p:spPr>
          <a:xfrm>
            <a:off x="120650" y="1139268"/>
            <a:ext cx="266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7th Grade Homeroom</a:t>
            </a:r>
          </a:p>
          <a:p>
            <a:r>
              <a:rPr lang="en-US" dirty="0"/>
              <a:t>• 3 boxes of facial tissue</a:t>
            </a:r>
          </a:p>
          <a:p>
            <a:r>
              <a:rPr lang="en-US" dirty="0"/>
              <a:t>• 1 roll paper towels</a:t>
            </a:r>
          </a:p>
          <a:p>
            <a:r>
              <a:rPr lang="en-US" dirty="0"/>
              <a:t>• 2 bottles of hand sanitizer (girls)</a:t>
            </a:r>
          </a:p>
          <a:p>
            <a:r>
              <a:rPr lang="en-US" dirty="0"/>
              <a:t>• 2 Clorox wipes (boys)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B5F947-4087-54F3-25A5-B85A45C71574}"/>
              </a:ext>
            </a:extLst>
          </p:cNvPr>
          <p:cNvSpPr txBox="1"/>
          <p:nvPr/>
        </p:nvSpPr>
        <p:spPr>
          <a:xfrm>
            <a:off x="3474163" y="1244013"/>
            <a:ext cx="40858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General Supplies</a:t>
            </a:r>
          </a:p>
          <a:p>
            <a:r>
              <a:rPr lang="en-US" dirty="0"/>
              <a:t>• Backpack</a:t>
            </a:r>
          </a:p>
          <a:p>
            <a:r>
              <a:rPr lang="en-US" dirty="0"/>
              <a:t>• Pencil Pouch </a:t>
            </a:r>
          </a:p>
          <a:p>
            <a:endParaRPr lang="en-US" dirty="0"/>
          </a:p>
          <a:p>
            <a:r>
              <a:rPr lang="en-US" b="1" dirty="0"/>
              <a:t>The following items are for your student’s personal use and may need to</a:t>
            </a:r>
          </a:p>
          <a:p>
            <a:r>
              <a:rPr lang="en-US" b="1" dirty="0"/>
              <a:t>be replenished throughout the year</a:t>
            </a:r>
            <a:r>
              <a:rPr lang="en-US" dirty="0"/>
              <a:t>.</a:t>
            </a:r>
          </a:p>
          <a:p>
            <a:r>
              <a:rPr lang="en-US" dirty="0"/>
              <a:t>• Mechanical Pencils with lead</a:t>
            </a:r>
          </a:p>
          <a:p>
            <a:r>
              <a:rPr lang="en-US" dirty="0"/>
              <a:t>• Notebook paper (college ruled)</a:t>
            </a:r>
          </a:p>
          <a:p>
            <a:r>
              <a:rPr lang="en-US" dirty="0"/>
              <a:t>• Blue/black pens</a:t>
            </a:r>
          </a:p>
          <a:p>
            <a:r>
              <a:rPr lang="en-US" dirty="0"/>
              <a:t>• Set of colored pens or markers</a:t>
            </a:r>
          </a:p>
          <a:p>
            <a:r>
              <a:rPr lang="en-US" dirty="0"/>
              <a:t>• Highlighters (2)</a:t>
            </a:r>
          </a:p>
          <a:p>
            <a:r>
              <a:rPr lang="en-US" dirty="0"/>
              <a:t>• Erasers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Teacher Wish List</a:t>
            </a:r>
          </a:p>
          <a:p>
            <a:r>
              <a:rPr lang="en-US" dirty="0"/>
              <a:t>• Expo Markers</a:t>
            </a:r>
          </a:p>
          <a:p>
            <a:r>
              <a:rPr lang="en-US" dirty="0"/>
              <a:t>• Expo Cleaners</a:t>
            </a:r>
          </a:p>
          <a:p>
            <a:r>
              <a:rPr lang="en-US" dirty="0"/>
              <a:t>• Additional Pencils</a:t>
            </a:r>
          </a:p>
          <a:p>
            <a:r>
              <a:rPr lang="en-US" dirty="0"/>
              <a:t>• Cap Erasers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C02F04-62D1-154C-06DD-BA4363CC8D02}"/>
              </a:ext>
            </a:extLst>
          </p:cNvPr>
          <p:cNvSpPr txBox="1"/>
          <p:nvPr/>
        </p:nvSpPr>
        <p:spPr>
          <a:xfrm>
            <a:off x="191157" y="3657465"/>
            <a:ext cx="289527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ELA, Science &amp; Social Studies Supply List</a:t>
            </a:r>
          </a:p>
          <a:p>
            <a:r>
              <a:rPr lang="en-US" dirty="0"/>
              <a:t>ELA, Science, &amp; Social Studies </a:t>
            </a:r>
          </a:p>
          <a:p>
            <a:r>
              <a:rPr lang="en-US" dirty="0"/>
              <a:t>• (1) 3-inch Clear View Binder with interior pockets to share with ELA, science, and social studies </a:t>
            </a:r>
          </a:p>
          <a:p>
            <a:r>
              <a:rPr lang="en-US" dirty="0"/>
              <a:t>• 3 packs of dividers </a:t>
            </a:r>
          </a:p>
          <a:p>
            <a:r>
              <a:rPr lang="en-US" dirty="0"/>
              <a:t>• 2 packs on index cards (science)</a:t>
            </a:r>
          </a:p>
          <a:p>
            <a:r>
              <a:rPr lang="en-US" dirty="0"/>
              <a:t>• (1) 3-prong folder with pockets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E470B4-5581-3C28-74D2-B2A7A4B79B1E}"/>
              </a:ext>
            </a:extLst>
          </p:cNvPr>
          <p:cNvSpPr txBox="1"/>
          <p:nvPr/>
        </p:nvSpPr>
        <p:spPr>
          <a:xfrm>
            <a:off x="2787326" y="6880059"/>
            <a:ext cx="321424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Math Supply List</a:t>
            </a:r>
          </a:p>
          <a:p>
            <a:r>
              <a:rPr lang="en-US" dirty="0"/>
              <a:t>• 2-inch Clear View Binder with interior pockets</a:t>
            </a:r>
          </a:p>
          <a:p>
            <a:r>
              <a:rPr lang="en-US" dirty="0"/>
              <a:t>• 5 dividers with pockets</a:t>
            </a:r>
          </a:p>
          <a:p>
            <a:r>
              <a:rPr lang="en-US" dirty="0"/>
              <a:t>• 1 Subject Spiral Notebook to keep in binder</a:t>
            </a:r>
          </a:p>
          <a:p>
            <a:r>
              <a:rPr lang="en-US" dirty="0"/>
              <a:t>• Basic 5 function calculator to be kept in pencil pouch (No scientific or graphing calculators will be allowed.)</a:t>
            </a:r>
          </a:p>
          <a:p>
            <a:r>
              <a:rPr lang="en-US" dirty="0"/>
              <a:t>• One bag of candy that 7th graders would like. (Turn in to your MATH teacher.)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49D5CC-7E75-6250-C612-E973B2554953}"/>
              </a:ext>
            </a:extLst>
          </p:cNvPr>
          <p:cNvSpPr txBox="1"/>
          <p:nvPr/>
        </p:nvSpPr>
        <p:spPr>
          <a:xfrm>
            <a:off x="98187" y="7350784"/>
            <a:ext cx="26666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$15 Lab Fee (checks made</a:t>
            </a:r>
          </a:p>
          <a:p>
            <a:r>
              <a:rPr lang="en-US" b="1" dirty="0"/>
              <a:t>out to GEA (Science)</a:t>
            </a:r>
          </a:p>
          <a:p>
            <a:endParaRPr lang="en-US" b="1" dirty="0"/>
          </a:p>
          <a:p>
            <a:r>
              <a:rPr lang="en-US" b="1" i="1" dirty="0"/>
              <a:t>Check Elective Lists for</a:t>
            </a:r>
          </a:p>
          <a:p>
            <a:r>
              <a:rPr lang="en-US" b="1" i="1" dirty="0"/>
              <a:t> other classes supply</a:t>
            </a:r>
          </a:p>
          <a:p>
            <a:r>
              <a:rPr lang="en-US" b="1" i="1" dirty="0"/>
              <a:t> requests.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253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Bernoru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Scrapbook Welcome to School Meet the Teacher Introduction Letter</dc:title>
  <dc:creator>Richard Tubbs</dc:creator>
  <cp:lastModifiedBy>Tammy Rivera-Tubbs</cp:lastModifiedBy>
  <cp:revision>5</cp:revision>
  <dcterms:created xsi:type="dcterms:W3CDTF">2006-08-16T00:00:00Z</dcterms:created>
  <dcterms:modified xsi:type="dcterms:W3CDTF">2023-07-25T01:28:42Z</dcterms:modified>
  <dc:identifier>DAFo6roxlUI</dc:identifier>
</cp:coreProperties>
</file>